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3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notesSlides/notesSlide4.xml" ContentType="application/vnd.openxmlformats-officedocument.presentationml.notesSlide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notesSlides/notesSlide5.xml" ContentType="application/vnd.openxmlformats-officedocument.presentationml.notesSlide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notesSlides/notesSlide6.xml" ContentType="application/vnd.openxmlformats-officedocument.presentationml.notesSlide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notesSlides/notesSlide7.xml" ContentType="application/vnd.openxmlformats-officedocument.presentationml.notesSlide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notesSlides/notesSlide8.xml" ContentType="application/vnd.openxmlformats-officedocument.presentationml.notesSlide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notesSlides/notesSlide9.xml" ContentType="application/vnd.openxmlformats-officedocument.presentationml.notesSlide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notesSlides/notesSlide10.xml" ContentType="application/vnd.openxmlformats-officedocument.presentationml.notesSlide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notesSlides/notesSlide11.xml" ContentType="application/vnd.openxmlformats-officedocument.presentationml.notesSlide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notesSlides/notesSlide12.xml" ContentType="application/vnd.openxmlformats-officedocument.presentationml.notesSlide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notesSlides/notesSlide19.xml" ContentType="application/vnd.openxmlformats-officedocument.presentationml.notesSlide+xml"/>
  <Override PartName="/ppt/ink/ink4563.xml" ContentType="application/inkml+xml"/>
  <Override PartName="/ppt/notesSlides/notesSlide20.xml" ContentType="application/vnd.openxmlformats-officedocument.presentationml.notesSlide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notesSlides/notesSlide21.xml" ContentType="application/vnd.openxmlformats-officedocument.presentationml.notesSlide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notesSlides/notesSlide22.xml" ContentType="application/vnd.openxmlformats-officedocument.presentationml.notesSlide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1372" r:id="rId2"/>
    <p:sldId id="1400" r:id="rId3"/>
    <p:sldId id="1036" r:id="rId4"/>
    <p:sldId id="1039" r:id="rId5"/>
    <p:sldId id="1040" r:id="rId6"/>
    <p:sldId id="1042" r:id="rId7"/>
    <p:sldId id="1045" r:id="rId8"/>
    <p:sldId id="1046" r:id="rId9"/>
    <p:sldId id="1047" r:id="rId10"/>
    <p:sldId id="574" r:id="rId11"/>
    <p:sldId id="1050" r:id="rId12"/>
    <p:sldId id="852" r:id="rId13"/>
    <p:sldId id="1092" r:id="rId14"/>
    <p:sldId id="854" r:id="rId15"/>
    <p:sldId id="855" r:id="rId16"/>
    <p:sldId id="1088" r:id="rId17"/>
    <p:sldId id="1089" r:id="rId18"/>
    <p:sldId id="1090" r:id="rId19"/>
    <p:sldId id="652" r:id="rId20"/>
    <p:sldId id="1093" r:id="rId21"/>
    <p:sldId id="1051" r:id="rId22"/>
    <p:sldId id="1052" r:id="rId23"/>
    <p:sldId id="1053" r:id="rId24"/>
    <p:sldId id="1054" r:id="rId25"/>
    <p:sldId id="1055" r:id="rId26"/>
    <p:sldId id="1056" r:id="rId27"/>
    <p:sldId id="1057" r:id="rId28"/>
    <p:sldId id="1058" r:id="rId29"/>
    <p:sldId id="1059" r:id="rId30"/>
    <p:sldId id="1060" r:id="rId31"/>
    <p:sldId id="1061" r:id="rId32"/>
    <p:sldId id="1401" r:id="rId33"/>
    <p:sldId id="1063" r:id="rId34"/>
    <p:sldId id="1064" r:id="rId35"/>
    <p:sldId id="1065" r:id="rId36"/>
    <p:sldId id="1066" r:id="rId37"/>
    <p:sldId id="1067" r:id="rId38"/>
    <p:sldId id="1068" r:id="rId39"/>
    <p:sldId id="1069" r:id="rId40"/>
    <p:sldId id="1070" r:id="rId41"/>
    <p:sldId id="1071" r:id="rId42"/>
    <p:sldId id="1158" r:id="rId43"/>
    <p:sldId id="1159" r:id="rId44"/>
    <p:sldId id="1074" r:id="rId45"/>
    <p:sldId id="1075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13581,'0'0'1762,"-5"10"-1629,1-3-102,1-5-18,1 1 1,0 1-1,0-1 1,0 0-1,0 0 0,1 1 1,-1-1-1,1 1 1,0 0-1,0-1 0,1 1 1,-1 0-1,0-1 1,1 1-1,0 0 0,0 0 1,1 6-1,3 0 12,0 0-1,1-1 1,0 1-1,0-1 1,1-1-1,1 1 1,7 8 0,58 56 170,-38-40 38,-2 3-24,0 1 0,-3 1 0,-1 2 0,39 76 0,-9 9-3048,-55-119 2070,-1-1-1,-1 0 1,1 1 0,-1-1-1,0 1 1,0 0-1,0 8 1,-1 8-4324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1651 107 6150,'0'0'3843,"7"-9"-1931,5-4-1209,1 0 1418,-1-1 0,0 0 0,17-29 0,-28 43-1539,-18 6-876,-184 73 126,-181 78 12,271-105 136,-144 91 1,137-67 237,-175 150 0,250-189-299,3 3 1,1 1-1,3 2 1,1 1-1,2 2 1,2 2 0,-25 51-1,47-80-462,1 1 0,1 0 0,-5 22 0,2 26-4647,9-51 711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36 14414,'-5'36'8610,"-11"35"-6014,6-34-2866,-6 51 0,16-88 292,0 0 1,0 0 0,0 0-1,1 0 1,-1 0 0,0 0-1,0 0 1,0 0 0,0-1-1,0 1 1,0 0 0,0 0 0,0 0-1,0 0 1,0 0 0,1 0-1,-1 0 1,0 0 0,0 0-1,0 0 1,0 0 0,0 0-1,0 0 1,0 0 0,0 0-1,0 0 1,1 0 0,-1 0-1,0 0 1,0 0 0,0 0-1,0 0 1,0 0 0,0 0-1,0 0 1,0 0 0,0 1-1,0-1 1,1 0 0,-1 0-1,0 0 1,0 0 0,0 0-1,0 0 1,0 0 0,0 0-1,0 0 1,0 0 0,0 0-1,0 1 1,0-1 0,0 0 0,0 0-1,0 0 1,0 0 0,11-15 541,9-20-284,-10 16-208,-1-1 0,-1 0 0,-1 0 0,-1-1 0,-1 0 0,0 0 0,1-31 0,-6 51-227,2 46-256,3-43 464,0-2 0,-1 1-1,1 0 1,0-1 0,0 0-1,0 0 1,0 0-1,-1-1 1,1 0 0,0 0-1,-1 0 1,1 0-1,7-4 1,104-57-128,-122 89-859,-1-9 981,-1 3 107,0 0-1,1 1 1,1 0-1,1 0 0,1 0 1,-2 36-1,6-58-195,0 1-1,0-1 1,0 1-1,0 0 1,0-1-1,0 1 0,0 0 1,0-1-1,1 1 1,-1-1-1,0 1 1,0-1-1,1 1 1,-1 0-1,0-1 1,1 1-1,-1-1 1,0 1-1,1-1 1,-1 0-1,1 1 0,0 0 1,9-1-4201,-2-6-3983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851 148 2691,'0'0'3886,"-8"-7"-3475,-18-15 1233,-1 1-1,-47-28 1,60 42-1387,0 0 1,0 1 0,-1 0-1,0 1 1,0 1 0,0 0-1,0 1 1,-29-2-1,25 4-178,0 1-1,-1 0 0,1 2 0,0 0 0,0 1 1,1 1-1,-1 0 0,1 2 0,0 0 0,0 1 1,0 1-1,1 1 0,0 0 0,1 1 0,0 1 1,-14 13-1,0 0-111,-3 1 157,1 3-1,-35 37 1,59-56-39,1-1-1,0 2 1,1-1-1,0 1 1,0-1-1,1 1 1,0 1-1,1-1 1,0 1-1,0 0 1,1 0-1,1 0 1,-2 14-1,3 23-9,1 0 0,2-1-1,3 1 1,1-1 0,3 0 0,26 82 0,-26-103-56,2-1 0,1 0 0,0 0 0,2-2 0,28 38 0,-31-48-4,1 1 0,1-1 0,0-1 1,1 0-1,0-1 0,0-1 0,1 0 1,1-1-1,23 10 0,-23-13 17,1-1 0,-1 0 0,1-1 0,0-1 0,0-1 0,0-1 0,0 0 0,0-1 0,0-1 0,33-5 0,-20 0-141,-1-1 1,0-2-1,0-1 1,-1-1 0,35-19-1,94-57-578,121-61 606,-262 140 121,0-2 1,0 0 0,-1-1 0,0-1 0,-1 0 0,0-1 0,-1 0 0,-1-1 0,0-1 0,-1 0-1,0 0 1,-2-1 0,9-17 0,-9 14 127,0 0 0,-2-1 0,0 1 0,-1-2 0,-1 1 0,-1-1 0,-1 1 1,-1-1-1,0 0 0,-2 0 0,-3-31 0,1 46-138,1-1 0,-2 1 1,1 0-1,-1 0 0,0 0 1,0 0-1,0 1 1,-1-1-1,0 1 0,0 0 1,-1 0-1,1 0 0,-1 0 1,0 1-1,0 0 0,-1 0 1,1 0-1,-1 1 0,-7-4 1,-15-6-26,0 0 0,-50-14-1,76 26 5,-35-10 109,1-2 0,-70-35 0,93 40-706,-1-1 1,1 0-1,-13-13 0,15 14-2444,0 3-2840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5381,'0'0'1495,"10"-5"-1063,13-6-87,2 2 1,-1 0-1,2 1 0,-1 2 0,49-7 1,282 12 3059,-255 10-2960,110 24-1,17 2 39,-135-24-173,2-5 0,-1-3-1,1-5 1,132-20 0,38-29 172,66-11-452,-229 47 410,133-1 1,87 1 1393,-251 6-1508,0-3 1,102-30-1,-136 31-291,128-45-14,-143 47 59,0-1-1,0-1 1,-1-1-1,39-28 1,-58 38 74,1 0-45,-1 1 1,0-1-1,0 0 1,0 1-1,0-1 1,0 0-1,-1 0 1,1 0-1,0 0 1,-1 0-1,0-1 1,1 1-1,0-5 1,-31 7-11572,17 0 871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12716,'0'0'8755,"11"0"-7970,31 0-493,1-2-1,70-14 1,-56-3-203,-43 14-79,-1 0 0,1 1 0,-1 0 0,1 1 1,19-2-1,-33 41 166,-2-17 19,-2 0 1,0 0-1,-1 0 1,-1-1-1,-12 25 1,-21 37-759,11-30-2639,17-29 621,4-8-5261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1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10410,'0'0'12550,"10"1"-11695,92 3 77,-49-4-210,96 15-1,-123-8-5216,-16-2 666,-13-2 537,-14-1-2666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12844,'0'0'9449,"47"16"-7559,-12-16-321,6 0-576,10-6-352,-7-3-417,3 3-160,-6 4-64,-5 2 0,-12 0-32,-2 0-544,-9 7-1122,-1-2-1185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1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13293,'0'0'14306,"9"6"-13505,1 0-593,1-1 0,1-1-1,-1 0 1,1 0 0,-1-1-1,1 0 1,0-1 0,0-1-1,19 1 1,55-1 45,10 0-551,-65 1-5353,-38-7-552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179 161 2018,'0'0'3182,"9"-7"-487,51-53 1888,-56 55-3511,1 0-1,-1 0 1,0-1-1,-1 1 1,1-1 0,-1 0-1,-1 0 1,1 0 0,-1 0-1,0-1 1,0 1-1,1-13 1,-3 19-1026,-1-1-1,0 0 1,0 1-1,0-1 1,0 1 0,0 0-1,0-1 1,0 1-1,0 0 1,0-1 0,0 1-1,0 0 1,0 0-1,0 0 1,0 0 0,0 0-1,0 0 1,0 0-1,0 0 1,0 1 0,0-1-1,0 0 1,0 0-1,-1 1 1,-30 7-198,15 0 147,1 1 0,0 0 1,0 1-1,1 1 0,0 0 1,0 1-1,2 1 1,-1 0-1,-16 22 0,23-26-8,0 1-1,0 0 1,1 0-1,0 1 1,0 0 0,1 0-1,1 0 1,0 1-1,1-1 1,0 1-1,0 0 1,1 0-1,1 0 1,0 0-1,2 19 1,-1-29 18,1 0 0,0 0-1,0 0 1,0 0 0,0 0 0,1-1-1,-1 1 1,0 0 0,1-1 0,-1 1-1,1-1 1,0 1 0,-1-1 0,1 0-1,0 0 1,0 0 0,0 0 0,0 0-1,0 0 1,0 0 0,0 0 0,0-1-1,0 1 1,0-1 0,0 0 0,1 0 0,-1 1-1,0-1 1,4-1 0,1 1 40,1 1 0,-1-2-1,1 1 1,-1-1 0,1 0 0,-1-1 0,12-4 0,-12 3-14,-1 0 0,0-1 0,1 0 0,-2-1 0,1 1 0,0-1 0,6-8 0,-10 10-20,1 1-1,-2 0 1,1-1-1,0 0 1,0 1-1,-1-1 1,1 0-1,-1 0 1,0 0-1,0 0 1,0 0 0,0 0-1,-1 0 1,1 0-1,-1 0 1,0 0-1,0 0 1,0 0-1,0 0 1,-1-4 0,1 6-29,-1 1 1,1-1 0,0 1 0,-1-1 0,1 1 0,0-1 0,-1 1 0,1-1 0,-1 1-1,1-1 1,-1 1 0,1-1 0,-1 1 0,1 0 0,-1-1 0,1 1 0,-1 0-1,0 0 1,1-1 0,-1 1 0,0 0 0,1 0 0,-1 0 0,1 0 0,-1 0-1,0 0 1,1 0 0,-1 0 0,0 0 0,1 0 0,-1 0 0,0 0 0,1 0-1,-1 1 1,1-1 0,-1 0 0,0 0 0,1 1 0,-1-1 0,1 0 0,-1 1 0,1-1-1,-1 1 1,1-1 0,-2 2 0,-21 19-236,22-20 250,1-1 0,0 0 0,-1 1 0,1-1 0,0 0 0,0 1 0,-1-1 0,1 1 0,0-1 0,0 1 0,0-1 0,-1 0 0,1 1 0,0-1 0,0 1 0,0-1 0,0 1 0,0-1-1,0 1 1,0-1 0,0 1 0,0-1 0,0 1 0,1-1 0,-1 0 0,0 1 0,0-1 0,0 1 0,0-1 0,1 1 0,-1-1 0,0 0 0,0 1 0,1-1 0,-1 0 0,0 1 0,1-1 0,-1 0 0,0 1 0,1-1 0,-1 0 0,1 0 0,0 1 0,24-5 12,27-20-174,-23 4-174,-24 16 314,1-1 0,0 2 1,-1-1-1,2 0 0,-1 1 1,13-5-1,-18 9 17,-1-1-1,0 0 1,1 0 0,-1 0-1,0 1 1,0-1 0,1 0-1,-1 1 1,0-1 0,0 0-1,1 0 1,-1 1 0,0-1-1,0 0 1,0 1 0,0-1-1,1 1 1,-1-1 0,0 0-1,0 1 1,0-1 0,0 0-1,0 1 1,0-1 0,0 1-1,0-1 1,0 0 0,0 1-1,0-1 1,0 0 0,0 1-1,0-1 1,-1 1 0,1-1-1,0 0 1,0 1 0,-5 17 294,-51 99 1209,60-115-2174,7-6-1169,10-8-4780,-11-6-2698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14990,'0'0'9663,"-6"9"-9236,-3 9-411,0 0 0,1 1 0,0 0 0,2 0 0,0 1 0,2-1 0,0 1 0,-2 24 0,5 16-2504,-7-64-8162,-1-6 4490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9737,'0'0'2958,"3"-8"-609,-2 4-2065,1-1 1,0 1 0,1-1-1,-1 1 1,1 0 0,-1 0 0,1 0-1,1 0 1,-1 1 0,0-1-1,1 1 1,0 0 0,0 0 0,0 0-1,0 0 1,0 1 0,0-1-1,1 1 1,-1 0 0,1 1 0,0-1-1,-1 1 1,6-1 0,11-3 99,1 1 0,-1 1 1,1 1-1,0 1 1,-1 1-1,26 2 0,-44-2-368,-1 0 1,1 0-1,-1 1 0,0-1 0,1 1 1,-1-1-1,0 1 0,0 0 0,1 0 1,-1 0-1,0 0 0,0 0 0,0 0 1,0 0-1,0 1 0,0-1 0,-1 1 0,1-1 1,0 1-1,-1 0 0,1 0 0,-1 0 1,0 0-1,1 0 0,-1 0 0,0 0 1,0 0-1,0 0 0,-1 1 0,1-1 1,-1 0-1,1 1 0,-1-1 0,1 0 0,-1 1 1,0-1-1,0 0 0,-1 1 0,1-1 1,0 0-1,-1 1 0,0 2 0,-1 2 135,0-1 1,0 1-1,0-1 0,-1 0 0,0 1 0,0-1 0,0 0 0,-1-1 0,0 1 0,0-1 0,-1 0 0,1 0 0,-10 8 1,6-6-82,-1-1 1,1 0-1,-1-1 1,0 0 0,0-1-1,0 1 1,-1-2 0,1 1-1,-1-1 1,0-1 0,0 0-1,-13 1 1,22-3-219,1 0-1,-1-1 1,1 1 0,-1 0 0,1 0 0,0-1 0,-1 1 0,1 0-1,-1-1 1,1 1 0,0 0 0,-1-1 0,1 1 0,0 0-1,-1-1 1,1 1 0,0-1 0,0 1 0,-1-1 0,1 1 0,0-1-1,0 1 1,0-1 0,0 1 0,0-1 0,0 1 0,0-1-1,0 1 1,0-1 0,0 1 0,0-1 0,0 1 0,0-1-1,0 1 1,0-1 0,0 1 0,0-1 0,1 0 0,-1-4-2301,0-10-5516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4837,'0'0'3939,"35"-19"-3939,-40 25-2178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12748,'0'0'11520,"3"12"-11626,-2-7 137,1-1 2,-1 1 1,0-1-1,0 1 0,0 0 0,-1-1 1,1 1-1,-1 0 0,0-1 0,0 1 1,-1 0-1,1-1 0,-1 1 0,0-1 1,-1 1-1,1-1 0,-1 1 0,-4 7 0,-20 29 145,16-27-57,0 0-1,1 0 0,1 1 0,1 0 1,0 0-1,-6 20 0,13-34-103,0 0 0,0 0 0,0-1-1,-1 1 1,1 0 0,0 0 0,0 0 0,1-1-1,-1 1 1,0 0 0,0 0 0,0 0 0,0-1-1,1 1 1,-1 0 0,0-1 0,1 1 0,-1 0-1,1 0 1,-1-1 0,0 1 0,1-1 0,0 1-1,-1 0 1,1-1 0,-1 1 0,2 0 0,25 7 773,42-9 534,-56 0-1272,1 0-267,1-1 0,-1 0 0,1-2 0,-1 1 0,0-2 0,17-7 0,-30 12 45,3-3-3585,-3-2-1705,-1-3-5115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56 14862,'0'0'6203,"1"-9"-4542,2-25-669,-3 34-982,0-1-1,-1 0 0,1 0 0,-1 1 1,1-1-1,-1 0 0,1 0 0,-1 1 1,0-1-1,1 1 0,-1-1 0,0 1 1,1-1-1,-1 1 0,0-1 0,0 1 1,0-1-1,1 1 0,-1 0 1,0 0-1,0-1 0,0 1 0,0 0 1,0 0-1,0 0 0,1 0 0,-1 0 1,0 0-1,0 0 0,0 0 0,0 0 1,0 1-1,0-1 0,1 0 0,-3 1 1,1-1-7,-3 1-18,0 0 1,0-1-1,0 2 0,0-1 1,1 1-1,-1-1 0,0 1 1,1 1-1,-1-1 1,1 1-1,-1-1 0,-6 7 1,-47 46 46,44-41 14,10-9 2,0-1 1,1 0 0,-1 1 0,1 0 0,0 0 0,0 0-1,0 0 1,1 0 0,-2 7 0,3-10-35,1-1 1,-1 0-1,1 1 0,0-1 1,0 1-1,0-1 1,0 0-1,0 1 0,0-1 1,0 1-1,0-1 1,1 1-1,-1-1 0,0 0 1,1 1-1,-1-1 1,1 0-1,0 1 0,-1-1 1,1 0-1,0 0 1,0 0-1,0 1 0,-1-1 1,1 0-1,1 0 0,-1 0 1,0-1-1,0 1 1,0 0-1,0 0 0,1-1 1,-1 1-1,0 0 1,1-1-1,-1 1 0,0-1 1,1 0-1,-1 1 1,2-1-1,8 3 62,-1-1-1,1 0 1,0-1 0,0 0-1,0-1 1,15-1-1,-24 1-12,1-1-1,-1 1 0,0 0 0,1-1 0,-1 0 0,0 1 0,0-1 0,0 0 0,0 0 0,0-1 0,0 1 0,0 0 0,0-1 0,0 1 0,0-1 0,-1 1 0,1-1 0,-1 0 0,1 0 0,-1 1 1,0-1-1,1 0 0,-1 0 0,0-1 0,0 1 0,-1 0 0,1 0 0,0 0 0,-1-1 0,1 1 0,-1 0 0,0-1 0,0 1 0,0-4 0,0 5-61,0 0 0,-1 1 0,1-1-1,-1 0 1,1 1 0,-1-1 0,1 0 0,-1 1-1,1-1 1,-1 1 0,1-1 0,-1 0 0,0 1-1,1 0 1,-1-1 0,0 1 0,0-1 0,1 1 0,-1 0-1,0-1 1,0 1 0,1 0 0,-1 0 0,0 0-1,0 0 1,0 0 0,1 0 0,-1 0 0,0 0-1,0 0 1,0 0 0,0 0 0,1 0 0,-1 0-1,0 1 1,0-1 0,0 1 0,-32 10-363,32-10 355,-1-1 0,1 1 0,0 0 0,0 0 0,0 0 0,0 0 0,0 0 0,1 0 0,-1 0 0,0 0 0,0 0 0,1 1 0,-1-1 0,0 0 0,1 0 0,-1 1 0,1-1 0,0 0 0,-1 1 0,1-1 0,0 1 0,0-1 0,0 0 0,0 1 0,0 2 0,1-3 16,0 0 0,0 0 0,0 0 0,0 0 0,0 0 0,0 0-1,0 0 1,1-1 0,-1 1 0,0 0 0,0-1 0,1 1 0,-1 0 0,0-1 0,1 0 0,-1 1 0,0-1 0,1 0 0,-1 0 0,1 1-1,-1-1 1,1 0 0,2-1 0,5 0 27,0-1 0,0 1-1,0-2 1,0 0 0,0 0-1,-1 0 1,1-1 0,-1 0 0,10-7-1,26-11 14,-44 26-123,0 0 1,-1 0-1,1 0 1,-1-1-1,1 1 1,-1 0-1,0 0 1,-3 5-1,-12 23 326,12-26-179,0 1 1,0 0 0,1 1-1,0-1 1,0 1-1,1-1 1,0 1-1,0 0 1,-1 12 0,3-19-199,0-1 0,0 0 0,0 0 0,0 1 0,0-1 1,0 0-1,0 0 0,0 0 0,0 1 0,0-1 0,1 0 0,-1 0 1,0 0-1,0 1 0,0-1 0,0 0 0,0 0 0,0 0 0,1 0 1,-1 1-1,0-1 0,0 0 0,0 0 0,0 0 0,1 0 0,-1 0 1,0 0-1,0 0 0,0 0 0,1 1 0,-1-1 0,0 0 1,0 0-1,1 0 0,-1 0 0,0 0 0,0 0 0,0 0 0,1 0 1,-1 0-1,0 0 0,0 0 0,0 0 0,1-1 0,-1 1 0,0 0 1,0 0-1,1 0 0,6-2-7755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7303,'0'0'8734,"11"6"-7160,2 0-1180,0 0 0,1-1 0,0-1 0,0 0 0,1-1-1,-1 0 1,1-1 0,18 0 0,396 1 1829,136 6-2220,-147-3 5,-388-6-758,-43-1-5506,-1-3-3241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65 4164,'0'0'10479,"3"-8"-7671,1-2-1922,-3 7-492,0-1 0,1 1 0,-1-1-1,0 1 1,0-1 0,-1 0 0,1 1 0,-1-8 0,0 10-297,-1 0 0,1 1 0,-1-1 0,0 1 0,1-1 0,-1 1 1,0-1-1,1 1 0,-1-1 0,0 1 0,0 0 0,1-1 0,-1 1 0,0 0 0,0 0 0,1 0 0,-1 0 0,0-1 0,0 1 0,0 0 0,1 0 1,-1 0-1,0 1 0,-1-1 0,-28 1 106,28-1-132,-8 1-71,1 1 0,-1 1 0,1-1-1,0 2 1,0-1 0,0 1 0,1 0-1,-1 1 1,1 0 0,0 0 0,-12 12-1,-10 9-19,-37 42 0,66-67 21,-13 15 13,1 1 0,0 0 0,1 0 1,0 2-1,2-1 0,0 1 1,-11 33-1,19-46-8,0 0-1,1 0 1,0 1 0,0-1 0,0 0-1,1 1 1,0-1 0,0 0 0,0 1-1,1-1 1,0 0 0,4 11 0,-3-12 6,0 0 0,1-1 1,0 1-1,0-1 0,0 0 1,0 0-1,1 0 0,-1 0 1,1 0-1,0-1 0,0 0 1,0 0-1,1 0 0,-1 0 1,1-1-1,0 0 0,9 4 1,-5-3 17,0 0 1,1-1-1,-1 0 0,1-1 1,-1 0-1,1 0 1,0-1-1,-1 0 1,1-1-1,-1 0 1,1-1-1,-1 1 1,14-6-1,-19 6 32,1-1-1,-1 1 0,1-1 1,-1 0-1,0-1 1,0 1-1,0-1 0,0 0 1,0 0-1,0 0 1,-1 0-1,0-1 1,1 0-1,-1 1 0,-1-1 1,1 0-1,0 0 1,-1-1-1,0 1 0,0 0 1,0-1-1,-1 1 1,1-1-1,-1 0 0,0 1 1,-1-1-1,1-9 1,-1 11-49,0 1 1,-1-1 0,1 1-1,-1-1 1,0 1-1,0-1 1,1 1 0,-2-1-1,1 1 1,0 0 0,0 0-1,-1 0 1,1 0 0,-1 0-1,0 0 1,0 0-1,1 0 1,-1 0 0,0 1-1,-1-1 1,1 1 0,0 0-1,0-1 1,-1 1 0,1 0-1,0 0 1,-1 1-1,1-1 1,-5 0 0,-5-2-87,0 1 0,1 0 1,-1 1-1,0 1 1,-13 0-1,26 0 70,-1 0 0,0 0 0,1 1 0,-1-1 0,1 0 0,-1 0 0,0 0 0,1 1-1,-1-1 1,0 0 0,1 0 0,-1 1 0,0-1 0,1 0 0,-1 1 0,0-1 0,0 0 0,1 1 0,-1-1 0,0 1 0,0-1 0,0 0 0,1 1 0,-1-1 0,0 1 0,0-1 0,0 0 0,0 1-1,0-1 1,0 1 0,0-1 0,0 1 0,0-1 0,0 0 0,0 1 0,0-1 0,0 1 0,-1-1 0,1 1 0,0-1 0,0 0 0,0 1 0,-1-1 0,1 0 0,0 1 0,0-1 0,-1 0 0,1 1-1,0-1 1,-1 0 0,1 1 0,0-1 0,-1 0 0,1 0 0,0 1 0,-1-1 0,1 0 0,0 0 0,-1 0 0,1 0 0,-1 0 0,0 1 0,15 0 5,0 0 0,0-1-1,-1 0 1,1-1 0,0 0 0,0-1 0,-1-1 0,1 0 0,23-10 0,7-5-231,62-37 0,-82 41 246,-24 14-21,0 1 0,0-1 1,0 0-1,0 0 0,0 0 0,0 0 0,0 0 0,0 0 1,0 0-1,0 1 0,0-1 0,0 0 0,0 0 1,0 0-1,0 0 0,0 0 0,0 0 0,0 1 1,0-1-1,0 0 0,0 0 0,0 0 0,0 0 0,0 0 1,0 0-1,0 0 0,0 0 0,1 1 0,-1-1 1,0 0-1,0 0 0,0 0 0,0 0 0,0 0 0,0 0 1,0 0-1,0 0 0,1 0 0,-1 0 0,0 0 1,0 0-1,0 0 0,0 0 0,0 0 0,0 0 0,1 0 1,-1 0-1,0 0 0,0 0 0,0 0 0,0 0 1,0 0-1,0 0 0,0 0 0,1 0 0,-1 0 1,0 0-1,0 0 0,0 0 0,0 0 0,0 0 0,0-1 1,0 1-1,0 0 0,1 0 0,-1 0 0,0 0 1,0 0-1,0 0 0,-7 16-12,-18 28 344,18-32-202,-8 13 143,6-13-179,1 1 1,1-1-1,0 1 1,1 1-1,0 0 1,1-1 0,1 1-1,0 1 1,-2 18-1,6-33-225,0 0-1,1 1 0,-1-1 0,0 1 1,1-1-1,-1 0 0,0 1 1,1-1-1,-1 0 0,0 0 1,1 1-1,-1-1 0,1 0 0,-1 0 1,0 0-1,1 1 0,-1-1 1,1 0-1,-1 0 0,1 0 1,-1 0-1,1 0 0,-1 0 0,0 0 1,1 0-1,-1 0 0,1 0 1,-1 0-1,1 0 0,-1 0 1,1-1-1,10-2-7752,-1-8-4769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19955,'0'0'897,"-30"62"-609,17-29 545,2 6-64,3-3-641,5-1-64,1-1 0,2-5-32,0-4-32,0 0 32,0-2 0,-4-4 0,2-4 0,-2-4-128,-1-6-1538,-1-5-2305,2-3-1667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2 142 13581,'0'0'5306,"0"-9"-3256,-1 5-1945,1 1 0,0-1 0,0 1 0,0-1 0,0 0 0,1 1 1,-1-1-1,1 1 0,0 0 0,0-1 0,0 1 0,1 0 0,-1-1 0,1 1 0,-1 0 0,1 0 0,0 0 0,1 1 0,-1-1 0,0 0 0,1 1 0,-1-1 1,1 1-1,3-3 0,9-3-46,0 1 1,1 0-1,0 1 1,0 1-1,0 0 1,0 1-1,1 1 1,-1 0 0,1 1-1,0 1 1,0 1-1,29 3 1,-40-3-62,-1 1-1,0 1 1,0-1 0,0 1 0,0 0 0,0 0 0,0 0 0,-1 0 0,1 1 0,-1 0 0,1 0-1,-1 0 1,0 1 0,0-1 0,-1 1 0,1 0 0,-1 0 0,0 0 0,0 1 0,4 7 0,-4-6 74,0 0 1,0 0 0,-1 0 0,0 1 0,0-1 0,0 0 0,-1 1 0,0-1 0,-1 1 0,1-1 0,-1 1 0,0-1 0,-1 1 0,0-1 0,0 1 0,-3 9-1,2-11 16,-1-1 0,1 1 0,-1-1-1,0 0 1,-1 0 0,1 0-1,-1-1 1,0 1 0,1-1 0,-2 0-1,1 0 1,0 0 0,-1 0-1,1-1 1,-1 0 0,0 0 0,1 0-1,-1 0 1,-6 0 0,-6 3-217,1-2 0,-1 0 0,0-1 1,-24 1-1,25-6-3726,15 3 3565,1 0 1,0 0-1,0-1 0,-1 1 1,1-1-1,0 1 1,0 0-1,-1-1 0,1 1 1,0 0-1,0-1 0,0 1 1,0-1-1,0 1 0,0-1 1,0 1-1,0 0 1,0-1-1,0 1 0,0-1 1,0 1-1,0-1 0,0 1 1,0 0-1,0-1 1,0 1-1,0-1 0,1 1 1,-1 0-1,0-1 0,8-14-12271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8104,'0'0'14285,"9"2"-13868,-7-2-396,0 1 0,0-1 0,0 1 1,0-1-1,-1 1 0,1-1 0,0 1 1,0 0-1,0 0 0,-1 0 0,1 0 1,0 0-1,-1 1 0,1-1 1,-1 0-1,1 1 0,-1-1 0,2 3 1,-1 1 50,-1 0 0,1 0-1,-1 0 1,0 0 0,-1 0 0,1 0 0,-1 1 0,0 7 0,-1-1 41,0 0 0,0 0 0,-1 0 0,0-1-1,-1 1 1,-1 0 0,0-1 0,0 0 0,-9 15-1,-4 3 136,-41 52-1,34-50 487,-24 42 0,47-72-716,0-1-1,1 1 1,-1 0 0,1-1-1,-1 1 1,1 0 0,0-1-1,-1 1 1,1 0 0,0 0-1,-1 0 1,1-1-1,0 1 1,0 0 0,0 0-1,0 0 1,0 0 0,0-1-1,0 1 1,0 0 0,0 0-1,0 0 1,0 0-1,0-1 1,1 1 0,-1 0-1,0 0 1,0 0 0,1-1-1,-1 1 1,1 0 0,-1-1-1,1 1 1,-1 0-1,2 0 1,0 0 40,1 0 0,-1 0 0,1 0 0,-1-1 0,1 1 0,-1-1 0,1 0 0,0 1 0,-1-1 0,1 0 0,4-1 0,75-18 702,-79 19-769,24-9-51,-8 3-158,0 0 1,0 2-1,0 0 1,36-3-1,-45 0-10715,-6 0 3817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42 15759,'0'0'6561,"-7"11"-5216,-17 33-780,2 0-1,2 2 1,-18 57-1,38-103-524,0 0-1,0 0 1,1 0 0,-1 0-1,0 0 1,0 0 0,0 0-1,0 0 1,1 0-1,-1 0 1,0 0 0,0 0-1,0 0 1,0 0-1,1 0 1,-1 0 0,0 1-1,0-1 1,0 0 0,0 0-1,0 0 1,1 0-1,-1 0 1,0 0 0,0 0-1,0 1 1,0-1-1,0 0 1,0 0 0,0 0-1,1 0 1,-1 0 0,0 1-1,0-1 1,0 0-1,0 0 1,0 0 0,0 0-1,0 1 1,0-1-1,0 0 1,0 0 0,0 0-1,0 0 1,0 1 0,0-1-1,0 0 1,0 0-1,0 0 1,0 0 0,0 1-1,0-1 1,0 0-1,-1 0 1,1 0 0,0 0-1,0 1 1,18-20 587,21-34-589,-9 2-91,-1-2-1,25-67 1,-83 166-743,27-42 785,-2 6-19,1 0 0,0-1 0,1 1 0,-2 14 0,4-22 35,0-1-1,-1 1 1,1-1-1,0 1 1,0-1-1,0 1 1,1-1-1,-1 1 1,0-1-1,0 1 1,1-1-1,-1 1 1,1-1 0,0 1-1,-1-1 1,1 0-1,0 1 1,0-1-1,-1 0 1,1 0-1,0 1 1,1-1-1,-1 0 1,0 0-1,0 0 1,0 0-1,0-1 1,1 1-1,-1 0 1,0 0-1,1-1 1,-1 1-1,1-1 1,-1 1 0,1-1-1,-1 0 1,3 1-1,4 0 38,0-1-1,0 0 0,0 0 1,0-1-1,0 0 1,-1 0-1,1-1 1,0 0-1,0 0 1,13-7-1,0-2-19,0-1-1,24-18 1,4-2-68,-48 36-482,-10 13 386,-15 19 209,11-17 34,0 0-1,1 1 1,-14 33-1,22-45-163,1-1-1,0 1 0,1-1 0,0 1 0,0 0 0,1 0 1,0 0-1,0 0 0,1 0 0,0 0 0,0 0 1,1 0-1,3 15 0,3-14-3214,1-7-3758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1341 166 4773,'0'0'2001,"-1"-9"-805,0 0-918,-1 1-1,0 0 1,-1 0 0,0 0-1,0 0 1,0 0-1,-1 0 1,0 1 0,-1 0-1,0 0 1,0 0-1,0 0 1,-1 1 0,0 0-1,0 0 1,-1 0-1,0 1 1,0 0 0,-7-4-1,4 6-283,1 0 0,-1 0 0,1 2 0,-1-1 0,0 1 0,0 0 0,-16 2 0,-75 10-1087,50-4 488,-9-3 993,-87-6-1,87 0-211,-93 7 0,122 0-187,1 1-1,0 2 1,0 1 0,1 1-1,0 1 1,1 2 0,1 1-1,0 1 1,0 1 0,2 2 0,0 0-1,1 2 1,1 0 0,1 2-1,1 0 1,-23 32 0,27-29 30,1 2 1,2-1 0,-16 39-1,24-51 35,2 1-1,-1-1 1,2 0-1,0 1 1,1 0 0,0 0-1,1 0 1,1 25-1,2-32-33,0-1-1,0 0 1,1 0-1,0 0 1,0-1 0,1 1-1,-1-1 1,1 1-1,1-1 1,-1 0-1,1-1 1,0 1-1,0-1 1,1 0 0,7 5-1,12 9 33,1-2 1,33 18-1,-7-9-26,0-2 1,2-3-1,1-2 1,75 16-1,233 27 91,-269-48-110,-47-7 12,0-2 0,1-2-1,-1-2 1,1-2 0,-1-2-1,0-2 1,0-2 0,0-2-1,77-27 1,213-102 483,-334 136-448,0 0 0,0 0 0,-1 0 0,1 0 0,0-1 0,-1 1 0,0-1 0,1 0 0,-1 1 0,0-1 0,0 0 0,-1 0 0,1 0 0,-1 0 0,1 0 0,-1-1 0,0 1 0,0 0 0,0-1 0,-1 1 0,1-1 0,-1 1 0,0-1 0,0 1 0,0-1 0,-1 1 0,1 0 0,-2-5 0,0-8 174,-2 0 0,0 0 0,0 1 0,-13-26 0,-4-8-153,-3 2 0,-2 0 0,-37-49 0,44 72-158,-1 0 0,0 2 0,-2 0-1,-1 1 1,0 1 0,-52-32 0,-33-9-3387,74 45-209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1489 137 7399,'0'-1'264,"0"-1"1,0 1-1,0 0 0,-1 0 0,1 0 1,0 0-1,-1 0 0,1 1 0,0-1 1,-1 0-1,0 0 0,1 0 0,-1 0 1,1 0-1,-1 1 0,0-1 0,0 0 1,1 0-1,-3 0 0,-24-12 1452,-38 0-2084,53 11 744,-172-36-502,121 22 63,-1 3-1,-1 3 1,-76-2 0,91 11 85,1 3 0,-1 2 0,1 2 0,0 2 0,1 3 0,0 1-1,0 3 1,2 1 0,-88 45 0,116-49 1,1 0 1,0 1-1,0 1 0,1 1 1,1 0-1,1 1 0,0 1 1,-18 29-1,11-13-19,2 2-1,1 0 1,-22 66-1,33-82-37,2 1-1,0-1 0,1 1 0,1 0 0,1 0 0,1 0 1,1 0-1,0 1 0,2-1 0,0 0 0,5 20 1,-3-27 11,0-1 0,0 1 0,1 0 1,1-1-1,0 0 0,0-1 0,1 1 1,1-1-1,0 0 0,1-1 0,0 0 0,0 0 1,1-1-1,0-1 0,1 1 0,0-2 1,14 9-1,9 1 44,1-2 1,0-1 0,0-2-1,1-1 1,47 6-1,188 15 133,-108-23 298,192-12 1,-273-4-20,0-2 0,0-5 0,-2-3 0,101-35-1,-144 39-361,-1-2 0,0-2 0,-1-1 0,48-33 0,-72 43-62,0 0 1,-1 0-1,0-1 1,0 0 0,-1-1-1,0 0 1,-1 0 0,0-1-1,0 0 1,-1-1-1,-1 1 1,0-2 0,0 1-1,-2 0 1,1-1 0,4-22-1,-9 28 12,0 0-1,0-1 0,0 1 1,-1 0-1,0 0 0,0 0 1,-1 0-1,0 0 0,0 1 1,-1-1-1,1 1 0,-1-1 0,-1 1 1,1 0-1,-1 0 0,-1 0 1,-4-5-1,-11-11 178,-1 0 1,-46-34-1,-9-10-134,63 50-1450,0 0 0,-18-29 0,16 21-3067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1779 432 8840,'0'0'5728,"4"-8"-4863,-1 1-695,5-8 319,0 1 1,18-25 0,-68 55-314,0 1-84,0-2 0,-1-2 0,0-2 0,-1-1-1,0-3 1,0-1 0,-1-3 0,0-1 0,-58-6 0,60-3-131,1-3 0,0-1 1,1-2-1,-51-23 1,28 11 65,16 7-2,-22-10 81,-1 3 0,-1 3 0,-132-22-1,175 41-4,6 1-128,-1-1 1,1-1-1,-27-9 0,43 11 128,-1-1 0,1 0-1,0-1 1,0 0 0,1 0 0,-1 0-1,1-1 1,0 0 0,0 0 0,1-1-1,-1 1 1,1-1 0,-7-11-1,8 9-75,-1 1 0,0-1 0,-1 1 0,0 0 0,0 0 0,0 1 0,-1 0 0,0 0 0,0 1 0,0-1 0,-1 2 0,0-1 0,0 1 0,0 0 0,0 1 0,-1-1 0,1 2 0,-1-1 0,0 1 0,0 1 0,0 0 0,0 0 0,0 0 0,-15 2 0,22-1-120,-1 1-1,1-1 1,-1 1-1,1 0 1,-1 0-1,1 0 1,-1 0-1,1 0 1,0 0-1,0 1 1,0-1 0,-1 1-1,1-1 1,1 1-1,-1 0 1,0 0-1,0 0 1,-1 2-1,1-1-525,0 0-1,1 0 0,0 0 0,-1-1 0,1 2 1,0-1-1,0 0 0,0 6 0,0 3-5143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7751,'26'1'9960,"31"11"-9557,-28-5 183,31 4-431,-23-5-54,0 1 1,54 20-1,-90-27-101,-1 0 0,0 0 0,1 1 0,-1-1 0,0 0 0,1 0 0,-1 0 0,0 1 0,0-1 0,1 0 0,-1 0 0,0 1 0,0-1 0,0 0 0,1 1 0,-1-1 0,0 0 0,0 1 0,0-1 0,0 0 0,0 1 0,1-1-1,-1 0 1,0 1 0,0-1 0,0 0 0,0 1 0,0-1 0,0 1 0,0-1 0,0 0 0,-1 1 0,1-1 0,0 0 0,0 1 0,0-1 0,0 0 0,0 1 0,0-1 0,-1 0 0,1 1 0,0-1 0,0 0 0,-1 0 0,1 1-1,0-1 1,0 0 0,-1 0 0,1 1 0,0-1 0,-1 0 0,1 0 0,-1 0 0,-21 18 493,16-14-455,-20 15 126,-1-2-1,-54 26 1,46-26-7,-42 28 1,67-35 45,10-10-270,0 0 0,-1 0 1,1 0-1,0 0 0,0 1 0,0-1 0,0 0 0,-1 0 0,1 0 1,0 0-1,0 0 0,0 0 0,0 1 0,0-1 0,-1 0 0,1 0 0,0 0 1,0 1-1,0-1 0,0 0 0,0 0 0,0 0 0,0 1 0,0-1 1,0 0-1,0 0 0,0 0 0,0 1 0,0-1 0,0 0 0,0 0 1,0 0-1,0 1 0,0-1 0,0 0 0,0 0 0,0 0 0,0 1 0,0-1 1,0 0-1,0 0 0,0 0 0,1 1 0,-1-1 0,0 0 0,0 0 1,0 0-1,0 0 0,0 0 0,1 1 0,-1-1 0,0 0 0,0 0 0,0 0 1,1 0-1,-1 0 0,0 0 0,0 0 0,0 0 0,1 0 0,17 1-5180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5669,'0'0'15338,"8"5"-15290,10 4 42,0 0 1,1-1 0,0-1 0,0-1-1,38 7 1,-56-13-90,-1 1 0,0-1 0,1 0 0,-1 0 0,0 0 0,0 0 0,1 0 0,-1 1 0,0-1-1,0 0 1,0 0 0,1 0 0,-1 1 0,0-1 0,0 0 0,0 0 0,0 1 0,1-1 0,-1 0 0,0 0 0,0 1 0,0-1 0,0 0 0,0 1-1,0-1 1,0 0 0,0 0 0,0 1 0,0-1 0,0 0 0,0 1 0,0-1 0,0 0 0,0 0 0,0 1 0,0-1 0,0 0 0,0 1 0,0-1-1,-1 0 1,1 0 0,0 1 0,0-1 0,0 0 0,0 0 0,-1 1 0,1-1 0,0 0 0,0 0 0,-1 0 0,1 0 0,0 1 0,0-1 0,-1 0-1,1 0 1,0 0 0,0 0 0,-1 0 0,0 0 0,-15 15 29,-160 121 1085,149-109-970,25-16-1070,23-10-1930,5-8-1202,8-7-2595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 11211,'0'0'1852,"-10"-1"-1302,6 0-496,0 1 1,0 0 0,0-1-1,0 2 1,0-1 0,0 0-1,0 1 1,0 0-1,0 0 1,0 0 0,0 0-1,0 1 1,0 0-1,1-1 1,-1 1 0,1 1-1,-1-1 1,1 0 0,0 1-1,0 0 1,0-1-1,0 1 1,0 1 0,1-1-1,-5 6 1,-25 46 2120,30-52-1999,0 1 0,1 0 0,-1 0 0,1 0 0,0 0 0,0 0 0,1 0 0,-1 0 0,1 0 0,0 1 0,0-1 0,0 0 0,1 4 0,0-7-88,0 1 1,0-1-1,0 0 1,1 0-1,-1 0 1,0 0-1,0 0 0,1 0 1,-1 0-1,1 0 1,-1 0-1,1-1 1,-1 1-1,1 0 0,-1-1 1,1 0-1,0 1 1,-1-1-1,1 0 1,0 0-1,-1 0 0,1 0 1,0 0-1,-1 0 1,1 0-1,0-1 1,1 0-1,4 1 66,-1-1 0,1 0 1,-1-1-1,0 1 0,1-1 0,6-3 0,-6 0-31,0 1-1,0-1 0,0-1 1,0 1-1,-1-1 1,10-11-1,-13 14-94,-1 0 1,0 0-1,0 0 1,-1 0-1,1 0 1,-1 0-1,1-1 0,-1 1 1,0 0-1,0-1 1,0 1-1,-1-1 1,1 1-1,-1-1 0,0 1 1,0-1-1,0 1 1,-1-1-1,0-4 1,0 7-244,1-1 1,-1 1 0,0-1 0,0 1-1,0 0 1,0-1 0,0 1 0,0 0-1,-1 0 1,1 0 0,0 0 0,0 0-1,-1 0 1,1 0 0,-1 0-1,1 0 1,-1 1 0,-1-2 0,-4-1-2041,-8-6-4285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 8712,'0'0'7864,"-8"0"-7731,3 2-101,-1-1 0,1 1 0,0-1 0,0 1 0,1 1 0,-1-1 0,0 1 0,1 0 0,-1 0 0,1 0 0,0 0 1,0 1-1,0 0 0,1 0 0,-1 0 0,1 0 0,0 0 0,0 1 0,0-1 0,1 1 0,-1 0 0,1 0 0,1 0 0,-1 0 0,1 0 0,-2 6 0,3-9 60,0-1-1,-1 1 1,1-1 0,0 1 0,0-1 0,0 1-1,0 0 1,0-1 0,1 1 0,-1-1-1,0 1 1,1-1 0,-1 1 0,1-1-1,-1 1 1,1-1 0,0 0 0,0 1-1,0-1 1,-1 0 0,1 0 0,0 1 0,2 1-1,0-2 59,-1 0-1,1 1 1,-1-1-1,1 0 1,-1 0-1,1 0 1,0 0-1,-1-1 1,1 1-1,0-1 1,0 1-1,3-1 1,3 0 33,0-1 0,0 0-1,-1 0 1,1-1 0,-1 0 0,0 0 0,1-1 0,8-4 0,-8 2-100,0 0 0,0-1 1,0 0-1,-1 0 0,11-11 0,-16 14-44,0-1-1,0 1 1,-1 0-1,1-1 1,-1 0-1,1 0 1,-1 0-1,0 0 1,-1 0 0,1 0-1,-1 0 1,0 0-1,0-1 1,0 1-1,0-8 1,-1 11-82,-1-1 0,1 1-1,-1 0 1,1 0 0,-1 0 0,0 0 0,1 0 0,-1 0 0,0 0 0,0 0 0,0 0-1,0 0 1,0 0 0,0 0 0,0 0 0,0 1 0,0-1 0,0 0 0,0 1 0,0-1-1,0 1 1,-1 0 0,1-1 0,0 1 0,0 0 0,-1-1 0,1 1 0,0 0-1,0 0 1,-3 0 0,-44-1-7149,44 2 5781,-7-1-6789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462 171 3812,'0'0'683,"6"-11"112,-4 7-826,3-5 862,0 0 0,-1-1 0,0 1 0,4-20 0,-7 27-732,-1 0 0,1-1-1,-1 1 1,0-1 0,0 1 0,0 0 0,0-1-1,0 1 1,0-1 0,-1 1 0,1 0-1,-1-1 1,1 1 0,-1 0 0,0 0-1,0 0 1,0-1 0,0 1 0,-1 0-1,1 0 1,0 0 0,-1 1 0,0-1-1,1 0 1,-1 0 0,0 1 0,0-1 0,0 1-1,0 0 1,-3-2 0,-9-2 85,0 0 1,0 1 0,0 1-1,-1 0 1,1 1-1,-1 1 1,0 0 0,1 1-1,-1 0 1,0 1-1,0 1 1,1 0 0,-1 1-1,1 1 1,0 0-1,0 1 1,0 1 0,-20 11-1,21-8-62,0 1-1,1 1 1,0 0-1,1 1 0,0 0 1,1 0-1,0 1 1,1 0-1,1 1 1,0 0-1,1 1 1,0-1-1,1 1 1,1 1-1,0-1 1,-3 26-1,-1 12-109,3 1 1,2 1-1,6 83 0,-2-113-16,2 0 0,1-1 0,1 1 0,1-1 0,10 29 0,-14-47 1,1 0 0,1 0 0,-1 0 0,1 0 0,0-1 0,1 1 0,-1-1 0,1 0 0,0 0 0,0 0 0,0-1 0,1 1 0,0-1 0,0 0 0,0-1 1,0 1-1,1-1 0,-1 0 0,1 0 0,0 0 0,0-1 0,0 0 0,0 0 0,0-1 0,10 2 0,1-3 93,1-1 0,-1-1 0,0 0 0,1-1 1,-1-1-1,-1 0 0,1-2 0,-1 0 0,1 0 0,-2-2 1,1 0-1,-1-1 0,20-15 0,-1-1 312,-2-1 0,0-2 0,-2-2 0,40-48 0,-46 47-140,-1-2 0,-1 0 0,-2-1-1,17-40 1,-30 57-227,0 0-1,-1-1 0,0 0 1,-2 0-1,0 0 0,-1 0 1,-1-1-1,0 1 0,-2-1 1,-3-35-1,1 46-41,0 1 1,0-1-1,-1 1 0,0-1 0,0 1 1,-1 0-1,0 1 0,0-1 0,-1 1 1,1-1-1,-2 1 0,1 0 0,-1 1 1,1 0-1,-1 0 0,-1 0 0,1 0 1,-1 1-1,0 0 0,0 1 0,0-1 1,0 1-1,-1 1 0,-12-4 0,-8-1-555,-2 1-1,1 2 0,-1 0 1,1 2-1,-34 2 0,43 1-1635,9 2-2074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0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8199 889 2691,'-25'-24'5199,"21"18"-5106,0 1 0,1-1 1,-2 1-1,1 0 0,-1 1 0,1-1 0,-1 1 1,0 0-1,-1 0 0,1 0 0,-1 1 0,-11-6 0,-9-2 572,-46-13-1,41 14-524,-101-35 116,-1 6 0,-203-33 1,52 39 392,-355-56 148,70-40-197,242 52-404,40 9-197,-500-89 7,43 111-6,-1 53-69,481 4-99,0 11-1,2 12 1,-402 105 0,449-77 240,-263 115-1,389-137-46,2 4 0,1 3 0,3 5 0,2 3 1,-109 97-1,164-129-33,2 1 1,1 1-1,1 1 1,1 1-1,1 1 0,2 1 1,-21 43-1,33-59-17,1 0 0,0 1 0,1 0 0,0 0 0,1 0 0,1 0 0,0 1 0,1-1 0,1 1 0,0-1 0,1 1 0,0-1 0,1 0 0,1 0 0,0 1 0,1-1 0,0-1 0,1 1 0,13 23 0,3-3 38,1-2 1,2 0-1,0-2 0,3-1 0,0-1 0,2-1 1,38 28-1,16 5 33,141 75 0,-65-54-34,4-7 0,3-8 1,2-6-1,223 47 1,718 74 250,64-100-148,4-75 21,37-63-163,-12-107 764,-1011 125-657,221-76-1,-321 84-67,-3-5 0,0-4 0,-3-3 0,118-80 0,-167 97 14,-1-2 1,-1-2-1,-1-1 0,-2-1 0,-1-2 1,44-66-1,-59 77 47,-2 0 0,0 0 1,-2-1-1,0-1 0,-2 0 1,-1 0-1,0-1 1,-2 0-1,-2-1 0,0 1 1,-1-1-1,-2-42 0,-2 55 33,-1 0 0,-1 0 0,0 0 0,0 0 0,-2 0 0,1 1-1,-2 0 1,0 0 0,0 0 0,-13-17 0,6 14 12,0 0 1,0 1-1,-2 0 1,0 1-1,0 1 1,-29-19-1,4 9-26,-1 1 0,-1 2 0,-1 1 1,0 3-1,-78-18 0,36 16-526,0 3 0,-130-5 0,-42 22-3603,143 9-388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1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6951,'10'0'6552,"20"-11"-7327,-24 9 1361,520-138 1697,-304 89-1785,-115 26-447,45-10 47,277-104-1,-398 121-293,-28 10-976,-21 3-1272,-20 5-2750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1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178 382 1666,'-40'21'4990,"-35"21"-1825,69-38-3111,0 0-1,-1 1 1,2 0-1,-1 0 1,0 0-1,1 1 1,0 0 0,-5 8-1,9-13-50,1-1 0,-1 1 0,1 0 0,-1-1 0,1 1 0,-1 0-1,1-1 1,-1 1 0,1 0 0,0 0 0,-1-1 0,1 1 0,0 0 0,0 0 0,0 0 0,-1 0 0,1 0-1,0-1 1,0 1 0,0 0 0,0 0 0,1 0 0,-1 0 0,0-1 0,0 1 0,0 0 0,1 0-1,-1 0 1,0-1 0,1 1 0,-1 0 0,1 0 0,-1-1 0,1 1 0,-1 0 0,1-1 0,-1 1 0,1-1-1,0 1 1,-1 0 0,1-1 0,0 0 0,0 1 0,-1-1 0,1 1 0,0-1 0,1 1 0,45 3 1123,-39-4-828,26-2 114,0-1 0,-1-1 0,65-17-1,99-43 6,-102 31-201,89-27 274,237-82 1059,-14-27-1261,-373 149-1969,-14 2-2542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27 108 5445,'22'-24'-163,"20"-26"1727,-21 17 3788,-28 72-2342,0 2-2945,-22 96 127,7 1 0,6 0 1,1 188-1,4-130 388,7-147-4624,4-46 1662,0-34-3138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1209 6502,'0'0'112,"0"1"0,1 0 0,-1-1-1,1 1 1,-1-1 0,0 1 0,1-1 0,-1 0-1,1 1 1,-1-1 0,1 1 0,0-1 0,-1 0-1,1 1 1,-1-1 0,1 0 0,0 0 0,-1 0 0,1 1-1,-1-1 1,1 0 0,0 0 0,-1 0 0,1 0-1,0 0 1,-1 0 0,2 0 0,27-1 128,-19 1 404,36-2 354,0-1 1,92-21 0,91-38-924,-164 43 78,912-277 2146,-467 139-573,-140 45-1168,904-288-16,-950 271-387,-312 122-172,-11 3-448,-25 3-1457,-39 10-3447,22-1 975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46 11787,'0'0'545,"-9"-7"827,8 6-1345,-2-3 124,-1 0-1,0 1 1,0 0 0,-1 0 0,1 0 0,-1 0 0,1 1 0,-1 0-1,0 0 1,0 0 0,0 0 0,0 1 0,0 0 0,0 0 0,0 0-1,-1 1 1,1-1 0,-10 2 0,0 2-26,0 1 0,0 0 1,0 1-1,1 1 0,-1 0 0,2 1 1,-27 17-1,-85 70 619,116-87-698,-28 27 183,36-33-236,-1 1-1,1-1 0,0 1 0,-1-1 0,1 1 1,0 0-1,0-1 0,0 1 0,1 0 1,-1 0-1,0 0 0,1-1 0,-1 1 0,1 0 1,0 0-1,-1 0 0,1 0 0,0 0 0,0 0 1,1 2-1,-1-3-35,1 1 0,0-1 0,0 0 0,0 0 0,1 0-1,-1 0 1,0-1 0,0 1 0,0 0 0,1 0 0,-1-1 0,0 1 0,1-1 0,-1 1 0,0-1 0,1 0 0,-1 1 0,1-1 0,-1 0 0,1 0 0,2 0 0,41 1 15,-35-1 31,15 0 26,-10-1-20,0 1 0,0 1 0,0 0 0,0 1 0,0 1 1,0 0-1,16 6 0,-30-9-21,0 1 1,0-1 0,1 0 0,-1 1-1,0 0 1,0-1 0,0 1-1,0 0 1,1-1 0,-1 1 0,0 0-1,0 0 1,-1 0 0,1 0-1,0 0 1,0 0 0,0 0 0,-1 0-1,1 0 1,0 0 0,-1 1 0,1-1-1,-1 0 1,0 0 0,1 1-1,-1-1 1,0 0 0,0 3 0,0-2 60,-1 1 0,0 0 1,0-1-1,0 1 0,0-1 1,0 0-1,-1 1 0,1-1 1,-1 0-1,1 0 0,-1 0 1,0 0-1,-2 2 0,-10 8 487,0-1 0,-1 0 0,-17 10 0,28-20-433,-16 12 356,8-5-337,0-1 0,0 0 0,-1 0 0,0-1 0,-15 4 0,28-10-178,-1 0 0,1 0 0,0 0 0,0 0 0,-1 1 0,1-1 1,0 0-1,0 0 0,-1 0 0,1 0 0,0 0 0,0 0 1,-1 0-1,1 0 0,0 0 0,0 0 0,-1 0 0,1 0 0,0 0 1,-1 0-1,1 0 0,0 0 0,0 0 0,-1 0 0,1-1 1,0 1-1,0 0 0,0 0 0,-1 0 0,1 0 0,0 0 0,0-1 1,-1 1-1,1 0 0,0 0 0,0 0 0,0-1 0,0 1 1,0 0-1,-1 0 0,1-1 0,0 1 0,0 0 0,0 0 0,0-1 1,0 1-1,0 0 0,0 0 0,0-1 0,0 1 0,0 0 1,0-1-1,0 1 0,0 0 0,0 0 0,0-1 0,0 1 0,0 0 1,0-1-1,9-17-3081,-7 15 2749,18-29-5314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7143,'0'0'10410,"14"2"-9615,38 6-623,1-2 1,-1-2-1,1-3 1,0-2-1,-1-2 1,1-3-1,-1-2 0,0-2 1,51-17-1,-74 20-228,-29 7 53,1 0 0,-1 1-1,0-1 1,0 0 0,0 0 0,0 1-1,0-1 1,1 0 0,-1 0 0,0 1-1,0-1 1,0 0 0,0 0 0,0 1 0,0-1-1,0 0 1,0 1 0,0-1 0,0 0-1,0 0 1,0 1 0,0-1 0,0 0-1,0 0 1,0 1 0,-1-1 0,1 0 0,0 0-1,0 1 1,0-1 0,0 0 0,0 0-1,-1 1 1,1-1 0,0 0 0,0 0 0,0 0-1,-1 0 1,1 1 0,0-1 0,0 0-1,0 0 1,-1 0 0,1 0 0,-1 0-1,-47 41-25,30-27 391,-6 6-166,2 2 0,0 1 0,1 1 0,-22 33-1,33-42-500,1 1 0,1 0 0,-8 22 0,11-23-1139,0 1 0,2-1-1,-1 1 1,0 19-1,4-28-5975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99 416 6022,'0'0'3667,"-9"3"-1686,-1 0-1410,6-1-390,1-1 1,0 0-1,-1 0 1,0 0-1,1 0 1,-1-1-1,1 1 1,-1-1-1,0 0 1,1 0-1,-1 0 1,-3-1-1,5 0-108,0 1 0,0-1 0,1 0 0,-1 0 0,0 0 0,1-1 1,-1 1-1,1 0 0,-1-1 0,1 1 0,0-1 0,0 1 0,-1-1 0,1 1 0,0-1 0,0 0 0,1 0 0,-1 1 0,0-1 0,0 0 0,1 0 0,0 0 0,-1 0 0,1 0 0,0 0 0,0 0 0,0 0 0,0 0 0,0 0 0,0 0 0,0 0 0,1 1 0,-1-1 0,1 0 0,0 0 0,-1 0 0,1 0 0,0 1 0,1-3 0,71-48 862,2 4 0,159-76 0,-33 20-767,-140 71-168,-60 33-9,-1 1 1,1-1-1,-1 1 1,0-1-1,1 1 0,-1 0 1,0-1-1,1 1 0,-1-1 1,0 1-1,0 0 0,1-1 1,-1 1-1,0 0 1,0-1-1,0 1 0,0 0 1,0-1-1,0 1 0,0 0 1,0-1-1,0 1 1,-1-1-1,1 1 0,0 0 1,0-1-1,0 1 0,-1 0 1,1-1-1,0 1 0,-1-1 1,1 1-1,-1-1 1,1 1-1,-11 29-159,3-10 169,-7 19-504,-17 59 1,29-83-470,0 0 1,1-1 0,1 1-1,1 22 1,3-6-4800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30 7495,'0'0'12492,"-8"-6"-11884,4 3-580,2 1-24,0 0-1,0 0 1,0 1 0,-1-1-1,1 0 1,-1 1 0,1 0-1,-1-1 1,0 1-1,1 0 1,-1 0 0,0 1-1,0-1 1,1 1 0,-1-1-1,0 1 1,0 0 0,0 0-1,0 0 1,0 0 0,0 1-1,1-1 1,-1 1 0,0-1-1,0 1 1,1 0 0,-1 0-1,-3 2 1,-21 10-150,0 2 0,0 1 0,2 0 0,0 2 0,0 1 0,2 1 1,1 2-1,-30 35 0,50-56 76,1 1 1,0 0 0,0 0 0,-1-1-1,1 1 1,0 0 0,1 0 0,-1 0-1,0 0 1,1 1 0,-1-1 0,1 0-1,-1 0 1,1 0 0,0 0 0,0 4-1,1-4 32,-1-1-1,1 0 0,-1 0 0,1 0 0,0 0 0,-1 0 1,1 0-1,0 0 0,0 0 0,0 0 0,-1 0 0,1 0 1,0 0-1,1 0 0,-1-1 0,0 1 0,0 0 0,0-1 1,0 1-1,3 0 0,6 1-88,1 1 0,-1-2-1,1 1 1,0-2 0,14 0 0,-16 0 96,79 0-902,70 1-280,-153 0 1191,-1-1 0,1 1 0,-1 0 0,0 0 1,1 0-1,-1 1 0,0-1 0,0 1 0,0 0 0,7 4 0,-10-5-3,1 0-1,-1 1 1,0-1-1,0 0 1,0 1-1,1-1 1,-1 0-1,-1 1 1,1-1-1,0 1 1,0 0-1,0-1 1,-1 1-1,1 0 1,-1-1-1,0 1 1,1 0-1,-1-1 1,0 1-1,0 0 1,0 0-1,0-1 1,0 1-1,0 0 1,-1 0-1,1-1 1,-1 1-1,1 0 1,-1-1-1,1 1 1,-3 2-1,-1 3 178,0-1-1,0 1 1,-1-1-1,1 0 1,-2-1-1,1 1 1,-1-1-1,1 0 1,-1 0-1,-1-1 1,-7 5-1,-80 38 2240,88-44-2206,-18 8 533,-1-1 0,-1-1 0,-27 6 1,41-13-866,-1 0 0,1-1 0,-1 0 0,0-1 0,-14-2 0,27 2-5,-1 0 1,1 0-1,0 0 0,-1 0 1,1 0-1,-1 0 0,1 0 1,0 0-1,-1 0 1,1-1-1,0 1 0,-1 0 1,1 0-1,0-1 1,-1 1-1,1 0 0,0 0 1,0-1-1,-1 1 1,1 0-1,0-1 0,0 1 1,-1 0-1,1-1 0,0 1 1,0 0-1,0-1 1,0 1-1,0 0 0,0-1 1,-1 1-1,1-1 1,0 1-1,0 0 0,0-1 1,0 1-1,0-1 1,0 1-1,1 0 0,-1-1 1,0 1-1,0-1 0,0 1 1,0 0-1,0-1 1,0 1-1,1 0 0,-1-1 1,0 1-1,0 0 1,1-1-1,-1 1 0,0 0 1,1-1-1,13-7-4946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12236,'0'0'4286,"-5"13"-4441,-37 144 197,-17 54 2089,53-193-1820,-13 35 345,-14 69 0,44-192-272,3-129 1,-15 187-830,-3 21-193,1 27-78,4-32 712,0 0 0,0 0-1,0-1 1,1 1 0,0 0 0,-1-1 0,1 1 0,0-1 0,1 1 0,-1-1 0,1 0 0,-1 0-1,1 0 1,0-1 0,0 1 0,0 0 0,1-1 0,-1 0 0,1 0 0,-1 0 0,1 0 0,0-1-1,-1 1 1,1-1 0,0 0 0,0 0 0,6 0 0,-3 1 40,0-1 0,0-1 1,0 1-1,0-1 0,0-1 0,0 1 0,0-1 1,0 0-1,0-1 0,0 1 0,-1-2 0,1 1 1,0-1-1,-1 0 0,7-4 0,8-9 23,0-1 0,-2-1-1,0 0 1,-2-2 0,23-30 0,-32 44-591,-8 20 281,-14 40 378,4-19 358,6 32-90,4-66-383,0-1 0,1 0-1,-1 1 1,0-1 0,1 1 0,-1-1 0,1 0 0,-1 1 0,0-1 0,1 0 0,-1 0 0,1 1 0,-1-1-1,1 0 1,-1 0 0,1 0 0,0 0 0,-1 1 0,1-1 0,-1 0 0,1 0 0,-1 0 0,1 0 0,-1 0-1,1 0 1,-1-1 0,1 1 0,-1 0 0,1 0 0,-1 0 0,1 0 0,-1-1 0,1 1 0,-1 0 0,1 0-1,-1-1 1,1 1 0,-1 0 0,1-1 0,-1 1 0,0-1 0,1 1 0,-1-1 0,25-15 318,-19 10-295,0 0 1,0-1 0,0 1-1,-1-1 1,0-1-1,0 1 1,0-1 0,-1 0-1,-1 0 1,1 0-1,-1-1 1,-1 1 0,0-1-1,3-15 1,-6 23-46,1 0 0,0 0 0,0 1 0,0-1 0,-1 0 0,1 0 0,0 1 0,-1-1 0,1 0 0,0 1 0,-1-1 0,1 1 0,-1-1 0,1 0 0,-1 1 0,1-1 0,-1 1 0,0-1 0,1 1 0,-1 0 0,1-1 0,-1 1 0,0 0 0,0-1 0,1 1 0,-1 0 0,0 0 0,0-1 0,1 1 0,-1 0 0,0 0 0,0 0 0,1 0 0,-1 0 0,0 0 0,0 0 0,1 1 0,-1-1 0,0 0 0,0 0 0,1 0 0,-1 1 0,-1 0 0,-32 14-591,23-3 564,0 1 0,1 0 0,0 0 0,1 1 0,0 1 0,2-1 0,-1 1 0,2 1 0,0-1 1,1 1-1,-4 20 0,7 6-195,2-40 244,0-1-1,0 1 1,0-1-1,1 1 1,-1-1-1,1 1 1,-1-1-1,1 0 1,-1 1-1,1-1 1,0 1-1,0-1 1,-1 0 0,1 0-1,0 0 1,0 1-1,0-1 1,0 0-1,1 0 1,0 1-1,6 1 70,0 0 0,0-1 0,0 0 0,1 0 0,-1-1 0,0 0-1,1 0 1,-1-1 0,12-1 0,-13 1-52,-4-25-9963,-3 10 1857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1730,'2'3'9455,"4"-1"-4052,16-1-2531,20-1-3461,-32-1 770,1-1 0,0-1 0,-1 1 0,1-2 0,-1 1 0,0-1 0,19-11 0,-25 13-39,0-1 0,0 1-1,0-1 1,0 1 0,-1-1-1,1 0 1,-1-1 0,0 1-1,0 0 1,0-1-1,0 0 1,-1 0 0,0 1-1,1-2 1,-2 1 0,1 0-1,0 0 1,-1-1 0,1 1-1,-1 0 1,0-9 0,-1 12-138,0 0 0,0 0 0,0 0 1,0-1-1,0 1 0,0 0 1,-1 0-1,1 0 0,0 0 1,-1 0-1,1 0 0,-1 0 1,0 0-1,1 0 0,-1 0 1,0 0-1,1 0 0,-1 0 1,0 1-1,0-1 0,0 0 1,0 0-1,1 1 0,-1-1 1,0 1-1,0-1 0,-1 1 1,1-1-1,0 1 0,0-1 1,0 1-1,0 0 0,0 0 1,0 0-1,0-1 0,-1 1 1,1 0-1,0 1 0,0-1 1,0 0-1,0 0 0,0 0 1,-1 1-1,1-1 0,0 0 1,-1 2-1,-4-1-40,0 1 0,0 0 0,0 0 0,1 1-1,-1 0 1,1 0 0,-9 6 0,3 1 6,0 1 0,1 0 0,0 1 0,0 0 0,1 1 0,1 0 0,0 0 0,1 1 0,1 0 1,0 0-1,0 0 0,2 1 0,0 0 0,0 0 0,2 0 0,0 0 0,0 17 0,1-30 25,1-1 0,0 1 0,0-1 0,1 1 0,-1 0 0,0-1 0,0 1 1,1 0-1,-1-1 0,1 1 0,0-1 0,-1 1 0,1-1 0,0 1 0,0-1 0,0 0 0,0 1 0,0-1 0,0 0 0,0 0 0,0 0 1,1 0-1,-1 0 0,0 0 0,3 2 0,0-2 23,-1 0 1,1 0-1,-1 0 0,1-1 1,0 1-1,-1-1 1,1 0-1,0 0 0,-1 0 1,1 0-1,4-2 1,4 0 37,0-1 0,0 0 0,0-1 0,-1-1 0,1 0 1,10-6-1,11-12-11,-1-1 0,-1-2 1,-2 0-1,0-2 1,-2-2-1,-1 0 0,35-55 1,-72 104-191,1 1 0,0-1-1,-11 36 1,16-43 122,2-1 0,0 1 0,0 0 0,1 0 0,1 0 0,0 0 0,0 0-1,1 0 1,3 19 0,-3-30 32,1 1-1,0-1 0,0 1 1,-1-1-1,1 1 1,0-1-1,0 0 0,0 0 1,1 1-1,-1-1 0,0 0 1,0 0-1,1 0 1,-1 0-1,0 0 0,1-1 1,-1 1-1,1 0 1,-1-1-1,1 1 0,0-1 1,-1 1-1,1-1 0,-1 0 1,1 1-1,0-1 1,-1 0-1,1 0 0,0 0 1,-1-1-1,1 1 1,2-1-1,0 1-76,0-1 0,-1 1 1,1-1-1,0 0 0,-1 0 0,1-1 0,-1 1 0,1-1 1,-1 1-1,0-1 0,0 0 0,0 0 0,5-4 1,-5 2-893,0-1 0,-1 1 1,1-1-1,-1 1 1,0-1-1,0 0 1,2-9-1,2-19-6877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13229,'0'0'6406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77 6342,'0'0'10917,"5"-9"-8376,0 0-1840,-3 6-487,-1 0 1,1 0-1,0 0 0,-1 0 1,1-1-1,-1 1 0,0 0 0,0-1 1,-1 1-1,1-1 0,0-6 0,-2 9-186,1 0-1,0 1 1,-1-1-1,1 0 1,-1 0-1,1 1 0,-1-1 1,0 0-1,1 1 1,-1-1-1,0 1 0,1-1 1,-1 1-1,0-1 1,0 1-1,0-1 1,1 1-1,-1 0 0,0-1 1,0 1-1,0 0 1,0 0-1,1 0 0,-1 0 1,0 0-1,0-1 1,0 2-1,0-1 0,0 0 1,0 0-1,0 0 1,1 0-1,-1 0 1,0 1-1,0-1 0,-1 1 1,-34 9-188,28-5 143,0 0 0,1 0 0,0 1 0,0 0 0,1 0 0,0 0 0,0 1 0,0 0 0,1 1 1,0-1-1,0 1 0,1 0 0,0 0 0,0 0 0,1 0 0,0 1 0,-4 17 0,7-25 14,0 0 0,0 0 0,0 0-1,0 1 1,0-1 0,0 0 0,0 0 0,0 0-1,0 0 1,0 0 0,1 0 0,-1 0-1,0 0 1,1 0 0,-1 0 0,1 0 0,-1 0-1,1 0 1,0 0 0,-1 0 0,1 0-1,0 0 1,0-1 0,-1 1 0,1 0 0,0 0-1,0-1 1,0 1 0,1 0 0,1 0 17,0 0 0,0-1 0,0 1 0,0-1 0,0 0 0,0 0 0,0 0 1,0 0-1,0 0 0,6-2 0,2 0 7,0-1 1,0-1-1,0 0 0,0 0 1,10-7-1,2-5-391,-1-1-1,39-38 1,-32 28-996,-31 40-2008,2-3 3107,-14 52 709,3 1 0,3 1 0,1 105-1,7-140-123,-1 0 1,-6 31-1,6-53-238,-1 0 0,1 1 0,-1-1 0,0 0 1,-1 0-1,0 0 0,0-1 0,-1 1 0,1-1 0,-1 1 1,-1-1-1,1 0 0,-10 8 0,13-12-53,0-1 1,0 0-1,-1 0 1,1 0-1,-1 0 1,1 0-1,-1 0 0,1 0 1,-1-1-1,1 1 1,-1 0-1,0-1 0,1 1 1,-1-1-1,0 0 1,0 0-1,1 1 0,-1-1 1,0 0-1,0-1 1,1 1-1,-1 0 0,0 0 1,0-1-1,-2 0 1,1-1-8,0 0 1,1 0-1,0 0 1,-1 0-1,1 0 0,0 0 1,0-1-1,0 1 1,0-1-1,1 0 1,-1 1-1,1-1 0,-2-4 1,-2-6-147,0-1 1,2 1-1,-1-1 1,2 0-1,-2-18 1,3 11-110,0 1 1,2 0 0,0-1 0,1 1 0,1 0-1,1 0 1,8-24 0,-7 32 225,0 0 0,1 0 0,0 0 0,1 1 0,1 0 0,-1 0 0,2 1 0,-1 0 0,1 1 0,1 0 0,0 0-1,15-10 1,37-19-566,-47 31 507,-1-1 0,0-1 1,-1 0-1,0 0 0,0-2 0,-1 1 1,0-1-1,19-24 0,-34 43 12,0 0 0,1 1-1,0-1 1,0 1 0,1-1-1,0 1 1,1 0 0,-1 0 0,2-1-1,1 15 1,-1-22 60,-1 1 1,0 0-1,1-1 1,0 1-1,-1-1 0,1 1 1,0-1-1,0 1 1,0-1-1,0 1 0,0-1 1,0 0-1,0 0 1,0 1-1,1-1 0,-1 0 1,1 0-1,-1 0 1,0 0-1,1-1 0,1 2 1,2 0 39,-1-1 1,1 0 0,0 0-1,-1 0 1,1 0 0,0-1-1,8 0 1,-1 0 56,0-1 1,1-1-1,-1 0 1,0-1-1,15-6 0,-4-1-51,-1-2-1,0 0 1,28-23-1,-10 7-70,-40 28-4,0 0 0,0 0 0,0 0 0,0 0 0,1 0 0,-1 0 0,0 0 0,0 0 0,0 0 0,1 0 0,-1 0 0,0 0 0,0 0 0,0 0 0,1 0 0,-1 0 0,0 0 0,0 0 0,0 0 0,1 0 0,-1 0 0,0 1 0,0-1 0,0 0 0,0 0 0,1 0 0,-1 0 0,0 0 0,0 0 0,0 1 0,0-1 0,0 0 0,0 0 0,1 0 0,-1 0 0,0 1 0,0-1 0,0 0 0,0 0 0,0 0 0,0 1 0,0-1 0,0 0 0,0 0 0,0 0 0,0 1 0,0-1 0,0 0 0,0 0 0,0 0 0,0 1 0,2 19-53,-2-17 91,0-1 1,0 1 0,0-1 0,0 0 0,1 1-1,-1-1 1,1 1 0,-1-1 0,1 0-1,0 1 1,0-1 0,0 0 0,3 4-1,0-4 27,0-1 0,1 1 0,-1-1 0,1 0 0,-1-1-1,1 1 1,-1-1 0,1 0 0,0 0 0,-1 0 0,1-1 0,-1 1-1,1-1 1,0 0 0,-1-1 0,7-2 0,9-4-472,-1-1-1,24-14 1,-17 8-1004,-16 10 1192,10-3-1423,-19 8 1679,0 1 0,-1-1 0,1 1 0,-1-1-1,1 1 1,-1 0 0,1-1 0,-1 1 0,1 0 0,-1 0 0,0-1-1,1 1 1,-1 0 0,0 0 0,0 0 0,1-1 0,-1 1 0,0 0-1,0 0 1,0 0 0,0-1 0,0 1 0,0 0 0,0 0 0,0 0-1,-1 1 1,1 21 330,1 0 0,1 1-1,0-1 1,2 0 0,1 0-1,11 31 1,-10-36-335,0 1 1,-1 0 0,-1 0-1,3 35 1,-6-46 63,-1 0 0,-1 0 0,1 0 0,-1-1 1,0 1-1,-1 0 0,0-1 0,0 1 0,-1-1 0,1 1 0,-2-1 0,1 0 1,-1 0-1,-8 11 0,8-14 58,-10 14 512,-2 0 0,-28 25 0,40-40-581,1 0 1,-1 1 0,0-1 0,0-1 0,-1 1-1,1-1 1,-1 0 0,1 0 0,-1 0-1,0 0 1,1-1 0,-1 0 0,0 0-1,0 0 1,0 0 0,0-1 0,0 0-1,0 0 1,-6-1 0,8-1-95,0 1 0,0 0 0,0-1 0,0 0 1,0 0-1,1 0 0,-1 0 0,1 0 0,-1 0 0,1-1 0,0 1 0,0-1 0,0 0 1,0 0-1,0 0 0,1 1 0,-1-1 0,1-1 0,0 1 0,0 0 0,0 0 0,0 0 0,0-7 1,-2-9-716,0-1 0,2-35 0,1 48 579,0 0 203,1 0-1,0-1 1,0 1-1,0 0 0,1 0 1,0 1-1,1-1 1,-1 0-1,1 1 0,1-1 1,-1 1-1,1 0 1,0 0-1,1 0 1,-1 1-1,1 0 0,0 0 1,0 0-1,1 0 1,-1 1-1,8-5 1,14-7 141,1 1 1,0 1 0,50-17 0,2-2-1353,-30 7-2794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211 198 6246,'2'-2'556,"-1"0"-1,0 0 1,0-1-1,0 1 1,0-1 0,0 1-1,0-1 1,-1 1 0,1-1-1,-1 1 1,0-1 0,1 1-1,-1-1 1,0 0 0,-1 1-1,1-1 1,0 1-1,-1-1 1,0 0 0,1 1-1,-1 0 1,-1-4 0,0 4-458,0 0 1,1 0-1,-1 1 1,0-1-1,0 0 1,0 0-1,0 1 1,-1-1-1,1 1 1,0 0 0,-1 0-1,1 0 1,0 0-1,-1 0 1,1 0-1,-1 1 1,0-1-1,1 1 1,-1 0-1,1 0 1,-6 0-1,1 0-106,1 1 0,0 1 0,0-1 0,-1 1 0,1 0 0,0 0 0,0 0 0,1 1 0,-1 0 0,1 1 0,-1-1 0,1 1 0,0 0 0,0 0 0,0 0 0,1 1 0,-8 9 0,6-6-19,0 0 1,0 0-1,1 1 0,0 0 1,1 0-1,0 0 0,0 0 1,1 1-1,0-1 0,1 1 1,-2 10-1,4-19 29,0 1 1,0-1-1,0 0 1,0 0-1,1 0 1,-1 0-1,0 0 1,1 0-1,-1 0 1,0 1-1,1-1 1,-1 0-1,1 0 1,0-1-1,-1 1 1,1 0-1,0 0 1,0 0-1,0 0 1,-1-1-1,1 1 1,0 0-1,0 0 1,0-1-1,0 1 0,0-1 1,0 1-1,0-1 1,0 0-1,0 1 1,1-1-1,-1 0 1,0 0-1,0 0 1,0 1-1,0-1 1,0 0-1,1-1 1,-1 1-1,0 0 1,0 0-1,2-1 1,5 0 87,1 0 1,-1 0 0,0-1 0,16-6-1,6-5-56,0-2 0,-2 0 0,0-2 0,0-2 0,-2 0 0,0-2 0,-2 0 0,0-2 0,-1-1 0,36-49 0,-57 69-26,1 1 1,-1-1-1,0 0 0,0 0 1,-1 0-1,1 0 0,-1 0 1,2-8-1,-3 12-17,0 0 0,0 0 0,0 1 0,0-1 0,-1 0-1,1 0 1,0 0 0,0 0 0,0 0 0,0 0 0,0 1 0,0-1 0,-1 0 0,1 0 0,0 0 0,0 0 0,0 0 0,0 0-1,0 0 1,-1 0 0,1 0 0,0 0 0,0 0 0,0 0 0,0 0 0,-1 0 0,1 0 0,0 0 0,0 0 0,0 0 0,0 0-1,-1 0 1,1 0 0,0 0 0,0 0 0,0 0 0,0 0 0,-1 0 0,1 0 0,0 0 0,0 0 0,0 0 0,0 0 0,0-1-1,0 1 1,-1 0 0,1 0 0,0 0 0,0 0 0,0 0 0,0-1 0,0 1 0,0 0 0,0 0 0,0 0 0,0 0 0,0 0-1,0-1 1,-1 1 0,-10 12-18,0 0 0,0 0-1,1 1 1,0 1-1,1-1 1,1 2 0,0-1-1,1 1 1,1 0-1,0 1 1,1-1 0,1 1-1,0 0 1,-3 31-1,7-45 40,0 0-1,0 0 0,0 0 0,0 0 0,0 0 1,1 0-1,-1 0 0,0 0 0,1 0 1,0 0-1,-1 0 0,1 0 0,0 0 0,0 0 1,0-1-1,0 1 0,0 0 0,0-1 1,1 1-1,-1-1 0,1 1 0,-1-1 0,1 0 1,2 3-1,0-3 28,0 1-1,0-1 1,0 0 0,0 0 0,-1 0-1,1-1 1,0 0 0,0 1 0,0-1-1,0 0 1,8-2 0,3-1 56,0 0-1,0-1 1,0-1-1,-1 0 1,25-13 0,22-23 36,-57 38-114,0-1-1,1 0 1,-2 1 0,1-2-1,0 1 1,-1 0 0,1-1-1,-1 1 1,-1-1 0,5-10 0,-7 15-22,0 0 1,0-1-1,0 1 1,0-1 0,0 1-1,0 0 1,0-1 0,0 1-1,0 0 1,-1-1 0,1 1-1,0 0 1,0-1-1,0 1 1,0 0 0,-1 0-1,1-1 1,0 1 0,0 0-1,-1-1 1,1 1 0,0 0-1,-1 0 1,1 0 0,0-1-1,-1 1 1,1 0-1,0 0 1,-1 0 0,1 0-1,0 0 1,-1 0 0,1 0-1,0 0 1,-1-1 0,1 1-1,0 0 1,-1 1-1,1-1 1,-1 0 0,1 0-1,0 0 1,-1 0 0,1 0-1,0 0 1,-1 0 0,1 0-1,0 1 1,-1-1-1,1 0 1,0 0 0,0 0-1,-1 1 1,1-1 0,0 0-1,-1 1 1,-22 9-62,17-4 43,1 0 1,0 0 0,0 0 0,1 0-1,-1 1 1,-5 12 0,9-16 11,0-1 1,0 1-1,0 0 0,0 0 1,0-1-1,1 1 0,-1 0 0,1 0 1,0 5-1,0-7 13,0 0 1,1 0-1,-1 0 0,0 0 0,0 0 0,1 0 1,-1 0-1,1 0 0,-1 0 0,1 0 0,0 0 1,-1 0-1,1 0 0,0-1 0,-1 1 0,1 0 1,0 0-1,0-1 0,0 1 0,-1-1 0,1 1 1,0-1-1,0 1 0,0-1 0,0 1 1,2-1-1,16 4 6,1 0 0,0-2 1,-1-1-1,1 0 0,0-1 1,0-2-1,-1 0 0,38-9 0,-55 11 84,-1-1 0,0 1-1,1-1 1,-1 0 0,0 1-1,1-1 1,-1 0 0,0 0-1,0 0 1,0 0 0,0 0-1,0 0 1,0 0 0,0-1-1,0 1 1,-1 0 0,1 0-1,0-1 1,-1 1-1,1 0 1,0-3 0,2-39 900,-6 25-945,0 1 0,-9-30 0,6 32-107,-3-15-280,27 31-2020,111 18-5210,-67-16 2424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51 6919,'0'0'3336,"4"-8"-48,-1-2-3368,6-13 4348,-7 13-431,-10 28-3373,-3 10-427,2 1 1,0 0-1,2 1 1,-5 43-1,2 123-230,10-196 162,0 0 1,0 0-1,-1 0 0,1 0 0,0 0 0,0 0 0,0 1 1,0-1-1,0 0 0,0 0 0,0 0 0,0 0 1,0 1-1,0-1 0,0 0 0,0 0 0,0 0 0,0 0 1,0 1-1,0-1 0,0 0 0,0 0 0,0 0 1,0 1-1,0-1 0,0 0 0,0 0 0,0 0 0,0 0 1,0 0-1,0 1 0,1-1 0,-1 0 0,0 0 1,0 0-1,0 0 0,0 0 0,0 0 0,0 1 0,1-1 1,-1 0-1,0 0 0,0 0 0,0 0 0,0 0 1,0 0-1,1 0 0,-1 0 0,0 0 0,0 0 0,0 0 1,1 0-1,-1 0 0,0 0 0,0 0 0,0 0 1,0 0-1,1 0 0,-1 0 0,0 0 0,0 0 1,0 0-1,0 0 0,0 0 0,1 0 0,5-12-2195,-6-12-1938,0-6-3096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8008,'0'0'12171,"34"-54"-12043,7 42 0,8 1-32,10-1 129,7 4-65,8 1-128,-6 6 0,1 1-641,-13 0-2690,-10 11-897,-10-4-3235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12524,'0'0'4756,"-8"12"-4558,-17 27 180,2 1 0,2 1 0,1 1 0,3 1 1,-21 76-1,33-101-206,1 0 0,1 1 0,-1 24 0,4-43-149,0 0 0,0 0 0,0 0 0,0 0 0,0 1 0,0-1 0,0 0 0,0 0 0,0 0 0,0 0 0,0 1 0,0-1-1,0 0 1,0 0 0,0 0 0,0 1 0,0-1 0,0 0 0,1 0 0,-1 0 0,0 0 0,0 0 0,0 1 0,0-1 0,0 0 0,0 0 0,0 0-1,1 0 1,-1 0 0,0 0 0,0 1 0,0-1 0,0 0 0,0 0 0,1 0 0,-1 0 0,0 0 0,0 0 0,0 0 0,0 0 0,1 0 0,-1 0-1,0 0 1,0 0 0,0 0 0,1 0 0,-1 0 0,0 0 0,0 0 0,0 0 0,12-7 998,5-13 168,-10 5-1142,0-1 0,-2-1 1,0 1-1,0-1 1,-2 0-1,0 0 1,-1 0-1,0-22 1,-2 43-80,0 0 1,0-1-1,0 1 0,0 0 1,1-1-1,-1 1 1,1 0-1,0-1 1,0 1-1,1-1 1,-1 0-1,1 1 1,-1-1-1,1 0 0,0 0 1,0 0-1,1 0 1,-1 0-1,0 0 1,1-1-1,0 1 1,0-1-1,0 1 1,0-1-1,0 0 0,0-1 1,0 1-1,1 0 1,-1-1-1,0 0 1,1 0-1,7 2 1,2 0 22,0-1 1,0 0 0,0-1 0,1 0-1,-1-1 1,1-1 0,23-3-1,-29 2 89,-1 1-1,1-1 0,-1-1 0,0 1 0,0-1 1,0 0-1,0-1 0,-1 1 0,1-1 1,-1-1-1,0 1 0,0-1 0,-1 0 0,1-1 1,4-5-1,-1-10 472,-9 21-544,0-1 1,0 1-1,0 0 1,0-1 0,0 1-1,-1-1 1,1 1 0,0 0-1,0-1 1,0 1 0,0-1-1,-1 1 1,1 0 0,0-1-1,0 1 1,-1 0 0,1 0-1,0-1 1,-1 1 0,1 0-1,0-1 1,-1 1 0,1 0-1,0 0 1,-1 0-1,1-1 1,0 1 0,-1 0-1,0 0 1,-1 0-21,1 0-1,-1 0 1,0 0-1,0 0 1,0 0 0,1 0-1,-1 1 1,0-1 0,0 1-1,0-1 1,1 1-1,-1 0 1,0 0 0,1 0-1,-1 0 1,1 0-1,-1 0 1,1 0 0,-2 1-1,-2 4 8,-1 0-1,1 0 1,0 0 0,1 0-1,0 1 1,0-1-1,0 1 1,1 0 0,-1 1-1,2-1 1,-1 0-1,1 1 1,0 0 0,-1 12-1,4-19 10,-1 1 1,1 0-1,0-1 0,-1 1 0,1-1 0,0 0 0,0 1 1,0-1-1,0 0 0,0 1 0,0-1 0,0 0 1,1 0-1,-1 0 0,0 0 0,1 0 0,-1 0 0,1 0 1,-1-1-1,1 1 0,-1 0 0,1-1 0,-1 1 1,1-1-1,-1 1 0,1-1 0,0 0 0,-1 0 1,1 0-1,0 0 0,-1 0 0,3-1 0,5 2 38,-1-1 1,1 0-1,0-1 0,-1 0 0,13-3 0,-14 1-198,0 1 0,-1-1 0,1 0 0,-1-1 0,1 0 0,-1 0 0,0 0 0,-1 0 0,1-1-1,-1 0 1,0-1 0,0 1 0,6-10 0,-10 15 102,-1 0 1,0-1-1,0 1 0,0 0 0,0 0 0,0-1 1,0 1-1,0 0 0,0 0 0,0-1 1,0 1-1,0 0 0,0-1 0,0 1 1,0 0-1,0 0 0,0-1 0,0 1 1,0 0-1,0 0 0,0-1 0,0 1 0,0 0 1,-1 0-1,1-1 0,0 1 0,0 0 1,0 0-1,0 0 0,-1-1 0,1 1 1,0 0-1,0 0 0,0 0 0,-1 0 0,1 0 1,0-1-1,0 1 0,-1 0 0,1 0 1,0 0-1,0 0 0,-1 0 0,1 0 1,0 0-1,0 0 0,-1 0 0,1 0 1,0 0-1,0 0 0,-1 0 0,1 0 0,0 0 1,0 0-1,-1 0 0,-17 3-6026,17-2 3864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7303,'0'0'10565,"0"12"-10315,-6 179 1224,7-200-982,1 0 0,0 0 0,0 0 0,1 0 0,3-9 0,4-12-423,9-77 118,-16 108-265,-1-1 1,0 2-1,0-1 0,0 0 0,0 0 1,-1 1-1,1-1 0,0 1 0,0-1 1,-1 1-1,1 0 0,-1-1 0,2 4 0,-3-5 73,9 9-792,0-1 1,1-1-1,-1 0 0,1 0 1,1-1-1,-1 0 1,1-1-1,0 0 0,0-1 1,0 0-1,1 0 1,0-2-1,-1 1 0,1-1 1,0-1-1,0 0 1,18-2-1,14 1-4136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 6983,'0'0'10159,"-11"-5"-8777,-37-11-661,45 15-674,1 1 1,0 0-1,-1 0 0,1 0 1,-1 0-1,1 1 0,0-1 1,0 0-1,-1 1 0,1 0 1,0-1-1,0 1 1,-1 0-1,1 0 0,0 1 1,0-1-1,0 0 0,0 1 1,1-1-1,-1 1 0,0-1 1,-2 4-1,2-2 15,-1 0 1,1 0-1,0 0 0,0 0 0,0 0 1,1 1-1,-1-1 0,1 1 0,0-1 1,0 1-1,-1 5 0,2-8-52,0-1-1,0 1 1,0 0-1,0-1 1,1 1-1,-1 0 1,0-1-1,0 1 1,1-1-1,-1 1 1,0-1-1,1 1 1,-1-1-1,1 1 1,-1-1-1,0 1 1,1-1-1,-1 1 1,1-1-1,0 1 1,-1-1-1,1 0 1,-1 0 0,1 1-1,-1-1 1,1 0-1,0 0 1,-1 1-1,1-1 1,0 0-1,-1 0 1,1 0-1,0 0 1,-1 0-1,2 0 1,31 0 531,-23-1-298,4 0-162,-1-1 0,0-1 0,0 0 0,0-1 0,-1 0 0,19-9 1,-19 7-114,0 1 0,0 0 1,1 1-1,0 1 1,0 0-1,26-3 1,-39 7 0,1 0 0,0-1 0,0 1 0,-1-1 0,1 1 0,0 0 0,-1 0 0,1-1 0,-1 1 0,1 0 0,-1 0 0,1 0 0,-1 0 0,1 0 0,-1-1 0,0 1 0,0 0 0,0 0 0,1 0 0,-1 0 0,0 0 0,0 0 0,0 0 0,0 0 1,0 0-1,-1 1 0,1 0 57,0 0 1,0 0-1,0-1 1,0 1 0,0 0-1,1 0 1,-1 0-1,1-1 1,-1 1 0,1 0-1,-1-1 1,1 1-1,0 0 1,0-1 0,0 1-1,0-1 1,0 1-1,0-1 1,0 0 0,1 1-1,1 1 1,6-1 92,-1 0 0,1-1 0,-1 0 0,1-1 0,0 0 0,-1 0 0,1 0 0,-1-1 0,1-1 0,15-4 0,-15 4-424,1 0 0,0 0 0,0 1 0,0 0 0,-1 0 0,1 1 0,0 1 0,11 1 0,0 7-2911,11 3-5270,-11-11 1818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 7944,'0'0'13612,"-9"-4"-13419,-24-10-225,32 15-7,0-1 0,1 0 0,-1 0-1,1 1 1,-1-1 0,1 0 0,-1 0 0,1 1 0,-1-1 0,1 1 0,0-1 0,-1 0 0,1 1 0,-1-1 0,1 1 0,0-1 0,-1 1 0,1-1 0,0 1 0,0-1 0,-1 1 0,1 0 0,0-1 0,0 1 0,0-1 0,0 1 0,0 0 0,0-1 0,0 1 0,0-1 0,0 1 0,0 0 0,0-1 0,0 1 0,0-1 0,0 1 0,1 0 0,2 26-1794,-1-24 1673,1 0-1,0 0 0,0 0 0,0 0 0,0 0 0,0 0 0,1-1 1,-1 0-1,1 0 0,-1 0 0,1 0 0,0 0 0,0-1 1,5 2-1,-5-2 110,-1 0 0,0 0 0,0 0 0,0 0 0,0 0 1,0 1-1,0-1 0,0 1 0,0 0 0,0 0 0,-1 0 1,1 0-1,-1 0 0,0 1 0,1-1 0,-1 1 0,0 0 1,0-1-1,-1 1 0,1 0 0,-1 0 0,2 4 0,-3-5 104,0-1-1,0 1 0,0-1 0,-1 1 1,1-1-1,0 1 0,-1-1 1,1 1-1,-1-1 0,0 1 0,1-1 1,-1 0-1,0 1 0,0-1 0,0 0 1,0 0-1,0 1 0,0-1 1,0 0-1,0 0 0,-2 1 0,-32 21 1636,23-16-1312,-47 26 1599,54-31-2018,1 0 0,-1 0 0,0-1 0,0 0 0,1 1-1,-1-1 1,0-1 0,0 1 0,-1-1 0,1 0 0,-7-1-1,-2-6-5497,2-11-8408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64 6694,'0'0'5179,"3"-10"-2115,1-1-2238,-3 8-433,1-1-1,-1 0 1,1 0 0,-1 0 0,0 0 0,-1 0 0,1 0-1,0-7 1,-13 22 237,1 8-665,1 2 0,0-1 0,2 1 0,-11 40 0,-14 95 293,29-135-197,-6 47 124,3-1 0,2 90 1,4-155-164,1 0 1,0 0 0,0-1-1,0 1 1,0 0 0,1 0-1,-1 0 1,0 0 0,1-1-1,-1 1 1,1 0 0,0-1-1,0 1 1,-1 0 0,1-1-1,0 1 1,0-1 0,2 3-1,6-8 716,-2-18-107,-3-9-387,-1-1 1,-2-56 0,-2 76-268,0 0 0,-1 0 0,0 0-1,-1 0 1,0 1 0,-1-1 0,0 1 0,-1 0 0,0 0 0,-10-14 0,8 21-2012,6 15 914,10 18-581,-3-24 1288,0 1 1,0-1-1,1 0 1,0-1-1,0 0 0,0 0 1,1 0-1,-1-1 1,1 0-1,0-1 0,0 1 1,0-2-1,0 1 0,0-1 1,0 0-1,11-1 1,-7 1-68,1-1 0,-1 0 0,0-1 0,1-1 0,-1 0 0,0 0 1,0-1-1,0-1 0,0 0 0,13-7 0,-21 8 789,0 0 0,0 1 0,0-1 1,-1 0-1,1-1 0,-1 1 0,0-1 0,0 1 0,0-1 0,3-7 1,-4 7 734,1-1 1,-1 0 0,-1 1-1,1-1 1,-1 0 0,0 0-1,0 0 1,0 0 0,-1-8 0,0 12-981,-1 1 0,0-1 1,1 1-1,-1-1 0,0 0 1,0 1-1,0-1 1,0 1-1,1 0 0,-1-1 1,0 1-1,0 0 0,0-1 1,0 1-1,0 0 1,0 0-1,0 0 0,0 0 1,0 0-1,0 0 0,0 0 1,0 0-1,0 0 1,0 1-1,0-1 0,1 0 1,-1 0-1,0 1 0,0-1 1,-2 2-1,-31 10-202,19-2 155,1 1-1,0 1 0,-16 18 1,26-26-27,0 1 0,0-1 0,1 1 0,0 0 0,0 0 1,0 0-1,0 0 0,1 1 0,0-1 0,0 1 0,0-1 0,1 1 1,-1 0-1,1 6 0,1-10 19,1 0 0,-1 0 0,1 0 0,0-1 1,0 1-1,0 0 0,0 0 0,0-1 0,0 1 0,0 0 1,0-1-1,1 1 0,-1-1 0,1 1 0,-1-1 1,1 0-1,-1 0 0,1 0 0,0 0 0,0 0 0,-1 0 1,1 0-1,0 0 0,0-1 0,0 1 0,0-1 0,0 1 1,0-1-1,0 0 0,0 0 0,3 0 0,5 1 74,0 0 0,0-1 0,0 0 0,0-1 0,12-2 0,-11 0-30,-1-1 1,0 0 0,-1-1-1,1 0 1,-1-1 0,0 0-1,0 0 1,0-1 0,-1 0-1,0-1 1,11-14 0,36-28 425,-54 50-501,-1-1 0,0 1 1,0 0-1,1 0 0,-1 0 0,0 0 1,0 0-1,1 0 0,-1 0 0,0 0 1,0 0-1,1 0 0,-1 0 0,0 0 0,0 0 1,1 0-1,-1 0 0,0 0 0,0 0 1,1 0-1,-1 0 0,0 0 0,0 0 1,1 1-1,-1-1 0,0 0 0,0 0 1,0 0-1,1 0 0,-1 1 0,0-1 1,0 0-1,0 0 0,1 0 0,-1 1 1,0-1-1,0 0 0,0 0 0,0 1 0,0-1 1,0 0-1,0 0 0,1 1 0,-1-1 1,0 0-1,0 0 0,0 1 0,6 21-299,-6-19 334,0 0 0,1 0 0,0 0-1,-1-1 1,1 1 0,0 0-1,1-1 1,-1 1 0,3 3 0,1-4 33,0 0 0,0-1 0,1 0 0,-1 0 0,1 0 0,-1-1 1,0 0-1,1 0 0,-1 0 0,11-3 0,-6 2-13,72-9-63,-42 4-234,53 0 1,-36 17 461,106-11-1024,-161 0 774,1 1-1,-1-1 1,1 1 0,-1-1 0,1 1 0,-1 0-1,0 0 1,1 0 0,-1 1 0,0-1 0,0 0-1,0 1 1,0 0 0,0-1 0,3 4 0,-3-2 33,0-1 0,1 0 1,-1 0-1,1 0 1,-1 0-1,1-1 1,0 1-1,0-1 1,0 0-1,0 1 1,0-1-1,3 0 1,3 1-803,1-2-1,-1 1 1,0-1 0,0-1 0,1 1 0,10-4 0,10-6-3540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170 346 4452,'1'0'317,"-1"0"-1,1 0 1,-1 0-1,1-1 1,0 1-1,-1 0 1,1 0-1,-1-1 1,1 1-1,-1 0 1,1-1-1,-1 1 1,1 0-1,-1-1 1,1 1-1,-1-1 1,0 1-1,1-1 1,-1 1-1,0-1 1,1 1-1,-1-1 1,0 1-1,0-1 1,1 0-1,-1 1 1,0-1-1,0 1 1,0-1 0,0 1-1,0-1 1,0 0-1,0 1 1,0-1-1,0 0 1,0 1-1,0-1 1,0 1-1,0-1 1,-1 1-1,1-1 1,0 0-1,0 1 1,-1-1-1,1 1 1,0-1-1,-1 1 1,0-2-1,-10-12 3062,-1 5-3570,7 7 168,1 1 1,-1 0-1,0 0 0,0 0 0,0 0 0,0 1 0,0 0 1,0 0-1,0 0 0,0 1 0,0-1 0,0 1 0,0 0 1,0 1-1,0-1 0,1 1 0,-1 0 0,1 0 1,-1 1-1,1-1 0,0 1 0,0 0 0,0 0 0,0 0 1,0 1-1,1-1 0,-1 1 0,1 0 0,0 0 0,0 0 1,1 0-1,-1 1 0,1-1 0,0 1 0,0 0 0,0-1 1,1 1-1,0 0 0,0 0 0,-1 8 0,2-12-12,0-1 0,0 1 1,0 0-1,1 0 0,-1-1 0,0 1 0,0 0 0,1 0 0,-1-1 0,0 1 0,1 0 0,-1-1 0,0 1 0,1 0 0,-1-1 0,1 1 1,0-1-1,-1 1 0,1-1 0,-1 1 0,1-1 0,0 1 0,-1-1 0,1 0 0,0 1 0,-1-1 0,2 1 0,29 2-493,28-13-402,-46 5 325,0 0-1,-1-1 1,23-15 0,-30 18 569,0 0 0,-1-1 0,1 0 1,-1 0-1,1 0 0,-1-1 0,0 0 0,-1 1 1,1-1-1,-1-1 0,4-7 0,-8 8-730,-7 8 519,-7 9 495,10-8-79,1 1 0,0 0 1,0 0-1,0 0 0,1 0 1,-1 1-1,1 0 0,0-1 1,1 1-1,0 0 0,0 0 1,0 0-1,0 1 0,0 8 1,2-14-136,1 0 0,0 0 1,-1 0-1,1 0 0,0 0 1,0 0-1,-1-1 0,1 1 1,0 0-1,0-1 0,0 1 1,0 0-1,0-1 0,0 1 1,0-1-1,0 1 0,0-1 1,0 0-1,0 0 0,1 1 1,-1-1-1,0 0 0,0 0 1,0 0-1,0 0 0,0 0 1,0 0-1,1 0 0,-1-1 1,0 1-1,0 0 0,1-1 1,44-8 649,-17-4-805,-2-1 1,1-1-1,-2-2 1,0-1-1,-1 0 1,-1-2-1,25-27 1,-23 22-116,-2-2 0,25-36 0,-41 52 109,0-1 0,-1 0 0,0-1 0,-1 0 0,0 0 0,-1-1 0,-1 1 0,5-21 0,-9 35 133,-1-1 1,1 0-1,0 0 0,0 0 0,0 0 1,-1 1-1,1-1 0,0 0 1,0 0-1,0 0 0,-1 0 0,1 0 1,0 0-1,0 0 0,0 0 1,-1 0-1,1 1 0,0-1 1,0 0-1,-1 0 0,1 0 0,0 0 1,0 0-1,0 0 0,-1-1 1,1 1-1,0 0 0,0 0 1,-1 0-1,1 0 0,0 0 0,0 0 1,0 0-1,-1 0 0,1 0 1,0-1-1,0 1 0,0 0 1,-1 0-1,1 0 0,0 0 0,0-1 1,0 1-1,0 0 0,0 0 1,0 0-1,-1-1 0,1 1 0,0 0 1,0 0-1,0-1 0,0 1 1,0 0-1,0 0 0,0 0 1,0-1-1,0 1 0,0 0 0,0 0 1,0-1-1,0 1 0,0 0 1,-14 15 108,3 2 50,0 0-1,2 1 0,0 1 1,1-1-1,1 1 1,-5 23-1,-15 119 44,23-128-335,3-27-72,-4 33-217,5-38 419,0 1-1,0-1 1,-1 1 0,1-1-1,0 1 1,-1-1 0,1 1-1,-1-1 1,1 0 0,-1 1-1,0-1 1,0 0-1,1 1 1,-1-1 0,0 0-1,0 0 1,-1 1 0,0-3 164,1-1 1,0 0-1,1 0 1,-1 0-1,0 0 1,1 0-1,-1 0 1,1-1 0,-1 1-1,1 0 1,0 0-1,0 0 1,0 0-1,0 0 1,0 0-1,1-4 1,0 2-25,8-158-121,-9 165-62,1 0-1,0 0 1,0 0-1,0 0 1,0 0-1,0 0 1,0-1-1,1 1 1,-1-1-1,1 1 1,0-1-1,0 1 1,0-1-1,0 0 1,0 0-1,0 0 1,1 0-1,-1 0 1,1-1-1,-1 1 1,1-1-1,0 1 1,3 0-1,3 2 126,0 0-1,0-1 0,1 0 0,-1 0 1,18 2-1,-14-5-39,0 1 0,0-2 0,0 0 0,-1 0 0,1-1 0,0-1 0,-1 0 0,1-1 0,-1 0 0,0-1 0,-1 0 0,1-1 0,-1-1-1,0 1 1,0-2 0,17-15 0,-26 20-146,-15 13 227,-21 18 221,29-23-316,0 0-1,0 0 1,1 1 0,-1-1 0,2 1 0,-1 0 0,0 0 0,1 1 0,0-1 0,1 1 0,0-1-1,0 1 1,0 0 0,-1 14 0,3-20-12,0-1 1,0 1-1,1 0 0,-1 0 1,1-1-1,-1 1 0,1 0 1,-1-1-1,1 1 0,-1-1 0,1 1 1,-1 0-1,1-1 0,0 1 1,-1-1-1,1 0 0,0 1 1,0-1-1,-1 1 0,1-1 0,0 0 1,0 0-1,0 1 0,-1-1 1,1 0-1,0 0 0,0 0 1,0 0-1,-1 0 0,1 0 0,0 0 1,0 0-1,0 0 0,0-1 1,-1 1-1,1 0 0,0 0 1,0-1-1,-1 1 0,2-1 1,2 0-66,1 0 1,-1-1-1,0 1 1,0-1-1,0 1 1,-1-1 0,6-4-1,-4 1-882,0 0 0,0 0 1,-1 0-1,0-1 0,0 0 0,4-9 0,7-17-5835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10378,'0'0'6630,"9"55"-6374,4-34-128,6-3-2914,7-1-4741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12492,'-11'2'2706,"-8"0"-1797,-18 3 1320,0 2 1,-69 21-1,157-23-2331,-19-6-405,1-3 0,45-9-1,-46 6 457,0 2 0,46-2-1,-75 44 2567,0-36-2489,0 0 1,0 0 0,1-1 0,-1 1 0,1-1 0,-1 1 0,0-1 0,1 0 0,-1 0-1,1-1 1,3 0 0,4 1 67,14-2-451,0-1 1,0-1-1,43-12 0,30-5-2028,-93 24 2807,-10 6 128,-13 9 256,17-16-785,-16 22 90,17-24-179,0 0 1,0 1 0,0-1-1,0 1 1,0-1 0,0 0-1,0 1 1,0-1 0,0 1-1,0-1 1,0 0 0,0 1-1,0-1 1,0 1 0,0-1-1,0 0 1,0 1 0,0-1 0,1 0-1,-1 1 1,0-1 0,0 0-1,1 1 1,-1-1 0,0 0-1,0 0 1,1 1 0,-1-1-1,0 0 1,1 0 0,-1 1-1,0-1 1,1 0 0,-1 0-1,4 1-582,-1-1 0,0 1 0,0-1-1,1 0 1,-1-1 0,0 1 0,0-1-1,0 1 1,1-1 0,-1 0 0,0 0-1,0 0 1,4-3 0,23-12-7662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 10314,'0'0'7986,"-9"-1"-6918,3 0-924,0 1 0,0-1 0,0 1 1,0 0-1,0 1 0,0 0 0,0 0 1,-7 2-1,11-3-248,0 1 0,0 0 0,0 0-1,0 0 1,0 1 0,0-1 0,0 0 0,0 1 0,0-1 0,1 1-1,-1-1 1,0 1 0,1 0 0,0 0 0,-1 0 0,1 0 0,0 0 0,0 0-1,0 0 1,0 0 0,0 0 0,1 1 0,-1-1 0,1 0 0,-1 0-1,1 1 1,0-1 0,0 0 0,0 3 0,1-3-71,-1 0 0,1 0 0,0 0-1,0 0 1,-1 0 0,1 0 0,1 0 0,-1 0 0,0-1 0,0 1 0,1 0-1,-1-1 1,1 1 0,-1-1 0,1 0 0,0 1 0,-1-1 0,1 0 0,0 0 0,0 0-1,0 0 1,3 0 0,51 20-2742,-44-18 1993,18 6-378,-22-8 1265,0 1 0,0 0 0,0 1 0,0 0 0,0 0 1,-1 1-1,1 0 0,-1 0 0,12 9 0,-19-12 227,1 0 0,-1-1 0,0 1-1,0 0 1,1 0 0,-1 0 0,0 0 0,0-1-1,0 1 1,0 0 0,0 0 0,0 0 0,0 0-1,0-1 1,0 1 0,-1 0 0,1 0-1,0 0 1,0 0 0,-1-1 0,1 1 0,0 0-1,-1 0 1,1-1 0,-1 1 0,1 0 0,-1-1-1,0 1 1,1 0 0,-1-1 0,1 1 0,-1-1-1,0 1 1,0-1 0,1 0 0,-1 1-1,0-1 1,0 1 0,1-1 0,-2 0 0,-41 22 2187,34-19-1726,-7 5-277,-88 36 1666,93-41-2983,-1 0 1,0 0-1,0-1 0,-14 0 0,-2-1-6408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8552,'0'0'10773,"1"14"-10725,-3 16 184,0 0 0,-2-1 1,-2 0-1,0 0 0,-16 44 0,-5-12 272,18-44-425,2-1 0,-1 2 0,2-1 1,0 1-1,1 0 0,1 0 0,-2 26 0,8-43 4,0 0-1,1 0 1,-1-1-1,0 1 0,1-1 1,-1 1-1,0-1 1,1 0-1,-1 0 1,0 0-1,1 0 0,-1-1 1,1 1-1,-1 0 1,4-2-1,16-6 437,0-1 0,-1 0 0,0-2 0,31-21 0,-12 8-55,4 0-360,-2-2 1,0-2 0,-2-2-1,53-51 1,-83 68-838,-28 9-15569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5381,'0'0'13303,"0"8"-12886,0-6-383,0 0 1,0 1-1,0-1 0,0 0 1,0 1-1,1-1 1,-1 0-1,1 0 0,-1 0 1,1 1-1,0-1 1,0 0-1,0 0 0,0 0 1,3 3-1,-1-3-3,0 1 0,0-1 0,1 0 1,-1 0-1,1 0 0,-1 0 0,1-1 0,0 1 0,0-1 0,-1 0 0,6 1 0,6 1 49,-1-1-1,1 0 1,0-1-1,0 0 1,0-1-1,0-1 0,29-5 1,-34 4-41,0 0 1,-1-1-1,1 0 1,-1-1-1,0 0 0,0-1 1,0 0-1,0 0 0,-1 0 1,0-1-1,0-1 1,12-12-1,-19 18-29,-1 1 0,1-1 0,-1 1 0,1-1 0,0 1 1,-1-1-1,1 1 0,-1-1 0,0 0 0,1 1 0,-1-1 0,1 0 0,-1 0 0,0 1 0,0-1 0,0 0 0,1 0 1,-1 1-1,0-1 0,0 0 0,0 0 0,0 0 0,0 0 0,-14-2 20,-25 16-179,35-10 117,0 0 1,-1 1 0,1-1-1,1 1 1,-1 0-1,0 0 1,1 0 0,0 0-1,0 0 1,0 1 0,1-1-1,-1 1 1,1 0-1,0 0 1,0 0 0,1 0-1,0 0 1,0 0-1,0 1 1,0-1 0,1 0-1,0 1 1,0-1-1,1 6 1,0-9 44,0 0 1,0-1-1,0 1 1,1-1-1,-1 1 0,1-1 1,-1 1-1,1-1 1,-1 0-1,1 0 0,0 0 1,-1 0-1,1 0 1,0 0-1,0 0 0,0 0 1,0-1-1,0 1 0,0-1 1,0 1-1,0-1 1,0 0-1,0 0 0,0 0 1,0 0-1,3-1 1,57-2 334,-51 0-318,0 0 0,1-1 0,-2 0-1,1-1 1,0 0 0,-1-1 0,0 0 0,14-12 0,-8 6 10,-1-2 0,-1 1 0,0-2 1,14-18-1,-19 16 50,-16 14-102,4 4-4,0 0 0,0 1-1,0-1 1,0 1-1,1-1 1,-1 1 0,1 0-1,-1 0 1,-2 3-1,-1 2 14,0 0 0,0 0-1,1 1 1,0 0 0,0 0 0,1 0-1,0 0 1,-3 10 0,6-15 13,0 0 1,0 0-1,1 0 1,-1 0 0,1 0-1,0 0 1,0 0-1,0 0 1,0 0 0,1 0-1,-1 1 1,1-1-1,0 0 1,0-1 0,0 1-1,0 0 1,0 0-1,0 0 1,1-1 0,0 1-1,-1 0 1,1-1-1,0 0 1,0 1 0,0-1-1,1 0 1,2 2-1,-2-1-7,1 0 0,-1 0 0,1 0 0,0 0 0,0-1 0,0 1 0,1-1 0,-1-1 0,0 1 0,10 2 0,-10-4 32,0 0 0,0-1-1,0 1 1,0-1-1,0 0 1,0 0 0,0-1-1,0 1 1,0-1 0,-1 0-1,1 0 1,-1 0 0,4-3-1,53-34 328,-39 24-319,0 0 1,0 2 0,1 1-1,1 1 1,0 0 0,37-10-1,-55 20-143,-1 0 0,0 0 0,1 0 0,-1 1 0,1 0 0,-1 0 0,1 0 0,-1 0 0,7 2 0,-10-2 49,0 1 0,0-1 0,0 1 0,0 0 0,0-1 0,0 1 0,0 0 0,0 0 0,0 0 0,0-1 0,0 1 0,0 0 0,-1 0 0,1 0 0,0 1 0,-1-1 0,1 0 0,-1 0 0,1 0 0,-1 0-1,1 1 1,-1-1 0,0 0 0,0 0 0,0 1 0,0-1 0,0 0 0,0 0 0,0 1 0,0-1 0,0 0 0,0 0 0,-1 1 0,0 1 0,-2 8 68,-1 1 1,-1-1-1,0 0 1,-1 0-1,0-1 0,-1 0 1,-13 17-1,-3 5 543,43-54 1804,-11 13-2265,-1 0 0,0 0 0,10-16 0,-14 16-96,0-1 0,0 1 0,-1-1 0,0 0 0,-1 0 0,0 0 0,0 0-1,-1-1 1,-1 1 0,0-16 0,6 28-2245,17 2 2141,0-2 0,1 0 0,-1-1 0,30-3 0,-22 1-274,53 4 1,-82-3 378,8 1-37,0 1 0,1 0 0,-1 0 0,19 8 0,-28-10 28,0 1 1,0-1-1,0 1 0,1 0 0,-1-1 0,0 1 1,0 0-1,0 0 0,0 0 0,0-1 0,0 1 1,-1 0-1,1 1 0,0-1 0,0 0 0,-1 0 1,1 0-1,0 0 0,-1 0 0,1 1 1,-1-1-1,0 0 0,1 0 0,-1 1 0,0-1 1,0 0-1,0 1 0,0-1 0,0 0 0,0 1 1,0-1-1,0 0 0,-1 1 0,1-1 1,0 0-1,-1 0 0,1 1 0,-1-1 0,0 0 1,1 0-1,-1 0 0,0 0 0,1 0 0,-1 0 1,0 0-1,0 0 0,0 0 0,-2 1 0,-44 41 353,39-37-297,0 0 1,0 1-1,1 0 1,0 0-1,-9 12 1,16-19-48,0 0-1,-1 0 1,1 1 0,0-1-1,0 0 1,-1 1 0,1-1-1,0 0 1,0 1-1,0-1 1,-1 0 0,1 1-1,0-1 1,0 0 0,0 1-1,0-1 1,0 1 0,0-1-1,0 0 1,0 1 0,0-1-1,0 1 1,0-1-1,0 0 1,0 1 0,0-1-1,0 0 1,0 1 0,0-1-1,0 1 1,0-1 0,1 0-1,-1 1 1,0-1-1,0 0 1,0 1 0,1-1-1,-1 0 1,0 1 0,1-1-1,-1 0 1,0 0 0,0 1-1,1-1 1,-1 0 0,0 0-1,2 1 1,26 0 554,33-15 145,-39 5-597,0-1 1,-1-1-1,0-1 0,-1-1 1,0 0-1,-1-2 0,-1 0 0,0-1 1,-1-1-1,22-29 0,-36 35-62,-11 15-360,8-3 310,-1-1 0,1 1 0,-1-1 0,1 1 0,0-1-1,-1 1 1,1 0 0,0-1 0,-1 1 0,1 0 0,0-1 0,0 1 0,0 0 0,-1-1-1,1 1 1,0 0 0,0-1 0,0 1 0,0 0 0,0-1 0,1 1 0,-1 0 0,0 0 0,0-1-1,0 1 1,1 0 0,-1-1 0,0 1 0,0-1 0,1 1 0,-1 0 0,1-1 0,-1 1 0,1-1-1,-1 1 1,0-1 0,1 1 0,0-1 0,-1 0 0,1 1 0,-1-1 0,1 1 0,0-1 0,-1 0-1,1 0 1,-1 1 0,1-1 0,1 0 0,5 3 55,1 0-1,-1-1 1,1 0-1,0 0 1,0 0-1,0-1 1,0-1 0,0 1-1,0-1 1,0-1-1,0 1 1,0-1-1,0-1 1,-1 0 0,9-2-1,0-1 14,0-1 0,-1 0 0,0-1 1,0-1-1,-1 0 0,17-13 0,-30 21-58,-1-1 0,1 1 0,0 0 0,0-1 1,-1 1-1,1-1 0,0 1 0,0-1 0,-1 1 0,1-1 1,0 0-1,-1 1 0,1-1 0,-1 0 0,1 0 0,-1 1 0,1-1 1,-1 0-1,0 0 0,1 1 0,-1-1 0,0 0 0,0 0 1,1 0-1,-1 0 0,0 0 0,0 0 0,0 1 0,0-1 0,0-1 1,-1 1-18,-1 0 1,1 0-1,0 0 1,0 0-1,-1 1 1,1-1-1,0 1 1,-1-1-1,1 1 1,-1-1-1,1 1 1,-1 0-1,1 0 0,-1-1 1,-1 1-1,-63 4-273,54-1 257,-1 0 0,1 1 0,0 0 0,1 1 0,-1 0 0,-11 8 0,18-11 9,1 1-1,0-1 1,0 1-1,0 1 1,0-1-1,0 0 1,1 1-1,0 0 1,0 0-1,0 0 1,0 0-1,0 0 1,1 0-1,0 1 1,0 0-1,0-1 1,0 1-1,-1 8 1,3-11 30,1 1 0,-1-1 0,0 0 0,1 1 0,0-1 0,0 1 0,0-1 0,0 0 0,0 0 0,0 1 0,0-1 0,1 0 0,-1 0 0,1 0 0,0 0 0,-1-1 0,1 1 0,0 0 0,0-1 0,0 1 0,0-1 0,0 0 0,1 1 0,-1-1 0,0 0 0,0 0 0,4 0 0,12 6 144,1 0 0,27 5 0,-35-10-128,194 34 53,-66-26-3793,-56-9-3077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2274,'0'0'1730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9417,'-1'3'6448,"9"-2"-2671,27 0-1729,49-4-2363,-49 0 277,10-2-296,0 2 1,0 3-1,79 7 1,-79 7-2365,-44-14 2459,1 1 0,0-1 0,-1 1 0,1 0 0,-1 0 0,1-1 0,-1 1 0,1 0 0,-1 0 0,0 0 0,0 1 0,1-1-1,-1 0 1,0 0 0,0 1 0,0-1 0,0 1 0,0-1 0,-1 1 0,1-1 0,0 1 0,-1-1 0,1 3 0,-1-4 113,0 1-1,0-1 0,0 1 0,0-1 1,0 0-1,0 1 0,0-1 0,0 1 1,0-1-1,0 0 0,-1 1 1,1-1-1,0 1 0,0-1 0,0 0 1,-1 1-1,1-1 0,0 0 1,0 1-1,-1-1 0,1 0 0,0 0 1,-1 1-1,1-1 0,0 0 0,-1 0 1,1 1-1,-1-1 0,1 0 1,0 0-1,-1 0 0,1 0 0,-1 0 1,1 1-1,0-1 0,-1 0 1,1 0-1,-1 0 0,1 0 0,0 0 1,-1-1-1,-20 5-5190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 7944,'0'0'2530,"-52"7"32,40-4-960,11-1-97,1 1-640,14-1-929,20 0 1089,13-2 416,14 0-704,16 0-417,9 0-192,-6-2-31,0 0-97,-12-2-1089,-10-1-2082,-19-3-1506,-13-5-3010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14542,'0'0'5178,"11"5"-5215,5 1 29,0 1 0,0 1 0,-1 1 0,0 0 0,0 1 1,16 15-1,-27-21 13,1 0 0,-1 1 1,0-1-1,0 1 1,0 0-1,-1 0 1,0 1-1,0-1 0,0 1 1,-1-1-1,0 1 1,0 0-1,0 0 0,0 0 1,-1 0-1,0 0 1,-1 0-1,1 0 0,-1 1 1,0-1-1,-1 0 1,0 0-1,-2 12 0,-2-6 169,0 0 0,0 0-1,-1 0 1,-1-1 0,0 0-1,-1 0 1,0 0-1,-15 15 1,-82 72-39,104-98-170,-39 32-1559,11-17-4197,7-11-8244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77 217 4644,'12'-13'1293,"-9"10"-38,0 0 0,0 0 1,0 0-1,0 0 1,-1-1-1,0 1 0,0-1 1,0 1-1,0-1 1,0 0-1,1-4 1,0-21 2138,-3 28-3363,0 0-1,0 1 1,0-1-1,0 1 0,0-1 1,0 0-1,0 1 1,0-1-1,0 0 0,0 1 1,-1-1-1,1 1 1,0-1-1,0 0 1,-1 1-1,1-1 0,0 1 1,-1-1-1,1 1 1,0-1-1,-1 1 0,1-1 1,-1 1-1,1 0 1,-1-1-1,1 1 0,-1-1 1,1 1-1,-1 0 1,1-1-1,-1 1 0,1 0 1,-1 0-1,1 0 1,-1-1-1,0 1 0,1 0 1,-1 0-1,0 0 1,1 0-1,-1 0 1,1 0-1,-1 0 0,0 0 1,1 0-1,-1 1 1,1-1-1,-1 0 0,0 0 1,0 1-1,-2 0-63,0 0-1,0 1 1,0-1 0,0 1-1,0 0 1,1 0 0,-1 0-1,0 0 1,-2 3 0,-3 4-71,1 1 0,0 0 0,0 1 1,1-1-1,0 1 0,1 1 1,0-1-1,1 1 0,0 0 0,1 0 1,0 0-1,1 0 0,-1 19 1,3-31 93,0 1 1,1-1 0,-1 1 0,0-1 0,0 1 0,1-1 0,-1 1 0,0-1 0,0 1 0,1-1-1,-1 0 1,0 1 0,1-1 0,-1 0 0,1 1 0,-1-1 0,0 0 0,1 1 0,-1-1 0,1 0-1,-1 0 1,1 0 0,-1 1 0,1-1 0,-1 0 0,1 0 0,-1 0 0,1 0 0,-1 0 0,1 0 0,-1 0-1,1 0 1,-1 0 0,1 0 0,-1 0 0,1 0 0,-1-1 0,1 1 0,-1 0 0,1 0 0,0-1-1,23-7 120,-13 1-50,0 0 0,-1-1-1,1 0 1,-2-1 0,1 0 0,13-18-1,45-67 68,-58 81-56,-1-1 1,0-1-1,-1 1 0,-1-1 1,0-1-1,-1 1 1,4-19-1,-9 32 84,-2 5-237,0 1-1,0 0 1,-1 0 0,1 0-1,-1-1 1,0 1 0,-4 5-1,-3 9 96,-4 9-27,2 1 0,1 0 0,1 0 0,1 1 0,2 0 0,1 1 0,-2 33 0,7-62-15,0 0 0,1 0 0,-1 0 0,0 0 0,0 0 0,0 0 1,1 0-1,-1 0 0,1 0 0,-1 0 0,1 0 0,-1-1 0,1 1 0,-1 0 1,1 0-1,0 0 0,-1-1 0,1 1 0,0 0 0,0-1 0,-1 1 0,1-1 1,0 1-1,0-1 0,0 1 0,0-1 0,0 1 0,0-1 0,0 0 0,0 0 1,0 1-1,0-1 0,0 0 0,0 0 0,0 0 0,1 0 0,1 0-514,0 0-1,0 0 1,0-1-1,0 1 1,0-1-1,0 0 0,0 1 1,0-1-1,0-1 1,0 1-1,4-3 1,13-13-6178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14221,'0'0'4640,"-10"2"-3087,4 0-1497,0 0-1,1 0 1,-1 0-1,1 0 1,0 1 0,-1 0-1,1 0 1,1 0-1,-1 1 1,0 0 0,1 0-1,0 0 1,-1 0-1,2 1 1,-1-1 0,0 1-1,1 0 1,0 0 0,0 1-1,1-1 1,0 0-1,-1 1 1,-1 8 0,3-10-52,0 1 0,1 0 0,-1 0 0,1-1 0,0 1 0,0 0 0,0 0 0,0 0 0,2 5 0,-1-8 1,0-1 0,-1 1 0,1-1 0,0 0 0,0 1 0,0-1 0,0 0 0,0 0 0,0 0 1,1 0-1,-1 0 0,0 0 0,1 0 0,-1 0 0,0-1 0,1 1 0,-1 0 0,1-1 0,-1 1 0,1-1 0,-1 0 0,1 1 0,-1-1 1,1 0-1,-1 0 0,1 0 0,0 0 0,-1 0 0,1 0 0,1-1 0,2 1 23,-1-1-1,0 0 1,1 0 0,-1-1-1,0 1 1,0-1 0,0 0-1,0 0 1,0 0 0,-1-1-1,1 1 1,-1-1 0,1 0-1,-1 0 1,0 0 0,3-4-1,6-8 40,-1 0 0,13-23 0,-21 33-39,-1 2 61,0 1-1,-1-1 0,0-1 1,1 1-1,-1 0 0,0 0 1,-1 0-1,1-1 0,0 1 1,-1-7-1,-8 15 868,-2 8-1002,0 1 1,1 0-1,1 0 1,0 1 0,1 0-1,0 0 1,1 0 0,1 1-1,-4 20 1,9-35-37,0 0 1,0 0-1,-1 0 1,1 0-1,0 0 1,0 1-1,0-1 0,0 0 1,0 0-1,0 0 1,1 0-1,-1 0 1,0 0-1,1 0 1,-1 0-1,0 0 1,1 0-1,-1 0 1,1 0-1,-1 0 0,1 0 1,0 0-1,0 0 1,-1 0-1,1 0 1,0-1-1,0 1 1,0 0-1,0-1 1,1 2-1,1-1-416,0-1 1,0 1-1,0-1 0,0 1 1,0-1-1,0 0 0,0 0 1,0-1-1,0 1 0,5-2 1,21-6-4922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6694,'0'0'6348,"-10"3"-4058,-4 2-1345,0 1 0,-26 16 0,34-19-825,1 0 1,0 1-1,0-1 0,0 1 0,1 0 1,-1 1-1,1-1 0,0 1 1,0 0-1,1 0 0,-1 0 0,-3 8 1,7-12-128,0 0 0,0-1 0,0 1 0,0 0 0,0-1 1,0 1-1,0 0 0,0 0 0,0-1 0,0 1 0,0 0 1,0-1-1,0 1 0,1 0 0,-1 0 0,0-1 0,1 1 0,-1-1 1,0 1-1,1 0 0,-1-1 0,1 1 0,-1-1 0,1 1 1,-1-1-1,1 1 0,-1-1 0,1 1 0,-1-1 0,1 0 0,0 1 1,-1-1-1,1 0 0,0 1 0,-1-1 0,1 0 0,0 0 1,0 0-1,-1 0 0,1 1 0,0-1 0,-1 0 0,1 0 0,0 0 1,1-1-1,46 1-439,-33-1-26,-4 1 429,27 3-747,-38-3 801,1 0 0,0 1-1,-1-1 1,1 1 0,0-1-1,-1 1 1,1-1 0,0 1-1,-1 0 1,1-1 0,-1 1-1,0 0 1,1-1 0,-1 1-1,1 0 1,-1 0 0,0-1-1,1 1 1,-1 0 0,0 0-1,0-1 1,0 1 0,0 0-1,0 0 1,0 0 0,0 0-1,0-1 1,0 1 0,0 0-1,0 0 1,0 0 0,0-1-1,-1 1 1,1 0 0,0 0-1,-1-1 1,1 1-1,0 0 1,-1-1 0,1 1-1,-1 0 1,0 0 0,-4 6 311,1-1-1,-1-1 1,0 1 0,0-1 0,0 1 0,-1-1-1,0-1 1,0 1 0,0-1 0,-10 5 0,-3 1 204,0 0 1,-30 9-1,29-14 22,9-5-1438,6-4-4517,5-8-1837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2915,'0'0'20665,"-6"14"-20607,4-10-53,-63 172 119,55-146-112,2 0-1,1 0 1,1 1 0,-2 49-1,8-79-5,0-1-1,0 1 0,0-1 1,0 0-1,0 1 0,0-1 1,0 1-1,0-1 0,0 1 1,0-1-1,0 1 0,0-1 1,0 0-1,0 1 0,1-1 1,-1 1-1,0-1 0,0 0 1,1 1-1,-1-1 0,0 0 1,0 1-1,1-1 0,-1 0 1,0 1-1,1-1 0,-1 0 1,1 0-1,-1 1 0,0-1 0,1 0 1,-1 0-1,1 0 0,-1 0 1,0 0-1,1 1 0,-1-1 1,1 0-1,-1 0 0,1 0 1,23-9 339,20-23 143,49-56 836,98-122 0,-180 194-1660,-17 17-2185,-22 23-6821,8-5 422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89 108 8680,'0'0'8040,"8"-8"-5355,1 0-1959,-5 6-484,-1-1 0,1 1 1,-1-1-1,0 0 0,0 0 0,0 0 0,-1-1 0,1 1 1,-1-1-1,4-6 0,-5 10-198,-1-1-1,0 0 1,1 1-1,-1-1 1,0 1 0,1-1-1,-1 0 1,0 1 0,1-1-1,-1 0 1,0 1 0,0-1-1,0 0 1,0 1-1,0-1 1,0 0 0,0 1-1,0-1 1,0 0 0,0 0-1,0 1 1,0-1 0,-1 0-1,1 1 1,0-1-1,0 0 1,-1 1 0,1-1-1,0 1 1,-1-1 0,1 1-1,-1-1 1,1 0 0,-1 1-1,1-1 1,-1 1-1,1 0 1,-1-1 0,1 1-1,-1-1 1,0 1 0,1 0-1,-1-1 1,1 1 0,-1 0-1,0 0 1,1 0-1,-1 0 1,0-1 0,0 1-1,1 0 1,-1 0 0,0 0-1,1 0 1,-1 0 0,0 1-1,1-1 1,-1 0 0,0 0-1,0 1 1,-4-1-94,1 1 1,0-1-1,-1 1 0,1 1 1,0-1-1,0 0 1,0 1-1,-7 4 0,1 1 5,1 1 0,0 0 0,1 1 0,-8 10 0,13-16 31,0 1-1,0 1 1,1-1 0,0 0 0,-1 0-1,1 1 1,1 0 0,-1-1-1,1 1 1,-1 0 0,1 0 0,0 7-1,1-11 1,0 0-1,0 0 1,1-1-1,-1 1 1,0 0-1,0 0 0,1-1 1,-1 1-1,1 0 1,-1-1-1,1 1 1,-1 0-1,1-1 1,-1 1-1,1-1 1,-1 1-1,1-1 0,0 1 1,-1-1-1,1 1 1,0-1-1,0 0 1,-1 1-1,1-1 1,0 0-1,0 0 1,-1 1-1,1-1 0,0 0 1,0 0-1,0 0 1,1 0-1,34 0 23,-24 0-80,167 0-681,-179 0 774,0-1 0,1 1-1,-1 0 1,1 0 0,-1 0 0,0 0 0,1 0-1,-1 0 1,1 0 0,-1 0 0,1 0 0,-1 0 0,0 0-1,1 0 1,-1 0 0,1 0 0,-1 0 0,1 0-1,-1 0 1,0 1 0,1-1 0,-1 0 0,0 0-1,1 1 1,-1-1 0,1 0 0,-1 0 0,0 1-1,0-1 1,1 0 0,-1 1 0,0-1 0,0 0-1,1 1 1,-1-1 0,0 1 0,0-1 0,0 0-1,1 1 1,-1 0 0,-1-1 43,1 0 1,-1 0-1,0 0 0,1 0 0,-1 0 1,0 0-1,1 0 0,-1 0 0,1 0 1,-1 0-1,0-1 0,1 1 0,-1 0 1,1 0-1,-1-1 0,1 1 1,-1 0-1,1-1 0,-1 1 0,1-1 1,-1 1-1,1 0 0,-1-1 0,1 1 1,0-1-1,-1 1 0,1-1 0,0 1 1,0-1-1,-1 0 0,1 0 0,-7-9-25,0-1 0,2 0 0,-1 0 0,1 0 0,1 0-1,0-1 1,0 0 0,1 0 0,1 0 0,-2-19 0,8 29-372,1 1 0,-1 0 0,1 0 0,-1 0 0,1 1 0,0-1 0,-1 1 0,7 1 0,-6-1-82,15-1-2419,0-1-1,31-6 0,-22-1-3304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13293,'0'0'2653,"-7"12"-1505,-5 8-788,2-1 0,0 2 1,1-1-1,1 2 0,1-1 1,1 1-1,1 0 0,1 0 1,-1 24-1,5-45-355,-1 4 7,1-1 0,0 1-1,0-1 1,0 1 0,1 0 0,0-1 0,1 7 0,-1-10 5,0 0 0,-1 0 1,1 0-1,0 0 1,0 0-1,0 0 0,0 0 1,0 0-1,0-1 1,0 1-1,0 0 1,0-1-1,0 1 0,1 0 1,-1-1-1,0 1 1,0-1-1,1 0 0,-1 1 1,0-1-1,0 0 1,1 0-1,-1 0 0,0 0 1,1 0-1,-1 0 1,3-1-1,2 0-134,1 0-1,-1-1 1,1 0 0,-1 0-1,0 0 1,0-1-1,0 0 1,0 0 0,9-7-1,-9 6 118,0 0-1,0 1 0,0 0 1,1 0-1,-1 0 0,1 1 1,-1-1-1,9 0 0,-15 3 83,1 1 0,-1-1 0,0 1 0,1-1 0,-1 0 0,0 1 0,1-1 0,-1 1 0,0-1 0,0 1-1,0-1 1,1 1 0,-1-1 0,0 1 0,0-1 0,0 1 0,0-1 0,0 1 0,0 0 0,0-1 0,0 1 0,0-1 0,0 1-1,0-1 1,0 1 0,0-1 0,-1 1 0,1-1 0,0 1 0,0-1 0,0 1 0,-1-1 0,1 1 0,0-1 0,-1 1 0,0-1-1,-10 29 412,9-25-301,-3 9-290,-9 21 660,11-11-3920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133 255 11339,'0'0'11963,"-11"5"-11995,2 0 25,0 1-1,1-1 1,-1 1 0,1 1 0,1 0-1,-1 0 1,1 0 0,1 1 0,-1 0-1,-10 17 1,13-18-3,1 0 0,-1 0-1,1 0 1,0 0 0,1 0 0,0 1 0,0-1-1,1 1 1,0 0 0,-1 9 0,2-16 14,0-1 1,0 1 0,0-1-1,1 0 1,-1 1-1,0-1 1,0 0 0,0 1-1,0-1 1,0 0-1,0 1 1,0-1 0,1 0-1,-1 0 1,0 1-1,0-1 1,1 0 0,-1 1-1,0-1 1,0 0-1,1 0 1,-1 0-1,0 1 1,0-1 0,1 0-1,-1 0 1,0 0-1,1 0 1,-1 0 0,0 1-1,1-1 1,-1 0-1,0 0 1,1 0 0,-1 0-1,1 0 1,19-4 254,15-11 129,-15 0-389,-1-1 0,-1-1 1,0 0-1,-2-1 1,0-1-1,-1-1 0,0 0 1,19-37-1,-33 55 199,-13 30-75,9-23-142,-17 53-163,18-54 176,1 0 1,0 0-1,1 0 1,-1 0-1,1 0 1,0 1-1,0-1 1,0 0-1,0 0 1,1 0-1,-1 1 1,3 3-1,-3-7 17,1 0-1,0 0 0,0-1 0,0 1 1,1 0-1,-1 0 0,0-1 0,0 1 1,0-1-1,0 1 0,1-1 0,-1 0 1,0 1-1,0-1 0,1 0 0,-1 0 1,0 0-1,1 0 0,-1 0 0,0 0 1,0 0-1,1 0 0,-1 0 0,0-1 1,3 0-1,33-11 230,-12-4-407,0-1 0,-2-2-1,0 0 1,0-1-1,23-30 1,-8 5 242,54-84 0,-72 86 423,-20 43-491,1-1 1,-1 1-1,0-1 0,0 1 0,0-1 0,0 1 0,0-1 0,1 1 0,-1-1 0,0 0 0,0 1 0,-1-1 0,1 1 0,0-1 0,0 1 0,0-1 0,0 1 0,0-1 1,-1 1-1,1-1 0,0 1 0,0-1 0,-1 1 0,1-1 0,0 1 0,-1-1 0,0 0-12,-1 1 0,1 0 0,0 0 0,0 0 0,-1 0 0,1 0 0,0 0 0,0 0-1,0 1 1,-1-1 0,1 0 0,0 1 0,0-1 0,0 1 0,0-1 0,0 1 0,0-1 0,-2 2 0,-12 7-30,1 0 0,0 2 0,0 0 1,1 0-1,0 1 0,1 0 0,0 2 0,-18 26 1,14-16-24,1 1 0,1 1 0,1 0 0,-15 44 0,25-62 16,1 0 0,0 0 0,0 0 1,1 0-1,0 1 0,0-1 0,1 12 1,0-18 11,1 0-1,-1 0 1,0 0 0,1 0 0,-1-1 0,1 1 0,0 0-1,-1 0 1,1 0 0,0-1 0,0 1 0,0 0 0,0-1-1,1 1 1,-1-1 0,0 1 0,1-1 0,-1 0 0,0 0-1,1 1 1,0-1 0,-1 0 0,1 0 0,0-1 0,0 1-1,-1 0 1,1 0 0,0-1 0,0 1 0,0-1 0,0 0-1,0 0 1,0 1 0,0-1 0,2 0 0,8-2 11,1 1 1,0-1 0,0-1-1,-1 0 1,0-1 0,1 0-1,-1-1 1,-1 0 0,1-1-1,-1-1 1,0 1 0,0-2 0,-1 0-1,11-10 1,16-15 45,-2-3 1,39-48-1,-60 67-15,7-7 139,-1-1-1,-2-1 1,31-54-1,-50 80-151,1 0-1,0 1 0,0-1 1,0 0-1,-1 0 0,1 0 1,0 0-1,0 0 0,0 0 1,-1 0-1,1 0 0,0 0 1,0 0-1,0 0 0,-1 0 1,1 0-1,0 0 0,0 0 1,0 0-1,-1 0 0,1 0 1,0 0-1,0 0 0,0 0 1,-1 0-1,1 0 0,0-1 1,0 1-1,0 0 0,0 0 1,-1 0-1,1 0 0,0 0 1,0-1-1,0 1 0,0 0 1,0 0-1,-1 0 0,1 0 1,0-1-1,0 1 0,0 0 1,0 0-1,0 0 0,0-1 1,0 1-1,0 0 0,0 0 1,0 0-1,0-1 0,0 1 1,0 0-1,0 0 0,0 0 1,0-1-1,0 1 0,0 0 1,-17 11-180,3 3 134,1 1-1,0 1 1,1 0 0,0 1 0,1 0 0,1 1-1,-11 29 1,2 1 71,-23 90-1,37-116-82,1-7 539,3-40-36,1 4-294,1-5-53,-2 0 0,0 0 0,-2 0 0,-7-34 0,14 60-228,0 0 0,0 0 0,0 1 1,1 0-1,-1-1 0,0 2 0,8 2 0,-3-2-146,7 1-149,1-1 0,-1-1 1,1-1-1,17-1 0,-17 0 72,0 1 0,0 0 0,24 5 0,-40-5 339,1 0-1,-1 0 0,1 1 0,-1-1 1,0 1-1,0-1 0,1 1 0,-1-1 1,0 1-1,0 0 0,1 0 0,-1 0 1,0-1-1,0 1 0,0 0 1,0 0-1,0 1 0,-1-1 0,1 0 1,0 0-1,0 0 0,-1 0 0,1 1 1,-1-1-1,1 0 0,-1 1 1,1-1-1,-1 0 0,0 1 0,0-1 1,1 1-1,-1-1 0,0 0 0,0 1 1,-1-1-1,1 1 0,0-1 0,0 0 1,-1 1-1,1-1 0,-1 0 1,1 1-1,-1-1 0,1 0 0,-1 0 1,-1 2-1,-2 5 353,0 0-1,-1-1 1,0 1 0,0-1 0,-11 12-1,2-5 401,-5 5 1230,40-31-907,-14 6-1017,21-14-859,1 0 1,0 2-1,1 1 0,48-19 0,-78 36 807,-1 0-1,1 1 1,0-1-1,0 0 1,-1 1 0,1-1-1,0 0 1,0 1-1,0-1 1,-1 0-1,1 1 1,0-1-1,0 1 1,0-1 0,0 0-1,0 1 1,0-1-1,0 1 1,0-1-1,0 0 1,0 1-1,0-1 1,0 1 0,0-1-1,0 0 1,1 1-1,-1-1 1,0 1-1,0-1 1,0 0-1,0 1 1,1-1-1,-1 0 1,0 1 0,0-1-1,1 0 1,-1 0-1,0 1 1,1-1-1,-1 0 1,0 0-1,1 1 1,-1-1 0,0 0-1,1 0 1,-1 0-1,1 0 1,-1 0-1,0 1 1,1-1-1,-1 0 1,1 0 0,-1 0-1,0 0 1,1 0-1,-1 0 1,1 0-1,-1 0 1,0-1-1,1 1 1,-1 0 0,0 0-1,1 0 1,-1 0-1,1 0 1,-1-1-1,0 1 1,1 0-1,-22 38 924,11-23-733,9-12-150,0-1 0,1 0-1,-1 0 1,0 0 0,1 0-1,-1 1 1,1-1 0,-1 0 0,1 0-1,0 1 1,0-1 0,0 0-1,1 4 1,-1-5 3,1 0 0,-1 0 0,0 0 0,1 0 0,-1-1 0,1 1 0,0 0 0,-1 0 0,1-1 0,-1 1 0,1-1 0,0 1 0,0 0 0,-1-1 0,1 1 0,0-1 0,0 1 0,0-1 0,-1 0 0,1 1 0,0-1 0,0 0 0,1 1 0,4-1 39,-1 0 1,0 0 0,1 0-1,-1-1 1,1 0 0,-1 0-1,0 0 1,0-1-1,1 1 1,5-4 0,15-8-1002,-1 0 0,30-21 0,9-6-1392,-63 39 2672,-13 11 850,0 1-698,1 0 0,0 1 0,-16 23 0,24-29-379,-1 0 1,1 0 0,0 0-1,0 0 1,1 1-1,-1-1 1,1 1 0,1 0-1,0 0 1,0-1-1,-1 10 1,3-16-132,-1 1 0,0-1 0,0 1-1,0-1 1,1 1 0,-1-1 0,0 1 0,1-1 0,-1 0 0,0 1 0,1-1 0,-1 0-1,1 1 1,-1-1 0,1 0 0,-1 1 0,1-1 0,-1 0 0,0 0 0,1 0-1,-1 1 1,1-1 0,0 0 0,-1 0 0,1 0 0,-1 0 0,1 0 0,-1 0 0,1 0-1,-1 0 1,1 0 0,-1 0 0,1 0 0,-1-1 0,1 1 0,-1 0 0,1 0 0,-1 0-1,1-1 1,0 1 0,24-11-2498,-7-8-2108,1-8-3636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40 142 11275,'47'25'3315,"-41"-24"-471,-6-3-713,-13-4-54,11 7-2012,-1 0-1,1 0 1,-1 0 0,1 0 0,-1 0-1,1 0 1,0 1 0,0-1 0,-1 1-1,1 0 1,0-1 0,0 1 0,1 0-1,-1 0 1,0 0 0,1 1 0,-1-1-1,1 0 1,0 0 0,0 1 0,0-1-1,0 1 1,-1 4 0,-17 65 329,5 47-555,13-68-2673,2-52 2280,0 1 0,1 0 0,-1-1 0,0 0 0,1 1-1,-1-1 1,0 0 0,0 1 0,1-1 0,-1 0-1,0 0 1,0 0 0,0 0 0,0 0 0,1-2-1,7-14-7618</inkml:trace>
  <inkml:trace contextRef="#ctx0" brushRef="#br0" timeOffset="1">70 1 14478,'0'0'6918,"2"52"-7174,7-22-1121,-3 2-1698,3-3-2274,-4-3-5061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4773,'-8'0'10249,"1"0"-8615,1 0-129,2 4-896,4 7-449,0 1-320,0-2-3139,0 0-3716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16400,'0'0'9059,"-11"3"-8627,5-1-401,-1 0 1,0 0-1,1 1 0,0 0 0,0 0 1,0 0-1,-9 7 0,13-8-200,0 0-1,-1 0 1,1 0 0,0 0-1,0 1 1,1-1 0,-1 0-1,0 1 1,1-1 0,0 1-1,-1 0 1,1-1-1,0 1 1,0 0 0,0 0-1,1 0 1,-1-1 0,1 1-1,0 0 1,0 0 0,0 0-1,0 0 1,0 0 0,0 0-1,2 4 1,0-5-46,0 0 0,-1 0 0,1-1 0,1 1 0,-1-1 0,0 1 0,0-1 0,0 0 0,1 0 0,-1 0 0,1 0 0,-1 0 0,1 0 0,-1-1 0,1 0 0,-1 1 1,1-1-1,0 0 0,2 0 0,27 8-526,-31-8 818,0 1-1,0 0 0,0-1 0,0 1 0,0 0 0,0 0 0,0 0 1,0-1-1,-1 1 0,1 0 0,0 0 0,-1 0 0,1 0 0,0 1 0,-1-1 1,0 0-1,1 0 0,-1 0 0,0 0 0,1 0 0,-1 1 0,0-1 1,0 0-1,0 0 0,0 1 0,0-1 0,0 0 0,0 0 0,-1 0 0,1 0 1,0 1-1,-1-1 0,1 0 0,0 0 0,-1 0 0,0 0 0,1 0 0,-1 0 1,0 0-1,1 0 0,-1 0 0,0 0 0,0 0 0,-1 1 0,-4 4 491,0 0-1,-1 0 0,0 0 0,-11 7 0,12-9-627,0 0 0,0 0 0,0-1 0,-1 0 0,1 0 0,-1-1 0,1 1 0,-1-1 1,0-1-1,0 0 0,-14 2 0,0-3-5315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219 127 4548,'0'0'12113,"-9"-3"-10138,5 0-1922,0 1 0,0 0 0,-1 0-1,1 1 1,-1-1 0,1 1-1,-1 0 1,1 0 0,-1 1 0,1-1-1,-1 1 1,0 0 0,1 0 0,-1 1-1,0-1 1,1 1 0,-1 0 0,1 0-1,-1 1 1,1-1 0,0 1 0,-1 0-1,1 0 1,-4 3 0,-6 6-31,1 0 0,-23 25 0,33-32 8,-1 0-1,1 1 1,0-1 0,0 1-1,1-1 1,-1 1-1,1 0 1,0 0-1,1 0 1,-1 0 0,1 0-1,0 1 1,-1 9-1,2-14-9,0-1 0,1 1-1,-1 0 1,0 0 0,0 0 0,1-1-1,-1 1 1,0 0 0,1 0-1,-1-1 1,1 1 0,-1 0 0,1-1-1,-1 1 1,1 0 0,-1-1-1,1 1 1,0-1 0,-1 1-1,1-1 1,0 1 0,0-1 0,-1 0-1,1 1 1,0-1 0,0 0-1,-1 0 1,1 1 0,0-1 0,0 0-1,0 0 1,0 0 0,-1 0-1,1 0 1,0 0 0,0 0-1,0 0 1,1-1 0,38-8 946,-15-3-792,0-1-1,-1 0 1,-1-2 0,24-20-1,82-77 128,-124 107-261,8-7 393,-1 0 1,20-26-1,-85 97-454,35-33-39,-22 47 1,35-62 51,0 0 0,1 0 0,1 0 1,0 0-1,0 1 0,1-1 0,0 23 0,2-33 11,0 0-1,0 1 0,0-1 0,0 0 0,0 1 0,1-1 0,-1 0 0,1 0 0,-1 1 0,1-1 1,-1 0-1,1 0 0,0 0 0,0 0 0,-1 0 0,1 0 0,0 0 0,0 0 0,0 0 0,0 0 1,0 0-1,0 0 0,0-1 0,2 2 0,1-1 15,0 1 0,-1-1 1,1 0-1,0 0 0,0 0 0,0 0 1,1-1-1,4 1 0,0-1-16,0-1-1,1 1 1,-1-1 0,0-1 0,0 0 0,0 0-1,10-5 1,-9 2-30,-1 0 0,-1 0 0,1-1 0,-1 0 0,0-1 0,9-10 0,-14 15 94,-1-1 1,1 0-1,-1 1 0,0-1 1,0 0-1,0 0 0,0-1 1,0 1-1,0 0 0,-1-1 1,0 1-1,0-1 0,0 1 1,0-1-1,0 0 0,-1 1 1,1-1-1,-1 0 0,0 0 1,-1-5-1,1 8-56,-1 1-1,1 0 1,0-1 0,-1 1-1,1-1 1,0 1 0,-1 0-1,1-1 1,0 1 0,-1-1-1,1 1 1,-1 0 0,1 0-1,-1-1 1,1 1 0,-1 0-1,1 0 1,-1 0 0,1 0-1,-1-1 1,1 1 0,-1 0-1,1 0 1,-1 0 0,1 0-1,-1 0 1,0 0 0,1 0-1,-1 0 1,1 1 0,-1-1-1,1 0 1,-1 0 0,1 0-1,-1 1 1,1-1 0,-1 0-1,1 0 1,-1 1 0,-18 11-254,16-9 116,0 0 1,0 1-1,0 0 1,1 0-1,0-1 1,0 1-1,0 1 1,0-1-1,1 0 1,-1 0-1,1 1 1,0-1-1,0 1 1,1-1-1,-1 0 1,1 1-1,0 0 1,1-1 0,-1 0-1,1 1 1,-1-1-1,1 1 1,1-1-1,-1 0 1,1 1-1,-1-1 1,1 0-1,0 0 1,1 0-1,-1 0 1,1-1-1,-1 1 1,1-1-1,0 1 1,1-1-1,-1 0 1,0 0-1,1-1 1,0 1 0,-1-1-1,1 1 1,0-1-1,0 0 1,7 1-1,2 2 389,0-1-1,1-1 0,0 0 1,-1-1-1,1-1 1,0 0-1,0-1 1,0 0-1,23-4 1,-35 3-124,-1 0 1,1-1 0,0 1 0,-1 0 0,1-1 0,-1 1 0,1-1 0,-1 0 0,0 0 0,0 1 0,0-1 0,0 0 0,0 0 0,0 0 0,0 0 0,0 0 0,-1 0 0,1 0 0,-1 0 0,0-1 0,0 1 0,1 0 0,-1 0-1,-1 0 1,1 0 0,0 0 0,0-1 0,-2-1 0,1-8 192,0 0-1,-1 1 0,-7-21 1,-26-63-1146,43 93-4927,26 5 69,-5 2-475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58 13261,'0'0'5140,"-3"-9"-2732,3 7-2280,-1-1 0,0 0-1,0 0 1,0 1 0,-1-1 0,1 1 0,-1-1-1,1 1 1,-1 0 0,0 0 0,0-1-1,0 1 1,0 0 0,0 1 0,-4-4 0,3 4-103,-1-1 1,1 1 0,-1 0-1,1 0 1,-1 0 0,1 1-1,-1-1 1,0 1 0,1 0 0,-1 0-1,0 0 1,1 0 0,-1 1-1,1-1 1,-7 3 0,-2 1-29,0 1 0,0 0 0,0 0 0,0 2 0,1-1 0,0 2 0,0-1 0,1 2 0,0-1 0,1 1-1,-12 14 1,3-2 51,1 1 0,1 0 0,1 1 0,-17 35 0,26-48-48,1 1 1,0 0 0,1 0 0,0 1 0,1-1 0,0 1 0,1 0 0,0 0 0,1-1-1,0 1 1,2 17 0,-1-27 13,1 1-1,0-1 1,0 0-1,0 1 1,0-1-1,1 0 1,-1 0-1,0 0 1,1 0-1,0 0 1,-1 0-1,1 0 1,0 0-1,0-1 1,0 1 0,0-1-1,0 0 1,1 1-1,-1-1 1,0 0-1,0 0 1,1 0-1,-1-1 1,1 1-1,-1 0 1,1-1-1,-1 0 1,1 1-1,-1-1 1,1 0-1,3-1 1,0 1 46,-1 0 0,1 0 0,-1-1 0,1 0 0,-1 0 1,0 0-1,0 0 0,1-1 0,-1 0 0,0 0 0,0-1 0,-1 1 1,1-1-1,5-4 0,-5 2 84,-1 0 0,0 0-1,0 0 1,0-1 0,-1 1 0,0-1 0,0 0 0,0 0 0,-1-1-1,0 1 1,0 0 0,-1-1 0,2-8 0,-3 13-161,0-1 0,1 1 1,-1 0-1,-1-1 0,1 1 0,0-1 1,0 1-1,-1 0 0,0-1 0,1 1 1,-1 0-1,0-1 0,0 1 0,0 0 1,0 0-1,-1 0 0,1 0 0,0 0 0,-1 0 1,0 0-1,1 0 0,-1 1 0,0-1 1,0 1-1,0-1 0,0 1 0,0 0 1,0 0-1,0-1 0,-1 2 0,1-1 1,0 0-1,0 0 0,-1 1 0,1-1 1,-1 1-1,-3 0 0,-29 2-384,35-2 383,-1 0 0,1 0 1,-1 0-1,0 0 0,1 1 0,-1-1 0,1 0 1,-1 0-1,1 0 0,-1 0 0,1 0 1,-1 1-1,1-1 0,-1 0 0,1 1 0,-1-1 1,1 0-1,-1 1 0,1-1 0,0 0 0,-1 1 1,1-1-1,-1 1 0,1-1 0,0 1 1,0-1-1,-1 1 0,1-1 0,0 1 0,0-1 1,-1 1-1,1-1 0,0 1 0,0-1 1,0 1-1,0-1 0,0 1 0,0 0 0,0-1 1,0 1-1,0-1 0,0 1 0,0-1 1,0 1-1,1-1 0,-1 1 0,0-1 0,0 1 1,1-1-1,-1 1 0,0-1 0,0 1 0,1-1 1,-1 1-1,1-1 0,-1 1 0,0-1 1,1 0-1,0 1 0,3 1-19,0-1-1,1 0 1,-1 0 0,0 0-1,1 0 1,-1-1 0,1 0-1,-1 0 1,1 0 0,0 0 0,-1-1-1,6-1 1,-5 2-6,15-4 13,-1-1 1,0 0 0,0-2 0,0 0 0,-1-1 0,0-1 0,0 0 0,-1-2-1,0 0 1,21-19 0,-59 76 755,15-35-714,-1 3 70,-1 0-1,2 0 1,0 1 0,0 0 0,1 0-1,1 0 1,1 1 0,-2 22 0,5-38-93,0 1 0,0-1 1,0 0-1,0 0 0,0 1 1,0-1-1,0 0 0,0 0 1,0 1-1,0-1 1,0 0-1,0 0 0,0 0 1,0 1-1,0-1 0,1 0 1,-1 0-1,0 0 0,0 1 1,0-1-1,0 0 0,0 0 1,1 0-1,-1 0 0,0 1 1,0-1-1,0 0 1,1 0-1,-1 0 0,0 0 1,0 0-1,1 0 0,-1 0 1,0 0-1,0 0 0,1 0 1,-1 0-1,0 0 0,0 0 1,1 0-1,-1 0 1,0 0-1,1 0 0,15-6-1234,11-12-2615,-2-8-1489,-3-6-2060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41 6694,'0'0'13234,"-6"8"-12641,-15 22 77,2 1 1,2 0-1,0 2 1,-15 44-1,68-121 1129,-25 28-1776,0 0 0,-1-1 0,-1 0 0,0-1 0,-1 0 0,7-27-1,-15 46-72,-1 1-1,1-1 0,0 1 0,0 0 0,0-1 0,0 1 0,0-1 0,0 1 0,0-1 0,1 1 0,-1-1 1,0 1-1,1-1 0,-1 1 0,1-1 0,0 1 0,-1-1 0,1 0 0,0 1 0,0-1 0,0 0 0,0 0 1,0 0-1,0 1 0,2 0 0,1 0 57,-1 0 0,1 0-1,0 0 1,-1 0 0,1-1 0,0 0 0,0 1 0,0-2-1,0 1 1,5 0 0,0 0 89,1 0 0,0-1 0,0-1 0,0 0 0,-1 0 0,1 0 0,0-1 0,-1-1 0,11-4 0,44-29 309,-60 34-380,-1-1 0,1 1 0,-1-1-1,0 1 1,0-1 0,0 0 0,-1 0 0,1 0-1,-1-1 1,1 1 0,-1-1 0,0 1-1,0-1 1,-1 0 0,3-6 0,-4 10-36,0-1 0,0 1 0,-1 0 0,1-1 0,0 1 0,0-1 0,0 1 0,0 0 0,-1-1 0,1 1 0,0 0 0,0-1 0,-1 1 0,1 0 0,0 0 0,-1-1 0,1 1 0,0 0 0,-1 0 0,1 0 0,0-1 0,-1 1 1,1 0-1,0 0 0,-1 0 0,1 0 0,-1 0 0,1 0 0,0 0 0,-1 0 0,1 0 0,-1 0 0,1 0 0,0 0 0,-1 0 0,1 0 0,-1 0 0,1 0 0,0 0 0,-1 0 0,1 0 0,-1 1 0,1-1 0,0 0 0,-1 0 0,1 1 0,0-1 1,0 0-1,-1 0 0,1 1 0,0-1 0,-1 1 0,-21 12-219,14-7 226,1 0 1,0 0 0,0 1-1,0 0 1,1 1 0,0-1-1,1 1 1,-1 0 0,2 1-1,-1-1 1,1 1 0,0 0-1,1 0 1,0 0 0,-2 15-1,5-24 11,0 1 0,0 0-1,1 0 1,-1 0-1,0 0 1,1 0 0,-1 0-1,1 0 1,-1 0-1,1-1 1,0 1 0,-1 0-1,1 0 1,0-1-1,0 1 1,-1 0 0,1-1-1,0 1 1,0-1-1,0 1 1,0-1 0,0 1-1,-1-1 1,1 0 0,0 1-1,0-1 1,0 0-1,0 0 1,0 0 0,0 0-1,0 0 1,0 0-1,0 0 1,0 0 0,2 0-1,40-4 226,-26 0-463,0-1 1,0 0-1,-1-2 1,30-15-1,-28 13 16,1 0-1,-1 1 1,25-6 0,-43 14 200,0 1 0,1-1 0,-1 0 1,0 1-1,0-1 0,1 0 1,-1 1-1,0-1 0,0 1 1,1-1-1,-1 0 0,0 1 0,0-1 1,0 1-1,0-1 0,0 1 1,1-1-1,-1 1 0,0-1 1,0 0-1,0 1 0,0-1 1,0 1-1,-1-1 0,1 1 0,0-1 1,0 1-1,0-1 0,0 0 1,0 1-1,-1-1 0,1 1 1,0-1-1,0 0 0,-1 1 0,1-1 1,0 1-1,-1-1 0,-7 20 351,-5 0-111,10-17-190,1 0-1,-1 1 1,1-1-1,0 1 1,0 0-1,0 0 1,1 0-1,-1 0 1,1 0-1,-2 7 0,4-11-18,-1 1-1,1-1 0,-1 1 0,1-1 0,-1 0 1,1 1-1,-1-1 0,1 0 0,0 0 0,-1 1 0,1-1 1,-1 0-1,1 0 0,0 0 0,-1 0 0,1 0 1,-1 0-1,1 0 0,0 0 0,-1 0 0,1 0 0,0 0 1,-1 0-1,1-1 0,-1 1 0,1 0 0,0 0 1,-1 0-1,1-1 0,-1 1 0,2-1 0,20-8 536,56-40-1245,-55 33 211,1 1 1,38-18-1,-56 35 530,-11 9 140,-15 20 274,14-23-357,-13 28 447,18-34-711,0-1-1,1 1 1,-1-1-1,0 1 1,1-1-1,-1 1 1,1 0-1,0-1 1,0 1-1,-1 0 0,1-1 1,0 1-1,0 0 1,1-1-1,-1 1 1,0 0-1,0-1 1,1 1-1,-1 0 0,1-1 1,0 1-1,0 1 1,16-2-8082,-3-1 2499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16 7111,'0'0'3982,"9"-3"-1382,29-9-1527,-38 12-1071,1 0 0,0 0 0,-1 0 0,1 0 0,0-1 0,-1 1 0,1 0 0,0 0 0,-1 1 0,1-1 0,-1 0 0,1 0 1,0 0-1,-1 0 0,1 0 0,0 1 0,-1-1 0,1 0 0,-1 1 0,1-1 0,-1 0 0,1 1 0,-1-1 0,1 1 0,-1-1 0,1 0 0,-1 1 0,0-1 0,1 1 0,-1 0 0,0-1 0,1 1 0,-1-1 0,0 1 0,0-1 1,1 1-1,-1 0 0,0-1 0,0 1 0,0 0 0,0-1 0,0 1 0,0 0 0,0-1 0,0 1 0,0-1 0,0 1 0,0 0 0,0-1 0,-1 1 0,1 0 0,0-1 0,-1 2 0,-10 33 198,-4-14 593,-1-1 0,-1-1 1,-1 0-1,0-1 1,-1-1-1,-1-1 1,-31 19-1,59-33 1811,41 0-2064,-23-4-567,0-1 0,27-7-1,-14-6-3792,-38 16 3535,-1-1-1,1 1 1,-1 0 0,1-1-1,-1 1 1,1 0 0,-1-1-1,1 1 1,-1-1 0,0 1 0,1-1-1,-1 1 1,0-1 0,1 1-1,-1-1 1,0 1 0,0-1-1,0 1 1,1-1 0,-1 1-1,0-1 1,0 0 0,0 1 0,0-1-1,0 1 1,0-2 0,0-6-7969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8392,'0'0'13421,"75"-20"-13165,-38 18-96,4 0-128,4 2-96,2-3-4164,-4-2-7175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18225,'0'0'4746,"-1"9"-4789,-10 43 88,-2-1-1,-37 96 1,25-81 334,-19 83 0,34-115-306,7-22 568,13-33 332,36-89 76,27-56-877,-64 149-336,1 0 0,1 1 0,0 1 0,1 0 0,1 0 0,0 1 0,20-15 0,-33 28 142,1 0-1,0 0 1,0 0 0,0 1-1,0-1 1,0 1 0,0-1-1,0 0 1,0 1-1,0 0 1,0-1 0,0 1-1,0 0 1,0-1 0,0 1-1,0 0 1,0 0 0,0 0-1,1 0 1,-1 0-1,2 0 1,-2 1-5,-1-1 0,1 1 0,0-1 0,0 1 0,-1 0 0,1-1 0,-1 1 0,1 0 0,-1 0 0,1-1 0,-1 1 0,1 0 0,-1 0-1,1 0 1,-1 0 0,0-1 0,0 1 0,1 0 0,-1 0 0,0 2 0,0 1-13,1 1 0,-1 0 0,0 0 0,-1 0 0,1 0 0,-1 0 0,0 0 0,-3 9 0,-1-5 49,0-1 0,0 0 0,-1 0 0,0 0 0,0-1 0,0 0 0,-1 0-1,-1-1 1,-8 7 0,4-3 72,-1-2-1,0 0 0,0 0 1,-1-1-1,-16 6 0,29-13-79,-1 1 0,0 0 1,0-1-1,1 1 0,-1-1 0,0 0 0,0 0 0,0 0 0,0 1 0,1-2 0,-1 1 1,0 0-1,0 0 0,-3-1 0,4 0-252,0 1 1,1-1-1,-1 0 1,0 1-1,1-1 1,-1 0-1,0 0 1,1 1-1,-1-1 0,1 0 1,-1 0-1,1 0 1,-1 1-1,1-1 1,0 0-1,-1 0 1,1 0-1,0 0 1,0 0-1,0 0 0,0 0 1,0 0-1,0 0 1,0 0-1,0 0 1,0 0-1,1-1 1,2-20-9151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6854,'0'0'7672,"-2"12"-4939,-2 10-1542,-2 0 0,-10 27 0,6-21-756,1 0 1,-7 40-1,16-67-377,-1 0 0,1-1 0,0 1 0,0-1 0,-1 1 0,1 0 0,0-1 0,0 1 0,0 0 0,0-1 0,0 1 0,0 0 1,0-1-1,0 1 0,0-1 0,0 1 0,0 0 0,0-1 0,1 1 0,-1 0 0,0-1 0,0 1 0,1-1 0,-1 1 0,0-1 0,1 1 0,-1 0 0,1 0 0,12-14 1285,10-32-541,-16 26-826,-2-1 0,-1 1 0,0-1 0,-1 0 0,-1 0 0,-1 0 0,-3-31 0,2 50-3,0 0 0,0 0 1,0 0-1,0 0 1,0 0-1,0 0 0,-1 0 1,1 0-1,0 0 1,-1 0-1,1 0 0,-1 0 1,1 1-1,-1-1 1,1 0-1,-1 0 0,0 0 1,1 1-1,-1-1 0,0 0 1,0 1-1,1-1 1,-1 1-1,0-1 0,0 1 1,-1-1-1,2 1-57,-1 0 1,1 0-1,-1 0 0,0 0 0,1 0 0,-1 0 1,1 0-1,-1 0 0,1 0 0,-1 0 0,1 1 1,-1-1-1,1 0 0,-1 0 0,1 1 0,0-1 1,-1 0-1,1 0 0,-1 1 0,1-1 0,-1 1 1,1-1-1,0 0 0,-1 1 0,1-1 0,0 1 1,0-1-1,-1 1 0,1-1 0,0 1 0,0-1 1,0 1-1,-1-1 0,1 1 0,0-1 0,0 1 1,0-1-1,0 1 0,0-1 0,0 1 0,0-1 1,0 1-1,0-1 0,1 2 0,-1 5-870,-1-4 423,1 0-1,0 0 0,0 0 1,0 0-1,1 0 1,-1 0-1,1 0 0,-1 0 1,1 0-1,0 0 1,0 0-1,0-1 0,1 1 1,-1 0-1,3 3 1,14 10-4375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49 11787,'0'0'2899,"-10"-1"-353,7 0-2402,-4 0 72,0 0 1,0 0-1,0 1 0,0 0 0,0 0 1,0 1-1,0-1 0,0 2 0,0-1 0,0 1 1,0 0-1,0 0 0,-10 6 0,9-2-83,0-1-1,1 2 1,-1-1-1,1 1 1,1 0-1,-10 13 1,14-17-100,0 0-1,0 0 1,0 0-1,0 0 1,1 0 0,-1 1-1,1-1 1,0 1-1,0-1 1,0 1 0,0-1-1,1 1 1,-1 0-1,1-1 1,0 1 0,0-1-1,0 1 1,1 0-1,-1-1 1,3 7 0,-2-8 54,0 0 1,0 0 0,0-1 0,0 1 0,0-1 0,1 1-1,-1-1 1,0 1 0,1-1 0,-1 0 0,1 0 0,0 0 0,-1 0-1,1 0 1,0 0 0,0 0 0,-1 0 0,1-1 0,0 1 0,0-1-1,0 1 1,0-1 0,0 0 0,0 0 0,0 0 0,0 0-1,0 0 1,0 0 0,0 0 0,0-1 0,0 1 0,-1-1 0,1 1-1,3-2 1,1 0 127,0 0 0,0-1-1,0 1 1,-1-1-1,1 0 1,0-1 0,-1 0-1,0 0 1,6-5-1,-6 4-150,0-1 0,0 0 0,-1 0 0,0-1 0,0 1-1,0-1 1,-1 0 0,0 0 0,0 0 0,3-15 0,-5 18-268,-1 0-1,1 0 1,-1 0 0,0 0 0,-1 0 0,1 1 0,-1-1 0,1 0 0,-3-6 0,2 6-508,-1 1 0,0-1 1,0 1-1,0-1 1,0 1-1,-1 0 1,1-1-1,-1 1 1,1 0-1,-6-3 0,-8-7-10023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7687,'0'0'9609,"-5"9"-9059,0-2-627,2 0-1,-1 1 1,1-1 0,1 1-1,-1 0 1,1 0-1,0 0 1,1 0 0,0 0-1,0 0 1,1 0-1,0 0 1,1 0 0,-1 0-1,2 0 1,-1 0-1,4 13 1,19 26-727,-19-40 873,-1 2 1,0-1 0,0 0 0,0 1-1,-1 0 1,0-1 0,-1 1 0,0 1-1,1 15 1,-3-23 20,-1 0 0,1 0 0,-1 0 0,0 0 0,0 0 0,0 0 0,0-1 0,0 1 0,-1 0 0,1-1 0,0 1 0,-1-1 0,1 1 0,-1-1 0,1 0 0,-1 1 0,0-1 0,0 0-1,1 0 1,-1 0 0,0 0 0,0-1 0,0 1 0,0-1 0,0 1 0,0-1 0,-3 1 0,2 0-59,1-1 0,0 1 0,0-1 0,-1 1 0,1-1 0,0 0 0,-1 0 0,1 0 0,0 0 0,-1-1 0,1 1 0,0 0 0,-1-1 0,1 0 0,0 1 0,0-1 0,0 0 0,0 0 0,-1 0 0,1-1 0,1 1 0,-1 0 0,0-1 0,-2-2 0,2 2-48,1-2 0,-1 1 0,1 0 0,0 0 1,-1 0-1,2-1 0,-1 1 0,0-1 0,1 1 0,-1 0 0,1-1 0,0 1 1,0-1-1,0 1 0,1-1 0,-1 1 0,2-5 0,0 3-38,0-1 1,1 1-1,0 0 0,0 0 0,0 0 0,0 0 0,1 0 1,-1 1-1,8-6 0,7-6-78,1 1 0,0 1 1,42-22-1,-51 30 197,131-66 716,-140 73-766,0 1 0,1-1 0,-1 0 1,0 1-1,0-1 0,1 0 0,-1 0 1,0 0-1,1 0 0,-1 0 0,1 0 1,0 0-1,-1 0 0,1-1 0,0 1 1,-1-1-1,4 1 0,2-1 127,1 0 0,-1 0 1,0-1-1,0 0 0,0-1 0,0 0 0,0 0 1,0 0-1,0-1 0,-1 0 0,1 0 0,-1 0 1,0-1-1,0 0 0,0-1 0,0 1 0,-1-1 1,1 0-1,7-11 0,-14 26-281,0 1 1,1-1-1,0 0 1,2 19-1,-1 6 64,6 57-1339,-4-57 326,0 62 0,-4-88 1126,0 0 1,0 1-1,-1-1 0,0 0 1,0 0-1,-1 0 1,0 0-1,-1 0 0,0-1 1,0 1-1,-7 9 1,10-17 28,1 0 0,-1 0 1,0 1-1,1-1 0,-1 0 1,0 0-1,0 0 1,0 0-1,0 0 0,0 0 1,0 0-1,0 0 0,0 0 1,0-1-1,0 1 1,0 0-1,-1-1 0,1 1 1,0-1-1,0 1 0,-1-1 1,1 0-1,0 1 1,-1-1-1,1 0 0,0 0 1,-1 0-1,1 0 0,0 0 1,-1 0-1,1 0 0,-1-1 1,1 1-1,0 0 1,0-1-1,-1 1 0,1-1 1,0 1-1,0-1 0,-1 0 1,1 1-1,0-1 1,0 0-1,0 0 0,0 0 1,0 0-1,0 0 0,0 0 1,1 0-1,-1 0 1,0 0-1,0-1 0,1 1 1,-1 0-1,0-2 0,-4-6 2,1-1-1,0 1 1,0-1-1,1 0 0,-3-19 1,4 22-94,1 1 1,1 0-1,-1-1 1,1 1-1,0-1 1,1 1-1,0-1 0,0 1 1,0 0-1,0-1 1,1 1-1,0 0 1,1 0-1,-1 0 1,1 0-1,4-5 0,-2 5-68,0 1 0,0-1-1,1 1 1,0 0-1,0 1 1,0-1-1,0 1 1,1 0 0,0 1-1,0 0 1,0 0-1,0 0 1,11-2 0,8-2-959,24-7-4525,-15 0-4191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152 278 14029,'0'0'6599,"-10"0"-6269,5 0-340,0 0-1,-1 0 0,1 1 0,0 0 0,0 0 0,0 1 0,0-1 0,0 1 0,0 0 1,0 0-1,0 1 0,1 0 0,-1-1 0,1 2 0,0-1 0,0 0 0,0 1 0,0 0 1,1-1-1,0 2 0,-1-1 0,1 0 0,1 1 0,-4 5 0,2-5 35,1 1 1,-1 0-1,1 0 0,0 0 0,1 1 1,-1-1-1,1 0 0,0 1 0,1 0 1,0-1-1,0 1 0,0 11 0,1-17 22,1 0 0,0 1-1,-1-1 1,1 0 0,0 0-1,-1 0 1,1 0 0,0 0 0,0 0-1,0-1 1,0 1 0,0 0-1,0 0 1,0-1 0,0 1-1,1 0 1,-1-1 0,0 1-1,0-1 1,0 0 0,1 1 0,-1-1-1,0 0 1,0 0 0,1 1-1,-1-1 1,0 0 0,1 0-1,-1-1 1,0 1 0,0 0 0,3-1-1,45-9 1410,-34 3-1286,-1 0 0,0 0 0,-1-2 0,0 1 0,0-2-1,-1 0 1,15-15 0,3-6 47,37-50 0,-47 54 112,32-57 0,-45 70-246,-1 1 1,-1-1-1,1 0 1,-2 0-1,0-1 1,3-25-1,-7 40-85,0-1 1,1 0-1,-1 1 0,0-1 0,0 1 1,0-1-1,0 1 0,0-1 0,0 0 1,0 1-1,0-1 0,0 1 0,0-1 1,-1 1-1,1-1 0,0 1 0,0-1 0,-1 0 1,1 1-1,0-1 0,0 1 0,-1 0 1,1-1-1,0 1 0,-1-1 0,1 1 1,-1-1-1,1 1 0,-1 0 0,1-1 1,-1 1-1,1 0 0,-2-1 0,-19 7-178,-19 25-88,18-4 174,1 2 0,-29 52 0,42-65 83,0 0-1,0 1 1,2 0-1,0 1 1,1 0-1,1-1 1,-2 20-1,6-36 21,0 1-1,0-1 1,0 0-1,0 1 1,0-1-1,1 0 1,-1 1-1,1-1 1,-1 0-1,1 0 1,-1 1-1,1-1 0,0 0 1,0 0-1,-1 0 1,1 0-1,0 0 1,0 0-1,0 0 1,0 0-1,0 0 1,0 0-1,0-1 1,1 1-1,-1 0 1,0-1-1,0 1 1,1-1-1,-1 1 0,0-1 1,0 0-1,1 0 1,-1 1-1,0-1 1,1 0-1,-1 0 1,0 0-1,1 0 1,-1-1-1,1 1 1,-1 0-1,2-1 1,5 0 48,0 0 0,-1 0 1,1-1-1,0 0 0,-1 0 0,9-4 1,0-3-63,-1 0 0,-1 0 0,17-15 0,-26 21-12,0-1 0,0-1 0,-1 1 1,1-1-1,-1 1 0,0-1 0,-1-1 0,1 1 0,-1 0 0,0-1 0,0 0 0,2-7 0,-5 13 16,0 0-1,0 0 0,0 0 0,0 0 0,0 0 0,0-1 1,0 1-1,0 0 0,0 0 0,0 0 0,0 0 1,1 0-1,-1 0 0,0 0 0,0 0 0,0-1 0,0 1 1,0 0-1,0 0 0,0 0 0,0 0 0,0 0 0,0 0 1,0 0-1,-1-1 0,1 1 0,0 0 0,0 0 1,0 0-1,0 0 0,0 0 0,0 0 0,0 0 0,0 0 1,0 0-1,0-1 0,0 1 0,0 0 0,0 0 0,0 0 1,-1 0-1,1 0 0,0 0 0,0 0 0,0 0 0,0 0 1,0 0-1,0 0 0,0 0 0,0 0 0,-1 0 1,1 0-1,0 0 0,0 0 0,0 0 0,0 0 0,0 0 1,0 0-1,0 0 0,-1 0 0,1 0 0,0 0 0,0 0 1,0 0-1,0 0 0,0 0 0,-11 8-139,-8 13-71,13-13 222,0-1 0,1 1 0,0 0 0,0 1 0,1-1 0,0 1 0,1 0 0,-1 0 0,2 0 0,-1 0 0,1 1 0,1-1 0,0 1 0,0-1 0,1 12 0,1-20 18,-1 0-1,0 0 1,1 0 0,0 0 0,-1 0-1,1 0 1,0 0 0,-1-1-1,1 1 1,0 0 0,0 0-1,0-1 1,-1 1 0,1-1 0,0 1-1,0-1 1,0 1 0,0-1-1,0 1 1,0-1 0,0 0 0,0 0-1,0 1 1,0-1 0,1 0-1,-1 0 1,0 0 0,0 0-1,0 0 1,0 0 0,1-1 0,35-5 906,-19-4-861,0 0 0,-1-1 0,0-1-1,-1-1 1,-1 0 0,0-1 0,-1-1 0,24-31-1,-32 39-140,-5 7 48,0-1 1,0 0-1,-1 1 0,1-1 0,0 0 1,-1 0-1,1 0 0,0 0 0,-1 0 1,1 0-1,-1 0 0,0 0 1,1 0-1,-1 0 0,0 0 0,1-2 1,-17 7-504,7 3 496,0 1-1,1 1 0,-1-1 0,1 1 1,1 1-1,0-1 0,0 1 0,1 1 1,1-1-1,-1 1 0,1 0 1,-4 16-1,8-25 36,1-1 1,0 0-1,0 0 0,-1 0 1,1 1-1,0-1 1,0 0-1,0 1 0,0-1 1,0 0-1,0 0 0,1 1 1,-1-1-1,0 0 1,1 0-1,-1 0 0,0 1 1,1-1-1,0 0 1,-1 0-1,1 0 0,0 0 1,-1 0-1,1 0 1,2 1-1,-2-1 21,1 0 0,0 0 0,0-1 0,-1 1 0,1-1-1,0 1 1,0-1 0,0 0 0,0 0 0,0 0 0,0 0 0,-1 0 0,1 0 0,0 0 0,2-1 0,4-1-290,-1 0 1,0 0 0,0-1-1,0 0 1,0 0-1,0-1 1,10-7 0,8-12-4582,-11 6-1450,0-10-8345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25 15727,'0'0'6075,"-1"9"-5883,0 10 85,-2 0 0,0-1 0,-2 0 0,-10 32 0,-39 81 1586,26-65-1529,19-46-282,6-13-21,-1 1 1,1-1 0,0 1-1,1 0 1,0 0-1,0 0 1,0 14-1,24-38 989,32-44-738,-38 44-476,0-2 1,27-38-1,-45 60-623,-25 46-2111,25-47 2848,0 1-1,1-1 1,0 1 0,-1-1 0,1 1-1,0-1 1,1 1 0,-1 0 0,1-1 0,0 1-1,0 0 1,0 0 0,0-1 0,1 7-1,1-9 41,-1 1 0,1-1 1,-1 0-1,1 0 0,-1 0 0,1 0 0,0-1 0,-1 1 0,1 0 0,0-1 0,0 1 0,-1-1 0,1 0 0,0 1 0,0-1 0,0 0 0,0 0 0,3-1 0,36-2-1875,-34 0 1540,0 0 1,0 0-1,0-1 0,0 0 1,0 0-1,-1-1 0,0 0 1,0 0-1,0 0 1,7-9-1,50-67-567,-54 68 853,19-25 210,-2-1 0,-1-2-1,-2 0 1,23-57 0,-68 117-36,-6 20 839,2 1 1,1 1-1,2 1 1,2 2-1,-20 61 1,38-96-911,1 1 1,0 0 0,0-1 0,1 1 0,1 0 0,0-1-1,0 1 1,3 19 0,-3-30-11,0 1 1,0 0-1,0 0 0,0 0 0,0-1 1,0 1-1,0 0 0,0 0 0,0 0 1,0-1-1,0 1 0,0 0 0,0 0 1,0 0-1,0-1 0,0 1 1,0 0-1,0 0 0,1 0 0,-1 0 1,0-1-1,0 1 0,0 0 0,0 0 1,0 0-1,0 0 0,1 0 0,-1-1 1,0 1-1,0 0 0,0 0 0,0 0 1,1 0-1,-1 0 0,0 0 0,0 0 1,0 0-1,1 0 0,-1 0 0,0 0 1,0 0-1,0 0 0,1 0 1,-1 0-1,0 0 0,0 0 0,0 0 1,1 0-1,-1 0 0,0 0 0,0 0 1,0 0-1,1 0 0,-1 0 0,0 0 1,0 0-1,0 0 0,0 1 0,1-1 1,-1 0-1,0 0 0,0 0 0,0 0 1,0 0-1,0 1 0,0-1 1,1 0-1,4-16 400,1-23 575,1-5-292,1-62 1,-8 106-303,18 23-700,-12-18 348,0 0 1,1 0 0,0-1 0,0 0-1,0 0 1,0 0 0,1-1-1,-1 0 1,1-1 0,0 1 0,0-2-1,0 1 1,0-1 0,0 0-1,0-1 1,0 0 0,15-1 0,-14 0 69,0 0 1,0 0-1,0-1 1,-1 0-1,1-1 1,0 0-1,-1 0 1,0-1-1,0 0 1,0 0 0,0-1-1,0 0 1,-1 0-1,0-1 1,11-11-1,-17 16-68,0 0-1,0 0 1,0 0-1,0 0 1,-1-1-1,1 1 1,0 0-1,0 0 1,-1-1-1,1 1 1,-1 0-1,1-1 1,-1 1-1,0 0 1,1-1-1,-1 1 1,0-1-1,0 1 1,0 0-1,0-1 1,0-1-1,-1 2-25,0 0 0,1 0 0,-1 0 0,0 0 0,1 0 0,-1 0 0,0 1-1,0-1 1,0 0 0,0 1 0,0-1 0,0 0 0,0 1 0,0-1 0,0 1 0,0-1 0,0 1-1,0 0 1,0-1 0,-2 1 0,-2-1-35,-1 1 0,1-1-1,0 1 1,-1 0 0,1 1-1,0-1 1,0 1 0,-1 0-1,1 0 1,-8 4 0,6-1 2,-1 0 1,1 1 0,1 0-1,-1 0 1,1 0-1,-1 1 1,1 0 0,1 0-1,0 1 1,-1 0 0,2 0-1,-1 0 1,-6 14-1,10-18 0,0 0 0,0 0 0,0-1 0,0 1 0,0 0 0,1 0 1,-1 0-1,1 0 0,0 0 0,0 0 0,0 0 0,0 0 0,0 0 0,0 0 0,1-1 0,0 1 0,-1 0 0,1 0 0,0 0 0,1-1 0,-1 1 0,0 0 0,1-1 0,-1 1 0,1-1 0,0 0 0,0 1 0,0-1 0,0 0 0,0 0 0,1 0 0,-1-1 0,0 1 0,1 0 0,0-1 0,-1 0 0,1 1 0,0-1 0,-1 0 0,1 0 0,6 0 0,33 7-3291,-14-7-2659,3-1-6304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16816,'0'18'1725,"1"57"1584,0-62-3259,0 0 1,1-1-1,0 1 0,1-1 1,0 0-1,9 22 0,-11-32-26,0 0 0,1 0 0,-1 0-1,1 0 1,0 0 0,-1 0 0,1 0 0,0 0-1,0-1 1,0 1 0,0-1 0,0 1-1,1-1 1,-1 0 0,0 0 0,1 0 0,-1 0-1,1 0 1,-1-1 0,0 1 0,1-1-1,0 1 1,-1-1 0,1 0 0,-1 0 0,1 0-1,-1-1 1,1 1 0,-1 0 0,1-1-1,-1 0 1,4-1 0,9-3 92,0 0-1,-1-1 1,0-1-1,14-9 1,-12 8-240,-1-2 215,18-7-368,-32 17 322,0-1 0,0 1-1,0 0 1,1-1-1,-1 1 1,0 0 0,0 0-1,0 0 1,0 0 0,0 0-1,0 0 1,1 0 0,-1 1-1,0-1 1,0 0-1,0 1 1,0-1 0,0 0-1,0 1 1,0-1 0,0 1-1,0 0 1,0-1 0,0 1-1,0 0 1,0 0-1,1 0 79,-1 0 0,1 0-1,-1-1 1,1 1-1,0-1 1,-1 1-1,1-1 1,0 1-1,0-1 1,-1 0-1,1 0 1,0 0 0,0 0-1,-1 0 1,1-1-1,0 1 1,-1 0-1,4-2 1,31-10 533,33-15-667,-64 26-110,0-1-1,0 1 1,0 0-1,1 0 1,-1 1-1,0 0 1,0-1-1,0 2 1,1-1 0,-1 1-1,10 2 1,-14-2 44,0 0 0,0 0 1,0 0-1,0 1 1,0-1-1,0 0 1,-1 1-1,1-1 1,0 0-1,-1 1 1,0-1-1,1 1 0,-1-1 1,0 1-1,1-1 1,-1 1-1,0-1 1,0 1-1,0-1 1,0 1-1,-1-1 1,1 1-1,-1 2 0,-7 5-10695,-2-9-673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14414,'0'0'2370,"62"3"-5029,-36 0-9096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166 128 10378,'0'0'5947,"-9"1"-4020,1 1-1747,0-1 1,0 1-1,0 1 0,1 0 1,-1 0-1,1 1 0,-1-1 0,1 1 1,0 1-1,1 0 0,-1 0 1,1 0-1,0 1 0,0-1 1,0 2-1,1-1 0,-6 9 1,8-10-72,0-1-1,0 2 1,0-1 0,0 0 0,1 0 0,0 1 0,0 0 0,0-1 0,1 1 0,0 0 0,0 0 0,0 0-1,1-1 1,0 8 0,0-12-70,1 0-1,0 0 1,-1-1-1,1 1 0,0 0 1,-1-1-1,1 1 1,0 0-1,0-1 1,-1 1-1,1-1 1,0 1-1,0-1 1,0 0-1,0 1 1,0-1-1,0 0 0,0 0 1,0 1-1,0-1 1,0 0-1,-1 0 1,1 0-1,0 0 1,2-1-1,26-3 889,-19-1-791,0 0-1,0-1 0,0 0 1,-1 0-1,1-1 0,-2-1 1,10-9-1,58-66 22,-61 66-89,101-130 359,-142 182-474,-35 60 0,54-83 34,1-1 1,1 1 0,0 0 0,1 1-1,0-1 1,1 1 0,1-1 0,-1 1-1,2 0 1,0 15 0,1-27 15,0 1 0,0-1 0,0 1 1,0-1-1,1 0 0,-1 1 0,1-1 1,-1 0-1,1 1 0,-1-1 0,1 0 1,0 0-1,0 0 0,-1 1 0,1-1 0,0 0 1,0 0-1,0 0 0,0 0 0,1-1 1,-1 1-1,0 0 0,0 0 0,3 1 1,0-1 15,0 0 1,0 1-1,1-2 1,-1 1 0,0 0-1,1-1 1,-1 0 0,7 0-1,0-1 23,1 0 0,-1-1-1,1 0 1,-1-1-1,20-8 1,-12 2-197,0-1-1,0-1 1,19-15-1,-33 23 184,0-1 0,0 0 0,-1 0-1,0 0 1,0-1 0,0 1 0,0-1 0,-1 0-1,1 0 1,-2 0 0,1-1 0,0 1-1,-1-1 1,0 0 0,0 1 0,1-8-1,-3 12 14,0 0-1,0 0 0,0-1 0,0 1 0,0 0 0,0-1 0,0 1 0,0 0 0,0 0 0,0-1 0,-1 1 0,1 0 0,-1 0 0,1 0 0,-1 0 0,1-1 0,-1 1 0,0 0 0,1 0 1,-1 0-1,0 0 0,0 0 0,0 1 0,0-1 0,0 0 0,0 0 0,-2-1 0,0 1-33,0 0-1,0 0 1,0 0 0,0 1 0,0-1-1,0 1 1,0 0 0,-1-1 0,1 2-1,-6-1 1,0 2-54,0-1-1,0 1 1,0 1 0,1-1-1,-1 2 1,1-1 0,-12 7-1,15-7 33,-1 0 1,0 1-1,1 0 0,0 0 1,0 1-1,0-1 0,0 1 0,1 0 1,0 0-1,0 1 0,0-1 0,1 1 1,0 0-1,0 0 0,0 0 0,1 0 1,0 0-1,0 0 0,0 1 0,0 7 1,2-13 7,1 1 1,-1-1-1,1 1 1,0-1-1,0 1 1,0-1-1,-1 1 1,1-1 0,0 0-1,1 1 1,-1-1-1,0 0 1,0 0-1,0 0 1,1 0-1,-1 0 1,1 0 0,-1 0-1,1-1 1,-1 1-1,1 0 1,-1-1-1,1 1 1,-1-1-1,1 0 1,0 1 0,-1-1-1,1 0 1,0 0-1,-1 0 1,3 0-1,66 0-413,-59-1 289,2-1-58,-1 0 0,0 0 0,0-1 0,13-5 0,-15 4 127,1 1 0,0 0 0,0 1 0,22-3 0,-33 10 104,1 0 0,-1 1 0,0-1 0,0 0 0,0 0 0,-3 9 0,3-13-34,0-1 1,0 1-1,0-1 1,0 1-1,-1 0 1,1-1-1,1 1 1,-1 0-1,0-1 0,0 1 1,0 0-1,0-1 1,0 1-1,0 0 1,1-1-1,-1 1 1,0-1-1,1 1 1,-1 0-1,0-1 1,1 1-1,-1-1 1,1 1-1,-1-1 1,0 1-1,1-1 1,-1 0-1,1 1 1,0-1-1,-1 1 1,1-1-1,-1 0 1,1 0-1,0 1 1,0-1-1,32-1 365,33-21-154,-50 16-302,-9 2-104,1 0 0,0 1 1,0 0-1,1 0 1,-1 1-1,1 0 1,-1 0-1,1 1 1,14 0-1,-23 2 173,1-1 0,0 1-1,-1 0 1,1-1 0,0 1 0,-1 0 0,1 0 0,-1 0-1,1-1 1,-1 1 0,0 0 0,1 0 0,-1 0-1,0 0 1,1 0 0,-1 0 0,0 0 0,0 0 0,0 0-1,0 0 1,0-1 0,0 1 0,0 0 0,0 0-1,-1 2 1,-3 26 196,-10 15-342,14-42-2029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19442,'-4'4'381,"-1"1"-1,1-1 0,0 1 0,0 0 0,1 0 0,0 0 0,-1 0 0,2 0 1,-4 8-1,4-9-322,0-1-15,-2 3-6,1 1 1,0-1-1,0 0 0,0 1 1,1 0-1,0-1 0,0 1 1,0 0-1,1 0 0,0 0 1,0 8-1,3-13-23,0-1-1,-1 1 1,1-1-1,0 1 1,0-1-1,0 0 1,0 0-1,1 0 0,-1 0 1,0 0-1,0 0 1,0-1-1,1 1 1,-1-1-1,0 0 1,1 0-1,-1 1 1,1-1-1,-1-1 1,3 1-1,3 0 19,64 1-286,-53-2-9,0 1 0,0 1 0,0 0 0,34 9 0,-52-11 275,-1 1 0,1 0 0,0 1 1,-1-1-1,1 0 0,-1 0 0,1 0 1,-1 0-1,1 0 0,0 0 0,-1 1 1,1-1-1,-1 0 0,1 1 0,-1-1 1,1 0-1,-1 1 0,0-1 0,1 0 1,-1 1-1,1-1 0,-1 1 0,0-1 1,1 1-1,-1-1 0,0 1 0,0-1 1,1 1-1,-1-1 0,0 1 0,0-1 1,0 1-1,1-1 0,-1 1 0,0 0 1,0 0-1,-18 16 1132,-38 8 1045,54-24-2110,-18 7 268,0-1 1,0-1 0,0-1 0,-1 0-1,0-1 1,-28 0 0,48-4-439,0 0 0,0 0 0,0 0 0,1 0 0,-1 0 0,0 0 0,0-1 0,0 1 0,0 0 1,1-1-1,-1 1 0,0 0 0,0-1 0,1 1 0,-1-1 0,0 1 0,1-1 0,-1 1 0,1-1 0,-1 0 0,1 1 0,-1-1 0,1 0 0,-1 0 0,1 1 0,-1-2 1,1 1-382,-1 0 0,1 0 1,0-1-1,-1 1 1,1 0-1,0 0 1,0-1-1,0 1 0,0 0 1,0 0-1,0-1 1,0 1-1,1 0 1,-1 0-1,0 0 0,1-1 1,0-1-1,10-9-6660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10826,'0'0'12038,"8"-1"-11226,-5 1-763,0 0 0,0-1 0,0 1-1,0-1 1,0 0 0,0 1 0,0-1 0,0-1 0,0 1 0,0 0 0,0-1 0,-1 1 0,1-1 0,-1 0 0,1 0 0,-1 0 0,0 0 0,0 0 0,0 0-1,0-1 1,0 1 0,0-1 0,-1 0 0,1 1 0,-1-1 0,0 0 0,1 0 0,-1 0 0,-1 0 0,1 0 0,0 0 0,-1 0 0,1 0 0,-1 0-1,0-5 1,0 7-41,0 0 0,0-1 0,0 1 0,0 0 0,0 0-1,0 0 1,-1 0 0,1 0 0,0 0 0,0 0-1,-1 0 1,1 0 0,-1 0 0,1 0 0,-1 0 0,1 0-1,-2-1 1,2 1-17,-1 1 0,1 0 0,-1 0 0,1 0 0,-1 0 0,1 0 0,-1 0 0,1-1-1,-1 1 1,1 0 0,-1 0 0,1 1 0,-1-1 0,1 0 0,-1 0 0,1 0 0,-1 0 0,1 0 0,-1 0 0,1 1 0,0-1-1,-1 0 1,1 0 0,-1 1 0,1-1 0,-1 1 0,-2 1-37,-1 1-1,1 0 1,0 0 0,0 1-1,1-1 1,-1 0 0,-3 6-1,-1 5 21,1 0-1,0 1 1,-7 26-1,11-36 33,1 0-1,0 1 0,0-1 1,0 0-1,1 1 0,-1-1 0,1 0 1,1 1-1,-1-1 0,1 1 0,0-1 1,0 0-1,1 1 0,2 6 1,-2-10 23,0 1 1,0-1 0,0 0 0,1 0-1,-1 0 1,1-1 0,-1 1 0,1-1 0,-1 1-1,1-1 1,0 0 0,0 0 0,-1 0-1,1 0 1,0 0 0,0-1 0,0 1-1,0-1 1,0 0 0,0 0 0,0 0 0,4-1-1,2 1 38,0-1 0,0-1 0,-1 1 0,1-1 0,-1-1 0,13-4 0,-4-2-42,-1-1 0,0 0 1,-1-1-1,0-1 0,0 0 1,-1-1-1,-1 0 1,0-2-1,-1 1 0,-1-1 1,19-32-1,-30 40-570,-7 11 317,-9 10 88,7-2 114,0 0 0,0 1 0,1 0 0,-6 14 0,11-21 74,0 0 0,1 0 0,0 1-1,0-1 1,1 0 0,-1 1 0,2-1-1,-1 1 1,0-1 0,1 1 0,1-1-1,0 9 1,0-14-13,0 1 0,0 0 0,0-1 0,0 1 0,0-1 0,0 1 0,0-1 0,1 1 0,-1-1 0,1 0 0,-1 1 0,1-1 0,-1 0 0,1 0 0,0 0 0,-1-1 0,1 1 0,0 0 0,0 0 0,0-1 0,0 0 0,-1 1 0,1-1 0,3 0 0,1 1-315,1 0-1,-1-1 0,0 1 1,0-2-1,1 1 1,8-2-1,-14 1-33,0 1 0,0 0 1,-1-1-1,1 1 0,0-1 0,0 1 0,-1-1 0,1 1 0,0-1 0,-1 0 0,1 1 0,-1-1 1,1 0-1,-1 0 0,1 1 0,-1-1 0,1 0 0,-1 0 0,0 0 0,1 1 0,-1-1 0,0 0 1,0 0-1,0-2 0,1-13-8009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14958,'0'0'4933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167 144 17905,'0'0'6411,"-8"-5"-6218,5 2-203,0 1 0,1 1 0,-1-1 0,0 0 0,0 1 0,1-1 0,-1 1 0,0 0 0,-1 0 1,1 0-1,0 0 0,0 1 0,0-1 0,-1 1 0,1 0 0,0 0 0,0 0 0,0 0 1,-1 1-1,1-1 0,0 1 0,0 0 0,0 0 0,0 0 0,0 0 0,0 0 0,0 1 1,0-1-1,0 1 0,1 0 0,-1 0 0,0 0 0,-3 5 0,1-3 53,0 1 0,0 1-1,0-1 1,1 1 0,0-1-1,0 1 1,1 0 0,0 1 0,0-1-1,0 1 1,1-1 0,0 1-1,0 0 1,-1 11 0,3-17-26,1 0 1,-1 0-1,0 0 1,1 0-1,0 0 1,-1 0-1,1-1 1,-1 1-1,1 0 0,0 0 1,0-1-1,-1 1 1,1 0-1,0-1 1,0 1-1,0-1 1,0 1-1,0-1 1,-1 0-1,1 1 1,0-1-1,0 0 0,0 0 1,0 1-1,0-1 1,0 0-1,0 0 1,0 0-1,0 0 1,0 0-1,0-1 1,0 1-1,1 0 1,39-7 616,-30 3-575,-1-1 1,0-1 0,0 0 0,0-1 0,-1 1 0,0-2-1,9-8 1,55-63 113,-48 48-29,34-54 0,-96 139-318,21-31-11,-25 48 0,36-63 190,1 1 0,1 0 1,-1 0-1,2 0 0,-1 0 1,1 0-1,1 1 0,-1-1 1,2 1-1,0 16 0,0-25 2,0 0-1,0 0 0,1 0 0,-1 0 1,0 0-1,1 0 0,-1 0 0,1 0 1,-1-1-1,1 1 0,-1 0 0,1 0 1,0-1-1,-1 1 0,1 0 0,0-1 1,0 1-1,-1 0 0,1-1 0,0 1 1,0-1-1,0 0 0,0 1 0,0-1 1,1 1-1,34 3 111,-26-5-147,1 0 1,0-1 0,0 0 0,13-5 0,-7-1 97,0 0 1,-1-1 0,0-1-1,-1-1 1,0 0-1,-1-1 1,0 0-1,-1-1 1,-1-1 0,0 0-1,0 0 1,13-24-1,-48 38 456,11 4-543,1 0 0,0 0 0,0 1 0,0 1 1,0 0-1,-10 8 0,17-12 3,0 1 0,1 0 0,-1 0 1,0 0-1,1 0 0,0 1 0,0-1 0,0 1 0,0 0 1,1-1-1,0 1 0,-1 0 0,1 1 0,1-1 0,-1 0 1,1 1-1,-1-1 0,0 9 0,2-11 5,1 0 0,0 0-1,-1 0 1,1 0 0,0-1 0,0 1-1,0 0 1,0-1 0,0 1 0,0-1 0,1 1-1,-1-1 1,1 1 0,-1-1 0,1 0-1,-1 0 1,1 0 0,-1 0 0,1 0-1,0 0 1,0 0 0,0 0 0,-1-1 0,1 1-1,0-1 1,0 1 0,0-1 0,0 0-1,0 0 1,0 0 0,2 0 0,72 1-328,-69-1 375,45-10 131,-45 8-218,0 0 1,1 1-1,-1-1 1,1 2-1,0-1 1,13 1-1,19 2-1694,66-4 0,-18-2 2822,-87 12-879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12 17136,'0'0'11131,"-12"-3"-11238,3 1 87,5 1 12,0-1 0,-1 1 0,1 0 1,-1 1-1,1-1 0,-1 1 0,1 0 0,-1 0 1,1 0-1,-1 0 0,0 1 0,1 0 1,0 0-1,-1 0 0,1 1 0,0-1 1,-8 5-1,-8 6-57,-41 27 136,56-36-129,0 1 0,0 0-1,1 0 1,0 0 0,0 1 0,0-1-1,0 1 1,-6 10 0,10-14 31,0-1 0,1 1 0,-1-1 0,0 1 0,0-1 0,0 1 1,0-1-1,0 1 0,1-1 0,-1 1 0,0-1 0,0 1 0,1-1 0,-1 0 0,0 1 0,1-1 0,-1 1 0,1-1 0,-1 0 0,0 1 1,1-1-1,-1 0 0,1 1 0,-1-1 0,1 0 0,-1 0 0,1 0 0,-1 1 0,1-1 0,-1 0 0,1 0 0,-1 0 0,1 0 0,0 0 1,-1 0-1,1 0 0,-1 0 0,1 0 0,-1 0 0,1 0 0,31 2 0,-28-2-48,21 0-131,61 6-117,-81-6 271,-1 1-1,1 0 1,-1 0-1,1 0 1,-1 1 0,0-1-1,0 1 1,0 0 0,0 0-1,0 1 1,0-1-1,0 1 1,-1 0 0,1 0-1,3 4 1,-6-6 62,-1 1 1,1 0-1,-1-1 0,1 1 1,-1 0-1,1-1 1,-1 1-1,0 0 0,0-1 1,0 1-1,0 0 0,0-1 1,0 1-1,-1 0 1,1-1-1,0 1 0,-1 0 1,1-1-1,-1 1 0,0 0 1,0-1-1,1 1 1,-1-1-1,0 0 0,0 1 1,0-1-1,-1 0 0,1 1 1,0-1-1,0 0 1,-1 0-1,1 0 0,-2 1 1,-52 35 1222,52-35-1191,-13 7 226,-1-1 0,-25 9 0,36-15-281,1 0-1,0-1 0,-1 1 0,1-1 0,0 0 0,-1-1 0,1 1 0,-1-1 0,1 0 0,-1-1 0,1 1 0,-1-1 0,-6-2 0,11 2-167,0 1 1,0-1 0,0 1 0,0-1-1,0 0 1,0 0 0,0 0-1,0 0 1,0 1 0,1-1 0,-1 0-1,0 0 1,1 0 0,-1 0-1,1-1 1,-1 1 0,1 0 0,-1 0-1,1 0 1,-1-2 0,-1-17-6070,2 1-1731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121 185 7335,'0'0'3363,"4"-11"112,2 0-2316,-4 7-743,0-1 1,0 1 0,0 0 0,-1 0 0,1-1 0,-1 1 0,0-1 0,0 1 0,-1-1 0,1-6 0,-1 11-373,0-1 1,0 1 0,0 0-1,0 0 1,0-1 0,0 1-1,0 0 1,0-1 0,-1 1 0,1 0-1,0-1 1,0 1 0,0 0-1,0 0 1,0-1 0,0 1-1,-1 0 1,1 0 0,0-1 0,0 1-1,0 0 1,-1 0 0,1-1-1,0 1 1,0 0 0,-1 0 0,1 0-1,0 0 1,0-1 0,-1 1-1,1 0 1,0 0 0,0 0-1,-1 0 1,1 0 0,0 0 0,-1 0-1,1 0 1,-16 4 169,-12 13-517,18-7 292,0 0 0,1 0 1,0 1-1,0 0 0,-12 22 0,17-26 9,1 0 0,-1 0 1,1 1-1,0 0 0,1-1 1,0 1-1,0 0 1,1 0-1,0 0 0,0 1 1,1 8-1,0-15 4,0-1 1,1 1-1,-1-1 1,1 0-1,-1 1 1,1-1-1,-1 0 1,1 0-1,0 1 1,0-1-1,0 0 1,0 0-1,0 0 1,0 0-1,0 0 1,0 0-1,0 0 1,0-1-1,0 1 0,1 0 1,-1 0-1,0-1 1,1 1-1,-1-1 1,0 1-1,1-1 1,-1 0-1,1 0 1,-1 1-1,0-1 1,1 0-1,-1 0 1,3-1-1,4 1 84,0 0-1,0-1 1,-1 0 0,1 0-1,10-4 1,-4 0 79,0-2 0,-1 1 1,1-2-1,-1 1 0,0-2 0,-1 0 1,0 0-1,-1-1 0,0-1 0,0 0 0,9-13 1,-8 9 114,0-1 1,-1-1 0,0 0-1,-2-1 1,0 0 0,-1-1-1,11-36 1,-18 53-285,0 0 0,0-1 0,-1 1 1,1 0-1,-1 0 0,0-1 0,0 1 0,1-1 0,-1 1 0,-1 0 1,1-1-1,0 1 0,-1-3 0,0 5-12,1 0 1,-1 0-1,0 0 0,1 0 0,-1 0 0,1 0 1,-1 0-1,1 0 0,-1 0 0,0 0 1,1 1-1,-1-1 0,1 0 0,-1 0 1,1 0-1,-1 1 0,1-1 0,-1 0 0,1 1 1,-1-1-1,1 1 0,-1-1 0,1 0 1,0 1-1,-1-1 0,1 1 0,-1-1 1,1 1-1,0-1 0,-1 1 0,-37 57-397,25-34 373,2 1 0,-9 28 0,18-45-79,-1 0 0,1 0 0,1 0 0,0 0 0,0 0 0,0 0 0,1 0 0,0 0 0,1 0 0,0 1 0,3 12 0,-3-19 91,1 1-1,-1-1 0,1 1 1,0-1-1,0 0 0,0 1 1,0-1-1,0 0 0,1 0 1,-1-1-1,1 1 0,-1 0 1,1-1-1,0 0 1,-1 1-1,1-1 0,0 0 1,0 0-1,0-1 0,0 1 1,0-1-1,0 1 0,0-1 1,0 0-1,0 0 0,0 0 1,0-1-1,4 0 0,3 0 57,0 0-1,0-1 0,0 0 0,0-1 0,0 0 0,-1 0 0,13-7 0,29-27 41,-48 35-80,0-1 0,0 1 1,-1-1-1,1 0 0,-1 0 1,0 0-1,0-1 0,0 1 1,0 0-1,0-1 0,-1 1 1,1-1-1,1-6 0,-3 9-1,-1 1 0,1 0 0,0-1 0,0 1 0,0 0 0,0-1 0,0 1 0,0 0 0,0-1 0,0 1 0,0 0 0,-1-1 0,1 1-1,0 0 1,0 0 0,0-1 0,-1 1 0,1 0 0,0 0 0,0-1 0,-1 1 0,1 0 0,0 0 0,-1 0 0,1-1 0,0 1 0,0 0 0,-1 0 0,1 0 0,0 0 0,-1 0 0,1 0 0,0 0-1,-1 0 1,1-1 0,-1 1 0,1 0 0,0 1 0,-1-1 0,1 0 0,0 0 0,-1 0 0,1 0 0,0 0 0,-1 0 0,1 0 0,0 0 0,0 1 0,-1-1 0,1 0 0,0 0 0,-1 0 0,1 1-1,0-1 1,0 0 0,-1 0 0,1 1 0,0-1 0,0 0 0,-1 1 0,-18 13-173,15-9 172,0 1 0,1-1 0,0 1 1,0 0-1,0 0 0,0 0 0,1 0 0,-3 12 0,5-16 10,-1 1-1,1-1 1,0 0 0,0 0-1,-1 0 1,1 0-1,1 0 1,-1 0-1,0 0 1,0 0-1,1 0 1,-1 0 0,1 0-1,0 0 1,0 0-1,-1 0 1,1 0-1,0 0 1,1-1-1,-1 1 1,0 0 0,0-1-1,1 1 1,-1-1-1,1 1 1,-1-1-1,1 0 1,0 0-1,0 0 1,-1 1-1,3-1 1,7 3 19,0 0 0,1-1 0,-1-1 0,0 0 0,1-1 0,-1 0 0,24-1 0,-30-1 6,0 1 1,0-1-1,-1 0 1,1 0 0,0-1-1,0 1 1,-1-1-1,1 0 1,6-4 0,-9 4 24,0 1 1,0-1-1,0 1 1,-1-1-1,1 0 1,-1 0 0,1 0-1,-1 0 1,1 0-1,-1 0 1,0 0-1,0 0 1,0 0-1,0-1 1,-1 1-1,1 0 1,-1-1 0,1 1-1,-1-1 1,0-2-1,0-3 190,-1 0 0,0 0 0,0 0-1,-1 0 1,0 0 0,-1 1 0,1-1 0,-2 1-1,1-1 1,-1 1 0,0 0 0,0 0-1,-1 1 1,0-1 0,0 1 0,-8-7 0,-12-18 213,18 19-396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62 15375,'0'0'1921,"8"2"321,-7-2-2194,20 5 940,1-1 0,34 2 0,-51-5-802,-1-1 1,0 0-1,0 0 0,1 0 1,-1 0-1,0 0 0,1-1 1,-1 0-1,0 0 1,0 0-1,0 0 0,1-1 1,-2 0-1,1 0 1,0 0-1,0 0 0,0 0 1,-1-1-1,0 0 0,1 0 1,-1 0-1,0 0 1,3-4-1,-6 7-142,1-1-1,0 0 1,-1 0 0,1 0-1,-1 0 1,1 0 0,-1-1-1,0 1 1,1 0 0,-1 0-1,0 0 1,0 0 0,0 0-1,0 0 1,0-1 0,0 1 0,0 0-1,0 0 1,0 0 0,0 0-1,-1 0 1,1 0 0,-1 0-1,1-1 1,0 1 0,-1 0-1,0-1 1,-1 1-38,1 0 1,-1 0-1,1 0 1,-1 0-1,0 0 1,1 1-1,-1-1 1,0 0-1,0 1 1,0-1-1,1 1 1,-1 0-1,0-1 0,0 1 1,-2 0-1,-3 0-81,-1 1 0,1-1 0,-1 1 0,1 1 0,0-1 0,-1 1 0,-10 5 0,7-2 33,1 2 0,0 0 1,0 0-1,0 0 0,1 1 0,-14 17 1,19-21 26,0 1 0,0 0 0,1 0 1,0 0-1,0 0 0,0 1 0,0-1 1,1 1-1,0 0 0,0 0 0,1 0 1,-1 0-1,1 0 0,1 0 0,-1 6 0,1-10 5,0-1-1,1 0 1,-1 1-1,0-1 1,1 0 0,-1 0-1,1 1 1,-1-1-1,1 0 1,-1 0-1,1 0 1,0 0-1,0 0 1,0 0-1,-1 0 1,1 0-1,0 0 1,0 0-1,0 0 1,0 0-1,1-1 1,0 2-1,37 8-644,-23-9-754,0 0-1,28-4 1,-3-5-4127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15535,'0'0'4431,"-3"9"-3828,-14 42 402,-71 185 1796,81-221-2665,1-1-1,1 1 1,0 0-1,-5 26 1,10-40-105,0-1 0,0 1 0,0 0 0,1-1 0,-1 1-1,0-1 1,0 1 0,1 0 0,-1-1 0,0 1 0,1-1 0,-1 1 0,1-1 0,-1 1 0,1-1-1,-1 1 1,1-1 0,-1 0 0,1 1 0,-1-1 0,1 0 0,-1 1 0,1-1 0,-1 0 0,1 0-1,0 0 1,-1 1 0,1-1 0,0 0 0,-1 0 0,1 0 0,-1 0 0,1 0 0,0 0 0,-1 0-1,1 0 1,0 0 0,-1-1 0,1 1 0,0 0 0,-1 0 0,2-1 0,28-7 1074,14-12-433,0-2 0,-1-2 0,61-46-1,-48 32-464,-46 31-442,29-23-174,-38 28-92,1 0-1,0 0 1,-1-1-1,0 1 1,1 0-1,-1-1 0,0 1 1,0-1-1,0 1 1,0-4-1,-3-2-6454,-10 6-5760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8 326 11147,'0'0'6277,"-7"47"-4034,14-37-354,12-2-928,4-6-640,-1 0-289,4-2-1762,0-2-2434,0-10-4196</inkml:trace>
  <inkml:trace contextRef="#ctx0" brushRef="#br0" timeOffset="1">348 0 13164,'0'0'3203,"-35"68"-2017,20-34-834,4 2-224,3 2 0,1 1 64,-3 0 129,5-2 31,-1-2-256,1-5 0,1-5-64,0-10-833,2-9-288,-3-6-5156,1-15-3973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6342,'0'0'4933,"-13"-47"-1858,13 38 320,0 4 897,8 5-3812,8 0-384,1 0-32,2 9-32,5-1 33,4 0-354,0-1-2401,-2-5-3524,4-2-4548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75 10890,'0'0'6257,"-10"0"-4084,-1 0-1555,-5 0-243,0 0 0,-30 4 0,42-3-301,0-1 0,1 1 0,-1 0 0,1 0 1,-1 0-1,1 0 0,0 1 0,-1 0 0,1-1 0,0 1 0,0 0 0,0 0 0,0 1 0,0-1 0,1 1 0,-1-1 0,1 1 1,0 0-1,0 0 0,-3 4 0,5-6-19,-1-1 1,1 1-1,0-1 1,0 1-1,-1 0 0,1-1 1,0 1-1,0-1 1,0 1-1,0-1 1,0 1-1,0-1 1,0 1-1,0 0 1,0-1-1,0 1 1,0-1-1,1 1 0,-1-1 1,0 1-1,0-1 1,0 1-1,1-1 1,-1 1-1,0-1 1,0 1-1,1-1 1,-1 1-1,1-1 1,-1 1-1,21 6 716,36-7-506,-42-1-84,139 1-192,-153 1 26,0 1-1,0-1 1,-1 0-1,1 0 1,0 1-1,-1-1 1,1 0-1,-1 1 1,0-1-1,1 0 0,-1 1 1,0-1-1,0 1 1,0-1-1,0 0 1,0 1-1,0-1 1,0 1-1,-1 1 1,-1 6 1045,0-29-413,2 4-571,-1 10-173,0 1 0,1 0 1,0 0-1,0-1 0,0 1 0,1 0 0,0 0 0,0-1 0,0 1 1,0 0-1,1 0 0,0 0 0,0 1 0,0-1 0,6-8 0,-5 13 62,0-1-1,0 1 0,0-1 0,0 1 0,0 0 1,0 0-1,0 1 0,0-1 0,0 0 0,0 1 1,-1 0-1,1 0 0,0 0 0,5 2 1,5 1 32,6 0 53,0-2 0,1 0 0,23-2 0,-35 0-16,1-1 0,-1 1 0,0-2 0,0 1 0,0-1 0,0 0 0,0-1-1,0 0 1,14-8 0,-20 10-26,-1 1 1,0-1-1,1 0 0,-1 0 0,0 0 0,0 0 1,0-1-1,0 1 0,0 0 0,0 0 0,0-1 0,0 1 1,0 0-1,-1-1 0,1 1 0,0-1 0,-1 1 0,1-1 1,-1 1-1,0-1 0,1 1 0,-1-4 0,0 4-17,-1 0 0,1 0-1,-1 0 1,1 0 0,-1 1 0,1-1-1,-1 0 1,1 0 0,-1 0 0,0 0-1,1 1 1,-1-1 0,0 0 0,0 0-1,0 1 1,0-1 0,1 1 0,-1-1-1,0 1 1,0-1 0,0 1 0,0 0-1,0-1 1,0 1 0,0 0 0,0 0-1,-1 0 1,1 0 0,0 0 0,0 0-1,0 0 1,-1 0 0,-4 1-11,1 0-1,-1 0 1,1 1 0,0 0 0,0 0 0,0 0 0,0 0-1,0 1 1,0 0 0,1 0 0,-1 0 0,-5 6-1,6-6 69,1 0 1,-1 0-1,1 1 0,-1-1 0,1 1 0,0 0 0,1 0 0,-1 0 0,1 0 0,-1 0 1,1 1-1,1-1 0,-1 1 0,-1 7 0,3-11-33,0 0 0,0 0 1,1 1-1,-1-1 0,1 0 0,-1 0 0,1 0 1,0 0-1,-1 1 0,1-1 0,0 0 0,0 0 1,0 0-1,0-1 0,0 1 0,0 0 1,0 0-1,0 0 0,0-1 0,0 1 0,0-1 1,0 1-1,1-1 0,-1 1 0,0-1 0,0 1 1,1-1-1,-1 0 0,0 0 0,1 0 0,-1 0 1,0 0-1,0 0 0,2 0 0,58-2 364,-53 2-340,22-4-498,0-2-1,-1 0 0,47-18 0,5-1-845,-81 30 1747,-12 11-78,8-11-210,0 0 0,1 0 0,-1 1 0,1-1 1,0 1-1,0-1 0,-3 11 0,11-15-24,0 0-1,-1 0 1,1-1-1,0 0 0,0 1 1,0-2-1,6 0 1,7-2-437,0-1-1,0-1 1,0 0 0,-1-2 0,0 0 0,-1-1 0,1 0-1,17-13 1,-9 6-1687,50-21 0,-82 60 2955,-15 3 570,18-22-1400,0-1 0,0 0 0,1 1 0,-1 0 0,1 0 0,0 0 0,0 1 0,1-1 0,-1 0 1,1 1-1,0 0 0,-1 10 0,3-15-186,0-1 0,0 1 0,1-1-1,-1 1 1,0-1 0,1 1 0,-1-1 0,0 0 0,1 1 0,-1-1 0,1 0 0,-1 1 0,1-1 0,-1 0 0,0 0-1,1 1 1,-1-1 0,1 0 0,-1 0 0,1 0 0,0 0 0,-1 1 0,1-1 0,-1 0 0,1 0 0,-1 0 0,1 0 0,-1 0-1,1 0 1,-1-1 0,2 1 0,19-3-2757,6-9-2932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10282,'0'0'7847,"-41"55"-5829,34-27-480,-8 1-1282,7-2-320,1 1-4324,1-1-7592</inkml:trace>
  <inkml:trace contextRef="#ctx0" brushRef="#br0" timeOffset="1">0 493 13773,'0'0'13901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5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6566,'0'0'11147,"0"28"-11030,1 17-205,2 1 0,2 0 0,16 64 0,14 40-72,-29-119 169,1-1 0,1 0 1,23 55-1,-21-59 23,-2 1 0,0 0 0,-2 0 0,5 49 0,-6-36-16,14 49 0,3 29-63,-2-11-29,87 346 15,-93-393 58,14 42-93,70 164 0,-46-132 38,27 94-1009,46 115 148,-8-34 993,-72-178-106,-5-39 83,3-1-1,63 97 0,40 82 40,-90-150 128,100 156 1,47 21-187,82 71-53,-102-138 71,-106-129-31,-5-7-15,-33-39 0,3-2 1,2-1-1,91 81 1,-23-42 7,270 210 360,-38-50-302,-108-102-35,-27-21-6,-147-88 91,132 64 0,81 12 178,-123-54-297,-44-16 0,230 92 40,-230-100-30,133 30 0,572 127 133,-382-69 63,22 5-19,-278-92-164,316 63 91,-414-88-83,0 4 0,0 3 0,138 58 0,-120-42 209,159 39 1,-45-16-15,-27-7-208,2-9 1,204 23 0,39 31 1,-166-31-10,-177-54-6,1-3 0,0-4 0,117-6 0,105 6 7,-288-5 37,-13-2 209,0 1 0,-1 0 0,1 0 0,0 1 0,-1 0 1,1 0-1,9 3 0,-15-4-188,1 1 0,-1-1 0,0 0 1,0 1-1,0-1 0,0 0 0,0 0 0,0 1 1,1-1-1,-1 0 0,0 1 0,0-1 0,0 0 1,0 1-1,0-1 0,0 0 0,0 1 0,-1-1 1,1 0-1,0 1 0,0-1 0,0 0 0,0 1 1,0-1-1,0 0 0,-1 0 0,1 1 0,0-1 1,0 0-1,0 0 0,-1 1 0,1-1 1,0 0-1,0 0 0,-1 0 0,1 1 0,0-1 1,0 0-1,-1 0 0,1 0 0,0 0 0,-1 0 1,1 1-1,0-1 0,-1 0 0,1 0 0,0 0 1,0 0-1,-1 0 0,1 0 0,-1 0 0,0 0-301,0 1-1,0-1 0,0 0 0,0 0 0,0 1 0,-1-1 0,1 0 0,0 0 0,0 0 0,0 0 0,0 0 0,0 0 1,0-1-1,0 1 0,-1 0 0,1-1 0,0 1 0,0 0 0,-1-1 0,-10-12-5987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0 499 7623,'0'0'11601,"10"-1"-10043,8-4-1061,-1 0-1,1 0 1,-1-2 0,25-13-1,76-47 450,-43 23-830,29-13-112,281-163-1674,-375 214 608,0-1 0,-1 0-1,1 0 1,11-13 0,-7-1-4405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1 7111,'0'0'12241,"-4"13"-12022,-12 23-161,-1 0 1,-2-1 0,-1-1-1,-41 52 1,-24 15-201,44-56 143,3 2 0,-41 65 0,74-104 48,1 1 0,0-1 0,0 1 0,0 0 0,1 0 0,-2 12 0,5-19-31,-1 0 1,1 0-1,0 1 1,-1-1-1,1 0 0,0 0 1,0 0-1,1 0 1,-1 0-1,0 1 1,1-1-1,-1 0 0,1 0 1,0 0-1,0 0 1,0 0-1,0 0 0,0-1 1,0 1-1,0 0 1,0 0-1,1-1 0,-1 1 1,1-1-1,-1 1 1,1-1-1,0 0 1,-1 1-1,1-1 0,0 0 1,0 0-1,4 1 1,7 2 174,1-1 0,0 0 0,0-1 0,0 0 0,0-1 0,0-1 0,0-1 1,19-2-1,5-3 219,65-18 0,-36 4-425,109-48 0,-80 16-7162,-44 16-8350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40 7751,'0'0'12983,"-3"10"-13031,-6 25 35,1 0 1,2 1-1,1 0 0,-1 54 0,6-89 31,0 0 0,0 0 0,0 0 0,0 0 0,1 1 1,-1-1-1,0 0 0,0 0 0,1 0 0,-1 0 0,1 0 0,-1 0 0,1 0 0,-1 0 0,1 0 0,-1 0 0,1 0 0,0 0 0,0 0 0,-1 0 1,1-1-1,0 1 0,0 0 0,0-1 0,0 1 0,0 0 0,2 0 0,-1-1 71,1 1 0,-1-1 1,1 0-1,-1 0 0,1 0 0,-1 0 0,1 0 1,-1-1-1,0 1 0,1-1 0,-1 0 0,4-1 0,2-1 251,1-1 0,-1-1 0,1 0 0,-1 0 0,12-10 0,-3-1 2,-1-1 1,-1-1-1,-1-1 0,0 0 0,-1-1 1,-1 0-1,-1-1 0,14-36 0,-34 84-405,2 0 0,2 1 0,0-1 0,-1 40 0,6-66 67,0 0 0,0 1 0,1-1-1,-1 0 1,0 0 0,0 0 0,1 0-1,-1 0 1,1 0 0,-1 0 0,1 0 0,-1 0-1,1 0 1,0 0 0,0-1 0,-1 1-1,1 0 1,0 0 0,0-1 0,0 1 0,0 0-1,0-1 1,0 1 0,0-1 0,0 1-1,0-1 1,0 1 0,0-1 0,0 0-1,0 0 1,0 1 0,0-1 0,0 0 0,0 0-1,1 0 1,-1 0 0,0 0 0,0-1-1,0 1 1,0 0 0,0 0 0,0-1 0,0 1-1,0-1 1,2 0 0,2 0 71,0-1 0,0 0 0,0 0 0,-1-1 0,1 1 0,0-1 0,-1 0 0,6-5 0,-2 0 13,-2 0 0,1 0 0,-1-1 0,-1 0 1,1 0-1,-1 0 0,-1-1 0,0 0 0,0 0 0,-1 0 0,0 0 0,-1 0 0,0-1 0,-1 1 0,1-18 0,-3 28-91,1-1 0,0 1 0,0 0 0,0 0 0,-1-1 0,1 1 0,0 0 0,-1 0 0,1 0 0,0-1 0,0 1 0,-1 0 0,1 0 0,0 0 0,-1 0 0,1 0 0,0 0-1,-1 0 1,1-1 0,0 1 0,-1 0 0,1 0 0,0 0 0,-1 0 0,1 0 0,0 1 0,-1-1 0,1 0 0,0 0 0,-1 0 0,1 0 0,0 0 0,-1 0 0,1 0 0,0 1 0,-1-1-1,1 0 1,0 0 0,0 0 0,-1 1 0,1-1 0,0 0 0,0 0 0,-1 1 0,1-1 0,0 0 0,0 1 0,0-1 0,0 0 0,-1 1 0,-14 13-76,13-11 65,-1 0 0,1 0 0,1 0 1,-1 0-1,0 0 0,1 1 0,0-1 1,0 1-1,0-1 0,0 1 1,0-1-1,1 1 0,-1 5 0,1-9 16,0 1 1,1-1-1,-1 1 0,0-1 0,0 1 0,1-1 0,-1 1 0,0-1 0,0 1 1,1-1-1,-1 0 0,1 1 0,-1-1 0,0 0 0,1 1 0,-1-1 0,1 0 1,-1 1-1,1-1 0,-1 0 0,1 0 0,-1 0 0,1 1 0,-1-1 0,1 0 1,-1 0-1,1 0 0,-1 0 0,1 0 0,-1 0 0,1 0 0,-1 0 0,1 0 0,-1 0 1,1 0-1,0-1 0,16-2 170,-14 1-155,0 1 0,0-1 1,0 0-1,0 0 0,-1-1 0,1 1 0,-1 0 0,0-1 0,0 0 0,1 1 0,-2-1 0,1 0 0,0 0 0,-1 0 1,1 0-1,-1 0 0,0-1 0,0 1 0,1-4 0,-2 7-145,-25 41-454,23-40 576,1 1 0,0 0 0,0 0-1,0 0 1,1 0 0,-1 0 0,0 0 0,1 0 0,-1 0 0,1 0 0,0 0 0,0 0-1,-1 0 1,2 2 0,-1-3 8,0-1-1,0 1 0,1 0 1,-1-1-1,1 1 0,-1 0 1,0-1-1,1 1 0,-1-1 1,1 1-1,0 0 1,-1-1-1,1 0 0,-1 1 1,1-1-1,0 1 0,-1-1 1,1 0-1,0 1 0,-1-1 1,1 0-1,0 0 1,0 0-1,-1 1 0,1-1 1,0 0-1,0 0 0,-1 0 1,1 0-1,0 0 0,0 0 1,-1-1-1,1 1 0,0 0 1,1-1-1,54-15 209,-47 12-219,0 1 1,0 0-1,0 1 0,0 0 1,0 0-1,13 0 1,-20 2-4,0 0 0,0 0 1,0 0-1,0 0 1,0 0-1,0 0 0,0 1 1,0-1-1,0 1 1,0-1-1,0 1 0,0 0 1,0 0-1,0 0 0,-1 0 1,1 0-1,0 0 1,-1 1-1,1-1 0,-1 0 1,1 1-1,-1-1 1,0 1-1,0-1 0,1 1 1,-1 0-1,1 2 0,0 3 24,-1-1-1,1 1 1,-1 0-1,0 0 0,-1 0 1,0 13-1,0-19 203,2-28 677,1-104-691,-4 78-202,42 51-3692,-14 2-4811,-19-4 759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6 9705,'0'0'6865,"-8"-3"-5002,3 2-1792,1 1 0,0-1-1,0 1 1,-1-1-1,1 1 1,0 1 0,0-1-1,-1 0 1,1 1-1,0 0 1,0 0 0,-5 2-1,-1 1-19,0 1-1,0 0 0,1 1 0,-16 12 1,-6 5 81,1 2 0,1 1 1,1 1-1,2 2 1,0 0-1,2 2 0,2 0 1,0 2-1,-16 36 0,36-65-131,-1 1 0,1 0-1,1-1 1,-1 1 0,1 0-1,0 0 1,0 0-1,0 1 1,0-1 0,1 0-1,0 0 1,0 0-1,1 0 1,1 8 0,-1-10-3,1-1 1,-1 0 0,1 1-1,-1-1 1,1 0 0,0 0-1,0 0 1,0 0 0,0 0-1,0 0 1,1 0 0,-1-1-1,1 1 1,-1-1 0,1 0-1,-1 0 1,1 0 0,0 0-1,-1 0 1,1 0 0,0-1-1,0 0 1,0 1 0,-1-1-1,1 0 1,4-1 0,8 3 125,0-2 1,0 0-1,-1-1 1,1 0 0,0-1-1,-1-1 1,0 0-1,1-1 1,-1 0-1,-1-2 1,1 1 0,-1-2-1,0 1 1,20-15-1,-32 20-96,0 1 1,0-1-1,1 0 0,-1 0 0,0 0 0,0 0 0,0 0 0,0 0 1,0-1-1,0 1 0,0 0 0,0 0 0,-1-1 0,1 1 0,0 0 1,-1-1-1,1 1 0,-1-1 0,0 1 0,1-3 0,-1 3 4,-1 0-1,1 1 0,-1-1 0,1 0 1,-1 0-1,0 0 0,1 1 0,-1-1 0,0 0 1,1 1-1,-1-1 0,0 1 0,0-1 1,0 1-1,0-1 0,1 1 0,-1-1 1,0 1-1,0 0 0,0-1 0,0 1 0,-2 0 1,-10-2 226,0 0-1,0 1 1,-18 1 0,23 0-223,-12 0-31,13-1-1,-1 1 0,0 1 0,0-1-1,0 1 1,1 1 0,-1-1 0,-13 6-1,89-16-343,19-17 318,-45 13-752,0 1-1,56-7 1,-97 18 763,-1 1 0,1 0 1,-1-1-1,1 1 0,-1 0 1,1 0-1,-1 0 0,1 0 0,-1-1 1,1 1-1,-1 0 0,1 0 0,-1 0 1,1 0-1,-1 0 0,1 0 0,-1 0 1,1 0-1,-1 0 0,1 1 1,-1-1-1,1 0 0,-1 0 0,1 0 1,-1 1-1,1-1 0,-1 0 0,1 0 1,-1 1-1,0-1 0,1 0 0,-1 1 1,1-1-1,-1 1 0,0-1 1,1 0-1,-1 1 0,0-1 0,0 1 1,1-1-1,-1 1 0,0-1 0,0 1 1,0-1-1,0 1 0,0-1 0,1 1 1,-1-1-1,0 1 0,0-1 1,0 1-1,0-1 0,0 1 0,-1-1 1,1 1-1,0-1 0,0 1 0,0-1 1,0 1-1,-1-1 0,1 1 0,0-1 1,0 1-1,-1-1 0,1 1 1,0-1-1,-1 0 0,1 1 0,-30 36 175,23-30-61,-21 24 493,8-10 134,1 1 0,-28 42 0,47-64-733,-1 1 0,0 0 0,1 0 0,-1 0 0,1-1 0,-1 1 1,1 0-1,-1 0 0,1 0 0,0 0 0,-1 0 0,1 0 0,0 0 0,0 0 0,0 0 1,0 0-1,0 0 0,0 0 0,0 0 0,0 0 0,0 0 0,1 1 0,-1-1-82,1-1 0,0 0 0,-1 1 0,1-1 0,0 0 0,0 0 0,-1 0 0,1 1 0,0-1 0,0 0 0,-1 0 0,1 0 0,0 0 0,0 0 0,-1-1 0,1 1 0,0 0 0,0 0 0,-1 0 0,1-1 0,1 1 0,41-24-5337,-19 0-193,-2-7-2108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15855,'0'0'6598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6598,'1'-10'3469,"-1"9"-2835,-1 0-1,1 0 1,0 0 0,0 0 0,0-1 0,0 1-1,0 0 1,1 0 0,-1 0 0,0 0 0,0-1-1,1 1 1,-1 0 0,1 0 0,-1 0 0,1 0 0,-1 0-1,1 0 1,0 0 0,0-1 0,0 4-564,0-1-1,0 1 1,0 0 0,-1 0 0,1 0 0,-1 0 0,0 0-1,1 0 1,-1 0 0,0 0 0,0 0 0,0 0 0,0 0-1,-1 2 1,1 2 73,5 328 1192,-5-333-1331,0 0-1,0 0 1,0-1 0,0 1 0,1 0 0,-1-1 0,0 1-1,0 0 1,0 0 0,0-1 0,1 1 0,-1 0-1,0-1 1,1 1 0,-1 0 0,1-1 0,-1 1-1,1-1 1,-1 1 0,1-1 0,-1 1 0,1-1 0,-1 1-1,1-1 1,-1 1 0,1-1 0,0 0 0,-1 1-1,2-1 1,24-3 261,23-24 242,-15-5-271,-29 26-221,0 0 1,0 1-1,1-1 1,0 1-1,0 0 1,0 1-1,1 0 1,-1 0 0,1 0-1,0 0 1,0 1-1,8-2 1,-14 5-30,0 1 0,0 0 0,0-1 0,-1 1 0,1 0 0,0-1 0,0 1 0,0 0 0,-1 0 0,1-1 0,0 1 0,-1 0 0,1 0 0,-1 0 0,1 0 0,-1 0 0,1 0 0,-1 0 0,0 0 0,0 0 0,1 0 0,-1 0 0,0 0 0,0 0 0,0 0 0,0 1 0,0-1 0,0 0 0,-1 1 0,2 46 247,-2-38-244,-8 79-2300,9-88 346,6-12-2692,5-4 1967,-2 2 535,8-14-2703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6086,'0'0'13447,"-6"10"-12577,0-2-777,0 0 85,0-1 0,1 1 0,0 1 0,0-1 1,1 1-1,0 0 0,0 0 0,1 0 0,0 0 0,1 1 0,0-1 0,-2 19 0,5-27-151,-1 0 0,1 0 0,0 0-1,-1 0 1,1 0 0,0 0 0,-1-1 0,1 1 0,0 0 0,0 0 0,0 0-1,0-1 1,0 1 0,0 0 0,0-1 0,0 1 0,0-1 0,0 1 0,0-1-1,0 0 1,0 1 0,1-1 0,-1 0 0,0 0 0,0 0 0,0 0 0,0 0 0,1 0-1,-1 0 1,0 0 0,0-1 0,0 1 0,0 0 0,3-1 0,40-13 1413,-31 6-1342,0-1 0,-1-1 1,0 0-1,12-13 0,-20 19 29,0-1 1,0 1-1,0-1 0,-1 0 1,1 0-1,-1 0 0,0 0 1,-1 0-1,1-1 1,-1 1-1,0-1 0,0 0 1,1-11-1,-5 17-110,1 0-1,-1 0 1,0 0 0,0 1 0,1-1-1,-1 0 1,0 1 0,1-1 0,-1 1-1,1 0 1,-1-1 0,1 1-1,-1 0 1,-1 1 0,-4 5-39,1-1 0,0 1 0,0 0 0,0 0 0,1 1 0,-6 10 0,9-13-79,-1 0 1,1-1-1,0 1 0,0 0 1,1 0-1,0 0 0,0 0 1,0 0-1,0 0 0,1 0 1,0 0-1,0 10 0,1-14-48,-1 0-1,0 0 1,1-1 0,-1 1-1,1 0 1,-1 0-1,1-1 1,-1 1-1,1 0 1,-1-1 0,1 1-1,-1-1 1,1 1-1,0-1 1,-1 1 0,1-1-1,0 1 1,0-1-1,-1 0 1,1 1 0,0-1-1,0 0 1,0 0-1,0 0 1,-1 0-1,1 1 1,0-1 0,1 0-1,27-3-6621,-2-5-3286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7079,'0'8'9425,"0"6"-3610,0 16-2004,1 8-3834,1 28-2250,-1-29 3711,-3 7-1405,1-30-21,0 0 1,1 1 0,0-1-1,4 21 1,-3-34-7,-1-1-1,1 1 1,-1-1-1,1 1 1,0-1-1,-1 1 1,1-1-1,-1 1 1,1-1-1,0 0 1,-1 0-1,1 1 1,0-1-1,0 0 1,-1 0-1,1 1 1,0-1-1,-1 0 1,1 0-1,0 0 1,0 0 0,-1 0-1,1 0 1,0-1-1,0 1 1,-1 0-1,1 0 1,0 0-1,-1-1 1,1 1-1,0 0 1,-1-1-1,1 1 1,0 0-1,0-1 1,25-12 249,32-21-180,-54 32-100,0 1 0,-1-1 0,1 1 0,0 0 0,0 0 0,0 1 0,0-1 0,0 1 0,0-1 0,0 1 1,0 0-1,0 1 0,-1-1 0,8 2 0,-10 0 6,0-1 0,0 0 0,0 0 0,0 0 0,0 1 0,0-1 0,0 0 0,-1 1 0,1-1 0,-1 1 0,1-1 0,-1 1 1,1-1-1,-1 1 0,0-1 0,0 1 0,0-1 0,0 1 0,0 0 0,0-1 0,-1 4 0,-5 34 14,2-31 153,0 0 1,-1 0-1,0 0 1,0 0-1,0-1 0,-1 0 1,-1 0-1,1-1 1,-12 9-1,15-11-69,-1-1-1,0 0 1,0 0 0,0-1 0,0 1-1,-1-1 1,1 0 0,-1 0 0,1-1-1,-1 1 1,0-1 0,1 0 0,-1 0-1,0 0 1,0-1 0,0 0 0,0 0-1,0 0 1,-6-1 0,9 0-170,0 0 1,0-1-1,0 1 0,0 0 0,0-1 1,0 1-1,0-1 0,0 0 0,1 1 1,-1-1-1,1 0 0,-1 0 0,1 0 1,-2-4-1,-1-7-3184,7 1-3817,1 7 750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14189,'0'0'11435,"9"-3"-10426,25-10-293,-34 12-687,1 1 1,0-1 0,0 1 0,0-1 0,0 0 0,-1 1 0,1-1 0,0 0 0,-1 0 0,1 0 0,0 0 0,-1 0 0,1 1 0,-1-1 0,0 0 0,1 0 0,-1 0 0,0 0-1,1 0 1,-1 0 0,0-1 0,0 1 0,0 0 0,0 0 0,0 0 0,0 0 0,0 0 0,0 0 0,-1 0 0,1 0 0,0 0 0,-1 0 0,1-1 0,-1 2-42,1-1 0,0 0 0,0 1 1,-1-1-1,1 0 0,0 1 0,0-1 1,-1 1-1,1-1 0,-1 1 0,1-1 1,-1 1-1,1-1 0,-1 1 0,1-1 1,-1 1-1,1-1 0,-1 1 0,0 0 0,1-1 1,-1 1-1,1 0 0,-1 0 0,0 0 1,1-1-1,-1 1 0,0 0 0,1 0 1,-1 0-1,0 0 0,1 0 0,-1 0 1,0 0-1,1 0 0,-1 0 0,0 1 1,1-1-1,-1 0 0,0 0 0,1 1 1,-1-1-1,0 0 0,1 1 0,-1-1 1,1 0-1,-1 1 0,0 0 0,-2 3-44,0 1 0,1-1 0,0 1 0,-1-1 0,2 1-1,-1 0 1,1 0 0,-1 0 0,1 0 0,1 0 0,-1 0 0,1 0-1,0 0 1,0 0 0,1 8 0,-1-6-49,0-7 87,0 1 0,0 0 1,0 0-1,0-1 0,0 1 1,0 0-1,1 0 0,-1-1 1,0 1-1,0 0 0,1-1 1,-1 1-1,1 0 0,-1-1 1,0 1-1,1 0 0,-1-1 1,1 1-1,0-1 0,-1 1 1,1-1-1,-1 1 0,1-1 1,0 1-1,-1-1 0,1 0 1,0 1-1,0-1 0,28 2-80,-20-3 135,-1 0 0,0-1 0,0 0-1,0-1 1,8-3 0,22-19 53,-30 19-97,-1 1 0,1-1 1,0 2-1,0-1 0,0 1 1,1 0-1,0 1 0,0 0 0,0 0 1,10-1-1,-18 5-8,-1-1 1,1 1-1,0 0 1,-1 0-1,1 0 1,-1 0-1,1 0 1,-1 0-1,1 0 1,-1 0-1,1 0 1,-1 0-1,0 0 1,0 0-1,0 0 1,1 0-1,-1 0 1,0 0-1,0 0 1,-1 0-1,1 2 1,0 35 525,-1-30-463,7-6 1050,7-11-458,16-16-176,-22 19-392,2-2-117,-3 2-68,0 0 0,0 0 1,1 0-1,0 1 0,0 1 1,0-1-1,1 1 0,-1 0 1,1 0-1,0 1 0,0 0 1,0 1-1,11-2 1,-18 5 69,0-1 1,0 1-1,0 0 1,-1 0-1,1 1 1,0-1 0,-1 0-1,1 0 1,0 0-1,-1 0 1,0 0 0,1 1-1,-1-1 1,0 0-1,0 0 1,1 1 0,-1-1-1,0 0 1,0 1-1,0-1 1,-1 0 0,1 0-1,0 1 1,-1 0-1,-4 38-231,-3-16-1285,-2-11-3811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91 259 3940,'16'-17'1812,"2"1"0,23-18 0,-20 18 141,-1-1 0,25-28 0,-41 40-1365,0 0 0,0 0 0,0 0 0,0-1 0,-1 1 0,0-1 0,-1 0 0,1 0 0,-1 0 0,0 0 0,0-1 0,-1 1 0,0 0 0,0-11 0,-1 16-524,0 0 0,0 1 0,-1-1 0,1 0 0,-1 0 0,1 0 0,-1 0 0,1 1 0,-1-1 0,1 0 0,-1 0 0,0 1 0,1-1 0,-1 1 0,0-1 1,0 0-1,1 1 0,-1-1 0,0 1 0,0 0 0,0-1 0,0 1 0,0 0 0,0-1 0,1 1 0,-1 0 0,0 0 0,0 0 0,0 0 0,0 0 0,0 0 0,0 0 0,0 0 0,0 0 0,0 1 1,-1-1-1,-39 10-128,28-3 38,1 0 1,0 1 0,0 1-1,1 0 1,0 0-1,0 1 1,1 1-1,-16 21 1,9-7-7,0 0 0,2 1-1,-15 35 1,25-51 18,1 0 0,0 1 1,1-1-1,0 1 0,1 0 0,0 0 0,1 0 0,-1 17 0,2-24 16,1 0-1,-1 0 1,1 0-1,0 0 1,0 0-1,0 0 0,1 0 1,-1-1-1,1 1 1,0 0-1,0-1 1,0 0-1,0 1 1,1-1-1,-1 0 1,1 0-1,0 0 1,0 0-1,0-1 1,0 1-1,0-1 1,1 0-1,-1 0 0,1 0 1,0 0-1,4 1 1,-4-1 27,1 0 0,0-1-1,0 1 1,-1-1 0,1 0 0,0 0 0,0-1 0,0 1 0,0-1 0,0 0-1,0 0 1,0-1 0,0 0 0,0 1 0,-1-2 0,1 1 0,0 0 0,0-1-1,-1 0 1,1 0 0,7-6 0,-8 5 50,0-1 0,0 0-1,-1 0 1,1-1 0,-1 1 0,0-1-1,0 0 1,0 0 0,-1 0 0,0 0-1,0 0 1,0 0 0,0-1-1,-1 1 1,0-1 0,0 1 0,-1-1-1,1 1 1,-2-8 0,1 12-87,0 0 1,0 0-1,0 0 0,0 0 1,-1 0-1,1-1 0,0 1 1,-1 0-1,1 0 0,-1 1 1,1-1-1,-1 0 0,1 0 1,-1 0-1,0 0 0,1 0 1,-1 1-1,0-1 0,0 0 1,0 0-1,1 1 0,-1-1 1,0 1-1,0-1 0,0 1 1,0-1-1,0 1 0,0 0 1,0-1-1,0 1 0,0 0 1,-1 0-1,1 0 0,0 0 1,0 0-1,0 0 0,0 0 1,0 0-1,0 0 0,0 0 1,0 1-1,0-1 0,0 0 1,-2 1-1,1 0-41,-1-1 0,1 1 0,-1 0 0,0 0 0,1 0 0,0 0 0,-1 1 0,1-1 0,0 1 0,0-1 0,-1 1 0,1 0 0,0-1 0,1 1 0,-1 0 0,0 0 0,1 1 0,-3 3 0,3-6 49,1 1 0,0 0 0,-1-1 0,1 1 0,0 0 0,-1-1 0,1 1 0,0 0 0,0 0 0,0-1 0,-1 1 0,1 0 0,0 0 0,0-1 0,0 1 0,0 0 0,0 0 0,1-1 0,-1 1 0,0 0 0,0-1 0,0 1 0,1 0 0,-1 0 0,0-1 0,1 1 0,-1-1 0,0 1 0,1 0 0,-1-1 0,1 1 0,-1-1 0,1 1 0,-1-1 0,1 1 0,0-1 0,-1 1 0,1-1 0,0 0 0,-1 1 0,1-1 0,0 0 0,-1 1 0,1-1 0,0 0 0,0 0 0,-1 0 0,1 0 0,0 0 0,0 0 0,-1 0 0,1 0 0,0 0 0,-1 0 0,1 0 0,0 0 0,0-1 0,-1 1 0,1 0 0,0 0 0,0-1 0,47-18 336,-14-3-248,-1-1 1,-2-2-1,30-29 0,-61 53-100,0 1 1,0 0 0,0-1 0,0 1-1,1 0 1,-1 0 0,0 0-1,0-1 1,0 1 0,0 0-1,1 0 1,-1-1 0,0 1 0,0 0-1,1 0 1,-1 0 0,0 0-1,0 0 1,1-1 0,-1 1 0,0 0-1,0 0 1,1 0 0,-1 0-1,0 0 1,1 0 0,-1 0-1,0 0 1,0 0 0,1 0 0,-1 0-1,0 0 1,1 0 0,-1 0-1,0 0 1,0 0 0,1 1 0,-1-1-1,0 0 1,0 0 0,1 0-1,-1 0 1,0 0 0,0 1-1,1-1 1,-1 0 0,0 0 0,0 0-1,0 1 1,1-1 0,-1 0-1,0 0 1,0 1 0,1 23-236,-10 29 250,-11 4 45,8-22 37,-12 48 0,23-69-98,2-10-4436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10474,'0'0'15348,"-2"9"-15151,-5 17-57,0 0-1,-2-1 1,-1 0-1,-13 24 1,-27 69-152,46-104 10,0 0 0,1-1-1,0 1 1,1 0 0,1 0-1,0 1 1,2 14 0,-1-27 5,0 1 1,1-1-1,-1 0 1,1 0-1,-1 0 1,1 0 0,0 0-1,0 0 1,0 0-1,0 0 1,0-1-1,0 1 1,1 0 0,-1-1-1,0 1 1,1 0-1,-1-1 1,1 0-1,0 1 1,2 0 0,0 1 43,0-1 1,1 0-1,-1-1 1,1 1-1,-1-1 1,1 0-1,0 0 1,8 1-1,-2-2-226,0 0 0,0-1 0,0 1 0,0-2 0,0 0 1,-1 0-1,17-6 0,7-11-3451,-4-3-3668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15727,'0'0'7335,"0"65"-7079,0-35-160,0 2-64,0-5 0,0-1-32,0-5-640,2-4-1859,-2-6-2241,6-7-4901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4388,'0'0'15476,"-11"4"-15166,3-1-150,-1 1 1,1 0-1,0 1 1,0-1-1,1 2 0,-1-1 1,1 1-1,0 0 1,1 1-1,-1-1 1,1 1-1,0 0 1,1 1-1,0 0 0,0 0 1,1 0-1,-5 12 1,3-6-48,0 1 0,2 0 0,-1 1 0,2-1 0,0 1 0,1-1 0,1 1 0,0 0 0,1 0 0,3 26 1,-1-35-251,-1 1 0,1-1 0,1 0 0,-1 0 0,1 0 0,1 0 0,-1 0 0,1 0 0,0-1 0,7 8 0,-7-9-592,1 0 1,1 0 0,-1-1-1,1 1 1,0-1 0,0-1-1,0 1 1,0-1-1,1 0 1,-1 0 0,1-1-1,10 3 1,10-1-10008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10025,'0'0'7757,"4"9"-7287,14 30-51,63 159 3193,-73-173-3340,-1 0 0,-1 0 0,-1 0 1,-2 1-1,0 0 0,-2 39 0,-2-60-275,1 0 0,-1 1 0,-1-1 0,1 0 0,-1 1 0,0-1 0,0 0 0,0 0 0,-1-1 0,1 1 0,-1 0 0,0-1 0,-1 1 0,1-1 0,-7 6 0,3-4-886,1-1 0,-1 0 0,0 0 1,0-1-1,-12 6 0,-6 0-6387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6 700 10698,'0'0'1409,"-5"-54"257,6 16-705,22-10-96,14-12-129,14-6-287,10-6-225,14-1-160,7 0-32,13 3-160,-5-1-2018,-2-4-2338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 7143,'0'0'9961,"-8"9"-8381,-21 31-298,28-40-1268,1 1-1,-1-1 1,1 0 0,-1 1 0,1-1 0,-1 1 0,1-1 0,0 1 0,-1-1 0,1 1 0,0-1 0,-1 1 0,1-1 0,0 1 0,0-1 0,-1 1 0,1-1 0,0 1 0,0 0 0,0-1 0,0 1 0,0-1 0,0 1 0,0 0 0,0-1 0,0 1 0,0-1 0,0 1 0,0 0 0,0-1 0,1 1 0,-1-1 0,0 1-1,0-1 1,1 1 0,-1-1 0,0 1 0,1-1 0,-1 1 0,1-1 0,-1 1 0,0-1 0,1 0 0,-1 1 0,1-1 0,-1 0 0,1 1 0,0 0 0,27 0 371,-23-1-72,7 0-148,-1-1-1,1 0 0,0-1 0,-1 0 1,0 0-1,1-1 0,-1-1 1,0 0-1,-1-1 0,1 0 1,-1 0-1,0-1 0,0 0 0,-1-1 1,1 0-1,-1-1 0,14-16 1,-22 24-164,0-1 1,-1 1 0,1-1 0,-1 1 0,1-1 0,-1 1-1,1-1 1,-1 0 0,1 1 0,-1-1 0,1 0-1,-1 1 1,0-1 0,1 0 0,-1 0 0,0 1-1,0-1 1,0 0 0,1 0 0,-1 0 0,0 1-1,0-1 1,0 0 0,0 0 0,0 0 0,0 1-1,-1-1 1,1 0 0,0 0 0,-1-1 0,0 2-14,0-1 1,0 1 0,-1 0-1,1-1 1,0 1 0,-1 0-1,1 0 1,0 0 0,-1 0-1,1 0 1,0 0 0,-1 0-1,1 0 1,0 1 0,-3 0-1,-52 19-177,23 0 189,1 2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6854,'0'0'20388,"9"0"-20276,288 1-715,-322 23 373,-170 150 743,183-158-1255,10-10-2348,10-11-1897,8-9-1056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16528,'0'0'5632,"-8"1"-4874,1 1-757,0-1 1,0 1-1,0 0 1,1 1-1,-1-1 1,1 2-1,0-1 1,-1 0-1,1 1 1,1 0-1,-1 1 0,1-1 1,0 1-1,0 0 1,0 1-1,0-1 1,-4 8-1,4-5 20,-1 0-1,2 0 0,-1 0 1,1 1-1,0 0 0,1 0 1,0 0-1,0 0 1,1 0-1,0 1 0,1-1 1,0 1-1,1-1 0,0 1 1,1 9-1,0-16 49,0-1-1,0 0 1,0 0 0,0 1 0,1-1-1,-1 0 1,1 0 0,0 0-1,-1 0 1,1-1 0,0 1 0,0 0-1,0-1 1,0 1 0,0-1-1,1 0 1,-1 1 0,0-1 0,1-1-1,-1 1 1,1 0 0,-1 0-1,1-1 1,-1 1 0,1-1-1,-1 0 1,1 0 0,-1 0 0,3 0-1,8 0 350,0 0-1,-1-1 0,1 0 1,19-4-1,-19 1-224,-1 0 0,0-1 0,0 0 1,0-1-1,-1-1 0,0 1 0,11-10 0,-16 12-74,0-1 0,0 0 1,-1 0-1,1 0 0,-1-1 0,0 0 0,-1 0 1,1-1-1,-1 1 0,0-1 0,-1 0 0,0 0 0,3-8 1,-6 13-113,1 0 1,-1 0-1,1 0 1,-1 0-1,0 0 1,0 0 0,0 0-1,0-1 1,-1 1-1,1 0 1,0 0-1,-1 0 1,0 0-1,1 0 1,-1 0 0,0 0-1,0 0 1,0 1-1,0-1 1,0 0-1,-1 0 1,-1-1-1,0 0-22,0 0 0,-1 0 0,0 1 0,0-1 0,0 1 0,0 0 0,0 0 0,0 1 0,-9-3 0,-5 0-877,-1 0 0,0 2 0,-33-1 0,34 3-662,2-1-1874,4 1-2870,-3 0-8420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6374,'4'1'11056,"4"0"-6592,45 6-1625,-26-8-1873,54-8 0,-36 0-3914,-16 4-2757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6598,'0'0'14574,"67"-1"-12716,-31-10-577,5-2-672,0 4-449,-6 3-128,-5 3-449,-4 1-2978,-13 1-5541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23 6887,'0'0'18935,"-9"-6"-18877,4 3-53,3 2-4,0-1 0,1 1 0,-1 0-1,0-1 1,0 1 0,0 0 0,0 1-1,0-1 1,0 0 0,0 0-1,0 1 1,0-1 0,-1 1 0,1 0-1,0 0 1,0 0 0,0 0-1,0 0 1,-1 0 0,1 0 0,0 1-1,0-1 1,0 1 0,0 0 0,0-1-1,0 1 1,0 0 0,0 0-1,-3 2 1,-12 10-14,1 1 0,0 1 0,0 0 0,2 1 0,-18 25 0,25-31 7,1-1 0,0 1 0,1 1 0,0-1 0,0 1 0,1 0 0,1 0 0,0 0 0,0 0 1,1 1-1,-1 18 0,3-28 8,0-1 1,0 0-1,0 0 1,0 0-1,1 0 1,-1 0-1,0 0 1,1 1-1,-1-1 1,1 0-1,-1 0 1,1 0-1,-1 0 0,1 0 1,0-1-1,-1 1 1,1 0-1,0 0 1,0 0-1,-1-1 1,1 1-1,0 0 1,0-1-1,1 2 1,1-1 27,0 0-1,0 0 1,0 0 0,1 0 0,-1 0 0,0-1 0,0 0-1,6 1 1,-1-1 39,0-1 0,-1 0 0,1 0-1,-1 0 1,1-1 0,-1 0 0,11-5 0,-7 2 1,-1-1 0,0-1 1,0 1-1,15-14 1,-22 17-54,0 0 0,0 0 0,0-1 0,-1 1 0,1 0 0,-1-1 0,0 0 0,0 1-1,0-1 1,0 0 0,-1 0 0,0 0 0,1 0 0,-1 0 0,-1 0 0,1-8 0,-1 11-18,0 0-1,0 0 1,0 1 0,0-1-1,0 0 1,0 0 0,0 1-1,-1-1 1,1 0 0,0 1-1,-1-1 1,1 0 0,0 1-1,-1-1 1,1 1 0,-1-1-1,1 0 1,-1 1 0,1-1-1,-1 1 1,1-1 0,-1 1-1,0 0 1,1-1 0,-1 1-1,0 0 1,1-1-1,-2 1 1,-26-2-92,23 3 74,1-1 1,0 1-1,0 0 1,-1 0-1,1 1 1,0-1-1,0 1 1,0 0-1,0 0 0,-4 4 1,6-4-2,0-1 0,1 1 1,-1 0-1,1 0 0,0 1 0,0-1 0,-1 0 1,1 0-1,1 0 0,-1 1 0,0-1 1,1 0-1,-1 1 0,1-1 0,-1 4 1,1-5 16,1 0 0,-1 0 0,0 0 0,1-1 1,-1 1-1,0 0 0,1 0 0,-1 0 0,1 0 1,-1 0-1,1 0 0,0-1 0,-1 1 1,1 0-1,0-1 0,-1 1 0,1 0 0,0-1 1,0 1-1,0-1 0,0 1 0,-1-1 1,1 1-1,0-1 0,0 0 0,0 1 0,0-1 1,0 0-1,0 0 0,0 0 0,0 0 1,0 0-1,0 0 0,0 0 0,2 0 0,8-1 29,-1 0-1,1 0 1,0-1-1,-1 0 1,1-1-1,-1 0 1,0-1-1,0 0 1,11-7-1,2-2 38,-1-1 0,34-28 0,-56 41-70,0 1 1,0 0 0,0 0-1,0 0 1,0-1 0,0 1-1,1 0 1,-1 0 0,0 0-1,0 0 1,0 0 0,0-1-1,0 1 1,1 0 0,-1 0-1,0 0 1,0 0 0,0 0 0,1 0-1,-1 0 1,0 0 0,0-1-1,0 1 1,1 0 0,-1 0-1,0 0 1,0 0 0,0 0-1,1 0 1,-1 0 0,0 0-1,0 0 1,0 1 0,1-1-1,-1 0 1,0 0 0,0 0 0,0 0-1,1 0 1,-1 0 0,0 0-1,0 0 1,0 0 0,0 1-1,1-1 1,-1 0 0,0 0-1,0 0 1,0 0 0,0 0-1,0 1 1,0-1 0,0 0-1,1 0 1,-1 1 0,-1 17-55,-10 23 187,-6 1-374,-8 21 528,16-20-9686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15919,'0'0'8435,"1"10"-8361,12 119 245,-12-110-574,-2-1 0,1 1 0,-2-1 0,0 1 0,-9 29 0,4-37-2627,0-9-3103,1-2 603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7559,'0'0'2333,"-1"-8"1724,1-25-875,0 32-3064,0-1 0,1 1 1,-1 0-1,0 0 0,1 0 1,0-1-1,-1 1 0,1 0 0,0 0 1,-1 0-1,1 0 0,0 0 1,0 0-1,0 0 0,0 0 0,0 0 1,0 1-1,0-1 0,0 0 1,1 1-1,-1-1 0,0 1 0,0-1 1,0 1-1,1-1 0,-1 1 1,0 0-1,1 0 0,-1-1 0,0 1 1,1 0-1,-1 0 0,2 1 1,4-2 156,24-4 179,1 1 0,0 1 0,0 2-1,0 1 1,35 5 0,-60-4-461,-1 1 1,1-1-1,-1 1 1,1 0 0,-1 1-1,0 0 1,0 0-1,0 0 1,0 1-1,0-1 1,4 6-1,-8-8 16,-1 0 0,0 0-1,0 1 1,1-1 0,-1 1 0,0-1-1,0 1 1,-1-1 0,1 1 0,0-1-1,0 1 1,-1 0 0,1-1-1,-1 1 1,0 0 0,1 0 0,-1-1-1,0 4 1,-1-2 28,1-1 0,-1 0 1,0 1-1,0-1 0,0 0 0,0 0 1,0 0-1,-1 0 0,1 0 0,0 0 0,-1 0 1,0 0-1,1-1 0,-1 1 0,0 0 0,0-1 1,-4 3-1,-17 11 700,-1-2 1,-50 22-1,-10-3-2127,82-31-1007,11-1-4820,-6 0 5321,15 0-5599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10410,'0'0'11616,"6"9"-10911,-1-1-596,-1 1-1,0 0 1,0 0 0,-1 0 0,0 0-1,-1 0 1,0 1 0,0-1 0,-1 1 0,-1-1-1,1 1 1,-2 0 0,1-1 0,-1 1-1,-3 11 1,-5 12-2,-2-1-1,-30 62 1,7-16 251,35-77-252,0-1-1,0 1 1,0-1 0,1 0-1,-1 1 1,0-1 0,0 0-1,1 0 1,-1 0 0,0 0-1,1 0 1,-1 0-1,0 0 1,0-1 0,1 1-1,-1 0 1,0-1 0,2 0-1,65-25 1166,18-4-1021,-22 22-5983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66 7399,'0'0'11616,"-2"-8"-9048,2 5-2390,0 0 0,-1 1 0,0-1-1,0 0 1,0 1 0,0-1 0,0 0 0,0 1 0,-1-1-1,1 1 1,-1 0 0,0-1 0,1 1 0,-1 0 0,0 0 0,-4-3-1,2 3-76,0 0 0,0 1 0,0-1 0,0 1 0,0 0 0,0 0 0,0 0 0,0 0 0,-1 1 0,1 0 0,0 0-1,0 0 1,-8 1 0,5 1-109,0-1-1,0 1 0,1 1 1,-1-1-1,0 1 0,1 0 0,0 1 1,-1-1-1,1 1 0,1 0 1,-1 1-1,1 0 0,-1 0 1,1 0-1,-7 10 0,-1 2-1,1 0-1,0 2 0,1-1 1,-8 21-1,12-25 29,1 1 0,0 1-1,1-1 1,0 1 0,2-1 0,0 1 0,0 1-1,1-1 1,1 0 0,1 0 0,2 21 0,-1-34-6,0 0 0,0 1-1,0-1 1,0 0 0,0 0 0,1 0 0,0 0 0,-1 0 0,1-1 0,0 1 0,0 0 0,1-1 0,-1 1 0,0-1 0,1 0 0,0 0 0,-1 0 0,1 0 0,0 0 0,0-1 0,0 1 0,0-1 0,0 0-1,0 0 1,1 0 0,-1 0 0,0 0 0,0-1 0,1 0 0,-1 1 0,1-1 0,-1-1 0,0 1 0,5-1 0,-3 1 21,0-1 1,0 0-1,0 0 0,0 0 1,0 0-1,-1-1 0,1 1 1,0-1-1,-1-1 0,1 1 1,-1-1-1,0 1 0,0-1 1,0 0-1,0-1 0,-1 1 1,1-1-1,-1 1 0,0-1 1,0 0-1,0 0 0,4-9 1,-5 8 0,0 1-1,-1-1 1,0 1 0,0-1 0,0 1 0,0-1 0,-1 1-1,0-1 1,0 0 0,0 1 0,0-1 0,-1 0 0,0 1-1,-1-5 1,1 6-37,0 1-1,-1 0 1,1 0-1,-1 0 1,1 0 0,-1 0-1,0 1 1,1-1-1,-1 0 1,0 1-1,0-1 1,0 1-1,0 0 1,0-1 0,-1 1-1,1 0 1,0 0-1,-1 1 1,1-1-1,0 0 1,-1 1-1,1 0 1,-1-1 0,1 1-1,-1 0 1,1 0-1,-3 1 1,4-1-8,0-1-1,1 1 1,-1 0 0,0 0-1,0 0 1,1 1 0,-1-1-1,0 0 1,0 0 0,1 0-1,-1 0 1,0 1 0,1-1 0,-1 0-1,0 1 1,1-1 0,-1 1-1,0-1 1,1 0 0,-1 1-1,1 0 1,-1-1 0,1 1 0,-1-1-1,1 1 1,-1-1 0,1 1-1,0 0 1,-1-1 0,1 1-1,0 0 1,-1 0 0,1-1-1,0 1 1,0 0 0,0 0 0,0-1-1,0 1 1,0 0 0,0 0-1,0-1 1,0 1 0,0 0-1,0 0 1,0 0 0,1 1 5,-1-1 0,1 1 1,-1-1-1,1 0 0,-1 1 1,1-1-1,0 0 0,0 0 1,-1 1-1,1-1 0,0 0 0,0 0 1,0 0-1,0 0 0,1 0 1,-1 0-1,0-1 0,0 1 1,1 0-1,-1 0 0,0-1 1,1 1-1,2 0 0,7 0 30,0 0-1,1-1 1,-1 0 0,1-1-1,-1 0 1,1-1-1,-1 0 1,0-1 0,12-4-1,6-5 76,0-1 1,28-16-1,-56 28-110,-2 15-458,-5 3 489,-1-1 1,-1 0 0,-11 20 0,12-26-19,1 1 1,0-1 0,1 1 0,0 1 0,0-1 0,2 1 0,-1 0 0,1 0 0,-1 18 0,13-35-8689,-3-6 187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14029,'0'0'8237,"0"13"-7916,0 38 55,9 63 0,-9-113-371,0 0 0,0 0 0,0-1 0,0 1 0,0 0 0,0 0 0,0 0 0,1 0 0,-1 0 0,0 0 0,0 0 0,1-1-1,-1 1 1,1 0 0,-1 0 0,1-1 0,-1 1 0,1 0 0,-1 0 0,1-1 0,0 1 0,-1-1 0,1 1 0,0 0 0,-1-1 0,1 1 0,0-1-1,0 0 1,0 1 0,0-1 0,-1 0 0,1 1 0,0-1 0,0 0 0,0 0 0,0 0 0,0 0 0,0 0 0,0 0 0,-1 0 0,1 0-1,0 0 1,0 0 0,0 0 0,0-1 0,0 1 0,0 0 0,-1-1 0,1 1 0,0 0 0,0-1 0,0 1 0,-1-1 0,1 0 0,0 1-1,-1-1 1,1 1 0,1-2 0,3-3-33,0 1 1,0-1-1,0 0 0,0 0 0,-1-1 0,5-7 1,18-50 14,-15 32-40,-9 24-100,-2 9-130,-11 59 476,6-47-687,1-1 0,1 0 0,-1 18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11307,'0'0'2108,"-10"0"-319,6 0-1753,1 0 0,-1-1 0,0 1 0,0 1 0,0-1 0,1 1 0,-1-1 0,0 1 0,0 0 0,1 0 0,-1 0 0,1 1 0,-1 0 0,1-1 0,0 1 0,-1 0 0,1 0 0,0 1 0,0-1 0,1 1 0,-1-1 0,0 1 0,1 0 0,0 0 0,-1 0 0,1 1 0,0-1 0,1 0 0,-1 1 0,1-1 0,-1 1 0,1-1 0,0 1 0,-1 6 0,2-8-110,-1 0 1,1-1 0,-1 1-1,1 0 1,0 0 0,0-1 0,0 1-1,0 0 1,0 0 0,0 0 0,0 0-1,1-1 1,-1 1 0,1 0-1,-1 0 1,1-1 0,-1 1 0,1 0-1,0-1 1,0 1 0,0-1-1,0 1 1,0-1 0,0 0 0,1 1-1,-1-1 1,3 2 0,-2-2 36,1 0 0,-1-1 0,1 1 1,-1-1-1,1 0 0,-1 0 0,1 0 1,-1 0-1,1 0 0,-1-1 0,1 1 1,-1-1-1,0 0 0,1 1 0,-1-1 0,0 0 1,1 0-1,-1-1 0,0 1 0,4-3 1,0 0 137,1-1 0,-1 0 0,0 0 0,0-1 0,-1 1 1,0-1-1,8-11 0,-11 14 401,0 0 0,0-1 0,-1 1 0,1-1 0,-1 1 0,0-1 0,0 0 0,0 1 0,0-1 0,0-7 0,-1 10-467,0 1 1,0 0-1,-1-1 0,1 1 1,0 0-1,0 0 1,-1-1-1,1 1 0,0 0 1,-1-1-1,1 1 1,0 0-1,-1 0 0,1 0 1,0-1-1,-1 1 1,1 0-1,0 0 0,-1 0 1,1 0-1,-1 0 1,1 0-1,0 0 0,-1 0 1,1 0-1,-1 0 1,1 0-1,0 0 0,-1 0 1,1 0-1,-1 0 1,1 0-1,0 0 0,-1 0 1,1 0-1,0 1 1,-1-1-1,1 0 0,0 0 1,-1 0-1,1 1 1,0-1-1,-1 0 0,1 0 1,0 1-1,0-1 1,-1 0-1,1 1 0,0-1 1,-20 14-226,3 9-227,29-40 129,-3-1-49,-14 17-426,-25 24-25,20-14 1385,0-1-486,0 0 1,1 0 0,0 1 0,1 0-1,-9 12 1,14-17-164,1 0 0,0 1-1,-1-1 1,2 1 0,-1-1-1,1 1 1,-1-1 0,1 1-1,0 0 1,1 0 0,-1 0-1,1-1 1,0 1 0,0 0-1,1 0 1,1 8 0,-2-13 30,0 1 1,0 0-1,0 0 0,0 0 1,0-1-1,1 1 1,-1 0-1,0 0 1,1 0-1,-1-1 1,0 1-1,1 0 0,-1 0 1,1-1-1,-1 1 1,1 0-1,-1-1 1,1 1-1,-1-1 1,1 1-1,0-1 1,-1 1-1,1-1 0,0 1 1,0-1-1,-1 0 1,1 1-1,0-1 1,0 0-1,-1 0 1,1 1-1,0-1 0,0 0 1,0 0-1,0 0 1,-1 0-1,1 0 1,0 0-1,0 0 1,0 0-1,0-1 1,-1 1-1,1 0 0,0 0 1,0-1-1,-1 1 1,1 0-1,0-1 1,0 1-1,-1-1 1,1 1-1,0-1 0,-1 1 1,2-2-1,2-1 66,1-1-1,-1 0 1,1 0-1,-1 0 1,0 0-1,3-6 1,-3 3 59,0 0 0,0-1-1,-1 0 1,0 0 0,-1 0 0,0 0 0,0 0 0,-1 0 0,1 0 0,-1-16 0,-2 28-166,0 0 0,-1 0 1,1-1-1,-1 1 1,0 0-1,0-1 0,0 1 1,0-1-1,0 0 1,-5 5-1,-12 23 100,18-30-49,1 1-1,-1-1 1,1 1-1,-1-1 1,1 1 0,-1-1-1,1 1 1,0 0-1,0-1 1,0 1-1,0 0 1,0-1-1,0 1 1,0 0-1,0-1 1,1 1-1,-1-1 1,1 1 0,-1-1-1,1 1 1,-1-1-1,1 1 1,0-1-1,0 1 1,0-1-1,0 0 1,0 1-1,0-1 1,0 0 0,0 0-1,1 0 1,-1 0-1,0 0 1,1 0-1,-1 0 1,1 0-1,-1-1 1,1 1-1,-1 0 1,1-1 0,-1 0-1,1 1 1,0-1-1,-1 0 1,1 0-1,0 1 1,-1-1-1,1-1 1,-1 1-1,4-1 1,-1-1-2444,-4-10-3395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15791,'0'0'8226,"-1"10"-7991,-4 16 39,-2-1-1,-1 0 0,-1-1 0,-1 1 1,-17 28-1,-24 62 224,46-101-453,0 1 0,1 0 1,1-1-1,0 1 0,0 30 1,2-43-37,1-1 1,1 1-1,-1-1 1,0 1 0,0-1-1,0 0 1,1 1 0,-1-1-1,1 1 1,-1-1 0,1 0-1,0 0 1,-1 1-1,1-1 1,0 0 0,0 0-1,0 0 1,0 0 0,0 0-1,0 0 1,0 0-1,0 0 1,2 1 0,0-1-164,0 1 1,0-1-1,0 0 1,0 0-1,1 0 0,-1-1 1,0 1-1,0-1 1,1 0-1,3 0 1,0 0-809,0-1 0,0 0 1,0 0-1,0 0 0,0-1 1,0 0-1,0-1 0,-1 1 0,8-5 1,13-15-7014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12107,'0'0'7490,"-8"11"-5301,-24 42-993,1 2 0,4 0-1,-41 117 1,67-172-1150,1 1-1,0-1 1,0 1 0,-1-1-1,1 1 1,0-1-1,0 1 1,0-1-1,0 1 1,0-1 0,0 1-1,0-1 1,0 1-1,0 0 1,0-1 0,0 1-1,0-1 1,0 1-1,0-1 1,0 1 0,1-1-1,-1 1 1,0-1-1,0 1 1,1-1 0,-1 1-1,0-1 1,1 0-1,-1 1 1,0-1 0,1 1-1,-1-1 1,0 0-1,2 1 1,21 0 713,42-20-556,-47 13-188,4 0-552,1 0-1,42-3 1,-60 8-2642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 11627,'0'0'9331,"9"-2"-8791,-7 0-524,1 2 1,0-1 0,0 0 0,-1 0-1,1 1 1,0-1 0,0 1 0,0 0-1,-1 0 1,1 0 0,0 0 0,5 2-1,-4-1 4,-1 1-1,1 0 1,-1 0-1,0 0 0,0 0 1,0 1-1,0-1 0,0 1 1,0 0-1,-1-1 1,1 1-1,2 5 0,3 4 77,0 0-1,-1 1 1,0 0-1,-1 0 0,-1 1 1,0 0-1,-1 0 0,0 0 1,-1 0-1,0 0 1,-2 1-1,0-1 0,0 1 1,-1 0-1,-1-1 1,-4 24-1,2-20 11,-1-1-1,-1 0 1,0 0 0,-2 0 0,0-1-1,0 0 1,-2 0 0,0-1-1,0 0 1,-2 0 0,0-1 0,0-1-1,-19 17 1,1-9-646,28-21 246,0 1-1,0-1 1,0 0 0,0 1-1,0-1 1,0 0 0,0 1-1,0-1 1,0 0-1,0 0 1,0 0 0,0 0-1,0 0 1,0 0 0,0 0-1,0 0 1,0-1-1,0 1 1,-1-1 0,-4-5-7137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 4516,'18'-3'245,"-6"1"1682,1-1-1,-1 2 0,0 0 1,1 0-1,18 3 0,-30-2-1803,0 0-1,0 1 0,0-1 1,-1 1-1,1-1 0,0 1 1,0 0-1,0-1 0,-1 1 0,1 0 1,0-1-1,-1 1 0,1 0 1,0 0-1,-1 0 0,1-1 1,-1 1-1,0 0 0,1 0 1,-1 0-1,1 0 0,-1 0 0,0 0 1,0 0-1,0 0 0,0 0 1,0 0-1,0 0 0,0 0 1,0 0-1,0 0 0,0 0 1,0 0-1,-1 0 0,1 0 0,0 0 1,-1 0-1,1 0 0,-1 0 1,1-1-1,-1 1 0,0 1 1,-22 39 1435,10-28-1415,1-1 1,-2-1-1,0 0 1,0-1-1,-1 0 1,-17 8-1,-99 37 1554,163-44-1436,154-6 31,-106-8-8239,-48 1-1176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 14670,'-9'0'2189,"3"0"-2030,-1-1-8,0 1 0,0 0 0,0 0 0,0 0 0,-1 1 0,1 0 0,0 1 0,0 0 0,1 0 0,-1 0 0,0 1 0,1 0 0,-1 0 0,1 0 0,0 1 0,0 0 0,-7 7 0,7-5-125,1 0-1,0 1 1,1-1-1,-1 1 1,1 0-1,0 0 1,1 1 0,0-1-1,0 1 1,1 0-1,0-1 1,0 1-1,1 0 1,-1 0 0,2 1-1,-1-1 1,1 0-1,2 8 1,-2-13 34,0-1 1,1 0-1,-1 0 1,1 0-1,-1 1 1,1-1-1,0 0 1,0 0-1,0 0 1,0 0-1,0 0 1,1-1-1,-1 1 1,0 0-1,1 0 1,0-1-1,-1 1 1,1-1-1,0 1 1,2 1-1,0-1 150,0-1-1,1 1 1,-1-1-1,0 1 0,0-1 1,1 0-1,-1-1 1,1 1-1,8-1 0,-3 0 101,0-1-1,0 0 1,1-1-1,-1 0 1,-1-1-1,1 0 1,0 0-1,14-8 1,-17 6-125,0-1 1,0 0-1,0 0 1,-1 0 0,0-1-1,0 0 1,-1 0-1,1 0 1,-2-1 0,1 1-1,-1-1 1,0-1-1,-1 1 1,5-17 0,-7 22-202,0-1 0,0 1 0,-1 0 0,1 0 0,-1 0 0,0 0 0,0-1 0,0 1 0,0 0 0,0 0 0,-1-1 0,1 1 0,-1 0 0,0 0 0,0 0 0,0 0 0,-1 0 0,1 0 1,-1 0-1,1 0 0,-1 1 0,0-1 0,0 1 0,0-1 0,0 1 0,-1 0 0,1 0 0,-1-1 0,1 2 0,-1-1 0,0 0 0,0 1 0,1-1 0,-1 1 0,0 0 0,-1 0 0,1 0 0,0 0 0,0 0 0,0 1 0,0 0 1,-1-1-1,-3 1 0,-48 1-5408,29 8-534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9833,'0'0'14862,"67"13"-13612,-26-23-418,12 0-479,-5 1-289,3 3-32,-5 1-32,-10 2-481,-10 3-800,-9 0-993,-12 0-1089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7495,'0'0'14958,"63"15"-13805,-31-22-160,4-4-448,-1 2-385,4-2-96,-1 2-64,-5 1-256,-1 2-1378,-4 0-1697,-9-3-2210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16335,'0'0'3999,"11"1"-3903,9 0-102,0 2 0,-1 0 0,1 2 0,-1 0 0,32 13 0,-46-16-12,0 1-1,0-1 0,0 1 0,0 0 0,-1 1 0,1-1 0,-1 1 0,0 0 0,0 0 0,-1 0 1,1 0-1,3 6 0,-6-7 10,1 0 1,-1 0-1,0 1 0,0-1 1,0 1-1,-1-1 1,1 1-1,-1-1 1,0 1-1,0-1 0,0 1 1,0-1-1,0 1 1,-1-1-1,0 1 1,0-1-1,0 0 1,0 1-1,0-1 0,-1 0 1,-2 5-1,-7 11 210,0 0-1,-2-1 1,0 0-1,-2-1 1,-27 27 0,30-32-700,-1-2-1,0 0 1,-1 0 0,-26 13 0,21-16-5005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114 217 9001,'0'0'4612,"2"-10"-144,6-30-1249,-7 39-3153,-1 0 0,1 0 0,-1 1-1,0-1 1,0 0 0,1 0 0,-1 0 0,0 0-1,0 1 1,0-1 0,0 0 0,0 0 0,0 0 0,0 0-1,0 0 1,0 1 0,-1-1 0,1 0 0,0 0-1,-1 0 1,1 0 0,0 1 0,-1-1 0,1 0 0,-1 0-1,1 1 1,-1-1 0,1 0 0,-1 1 0,0-1-1,1 1 1,-1-1 0,0 1 0,1-1 0,-1 1-1,0-1 1,0 1 0,1-1 0,-1 1 0,0 0 0,0 0-1,0-1 1,0 1 0,1 0 0,-1 0 0,0 0-1,0 0 1,0 0 0,0 0 0,0 0 0,1 0 0,-1 0-1,0 1 1,-1-1 0,-2 1-78,1 0 1,-1 0-1,0 1 0,1-1 1,0 1-1,-1-1 0,1 1 0,0 0 1,0 1-1,-3 2 0,-1 3-6,0 1-1,1 1 1,0-1-1,1 1 1,0 0-1,1 0 1,0 1-1,0-1 1,1 1-1,0 0 1,1 0-1,1 0 1,0 0-1,0 0 1,1 0-1,1 17 0,0-27 21,-1 0 0,0 0-1,1 1 1,-1-1-1,1 0 1,-1 0-1,1 0 1,0-1 0,-1 1-1,1 0 1,0 0-1,0 0 1,0 0-1,0-1 1,-1 1 0,1 0-1,0-1 1,0 1-1,0 0 1,0-1-1,1 0 1,-1 1 0,0-1-1,0 0 1,0 1-1,0-1 1,0 0-1,0 0 1,0 0 0,1 0-1,-1 0 1,0 0-1,0 0 1,0 0-1,0-1 1,0 1 0,1 0-1,0-1 1,4 0 87,-1-1 1,1 1 0,-1-1-1,1 0 1,-1-1 0,9-4-1,11-13 360,-2 0 1,0-1-1,-1-2 0,-1 0 1,-1-1-1,-2-1 0,0-1 1,-2-1-1,0 0 0,-2-1 1,21-58-1,-81 187-1117,31-74 420,2 0 0,0 1-1,2 1 1,1 0 0,-9 49 0,18-77 140,1 0-1,0 0 1,0 0-1,-1 0 1,1 0-1,0 0 1,0 0-1,0 0 1,0 0 0,0 0-1,0 0 1,1 0-1,-1 0 1,0 0-1,0 0 1,1 0-1,-1 0 1,1 0-1,-1 0 1,1 0-1,-1 0 1,1 0 0,-1-1-1,1 1 1,0 0-1,-1 0 1,1-1-1,0 1 1,0 0-1,0-1 1,-1 1-1,1-1 1,0 1-1,0-1 1,0 1-1,0-1 1,0 0 0,0 0-1,0 1 1,0-1-1,0 0 1,0 0-1,0 0 1,0 0-1,1 0 1,2-1-748,0 1 1,-1-1-1,1 0 0,0 0 1,-1 0-1,1-1 0,-1 1 1,1-1-1,-1 0 0,0 0 1,4-4-1,17-14-9276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 14542,'0'0'6368,"-11"8"-5188,-13 10-698,-35 32-1,52-44-371,1 1 0,-1 0 1,1 0-1,1 0 0,-1 1 0,1-1 0,1 1 0,-1 1 1,1-1-1,1 1 0,-4 12 0,6-20-104,1-1 0,0 1-1,0 0 1,0 0 0,0 0 0,0 0 0,0-1-1,0 1 1,0 0 0,0 0 0,0 0 0,0 0-1,0 0 1,0-1 0,1 1 0,-1 0 0,0 0-1,1-1 1,-1 1 0,1 0 0,-1 0 0,1-1-1,-1 1 1,1 0 0,-1-1 0,1 1 0,0-1-1,-1 1 1,1-1 0,0 1 0,-1-1-1,2 1 1,1 0 26,-1 0 0,1-1 0,-1 1 0,1-1 0,0 0 0,-1 0 0,1 0 0,0 0 0,-1 0 0,5-2 0,2 0 60,0 0 1,0-1 0,0 0 0,-1-1 0,14-6 0,-6-1-23,-1-1 0,0-1-1,18-19 1,-29 27-62,0 1 0,0-1 1,0 0-1,0 0 0,-1 0 0,0-1 0,0 1 0,-1-1 0,1 0 0,-1 0 0,0 0 0,-1 0 0,0 0 0,1-7 0,-2 13-12,0-1 0,0 1 0,0 0 0,0 0 0,0-1 0,0 1 0,0 0 0,0 0 0,0 0 0,0-1 0,-1 1 0,1 0 0,0 0 0,0 0 0,0 0 0,0-1 0,0 1 0,-1 0 0,1 0 0,0 0 0,0 0 0,0 0 0,-1 0 0,1-1 0,0 1 0,0 0 0,0 0 0,-1 0 0,1 0 0,0 0 0,0 0 0,0 0 0,-1 0 0,1 0 0,0 0 0,0 0 0,-1 0 0,1 0 0,0 0 0,0 0 0,0 0-1,-1 0 1,1 0 0,0 1 0,0-1 0,0 0 0,-1 0 0,1 0 0,0 0 0,0 0 0,0 0 0,0 1 0,-1-1 0,1 0 0,0 0 0,0 0 0,0 1 0,0-1 0,-1 0 1,-10 9-33,-1 0 1,2 1-1,-1 0 1,1 0-1,1 1 0,0 1 1,0 0-1,1 0 1,1 0-1,0 1 0,-8 20 1,15-32 39,-1 0 1,1 0-1,-1-1 1,1 1-1,0 0 1,-1 0-1,1 0 1,0 0-1,0 0 1,-1 0-1,1 0 1,0-1-1,0 1 1,0 0-1,0 0 1,0 0 0,1 0-1,-1 0 1,0 0-1,0 0 1,1 0-1,-1 0 1,0-1-1,1 1 1,-1 0-1,1 0 1,-1 0-1,1-1 1,-1 1-1,2 1 1,-1-2 12,1 1 0,0-1 0,0 1 0,-1-1 0,1 0 0,0 0 1,0 0-1,-1 0 0,1 0 0,0 0 0,-1 0 0,1 0 0,0-1 0,2 0 1,8-3 71,0 0 0,-1-1 0,17-9 0,3-7-45,44-38 0,-49 37-72,0 1 0,38-21 1,-63 41 15,-1 1 0,0 0 0,0 0 1,1-1-1,-1 1 0,0 0 0,1 0 0,-1-1 1,0 1-1,1 0 0,-1 0 0,0 0 0,1 0 1,-1-1-1,0 1 0,1 0 0,-1 0 0,1 0 1,-1 0-1,0 0 0,1 0 0,-1 0 0,1 0 1,-1 0-1,0 0 0,1 0 0,-1 0 0,0 1 1,1-1-1,-1 0 0,1 0 0,-1 0 0,0 0 1,1 1-1,-1-1 0,0 0 0,1 1 0,-4 15-162,-17 23 187,19-37-12,-16 25 6,11-19 113,0 0 0,1 0 0,1 1-1,-1 0 1,-2 9 0,31-29 1290,19-20-816,-25 16-595,0 2 1,1 0 0,0 1 0,1 1-1,30-13 1,-50 24-15,1 0 0,-1 0 0,0-1 0,1 1-1,-1 0 1,1 0 0,-1 0 0,1 0 0,-1-1 0,0 1-1,1 0 1,-1 0 0,1 0 0,-1 0 0,1 0-1,-1 0 1,0 0 0,1 0 0,-1 0 0,1 1 0,-1-1-1,1 0 1,-1 0 0,0 0 0,1 0 0,-1 1 0,1-1-1,-1 0 1,0 0 0,1 1 0,-1-1 0,0 0 0,1 1-1,-1-1 1,0 0 0,0 1 0,1-1 0,-1 0 0,0 1-1,-4 22-108,-22 27 284,24-47-192,2-2 37,-1-1 1,1 0-1,0 1 0,-1-1 0,1 1 1,0-1-1,-1 0 0,1 1 0,0-1 1,0 1-1,0-1 0,-1 1 1,1-1-1,0 1 0,0-1 0,0 1 1,0-1-1,0 1 0,0-1 0,0 1 1,0-1-1,0 1 0,0-1 1,0 1-1,0-1 0,0 1 0,0-1 1,1 1-1,-1-1 0,0 2 0,15-5 450,21-16 278,13-16-551,-36 24-312,0 1 0,0 0 1,1 1-1,1 1 0,-1 0 0,20-6 1,-34 14 115,1 0 1,-1 0-1,0 0 1,0 0-1,1 0 1,-1 0-1,0 0 1,0 0-1,1 0 1,-1 1 0,0-1-1,0 0 1,1 0-1,-1 0 1,0 0-1,0 1 1,0-1-1,1 0 1,-1 0-1,0 1 1,0-1-1,0 0 1,0 0 0,1 1-1,-1-1 1,0 0-1,0 0 1,0 1-1,0-1 1,0 0-1,0 0 1,0 1-1,0-1 1,0 0-1,0 1 1,0-1 0,0 0-1,0 0 1,0 1-1,0-1 1,0 0-1,-1 1 1,-1 15-22,-23 24 118,20-35-106,2-1 0,-1 2 0,1-1 0,-1 0-1,1 0 1,1 1 0,-1 0 0,1 0 0,0 0 0,-2 8 0,7-15-519,-1 1 0,0-1 0,1 0 0,-1 0 1,0 0-1,0 0 0,1 0 0,-1 0 0,0-1 0,0 1 1,2-3-1,15-14-5000,2-4-2625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 10410,'5'-21'9371,"-16"55"-7928,0-1-1532,-5 8 116,7-22 6,1 1-1,1 1 1,1-1 0,1 1-1,0 1 1,-1 21 0,24-57 2134,13-24-1422,-1-1 0,-2-2-1,24-47 1,-52 87-760,1 1 0,-1-1 0,1 1 0,-1-1 0,1 1 0,-1-1 0,1 1 0,0-1 0,-1 1 0,1 0 0,-1-1 0,1 1 0,0 0 1,-1 0-1,1-1 0,0 1 0,-1 0 0,1 0 0,0 0 0,0 0 0,-1 0 0,1 0 0,0 0 0,-1 0 0,1 0 0,0 0 0,-1 0 0,1 1 0,0-1 0,-1 0 0,1 0 0,1 1 0,25 14-455,-15-8-189,-3-4-413,1 0-1,-1 0 0,1-1 1,15 2-1,41-3-10204,-41-4 5373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48 281 8040,'0'0'14878,"-2"8"-14681,-15 46 391,10-37-305,1 1-1,0 0 1,-3 25 0,9-43-272,0 0-1,0 1 1,0-1-1,0 0 1,0 1 0,0-1-1,0 0 1,0 1-1,0-1 1,0 0 0,0 0-1,0 1 1,0-1-1,0 0 1,0 1-1,0-1 1,0 0 0,0 0-1,1 1 1,-1-1-1,0 0 1,0 1 0,0-1-1,1 0 1,-1 0-1,0 0 1,0 1-1,0-1 1,1 0 0,-1 0-1,0 0 1,0 1-1,1-1 1,-1 0-1,0 0 1,1 0 0,-1 0-1,0 0 1,0 0-1,1 0 1,-1 0 0,0 0-1,1 0 1,17-6 410,15-18 128,-8 0-460,-1-1-1,0-2 0,32-48 1,48-98-299,-49 80-388,-63 105 504,-7 12 119,0 1-1,2 0 1,1 1 0,0 0-1,-9 36 1,17-42 2,-1 0-1,2 1 1,1-1 0,1 0-1,0 1 1,1-1 0,4 23-1,2-30 67,-1-4 700,-12-13-691,-54-48-5533,-4-2 618,29 13 4519,35 40 439,0 1-1,1-1 1,-1 0 0,0 0-1,1 0 1,-1 1 0,0-1-1,1 0 1,-1 0 0,1 0-1,0 0 1,-1 0 0,1 0-1,0 0 1,-1 0-1,1 0 1,0 0 0,0 0-1,0 0 1,0 0 0,0 0-1,0 0 1,0 0 0,0 0-1,0 0 1,1 0 0,-1 0-1,0 0 1,1 0 0,-1 0-1,1 0 1,-1 0 0,1 0-1,-1 0 1,1 0 0,0 1-1,-1-1 1,1 0 0,0 0-1,0 1 1,-1-1 0,1 0-1,0 1 1,0-1-1,0 1 1,0-1 0,2 0-1,5-2 312,1 1 0,0-1 0,0 1-1,15-1 1,-6 1 70,38-6 258,-38 6-1283,0-1 0,1 0 0,26-9 0,-35 4-3409,-5-4-3032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18738,'0'0'3939,"50"-4"-24086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 8232,'0'0'16698,"4"11"-16901,-1-3 214,-1 0 0,0 1-1,0-1 1,0 0 0,-1 1-1,-1-1 1,1 1 0,-2-1-1,1 1 1,-1 0 0,0-1 0,-1 0-1,1 1 1,-5 10 0,-8 15 22,10-26 10,0-1-1,1 1 1,1 0-1,-1 0 1,1 0-1,-1 13 1,16-26 394,22-26 115,46-50 0,-50 47-525,65-54 1,-96 88-39,0-1-1,0 1 1,1 0 0,-1 0 0,0-1 0,0 1 0,0 0-1,0-1 1,1 1 0,-1 0 0,0 0 0,0 0 0,0-1-1,1 1 1,-1 0 0,0 0 0,1 0 0,-1 0 0,0-1-1,0 1 1,1 0 0,-1 0 0,0 0 0,1 0 0,-1 0-1,0 0 1,0 0 0,1 0 0,-1 0 0,0 0 0,1 0-1,-1 0 1,0 0 0,1 0 0,-1 0 0,0 0 0,1 0-1,-1 0 1,0 0 0,0 1 0,1-1 0,-1 0 0,0 0 0,0 0-1,1 1 1,-1-1 0,0 0 0,0 0 0,1 0 0,-1 1-1,0-1 1,0 0 0,0 0 0,0 1 0,1-1 0,-1 0-1,0 1 1,-4 26-166,-19 33 228,19-52-34,1 0-13,-1-1-1,1 0 1,1 1 0,-1-1 0,1 1 0,1 0 0,-2 9 0,5-16 78,0-1 1,0 0 0,0 1 0,1-1-1,-1 0 1,0 0 0,0 0 0,0-1-1,0 1 1,0 0 0,0-1 0,0 1-1,0-1 1,0 0 0,4-2 0,14-10 31,-1-1 1,-1-1-1,0 0 1,-1-2-1,0 0 0,-1-1 1,-1 0-1,12-21 1,-27 39-222,-37 61-662,32-51 768,0 0-1,0 0 1,1 1 0,0-1 0,1 1-1,0 0 1,-2 22 0,5-33 13,0 1 0,1 0 0,-1-1 0,0 1 0,1-1 0,-1 1 0,1-1 0,-1 0 0,1 1 0,-1-1 0,1 1 0,-1-1 0,1 0 0,0 1 0,-1-1 0,1 0 0,-1 0 0,1 0 0,0 1 0,-1-1 0,1 0 0,-1 0 0,1 0 0,0 0 0,-1 0 0,1 0 0,0 0 0,-1 0 0,1 0 0,1-1 0,20-1 379,-12-1-334,-1 0-1,0-1 1,0 0-1,0-1 1,-1 1-1,1-2 1,-1 1-1,12-12 1,55-57 219,-53 44-1070,-20 27 237,-13 18 280,-3 5 200,9-14 136,0 1 0,0-1-1,1 1 1,-1 0 0,2 0 0,-1 1 0,1-1 0,0 0 0,1 1 0,-4 15 0,7-22-26,0-1 0,-1 0 1,1 0-1,-1 1 0,1-1 1,0 0-1,-1 0 0,1 0 0,0 0 1,-1 0-1,1 0 0,0 0 0,-1 0 1,1 0-1,0 0 0,-1 0 1,1 0-1,0 0 0,-1 0 0,1-1 1,0 1-1,-1 0 0,1 0 0,0-1 1,-1 1-1,1-1 0,20-8 468,-6-1-389,1-2 1,-1 0-1,-1 0 1,0-1-1,13-17 1,23-22-943,-49 51 205,-5 17-742,-18 22 797,-9 19-591,22-15-7186,19-43 1257,3-7 3332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116 243 6086,'0'0'14493,"-1"11"-13964,-8 37 438,-25 83 0,-6 19-525,17-71-130,14-64 574,15-56 489,13-33-1094,3 2 1,3 1-1,55-108 1,-78 175-299,17-38-240,28-43 0,-40 74 201,0 1 0,0 0-1,1 1 1,0 0-1,0 0 1,1 1 0,0 0-1,1 0 1,15-9 0,-23 16 43,-1 0 0,1 0 0,0 0 0,-1 0 1,1 0-1,0 1 0,0-1 0,-1 0 0,1 1 0,0 0 0,0-1 1,0 1-1,-1 0 0,1 0 0,0 0 0,3 0 0,-5 1-1,1-1-1,-1 1 1,1-1-1,-1 1 1,1-1-1,-1 1 1,0-1-1,1 1 1,-1 0-1,0-1 1,1 1-1,-1-1 1,0 1-1,0 0 0,0-1 1,1 1-1,-1 0 1,0-1-1,0 1 1,0 0-1,0-1 1,0 1-1,0 0 1,0-1-1,-1 1 1,1 0-1,0-1 0,-1 2 1,-1 6-24,-1-1-1,0 0 1,0 0-1,0 0 1,-10 13 0,-76 82 1644,129-99-1510,-31-1-311,0-1-1,0 1 0,0 1 0,0-1 0,0 2 0,0-1 0,9 6 1,-17-8 194,1 0 1,-1 0-1,1 0 1,-1 0 0,0 0-1,1 0 1,-1 0 0,0 1-1,0-1 1,0 0 0,0 1-1,0-1 1,0 1 0,0-1-1,0 1 1,0 0 0,-1-1-1,1 3 1,-1-2 63,0 0 0,0 0 0,-1-1 1,1 1-1,-1 0 0,1 0 0,-1 0 0,1-1 0,-1 1 1,0 0-1,0-1 0,0 1 0,0 0 0,0-1 0,-1 1 1,1-1-1,0 0 0,-1 1 0,1-1 0,0 0 1,-3 1-1,-9 8 706,1-1 0,-1 0 0,-1-2 0,-17 9 0,24-13-561,0 0-1,0-1 1,-1 1-1,1-2 1,0 1-1,-1-1 1,1 0-1,-1 0 1,1-1-1,-14-1 1,21 0-289,-1 1 0,1-1 1,-1 1-1,1 0 0,-1-1 1,1 0-1,-1 1 0,1-1 0,0 1 1,-1-1-1,1 0 0,0 1 0,-1-1 1,1 0-1,0 1 0,0-1 1,0 0-1,0 1 0,0-1 0,-1 0 1,1 1-1,0-1 0,1 0 0,-1 0 1,0 0-1,1-20-7621,2 7-1171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119 228 9673,'16'-39'8521,"-15"37"-8176,0 0-1,-1 0 1,1 0-1,-1 0 1,1 0 0,-1 0-1,0 0 1,0 0-1,0 0 1,0 0-1,0-1 1,0 1 0,-1 0-1,1 0 1,-1 0-1,1 0 1,-2-3-1,1 4-327,0 0 0,-1 1 0,1-1 0,0 0 0,0 1 0,0 0 0,0-1 0,-1 1 0,1-1 0,0 1 0,0 0 0,-1 0 0,1 0 0,0 0 0,0 0 0,-1 0 0,1 0 0,0 0 0,0 1 0,0-1 0,-1 0 0,1 1 0,0-1 0,0 1 0,0-1 0,0 1 0,-1-1 0,1 1 0,0 0 0,0 0 0,0 0 0,1-1 0,-1 1 0,0 0 0,0 0 0,-1 2 0,-32 36-309,26-26 266,0 0 1,1 1-1,1-1 1,0 1-1,1 1 1,1-1 0,0 1-1,0 0 1,2-1-1,0 1 1,0 1-1,2 22 1,0-37 17,0 0 0,0 0 0,0 0 0,0 0 0,0 0 0,1 0 0,-1 0 0,0 0 0,0 0 0,1-1 0,-1 1 0,0 0 0,1 0 0,-1 0 0,1 0 0,-1-1 0,1 1 0,0 0 0,-1-1 1,1 1-1,0 0 0,-1-1 0,1 1 0,0-1 0,0 1 0,-1-1 0,1 1 0,0-1 0,2 1 0,-1-1 12,0 0-1,0 0 1,0 0 0,0 0-1,1 0 1,-1-1 0,0 1-1,0-1 1,0 0 0,0 0-1,0 1 1,3-3 0,3-2 57,0 0 0,0 0 0,-1-1 0,1 0 1,6-7-1,12-20 302,-1-2 0,-2 0 0,-1-2 0,-2 0 0,-1-1 0,-3-1 0,-1-1 0,12-47 0,-58 186-1335,15-51 821,1 1 0,-13 84 0,28-131-16,-1 1 0,1-1-1,0 0 1,0 1 0,0-1 0,0 0 0,0 0 0,1 1 0,-1-1 0,1 0 0,0 4 0,0-5-138,0 0 0,0-1 0,0 1 1,0 0-1,0-1 0,0 1 0,-1-1 1,2 1-1,-1-1 0,0 1 0,0-1 0,0 0 1,0 0-1,0 1 0,0-1 0,0 0 0,0 0 1,0 0-1,0 0 0,1 0 0,-1 0 0,0-1 1,0 1-1,0 0 0,1-1 0,18-3-7120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12332,'0'0'7153,"-11"5"-5391,3 0-1602,1-1 1,0 1-1,0 0 1,0 0 0,0 1-1,1 0 1,-10 11-1,13-13-130,0 0-1,0 1 0,1-1 0,0 1 0,-1-1 0,1 1 1,1 0-1,-1-1 0,1 1 0,0 0 0,0 0 0,0 0 1,1 0-1,-1 0 0,1 0 0,0 1 0,2 8 0,-1-13-21,-1 1-1,1-1 1,0 1-1,0-1 1,0 1-1,0-1 1,0 0-1,0 0 1,0 1-1,0-1 0,0 0 1,0 0-1,1 0 1,-1 0-1,1 0 1,-1 0-1,0-1 1,1 1-1,0 0 1,-1-1-1,1 1 0,-1-1 1,1 1-1,0-1 1,-1 0-1,1 0 1,0 0-1,-1 0 1,1 0-1,0 0 1,-1 0-1,3-1 0,2 1 55,-1-1-1,1 0 0,-1 0 1,0 0-1,1-1 1,-1 0-1,0 0 0,0 0 1,5-3-1,-1-3 141,0 1 0,-1-1-1,0 0 1,10-14 0,-14 18-70,-1-1 1,0 1 0,0-1-1,0 0 1,-1 1-1,1-1 1,-1 0-1,-1 0 1,1-1 0,-1 1-1,2-9 1,-22 31-139,11-6-211,1 0 0,0 1 0,1-1 0,-6 18 0,9-22-1203,1 0 1,1-1-1,-1 1 0,1 0 0,0 13 1,4-14-4704,12-6-2323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6919,'0'0'11418,"-12"12"-10505,3-3-872,-57 65 1151,60-67-1096,1 0 0,0 0-1,0 0 1,1 1-1,0 0 1,1 0 0,-1 0-1,2 0 1,-1 0-1,-1 13 1,4-20-89,0 0 1,0 0-1,1 0 1,-1 0-1,0 0 1,1 0-1,-1 0 1,1 0-1,-1 0 1,1 0-1,0 0 0,-1 0 1,1 0-1,0-1 1,0 1-1,0 0 1,-1 0-1,1-1 1,0 1-1,0 0 0,0-1 1,0 1-1,0-1 1,0 0-1,0 1 1,1-1-1,-1 0 1,0 1-1,0-1 0,1 0 1,42 6 65,-35-5-105,63 3-540,28 4 263,-91-3 1246,-19 1 289,-21 2 434,4-4-1162,-47 2 1,7-8-7833,49-1 741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9 15086,'0'0'3684,"-8"-2"-668,4 0-2955,0 1 1,0 0-1,0 0 0,0 0 0,0 1 1,-1-1-1,1 1 0,0 0 0,0 0 1,-1 1-1,1-1 0,0 1 1,0 0-1,0 0 0,0 0 0,0 1 1,0-1-1,0 1 0,0 0 0,0 0 1,1 0-1,-7 6 0,-7 7-54,1 1-1,1 0 0,0 1 1,1 1-1,1 0 0,-17 32 0,22-36 27,1 1 0,1 1 0,0-1 0,1 1 0,1 0 0,0 0 0,1 0 0,1 0 0,0 28 0,2-40-12,0-1-1,1 1 1,-1-1 0,1 1 0,0-1-1,0 0 1,0 0 0,0 1 0,0-1 0,1 0-1,-1 0 1,1 0 0,0 0 0,0 0-1,0-1 1,1 1 0,-1-1 0,0 1-1,1-1 1,0 0 0,-1 0 0,1 0-1,0 0 1,0 0 0,0-1 0,1 0-1,-1 1 1,0-1 0,0 0 0,1 0-1,-1-1 1,0 1 0,7-1 0,-5 1 59,1-1 1,-1 0 0,1 0 0,-1-1-1,1 1 1,-1-1 0,0-1 0,1 1-1,-1-1 1,0 0 0,0 0 0,0 0-1,0 0 1,-1-1 0,1 0 0,-1 0 0,1-1-1,-1 1 1,0-1 0,0 0 0,3-4-1,-3 2 47,-1 1-1,0-1 0,0 1 0,-1-1 0,1 0 1,-1 0-1,-1 0 0,1-1 0,-1 1 0,1-11 1,-2 15-94,0 0 1,0 0-1,0 0 1,0 0-1,0 0 1,0 0-1,-1 0 1,1 0-1,-1 0 1,0 0-1,1 1 1,-1-1-1,0 0 1,0 0-1,0 0 1,0 1-1,0-1 1,-1 1-1,1-1 1,-1 1-1,1-1 1,-1 1-1,1 0 1,-1 0-1,1-1 1,-1 1-1,0 0 1,0 1-1,0-1 1,0 0-1,1 0 1,-1 1-1,0-1 1,0 1-1,-4 0 1,-1-1-60,0 0 1,1 1-1,-1 0 0,0 0 1,0 1-1,1 0 1,-10 2-1,13-2 10,0 0-1,1 0 1,-1 1-1,0-1 1,0 0-1,1 1 1,-1 0-1,1 0 1,-1 0-1,1 0 1,0 0-1,0 0 1,0 0-1,0 1 1,0-1-1,0 1 1,1 0-1,-2 3 1,3-6 10,0 1 0,0-1 0,0 1 0,0-1 0,0 1 0,0-1 0,1 1 0,-1-1 0,0 1 0,0-1 0,0 1 0,1-1 0,-1 1 0,0-1 0,1 1 0,-1-1 0,0 0 0,1 1 0,-1-1 0,1 1 0,-1-1 0,1 0 0,-1 0 0,0 1 0,1-1 0,-1 0 0,1 0 0,-1 1 1,1-1-1,0 0 0,-1 0 0,1 0 0,-1 0 0,1 0 0,-1 0 0,1 0 0,-1 0 0,1 0 0,-1 0 0,1 0 0,-1 0 0,1 0 0,0-1 0,0 1 0,30-3 8,-15-1 41,-1-2 0,1 0 0,-1-1 0,-1 0 0,1-1 0,-1-1 0,17-14 0,47-26-499,-78 49 437,0 0 0,0-1 0,0 1 1,1 0-1,-1 0 0,0 0 0,0 0 0,0 0 1,0 0-1,1 0 0,-1 0 0,0 0 0,0 0 1,0 0-1,0 0 0,1 0 0,-1 0 0,0 0 0,0 0 1,0 0-1,1 0 0,-1 0 0,0 0 0,0 0 1,0 0-1,0 0 0,1 0 0,-1 0 0,0 1 0,0-1 1,0 0-1,0 0 0,0 0 0,1 0 0,-1 0 1,0 0-1,0 1 0,0-1 0,0 0 0,0 0 1,0 0-1,0 0 0,0 1 0,0-1 0,1 0 0,-1 0 1,0 0-1,0 0 0,0 1 0,-1 14-206,-6 14 286,-2-7-55,5-13 2,0 0 1,1 0-1,0 0 0,1 1 0,0-1 1,-1 18-1,3-27-35,0 0 1,0 0-1,0 1 1,0-1-1,0 0 1,0 0-1,0 0 1,0 0-1,0 0 1,0 1-1,0-1 0,0 0 1,0 0-1,0 0 1,0 0-1,0 0 1,1 0-1,-1 1 1,0-1-1,0 0 1,0 0-1,0 0 1,0 0-1,0 0 0,0 0 1,1 0-1,-1 0 1,0 0-1,0 0 1,0 0-1,0 0 1,0 1-1,1-1 1,-1 0-1,0 0 1,0 0-1,0 0 0,0 0 1,0 0-1,1 0 1,-1-1-1,0 1 1,0 0-1,0 0 1,0 0-1,0 0 1,1 0-1,-1 0 1,0 0-1,0 0 0,0 0 1,13-8-1170,8-10-1278,46-69-9575,-46 53 5259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5189,'0'0'15887,"-3"9"-15246,-80 240 3111,112-319-2417,-25 56-1309,-1 0-1,-1 0 1,2-16-1,4-30-74,-6 59 7,-1 1 0,1 0-1,-1 0 1,1-1-1,-1 1 1,0 0 0,1 1-1,-1-1 1,1 0 0,-1 0-1,1 0 1,-1 1-1,0-1 1,1 1 0,-1-1-1,0 1 1,1 0-1,-1-1 1,2 3 0,0-2 25,7 2 50,0 0 1,0 0-1,0-1 1,0 0-1,0-1 1,1-1-1,-1 1 1,1-1-1,-1-1 1,12-2 0,-15 2-22,1 0-1,-1-1 1,0 0 0,0 0 0,0 0 0,-1-1 0,1 0 0,0 0 0,-1-1 0,0 0 0,0 0 0,0-1 0,0 1 0,-1-1 0,6-7 0,-5 0-108,-13 12-198,-16 15-122,15-7 459,0 0-1,0 0 1,1 1 0,1 0 0,0 0-1,0 1 1,0 0 0,1 0-1,1 0 1,0 1 0,0-1 0,1 1-1,-3 20 1,6-31-27,0 1 1,0 0-1,0 0 1,0 0-1,1 0 1,-1 0-1,0 0 0,0 0 1,1-1-1,-1 1 1,1 0-1,-1 0 1,0 0-1,1-1 0,0 1 1,-1 0-1,1-1 1,-1 1-1,1 0 1,0-1-1,-1 1 1,1-1-1,0 1 0,0-1 1,0 1-1,-1-1 1,1 0-1,0 1 1,0-1-1,0 0 0,0 0 1,0 1-1,0-1 1,-1 0-1,1 0 1,0 0-1,0 0 1,0 0-1,0 0 0,0 0 1,0-1-1,0 1 1,-1 0-1,1 0 1,0-1-1,0 1 0,1-1 1,45-17 614,51-45-656,-17 9-847,-81 54 851,1-1-1,-1 1 1,0 0 0,1-1-1,-1 1 1,0 0 0,1-1-1,-1 1 1,0 0 0,1 0-1,-1-1 1,1 1 0,-1 0-1,1 0 1,-1 0-1,1-1 1,-1 1 0,0 0-1,1 0 1,-1 0 0,1 0-1,-1 0 1,1 0 0,-1 0-1,1 0 1,-1 0 0,1 0-1,-1 1 1,1-1 0,-1 0-1,1 0 1,-1 0-1,0 0 1,1 1 0,-1-1-1,1 0 1,-1 1 0,0-1-1,1 0 1,-1 0 0,0 1-1,1-1 1,-1 1 0,0-1-1,0 0 1,1 1 0,-1-1-1,0 1 1,0-1-1,1 1 1,-1-1 0,0 0-1,0 1 1,0-1 0,0 1-1,0-1 1,0 1 0,0-1-1,0 1 1,0-1 0,0 1-1,0-1 1,0 1 0,0-1-1,0 1 1,-1-1-1,1 0 1,0 1 0,-1 0-1,-13 51 620,6-24 198,12-29-703,0 0 1,0 0 0,0-1 0,0 0-1,-1 0 1,1 0 0,0-1-1,3-2 1,30-24-748,26-17-384,-63 46 1049,-1 5 43,1 0 0,-1 0 0,-1 0 0,1 0 0,-1 0 0,0 0 0,0 0 0,0 0 0,-6 7 0,5-7-6,0 0-1,1 0 1,-1 0 0,1 1 0,0-1 0,1 0 0,-1 1 0,-1 8 0,2 59 80,6-96-3903,3-7-3148,-4 0-3962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38 14125,'0'0'9262,"9"-6"-8269,27-19-646,-35 24-345,0 1-1,0-1 0,0 1 0,0-1 0,0 1 0,0-1 1,0 1-1,0-1 0,0 1 0,0 0 0,0-1 1,0 1-1,0 0 0,0 0 0,0 0 0,0 0 0,0 0 1,0 0-1,0 0 0,0 0 0,0 0 0,2 1 1,-2 0-7,0 0 1,-1-1 0,1 1 0,-1 0 0,1 0 0,-1-1-1,1 1 1,-1 0 0,0 0 0,1 0 0,-1 0 0,0 0-1,0 0 1,1-1 0,-1 1 0,0 0 0,0 0-1,0 0 1,0 0 0,0 1 0,-1 4 13,0-1 1,0 0-1,0 1 1,0-1-1,-1 0 0,-3 8 1,-5 2 305,-1 0-1,-1 0 1,-18 18 0,15-18 7,1 1 1,-13 20-1,26-35-306,1-1-1,-1 1 1,1-1 0,0 1 0,-1-1 0,1 1-1,0-1 1,-1 1 0,1-1 0,0 1 0,0-1-1,0 1 1,-1-1 0,1 1 0,0 0 0,0-1-1,0 1 1,0-1 0,0 1 0,0 0 0,0-1-1,0 1 1,0-1 0,1 1 0,-1 0 0,0-1-1,0 1 1,0-1 0,1 1 0,-1-1 0,0 1-1,1-1 1,-1 1 0,0-1 0,1 1 0,-1-1-1,0 1 1,1-1 0,0 1 0,30 5 922,38-13-223,-16-13-991,-27 3-1930,-12-3-4019,-12 8-1692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6566,'0'0'9652,"-9"1"-7848,2 0-1697,1 0 0,0 0 0,-1 1-1,1-1 1,0 1 0,0 1 0,0-1 0,0 1-1,0 0 1,1 1 0,0-1 0,-1 1-1,1 0 1,0 0 0,1 1 0,-1 0-1,1-1 1,-7 11 0,5-7-20,-21 31 106,26-37-193,0-1 1,0 0-1,0 1 0,1-1 0,-1 1 0,0-1 0,1 0 0,-1 1 0,1 0 0,0-1 1,-1 1-1,1-1 0,0 1 0,0-1 0,0 1 0,0 0 0,0-1 0,0 1 0,0-1 0,1 1 1,-1-1-1,1 1 0,0 1 0,0-2 7,0-1 1,1 1-1,-1 0 1,1-1-1,-1 1 1,0-1-1,1 0 1,-1 0-1,1 1 1,-1-1-1,1 0 1,-1 0-1,1 0 1,-1 0-1,1-1 1,-1 1-1,1 0 1,-1-1-1,0 1 1,1-1-1,2 0 1,30-14 398,-20 6-142,-1 0 0,0-1 0,0 0 0,-1-1-1,0-1 1,11-13 0,-23 24-226,-15 27-510,8-16 506,-19 52 136,23-29-1574,3-32 1246,0 0 0,0 0-1,0-1 1,1 1 0,-1 0 0,0 0 0,1 0 0,-1-1-1,0 1 1,1 0 0,-1 0 0,1-1 0,-1 1 0,1 0-1,0-1 1,-1 1 0,1-1 0,0 1 0,-1-1 0,1 1-1,0-1 1,-1 1 0,1-1 0,0 0 0,0 1-1,0-1 1,-1 0 0,1 0 0,1 1 0,19 0-3526,7-1-1574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13869,'0'0'10250,"68"-10"-9642,-33 4-383,6-1-65,4 0-96,-4-2-256,-2 1-3107,2-7-8713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9289,'0'0'5594,"-4"9"-3698,-1 4-1243,1 1 1,0-1 0,1 1 0,1 0 0,0 0-1,0 15 1,2 99 2502,2-59-2641,-2-34-252,1 7 436,-2-1 0,-11 68 0,18-204 2242,33-100-2878,-33 171-111,2 0 0,0 0 1,2 1-1,1 0 0,25-40 0,-33 59-102,1-1 1,-1 1-1,1 0 0,0 1 1,0-1-1,0 1 0,0 0 1,1 0-1,0 0 0,-1 0 0,1 1 1,0 0-1,0 0 0,0 0 1,0 1-1,1-1 0,-1 1 1,0 1-1,1-1 0,-1 1 1,0 0-1,1 0 0,5 1 0,-10-1 114,0 1 0,0-1 0,0 1-1,0-1 1,0 1 0,-1 0-1,1-1 1,0 1 0,0 0-1,-1-1 1,1 1 0,0 0 0,-1 0-1,1 0 1,-1 0 0,1 0-1,-1-1 1,0 1 0,1 0-1,-1 0 1,0 0 0,0 0 0,1 0-1,-1 0 1,0 0 0,0 0-1,0 0 1,0 1 0,-1 0-1,1 1 21,0 0 0,0 0 0,-1 0 0,1 0 0,-1 0 0,0 0 0,0-1 0,0 1 0,-3 4 0,-2 2 124,-1-1 0,-1 0 0,0 0-1,0-1 1,0 0 0,-1 0 0,0-1-1,-12 6 1,-1 0 389,-1-1 0,-35 12 0,53-21-561,1-1 0,-1 0 0,0 0 0,1 0 0,-1 0 0,0-1 0,1 0 0,-1 0 0,-8-1-1,12 1-98,0 0-1,1 0 0,-1-1 1,0 1-1,0 0 0,0-1 1,1 1-1,-1-1 0,0 1 1,1-1-1,-1 1 0,0-1 1,1 1-1,-1-1 0,1 1 1,-1-1-1,1 0 0,-1 0 1,1 1-1,-1-1 0,1 0 1,-1 0-1,1-1-331,0 0 0,-1 0 0,1 0 0,0 0 0,0 0 0,1 0 0,-1 0 0,0 0 0,1 1 0,-1-1 0,1 0 0,-1 0 0,1 0 0,1-1 0,13-20-6199,9-2-2216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2851,'0'0'12342,"9"-1"-8968,-8 1-3331,1 0 79,0-1 1,0 1-1,0 0 1,0 0-1,0 0 1,0 0-1,0 0 1,0 1-1,0-1 1,0 0-1,0 1 1,0 0-1,3 1 1,-4-1 3,1 1 0,-1-1 0,0 1 0,0 0 0,0 0 0,0 0 0,0 0 0,-1 0 0,1 0 1,0 0-1,-1 0 0,0 0 0,1 0 0,-1 0 0,0 0 0,0 0 0,0 0 0,-1 4 0,0 14 760,-1 1 0,-8 36 0,1-13-672,32-151 1511,-20 62-1902,-3 44-36,8 5-1500,1-1 481,0 0 0,0 0-1,0-1 1,0 0 0,0-1 0,18 1-1,13-2-5521,-36 0 5819,29 0-7516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10 10410,'0'0'4201,"-11"-1"-1510,-1 1-2252,0 0 0,1 0 0,-1 1 0,1 1 1,-21 5-1,28-6-323,0 0-1,0 0 1,0 1 0,0 0 0,0 0-1,1 0 1,-1 0 0,1 0 0,0 1-1,-1 0 1,1-1 0,0 1 0,1 0-1,-1 1 1,0-1 0,1 0 0,0 1-1,0 0 1,0-1 0,0 1 0,1 0-1,-1 0 1,0 5 0,1-7-82,0 0 0,1 0 0,-1 0 0,1 0 0,0 0 0,0 0 1,0 0-1,0 0 0,0 0 0,0 0 0,0 0 0,1 0 0,-1 0 0,1 0 0,-1 0 1,1 0-1,0 0 0,0 0 0,0 0 0,0-1 0,0 1 0,0 0 0,0-1 0,0 1 1,1-1-1,-1 1 0,1-1 0,-1 1 0,4 0 0,-1 0 118,0 0-1,0-1 1,0 0-1,1 0 1,-1 0-1,0 0 1,1-1-1,-1 1 1,1-1-1,-1-1 1,1 1-1,-1 0 1,7-3-1,-5 2-46,0-1-1,-1 0 0,0 0 1,1-1-1,-1 0 1,0 0-1,0 0 0,0 0 1,-1-1-1,1 0 1,-1 0-1,0 0 0,5-7 1,-6 8-193,-1 0-1,0 0 1,0 0 0,-1 0 0,1-1-1,-1 1 1,1-1 0,-1 1 0,0-1-1,0-4 1,-1 6-229,1-1-1,-1 0 0,-1 1 1,1-1-1,0 1 0,-1-1 1,1 1-1,-1-1 1,0 1-1,1-1 0,-1 1 1,0 0-1,-1-1 0,1 1 1,-3-4-1,-13-13-6985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184 176 11499,'0'0'6139,"-10"-1"-3480,7 0-2581,-1 0 0,0 1 1,1 0-1,-1-1 0,1 1 1,-1 0-1,0 1 0,1-1 1,-1 1-1,1-1 1,-1 1-1,1 0 0,0 1 1,-1-1-1,1 0 0,0 1 1,0 0-1,-1 0 1,2 0-1,-1 0 0,0 0 1,0 1-1,1-1 0,-4 4 1,-10 12-92,1 1 0,-14 23 0,25-36 8,0 0 0,1 0-1,0 1 1,0-1 0,1 1 0,0-1-1,0 1 1,0 0 0,1 0 0,0 0 0,0 13-1,2-18 38,0-1 0,0 0 0,0 0 0,-1 0 0,2 0 0,-1 0 0,0-1 0,0 1 0,0 0 0,0 0 0,0-1 0,1 1 0,-1-1-1,0 1 1,1-1 0,-1 1 0,0-1 0,1 0 0,-1 0 0,0 0 0,1 1 0,-1-2 0,1 1 0,-1 0 0,0 0 0,1 0 0,-1 0 0,0-1 0,2 0 0,47-9 1294,-36 4-1211,0-1 1,0 0-1,0-1 0,-1-1 0,0 0 1,-1-1-1,0-1 0,-1 1 0,19-24 1,-14 14-53,-1-1 0,-1 0 0,-1-2 1,-1 1-1,12-30 0,-22 46-46,1 0 1,-1 0-1,0 0 0,0 0 0,-1 0 0,0 0 0,0-1 1,0 1-1,-1 0 0,0-1 0,0 1 0,0-1 0,-3-7 0,3 13-24,-1 0 0,1 1 0,-1-1 0,1 0-1,-1 1 1,0-1 0,1 0 0,-1 1-1,0-1 1,0 1 0,0-1 0,1 1 0,-1 0-1,0-1 1,0 1 0,0 0 0,0-1-1,0 1 1,1 0 0,-1 0 0,0 0 0,0 0-1,0 0 1,0 0 0,0 0 0,0 0-1,0 0 1,0 1 0,0-1 0,1 0 0,-1 0-1,0 1 1,0-1 0,0 1 0,0-1-1,1 1 1,-1-1 0,0 1 0,0 0-1,-29 22-252,19-7 239,1-1 0,1 1 0,0 1 0,1 0 0,1 0 0,1 1 0,0-1 0,1 1 0,1 1 0,1-1 0,0 1 0,2-1 0,0 21 0,1-36 30,0-1 1,0 1-1,0 0 1,0-1-1,1 1 0,-1-1 1,1 0-1,-1 1 1,1-1-1,0 1 0,0-1 1,0 0-1,1 0 1,-1 1-1,0-1 1,1 0-1,-1 0 0,1 0 1,0-1-1,0 1 1,0 0-1,0-1 0,0 1 1,0-1-1,0 1 1,0-1-1,0 0 0,1 0 1,-1 0-1,0 0 1,1-1-1,-1 1 0,1-1 1,-1 1-1,1-1 1,-1 0-1,1 0 1,-1 0-1,1 0 0,3-1 1,4 0 34,-1 0 0,0-1 0,1 0 0,-1 0 1,0-1-1,0-1 0,0 1 0,-1-1 0,17-10 0,-7 0 16,-1 1 0,0-2 0,18-21-1,-30 31-96,0-1-1,-1 1 0,1-1 1,-1 0-1,0-1 0,-1 1 1,0-1-1,0 1 0,0-1 1,-1 0-1,1 0 0,-2 0 1,3-13-1,-21 26-533,9 2 617,0 1 0,1 0 0,0 0 0,0 1 0,1 0-1,1 0 1,-1 1 0,2 0 0,-1 0 0,2 0 0,-1 0 0,2 0 0,-1 1 0,0 18 0,3-29-9,1 0 1,-1-1-1,1 1 1,0 0-1,-1-1 1,1 1-1,0 0 1,0-1-1,0 1 1,-1-1-1,1 1 1,0-1-1,0 0 1,0 1-1,0-1 1,0 0-1,0 1 1,0-1-1,0 0 1,0 0-1,-1 0 1,1 0-1,0 0 1,0 0-1,0 0 1,0-1-1,0 1 1,0 0-1,0 0 1,0-1-1,0 1 1,0 0-1,0-1 1,36-12 891,-23 2-1117,-1 0 0,1-1 0,-2-1 0,0 0-1,0-1 1,-2 0 0,1-1 0,-2 0 0,0-1 0,-1 0-1,10-26 1,-21 51-320,-4 6 434,1 1-1,1 0 0,0 1 1,1-1-1,1 1 0,1 0 1,0 0-1,1 22 0,1-38 88,1-1-1,-1 1 0,1 0 0,-1 0 0,1 0 1,-1-1-1,1 1 0,0 0 0,-1-1 0,1 1 0,0 0 1,0-1-1,-1 1 0,1-1 0,0 1 0,0-1 1,0 0-1,0 1 0,-1-1 0,1 0 0,0 1 0,0-1 1,0 0-1,0 0 0,0 0 0,0 0 0,0 0 1,0 0-1,0 0 0,0 0 0,1-1 0,31-7-855,-28 4-257,0 0 0,-1 0 1,1 0-1,-1 0 0,0-1 0,0 0 1,5-9-1,7-16-8675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7399,'0'0'4522,"-2"11"-2793,1-5-1398,-17 127 2675,-5 84-3364,22-215 376,1 1-1,-1-1 1,1 0 0,0 0-1,0 0 1,0 1 0,0-1-1,0 0 1,1 0 0,-1 1-1,1-1 1,-1 0 0,1 0-1,0 0 1,0 0 0,0 0-1,0 0 1,0 0 0,1 0-1,-1 0 1,0 0 0,3 1-1,-2-2 10,0-1-1,0 1 1,1-1-1,-1 0 1,0 0-1,0 0 0,0 0 1,0 0-1,1-1 1,-1 1-1,0 0 1,0-1-1,0 0 1,0 0-1,0 1 1,0-1-1,0 0 1,0 0-1,0-1 0,-1 1 1,1 0-1,0-1 1,-1 1-1,3-3 1,11-9 17,-1-1 1,0 0-1,-1-1 1,-1 0-1,0-1 1,-1 0-1,-1-1 0,10-22 1,3-13-144,25-85 1,-43 110-100,-5 27 201,0 0 1,0 0-1,0 0 1,0-1-1,0 1 0,-1 0 1,1 0-1,0 0 1,0 0-1,0 0 1,0 0-1,0 0 0,0-1 1,0 1-1,-1 0 1,1 0-1,0 0 1,0 0-1,0 0 1,0 0-1,0 0 0,-1 0 1,1 0-1,0 0 1,0 0-1,0 0 1,0 0-1,0 0 0,-1 0 1,1 0-1,0 0 1,0 0-1,0 0 1,0 0-1,-1 0 0,1 0 1,0 0-1,0 0 1,0 0-1,0 0 1,0 0-1,-1 0 0,1 0 1,0 0-1,0 0 1,0 1-1,0-1 1,0 0-1,0 0 0,0 0 1,-1 0-1,1 0 1,0 0-1,0 1 1,0-1-1,0 0 0,0 0 1,0 0-1,0 0 1,0 0-1,0 1 1,-26 38 632,19-22-269,1 0 0,0 0 1,1 1-1,1-1 0,0 1 1,2 0-1,0 0 0,1 0 0,1 25 1,0-41-339,0 0 1,1 0-1,-1 0 1,0-1 0,0 1-1,1 0 1,-1 0-1,1-1 1,0 1-1,-1 0 1,1-1 0,0 1-1,0-1 1,0 1-1,0-1 1,0 1-1,0-1 1,1 0 0,-1 0-1,0 1 1,1-1-1,-1 0 1,1 0-1,-1 0 1,1-1-1,-1 1 1,1 0 0,0 0-1,-1-1 1,1 1-1,0-1 1,0 0-1,-1 1 1,1-1 0,0 0-1,0 0 1,0 0-1,-1 0 1,1 0-1,3-1 1,-2 0 10,0 1 1,0-1-1,0 0 0,0 0 0,0 0 1,0 0-1,0 0 0,-1-1 0,1 1 0,0-1 1,-1 0-1,1 0 0,-1 0 0,1 0 1,-1 0-1,0-1 0,0 1 0,0 0 1,0-1-1,-1 0 0,1 1 0,-1-1 1,2-4-1,-1 0-40,-1 0 0,0-1 0,0 1-1,-1 0 1,1 0 0,-2-1 0,0-7 0,1 13-71,0 0 0,0 1 0,-1-1 0,1 0-1,0 0 1,-1 0 0,0 1 0,1-1 0,-1 0 0,0 1-1,1-1 1,-1 1 0,0-1 0,0 1 0,-1-1 0,1 1-1,0 0 1,0-1 0,-1 1 0,1 0 0,0 0 0,-1 0-1,1 0 1,-1 0 0,0 0 0,1 0 0,-1 1 0,0-1 0,1 1-1,-1-1 1,0 1 0,-3-1 0,-8 8 106,3 0-3094,0-5-4930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66 6054,'0'0'2327,"1"-9"866,1-2-1638,0-10 92,-1-3 6569,-18 56-6982,7 9-1018,1 0 1,2 0 0,2 1 0,1 73-1,3-113-165,1 0 0,0 0-1,0 1 1,0-1 0,0 0 0,1 0-1,-1 0 1,1 1 0,-1-1-1,1 0 1,0 0 0,-1 0 0,1 0-1,0 0 1,1 0 0,-1-1-1,0 1 1,0 0 0,1 0 0,-1-1-1,1 1 1,0-1 0,-1 1-1,1-1 1,0 0 0,0 0 0,0 0-1,-1 0 1,1 0 0,1 0-1,-1 0 1,0 0 0,2 0 0,-3-5-142,0 1 0,-1 0 0,0 0 1,0 0-1,0-1 0,0 1 0,0 0 1,0 0-1,-1-1 0,-1-4 0,-6-7-225,0 1 0,0 0-1,-2 1 1,1 0-1,-18-18 1,-21-28 575,43 46 1268,19 11-549,-6 2-1235,73 10 139,-1 0-6234,-43-9-2419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143 171 12075,'0'0'12391,"-11"0"-11777,7-1-606,-1 1 1,1 0-1,-1 1 1,1-1-1,-1 1 1,1-1-1,-1 2 1,1-1-1,0 0 1,-1 1-1,1 0 1,0-1-1,0 2 1,0-1-1,1 0 1,-1 1-1,0 0 1,1 0-1,0 0 1,-1 0-1,-2 5 1,1-2-22,0 0 1,1 0 0,0 0-1,0 1 1,1-1 0,0 1 0,0 0-1,0 0 1,-2 12 0,5-18 10,0-1 1,0 0 0,0 1-1,0-1 1,0 0 0,0 1-1,0-1 1,0 1 0,0-1-1,0 0 1,0 1 0,0-1-1,0 0 1,1 1 0,-1-1-1,0 0 1,0 1 0,0-1-1,1 0 1,-1 1 0,0-1-1,0 0 1,0 0 0,1 1-1,-1-1 1,0 0 0,1 0-1,-1 1 1,0-1 0,1 0-1,-1 0 1,0 0 0,1 0-1,-1 0 1,1 1-1,19-1 71,17-11 183,-16 1-197,-2-2 0,1 0 0,-1-2 0,-1 0 0,-1-1 0,29-31 0,-20 16-2,-1-1 0,-1-1 1,20-39-1,-55 91-85,0-3-63,0 1-1,2 0 1,0 0-1,1 1 0,1 0 1,1 0-1,0 1 1,2 0-1,-3 20 0,7-35 143,-1 0-1,1 0 0,0-1 0,1 1 1,-1 0-1,1 0 0,0 0 0,0 0 0,0-1 1,1 1-1,0 0 0,-1-1 0,6 8 1,-5-10-11,0 0 1,0-1 0,0 1 0,0 0-1,0-1 1,1 0 0,-1 1-1,1-1 1,-1 0 0,1 0 0,-1 0-1,1 0 1,0-1 0,-1 1 0,1-1-1,0 0 1,0 0 0,-1 0-1,1 0 1,0 0 0,0 0 0,-1-1-1,1 1 1,0-1 0,-1 0-1,4-1 1,0 0 38,0-1-1,1 1 1,-1-1-1,-1-1 0,1 1 1,0-1-1,-1 0 1,0 0-1,1-1 1,-2 1-1,1-1 1,-1 0-1,1 0 1,-1-1-1,-1 0 0,5-7 1,-3 3-74,0 0 1,-1 0 0,0 0-1,0 0 1,-1 0-1,-1-1 1,0 0-1,0 1 1,0-15-1,-2 25-21,0-1-1,0 1 0,0-1 1,-1 1-1,1-1 1,0 1-1,0-1 0,0 1 1,0-1-1,0 1 0,-1 0 1,1-1-1,0 1 0,0-1 1,-1 1-1,1-1 0,0 1 1,0 0-1,-1-1 0,1 1 1,-1 0-1,1-1 0,0 1 1,-1 0-1,1 0 0,-1-1 1,1 1-1,-1 0 0,1 0 1,0 0-1,-1-1 0,1 1 1,-1 0-1,1 0 0,-1 0 1,1 0-1,-1 0 0,1 0 1,-1 0-1,1 0 0,-1 0 1,1 0-1,-1 1 1,1-1-1,-1 0 0,1 0 1,-1 0-1,1 0 0,-1 1 1,1-1-1,0 0 0,-1 1 1,1-1-1,0 0 0,-1 0 1,1 1-1,-1-1 0,1 1 1,-26 20-363,21-14 363,1-1-1,0 0 1,1 1 0,-1 0 0,1 0-1,1 0 1,-1 0 0,1 1-1,0-1 1,1 1 0,0-1 0,0 1-1,1-1 1,0 13 0,1-18 20,-1 0 1,1 0 0,0 0 0,0 0 0,0-1-1,0 1 1,0 0 0,0-1 0,1 1 0,-1-1 0,0 1-1,1-1 1,0 1 0,-1-1 0,1 0 0,-1 0-1,1 0 1,0 0 0,0 0 0,0 0 0,0-1-1,0 1 1,-1-1 0,1 1 0,0-1 0,0 0-1,0 1 1,0-1 0,0 0 0,0 0 0,3-1-1,5 1-84,1 0 0,-1-1 0,1 0 0,18-5 0,-22 4 50,0-1 0,0 0 1,0 0-1,0-1 0,-1 1 1,1-2-1,-1 1 0,0-1 1,0 1-1,-1-2 0,6-5 1,-9 9 82,0-1 0,0 1 1,0-1-1,-1 1 0,1-1 1,-1 0-1,1 1 1,-1-1-1,0 0 0,0 0 1,0 0-1,-1 0 0,1 0 1,-1 0-1,1 0 0,-1 0 1,0 0-1,0 0 1,-1 0-1,1 0 0,-1 0 1,1 0-1,-1 0 0,0 0 1,0 0-1,0 0 1,0 0-1,-1 1 0,1-1 1,-3-2-1,-62-78 95,73 82-148,1 0-1,0 1 1,-1 0-1,1 1 1,12 2-1,63 6-1573,-26-7-3234,-5-2-3323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147 256 12396,'0'0'144,"0"0"0,1 0 0,-1 0 0,0 0 0,0-1 0,0 1 0,0 0 1,0 0-1,1 0 0,-1 0 0,0 0 0,0 0 0,0 0 0,0 0 0,0 0 0,1 0 1,-1 0-1,0 0 0,0 0 0,0 0 0,1 0 0,-1 0 0,0 0 0,0 0 0,0 0 1,0 0-1,1 0 0,-1 0 0,0 0 0,0 0 0,0 0 0,0 0 0,1 0 0,-1 0 1,0 0-1,0 0 0,0 1 0,0-1 0,0 0 0,0 0 0,1 0 0,-1 0 0,0 0 1,0 0-1,0 1 0,0-1 0,0 0 0,0 0 0,0 0 0,0 0 0,0 1 0,0-1 1,0 0-1,0 0 0,1 0 0,-1 0 0,0 1 0,0-1 0,-1 0 0,1 0 0,0 0 1,0 0-1,0 1 0,0-1 0,0 0 0,0 0 0,0 0 0,0 0 0,0 1 0,-6 24 1735,-16 28-2325,-8 8 688,10-16-136,-52 81 0,68-122-289,5-7-26,8-18-240,17-32-194,26-38 523,72-138 512,-123 227-395,-1 0 0,1 0-1,0 1 1,0-1 0,0 0 0,0 1 0,0-1-1,0 1 1,0-1 0,0 1 0,1-1 0,-1 1-1,0 0 1,3-2 0,-4 4-13,1-1-1,-1 0 0,0 0 1,1 0-1,-1 1 1,1-1-1,-1 0 1,1 1-1,-1-1 1,0 0-1,1 1 0,-1-1 1,0 1-1,1-1 1,-1 0-1,0 1 1,0-1-1,1 1 1,-1-1-1,0 1 1,0-1-1,0 1 0,1-1 1,-1 1-1,0-1 1,0 1-1,0-1 1,0 1-1,0-1 1,0 1-1,0 0 0,1 66-766,-1-52 1034,-2 15-159,-2 1 1,-1-1 0,-11 39 0,10-47 43,0 1 1,2 0-1,0 0 1,1 0-1,2 0 0,0 0 1,4 39-1,-2-57-109,0 0-1,0 0 0,1 0 1,0-1-1,-1 1 0,2 0 1,-1-1-1,0 1 0,1-1 1,0 1-1,0-1 1,0 0-1,1-1 0,-1 1 1,5 3-1,-24-38 636,-13-11-611,9 14-81,1 0 1,2-2 0,0 0-1,-20-53 1,37 82 24,0 0 1,0 0 0,-1 0-1,1 0 1,0 0 0,0 0-1,0 0 1,0 0 0,0 0-1,0 0 1,1 0 0,-1 0-1,0 0 1,0 0-1,1 0 1,-1 0 0,0 0-1,1 0 1,-1 0 0,1 0-1,0 0 1,-1 0 0,1 1-1,0-1 1,-1 0-1,1 0 1,0 1 0,0-1-1,0 0 1,-1 1 0,1-1-1,0 1 1,0-1 0,0 1-1,0-1 1,0 1-1,0 0 1,0 0 0,0-1-1,0 1 1,0 0 0,0 0-1,0 0 1,2 0 0,60 1-233,-43 1 205,3-2 2,-1 1-1,1 1 0,-1 1 1,1 1-1,-1 1 0,-1 1 1,32 13-1,-50-17 16,-1-1 0,1 1 0,-1 0 0,0 0 0,1 0 0,-1 1 1,0-1-1,0 1 0,-1-1 0,1 1 0,0-1 0,-1 1 0,0 0 0,1 0 0,-1 0 1,0 0-1,-1 0 0,1 0 0,0 0 0,-1 0 0,0 0 0,1 0 0,-1 0 0,-1 0 0,1 4 1,0-2 34,-1-1 0,0 1 0,1 0 1,-1-1-1,-1 1 0,1-1 0,-1 1 1,1-1-1,-1 0 0,-1 0 1,1 0-1,0 0 0,-1 0 0,0 0 1,0-1-1,-5 5 0,8-7 42,-1-1 1,1 1-1,-1-1 0,0 1 0,1-1 1,-1 1-1,0-1 0,1 1 0,-1-1 1,0 0-1,0 0 0,0 1 1,1-1-1,-1 0 0,0 0 0,0 0 1,0 0-1,1 0 0,-1 0 0,0 0 1,0 0-1,0 0 0,1 0 0,-1 0 1,0 0-1,0-1 0,1 1 0,-1 0 1,0-1-1,0 1 0,-1-2 21,1 1 0,-1-1 1,1 1-1,0-1 0,0 0 0,0 0 0,0 1 0,0-1 0,0 0 0,0 0 0,0-4 1,-9-60 425,9 60-476,-4-101-225,5 105 37,36 34-950,-31-29 1046,-1-1 0,1 0-1,-1 0 1,1 0 0,0-1 0,0 1-1,0-1 1,0 0 0,0-1 0,0 1-1,0-1 1,0 0 0,0-1 0,0 1-1,0-1 1,8-2 0,-6 1 64,0-1 1,-1 0-1,1 0 0,-1-1 1,0 0-1,0 0 0,0 0 1,-1-1-1,1 0 0,7-9 1,-4 3 82,0 0 1,-1-1-1,-1 0 0,0 0 1,-1 0-1,0-1 0,-1 0 1,0-1-1,-1 1 0,0-1 1,2-20-1,-6 25-23,0 0 0,0 0 0,-1 0 0,0 0 0,-3-13 0,3 21-69,1 0 0,0 1 0,0-1 0,-1 0-1,1 0 1,0 0 0,-1 0 0,1 0 0,-1 0 0,1 0 0,-1 1-1,0-1 1,1 0 0,-1 0 0,0 1 0,1-1 0,-1 0 0,0 1-1,0-1 1,0 1 0,0-1 0,1 1 0,-2-1 0,0 1-12,1 1 0,-1-1-1,1 1 1,-1-1 0,1 1 0,-1 0 0,1-1 0,-1 1 0,1 0 0,0 0-1,0 0 1,0 0 0,-1 0 0,1 0 0,0 0 0,0 1 0,0-1-1,0 0 1,1 0 0,-2 3 0,-8 12-24,0 1 1,1 0-1,1 1 0,1 0 1,1 0-1,0 0 0,-3 20 0,3-2-28,1 1-1,-1 63 1,6-94 79,0-1 0,0 0 0,0 0 0,1 1 1,0-1-1,0 0 0,0 0 0,0 0 0,1 0 0,0 0 0,0 0 0,1-1 1,-1 1-1,6 6 0,-6-8 0,1-1 0,0 0 0,0 0 0,0 0 0,0 0 0,0 0 0,0-1 0,1 0 1,-1 1-1,0-1 0,1 0 0,-1-1 0,1 1 0,-1-1 0,1 1 0,-1-1 0,1 0 0,-1 0 0,1-1 0,-1 1 1,1-1-1,4-1 0,-2 1 33,-1-1 1,1-1 0,-1 1-1,0-1 1,0 1 0,0-1-1,0-1 1,0 1 0,-1-1 0,1 0-1,-1 0 1,0 0 0,0-1-1,-1 1 1,1-1 0,-1 0-1,0 0 1,0 0 0,3-8-1,-1 1 62,0 0 0,-1 0 0,0-1 0,-1 0 0,-1 0-1,0 0 1,1-21 0,-3 31-108,0 1 0,-1-1 0,1 1 0,-1 0 0,1-1 0,-1 1-1,0 0 1,0 0 0,0 0 0,0 0 0,0-1 0,-1 1 0,1 1 0,-1-1 0,1 0 0,-1 0 0,0 0 0,1 1 0,-1-1-1,0 1 1,0 0 0,-4-2 0,5 2-13,0 0 1,0 1-1,0-1 0,-1 1 0,1 0 0,0-1 0,0 1 0,-1 0 0,1 0 0,0 0 1,0 0-1,-1 0 0,1 0 0,0 0 0,-1 0 0,1 0 0,0 1 0,0-1 1,-1 1-1,1-1 0,0 1 0,0-1 0,0 1 0,0-1 0,0 1 0,0 0 1,0 0-1,0 0 0,0-1 0,0 1 0,0 0 0,0 0 0,0 0 0,1 0 1,-1 1-1,0-1 0,1 0 0,-1 0 0,1 0 0,-1 0 0,1 2 0,-2 2-4,0-1 1,1 1-1,0-1 0,0 1 0,0 0 0,1-1 0,-1 1 0,1 0 1,0 0-1,1-1 0,-1 1 0,3 8 0,-2-10 23,0-1-1,0 0 1,0 0-1,0 0 1,1 0-1,-1 0 1,1 0 0,0 0-1,-1 0 1,1-1-1,0 1 1,0 0-1,0-1 1,0 0-1,0 1 1,0-1-1,1 0 1,-1 0 0,0 0-1,1-1 1,-1 1-1,0-1 1,1 1-1,-1-1 1,1 0-1,3 1 1,4-1 40,0-1 0,1 0 0,-1 0 0,0-1 0,0 0 0,0-1 1,-1 0-1,1 0 0,-1-1 0,1-1 0,13-8 0,-17 10-41,-1 0 0,0-1 0,0 1 0,0-1 0,-1 0-1,1 0 1,-1-1 0,0 1 0,0-1 0,-1 0 0,1 0 0,-1 0 0,0 0-1,-1-1 1,1 1 0,-1-1 0,0 0 0,0 0 0,-1 0 0,0 0 0,1-6-1,-2 11-21,0 1 0,0-1 0,0 1 0,0-1 0,0 0 0,0 1-1,0-1 1,0 1 0,0-1 0,0 1 0,0-1 0,-1 1-1,1-1 1,0 1 0,0-1 0,-1 1 0,1-1 0,0 1-1,-1-1 1,1 1 0,0 0 0,-1-1 0,1 1 0,-1 0 0,1-1-1,0 1 1,-1 0 0,1-1 0,-1 1 0,1 0 0,-1 0-1,1 0 1,-1-1 0,-21 5-364,17-1 322,0-1 0,0 1-1,0 0 1,0 0 0,1 0 0,-7 7 0,5-2 37,0 1 0,0 0 0,1 0 0,0 0 1,1 1-1,0 0 0,0 0 0,1 0 0,0 0 1,1 0-1,0 1 0,0 18 0,2-28 27,0 0 1,0-1-1,0 1 0,0 0 1,0 0-1,0 0 0,0 0 1,1 0-1,-1 0 0,0-1 1,0 1-1,1 0 0,-1 0 1,1 0-1,-1-1 0,1 1 1,-1 0-1,1-1 0,-1 1 1,1 0-1,0-1 0,-1 1 1,1-1-1,0 1 0,0-1 1,-1 1-1,2 0 1,27 0 209,-21-3-148,0-1-1,0 1 1,0-1-1,-1 0 1,11-7-1,1-2-153,0-1 1,-1-1-1,0-1 1,-1 0-1,-1-1 0,0-1 1,-2-1-1,0 0 1,22-37-1,-45 72-22,2 0 1,0 1-1,1 0 1,1 0-1,1 0 1,0 1-1,2 0 1,0-1-1,0 21 1,2-39 126,0 1 0,0 0-1,0 0 1,0 0 0,1-1 0,-1 1 0,0 0 0,0 0-1,0 0 1,1-1 0,-1 1 0,0 0 0,1-1 0,-1 1-1,1 0 1,-1 0 0,1-1 0,-1 1 0,1-1 0,0 1-1,-1-1 1,1 1 0,-1-1 0,1 1 0,0-1 0,0 1 0,-1-1-1,2 1 1,25-3 549,-20-1-462,-1 1 0,1-1 0,-1-1 0,0 1 0,0-1 0,7-5 0,5-8-278,0-1 0,-1-1-1,-1-1 1,-1 0 0,-1-1-1,-1-1 1,0 0 0,10-29-1,-12 24-619,-1 0-1,-2 0 0,-1-1 1,-1 0-1,-1 0 0,-2-1 1,0-29-1,-4 69 909,0 0 0,-2 0 0,1 0 1,-1 0-1,-6 14 0,-7 25 447,9-22-215,1 0-1,1 0 1,1 1 0,1-1 0,2 1 0,1 0 0,6 41 0,4-38-260,-10-31-50,1 0 0,-1 1 0,1-1 0,-1 0 0,1 0 0,-1 0 0,1 0 0,0 0 0,0 0 0,0 0 0,-1 0 0,1 0 0,0 0 0,0 0 0,0 0 0,0-1 0,0 1 0,1 0 0,-1-1 0,0 1 0,2 0 0,-3-5 116,1 1 0,-1-1 0,-1 1 0,1-1 0,-1 0 0,1 1 0,-1-1 0,0 1 0,-2-5 0,-11-20-751,-2 1-1,-1 0 0,-33-39 1,7 10 34,42 54 620,0 1 0,0-1-1,0 0 1,0 1 0,0-1 0,0 0-1,0 0 1,0 0 0,1 1-1,-1-1 1,1 0 0,-1 0 0,1 0-1,0-4 1,0 5-25,0 1 1,0-1-1,1 0 0,-1 0 1,0 1-1,1-1 0,-1 0 1,1 0-1,-1 1 0,1-1 0,-1 1 1,1-1-1,-1 0 0,1 1 1,-1-1-1,1 1 0,0-1 1,0 1-1,-1-1 0,1 1 1,0 0-1,0-1 0,-1 1 0,2 0 1,6-2 85,1 1 1,-1 0 0,0 0-1,1 1 1,13 2-1,-2-2-286,21 2 610,-22-1-1696,0-1-4550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14894,'0'0'1249,"0"8"-1377,6 8 384,9-3-192,0-1-1921,2-5-9034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157 142 6502,'0'0'5798,"-11"7"-3124,-1 0-2416,1 0 1,0 1-1,1 0 0,0 1 0,0 0 1,1 1-1,0 0 0,1 1 0,0-1 1,0 1-1,2 1 0,-1 0 0,1-1 1,1 2-1,-7 19 0,11-28-248,0 0-1,1 0 1,-1 0 0,1 0-1,-1 0 1,1 1-1,0-1 1,1 0 0,-1 0-1,1 0 1,0 0-1,0 0 1,0 0 0,3 5-1,-3-7-2,0-1 0,0 1 0,1-1-1,-1 0 1,1 1 0,-1-1 0,1 0 0,0 0-1,-1 0 1,1 0 0,0-1 0,0 1 0,-1 0-1,1-1 1,0 1 0,0-1 0,0 0 0,0 1-1,0-1 1,0 0 0,0 0 0,0 0 0,0-1-1,0 1 1,-1 0 0,1-1 0,0 1-1,0-1 1,0 0 0,0 1 0,-1-1 0,3-2-1,5-1 163,0-1 0,-1 0 0,1-1 0,-1 0 0,0 0 0,-1-1 0,0 0 0,0 0 0,12-16 0,48-79 1246,-64 97-1359,16-26 290,-6 12-200,-1 0-1,0-1 1,-2 0-1,-1-1 1,0 0-1,-1 0 1,5-29 0,-13 51-130,-1-1 0,0 0 0,0 0 0,1 0 0,-1 0 0,0 0 0,1 0 0,-1 1 0,1-1 0,-1 0 0,0 1 0,1-1 1,-1 0-1,1 1 0,-1-1 0,1 1 0,-1-1 0,1 1 0,-1-1 0,1 1 0,-1-1 0,1 1 0,0-1 0,-1 1 1,1 0-1,0-1 0,-1 1 0,1 0 0,-22 27-178,9-9 168,0 0 0,2 1-1,0 1 1,1 0 0,1 0 0,1 1 0,1 0 0,1 1 0,-5 36 0,10-56-133,1 0 1,0 1-1,0-1 1,0 1 0,1-1-1,-1 0 1,1 1 0,0-1-1,0 0 1,0 0 0,0 1-1,1-1 1,1 3-1,-1-3-232,-1-1-1,1 0 0,0 0 0,0 0 1,0 0-1,0-1 0,0 1 0,0 0 1,1-1-1,-1 0 0,0 1 0,1-1 1,-1 0-1,1 0 0,-1 0 0,5 0 1,19 3-5919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6758,'0'0'12498,"11"7"-11356,-3-2-931,-1-1 0,1 0 1,0 0-1,1-1 0,-1 0 0,0 0 0,11 1 0,-14-3-107,0-1 0,0 1-1,0-1 1,0-1 0,0 1-1,-1-1 1,1 1 0,0-1-1,0-1 1,0 1 0,-1-1-1,1 0 1,0 0 0,-1 0-1,0-1 1,0 1 0,7-6-1,-4 2-30,0-1 0,0 1-1,-1-1 1,0-1 0,-1 1-1,1-1 1,5-11 0,-9 16-53,0-1 1,-1 1 0,1-1-1,-1 0 1,0 1 0,0-1-1,0 0 1,0 0-1,-1 0 1,1 0 0,-1 0-1,0 0 1,0 0-1,-1 0 1,1 0 0,-1 0-1,0 1 1,0-1-1,0 0 1,-2-4 0,2 6-32,-1 0 1,1 0 0,0 0 0,-1 0-1,0 0 1,0 0 0,1 0 0,-1 1-1,0-1 1,0 1 0,0-1 0,-1 1-1,1 0 1,0 0 0,0 0 0,-1 0-1,1 0 1,-1 1 0,1-1 0,0 1-1,-1-1 1,1 1 0,-1 0 0,1 0-1,-1 0 1,1 0 0,-1 1 0,1-1-1,-1 1 1,1-1 0,-5 3 0,2-1-69,-1 0-1,1 0 1,0 0 0,0 1 0,0 0 0,0 0 0,1 0 0,-1 1-1,1-1 1,0 1 0,0 0 0,0 0 0,-3 6 0,-1 4 16,1 1 0,1-1 0,0 1 1,1 1-1,1-1 0,0 1 1,1 0-1,1 0 0,0 0 0,1 0 1,2 25-1,-1-38 60,0 1-1,1 0 1,-1-1 0,1 1 0,0-1 0,0 1-1,0-1 1,0 1 0,1-1 0,0 0 0,-1 0-1,1 0 1,0 0 0,0 0 0,1 0 0,-1 0-1,1 0 1,-1-1 0,1 0 0,0 1-1,0-1 1,0 0 0,0 0 0,0-1 0,1 1-1,-1-1 1,0 1 0,1-1 0,-1 0 0,1 0-1,0-1 1,-1 1 0,1-1 0,4 0 0,4 1 15,-1-1 1,0 0-1,0-1 1,0 0 0,0-1-1,0 0 1,-1-1 0,1 0-1,0 0 1,14-8 0,-9 2 57,-1 0 1,0-1 0,-1 0 0,0-2-1,0 1 1,-1-2 0,-1 0-1,0 0 1,-1-1 0,0 0 0,14-26-1,-21 28 62,-8 12-145,-12 19-138,8-4 137,2-5 29,-1 0 0,2 1 1,0 0-1,0 0 0,1 0 0,0 0 1,1 1-1,-4 22 0,8-34-6,-1 1-1,0-1 1,0 1 0,0-1-1,0 0 1,1 1 0,-1-1-1,0 0 1,0 1 0,1-1 0,-1 0-1,0 1 1,1-1 0,-1 0-1,0 0 1,1 1 0,-1-1-1,0 0 1,1 0 0,-1 1-1,1-1 1,-1 0 0,0 0-1,1 0 1,-1 0 0,1 0-1,-1 0 1,0 0 0,1 0-1,-1 0 1,1 0 0,-1 0-1,1 0 1,-1 0 0,0 0-1,1 0 1,0-1 0,18-3 291,-5-2-162,0 0 0,-1-1-1,0-1 1,0 0 0,14-12 0,-16 11-142,1 0 0,0 1 1,1 0-1,0 1 0,0 1 1,15-6-1,-28 12-1,1 0 0,0-1 1,0 1-1,0 0 0,0-1 0,0 1 1,-1 0-1,1 0 0,0 0 0,0 0 0,0 0 1,0 0-1,0 0 0,0 0 0,0 0 1,-1 1-1,1-1 0,0 0 0,0 0 1,0 1-1,0-1 0,-1 1 0,1-1 1,0 1-1,0-1 0,-1 1 0,1-1 1,0 1-1,-1 0 0,1-1 0,0 1 1,-1 0-1,1-1 0,-1 1 0,0 0 1,1 0-1,-1 0 0,1-1 0,-1 1 1,0 0-1,1 1 0,-1 45 203,-1-29-180,1-17-12,1-1 0,-1 1 0,0-1 0,1 1-1,-1-1 1,0 1 0,1-1 0,-1 0 0,1 1 0,-1-1 0,0 1 0,1-1 0,-1 0 0,1 1 0,-1-1 0,1 0 0,0 0 0,-1 1 0,1-1-1,-1 0 1,1 0 0,-1 0 0,1 0 0,0 0 0,-1 0 0,1 0 0,-1 0 0,1 0 0,0 0 0,-1 0 0,1 0 0,-1 0 0,1 0-1,-1 0 1,1-1 0,-1 1 0,1 0 0,0 0 0,0-1 0,26-9 349,-1-5-130,48-35 0,-56 36-371,1 1 1,0 0 0,1 1-1,35-15 1,-54 27 117,0 0 0,-1-1 0,1 1 0,0 0 0,-1 0 0,1 0 0,0-1-1,0 1 1,-1 0 0,1 0 0,0 0 0,-1 0 0,1 0 0,0 0 0,0 0 0,-1 0 0,1 1 0,0-1 0,-1 0 0,1 0 0,0 1 0,-1-1 0,1 0 0,0 1 0,-1-1 0,1 0 0,0 1 0,-1-1 0,1 1 0,-1-1 0,1 1 0,-1-1 0,1 2 0,0 0 10,0 0 0,-1 0 1,1 0-1,-1 0 0,1 0 1,-1 0-1,0 1 0,0-1 1,0 0-1,0 0 1,-1 4-1,0 0 33,0 1 0,0 0-1,-1-1 1,0 1 0,0-1 0,-1 0 0,-5 9-1,-9-1-600,1-11-4225,5-3-2369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14606,'0'0'4804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2691,'0'0'17162,"10"5"-14871,-5-2-2003,-2-1-139,0-1-1,0 1 0,0-1 0,0 1 0,0-1 0,0 0 0,1 0 0,-1-1 1,0 1-1,0-1 0,1 1 0,-1-1 0,0 0 0,1 0 0,-1-1 0,0 1 0,0-1 1,1 1-1,-1-1 0,0 0 0,0 0 0,0-1 0,6-2 0,12-10 468,0-2-1,-1 0 1,-1-1-1,26-29 1,-38 38-587,0 0-1,-1 0 1,0 0 0,0-1 0,-1 0 0,0 0-1,-1-1 1,0 1 0,0-1 0,-1 0 0,0 0-1,-1 0 1,2-19 0,-4 27-43,0 1 1,0 0-1,0-1 1,0 1 0,0-1-1,0 1 1,0-1-1,-1 1 1,1 0-1,-1-1 1,1 1-1,-1 0 1,1-1-1,-1 1 1,0 0-1,0 0 1,1 0 0,-1-1-1,0 1 1,0 0-1,0 0 1,0 0-1,0 0 1,-1 1-1,1-1 1,0 0-1,0 0 1,-1 1-1,1-1 1,0 1-1,-1-1 1,1 1 0,0-1-1,-1 1 1,1 0-1,-1 0 1,1 0-1,-1 0 1,1 0-1,0 0 1,-1 0-1,1 0 1,-3 1-1,0 0-54,0-1 1,0 1-1,0 1 0,0-1 0,1 0 0,-1 1 0,0 0 0,1 0 0,-1 0 0,1 0 0,-1 1 0,1-1 0,0 1 0,-3 3 0,-1 4 26,0 1 0,1-1 1,0 1-1,1 1 0,0-1 1,1 1-1,0 0 1,0 0-1,2 0 0,-1 0 1,2 0-1,0 1 0,0-1 1,2 23-1,0-33 48,-1 0-1,1 0 0,0 1 1,0-1-1,0 0 1,0 0-1,1 0 1,-1 0-1,0 0 0,1 0 1,0 0-1,-1-1 1,1 1-1,0 0 1,0-1-1,0 0 0,0 1 1,0-1-1,0 0 1,0 0-1,0 0 1,0 0-1,1 0 1,-1-1-1,0 1 0,1-1 1,-1 1-1,4-1 1,8 2-67,1-1 0,0 0 0,18-2 1,-28 0-58,40-4-2594,-4-9-3187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13164,'0'0'1778,"5"12"1009,6 18-1629,-1 0 1,-2 1 0,-1 1-1,-2-1 1,3 53-1,-6 1-720,-8 91-1,-18-34 337,24-227-699,4-1-1,3 1 1,4-1 0,27-103 0,-35 178-93,1 0 0,0 1 1,0-1-1,1 1 0,0 0 1,13-18-1,-16 25-11,0 1 1,0 0 0,0 0-1,0 0 1,0 0 0,0 0-1,0 1 1,0-1-1,1 1 1,-1-1 0,1 1-1,-1 0 1,1 0-1,0 0 1,-1 0 0,1 0-1,0 1 1,0-1-1,0 1 1,-1 0 0,1-1-1,0 1 1,0 1-1,0-1 1,0 0 0,-1 1-1,1-1 1,0 1 0,0 0-1,-1 0 1,1 0-1,-1 0 1,5 3 0,-4-2-11,1 0 0,0 1 1,-1 0-1,1-1 0,-1 1 1,1 0-1,-1 1 0,-1-1 1,1 0-1,0 1 1,-1 0-1,1 0 0,-1-1 1,0 1-1,0 1 0,-1-1 1,1 0-1,-1 0 0,0 1 1,0-1-1,-1 0 1,1 1-1,-1-1 0,0 1 1,0-1-1,0 0 0,-1 1 1,1-1-1,-2 5 0,-1 0 41,1 0 0,-1-1 0,0 1-1,-1-1 1,0 1 0,0-1-1,-1 0 1,0-1 0,-1 1-1,1-1 1,-1 0 0,-14 12-1,-28 11 114,45-29-124,0 1-1,0-1 0,0 0 0,0 0 0,0-1 0,0 1 0,0-1 1,0 1-1,-1-1 0,1 0 0,0 0 0,0 0 0,0-1 0,0 1 1,-4-2-1,6 2-180,0-1-1,0 0 1,0 1 0,0-1 0,1 0 0,-1 0-1,0 1 1,0-1 0,1 0 0,-1 0-1,1 0 1,-1 0 0,1 0 0,-1 0 0,1 0-1,0 0 1,-1 0 0,1 0 0,0 0 0,0 0-1,0 0 1,-1-1 0,1 1 0,1-1-1,2-29-7262,10 5-1377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33 7015,'0'0'14429,"-10"12"-14514,2-1 102,0 0 0,0 1 0,1-1 0,1 2 0,0-1 0,1 1 0,0 0 1,1 0-1,0 0 0,1 0 0,1 1 0,0 0 0,1-1 0,0 19 0,1-31 13,1 1 0,-1-1-1,0 0 1,1 1 0,-1-1 0,1 0-1,0 0 1,-1 0 0,1 1 0,0-1-1,0 0 1,0 0 0,0 0-1,0 0 1,0 0 0,0 0 0,0-1-1,0 1 1,0 0 0,0 0 0,0-1-1,1 1 1,-1-1 0,0 1 0,1-1-1,-1 1 1,0-1 0,1 0 0,-1 0-1,0 0 1,1 0 0,-1 0 0,0 0-1,1 0 1,-1 0 0,0 0-1,2-1 1,2 1 213,-1-1 0,0 0 0,1 0-1,-1-1 1,0 1 0,0-1 0,0 0 0,0 0-1,0 0 1,4-3 0,0-3-71,0-1 1,-1 0-1,0 0 0,-1 0 0,1-1 0,-2 0 1,0-1-1,0 1 0,0-1 0,-2 0 1,1 0-1,-1 0 0,-1 0 0,0-1 1,-1 1-1,0-1 0,0 1 0,-2-12 0,1 21-248,0-1 0,0 1-1,-1 0 1,1 0 0,0 0-1,-1 0 1,1 0-1,-1 0 1,0 0 0,0 1-1,0-1 1,0 0 0,0 0-1,0 0 1,0 1-1,0-1 1,-1 1 0,1-1-1,-1 1 1,1-1-1,-1 1 1,1 0 0,-1 0-1,0 0 1,0 0 0,0 0-1,1 0 1,-1 0-1,0 1 1,0-1 0,0 1-1,0-1 1,0 1 0,0 0-1,0 0 1,-1 0-1,1 0 1,-2 0 0,2 0-315,0 1 0,0 0 0,0-1 0,0 1 0,0 0 0,0 0 0,1 0 0,-1 0 0,0 0 0,1 0 0,-1 1 0,0-1 0,1 0 1,0 1-1,-1-1 0,1 1 0,0 0 0,0-1 0,0 1 0,0 0 0,0 0 0,0 0 0,0-1 0,1 1 0,-2 4 0,1 14-4840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9289,'0'0'12444,"-10"6"-12444,7-5-20,-51 36 366,51-36-315,1 1-1,0-1 1,0 1 0,1 0-1,-1 0 1,0 0-1,1 0 1,-1 0-1,1 0 1,-1 1-1,1-1 1,0 0-1,0 1 1,0-1 0,0 1-1,1-1 1,-1 1-1,0-1 1,1 1-1,0-1 1,0 1-1,0 0 1,0-1 0,0 1-1,1 4 1,2-5-6,1 1 0,-1-1 0,0 0 0,1-1 0,-1 1 0,1 0 0,0-1 0,-1 0 0,1 0 0,0 0 0,0-1 0,0 1 0,7-1 0,0 2 4,39 2-225,13 3-67,-59-2 493,-11 2-18,-16 5 139,21-11-317,-51 29 585,37-20-634,0 0 1,-2-1-1,-34 12 1,52-21-93,0 0 0,0 0 0,0 0 0,0 0 1,0-1-1,0 1 0,0 0 0,1 0 1,-1 0-1,0-1 0,0 1 0,0 0 0,0 0 1,0 0-1,0-1 0,0 1 0,0 0 0,0 0 1,0-1-1,0 1 0,0 0 0,-1 0 1,1 0-1,0-1 0,0 1 0,0 0 0,0 0 1,0 0-1,0-1 0,0 1 0,0 0 1,-1 0-1,1 0 0,0 0 0,0 0 0,0-1 1,0 1-1,-1 0 0,1 0 0,0 0 0,0 0 1,0 0-1,-1 0 0,1 0 0,0 0 1,0 0-1,0 0 0,-1 0 0,1 0 0,0 0 1,0 0-1,-1 0 0,1 0 0,0 0 1,0 0-1,0 0 0,-1 0 0,1 0 0,15-18-4022,-14 17 3396,19-21-5283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5509,'0'0'8424,"49"-51"-4708,-42 49-866,-3 2-1632,-2 9-802,-2 13 417,0 7 320,0 2-384,-8 4-289,3 0-320,-5-3-96,10-9-64,0-4-1249,0-11-2178,12-8-10090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16784,'0'0'7287,"0"13"-7303,0 545 2546,13-615-437,-9 25-2097,-2 1 0,-1 0 0,-1-1 1,-2 1-1,-1-1 0,-13-54 0,18 95-153,-1 0 0,0 0 1,-1-1-1,1 1 0,-3 15 0,1-14 134,1 0 0,0-1-1,0 1 1,3 15 0,-2-21 16,0-1 1,0 0-1,0 1 0,0-1 1,0 0-1,1 0 1,-1 0-1,1 0 0,0 0 1,0 0-1,0 0 0,0-1 1,1 1-1,-1-1 0,6 5 1,-6-6 28,1 0 0,-1 0 0,1 0 1,-1 0-1,0 0 0,1-1 0,0 1 1,-1-1-1,1 0 0,-1 1 0,1-1 1,-1 0-1,1-1 0,0 1 0,-1 0 1,5-2-1,-1 0 31,0 0-1,-1-1 1,1 1 0,-1-1 0,0 0 0,0-1-1,0 1 1,-1-1 0,1 0 0,-1 0 0,0 0-1,0-1 1,0 0 0,0 1 0,-1-1-1,5-11 1,-5 9-55,0 0 1,-1 0-1,0 0 0,0 0 0,-1-1 1,0 1-1,0-1 0,-1-12 0,-1 20-44,-1 1 1,1 0-1,-1 0 0,1 0 0,-1 0 1,1 0-1,0 0 0,-1 0 0,1 1 1,0-1-1,0 0 0,0 1 0,-2 2 1,-16 31-52,14-26 93,-1 0-1,1 1 0,0 0 0,1 0 1,0 0-1,1 1 0,0-1 1,-3 18-1,7-27 12,-1 0 0,0-1 0,1 1 0,-1-1 0,0 1 0,1-1 0,-1 1 0,1-1 0,-1 1 0,1-1 0,-1 0 0,1 1 0,0-1 0,-1 0 0,1 1 0,-1-1 0,1 0 0,0 0 0,-1 1 0,1-1 0,0 0 0,-1 0 0,1 0 0,0 0 0,-1 0 0,1 0 0,0 0 0,-1 0 0,1 0 0,0 0 0,-1-1 0,1 1 0,0 0 0,-1 0 0,1-1 0,-1 1 0,2-1 0,26-9 138,-16 0-114,0-1 1,-1 0-1,14-18 1,-13 15-41,1 0 0,0 1 0,18-14 1,-28 24-14,0 1 1,1 0 0,-1-1-1,1 2 1,0-1 0,-1 0-1,1 1 1,0-1-1,0 1 1,0 0 0,0 1-1,0-1 1,0 1 0,0-1-1,0 1 1,0 0 0,0 1-1,0-1 1,6 2 0,-9-1 8,0 0 1,1-1 0,-1 1-1,0 0 1,1 0 0,-1 0-1,0 0 1,0 1 0,0-1-1,0 0 1,0 0 0,0 1-1,0-1 1,-1 0 0,1 1-1,0-1 1,-1 1 0,1-1-1,-1 1 1,1-1 0,-1 1-1,0-1 1,0 4 0,2 41-276,-2-37 268,0 3 37,-1-6 25,1 0-1,0 1 1,1-1-1,-1 0 1,1 1 0,2 6-1,-2-12-33,-1 0 0,0-1-1,1 1 1,-1 0 0,0 0 0,1-1-1,-1 1 1,1 0 0,-1-1-1,1 1 1,-1-1 0,1 1 0,0-1-1,-1 1 1,1-1 0,0 1 0,-1-1-1,1 1 1,0-1 0,0 0 0,1 1-1,0-1 0,-1 0 0,1 0 0,0 0 0,-1 0 0,1-1 0,0 1 0,0-1 0,-1 1 0,1-1 0,-1 1-1,1-1 1,0 0 0,-1 0 0,3-1 0,7-8 44,0 0 0,-1 0-1,0-1 1,-1 0 0,0-1-1,-1 0 1,0-1 0,-1 1 0,0-1-1,-1-1 1,0 1 0,-2-1-1,6-21 1,-9-18 110,-9 30-248,7 23 77,1-1-1,-1 1 1,1 0-1,-1-1 1,0 1-1,1 0 1,-1 0-1,0 0 1,1-1-1,-1 1 1,0 0-1,1 0 1,-1 0-1,0 0 1,1 0-1,-1 0 1,0 0-1,0 0 1,1 1-1,-1-1 1,0 0-1,1 0 1,-1 1-1,1-1 1,-1 0-1,0 0 1,1 1-1,-1-1 1,1 1-1,-1-1 1,1 1-1,-1 0 1,-1 1 6,0 0 0,0 0-1,1 0 1,-1 0 0,1 1 0,-1-1 0,1 0-1,0 1 1,0-1 0,0 1 0,0 0 0,0-1-1,1 1 1,-1 0 0,1-1 0,0 1 0,0 0-1,0 0 1,0-1 0,0 1 0,1 0 0,-1-1-1,1 1 1,0 0 0,-1-1 0,1 1 0,0-1-1,1 1 1,-1-1 0,0 1 0,1-1 0,-1 0-1,1 0 1,0 0 0,0 0 0,0 0 0,0 0 0,0 0-1,0-1 1,0 1 0,5 2 0,2-2 50,-1 0 0,1-1 0,0 1-1,0-1 1,0-1 0,0 0 0,0 0 0,0-1 0,0 0 0,0-1 0,0 0 0,0 0 0,-1-1 0,1 0 0,-1 0-1,0-1 1,15-9 0,-13 7-4,1 0 0,-1-1 0,-1 0 0,1-1 0,-1 0 0,-1 0 0,1-1 0,-2 0 0,1-1 0,-1 0 0,-1 0 0,11-20 0,-16 28-41,-1 0 0,1 0 1,0 1-1,-1-1 0,1 0 1,-1 0-1,1 0 0,-1 0 0,0 0 1,0 0-1,0 0 0,0 0 1,0 0-1,0 0 0,-1 0 0,1 0 1,-1 0-1,0-2 0,0 3-10,0-1-1,0 1 0,0 0 0,0 0 0,0 1 0,0-1 0,0 0 0,0 0 0,0 0 1,0 1-1,0-1 0,-1 1 0,1-1 0,0 1 0,0-1 0,-1 1 0,1 0 1,0-1-1,-1 1 0,-1 0 0,-2 0-22,-1 0 1,0 0 0,0 1-1,1 0 1,-1 0-1,0 1 1,1-1-1,0 1 1,-1 0-1,1 1 1,-6 2-1,1 3 8,-1-1-1,1 1 0,0 1 1,1 0-1,0 0 1,1 0-1,-10 14 1,15-19 23,1-1 1,-1 1 0,1 0 0,-1 0-1,1 0 1,1 1 0,-1-1-1,0 0 1,1 1 0,0-1 0,0 1-1,0-1 1,1 1 0,0 0 0,0-1-1,0 1 1,0 0 0,0-1 0,1 1-1,0-1 1,0 1 0,1-1 0,1 6-1,1-6-64,-1 0 1,1 0-1,1 0 0,-1 0 0,1 0 0,-1-1 0,1 0 0,0 0 1,0 0-1,0-1 0,0 1 0,1-1 0,-1-1 0,1 1 0,-1-1 1,1 0-1,0 0 0,0 0 0,9-1 0,-15 0-78,0 0 0,1 0 0,-1 0 0,0 0 0,1 0 0,-1 0 0,0 0 0,1 0 0,-1-1 0,0 1 0,0 0 0,1 0 0,-1 0 0,0 0 0,1-1 0,-1 1 0,0 0 0,0 0 0,1 0 0,-1-1 0,0 1 0,0 0 0,0-1 0,0 1 0,1 0 0,-1 0 0,0-1 0,0 1 0,0 0 0,0-1 0,0 1 0,0 0 0,0-1 0,0 1 0,0 0 0,0-1 0,0 1 0,0 0 0,0-1 0,0 1 0,0 0 0,0-1 0,0 1 0,0 0 0,0-1 0,-1 1 1,1-4-1557,-1-18-9084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721 110 19635,'-6'-6'2434,"6"3"2659,10 11-5125,-3-1 64,-1 5-449,-6-4-2818</inkml:trace>
  <inkml:trace contextRef="#ctx0" brushRef="#br0" timeOffset="1">0 11 19250,'0'0'4933,"47"-10"-5958,-38 10-3748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8808,'0'0'12076,"1"8"-11729,33 234 1260,-34-242-1574,0 1 1,0 0 0,0 0 0,0-1 0,0 1 0,1 0 0,-1 0-1,0-1 1,0 1 0,0 0 0,1-1 0,-1 1 0,0 0-1,1-1 1,-1 1 0,1 0 0,-1-1 0,1 1 0,-1-1 0,1 1-1,-1-1 1,1 1 0,-1-1 0,1 1 0,0-1 0,-1 1 0,1-1-1,0 0 1,-1 0 0,1 1 0,0-1 0,-1 0 0,1 0-1,0 0 1,0 1 0,-1-1 0,1 0 0,0 0 0,0 0 0,-1-1-1,1 1 1,0 0 0,0 0 0,-1 0 0,1 0 0,0-1-1,-1 1 1,1 0 0,0-1 0,-1 1 0,1 0 0,0-1 0,-1 1-1,1-1 1,-1 1 0,1-1 0,-1 1 0,1-1 0,-1 0 0,1 1-1,-1-1 1,1 0 0,34-43 2385,-32 40-2566,74-114 948,-77 117-815,0 0 0,1 0 0,-1 1 1,0-1-1,1 0 0,-1 1 1,1-1-1,-1 0 0,1 1 0,-1-1 1,1 1-1,-1-1 0,1 1 1,-1-1-1,1 1 0,0 0 0,-1-1 1,1 1-1,0-1 0,-1 1 1,1 0-1,0 0 0,0 0 0,-1-1 1,1 1-1,0 0 0,0 0 1,-1 0-1,1 0 0,0 0 0,0 0 1,-1 0-1,1 0 0,0 1 1,0-1-1,-1 0 0,1 0 0,0 1 1,0-1-1,-1 0 0,1 1 1,0-1-1,-1 1 0,1-1 0,-1 1 1,1-1-1,-1 1 0,1-1 1,-1 1-1,1-1 0,-1 1 0,1 0 1,0 0-1,19 49-205,-11-26 260,-9-24-28,1 1 0,-1-1 0,1 0-1,-1 0 1,1 1 0,-1-1 0,1 0 0,0 0-1,-1 1 1,1-1 0,-1 0 0,1 0 0,0 0-1,-1 0 1,1 0 0,-1 0 0,1 0 0,0 0-1,-1 0 1,1 0 0,-1-1 0,1 1 0,0 0-1,-1 0 1,1 0 0,-1-1 0,1 1 0,-1 0-1,1-1 1,-1 1 0,1 0 0,-1-1-1,1 1 1,-1-1 0,1 0 0,17-15 366,-17 16-359,19-21 156,-13 12-173,0 1 1,1 0 0,0 0-1,1 1 1,0 0-1,0 0 1,0 1-1,16-8 1,-25 14-26,1 0-1,-1 0 1,1 0-1,-1 0 1,1 0-1,-1 0 1,1 0-1,-1 0 1,0 0-1,1 0 1,-1 1 0,1-1-1,-1 0 1,1 0-1,-1 0 1,0 0-1,1 1 1,-1-1-1,0 0 1,1 0-1,-1 1 1,0-1-1,1 0 1,-1 1 0,0-1-1,1 0 1,-1 1-1,0-1 1,0 0-1,1 1 1,-1-1-1,0 1 1,0-1-1,0 1 1,5 23-180,-7 28-3933,2-49 3242,0-3 703,-1 9-2925,-2-4-2592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2233 1 6662,'0'0'5857,"10"3"-5660,10 3-227,-1 1-1,1 1 1,-2 0 0,1 2-1,28 19 1,-41-24 85,1-1 1,-1 1-1,-1 0 0,1 0 0,-1 1 1,0 0-1,0 0 0,-1 0 1,1 0-1,-1 1 0,-1 0 0,1 0 1,-1 0-1,-1 0 0,1 0 0,-1 1 1,0-1-1,-1 1 0,1 14 1,-3-5 1,0-1 0,-2 0 0,0 0 1,-1 0-1,0 0 0,-2-1 1,0 1-1,0-2 0,-14 24 1,-13 15 215,-47 58 0,44-63-223,-67 85 183,-6-5 0,-5-5 1,-6-5-1,-4-5 0,-5-6 1,-213 134-1,15-37-113,-232 155 764,527-337-854,-120 92 91,132-97-112,2 0 0,0 2-1,0 0 1,2 0-1,-17 27 1,29-40-23,1 0-1,-1 0 1,1 1 0,0-1 0,1 1 0,0-1 0,0 1 0,0 0 0,1 0-1,0 0 1,0 10 0,1-14 7,0 0-1,1 0 1,0 0-1,-1 0 1,1 0-1,0 0 1,1-1-1,-1 1 1,0 0-1,1-1 1,-1 1-1,1-1 1,0 1-1,0-1 1,0 0-1,0 1 1,1-1 0,-1 0-1,0-1 1,1 1-1,-1 0 1,1-1-1,0 1 1,0-1-1,-1 0 1,1 0-1,4 1 1,13 3 10,1 0 0,-1-1 0,0-2 0,1 0 1,0-1-1,-1-1 0,29-3 0,-4-3-433,0-1 0,56-18-1,-34 4-2254,-5 1-1954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7335,'0'0'12887,"-10"8"-12215,-2 2-527,2 0 0,-1 0 0,1 1 0,-9 13 0,14-17 22,1-1 0,0 0-1,0 1 1,1 0 0,0 0 0,0 0 0,1 0 0,-1 0-1,2 1 1,-1-1 0,1 1 0,0 7 0,1-14-144,0 0 0,0-1-1,0 1 1,0 0 0,1 0 0,-1-1 0,0 1 0,1 0 0,-1-1 0,0 1-1,1-1 1,-1 1 0,1 0 0,-1-1 0,1 1 0,-1-1 0,1 1 0,-1-1-1,1 0 1,-1 1 0,1-1 0,0 1 0,-1-1 0,1 0 0,0 0 0,-1 1-1,1-1 1,0 0 0,0 0 0,-1 0 0,1 0 0,0 0 0,-1 0 0,1 0-1,0 0 1,0 0 0,-1 0 0,1 0 0,0 0 0,-1 0 0,1-1 0,0 1-1,-1 0 1,1-1 0,0 1 0,-1 0 0,2-1 0,33-16 1302,4-17-747,-30 26-570,-1 0 0,1 0 0,0 1 1,1 0-1,-1 1 0,2 0 0,-1 0 1,15-5-1,-24 11-23,-1-1 0,1 1 0,-1 0 0,1 0 1,-1-1-1,1 1 0,-1 0 0,1 0 0,-1 0 1,1 0-1,0 0 0,-1 0 0,1 0 0,-1 0 0,1 0 1,-1 0-1,1 0 0,0 1 0,-1-1 0,1 0 1,-1 0-1,1 0 0,-1 1 0,1-1 0,-1 0 0,1 1 1,-1-1-1,0 0 0,1 1 0,-1-1 0,1 1 1,-1-1-1,0 1 0,1-1 0,-1 0 0,1 2 0,-1 21 62,-1-22-39,1 1 0,0-1 1,0 1-1,-1 0 0,1-1 0,0 1 0,0 0 0,1-1 1,-1 1-1,0-1 0,0 1 0,1 0 0,-1-1 0,1 1 0,0-1 1,0 3-1,1-4 27,0 0 1,0 0 0,0 0-1,0 0 1,0 0 0,0-1 0,-1 1-1,1 0 1,0-1 0,0 0-1,0 1 1,-1-1 0,1 0-1,0 0 1,-1 0 0,1 0-1,-1 0 1,1 0 0,-1 0-1,1-1 1,1-1 0,2-1 17,7-6-87,1 1 0,0 1 0,0 0 1,1 1-1,0 0 0,0 1 0,1 1 0,-1 0 1,1 1-1,0 0 0,22-1 0,-36 5 27,-1 1 0,1-1 0,0 1 0,-1 0 0,1-1 0,0 1 1,-1 0-1,1-1 0,-1 1 0,1 0 0,-1 0 0,1-1 0,-1 1 0,0 0 0,1 0 0,-1 0 0,0 0 0,0 0 0,0-1 0,0 1 0,1 0 0,-1 0 0,0 0 0,-1 0 0,1 0 0,0 0 1,0 0-1,-1 1 0,-3 27-75,0-24-1740,3-13-3354,6-3-2848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12268,'0'0'12983,"-10"2"-12391,3 0-598,1 1-1,0-1 1,0 1-1,-1 0 1,1 0-1,1 1 1,-1-1-1,1 1 1,-1 1-1,1-1 1,0 1 0,1 0-1,-1 0 1,1 0-1,0 1 1,0-1-1,1 1 1,-4 7-1,7-13 6,-4 8-12,0 0-1,0 1 1,1-1-1,0 0 1,0 1-1,1 0 1,0 0-1,0 11 1,2-20 12,0 1 0,0-1 0,0 0 0,0 1 1,0-1-1,0 1 0,0-1 0,0 1 1,0-1-1,0 0 0,1 1 0,-1-1 0,0 1 1,0-1-1,0 0 0,1 1 0,-1-1 0,0 0 1,1 1-1,-1-1 0,0 0 0,0 1 1,1-1-1,-1 0 0,1 0 0,-1 0 0,0 1 1,1-1-1,-1 0 0,1 0 0,-1 0 1,0 0-1,1 1 0,-1-1 0,1 0 0,21-4 103,18-16 86,-26 6-247,-1 0 0,19-25 0,1 0 161,-37 92-422,4-52 322,0-1 1,-1 1-1,1-1 1,0 1-1,-1 0 1,1-1-1,0 1 0,0 0 1,0-1-1,0 1 1,0 0-1,0-1 0,-1 1 1,2 0-1,-1 0 1,0-1-1,0 1 0,0 0 1,0-1-1,0 1 1,0 0-1,1-1 0,-1 1 1,0 0-1,1-1 1,-1 1-1,0-1 1,1 1-1,-1 0 0,1-1 1,-1 1-1,1-1 1,-1 1-1,1-1 0,-1 0 1,1 1-1,0-1 1,-1 0-1,1 1 0,-1-1 1,1 0-1,0 1 1,-1-1-1,1 0 0,0 0 1,-1 0-1,1 0 1,0 0-1,0 0 0,-1 0 1,1 0-1,0 0 1,-1 0-1,1 0 1,0 0-1,-1 0 0,1-1 1,0 1-1,-1 0 1,2-1-1,49-27 73,-32 16-244,-11 9-551,1-1-1,0 1 0,0 0 1,0 1-1,0 0 0,1 0 1,18 0-1,-27 2 629,0 0-1,-1 1 1,1-1-1,0 1 1,0-1 0,0 1-1,-1-1 1,1 1 0,0 0-1,0-1 1,-1 1-1,1 0 1,-1-1 0,1 1-1,0 0 1,-1 0-1,0 0 1,1 0 0,-1-1-1,1 1 1,-1 0 0,0 0-1,0 0 1,1 0-1,-1 0 1,0 0 0,0 0-1,0 1 1,4 11-2275,-4-13 2215,0 0 0,0 0 0,0 0 0,0 1 0,1-1 0,-1 0 0,0 0 0,0 0 0,0 0 0,1 0 0,-1 0 0,0 1 0,0-1 0,0 0 0,1 0 0,-1 0 0,0 0 0,0 0 0,0 0 0,1 0 0,-1 0 0,0 0 0,0 0 0,1 0 0,-1 0 0,0 0 0,0-1 0,0 1 0,1 0 0,-1 0 0,0 0 0,0 0 0,0 0 0,1 0 0,-1 0 0,0-1 0,0 1 0,0 0 0,0 0 0,1 0 0,-1 0 0,0-1 0,0 1 0,14-15-2197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79 103 5445,'5'-12'3241,"37"-79"1996,-58 140-1978,6-16-3097,-2-1 619,1 0-1,1 1 0,1 0 0,2 0 0,2 1 0,-2 40 1,7-73-767,0 0 0,0 0 0,0 0 0,0 0 0,0 0 1,0 0-1,0 0 0,0 0 0,0 0 0,0 0 0,0 0 0,1 0 1,-1 0-1,0 0 0,1 0 0,-1 0 0,1 0 0,-1 0 1,1 0-1,-1 0 0,1 0 0,0-1 0,0 1 0,-1 0 1,1 0-1,0-1 0,0 1 0,0-1 0,-1 1 0,1-1 1,0 1-1,0-1 0,0 1 0,0-1 0,0 0 0,2 1 0,-2-1-32,0-1 1,0 1-1,0-1 0,0 1 0,1-1 0,-1 0 0,0 1 0,-1-1 0,1 0 0,0 0 0,0 1 0,0-1 0,0 0 0,-1 0 0,1 0 0,0 0 0,-1 0 0,1 0 0,0 0 0,-1 0 0,0 0 0,1-1 0,-1 1 0,0 0 0,1 0 0,-1 0 0,0 0 0,0-1 0,0 1 0,0 0 0,0 0 0,0-2 0,-2-4 36,1-1 0,-1 0 0,0 1-1,-1 0 1,0-1 0,0 1 0,0 0 0,-1 0-1,0 1 1,-1-1 0,1 1 0,-1 0 0,0 0-1,-1 1 1,1-1 0,-1 1 0,-10-6-1,23 14-65,1 1-1,-1-1 0,1 0 1,0-1-1,0 0 0,0 0 1,0 0-1,0-1 0,0-1 1,0 1-1,0-1 0,1-1 1,11-1-1,-2 0-416,0-2 0,1 0 1,-1 0-1,33-15 0,-46 17 486,0 0 0,0-1 0,0 1 0,0-1 0,0 0 0,-1-1 0,1 1 0,-1-1-1,0 0 1,0 0 0,0 0 0,3-6 0,-10 7 1101,-8 7-867,-11 7-217,-30 46 1178,48-53-1005,1 1-1,0-1 1,0 1-1,1 0 1,-1-1-1,1 1 1,0 0-1,1 1 1,-1-1-1,1 0 1,-2 11-1,3-15-193,0-1-1,0 1 1,0-1-1,1 0 1,-1 1 0,0-1-1,0 1 1,0-1-1,0 1 1,0-1-1,1 1 1,-1-1 0,0 1-1,0-1 1,1 0-1,-1 1 1,0-1-1,0 1 1,1-1 0,-1 0-1,1 1 1,-1-1-1,0 0 1,1 0-1,-1 1 1,1-1-1,-1 0 1,0 0 0,1 1-1,-1-1 1,1 0-1,-1 0 1,2 0-1,21-2 374,20-15-3,-16 1-312,43-21-34,-65 35-82,0 0 0,0 0 0,0 1 1,0-1-1,0 1 0,0 0 0,1 0 0,-1 1 1,0 0-1,0 0 0,8 0 0,-13 1 32,1-1 0,0 1-1,-1 0 1,1-1-1,0 1 1,-1-1 0,1 1-1,-1 0 1,1 0-1,-1-1 1,0 1-1,1 0 1,-1 0 0,0 0-1,1-1 1,-1 1-1,0 0 1,0 0 0,0 0-1,1 0 1,-1 0-1,0-1 1,0 1 0,-1 0-1,1 0 1,0 0-1,0 0 1,0 0 0,0-1-1,-1 1 1,0 1-1,1 21 84,0-22-68,1-1-1,-1 1 1,0-1-1,1 1 1,-1 0-1,0-1 0,1 1 1,-1-1-1,0 1 1,1-1-1,-1 1 1,1-1-1,-1 1 0,1-1 1,-1 0-1,1 1 1,0-1-1,-1 0 0,1 1 1,-1-1-1,1 0 1,0 0-1,-1 0 1,1 1-1,0-1 0,-1 0 1,1 0-1,0 0 1,-1 0-1,1 0 1,0 0-1,5-1 62,-1 0 0,1 0 0,-1 0 1,0-1-1,1 0 0,-1 0 0,0 0 0,0 0 0,0-1 0,5-4 0,-5 4-168,0 0 0,0 0 0,0 1 0,0-1 0,1 1 0,-1 0 0,1 1 0,0-1 0,-1 1-1,9-1 1,-14 3-16,1-1 1,-1 1-1,1-1 0,-1 1 0,0-1 1,1 1-1,-1-1 0,1 1 0,-1 0 0,0-1 1,0 1-1,1 0 0,-1-1 0,0 1 0,0 0 1,0-1-1,0 1 0,0 0 0,0-1 0,0 1 1,0 0-1,0-1 0,0 1 0,0 0 0,0-1 1,-1 2-1,1 2-3328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270 115 12684,'2'-4'735,"0"0"0,0 0 1,0 0-1,-1 0 0,0 0 0,0-1 1,0 1-1,0-1 0,-1 1 0,0 0 1,1-1-1,-2 1 0,1-1 0,-1-4 1,0 7-615,0-1 0,0 1 1,0-1-1,-1 1 0,1 0 1,-1 0-1,1-1 0,-1 1 0,0 0 1,0 1-1,0-1 0,0 0 1,0 0-1,0 1 0,0-1 1,-1 1-1,1 0 0,0 0 0,-1 0 1,1 0-1,-1 0 0,0 0 1,1 1-1,-3-1 0,-1-1-135,1 1-1,0 1 0,-1-1 1,1 1-1,0 0 1,-1 0-1,1 0 0,0 1 1,-1-1-1,1 1 1,0 1-1,0-1 0,0 1 1,0 0-1,0 0 1,0 0-1,-8 6 0,7-3 0,-1 1-1,1 0 1,0 1-1,0-1 1,0 1-1,1 0 1,0 0-1,1 1 1,-1-1-1,-2 10 1,-3 8 29,1 0 0,2 1 0,0 0-1,2 1 1,1 0 0,-1 31 0,4-41-6,0 0 0,1 0 0,0 1 0,2-1 0,0 0 0,1 0 0,1 0 0,0-1 0,1 1 0,1-1 0,0 0 0,2-1 0,15 26 0,5 2 29,-28-42 49,-1-13 320,-6-10-1037,-1 1 1,-1 0 0,-18-31 0,17 35 253,0-1 0,2 0 0,0 0 0,2 0 0,-7-28-1,12 45 381,1 0-1,0 0 0,0 0 0,1 0 1,-1-1-1,0 1 0,0 0 0,1 0 1,-1 0-1,0 0 0,1 0 0,-1 0 1,1 0-1,-1 0 0,1 0 0,0 0 1,0 0-1,-1 0 0,1 0 0,0 0 1,0 0-1,0 1 0,0-1 0,0 0 1,0 1-1,0-1 0,0 1 0,0-1 1,0 1-1,0-1 0,0 1 0,0 0 1,0-1-1,1 1 0,-1 0 0,0 0 1,2 0-1,58-3-519,-34 3-893,6-5-3245,5-2-2595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74 13100,'0'0'8830,"-10"3"-8248,5-1-520,1 0 0,-1-1 0,1 2 0,0-1 0,0 0 0,0 1 0,0 0 0,0 0 0,0 0 1,1 0-1,0 1 0,-1-1 0,1 1 0,0 0 0,1 0 0,-1 0 0,1 0 0,0 1 0,0-1 0,0 0 0,0 1 0,1 0 0,0-1 0,0 1 0,0 0 0,1 0 1,-1-1-1,1 1 0,0 0 0,1 0 0,1 9 0,-2-13-48,1 0 1,-1 0-1,1 0 0,-1-1 1,1 1-1,0 0 0,0 0 1,-1-1-1,1 1 0,0 0 1,0-1-1,0 1 0,0-1 1,0 1-1,-1-1 1,1 1-1,0-1 0,0 0 1,0 1-1,0-1 0,1 0 1,-1 0-1,0 0 0,0 0 1,0 0-1,0 0 0,0 0 1,0 0-1,0 0 0,0 0 1,1-1-1,35-9 488,-27 4-432,0 0 0,-1-1 0,1-1 0,-2 1 1,1-1-1,-1-1 0,13-17 0,45-73 64,-57 84-87,2-2-87,-8 17-375,-9 30-372,1-12 966,-2 10-184,2 1 0,1-1-1,-1 50 1,5-77-1,-1-1 0,1 1 0,0 0-1,0 0 1,0 0 0,0-1 0,0 1 0,0 0-1,0 0 1,1 0 0,-1-1 0,0 1 0,0 0-1,1 0 1,-1 0 0,0-1 0,1 1 0,-1 0 0,0-1-1,1 1 1,-1 0 0,1-1 0,0 1 0,-1 0-1,1-1 1,-1 1 0,1-1 0,0 1 0,-1-1-1,1 0 1,0 1 0,0-1 0,-1 0 0,1 1 0,0-1-1,0 0 1,0 0 0,-1 0 0,1 0 0,0 1-1,0-1 1,0 0 0,-1 0 0,1-1 0,0 1-1,0 0 1,0 0 0,-1 0 0,1-1 0,0 1 0,0 0-1,1-1 1,2-1-259,0 0-1,0 0 1,-1 0-1,1 0 1,0-1-1,-1 1 1,0-1-1,6-6 1,32-55-7817,-21 25 1355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15407,'0'0'2039,"-2"10"-294,-16 59 68,-12 50 1450,27-105-3047,1 0 0,1 0 0,0 1 0,1-1 0,1 0 0,2 19 0,-3-32-198,1 0 1,-1 0-1,1 0 1,-1 1-1,0-1 0,1 0 1,0 0-1,-1 0 1,1 0-1,0 0 0,0-1 1,-1 1-1,1 0 1,0 0-1,0 0 0,0-1 1,0 1-1,0 0 0,0-1 1,0 1-1,0-1 1,0 1-1,0-1 0,0 0 1,1 1-1,-1-1 1,0 0-1,0 0 0,0 0 1,0 0-1,1 0 1,-1 0-1,0 0 0,0 0 1,0 0-1,0 0 0,1-1 1,-1 1-1,0-1 1,0 1-1,0-1 0,0 1 1,0-1-1,2-1 1,2 0 94,1-1 0,-1 0 1,1 0-1,-1 0 1,0-1-1,0 0 1,5-6-1,9-14-65,-1-1 0,-1 0 0,-2-2 0,0 0 0,-2 0 0,-1-1 0,11-40 0,-29 84-133,-7 20-196,2 0 0,-11 57 0,17-40-507,4-18-3928,1-20-2785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15407,'0'0'7788,"10"5"-6309,-7-2-1362,1 0-1,0-1 1,1 0 0,-1 1-1,0-2 1,1 1 0,-1 0-1,1-1 1,-1 0 0,1 0 0,0 0-1,-1-1 1,1 1 0,0-1-1,0 0 1,-1-1 0,1 1-1,0-1 1,0 0 0,-1 0-1,1 0 1,-1-1 0,1 1-1,-1-1 1,0 0 0,1-1-1,5-4 1,-5 3-88,0 1 0,0-2-1,-1 1 1,0-1 0,0 1 0,0-1 0,0 0-1,-1 0 1,0-1 0,0 1 0,0-1 0,0 0-1,1-7 1,-3 11-30,-1 1-1,0-1 1,1 0-1,-1 0 1,0 0-1,0 0 0,0 0 1,0 1-1,-1-1 1,1 0-1,0 0 1,-1 0-1,1 1 1,-1-1-1,0 0 1,1 0-1,-1 1 0,-2-4 1,1 3-21,0 1 1,0-1-1,0 0 0,0 1 1,-1 0-1,1-1 0,0 1 1,-1 0-1,1 0 0,-1 0 1,1 0-1,-1 1 0,1-1 1,-1 1-1,1 0 0,-1-1 1,-3 1-1,1 0-22,0 1-1,-1-1 1,1 1 0,0 0 0,0 0-1,0 1 1,0-1 0,0 1-1,0 0 1,0 1 0,1-1-1,-1 1 1,1 0 0,0 0 0,0 0-1,0 0 1,0 1 0,0 0-1,1 0 1,-1 0 0,1 0-1,0 0 1,0 1 0,1-1 0,-4 11-1,1-6 32,1 1-1,1-1 0,0 1 1,1 0-1,-1 0 0,2 0 1,0 1-1,0-1 0,0 0 1,2 1-1,-1-1 0,4 20 1,-3-28 18,0-1 0,0 1 0,0 0 0,0 0 0,0 0 0,0-1 0,1 1 0,-1 0 0,0-1 1,1 1-1,-1-1 0,1 0 0,0 1 0,-1-1 0,1 0 0,0 0 0,0 0 0,0 0 0,0-1 0,0 1 0,0 0 0,0-1 0,0 1 0,0-1 1,0 0-1,0 0 0,0 0 0,0 0 0,0 0 0,0 0 0,0 0 0,2-1 0,5 0 42,-1 0 0,0-1 0,0 0 0,0 0 0,0-1 0,14-6 0,20-17 57,-1-2 0,-2-2 1,60-57-1,-108 134-553,4-30 481,2-9 46,1 0 0,0 1 0,0-1 0,-1 17 0,4-24-63,-1 0 1,0-1-1,1 1 0,-1-1 1,0 1-1,1 0 0,-1-1 1,0 1-1,1-1 0,-1 1 1,1-1-1,-1 0 0,1 1 1,-1-1-1,1 1 0,0-1 0,-1 0 1,1 1-1,-1-1 0,1 0 1,0 0-1,-1 0 0,1 1 1,0-1-1,-1 0 0,1 0 1,0 0-1,-1 0 0,1 0 1,0 0-1,-1 0 0,1 0 1,0-1-1,-1 1 0,1 0 1,0 0-1,-1 0 0,1-1 1,30-9 347,54-50-162,-55 36-256,46-26 0,-76 52 11,1 1 0,-1-1 0,0 0 0,0 0 0,0 0 0,0 0 0,-1 0 0,1 0 0,0 0 0,-1 0 0,1 0 0,-2 2 0,-7 18 21,6-16 2,0 0 0,1 0 0,0 0 0,0 0 0,1 0 0,-1 1-1,0 11 1,7-23-5835,3-9-3374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179 266 7751,'0'0'15225,"-8"-2"-13644,3 1-1520,-1-1 0,0 1 1,0 1-1,0-1 1,0 1-1,0 0 0,1 0 1,-1 1-1,0 0 0,0 0 1,0 0-1,1 1 1,-1 0-1,0 0 0,1 0 1,0 1-1,-1-1 1,1 1-1,-5 4 0,4-1-83,-1 0-1,1 0 0,1 0 1,-1 1-1,-4 8 0,8-13 14,1 0-1,-1 0 1,1 1-1,0-1 1,0 0-1,0 1 1,0-1-1,0 1 1,1 0-1,-1-1 0,1 1 1,-1-1-1,1 1 1,0 0-1,0-1 1,1 1-1,-1 0 1,0-1-1,1 1 1,1 3-1,-1-5 11,0 0 1,0 0-1,0 0 0,0 0 1,1-1-1,-1 1 0,0 0 1,1-1-1,-1 1 0,0-1 1,1 1-1,-1-1 0,1 0 1,-1 1-1,1-1 0,-1 0 1,0 0-1,1 0 0,-1 0 1,3-1-1,32-3 153,-23-1-112,-1 0 0,1 0 1,-1-1-1,0-1 1,-1 0-1,1 0 0,-2-1 1,1-1-1,14-14 1,0-3 38,-1 0 0,28-43 0,4-21 718,-51 82-672,-1-1 1,0 0 0,0-1 0,-1 1-1,0 0 1,-1-1 0,0 0 0,1-16-1,-19 60 224,6-16-392,-6 17 26,-18 60-1,31-83 1,-1 1 0,2 0 0,0 0 0,0 0 0,1 0 0,1 0 0,0 0 0,4 22 1,-4-34-34,0 1 0,1-1 0,-1 0 0,0 0 0,1 0 0,-1 0 1,1 0-1,0 0 0,-1 0 0,1 0 0,0 0 0,-1 0 1,1-1-1,0 1 0,0 0 0,0 0 0,0-1 0,-1 1 1,1 0-1,0-1 0,0 1 0,0-1 0,1 1 0,-1-1 1,0 0-1,0 1 0,0-1 0,0 0 0,0 0 0,0 0 1,1 0-1,-1 0 0,0 0 0,0 0 0,0 0 0,0 0 1,0 0-1,0-1 0,2 0 0,1 0-808,-1 0 0,0 0 0,1 0-1,-1-1 1,0 1 0,0-1 0,0 0 0,0 0 0,0 0-1,-1-1 1,5-3 0,8-15-9805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14414,'0'0'10591,"12"7"-8819,-6-4-1580,-2 0-51,1 0 0,-1-1 0,0 0-1,1 0 1,-1 0 0,1 0 0,-1-1-1,1 1 1,0-1 0,0-1 0,0 1-1,-1 0 1,1-1 0,0 0 0,0-1-1,0 1 1,0-1 0,0 0 0,-1 0-1,1 0 1,5-2 0,2-3 38,-1 0 1,1-1-1,-1 0 0,-1 0 1,11-10-1,-17 14-146,-1 0 0,0-1 0,1 0-1,-1 1 1,0-1 0,-1 0 0,1 0-1,-1 0 1,0-1 0,0 1 0,0 0-1,0-1 1,-1 0 0,0 1 0,0-1 0,1-9-1,-2 13-36,0 0-1,0 0 0,0 0 0,0 0 1,0 0-1,-1 0 0,1 0 0,0 0 1,0 1-1,-1-1 0,1 0 0,-1 0 1,1 0-1,-1 1 0,1-1 0,-1 0 1,1 0-1,-1 1 0,1-1 0,-1 0 1,0 1-1,0-1 0,1 1 0,-1-1 1,0 1-1,-1-1 0,-27-2-225,21 4 166,1 0 0,-1 0 0,1 1 0,0 1 0,-1-1 0,-6 5 0,2 0-16,1 1 0,-1 0 0,2 1 0,-1 1 1,1-1-1,1 2 0,-14 17 0,19-23 68,0 0-1,1 0 1,-1 1 0,1-1 0,0 1 0,1 0 0,-1 0 0,1 0-1,0 0 1,1 0 0,0 1 0,0-1 0,0 0 0,0 1 0,1-1-1,0 1 1,1-1 0,1 11 0,0-14-58,0 1-1,0-1 1,0 0 0,0 0 0,1 0-1,-1-1 1,1 1 0,0 0-1,-1-1 1,1 0 0,0 0-1,1 0 1,-1 0 0,0 0-1,1-1 1,-1 1 0,1-1 0,-1 0-1,1 0 1,-1 0 0,6 0-1,9 2-2098,0 0-1,35-1 0,-15-2-5768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9449,'0'0'12807,"1"11"-12588,6 147 398,7 81-450,-13-233-3449,-5-17-989,-9-10-3235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12107,'0'0'10165,"10"-4"-9711,1 1-431,0 0 0,0 1 0,0 0 0,0 0 0,0 1 0,0 1 0,1 0 0,13 1 0,-21-1-131,0 1-1,0-1 1,0 1 0,0 0-1,0 0 1,0 1 0,0-1-1,0 1 1,-1 0 0,1 0-1,-1 0 1,1 0 0,-1 0-1,0 1 1,1 0-1,-1-1 1,-1 1 0,1 0-1,0 1 1,-1-1 0,1 0-1,-1 1 1,0-1 0,0 1-1,-1 0 1,1 0 0,-1 0-1,0 0 1,1 6 0,-1-3 63,-1 0 1,1 1 0,-2-1 0,1 1 0,-1-1 0,-1 0-1,1 0 1,-1 1 0,0-1 0,-1 0 0,0-1 0,0 1-1,0 0 1,-1-1 0,0 0 0,0 0 0,-9 10 0,-1-1-166,1-1 1,-2-1 0,0 0 0,0-1 0,-28 16 0,23-18-4019,9-9-4404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14029,'0'0'9257,"67"-41"-7848,-28 24-320,12-1-384,7-2-353,-2 0-256,1 1-31,-8 3-65,-4 2-769,-10 6-929,-14 6-1505,-10 1-3171,-5-2-3107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7591,'0'0'11755,"48"10"-9032,-18-21-385,8-4-736,1-4-609,2 4-609,4 1-352,-2-1-64,-4 5-1762,-9 2-2754,-10-2-5926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8712,'0'0'13015,"0"11"-12881,-1 2-90,1 0 0,1 1 0,0-1 0,1-1 0,0 1 0,7 19 0,-9-29-15,1 0 0,0 0 0,0 0-1,0 0 1,1-1 0,-1 1 0,1 0-1,0-1 1,0 1 0,-1-1 0,2 1-1,-1-1 1,0 0 0,0 0 0,1 0 0,-1 0-1,1 0 1,-1-1 0,1 1 0,0-1-1,0 1 1,0-1 0,0 0 0,0 0 0,0-1-1,0 1 1,0-1 0,0 1 0,0-1-1,0 0 1,0 0 0,0 0 0,0-1-1,1 1 1,-1-1 0,0 1 0,0-1 0,5-2-1,-1 0 116,0-1-1,0 0 1,-1 0-1,1-1 0,-1 1 1,0-1-1,0 0 1,-1-1-1,8-8 1,19-17 231,-32 30-377,1 1-1,-1-1 1,1 1-1,-1-1 0,1 1 1,-1-1-1,1 1 1,-1 0-1,1-1 1,0 1-1,-1 0 1,1-1-1,-1 1 1,1 0-1,0 0 1,-1 0-1,1 0 1,0 0-1,-1-1 1,1 1-1,0 0 1,-1 0-1,1 1 0,0-1 1,-1 0-1,1 0 1,0 0-1,-1 0 1,1 0-1,-1 1 1,1-1-1,0 0 1,-1 1-1,1-1 1,-1 0-1,1 1 1,-1-1-1,1 1 1,-1-1-1,2 2 1,13 31-204,-15-30 199,1 0 1,0-1 0,-1 1-1,1 0 1,0-1 0,0 1-1,0-1 1,0 1 0,1-1-1,-1 0 1,1 0 0,0 1 0,-1-1-1,1 0 1,0 0 0,0-1-1,0 1 1,0 0 0,1-1-1,-1 1 1,4 1 0,-1-3 133,-1 0 0,1 0 1,0-1-1,0 1 1,-1-1-1,1 0 0,0-1 1,-1 1-1,1-1 0,-1 0 1,8-4-1,46-36 615,-52 36-874,0 0 0,1 0 0,0 1 0,1-1 0,-1 2 0,1-1 0,0 1 0,0 0 0,0 1 0,0 0 0,1 0 0,-1 1-1,15-2 1,-22 4-3,-1 0-1,1 0 1,0 0-1,-1 0 0,1 0 1,0 1-1,-1-1 1,1 0-1,0 0 0,-1 1 1,1-1-1,0 0 1,-1 1-1,1-1 0,-1 1 1,1-1-1,-1 0 1,1 1-1,-1 0 0,1-1 1,-1 1-1,1-1 1,-1 1-1,0-1 1,1 1-1,-1 0 0,0-1 1,0 1-1,1 0 1,-1 1-1,5 7-5526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12107,'-2'9'1938,"-10"49"14,-13 77 2054,22-116-3584,1 0 1,1 0 0,1 1-1,1-1 1,3 20 0,-4-38-402,0 0 1,1 0-1,-1-1 1,0 1-1,0 0 0,1 0 1,-1 0-1,0-1 1,1 1-1,-1 0 1,1 0-1,-1-1 1,1 1-1,-1 0 1,1-1-1,0 1 1,-1-1-1,1 1 1,0-1-1,-1 1 0,1-1 1,0 1-1,0-1 1,0 1-1,-1-1 1,1 0-1,0 0 1,0 1-1,0-1 1,0 0-1,-1 0 1,1 0-1,0 0 1,0 0-1,0 0 1,0 0-1,0 0 0,-1-1 1,1 1-1,0 0 1,0 0-1,0-1 1,0 1-1,-1 0 1,1-1-1,0 1 1,0-1-1,-1 1 1,1-1-1,0 1 1,0-2-1,36-29 1446,-21 13-1524,0 0-1,-2-1 0,0-1 1,-2 0-1,0-1 1,-1 0-1,-1-1 0,-1 0 1,7-27-1,-18 39-5345,-7 16-736,-3 13-1324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3267,'0'0'2018,"56"27"-1538,-33-27-287,-1-2-97,0-8-64,-3-3-417,-2-7-2049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10794,'0'0'7885,"-6"12"-7543,-7 21 144,1 1 1,2 0 0,1 1-1,2-1 1,-4 42 0,6 75 281,5-150-752,0-1 0,0 0 0,0 0 0,0 0 0,0 0 0,0 0 0,0 1 0,0-1 0,0 0 0,1 0 0,-1 0 0,0 0 0,0 0 0,0 0 0,0 1 0,0-1 0,0 0 0,0 0 0,0 0 0,0 0 0,1 0 0,-1 0 0,0 0 0,0 0 0,0 0 0,0 1 0,0-1 0,0 0 0,1 0 0,-1 0 0,0 0 0,0 0 0,0 0 0,0 0 0,0 0 0,1 0 0,-1 0 0,0 0 0,0 0 0,0 0 0,0 0 0,0 0 0,1 0 0,-1 0-1,0 0 1,0-1 0,0 1 0,0 0 0,0 0 0,1 0 0,-1 0 0,0 0 0,0 0 0,0 0 0,0 0 0,0 0 0,0-1 0,0 1 0,0 0 0,0 0 0,1 0 0,-1 0 0,0 0 0,0 0 0,0-1 0,0 1 0,0 0 0,0 0 0,0 0 0,8-11 1001,-4 0-966,-1 0-1,0 0 1,0-1 0,-1 1-1,-1-1 1,0 0 0,0 1 0,-1-1-1,-1 0 1,0 0 0,0 1-1,-1-1 1,-5-13 0,5 35-1434,9 17 1431,-5-23-19,1-1-1,0 1 0,-1-1 0,2 1 1,-1-1-1,0 0 0,1 0 0,-1-1 1,1 1-1,0-1 0,0 0 0,0 0 1,0 0-1,0 0 0,0-1 1,0 1-1,1-1 0,5 1 0,-2-2 65,0 0 1,0 0-1,0-1 0,0 1 0,-1-2 0,1 1 0,0-1 0,-1 0 0,15-7 1,-8 3-13,-1-1 1,1-1-1,-1 0 1,-1 0-1,1-2 1,-2 1-1,1-2 1,-1 0-1,-1 0 1,13-17-1,-11 5 52,-10 17-175,-6 11-428,-2 6 549,0 1-1,0-1 0,1 1 1,1 0-1,0 0 1,0 1-1,2-1 1,-1 1-1,1 0 0,1-1 1,0 1-1,2 22 1,0-34-70,-1 0 1,0 0-1,0 0 1,0-1 0,1 1-1,-1 0 1,0 0-1,1-1 1,-1 1-1,1 0 1,-1-1-1,1 1 1,-1-1-1,1 1 1,-1 0 0,1-1-1,0 1 1,-1-1-1,1 1 1,0-1-1,-1 0 1,1 1-1,0-1 1,0 0 0,-1 1-1,1-1 1,0 0-1,0 0 1,0 0-1,-1 0 1,1 0-1,0 0 1,0 0 0,0 0-1,-1 0 1,1 0-1,0 0 1,0 0-1,0-1 1,-1 1-1,1 0 1,0-1 0,0 1-1,-1 0 1,1-1-1,0 1 1,-1-1-1,1 1 1,-1-1-1,1 1 1,0-1-1,-1 1 1,1-2 0,4-1-145,-1 0 0,0-1 1,0 0-1,0 0 0,0 0 0,5-7 1,-3 0-1960,-1 0 0,0 0 0,6-20 0,-4-10-5247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17489,'0'0'4996,"-13"53"-4675,10-37-257,3-1-705,-2-1-5028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33 10250,'0'0'16132,"-11"1"-16238,7-1 97,0 0 1,0 1 0,0 0-1,0 0 1,0 0 0,1 0 0,-1 0-1,0 1 1,1 0 0,-1-1-1,1 1 1,-1 1 0,-4 3 0,4-2 4,1 0-1,-1 0 1,1 1 0,-1-1 0,1 1 0,1 0 0,-1 0 0,1 0-1,0 1 1,0-1 0,-2 9 0,3-11 3,0 1 0,0-1 0,0 1 0,0-1 0,1 1 0,-1-1 0,1 1 0,0 0 0,0-1 0,1 1 0,0 4 0,-1-8 6,0 1-1,1-1 1,-1 1-1,0-1 1,1 1 0,-1-1-1,0 1 1,1-1 0,-1 0-1,1 1 1,-1-1-1,1 0 1,-1 1 0,1-1-1,-1 0 1,1 1 0,-1-1-1,1 0 1,-1 0-1,1 0 1,-1 0 0,1 1-1,0-1 1,-1 0 0,1 0-1,27-8 283,-10-1-213,-1-2 0,0 0 1,31-26-1,-34 24 109,1 1 0,0 1 0,1 1 0,29-15 0,-44 24-185,-1 1-1,1 0 1,-1 0 0,0 0 0,1 0 0,-1-1-1,1 1 1,-1 0 0,0 0 0,1 0 0,-1 0 0,1 0-1,-1 0 1,1 0 0,-1 0 0,0 0 0,1 0-1,-1 1 1,1-1 0,-1 0 0,0 0 0,1 0-1,-1 0 1,0 1 0,1-1 0,-1 0 0,0 0-1,1 1 1,-1-1 0,0 0 0,1 1 0,-1-1-1,0 0 1,1 1 0,3 19 54,-8 32 150,2-37-198,4-14 30,-1-1 0,1 0 0,0 0 0,0 0 0,-1 0 0,1 0 0,0 0 0,0-1 0,-1 1 0,1-1 0,0 1 0,-1-1 0,3-1 0,14-7 101,0-1 0,27-22 1,-34 24-148,0-1 1,1 1 0,0 1-1,0 0 1,1 1-1,0 0 1,23-7-1,-35 13 0,0 0-1,-1 0 0,1 0 1,-1-1-1,1 1 0,-1 0 0,1 0 1,-1 0-1,1 0 0,0 0 0,-1 1 1,1-1-1,-1 0 0,1 0 0,-1 0 1,1 0-1,-1 1 0,1-1 1,-1 0-1,1 0 0,-1 1 0,1-1 1,-1 0-1,1 1 0,-1-1 0,0 1 1,1-1-1,-1 1 0,0-1 1,1 0-1,-1 1 0,0-1 0,0 1 1,1 0-1,0 26 24,-2-21-45,0 0-1,0 0 1,-1 0-1,0 0 1,0-1-1,-1 1 1,-3 5-1,-4-1-2287,2-6-3016,-1-3-6620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 5733,'0'0'22128,"-12"-2"-22155,7 0 22,1 1-1,-1 0 0,0 1 0,0-1 1,0 1-1,0 0 0,0 0 1,0 0-1,0 1 0,0 0 0,0 0 1,1 0-1,-1 1 0,0-1 1,1 1-1,-1 0 0,1 0 0,-1 1 1,1 0-1,0-1 0,0 1 1,0 1-1,1-1 0,-1 0 0,1 1 1,0 0-1,-4 5 0,4-6-33,1 0-1,0 0 1,-1 0 0,2 0-1,-1 0 1,0 1-1,1-1 1,-1 1 0,-1 6-1,3-9 22,0-1-1,0 1 1,0-1-1,0 1 1,0-1-1,1 1 1,-1-1-1,0 1 1,0-1-1,0 1 1,1-1-1,-1 1 1,0-1-1,0 1 1,1-1-1,-1 1 1,0-1-1,1 0 1,-1 1-1,1-1 1,-1 0-1,0 1 0,1-1 1,-1 0-1,1 1 1,24 3-132,17-6 41,48 1-21,-85 1 117,0 0 0,0 1 0,0 0 0,0 0 0,0 0 0,-1 0 0,1 1 0,0 0 0,0 0 0,-1 0 0,0 0 0,1 1 0,5 4-1,-9-6 28,0 0 0,0 0 0,-1 0 0,1 0 0,0 1 0,-1-1 0,1 0 0,-1 0 0,1 1 0,-1-1 0,1 0 0,-1 0 0,0 1 0,0-1 0,1 0 0,-1 1 0,0-1 0,0 1 0,-1-1 0,1 0 0,0 1 0,0-1 0,-1 0 0,1 0 0,0 1 0,-1-1 0,0 0 0,1 0 0,-1 1 0,0-1 0,1 0 0,-1 0 0,0 0 0,0 0 0,0 0 0,0 0 0,0 0 0,0 0-1,0-1 1,-2 2 0,-47 30 1435,48-31-1421,-7 5 19,0-1 0,-1 0 0,1-1 0,-1 0 0,0-1 0,0 0 0,0 0 0,0-1 0,0 0-1,-1-1 1,1 0 0,-1-1 0,-10-1 0,20 1-367,0 0 0,0-1 0,-1 0-1,1 1 1,0-1 0,1 0 0,-1 1 0,0-1 0,0 0 0,0 0-1,0 0 1,0 0 0,1 0 0,-1 0 0,0 0 0,1 0 0,-1 0 0,1 0-1,-1 0 1,1 0 0,0 0 0,-1 0 0,1-1 0,0 1 0,0 0-1,0 0 1,0 0 0,0 0 0,0-1 0,0 1 0,0 0 0,1-1-1,-1-15-9208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48 160 5862,'0'0'18983,"9"-7"-18604,-8 6-366,11-8 102,0-1 0,-1 0 0,11-12 0,-18 17 14,-1 1 0,0-1 0,1 1 0,-2-1 0,1 0 0,0 0 0,-1 0 0,0 0 0,0-1 0,-1 1 0,1 0 0,-1-1 0,-1 1 0,1-7-1,-1 11-107,0 0-1,0 0 0,0 1 0,0-1 1,0 0-1,0 0 0,0 1 1,-1-1-1,1 0 0,0 1 0,-1-1 1,1 0-1,0 1 0,-1-1 0,1 0 1,-1 1-1,1-1 0,-1 1 0,1-1 1,-1 1-1,1-1 0,-1 1 0,0-1 1,1 1-1,-1 0 0,0-1 0,1 1 1,-1 0-1,0-1 0,1 1 0,-1 0 1,0 0-1,0 0 0,1 0 0,-1 0 1,0 0-1,0 0 0,1 0 0,-1 0 1,0 0-1,0 0 0,1 0 0,-1 1 1,0-1-1,1 0 0,-1 0 0,0 1 1,1-1-1,-1 0 0,0 1 0,0 0 1,-4 1-55,1 0 1,0 0-1,0 0 0,1 1 1,-1-1-1,0 1 1,-5 6-1,-3 6-10,1 1-1,1 1 0,1-1 0,-13 31 1,19-38 35,-1 1 0,1-1 0,1 1 1,-1 0-1,2-1 0,-1 1 0,2 0 0,-1 0 1,1 0-1,2 18 0,-1-26 8,-1-1 0,1 1-1,-1-1 1,1 0 0,-1 1 0,1-1 0,0 0 0,0 1 0,-1-1-1,1 0 1,0 0 0,0 1 0,0-1 0,0 0 0,1 0 0,-1 0-1,0 0 1,0-1 0,1 1 0,-1 0 0,3 1 0,0-1 4,0 0 0,-1 0 1,1-1-1,0 1 1,0-1-1,0 0 1,0 0-1,6-1 0,0 0-7,0-1-1,-1 0 1,1-1-1,0 0 0,-1 0 1,10-6-1,18-15-47,-2-1 1,-1-1-1,-1-3 0,-2 0 0,0-2 0,35-48 0,-64 77 68,-5 5-37,1 1 1,0-1-1,0 0 0,0 1 0,0-1 0,1 1 1,-1 0-1,0 5 0,-3 5 32,-3 0 32,2 1-1,0 0 1,0 0 0,2 1 0,0 0-1,0 0 1,-1 22 0,5-37-31,1 0 0,-1-1 0,0 1 0,0 0 1,0 0-1,1 0 0,-1 0 0,0 0 0,1 0 1,-1 0-1,1-1 0,-1 1 0,1 0 0,-1 0 0,1-1 1,0 1-1,-1 0 0,1-1 0,0 1 0,0-1 1,-1 1-1,1-1 0,0 1 0,0-1 0,0 1 0,0-1 1,0 0-1,-1 1 0,1-1 0,0 0 0,0 0 1,0 0-1,0 0 0,0 0 0,0 0 0,0 0 0,0 0 1,0 0-1,0 0 0,0 0 0,0-1 0,-1 1 1,1 0-1,0-1 0,0 1 0,1-2 0,45-18 313,-19-1-291,0-1 0,28-30 0,-7 6-136,-42 44-468,-8 14 340,-14 30 265,7-22-66,7-18 37,1-1 0,-1 1 1,1 0-1,-1-1 0,1 1 0,0-1 0,-1 1 0,1 0 1,0 0-1,0-1 0,0 1 0,0 0 0,1-1 0,-1 1 1,0 0-1,1-1 0,-1 1 0,2 1 0,-2-2 6,1-1 0,0 1 0,0-1 0,-1 1 0,1-1-1,0 0 1,0 1 0,-1-1 0,1 0 0,0 0 0,0 1 0,0-1 0,0 0-1,0 0 1,-1 0 0,1 0 0,0 0 0,0 0 0,0-1 0,0 1-1,-1 0 1,1 0 0,0-1 0,0 1 0,0-1 0,11-4 96,0-1 0,-1 0 1,18-13-1,-16 10-198,8-5 44,28-17-566,61-30-1,-109 60 598,-1 1 0,1 0 0,-1-1-1,1 1 1,-1-1 0,1 1 0,0 0-1,-1 0 1,1-1 0,0 1 0,-1 0 0,1 0-1,0 0 1,-1 0 0,1-1 0,0 1-1,-1 0 1,1 0 0,0 1 0,-1-1-1,1 0 1,0 0 0,0 0 0,-1 0 0,1 1-1,0-1 1,-1 0 0,1 0 0,-1 1-1,1-1 1,0 1 0,-1 0 12,1 1 1,-1-1-1,0 0 1,0 1-1,0-1 0,0 0 1,0 1-1,0-1 1,0 0-1,-1 0 0,1 1 1,0-1-1,-1 0 1,1 1-1,-2 0 1,-30 60 581,25-51-384,3-2-636,-9 15 2016,8-21-3289,3-12-4384,2-9-1761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9097,'0'0'7484,"2"8"-5616,-1 3-1427,0-1-1,0 1 0,-1-1 0,-1 1 1,1-1-1,-2 0 0,1 1 0,-1-1 0,-1 0 1,0 0-1,-1 0 0,-4 10 0,-42 88 745,70-132-912,-7-3-192,0 0 1,15-55 0,-16 47-130,-12 34 28,0 0 1,0 0-1,1 0 0,-1 1 0,0-1 1,1 0-1,-1 1 0,1-1 1,-1 0-1,1 1 0,-1-1 0,1 0 1,0 1-1,-1-1 0,1 1 0,0-1 1,-1 1-1,1 0 0,0-1 0,-1 1 1,1-1-1,0 1 0,0 0 1,0 0-1,-1 0 0,1-1 0,0 1 1,0 0-1,0 0 0,0 0 0,-1 0 1,1 0-1,0 0 0,0 1 0,0-1 1,1 0-1,33 17-270,-18-9 269,-4-3-22,0-2 0,0 0-1,0 0 1,1-2 0,0 1 0,-1-2-1,18 0 1,-22-1 71,-1 1 0,0-1 0,0 0 0,0-1-1,0 0 1,0 0 0,0-1 0,0 0 0,-1-1 0,1 1-1,-1-1 1,13-10 0,-18 13 17,-1 0 0,0 0-1,1 0 1,-1-1 0,0 1 0,0 0-1,0-1 1,0 1 0,0 0 0,-1-1-1,1 1 1,0-1 0,-1 0 0,1 1 0,-1-1-1,1 1 1,-1-4 0,0 4-22,0 0 1,0 0-1,-1 0 0,1 0 1,0 0-1,-1 0 1,1 0-1,-1 0 1,1 1-1,-1-1 0,1 0 1,-1 0-1,0 0 1,1 1-1,-1-1 1,0 0-1,0 1 0,1-1 1,-1 1-1,0-1 1,-1 0-1,-2-1-14,-1 0 0,1 1 0,0 0 0,0-1 0,-1 1 0,1 1 0,-1-1 0,1 1 0,-1 0 0,-7 0 0,6 1-26,0 1 0,1 0 0,-1 0 0,0 1 0,1-1 0,0 1 0,-1 0-1,1 1 1,0-1 0,1 1 0,-1 0 0,1 0 0,0 1 0,0-1 0,0 1 0,0 0 0,-4 7 0,5-6-184,-1 0 0,1-1 0,0 1 0,0 0 0,1 1 0,0-1 0,0 0 0,0 1 0,1-1 0,0 1 0,0 0 0,1-1 0,0 1 0,0 0 0,2 10 0,-2-15-15,1 1 0,1-1 1,-1 0-1,0 0 0,0 0 0,1 0 1,-1 0-1,1 0 0,0 0 0,-1 0 1,1 0-1,0-1 0,0 1 0,0-1 1,0 0-1,0 1 0,1-1 0,-1 0 1,0 0-1,1 0 0,-1-1 0,0 1 1,1-1-1,3 1 0,5 1-1424,0-1 1,0 0-1,0-1 1,13-1-1,17-5-5737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17745,'0'0'7879,"39"50"-13804,-28-45-6087</inkml:trace>
  <inkml:trace contextRef="#ctx0" brushRef="#br0" timeOffset="1">355 0 22774,'0'0'2242,"0"56"-1634,0-25-95,0 10-417,0 6-64,0 8 32,0 2 32,0 2-416,0-2-1474,0-2-2050,0-10-2850,0-1-5926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12268,'0'0'14605,"6"41"-14476,-6-40-258,4-1-2561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0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768 359 6726,'0'0'1463,"-8"-8"-886,-9-9-518,-1 0 0,0 2 0,-1 0 1,-26-14-1,32 22 7,0 0 1,0 1-1,0 1 1,0 0-1,-1 1 1,0 0-1,0 1 1,0 1-1,-21-1 1,9 2-74,0 1 0,0 2 0,0 1 1,0 0-1,1 2 0,-33 11 0,42-10 55,0 0 0,1 2 0,-1 0 0,2 0 0,-1 1 0,2 1 0,-1 1 0,1 0 0,1 0 0,-21 25 0,21-19-52,0 1 0,2 0 0,0 1 0,1 1-1,1-1 1,1 1 0,0 0 0,2 1 0,0 0 0,2-1 0,-3 37 0,4-10 185,2-1 1,2 1 0,2-1 0,12 60-1,-9-72-188,2-1 1,1 0-1,1 0 0,2-1 0,33 59 0,-35-73-7,0-1 0,2-1 0,0 0 0,0-1 0,2 0 0,0-2 1,0 1-1,1-2 0,1 0 0,0-1 0,27 13 0,-3-7-88,1-2 0,1-2 0,1-2 0,-1-2 0,1-2 0,1-1 1,-1-3-1,1-2 0,83-7 0,-91 1 160,0-1 0,-1-2 0,0-1 1,0-2-1,0-2 0,-2-1 1,0-1-1,0-2 0,-2-2 0,0 0 1,49-41-1,-49 32 40,-1-1 0,-1-1 0,-2-1 0,-1-2 0,-1-1 0,-2-1 0,-2-1 0,-1-1 0,-2-1 0,16-43 0,-18 34-50,-3-2 0,-1 1 0,-3-2 1,-2 0-1,-2 0 0,-2 0 0,-4-72 0,-1 106-33,-1 1 1,0 0 0,-1 0-1,0 0 1,-2 1 0,0-1-1,0 1 1,-1 0-1,-1 0 1,0 1 0,-1 0-1,-1 0 1,0 1 0,0 0-1,-1 0 1,-1 1 0,0 1-1,-16-13 1,8 10-2,0 1 1,-1 0-1,0 2 0,-1 0 1,0 2-1,-1 0 1,1 2-1,-1 0 0,-1 1 1,1 1-1,-40-1 0,6 4-93,0 2-1,0 3 1,1 2-1,-1 3 0,-75 21 1,50-4-1753,1 3 0,-143 74 0,110-41-3128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6470,'0'0'-801,"36"-27"1826,-33 24 64,-3 1-800,0 1-642,0-1-2401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1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 49 6118,'-11'-1'2589,"-12"0"-2505,0 1 0,-1 1 0,1 1-1,0 1 1,0 1 0,-33 11 0,1 3 261,1 2 0,2 2 0,0 3 0,-85 55-1,120-66-222,1 0-1,1 1 1,0 1 0,1 0-1,1 1 1,0 1-1,2 0 1,0 0-1,1 1 1,0 1-1,-8 26 1,9-17-55,1-1 0,1 2 1,2-1-1,0 1 0,2 0 0,2 0 1,3 46-1,0-58-35,1 1 0,1 0 0,1-1 0,1 0 1,0 0-1,2-1 0,9 19 0,-2-10-2,0-1 1,2 0 0,35 40-1,-33-47-28,0 0 0,1-1 0,1-1 0,0-1 0,1-1 0,1 0 0,0-2 0,1-1 0,0-1 0,1-1 0,0-1 0,0-1 0,1-1 0,26 2 0,-15-4 53,-1-1 1,1-3-1,0-1 0,0-1 0,0-2 0,-1-2 0,0-1 1,0-2-1,48-19 0,-25 4 126,-1-3 1,-1-2 0,-2-3-1,-1-2 1,90-75-1,-112 81 75,-2-1-1,0-1 0,-2-2 0,-2-1 0,-1-1 0,-1-1 0,-2-1 0,-1-1 1,27-71-1,-42 93-218,-2-1 1,0 1-1,0-1 1,-2 0 0,0 0-1,0 0 1,-2 0-1,0 0 1,-1 0 0,-3-21-1,1 24-47,-1 0-1,0 1 1,0-1-1,-2 1 1,1 0-1,-2 1 1,1-1-1,-1 1 1,-1 1-1,0-1 1,-1 1 0,0 1-1,-10-10 1,-6 0-27,0 1 0,-1 1 1,0 1-1,-2 1 0,0 2 1,0 0-1,-1 2 1,-1 1-1,0 2 0,0 1 1,0 1-1,-52-3 0,25 5-120,0 4-1,0 1 0,0 3 1,1 3-1,-1 2 0,-56 17 0,82-16-391,1 0-1051,9-5-2496,11-5-2054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3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9257,'0'0'11146,"6"4"-11626,3 2-1058,-1-1-544,-1 0-960,-1-2-2500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3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10474,'0'0'9993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3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8296,'0'0'3940,"-12"55"-4004,12-46-865,6-1-2242,-2-5-1698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3299,'0'0'619,"-4"8"113,1-2-680,-14 33 691,16-36-688,0-1 1,1 0 0,-1 1-1,1-1 1,0 1 0,-1-1-1,1 0 1,1 1 0,-1-1-1,0 1 1,0-1 0,1 1-1,0-1 1,-1 0 0,1 1-1,0-1 1,0 0-1,2 3 1,2 3 35,-1 1 0,0-1-1,0 1 1,-1-1 0,0 1 0,0 0-1,-1 0 1,1 10 0,6 80-219,-9-83 165,22 187 673,93 396 0,-1-146-325,-92-380-320,3 0 1,56 112-1,8 18 27,-53-102-70,-17-43 12,2-2 0,2 0 0,3-1 0,51 78 0,-20-48 37,-3 2-1,-4 2 1,59 148 0,24 116 89,-49-120-26,141 275-1,-182-427-131,-12-18 144,2-2-1,79 105 0,-25-58-92,0 4 19,195 189 0,245 133 376,-399-332-373,-65-46 67,-3 3-1,-2 3 1,64 90-1,-55-67 123,96 94 1,-76-95-226,3-4-1,4-3 1,181 111 0,-201-148-16,1-3 1,3-3-1,0-3 1,114 27-1,517 83 25,213 57 0,-251 34 349,-280-89-212,-219-89-161,215 38 0,187-1 56,-37-36-56,-186-21-5,-144-10 138,445 30-79,-275-40 2,-107-2 128,-268-12-210,1 0 0,0 0-1,-1 0 1,1 0 0,0 0 0,0 0 0,-1-1 0,1 1-1,0-1 1,-1 0 0,1 0 0,4-2 0,-6 2-155,0-1 0,0 1 1,0-1-1,0 1 0,0-1 1,0 0-1,-1 1 0,1-1 0,0 0 1,-1 1-1,1-1 0,-1 0 1,0 0-1,0 0 0,0 0 1,0 1-1,0-1 0,0-3 1,0-19-4072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0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1837 270 6374,'-249'34'2271,"-245"39"759,431-61-2898,1 3-1,1 3 1,1 2-1,1 3 1,0 2-1,2 3 1,1 2-1,2 3 1,1 2-1,-96 84 1,120-89-132,2 0 0,1 2 0,2 2 0,1 0 0,2 1 0,-26 57 0,6 4 43,-39 136-1,67-184 92,3 1 1,2 0-1,1 0 0,3 1 0,3 68 1,37 247-19,-17-218-210,-13-92 14,2-1 1,27 90-1,-28-124 128,0 0 0,2 0 0,0 0 0,2-1-1,0 0 1,1-1 0,1-1 0,0 0 0,29 28 0,-4-12 95,2-2 1,1-2-1,72 39 1,-32-27-71,98 35 1,-103-51-83,2-4 1,0-3-1,1-3 1,1-4 0,0-3-1,112-4 1,-36-4 16,588-18-27,-623 8 12,0-6 1,-1-5 0,-1-5-1,122-45 1,-186 51-4,-1-3 0,-1-2 0,-1-2 0,-1-3 0,-2-2 0,51-43 0,-66 45 27,0-1-1,-3-2 0,-1-2 0,-1 0 0,-2-2 0,-1-1 0,-2-1 0,26-59 0,-32 53 47,-1-1 0,-2 0 1,-3-1-1,12-85 0,-15 42 137,-6-150-1,-7 180-185,-3 1-1,-3 0 1,-2 0-1,-2 0 1,-3 2-1,-3 0 1,-2 1-1,-3 1 1,-48-80-1,20 52 123,-3 3 0,-4 2 0,-4 3 0,-2 2 0,-81-67-1,84 88 117,-1 4 1,-3 2-1,-1 3 0,-2 3 0,-2 3 0,-2 3 0,-153-47 0,131 55-214,-1 5-1,-1 4 1,0 3-1,-1 6 1,0 3-1,-114 10 1,127 5-350,0 3 0,0 4 0,-100 33 0,-244 106-3381,340-122 2505,-71 29-2661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5862,'0'0'15812,"-9"7"-15812,3-1 1,1 0-1,-1 0 1,1 0 0,0 0-1,1 1 1,-1-1 0,1 1-1,0 1 1,1-1 0,0 0-1,0 1 1,1 0 0,0-1-1,0 1 1,-1 9 0,-1 9-359,-25 129-2901,24-137 3122,0 0 0,-2 0 0,0-1 0,-1 1 0,0-2 0,-14 20 1,22-36 150,-1 0 1,1 0-1,0 0 1,0 0-1,0 0 1,0 0 0,0 0-1,0 0 1,0-1-1,0 1 1,0 0 0,0 0-1,-1 0 1,1 0-1,0 0 1,0 0 0,0 0-1,0 0 1,0 0-1,0 0 1,0 0-1,-1 0 1,1 0 0,0 0-1,0 0 1,0 0-1,0 0 1,0 0 0,0 0-1,-1 0 1,1 0-1,0 0 1,0 0 0,0 0-1,0 0 1,0 0-1,0 0 1,0 0 0,-1 0-1,1 0 1,0 0-1,0 0 1,0 1-1,0-1 1,0 0 0,0 0-1,0 0 1,0 0-1,0 0 1,0 0 0,0 0-1,-1 0 1,1 1-1,0-1 1,0 0 0,0 0-1,0 0 1,0 0-1,0 0 1,2-18 637,10-25 431,16-31-631,3 2 0,70-121 0,-98 188-440,1 0 1,0 0 0,0 0-1,0 1 1,1-1-1,8-6 1,-12 10-47,1-1 0,1 1 0,-1 0 0,0 0 0,0 0 0,0 0 0,0 0 0,1 1 0,-1-1 0,0 0 1,1 1-1,-1 0 0,1 0 0,-1 0 0,0 0 0,1 0 0,-1 0 0,1 0 0,-1 1 0,3 0 0,-4-1 10,-1 1 1,1-1-1,0 1 0,-1-1 0,1 1 0,-1-1 0,1 1 0,0-1 0,-1 1 0,1 0 0,-1-1 1,0 1-1,1 0 0,-1-1 0,1 1 0,-1 0 0,0 0 0,0-1 0,1 1 0,-1 0 0,0 0 1,0 0-1,0-1 0,0 1 0,0 0 0,0 0 0,0 0 0,0-1 0,0 1 0,0 0 0,-1 0 1,1-1-1,0 1 0,0 0 0,-1 0 0,1-1 0,0 1 0,-1 0 0,1-1 0,-1 1 0,0 1 1,-21 27 97,-8-5 941,0-2 0,-48 27-1,23-16-1372,77-48-18903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1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 340 8616,'-15'-2'1415,"-51"-5"-1046,-30-5 238,0 4-1,-152 6 1,223 6-624,1 1 0,0 1 0,1 1 0,0 1 1,0 1-1,0 1 0,1 1 0,-40 27 0,18-8-54,2 3-1,1 2 0,-38 41 1,55-51 91,1 1 1,1 1-1,1 1 1,2 1-1,1 1 1,1 0 0,2 1-1,1 1 1,1 0-1,2 1 1,1 0-1,-7 49 1,2 47-78,5 0 0,12 238 0,1-327 66,1 0 1,2-1-1,2 1 1,2-2-1,1 1 1,2-2-1,1 1 1,2-2-1,2 0 1,1-1-1,2-1 1,1-1-1,1-1 1,2-1-1,2-1 1,0-1-1,42 34 1,-18-25 92,1-2 0,2-2 0,1-3 0,2-2 0,0-2 0,105 31 0,-113-44-118,-1-2-1,1-2 1,1-3-1,-1-2 1,1-1-1,0-4 1,0-1 0,0-2-1,51-11 1,-53 2 17,-1-1 1,0-3-1,-1-2 1,-1-2-1,-1-2 1,-1-1-1,-1-3 1,-1-1-1,39-35 1,-29 18 77,-2-2-1,-2-2 1,-2-2-1,-2-1 1,-3-3 0,38-65-1,-51 67 86,-1 0 0,-3-2-1,-3-1 1,-2 0-1,-2-2 1,-3 1-1,-2-2 1,-3 0-1,-2 0 1,-3 0-1,-6-82 1,-3 64-77,-3 1 1,-4 0-1,-3 1 1,-4 0-1,-2 1 0,-4 2 1,-2 1-1,-50-88 1,56 120-60,-2 1 0,-1 1 0,-1 1 0,-2 1 0,-2 2 0,-45-39 0,51 52-11,0 0 0,-1 2 1,-1 1-1,-1 1 0,-1 2 0,1 0 0,-2 2 1,0 1-1,-59-12 0,49 16-178,-2 2 1,1 2-1,0 2 1,0 1-1,0 2 0,0 2 1,0 1-1,-55 17 1,7 6-784,1 3 1,-127 68-1,76-29-2542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34 9033,'0'-13'7738,"0"16"-3338,-4 22-2723,0-13-1870,0 0 0,1 0 0,0 0 0,1 1 1,1-1-1,-1 15 0,27-48-5834,17-40-1781,-17 18 11042,-10 19 6822,-19 85-7302,2-31-4106,0 1-6392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4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6118,'0'0'8883,"12"1"-7127,214 7 2488,131-12-4009,-191 1-80,-157 2-177,107 1-127,0-6 0,115-21-1,-203 18 273,-37 5 169,-50 1-162,-81 10-409,-174 30 1,150-14 226,23-3 46,-198 17 113,607-69 310,-5 17-440,241-27-120,-486 40 104,-12 1 35,0 1 0,1-1 0,-1 0-1,0 0 1,0-1 0,0 1 0,0-1 0,0-1-1,0 1 1,10-7 0,-18 7-22,0 1-1,0-1 1,0 1 0,-1 0-1,1 0 1,0 0 0,-1 1-1,1-1 1,-1 1 0,1-1 0,0 1-1,-1 0 1,-3 0 0,-122-8-40,-1 7 0,-158 18 0,243-13-490,-92 11 1513,51 3-7684,101-23-3950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4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1359 232 5317,'0'0'0,"-9"-5"625,-162-115 7505,152 107-7882,0 1 0,-1 1 1,0 0-1,0 2 0,-1 0 0,-1 1 1,0 1-1,-25-4 0,7 4-193,-1 2 1,1 2-1,-71 3 1,89 2-71,0 1 0,1 1 0,-1 1 1,-37 14-1,-82 42 22,106-45 1,-16 7-15,2 2 0,-82 55 0,117-70-9,1 0 0,0 2 0,0 0 0,1 0 0,1 1 0,0 1 0,0 0 0,2 0 0,0 1-1,0 0 1,2 0 0,0 1 0,-6 19 0,4-4 12,2 0 0,1 1 0,2 0 0,1 0 0,1 0 0,2 1 0,1-1 0,1 0 0,2 0 0,9 34 0,-8-45-33,1-1 0,1 0-1,1 0 1,1 0 0,1-1-1,0-1 1,2 1 0,0-2 0,0 0-1,2 0 1,0-1 0,1-1-1,1 0 1,0-1 0,1-1 0,22 13-1,-1-5 103,1-2 0,1-2 0,1-1 0,1-2 0,72 14 0,-19-12 98,146 6 0,-119-18-84,169-15 0,-229 4-57,-1-2 1,-1-3 0,0-3 0,97-37 0,-139 45 120,0-2 0,0 0 1,-2 0-1,1-2 0,-1 0 1,0-1-1,-1-1 0,-1 0 0,14-16 1,-20 18 65,1 0 0,-2 0 0,0-1 0,0 0 1,-1 0-1,0-1 0,-1 0 0,-1 0 0,0 0 1,-1-1-1,0 1 0,-1-1 0,1-20 0,-3 17-179,0 1 0,-1-1 0,-1 1-1,-1-1 1,0 1 0,-1 0-1,-6-16 1,-2 3-20,-1 0 0,-32-48-1,-13-6 16,-94-106-1,56 76 7,78 90 16,-1 0 0,-1 2-1,-1 1 1,-24-20 0,37 34-275,-1 1 1,0-1 0,0 2 0,0-1-1,-1 1 1,0 0 0,1 1-1,-1 0 1,0 1 0,-1 0-1,1 1 1,0 0 0,0 0-1,-21 2 1,-17 7-3141,3 2-1752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5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7687,'0'0'14809,"11"2"-13886,47 6-450,0-2-1,0-3 1,85-7-1,-143 4-467,0 0 0,-1 0-1,1 0 1,0 0 0,0 0-1,0-1 1,0 1-1,0 0 1,0 0 0,0 0-1,0 0 1,0 0 0,0 0-1,0-1 1,0 1 0,-1 0-1,1 0 1,0 0 0,0 0-1,0 0 1,0-1 0,0 1-1,0 0 1,0 0 0,0 0-1,0 0 1,1 0 0,-1-1-1,0 1 1,0 0-1,0 0 1,0 0 0,0 0-1,0 0 1,0 0 0,0-1-1,0 1 1,0 0 0,0 0-1,0 0 1,1 0 0,-1 0-1,0 0 1,0 0 0,0 0-1,0-1 1,0 1 0,0 0-1,1 0 1,-1 0 0,0 0-1,0 0 1,0 0-1,0 0 1,1 0 0,-15-6 65,-29 0-82,0 2-1,-1 2 0,-56 4 1,14 0-50,101 6 9,19-2 147,0-1 1,1-2-1,-1-1 0,60-5 1,-17 1-108,-169 4-406,-97 14 0,180-16-980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5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112 293 7143,'0'0'11974,"-1"8"-11718,-11 108 399,-5 91 2576,19-169-2896,2-1 0,16 69 0,-12-70-182,-2 0-1,5 70 1,-13 91 1336,34-187-1467,-17-5-17,0 0 0,0-1 1,0 0-1,1-1 0,-1-1 1,1 0-1,0-1 1,-1-1-1,1-1 0,0 0 1,18-4-1,-15 2 3,0 1 0,0 1 0,0 1 0,-1 1 0,1 0 0,0 1 0,28 7 0,2 5 11,53 7 0,17 4 7,-81-17-8,1-2 1,0-2-1,0-1 0,1-2 1,-1-2-1,51-7 0,9 0-94,0 4-1,149 14 1,-192-4-11,0-1 0,1-3 0,78-7 1,344-26-368,-154 39 378,-52 1 120,282-19-808,-455 14 597,-73-2 90,1-1 0,0 0 0,31-5 0,-12-8 255,-38 9-193,0 0 0,1 1-1,-1 0 1,19-1 0,-27 0 67,0 0 1,1 1 0,-1-1-1,0 0 1,0-1 0,-1 1-1,1 0 1,-1 0 0,1 0 0,-1-5-1,1-1 89,12-71 185,-7 39-518,12-45 0,-10 53 98,-1-1 0,-2 0 0,-1 0 1,-1-42-1,-14-138-1987,5 154 1843,2 1-1,3-1 1,2 0-1,12-70 0,-7 84 496,-1-1-1,-1-60 0,-4 106-272,-34 5-160,20 1 194,1-1 0,-1-1 1,0 0-1,0-1 0,0 0 0,-22-1 1,-36 6-1028,-91 28 170,83-16 722,-82 9 0,-424 20 299,464-38-168,-43 3-2,-246 50-1,332-44 21,0-3 0,-1-4 0,-99 2 0,-170-5 603,-84 0-506,238 4-132,-2 0 203,89-15-64,48-1 36,-102 9 1,142-3-323,-38 2 1602,56-5-1446,0 0 0,0-1-1,-1 1 1,1 0 0,0-1 0,0 0 0,0 1-1,0-1 1,0 0 0,0 0 0,0 0-1,1 0 1,-1-1 0,0 1 0,1 0 0,-1-1-1,0 1 1,1-1 0,0 0 0,-1 1 0,1-1-1,0 0 1,-2-3 0,28 3-13058,-3-1 2978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5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23 8648,'0'0'3876,"3"8"-3107,6 15-265,-2 0 1,0 1-1,-2 0 0,0 0 1,-2 0-1,0 27 1,-5 163 2040,-3-78-673,9 325-1140,-6-426-666,-1 0 1,-9 41-1,5-41-58,2 0 1,-1 44-1,6-26 531,0-54-571,25 1-619,28-8 770,54-16-1,-65 13-116,-1 2 0,2 2 0,44-2 0,-27 7 7,337-2 36,-365 7-79,1 1 0,49 13 0,-44-9 53,52 6 0,46-10 9,166-16 0,-167 4-10,-2-5 26,142-33-1,132-12-386,23 24 247,-371 34-231,-47 1-36,1 0 1,-1-1-1,1-1 0,-1 0 0,0 0 0,1-1 0,14-5 0,-10 2 659,15-6-5374,-31 11 5004,-1 0 0,1-1 0,0 1 0,-1-1 0,1 1 0,-1-1 0,1 1 0,-1-1 0,0 1 0,1-1 0,-1 1 0,0-1 0,1 0 0,-1 1 0,0-1 0,1 0 0,-1 1 0,0-1 0,0 0 0,0 1 0,0-1 0,0 0 0,0 1 0,0-1 0,0 0 0,0 1 0,0-1 0,0 0 0,0 1 0,0-1 0,-1 0 0,1 1 0,0-1 0,0 0 0,-1 1 0,1-1 0,0 1 0,-1-1 0,1 1 0,-1-1 0,0 0 0,-5-21 4870,11-3-3425,19-25-2288,-17 37 1390,14-26-169,-2-1 1,-2 0-1,-1-2 0,-3 0 0,-1-1 1,-2 0-1,-1 0 0,-3-1 1,1-52-1,-17-187 956,21 232-986,-9 45-268,0 0 1,0 1-1,-1-1 0,0 0 1,0 0-1,0 0 0,-1-1 0,0-7 1,-1 13-14,0 0 1,1 0 0,-1 0-1,0 0 1,1 0-1,-1 1 1,0-1 0,0 0-1,0 0 1,0 1 0,0-1-1,0 0 1,0 1-1,0-1 1,0 1 0,0-1-1,0 1 1,0 0 0,0 0-1,-1-1 1,1 1-1,-1 0 1,-32-4 101,27 3-113,-18-23 146,0 13-160,-2 2 0,1 0 0,-37-6 0,12 3 27,-26-6-541,-1 4 1,-121-6-1,-162 14 497,257 6 37,-236 14 20,-4-1 22,-423-20 2,657 12-32,-211 39 1,213-24 65,-215 10 0,148-30-1219,233-10-3657,-18-3-96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0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3876,'0'0'13276,"10"0"-13068,233-9 314,-135 3-2928,-76 3 121,-5-3-1809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0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4805,'-42'0'1205,"13"0"8272,51 18-8287,-13-14-1090,1 0 0,0-1 0,0 0 0,0-1 0,0 0 0,1 0 1,13 0-1,79-4 7,-43 0-38,50 3-614,33-1-1912,-48-1-2757,-53 0-252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4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4773,'0'0'5893,"-8"3"-4051,-2 0-1408,7-2-103,-1 1 1,0-1-1,0 0 1,1-1-1,-1 1 1,0-1-1,-7 1 0,11 0-200,-1 1-1,1-1 0,0 1 0,0-1 0,0 0 0,0 1 0,1-1 0,-1 1 0,0-1 0,1 0 0,-1 1 0,0-1 1,1 0-1,0 1 0,-1-1 0,1 0 0,0 1 0,0 0 0,5 2 5,0-1-1,-1 1 1,1-1 0,0-1-1,0 1 1,1-1 0,-1 0-1,1 0 1,-1-1 0,13 1-1,74 0 1312,-53-4-786,186 2-298,427 4-312,-80-4-141,-426-16 121,-101 9-34,1 2 1,0 2-1,92 6 1,-89 7 328,-42-7-231,1-1-1,0 1 1,0-2-1,0 1 0,0-1 1,0-1-1,0 1 1,1-2-1,-1 1 1,0-1-1,14-4 1,-22 5-116,-1 0 1,1 0 0,-1-1 0,1 1 0,-1 0 0,1-1-1,-1 1 1,1 0 0,-1-1 0,0 1 0,1 0 0,-1-1-1,1 1 1,-1-1 0,0 1 0,0-1 0,1 1 0,-1-1-1,0 1 1,0-1 0,0 1 0,1-1 0,-1 1 0,0-1-1,0 1 1,0-1 0,0 0 0,0 1 0,0-1 0,0 1-1,0-1 1,0 1 0,0-1 0,-1 1 0,1-1 0,0 0-1,-12-19-6391,-7 1-6431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2659,'0'0'16121,"-6"12"-15496,-5 8-465,2 1 0,0 0 0,2 0 1,0 1-1,1 0 0,-5 43 0,15-65 133,5-9-32,5-11 45,-5 4-442,1 0 1,-2 0 0,0 0 0,-1-1-1,-1 0 1,0-1 0,-2 1 0,5-26-1,-8 43-251,1 0-1,-1 0 0,0 0 0,1 1 0,-1-1 0,1 0 0,-1 1 0,1-1 1,-1 1-1,0-1 0,1 1 0,-1 0 0,0 0 0,0-1 0,1 1 1,-1 0-1,1 2 0,-1-3 72,5 3-563,-1 0-1,1 0 1,0 0 0,0-1-1,0 0 1,10 2 0,19 1-5549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5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81 3812,'-8'-26'-230,"6"3"3098,1 6 2434,0 3 3424,1 21-8554,0 1 1,1 0-1,0-1 1,0 1-1,0-1 1,1 1-1,0-1 0,1 1 1,6 12-1,48 86-44,70 126-5,-17-32-112,-98-178-11,27 47 22,40 66 47,41 65 16,-14-17-112,102 143 117,-111-178-57,74 89 22,-2-2-8,271 372 45,-383-533-88,324 392 33,-290-357-42,215 231 15,-30-33 12,150 194 10,-328-382-32,99 107 0,47 55 9,6 6 8,-113-146-6,192 184-32,-12-28 36,-142-129-9,15 21 266,103 92 700,593 429-844,92-75-64,-4-104-32,-710-412-76,-23-10-3,303 132 5,-447-204-25,183 44 1,112-5 112,-257-52-13,386 54 7,-154-27-21,-262-38 69,-60-9 18,1 3 0,65 17 0,-98-21 1238,-7-3-3251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5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719 221 6822,'4'-11'859,"-1"0"0,0-1-1,0 1 1,-2-1-1,1 1 1,-2-1 0,1 0-1,-3-20 1,1 28-722,1 0 1,-1 0-1,0 1 1,0-1-1,-1 0 1,1 1-1,-1-1 1,1 1-1,-1-1 0,0 1 1,0 0-1,-1 0 1,1 0-1,-1 0 1,0 0-1,1 1 1,-1-1-1,0 1 1,0 0-1,-1-1 1,1 2-1,0-1 0,-1 0 1,1 1-1,-1-1 1,0 1-1,1 0 1,-1 0-1,-7 0 1,-13-1-104,0 1-1,0 1 1,0 1 0,0 1 0,0 1 0,0 2 0,1 0 0,-1 1 0,1 2-1,1 0 1,-1 2 0,-39 22 0,41-19-34,0 1 0,0 0 1,2 2-1,0 0 0,0 1 0,2 1 0,0 1 1,1 0-1,1 1 0,1 1 0,0 0 1,-13 31-1,13-13 8,1 0 0,1 2 1,3-1-1,1 1 0,2 1 1,2-1-1,2 1 0,6 79 0,-2-105-6,0 0 0,1 0 0,1 0 0,1-1 0,0 0-1,1 0 1,0 0 0,2-1 0,-1 1 0,2-2-1,0 1 1,0-1 0,1-1 0,1 0 0,0 0 0,1-1-1,0 0 1,1-1 0,26 16 0,-14-12 27,2 0-1,-1-1 1,1-2 0,1-1-1,0-1 1,0-1 0,1-2 0,0-1-1,0-1 1,32 0 0,-26-4 55,0-2 1,-1-1-1,1-1 0,-1-3 1,0 0-1,0-2 0,-1-2 1,-1-1-1,1-1 0,-2-2 1,0-2-1,-1 0 0,-1-2 1,33-27-1,-39 26 53,0 0-1,-1-2 1,-1-1-1,-1-1 1,-1 0 0,-1-2-1,-2 0 1,0 0-1,-2-2 1,-1 0 0,-1 0-1,-1-1 1,-2-1-1,-1 0 1,-1 0 0,3-38-1,-8 42-108,0 0-1,-2 1 1,-1-1-1,-1 0 1,-1 0-1,-7-28 0,6 40-26,-1 0 0,0 1 0,-1-1 0,0 1 0,-1 0-1,-1 0 1,0 1 0,-1 0 0,0 1 0,0 0-1,-1 0 1,-16-12 0,6 8 27,0 1-1,-1 0 1,-1 2-1,0 1 1,0 0-1,-1 2 1,0 0-1,-28-5 1,13 5-629,-50-5 0,-36 8-5593,113 6-863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3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63 7175,'0'0'753,"-7"-8"949,6 6-1644,-1-2 50,0 0 1,-1 1 0,0-1-1,0 1 1,0 0-1,0-1 1,0 1 0,-1 1-1,1-1 1,-1 0 0,0 1-1,0 0 1,0 0-1,0 0 1,0 0 0,0 1-1,-1-1 1,1 1-1,0 0 1,-7 0 0,-5 1-18,-1 1 0,0 1 0,1 1 0,0 0 1,-1 1-1,2 1 0,-1 0 0,0 1 0,1 1 1,0 0-1,1 1 0,-1 1 0,2 0 0,-1 1 1,1 1-1,-18 18 0,10-8 48,1 1-1,1 1 1,1 1-1,1 0 1,1 1-1,1 1 1,1 0-1,-15 43 1,24-53-129,0 0 0,1 1 0,1-1 0,1 1 0,0 0 0,1 0 0,1 0 0,1 0 0,0 0 0,1-1 0,1 1 0,0 0 0,2-1 0,-1 0 0,2 0 0,0 0 0,1-1 0,1 0 0,0 0 0,1-1 1,1 0-1,0 0 0,1-1 0,0 0 0,1-1 0,0-1 0,1 0 0,0 0 0,1-1 0,0-1 0,1-1 0,0 0 0,0 0 0,0-2 0,1 0 0,0 0 0,1-2 0,-1 0 0,1-1 0,29 2 0,-24-5 117,-1-1 0,0-1 0,0-1 0,0-1 1,0-1-1,0 0 0,-1-2 0,0 0 0,0-1 0,-1-2 0,0 0 0,0 0 1,-2-2-1,1 0 0,-1-1 0,-1-1 0,20-22 0,-22 22-71,-1 0-1,-1-2 1,0 0 0,-1 0-1,0-1 1,-2 0-1,0-1 1,-1 0 0,0 0-1,-2 0 1,0-1 0,-1 0-1,-1-1 1,-1 1-1,-1-1 1,-1 0 0,0 1-1,-1-1 1,-4-21 0,2 29 4,-1 0 0,-1 0 1,0 1-1,-1-1 0,0 1 1,-1 0-1,0 0 0,-1 1 0,0 0 1,-1 0-1,0 1 0,0-1 1,-1 2-1,0-1 0,-1 1 1,-13-8-1,7 5-408,-1 0 0,-1 2 0,0 0 0,0 1 0,0 1-1,-1 0 1,0 2 0,0 0 0,-29-3 0,41 6-3143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35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690 86 3299,'-10'-2'2466,"-34"-4"-1446,-1 2 0,0 2-1,0 1 1,-69 10-1,98-7-849,0 1-1,0 0 1,0 1 0,1 1-1,0 1 1,0 0-1,0 1 1,1 0 0,0 1-1,0 1 1,1 0-1,0 1 1,0 1 0,1 0-1,1 0 1,-18 23-1,12-7-79,2 0 0,0 0 0,2 2 0,1 0 0,1 0 0,1 1 0,2 0 0,-7 48 0,7-5-105,2 0-1,6 111 1,2-154 5,0 0 0,2-1 0,1 1 0,2-1 0,1 0 0,19 49 1,-22-67 0,0 0-1,1-1 1,0 1 0,1-1 0,0 0 0,0-1 0,1 0 0,0 0 0,1 0 0,0-1 0,0-1 0,1 1-1,-1-2 1,2 1 0,-1-1 0,1-1 0,0 0 0,0 0 0,17 4 0,0-4 40,0-2 1,0 0-1,1-2 0,-1-1 1,1-1-1,-1-2 1,0 0-1,0-2 0,0-2 1,42-14-1,17-12 757,155-83 1,-195 92-418,-1-3 1,-1-1-1,61-50 0,-93 66-253,-1 1-1,0-2 0,-1 1 1,0-2-1,-1 1 0,0-1 1,-1-1-1,-1 0 0,-1 0 1,0-1-1,0 0 0,-2 0 1,0 0-1,5-32 0,-7 23-44,-1 0 0,0-1 0,-2 1 0,-2 0-1,0 0 1,-1 0 0,-1 0 0,-2 0 0,0 1-1,-2-1 1,-1 2 0,0-1 0,-2 1 0,-1 1-1,0 0 1,-2 1 0,0 0 0,-2 1 0,0 0-1,-1 2 1,-29-26 0,20 24 39,0 1 1,-1 0-1,-1 2 0,0 2 1,-1 0-1,-48-16 0,52 23-577,-2 1 0,1 1 0,-33-3 0,39 7-1410,1 2 1,-1 0-1,1 0 0,-38 8 1,44-6-8515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726 143 5221,'0'0'3731,"1"-9"-2375,1-1-1329,2-36 1255,-4 44-1211,0 1 0,0-1-1,-1 1 1,1-1 0,-1 0-1,1 1 1,-1-1 0,0 1-1,1-1 1,-1 1 0,0-1-1,0 1 1,0 0-1,0 0 1,0-1 0,0 1-1,0 0 1,-1 0 0,1 0-1,0 0 1,-1 0 0,1 0-1,-1 1 1,1-1 0,-1 0-1,1 1 1,-1-1 0,-1 0-1,-62-13 1086,-1 2 0,-1 4 0,-108-1-1,163 10-1152,0 0 0,0 1 0,1 0-1,-1 1 1,1 0 0,-1 1-1,1 0 1,0 1 0,0 0 0,1 1-1,-1 0 1,2 1 0,-1 0 0,0 0-1,1 1 1,1 0 0,-1 1 0,-7 10-1,2-1-4,1 0 0,0 1 0,1 1-1,2 0 1,0 0 0,1 1 0,0 0 0,-8 37-1,12-28-17,0 0-1,2 1 1,1-1-1,2 1 1,6 57 0,-3-73 13,1 0-1,1 0 1,0 0 0,1 0 0,0-1 0,1 0 0,1-1 0,0 1 0,1-1 0,15 16 0,-3-4-67,2-2 0,1 0 0,0-2-1,30 19 1,-36-28-55,1-1 0,1-1 0,0-1-1,0-1 1,1 0 0,0-2 0,1 0 0,37 4 0,12-3-379,96-2 0,-146-5 385,0-2 63,-1 0 0,0-1 0,0-1 0,-1-1 0,1-1 0,-1 0 1,0-1-1,0-2 0,-1 0 0,0 0 0,-1-2 0,0 0 0,-1-1 0,16-15 0,-9 6 163,0 0 1,-2-2-1,-1-1 1,0 0-1,-2-1 1,-1-1-1,-1-1 1,18-42-1,-27 52 144,-2 1 0,0 0 0,-1-1 0,0 0 0,-1 0 1,0-22-1,-3 30-180,0-1 1,0 1 0,-1 0 0,0-1-1,-1 1 1,0 0 0,0 0 0,-1 0 0,0 0-1,-1 1 1,0-1 0,-10-14 0,-2 3-69,-2 1 0,0 1 1,-1 0-1,0 2 0,-2 0 0,0 1 1,-1 1-1,0 1 0,-1 2 0,-43-17 1,-5 3 106,-1 3-1,-107-18 1,172 39-344,0 0 0,0 0 0,-1 0 0,1 1 0,0 0 0,0 1 0,-15 2 0,17-1-340,-1 0 1,0 0-1,1 0 0,0 1 1,0 0-1,0 0 0,0 0 1,0 1-1,0 0 1,-4 4-1,-11 12-3383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0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17 252 5990,'0'0'-395,"1"-11"-1154,4-25 1456,5-47 1527,-9 76-444,0 0-1,-1-1 1,0 1-1,-1-1 1,0 1-1,0-1 1,-4-13-1,4 19-592,0 0-1,1 0 0,-1 1 0,0-1 1,0 0-1,0 0 0,0 0 0,-1 1 1,1-1-1,0 1 0,-1-1 0,-2-2 1,3 5-374,1-1 1,-1 0 0,1 1 0,-1-1 0,0 1-1,1-1 1,-1 1 0,1-1 0,-1 1 0,1-1-1,0 1 1,-1-1 0,1 1 0,0 0 0,-1-1-1,1 1 1,0-1 0,-1 1 0,1 0 0,0-1-1,0 1 1,0 0 0,0 0 0,0-1 0,0 1-1,0 0 1,0-1 0,0 1 0,0 0 0,0-1-1,0 1 1,1 0 0,-1-1 0,1 2 0,19 587 93,-16-562-168,1-21-69,1-19 77,1-30 215,-2 0-1,-2 0 1,-3-61-1,0 30 35,4-274 1614,-22 544-2042,11-140 199,-19 315-4,42-623 1012,0 4-956,-16 161-2,-3 361-406,1 143-811,4-383-59,0-16-998,-1-1-4416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1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8072,'0'0'8701,"13"0"-8290,361 19-30,18 1-292,440-74 250,-742 45-304,261-15 76,-168 14 376,-160 4-44,-22 6-419,-1 0 1,0 0-1,0 0 0,1 0 1,-1 0-1,0-1 0,0 1 1,0 0-1,1 0 0,-1 0 1,0-1-1,0 1 0,0 0 1,0 0-1,1 0 0,-1-1 1,0 1-1,0 0 0,0-1 1,0 1-1,0 0 1,0 0-1,0-1 0,0 1 1,0 0-1,0 0 0,0-1 1,0 1-1,0 0 0,0 0 1,0-1-1,0 1 0,0 0 1,0-1-1,0 1 0,0 0 1,-1-1-1,0 0 28,-1-1 0,0 1 0,1-1 0,-1 1 0,0 0 0,0 0 0,0 0 0,0 0-1,0 0 1,-1 0 0,1 1 0,0-1 0,0 1 0,0-1 0,-4 1 0,-80-7-823,-112 7 1,99 2 160,-629 41 266,174-3 431,424-38-46,59-3 64,-136 17 0,203-15-124,0 0 0,0 0 0,0 1 0,0-1 0,0 1 0,1-1 0,-1 1 0,-5 4 0,9-6 5,-1 1 0,1-1 1,0 0-1,-1 1 0,1-1 0,-1 0 0,1 1 1,0-1-1,0 1 0,-1-1 0,1 1 1,0-1-1,0 0 0,-1 1 0,1-1 0,0 1 1,0-1-1,0 1 0,0-1 0,0 1 0,0-1 1,0 1-1,0-1 0,0 1 0,0-1 0,0 1 1,0 0-1,1 0-10,0 0 0,0 0 0,-1 0 0,1 0 0,0 0 1,0 0-1,0 0 0,1 0 0,-1 0 0,0-1 0,0 1 0,0 0 0,1-1 1,-1 1-1,3 0 0,21 7 49,1-1 0,0-2 0,1 0 1,34 1-1,114-2 117,-118-4-106,744-11-1467,-78 1-656,-648 11 2164,71-2 1987,-146 1-2032,0 0 1,0-1-1,0 1 1,0 0 0,0 0-1,0 0 1,0 0-1,0 0 1,0 0-1,0 0 1,0 0-1,0-1 1,0 1-1,0 0 1,0 0 0,0 0-1,0 0 1,0 0-1,0 0 1,0 0-1,0 0 1,0 0-1,0-1 1,0 1-1,0 0 1,0 0 0,0 0-1,1 0 1,-1 0-1,0 0 1,0 0-1,0 0 1,0 0-1,0 0 1,0 0 0,0 0-1,0 0 1,0 0-1,0 0 1,1 0-1,-1 0 1,0 0-1,0 0 1,0-1-1,0 1 1,0 0 0,0 1-1,0-1 1,1 0-1,-17-6 485,-25-2-430,-207-4-3895,159 10-418,-21-3-5378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11870 0 6054,'3'10'3591,"1"4"5146,-9-3-5979,-8 17-2695,12-24-51,0 0-1,0-1 1,-1 1-1,0 0 0,0-1 1,0 1-1,-4 4 1,-8 15 551,13-20-485,-1 1-1,0-1 1,0 1 0,0-1 0,0 0-1,0 0 1,-6 5 0,-5 6-12,1-1 0,0 1 1,1 1-1,-12 20 0,-45 64 564,39-63-601,24-30-11,0 0 1,0 0 0,0 0 0,1 1-1,-1 0 1,-2 7 0,3-6-8,0 0-1,-1-1 1,0 1-1,0-1 1,-1 0 0,-8 7-1,-15 21 140,-91 139-75,-22 24-34,49-72 9,-158 220 3,-173 200-21,-29-67 11,86-94-11,-53 36-11,140-146-10,158-149-9,-300 288 23,-329 288-10,679-633-14,-202 176 11,39-37-3,-460 365-73,402-372 48,19-14-5,-107 55-14,-16-25 1,323-178 33,-855 367-606,681-308 525,-344 121 96,173-67-1,-562 165-29,-20-71 0,856-212 16,-7 3 0,-251 26 0,395-61 14,0-1 0,0 1 0,0 0 0,0 1 0,1 0 0,-14 7 0,-22 7 32,34-11 220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11211,'0'0'8824,"0"10"-7788,4 289 1597,-4-184-4642,-10-130-16099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14189,'0'0'10827,"56"-37"-10155,-20 32-127,5 3-193,6-1-96,1-1-160,4 1-31,3 1-65,-5-1-545,-1-1-1377,-7 0-2690,-6-1-4613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54 13164,'0'0'2173,"-10"1"-433,-2-1-1214,8 0-310,0 0 0,-1 0 1,1 0-1,0 1 0,-1-1 0,1 1 1,0 0-1,-6 2 0,10-3-164,1 0 0,-1 0-1,0 0 1,0 1 0,0-1-1,0 0 1,1 0 0,-1 0 0,0 0-1,0 0 1,0 0 0,1 1-1,-1-1 1,0 0 0,0 0-1,0 0 1,0 0 0,0 1 0,0-1-1,0 0 1,1 0 0,-1 0-1,0 0 1,0 1 0,0-1 0,0 0-1,0 0 1,0 1 0,0-1-1,0 0 1,0 0 0,0 0-1,0 1 1,0-1 0,0 0 0,0 0-1,0 0 1,0 1 0,0-1-1,-1 0 1,1 0 0,0 0-1,0 1 1,0-1 0,0 0 0,0 0-1,0 0 1,0 0 0,-1 1-1,1-1 1,0 0 0,0 0 0,0 0-1,-1 0 1,22 5-147,129 16 670,-43-4-438,0-4 1,170-3 0,-259-12-91,1 0 0,-1-2 0,1 0 0,-1-1 0,-1-1 0,1 0 0,-1-1 0,0-1 0,-1-1 0,0 0 0,0-2 0,-1 1 0,0-2 0,18-17 0,-33 29-39,0 0-1,0 0 1,0-1 0,0 1 0,1 0 0,-1 0 0,0 0 0,0 0 0,0-1-1,0 1 1,0 0 0,0 0 0,0 0 0,0 0 0,1-1 0,-1 1 0,0 0-1,0 0 1,0 0 0,0-1 0,0 1 0,0 0 0,0 0 0,0-1-1,0 1 1,0 0 0,0 0 0,0 0 0,0-1 0,-1 1 0,1 0 0,0 0-1,0 0 1,0-1 0,0 1 0,0 0 0,0 0 0,0 0 0,0 0 0,-1 0-1,1-1 1,0 1 0,0 0 0,0 0 0,0 0 0,-1 0 0,1 0-1,0 0 1,0-1 0,0 1 0,-1 0 0,-16-2 168,-22 4-115,-59 16 6,31-4-7,-79 4-1,-272-24 0,311 6-1255,129-12-5490,-13 6 4730,17-8-2678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8872,'0'0'3935,"-8"-1"-1624,-1 1-2109,0 1 0,1 0 0,-1 0 0,0 0 0,1 1 0,0 1-1,-1 0 1,1 0 0,0 0 0,0 1 0,1 0 0,-1 0 0,1 1-1,0 0 1,0 1 0,0-1 0,1 1 0,0 0 0,0 1 0,1 0 0,-1 0-1,2 0 1,-1 0 0,1 1 0,0 0 0,-4 10 0,8-17-200,-1 0 0,1 0 0,0 0 0,-1 0 0,1 0 0,0 0 0,0 1 0,0-1 0,0 0 0,0 0 0,0 0-1,0 0 1,0 0 0,0 0 0,1 0 0,-1 1 0,0-1 0,1 0 0,-1 0 0,1 0 0,-1 0 0,1 0 0,-1 0 0,1-1 0,0 1 0,0 0 0,-1 0 0,2 1 0,0-1 9,0 0 0,0-1-1,1 1 1,-1 0 0,0 0 0,0-1-1,1 0 1,-1 1 0,0-1 0,0 0-1,1 0 1,4-1 0,1 0 32,-1 0 1,1 0-1,0-1 1,0-1 0,-1 1-1,15-8 1,-9 2-37,0-1 0,0 0 0,-1-1 0,0 0 0,0-1 0,-2 0 0,1-1 1,17-26-1,-37 57-2168,-14 42-2182,22-56 3454,0-1 1,1 0-1,-1 1 0,1-1 1,0 1-1,1-1 0,0 9 1,3-7-3911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1 156 833,'0'0'23510,"9"-3"-22005,-4 2-1424,0-1-1,0 0 1,0 0-1,0 0 1,0 0-1,-1-1 1,1 0-1,-1 0 1,0 0-1,0-1 1,0 1-1,0-1 1,-1 0-1,1 0 1,-1 0-1,0-1 0,0 1 1,-1-1-1,1 0 1,-1 1-1,0-1 1,0 0-1,-1 0 1,1-1-1,-1 1 1,1-9-1,-2 7-54,-2-21-67,2 27 9,-1 1 0,1-1-1,0 0 1,-1 1 0,0-1-1,1 1 1,-1-1 0,1 1-1,-1-1 1,0 1-1,1 0 1,-1-1 0,0 1-1,1 0 1,-1-1 0,0 1-1,0 0 1,1 0 0,-1 0-1,0 0 1,0 0-1,0-1 1,1 1 0,-1 1-1,0-1 1,0 0 0,1 0-1,-1 0 1,0 0 0,0 0-1,1 1 1,-1-1-1,0 0 1,1 1 0,-2 0-1,-2 1-18,0 1 0,0-1 0,0 1 0,1 0-1,-1 0 1,1 0 0,0 0 0,0 1 0,0 0 0,0-1-1,0 1 1,1 0 0,0 0 0,0 0 0,0 1-1,0-1 1,-1 7 0,-2 4 42,1 0 0,0 0 0,2 0 0,-2 17 0,3-27 7,1-1 0,0 0 0,0 1 1,0-1-1,0 0 0,1 1 0,-1-1 0,1 0 0,0 1 0,1-1 0,-1 0 0,1 0 0,0 0 1,3 6-1,-2-8 12,-1 0 1,1 0 0,-1 0 0,1 0-1,0 0 1,0-1 0,0 1 0,-1-1 0,2 0-1,-1 0 1,0 0 0,0 0 0,0-1-1,0 1 1,0-1 0,1 0 0,-1 0-1,0 0 1,0 0 0,5-1 0,-1 0 14,-1-1 0,0 0 0,0 0 0,0 0 0,-1-1 0,1 0 0,-1 0 0,1 0 0,-1-1 0,0 1 0,0-1 0,0 0 0,-1-1 0,1 1 0,-1-1 0,0 0 0,-1 0 0,5-7 0,0-2 25,1 0 0,-2-1-1,0 1 1,-1-2 0,9-29 0,-14 22 151,-10 29-263,-15 32-131,17-19 219,0 0-1,-7 35 1,13-49 4,0 0 0,0 0 0,1 0 0,-1 0 0,1 0 0,0 1 0,0-1 0,1 0 0,0 0 0,0 0 0,0 0 0,0 0 0,1 0 0,0-1 0,0 1 1,3 5-1,-2-7 58,1 1 1,0-1 0,0 0 0,1-1-1,-1 1 1,0-1 0,1 0 0,4 2-1,19 3-593,-7-9-3515,-17-4-2290,-4-10-4051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8168,'0'0'19826,"0"21"-43560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19410,'0'0'1399,"0"9"-748,-16 191 4083,2-58-3777,5 71-850,9-209-234,1 0 1,-1 0 0,0-1 0,1 1-1,0 0 1,0-1 0,0 1-1,1-1 1,-1 1 0,1-1-1,0 1 1,2 2 0,8 7-3037,4-6-3515,-8-7-2563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22 123 10090,'0'0'9929,"9"3"-7927,-5 0-1885,0-1 0,0 0 0,-1-1-1,2 1 1,-1-1 0,0 0 0,0 0 0,0 0 0,1 0 0,-1-1 0,0 0 0,1 0-1,-1 0 1,0 0 0,0-1 0,1 1 0,-1-1 0,0 0 0,0 0 0,0-1 0,0 1-1,0-1 1,0 0 0,0 0 0,0-1 0,-1 1 0,1-1 0,3-3 0,-2 1 38,0 0 1,-1 0-1,0-1 1,0 1 0,0-1-1,-1 0 1,0 0-1,0 0 1,0 0-1,-1 0 1,0-1 0,0 1-1,1-14 1,-3 20-152,0-1 1,0 0 0,0 0-1,0 1 1,0-1 0,0 0-1,0 0 1,-1 1-1,1-1 1,0 0 0,-1 1-1,1-1 1,0 0 0,-1 1-1,1-1 1,-1 1-1,1-1 1,-1 0 0,1 1-1,-1-1 1,1 1 0,-1 0-1,0-1 1,1 1 0,-1-1-1,0 1 1,1 0-1,-2-1 1,-27-1-63,22 3 31,0 0 0,1 1 0,-1 0 0,1 0 0,-1 0 1,-8 5-1,6 0-1,1 0 0,0 0 0,0 1 0,1 0 0,0 0 0,1 1 0,0-1 0,0 2 0,1-1 0,-6 14 0,7-15 35,0 0 1,1 0-1,1 0 1,-1 1-1,1-1 1,1 1-1,-1-1 1,2 1-1,-1 0 1,1-1-1,0 1 1,1 0-1,2 10 1,-2-15 0,1-1 0,0 0 1,0 0-1,0 0 0,0 0 1,0 0-1,1 0 0,-1-1 1,1 1-1,0-1 0,0 1 1,0-1-1,0 0 0,0 0 1,0-1-1,0 1 0,1 0 1,-1-1-1,1 0 0,-1 0 1,1 0-1,-1 0 0,1-1 1,5 1-1,9 1-195,-1-1 0,1-1 0,29-3 1,8-8-3573,-1-13-5156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9033,'0'0'13596,"8"6"-11941,-3-2-1360,-3-2-209,-1 0 0,0-1-1,1 0 1,0 1 0,-1-1 0,1 0 0,0 0 0,-1 0 0,1 0 0,0 0-1,0 0 1,0 0 0,0-1 0,0 1 0,0-1 0,0 0 0,0 1-1,0-1 1,0 0 0,0 0 0,0 0 0,0 0 0,0-1 0,0 1 0,0 0-1,0-1 1,0 0 0,0 1 0,0-1 0,0 0 0,0 0 0,2-1 0,19-15 111,0-1 1,-2 0-1,0-2 1,-1-1-1,-1 0 1,27-40-1,-50 96-1008,-8 2 815,2 1 1,1 0-1,2 0 1,2 1-1,0 44 1,5-83-170,0 0 1,0 0 0,0 0-1,1 1 1,-1-1 0,0 0-1,0 0 1,0 1 0,1-1 0,-1 0-1,0 0 1,0 0 0,1 0-1,-1 0 1,0 1 0,0-1 0,1 0-1,-1 0 1,0 0 0,1 0-1,-1 0 1,0 0 0,0 0 0,1 0-1,-1 0 1,0 0 0,1 0-1,-1 0 1,0 0 0,0 0-1,1 0 1,-1 0 0,0 0 0,0-1-1,1 1 1,-1 0 0,0 0-1,0 0 1,1 0 0,-1-1 0,0 1-1,0 0 1,1 0 0,-1 0-1,0-1 1,0 1 0,0 0-1,1-1 1,7-12-8681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9673,'-18'1'353,"-1"1"0,1 1 0,-1 0 0,1 1 0,0 1 0,1 1 0,-1 1 0,1 0 0,-21 13 0,20-10-190,-1 2 0,1 0 1,1 1-1,0 1 1,1 1-1,1 0 0,-23 29 1,31-35-7,2 0 0,-1 0 0,1 1 0,1-1 1,-1 1-1,2 0 0,-1 1 0,2-1 0,-1 1 0,1-1 1,1 1-1,0 0 0,0-1 0,1 1 0,1 0 1,0 0-1,0-1 0,1 1 0,0-1 0,1 1 0,0-1 1,1 0-1,0 0 0,0 0 0,1 0 0,11 15 0,-8-13 73,0-1-1,1 0 0,1-1 1,-1 0-1,2 0 0,-1-1 1,1 0-1,0-1 0,1 0 1,0-1-1,1 0 0,-1-1 0,1-1 1,0 0-1,0 0 0,1-2 1,0 1-1,-1-2 0,1 0 1,18 1-1,-27-4-41,0 0 1,0 0-1,0 0 1,0 0-1,0-1 1,0 0-1,0 0 1,0 0-1,-1-1 0,1 0 1,-1 0-1,0 0 1,0 0-1,0 0 1,0-1-1,0 0 1,-1 0-1,1 0 1,-1 0-1,0-1 0,-1 1 1,4-7-1,4-8 42,0-2 0,-2 1-1,12-43 1,-13 32-188,-1-1 0,-1 1 0,-2-1 0,-1 0 0,-2 0 0,-6-51 0,6 76-92,-2 1 1,1-1 0,-1 1 0,0-1 0,0 1 0,-1 0 0,0 0 0,0 0 0,0 0 0,-1 0 0,0 1 0,0 0-1,-5-6 1,6 9-48,1 0-1,0 0 0,-1 1 0,1-1 0,-1 1 1,1-1-1,-1 1 0,0 0 0,0 0 0,0 0 0,1 0 1,-1 0-1,0 1 0,0 0 0,0-1 0,0 1 1,0 0-1,0 0 0,0 1 0,0-1 0,0 0 1,0 1-1,0 0 0,0 0 0,1 0 0,-1 0 1,0 0-1,0 1 0,1-1 0,-1 1 0,-3 2 1,-3 3-687,0 1 1,0 0 0,1 0-1,0 0 1,1 1 0,-11 16-1,-13 32-6192,18-24-162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17040,'0'0'13036,"0"47"-14349,4-40-1826,-2 2-3395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16912,'0'0'13421,"-13"11"-13517,13-9-961,0 0-1602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7655,'0'0'11424,"3"-9"-9235,-2 7-2100,-1-1 33,0 1-1,1-1 0,0 0 0,-1 1 1,1-1-1,0 1 0,0-1 0,0 1 1,1 0-1,-1 0 0,1-1 1,-1 1-1,1 0 0,0 0 0,0 0 1,0 1-1,0-1 0,0 0 1,0 1-1,0-1 0,0 1 0,1 0 1,-1-1-1,1 1 0,-1 1 1,1-1-1,-1 0 0,1 0 0,-1 1 1,5-1-1,8 0 111,-1 0 1,0 1-1,1 1 0,-1 0 1,0 1-1,1 1 0,14 4 1,-26-6-230,1 0 1,-1 0 0,0 0-1,0 0 1,0 1-1,0-1 1,-1 1 0,1 0-1,0-1 1,-1 2 0,1-1-1,-1 0 1,1 0 0,-1 1-1,0-1 1,0 1-1,0 0 1,-1-1 0,1 1-1,0 0 1,-1 0 0,0 0-1,0 0 1,0 1-1,0-1 1,0 0 0,-1 0-1,0 0 1,1 1 0,-1-1-1,0 0 1,0 1 0,-1-1-1,1 0 1,-1 0-1,0 1 1,-1 3 0,-1 0 13,0 1 1,-1-1-1,0 0 1,-1 0 0,1 0-1,-1 0 1,0-1-1,-1 0 1,-7 7 0,-60 49 329,57-51-302,-18 13-2,32-23-42,1 0 0,-1 0 0,1 0-1,0 1 1,-1-1 0,1 0 0,0 1-1,0-1 1,0 1 0,0-1 0,0 1 0,1-1-1,-1 1 1,0 0 0,1-1 0,-1 3-1,37-2 289,-19-3-405,0 0 0,0-1 0,0 0 0,19-7 0,30-16-6314,-35 9-1102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12 4773,'-10'-2'1030,"-2"0"-533,-65-5 4455,72 6-4637,0 1 0,0 0 0,0 1 0,0-1 0,0 1 0,0 0 1,0 0-1,0 1 0,0-1 0,1 1 0,-1 0 0,1 1 0,-1-1 0,-4 4 0,-1 4 156,1 1 1,-1 1 0,2-1 0,-1 1-1,2 1 1,-1 0 0,2 0-1,-8 21 1,1 3 149,2 0-1,-6 38 1,11-43-546,1 1 1,2-1-1,1 1 1,1 0-1,2-1 1,10 65-1,-10-91 2,1 0 0,0 0 0,0-1 0,0 1-1,1-1 1,0 1 0,0-1 0,0 0 0,0 0-1,1 0 1,0 0 0,0-1 0,0 1 0,1-1-1,-1 0 1,1 0 0,0-1 0,0 0 0,0 0-1,1 0 1,-1 0 0,1-1 0,0 0 0,0 0-1,-1 0 1,1-1 0,0 0 0,0 0 0,0 0-1,1-1 1,-1 0 0,10-1 0,2-1 186,-1-1 0,1 0 0,0-1 0,-1-1 1,0-1-1,0 0 0,-1-1 0,1-1 0,-2-1 0,16-10 1,3-5 263,0-1 1,-2-2-1,51-55 1,-74 72-487,0 0-1,0-1 1,-2 0-1,1 0 1,-1-1 0,-1 0-1,0 0 1,-1 0-1,0-1 1,-1 0 0,0 0-1,-1 0 1,-1 0-1,0-1 1,1-21-1,-4 28-64,-1 0-1,1 1 0,-1-1 1,0 1-1,0-1 0,-1 1 1,0 0-1,0 0 0,0 0 1,-1 0-1,0 0 0,0 1 1,0 0-1,-1 0 0,0 0 0,0 1 1,0-1-1,0 1 0,-1 0 1,0 0-1,0 1 0,0 0 1,-10-4-1,2 1-460,0 1 0,-1 0 1,0 1-1,0 1 0,0 0 1,0 1-1,0 1 0,-1 0 0,-21 3 1,33-2-6,-1 0 0,1 1 0,0 0 0,0 0 0,0 0 0,0 1 1,0-1-1,0 1 0,0 0 0,0 0 0,1 0 0,-1 1 0,1-1 1,-1 1-1,1 0 0,0 0 0,0 0 0,0 0 0,1 1 0,-4 4 1,-3 12-5619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1 865,'0'0'15828,"-10"-1"-15363,7 1-446,-3 0 69,1 0 0,-1 0 0,1 1 0,0 0 0,-1 0 0,-5 1 0,10-1-75,-1-1 0,0 1 0,1 0 0,-1 0 0,1 0 0,-1-1 0,1 1 0,-1 1 0,1-1 0,0 0 1,-1 0-1,1 0 0,0 1 0,0-1 0,0 1 0,0-1 0,0 1 0,0-1 0,1 1 0,-1-1 0,0 1 0,1 0 0,-1-1 1,1 1-1,0 0 0,0 0 0,-1-1 0,1 4 0,2-3-107,1-1 1,-1 1-1,0-1 0,0 0 1,1 0-1,-1 0 0,0 0 1,1 0-1,-1 0 0,1-1 1,0 1-1,-1-1 0,5 0 1,-2 1-112,42 6-1405,-19-4 340,-1 1 1,51 16-1,-77-20 1354,-1 0 0,0 0 0,1 0-1,-1 0 1,0 0 0,1 1 0,-1-1 0,0 0-1,0 0 1,1 0 0,-1 0 0,0 0-1,1 0 1,-1 1 0,0-1 0,1 0 0,-1 0-1,0 0 1,0 1 0,0-1 0,1 0-1,-1 1 1,0-1 0,0 0 0,0 0 0,1 1-1,-1-1 1,0 0 0,0 1 0,0-1-1,0 0 1,0 1 0,0-1 0,0 0-1,0 1 1,0-1 0,0 0 0,0 1 0,0-1-1,0 0 1,0 1 0,0-1 0,-15 11 2079,-33 7-295,42-16-1612,-27 9 918,-47 8-1,3-12-2778,57-9-1993,7-8-2904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16496,'0'0'11595,"67"1"-11307,-34 4-128,5 1-160,1-1 64,-2-1-480,-3-3-1282,-10-1-1345,-13 0-4548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15022,'0'0'9898,"73"17"-8745,-30-17-385,9-1-479,2-8-257,-1-1-257,-3 1-1536,-5-1-1474,-10-6-3876,-5-1-6918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7559,'0'0'13549,"9"1"-12188,107 16 1009,-101-14-2331,1 1-1,-1 1 0,0 0 0,0 1 0,-1 1 0,15 8 0,-27-13-44,0-1 0,1 1 0,-1 0 0,0-1-1,0 1 1,0 0 0,-1 0 0,1 0-1,0 1 1,-1-1 0,1 0 0,-1 1 0,0-1-1,0 1 1,0-1 0,0 1 0,0-1 0,0 1-1,-1 0 1,1-1 0,-1 1 0,0 0-1,0-1 1,0 1 0,0 0 0,0 0 0,-1-1-1,1 1 1,-1 0 0,0-1 0,0 1 0,0-1-1,0 1 1,0-1 0,0 1 0,-1-1-1,-2 4 1,-6 9 106,-1-1 0,-1 0-1,0-1 1,-21 18 0,27-25-26,-8 7-76,-214 212-754,208-203-4214,10-10-5680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12172,'0'0'8893,"-2"10"-8647,-41 221 923,40-196-920,1-8 557,-1 0 1,-1 1 0,-12 38-1,16-83 2528,1-18-2984,1 22-333,4-29-147,2 1-1,2 0 1,1 0-1,28-65 0,-37 103 105,1 0 0,-1 0-1,0 1 1,1-1-1,-1 1 1,1 0 0,0 0-1,0 0 1,0 0-1,0 0 1,0 0 0,0 1-1,0-1 1,1 1-1,-1 0 1,0 0 0,1 0-1,-1 1 1,1-1-1,-1 1 1,1 0 0,-1 0-1,1 0 1,0 0-1,-1 1 1,1 0 0,5 1-1,-3-1-6,1 1-1,-1-1 1,0 1-1,0 0 1,-1 1-1,1 0 0,0 0 1,-1 0-1,0 0 1,1 1-1,-1 0 1,-1 0-1,1 0 1,-1 0-1,5 6 1,-8-8 24,0 0 0,0-1 1,0 1-1,0 0 0,0-1 1,-1 1-1,1 0 1,-1 0-1,1 0 0,-1 0 1,0 0-1,0 0 1,1-1-1,-1 1 0,-1 0 1,1 0-1,0 0 0,0 0 1,-1 0-1,1 0 1,-1 0-1,1-1 0,-1 1 1,-1 3-1,-1-1 21,0-1-1,0 1 1,0-1-1,0 1 1,-1-1-1,1 0 1,-1 0-1,0-1 0,-8 5 1,-5 1 42,-1 0 1,1-1-1,-37 8 1,49-14-568,-4 1 38,3-1-8867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40 8232,'0'0'17734,"-8"-8"-17718,8 7-17,-2-1-4,0-1 1,0 1-1,-1 0 1,1-1-1,0 1 1,-1 0-1,1 1 1,-1-1-1,0 0 1,1 1-1,-1-1 1,0 1-1,0 0 1,0 0-1,0 0 1,0 1-1,0-1 1,0 0-1,-1 1 1,1 0-1,0 0 1,0 0-1,0 0 1,0 1-1,0-1 1,0 1-1,0 0 1,0-1-1,0 2 1,0-1-1,0 0 1,-4 3-1,-2 1 84,0 0 1,1 1-1,0 0 0,1 1 0,-1 0 0,1 0 0,0 1 0,1-1 0,0 1 0,0 1 0,0-1 0,1 1 0,1 0 0,0 0 0,0 1 0,0-1 0,1 1 0,1 0 1,0 0-1,-2 14 0,4-23-68,0 1 1,0-1 0,1 0 0,-1 1 0,0-1 0,1 1-1,-1-1 1,1 0 0,-1 1 0,1-1 0,-1 0-1,1 1 1,0-1 0,0 0 0,0 0 0,0 0-1,0 0 1,0 0 0,0 0 0,0 0 0,0 0-1,0 0 1,1 0 0,0 0 0,2 1 39,0-1 0,0 1 1,0-1-1,0 0 0,0 0 0,1-1 1,-1 1-1,8-1 0,-6 0 11,-1 0 1,1 0-1,-1-1 0,1 1 0,0-1 1,-1-1-1,0 1 0,1-1 1,-1 0-1,0 0 0,0-1 0,0 0 1,9-5-1,-13 7-19,0 0 1,-1 0-1,1 0 0,0 0 1,0 0-1,-1 0 1,1 0-1,-1 0 0,1 0 1,-1 0-1,1 0 1,-1-1-1,0 1 0,1 0 1,-1 0-1,0 0 1,0-1-1,0 0 0,0 1-44,-1 1 0,1-1 0,0 1 0,0-1 0,-1 0 0,1 1 0,-1-1 0,1 1 0,-1-1 0,1 1-1,0-1 1,-1 1 0,0-1 0,1 1 0,-1 0 0,1-1 0,-1 1 0,1 0 0,-1-1 0,0 1 0,1 0 0,-1 0 0,0 0 0,1-1-1,-1 1 1,0 0 0,1 0 0,-1 0 0,0 0 0,1 0 0,-2 1 0,2-1-2,0 0-1,0 0 1,0 0 0,0 0 0,1 0-1,-1 0 1,0 0 0,0 0 0,0 0-1,0 0 1,1 0 0,-1 1 0,0-1-1,0 0 1,0 0 0,0 0 0,0 0-1,0 0 1,0 0 0,0 1 0,1-1-1,-1 0 1,0 0 0,0 0 0,0 0-1,0 1 1,0-1 0,0 0 0,0 0-1,0 0 1,0 0 0,0 1 0,0-1-1,0 0 1,0 0 0,0 0 0,0 0-1,0 1 1,0-1 0,0 0 0,0 0-1,0 0 1,-1 0 0,1 1 0,0-1-1,0 0 1,0 0 0,0 0 0,0 0-1,0 0 1,0 0 0,-1 1 0,1-1-1,0 0 1,0 0 0,0 0 0,0 0-1,0 0 1,-1 0 0,1 0 0,0 0-1,0 0 1,0 0 0,0 0 0,-1 0-1,1 0 1,0 0 0,16 9 10,109-16-17,-128 35-279,-15 7 779,15-31-528,0 0 1,0 0-1,1 0 0,0 1 0,0-1 1,0 1-1,0 0 0,1 0 0,-2 5 1,10-10-6236,1-4-1526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20 10474,'1'-1'367,"-1"1"1,0-1-1,0 0 1,0 0-1,0 0 1,0 0-1,-1 1 1,1-1-1,0 0 1,0 0-1,0 0 1,-1 1-1,1-1 1,0 0-1,-1 0 1,1 1-1,-1-1 1,1 0-1,-1 1 0,1-1 1,-1 0-1,1 1 1,-1-1-1,0 1 1,0-1-1,-19 3 1832,15 0-2275,-1 1 1,1 0 0,0 1 0,0-1 0,1 1 0,-5 5 0,-3 2 213,1 1 0,0 0 0,1 1 0,0 1 0,1-1 0,0 2 0,1-1 1,1 1-1,1 0 0,0 0 0,0 1 0,2 0 0,0 0 0,1 0 0,-2 29 1,5-42-120,0 0 1,0 0-1,1 0 1,-1-1-1,1 1 1,-1 0-1,1 0 1,0 0-1,0-1 1,1 1-1,-1 0 1,0-1-1,1 1 1,0-1-1,-1 1 1,1-1-1,0 0 1,0 0-1,0 0 1,5 3-1,-3-2 42,0-1 0,1 0 0,-1 0-1,1 0 1,-1 0 0,1-1 0,0 0 0,-1 0-1,1 0 1,0 0 0,0-1 0,6 0 0,-7 0 26,1 0 0,-1 0 0,1 0 1,-1-1-1,1 0 0,-1 1 0,1-2 1,-1 1-1,1-1 0,-1 1 0,0-1 0,0 0 1,0-1-1,0 1 0,0-1 0,-1 1 1,1-1-1,-1-1 0,0 1 0,1 0 0,-2-1 1,1 1-1,0-1 0,-1 0 0,1 0 1,-1 0-1,0 0 0,0 0 0,1-6 1,-2 8-64,-1-1 0,1 0 1,-1 1-1,1-1 0,-1 0 1,0 0-1,0 1 0,0-1 1,0 0-1,-1 0 0,1 1 1,-1-1-1,0 0 0,1 1 1,-1-1-1,0 1 0,-1-1 1,1 1-1,0-1 0,-1 1 1,1 0-1,-1 0 0,0 0 1,0 0-1,0 0 0,0 0 1,0 0-1,0 0 0,0 1 1,0-1-1,-1 1 0,1 0 1,-1 0-1,1 0 0,-1 0 0,0 0 1,1 0-1,-1 1 0,0-1 1,1 1-1,-1-1 0,0 1 1,1 0-1,-1 0 0,0 1 1,0-1-1,1 1 0,-1-1 1,0 1-1,1 0 0,-5 2 1,5-2-39,0 0-1,0 0 1,0 0 0,0 1 0,0-1 0,0 1-1,0 0 1,1-1 0,-1 1 0,0 0 0,1 0-1,0 0 1,-2 3 0,2-5 12,1 1 1,0-1-1,-1 1 1,1 0-1,0-1 1,-1 1-1,1-1 1,0 1-1,0-1 1,0 1-1,-1 0 1,1-1-1,0 1 1,0 0-1,0-1 1,0 1-1,0-1 0,0 1 1,0 0-1,0-1 1,1 1-1,-1 0 1,0-1-1,0 1 1,0-1-1,1 1 1,-1-1-1,0 1 1,1 0-1,-1-1 1,0 1-1,1-1 1,-1 1-1,1-1 0,-1 0 1,0 1-1,1-1 1,-1 1-1,1-1 1,0 0-1,-1 1 1,1-1-1,-1 0 1,1 0-1,-1 1 1,1-1-1,0 0 1,-1 0-1,1 0 1,0 0-1,-1 0 0,1 0 1,-1 0-1,2 0 1,14 0 7,1 0 1,-1-2-1,1 0 0,-1-1 1,0 0-1,0-1 0,0-1 1,0-1-1,18-8 1,10-4-754,-44 18 719,1 0 0,-1 0 0,0 0 0,1 0 0,-1 0 0,0 0 0,0-1 0,1 1 0,-1 0 0,0 0 0,1 0 0,-1 0 0,0 0 0,1 0 1,-1 0-1,0 0 0,0 0 0,1 0 0,-1 0 0,0 0 0,1 1 0,-1-1 0,0 0 0,0 0 0,1 0 0,-1 0 0,0 0 0,0 1 1,1-1-1,-1 0 0,0 0 0,0 0 0,1 1 0,-1-1 0,0 0 0,0 0 0,1 1 0,-2 14-379,-11 24 419,10-32-56,-10 18 62,-1 5-734,10-11-4036,12-25-4793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16624,'0'0'7911,"-4"10"-7169,-8 21-598,1 2-1,1-1 0,2 2 1,-6 60-1,8 8-5686,0-109-2026,2-10 645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8136,'0'0'3694,"-2"-8"-123,0 3-3314,1 1 363,-1-1 0,1 1 0,0-1 0,0 0-1,1 1 1,-1-1 0,1-8 0,0 10-465,1 1 1,0 0-1,-1 0 0,1 0 0,0 0 0,0 0 1,0 1-1,0-1 0,0 0 0,0 0 1,1 1-1,-1-1 0,1 0 0,-1 1 1,1 0-1,0-1 0,-1 1 0,1 0 0,0 0 1,0 0-1,0 0 0,0 0 0,0 0 1,2 0-1,4-2-63,0 1 0,0 1 0,0-1-1,0 1 1,0 1 0,0 0 0,0 0 0,0 0 0,0 1 0,0 0 0,0 0 0,13 5 0,-8-2-80,1 1 0,-1 0 1,-1 1-1,1 1 0,-1 0 1,16 12-1,-26-18-12,0 0 1,0 0-1,0 1 1,-1-1-1,1 1 0,0-1 1,-1 1-1,1-1 0,-1 1 1,0 0-1,1 0 1,-1-1-1,0 1 0,0 0 1,0 0-1,-1 0 1,1 0-1,0 1 0,-1-1 1,1 0-1,-1 0 0,0 0 1,0 0-1,0 1 1,0-1-1,0 0 0,0 0 1,0 0-1,-1 0 0,1 1 1,-1-1-1,0 0 1,1 0-1,-1 0 0,0 0 1,0 0-1,0 0 1,-1-1-1,1 1 0,0 0 1,-1-1-1,1 1 0,-1 0 1,0-1-1,-3 3 1,-4 3 64,0 0 1,-1 0 0,0-1 0,-1 0 0,1-1 0,-1 0 0,-13 3 0,15-5-73,0 0 1,0-1-1,0-1 1,-14 1 0,22-2-199,1-1 0,0 1 1,0-1-1,-1 1 0,1-1 1,0 0-1,0 1 0,0-1 1,0 0-1,0 1 1,0-1-1,0 1 0,0-1 1,0 0-1,0 1 0,0-1 1,0 0-1,0 1 0,1-1 1,-1 1-1,0-1 1,0 1-1,1-2 0,13-12-6986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9513,'0'0'13810,"4"11"-13148,-2-4-555,1 1-1,-1-1 1,0 1-1,-1 0 0,0 0 1,0 0-1,-1 0 0,0-1 1,0 1-1,-1 0 1,0 0-1,0 0 0,-5 14 1,-12 19 413,-35 56 1,21-40 82,32-57-582,-1 1 1,1-1-1,0 1 0,-1 0 1,1-1-1,0 1 1,0-1-1,-1 1 0,1 0 1,0-1-1,0 1 0,0 0 1,0-1-1,0 1 0,0 0 1,0-1-1,0 1 0,0 0 1,0-1-1,0 1 1,0 0-1,1-1 0,-1 1 1,0-1-1,0 1 0,1 0 1,-1-1-1,1 2 0,20 6 579,39-7 213,-45-2-747,11 1-451,50-2 557,-70 1-1471,0 0 0,0-1 0,0 0 0,0 0 1,-1 0-1,7-3 0,0-4-8043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22 14061,'0'0'13827,"-10"-6"-13817,9 6-11,-2-2-6,0 0-1,0 0 1,0 1-1,0-1 1,0 1-1,0 0 1,0 0-1,0 0 1,-1 0-1,1 0 1,0 1-1,-1 0 1,1-1-1,0 1 1,-1 1-1,1-1 1,-1 0-1,1 1 1,0-1-1,0 1 1,-1 0-1,1 0 1,0 1-1,0-1 1,0 1-1,0-1 1,0 1-1,-4 3 1,-3 3 53,0 1 1,0 0 0,0 0 0,1 1 0,-12 18 0,18-25-18,0 1 1,1 0-1,0 0 0,-1 0 0,1 0 0,0 0 0,1 1 0,-1-1 1,1 1-1,0-1 0,0 1 0,0 0 0,1-1 0,0 1 1,0 0-1,0-1 0,0 1 0,1-1 0,1 8 0,-1-9-11,1-1-1,-1 0 1,1 0 0,0 0-1,-1 0 1,1 0-1,0 0 1,0 0-1,1 0 1,-1-1-1,0 1 1,0-1 0,1 0-1,-1 0 1,1 0-1,-1 0 1,1 0-1,-1 0 1,1-1-1,0 1 1,-1-1 0,1 0-1,0 1 1,0-1-1,-1-1 1,1 1-1,0 0 1,-1-1-1,4 0 1,-1 0 15,-1 1 0,0-1 0,0 0 0,0 0 0,1-1 0,-1 1 0,0-1 0,-1 0 0,1 0 0,0 0 0,0 0 0,-1-1 0,0 0 0,1 0 0,-1 1 0,0-2 0,5-6 0,-8 10-31,1-1 0,0 0 0,-1 0 0,0 0-1,1 0 1,-1 0 0,0 0 0,1 0 0,-1-1 0,0 1-1,0 0 1,0 0 0,0 0 0,0 0 0,0 0-1,0 0 1,0 0 0,-1 0 0,1 0 0,0 0 0,-1 0-1,1 0 1,0 0 0,-1 0 0,0 0 0,1 0-1,-1 0 1,1 0 0,-1 0 0,0 0 0,0 1 0,1-1-1,-1 0 1,0 1 0,-1-2 0,0 1-1,0 0 0,0 1 1,0-1-1,0 0 0,0 1 0,0-1 1,0 1-1,0 0 0,0 0 0,0 0 1,0 0-1,0 0 0,0 0 1,0 0-1,0 0 0,0 1 0,0-1 1,1 1-1,-4 1 0,6-2 0,-1 0 1,0 0-1,0 0 0,0 0 0,0 0 0,0 0 0,0 0 1,0 0-1,0 0 0,0 0 0,1 1 0,-1-1 1,0 0-1,0 0 0,0 0 0,0 0 0,0 0 1,0 0-1,0 0 0,0 0 0,0 1 0,0-1 1,0 0-1,0 0 0,0 0 0,0 0 0,0 0 1,0 0-1,0 0 0,0 1 0,0-1 0,0 0 0,0 0 1,0 0-1,0 0 0,0 0 0,0 0 0,0 0 1,0 1-1,0-1 0,0 0 0,-1 0 0,1 0 1,0 0-1,0 0 0,0 0 0,0 0 0,0 0 1,0 0-1,0 0 0,0 0 0,0 1 0,-1-1 0,1 0 1,0 0-1,0 0 0,0 0 0,0 0 0,0 0 1,0 0-1,0 0 0,-1 0 0,18 3 168,21-2 116,49-18-825,-96 57 33,-1-19 632,6-14-106,0 0-1,1 0 0,0 0 1,0 1-1,1-1 1,0 1-1,-2 14 1,5-22-279,-1 1 1,1-1-1,-1 1 1,1-1-1,-1 1 1,1-1-1,-1 1 1,1-1-1,-1 0 1,1 1-1,0-1 1,-1 0-1,1 0 1,-1 0-1,1 1 1,0-1-1,-1 0 1,1 0-1,0 0 1,-1 0 0,1 0-1,0 0 1,-1 0-1,1 0 1,0 0-1,-1-1 1,1 1-1,0 0 1,-1 0-1,1-1 1,-1 1-1,2-1 1,13-6-12137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8680,'0'0'8360,"9"-2"-6614,-7 2-1774,36-12 1877,-36 12-1817,-1-1-1,1 0 1,0 1-1,-1-1 1,1 0-1,-1 0 1,0 0 0,1 0-1,-1 0 1,0 0-1,0-1 1,1 1-1,-1 0 1,0-1 0,0 1-1,0 0 1,-1-1-1,1 1 1,0-1-1,0 0 1,-1 1 0,1-1-1,-1 0 1,1-2-1,-2 25-190,0-16 148,1 0-1,0 0 0,0 0 1,0 0-1,1 1 1,0-1-1,2 7 0,-2-10 12,0 0 0,0 0 1,0 0-1,0 0 0,1-1 0,-1 1 0,1 0 0,-1-1 0,1 0 0,-1 1 0,1-1 0,0 0 0,0 1 0,0-1 0,0 0 0,0-1 0,0 1 0,0 0 0,0 0 0,0-1 0,0 1 0,4-1 0,6 2-3,1 0 1,-1-1-1,0-1 0,1 0 0,-1 0 0,0-2 0,16-2 0,3-4-18,44-18 0,-38 13 17,-37 12-8,1 1 1,-1 0-1,1 0 0,-1 0 1,1 0-1,-1 0 1,1 0-1,0 0 0,-1 0 1,1 0-1,-1 0 1,1 0-1,-1 0 0,1 0 1,-1 0-1,1 0 1,-1 1-1,1-1 0,-1 0 1,1 0-1,-1 1 0,1-1 1,-1 0-1,1 1 1,-1-1-1,1 0 0,-1 1 1,0-1-1,1 1 1,-1-1-1,0 1 0,1-1 1,-1 1-1,0-1 0,0 1 1,1-1-1,-1 1 1,0-1-1,0 1 0,0-1 1,0 1-1,0-1 1,0 1-1,0 0 0,0-1 1,0 1-1,0-1 1,0 1-1,0-1 0,0 1 1,0-1-1,-1 1 0,1-1 1,0 2-1,-1-2-4,1 1 0,0 0 0,0 0 0,0 0 0,0-1 1,0 1-1,-1 0 0,1 0 0,1 0 0,-1 0 0,0 0 0,0-1 0,0 1 0,0 0 0,1 0 0,-1 0 0,0-1 0,1 1 0,-1 0 0,0 0 0,1-1 0,-1 1 0,1 0 0,-1-1 0,1 1 0,0-1 0,-1 1 0,1 0 1,0-1-1,-1 0 0,1 1 0,0-1 0,-1 1 0,1-1 0,0 0 0,0 1 0,0-1 0,-1 0 0,1 0 0,0 0 0,0 0 0,0 1 0,0-1 0,-1 0 0,1 0 0,0-1 0,0 1 0,0 0 0,0 0 0,-1 0 0,1-1 1,0 1-1,0 0 0,0-1 0,-1 1 0,1 0 0,1-2 0,8-4-42,1-1 0,-1 0 0,-1 0 0,1-1 0,-1-1 0,-1 0 0,1 0 0,-1 0 0,11-20 0,7-3 35,-10 12 88,12-12 256,-2-1 1,-1 0-1,29-55 0,-114 187 2247,39-67-2341,-34 68 0,49-87-229,1 1-1,1 0 1,0 0 0,1 0 0,0 0 0,1 1 0,1 0 0,0-1-1,2 21 1,-1-34-21,0 0-1,0 0 1,0 0-1,0-1 1,1 1-1,-1 0 1,0 0 0,0-1-1,1 1 1,-1 0-1,1 0 1,-1-1-1,1 1 1,-1 0-1,1-1 1,-1 1-1,1-1 1,0 1-1,-1-1 1,1 1-1,0-1 1,-1 1-1,1-1 1,0 1-1,0-1 1,-1 0-1,1 0 1,0 1 0,0-1-1,0 0 1,-1 0-1,1 0 1,0 0-1,0 0 1,0 0-1,-1 0 1,1 0-1,0 0 1,0 0-1,0 0 1,0-1-1,-1 1 1,1 0-1,0-1 1,0 1-1,-1 0 1,1-1-1,0 1 1,-1-1 0,2 0-1,3-2 35,-1 1 0,1-1 0,-1 0 0,0 0 0,1 0-1,4-7 1,2-3 1,0-1-1,-1 0 0,-1-1 1,-1 0-1,0 0 0,0-1 1,8-30-1,-15 36-98,-5 13-148,-3 17 103,7-18 132,0-1-1,-1 1 0,1 0 1,0-1-1,1 1 1,-1 0-1,0-1 1,0 1-1,1 0 0,-1-1 1,1 1-1,-1-1 1,1 1-1,0-1 0,-1 1 1,1-1-1,0 1 1,0-1-1,0 0 0,0 1 1,0-1-1,1 0 1,1 2-1,2-1 10,-1-1 1,1 0-1,-1 0 0,1 0 0,-1-1 1,1 1-1,-1-1 0,8-1 1,-5 2 0,0-1 0,1-1 1,-1 0-1,0 0 1,0 0-1,0-1 0,0 0 1,0 0-1,0-1 0,0 0 1,-1 0-1,1 0 1,-1-1-1,0 0 0,0 0 1,0-1-1,6-6 1,-38 17-225,19-2 213,0 0-1,1 1 1,-1 0 0,1 0-1,1 0 1,-1 1 0,1-1-1,-1 1 1,2 1 0,-1-1-1,1 1 1,0 0 0,0 0-1,1 0 1,0 0 0,0 0-1,1 1 1,0 0 0,-2 10-1,4-17 9,0-1 0,0 1-1,0 0 1,0-1-1,0 1 1,0 0 0,1 0-1,-1-1 1,0 1 0,0 0-1,1-1 1,-1 1-1,0 0 1,1-1 0,-1 1-1,0-1 1,1 1 0,-1-1-1,1 1 1,-1-1 0,1 1-1,-1-1 1,1 1-1,0-1 1,-1 1 0,1-1-1,-1 0 1,1 0 0,0 1-1,0-1 1,27 0 274,26-20 183,-36 9-375,-1-1 0,0-1 0,25-24 1,-36 32-70,-1-1 1,0 1 0,0-1-1,0 0 1,-1-1-1,0 1 1,0-1 0,-1 1-1,0-1 1,0 0 0,0 0-1,-1-1 1,2-10-1,-4 17-20,1 1-1,-1-1 0,0 1 0,0-1 0,0 1 0,0-1 0,-1 0 0,1 1 0,0-1 0,0 1 0,0-1 0,0 1 0,0-1 0,-1 1 1,1-1-1,0 1 0,0 0 0,-1-1 0,1 1 0,0-1 0,-1 1 0,1 0 0,0-1 0,-1 1 0,1-1 0,-1 1 0,1 0 1,-1 0-1,1-1 0,-1 1 0,1 0 0,-1 0 0,1 0 0,-1-1 0,1 1 0,-1 0 0,1 0 0,-1 0 0,1 0 0,-1 0 1,1 0-1,-1 0 0,1 0 0,-1 0 0,1 0 0,-1 1 0,1-1 0,-1 0 0,1 0 0,-1 0 0,1 1 0,-1-1 0,1 0 0,-1 0 1,1 1-1,-1 0 0,-27 17-69,26-15 72,0-1 1,0 1-1,0 0 0,0 0 1,0 0-1,1 0 1,-1 0-1,1 0 1,0 0-1,0 1 1,0-1-1,0 0 1,0 5-1,1-7-24,1 1 0,-1-1-1,0 1 1,1-1 0,-1 0-1,1 1 1,0-1 0,-1 0 0,1 1-1,0-1 1,0 0 0,0 0 0,0 1-1,0-1 1,0 0 0,0 0 0,0 0-1,0 0 1,1-1 0,-1 1 0,0 0-1,1 0 1,-1-1 0,0 1 0,1-1-1,-1 1 1,1-1 0,-1 0-1,1 1 1,-1-1 0,3 0 0,148 19-8211,-86-14 8090,-49-11 5697,3-9-3620,19-26-2777,-23 22 1287,63-57-493,-45 45-189,-1-2 0,-1-1 1,-2-1-1,28-44 0,-58 79 262,0 0 1,0 0 0,0 0 0,0 0-1,0 0 1,0 0 0,0 0 0,0 0-1,0 0 1,0 0 0,-1 0 0,1 0-1,0 0 1,0 0 0,0 0 0,0 0-1,0-1 1,0 1 0,0 0 0,0 0-1,0 0 1,0 0 0,0 0 0,0 0-1,0 0 1,0 0 0,0 0 0,0-1-1,0 1 1,0 0 0,0 0-1,-16 15 106,-22 28-176,27-28 108,0 1 1,1 0-1,1 1 0,0 0 1,1 0-1,1 1 0,1 0 0,0 1 1,2-1-1,0 1 0,1 0 1,1 0-1,0 0 0,3 33 0,-2-51-111,1 0-1,0 0 1,0 1-1,0-1 0,1 0 1,-1 0-1,0 0 1,0 1-1,1-1 0,-1 0 1,0 0-1,1 0 1,0 0-1,-1 0 0,1 0 1,-1 0-1,1 0 1,0 0-1,0 0 0,0 0 1,-1 0-1,1 0 1,0-1-1,0 1 0,0 0 1,0-1-1,0 1 1,0-1-1,1 1 0,-1-1 1,0 1-1,0-1 0,0 0 1,2 1-1,-2-2 40,0 1-1,1-1 1,-1 1 0,0-1-1,1 1 1,-1-1-1,0 0 1,1 0-1,-1 0 1,0 0-1,0 0 1,0 0 0,0 0-1,0 0 1,0 0-1,0 0 1,0-1-1,-1 1 1,1 0 0,0-1-1,-1 1 1,1 0-1,-1-1 1,1 1-1,-1-1 1,0-1-1,2-4 33,-1-1 0,0 1-1,0-1 1,-1 0 0,0 1 0,0-1-1,-1 0 1,0 1 0,0-1-1,-1 0 1,0 1 0,-5-13-1,-2 1 30,-1 1 0,-1 0 0,-16-21 0,11 16 254,15 22-255,1 1 1,-1-1-1,0 0 1,1 1-1,-1-1 1,1 0-1,-1 0 1,1 0-1,-1 1 1,1-1-1,0 0 1,-1 0-1,1 0 1,0 0-1,0 0 1,0 0 0,0 0-1,-1 0 1,1 0-1,1 0 1,-1 1-1,0-1 1,0 0-1,1-2 1,-1 3-32,1-1-1,0 0 1,0 1 0,-1 0 0,1-1 0,0 1 0,0-1 0,0 1 0,0 0-1,0 0 1,-1-1 0,1 1 0,0 0 0,0 0 0,0 0 0,0 0 0,0 0-1,0 0 1,1 1 0,48 13-640,-24 0-560,-9-3-5266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6406,'0'0'15695,"12"-1"-14852,599 5 2827,-212 4-3694,-302-8-102,556-7-1170,-4-44 2404,-641 50 298,-20 2-474,-5 1-3186,4-1-5897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3491,'1'4'13376,"-3"9"-6890,-2 10-4744,-7 37-4585,8-44 4763,-30 278 122,20-138-1826,14-185 3034,-3-37-2502,-1-16-849,10-81-27,-5 141 86,2 1-1,0-1 0,1 1 0,1 0 1,13-29-1,-17 46 20,0 1-1,0-1 1,0 1-1,0 0 1,1 0-1,-1 0 1,1 0-1,0 0 1,0 0-1,0 1 1,0-1-1,1 1 1,-1 0-1,0 0 1,1 0 0,0 1-1,-1-1 1,1 1-1,0 0 1,0 0-1,0 0 1,0 0-1,0 1 1,0-1-1,0 1 1,-1 0-1,1 1 1,0-1-1,0 1 1,0-1 0,0 1-1,0 0 1,0 1-1,3 1 1,-2-2-37,-1 1 0,1 0 0,-1 0 0,0 0-1,0 0 1,0 1 0,0 0 0,-1 0 0,1 0 0,-1 0 0,1 0 0,-1 1 0,0 0 0,0-1 0,-1 1 0,1 0 0,-1 0 0,0 1 0,0-1 0,0 0 0,-1 1 0,1-1 0,-1 1 0,0 0 0,-1-1 0,1 1 0,-1 0 0,0 5 0,-1-7 72,0-1 0,0 1 1,0 0-1,0-1 0,-1 1 1,1-1-1,-1 0 1,1 0-1,-1 1 0,0-1 1,0 0-1,0 0 1,0 0-1,-1-1 0,1 1 1,0-1-1,-1 1 0,1-1 1,-1 0-1,0 0 1,-3 1-1,-60 17 324,52-16-432,0 0 0,0-2 0,-1 0 0,1 0 0,0-2 0,-18-1 0,43-3-13560,9 5 2846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51 2787,'0'0'22656,"-4"14"-22459,-18 55-38,-35 122 1241,81-273 2215,-6 28-3648,12-68 1,-26 94 201,1-6-834,-3 63-99,-2-10 754,-1-13-10,1 0 0,0 0 0,0 0 0,1 0-1,-1 0 1,1 0 0,4 11 0,-4-15 26,0-1 0,1 1-1,-1 0 1,0 0 0,1-1 0,0 1-1,-1-1 1,1 1 0,0-1 0,0 0-1,-1 1 1,1-1 0,0 0 0,0 0-1,0-1 1,1 1 0,-1 0 0,0-1-1,0 1 1,0-1 0,0 0-1,1 0 1,-1 1 0,0-1 0,0-1-1,3 1 1,1-1 8,1 0 0,-1 0 1,0 0-1,0-1 0,1 0 0,-1 0 0,0 0 0,0-1 0,-1 0 0,1 0 0,-1-1 0,1 1 1,6-8-1,9-8 85,33-38 0,-36 36-84,-13 21-141,-5 9-153,-5 14-159,-14 37 395,12-43 12,1 0 0,1 1 0,0-1 1,1 1-1,1 1 0,1-1 0,1 0 0,0 21 1,1-39-93,0 1 0,0-1 0,1 1 1,-1-1-1,0 1 0,0-1 0,0 0 1,1 1-1,-1-1 0,0 1 0,0-1 1,1 0-1,-1 1 0,0-1 0,1 0 1,-1 1-1,0-1 0,1 0 0,-1 0 1,0 1-1,1-1 0,-1 0 0,1 0 1,-1 0-1,1 0 0,-1 1 1,0-1-1,1 0 0,-1 0 0,1 0 1,-1 0-1,1 0 0,-1 0 0,1 0 1,-1 0-1,1 0 0,-1 0 0,0-1 1,2 1-1,0 0-776,14-2-6703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8168,'0'0'16752,"-12"4"-16784,2-1 67,0 1 0,0 0 1,0 1-1,1 0 1,0 1-1,0 0 1,0 0-1,1 1 0,0 0 1,-15 16-1,14-12 6,-1 1 0,1 0 0,1 1 0,0 0 0,1 0 0,0 0 0,1 1 0,0 0 0,1 0 0,1 0-1,0 1 1,1 0 0,1 0 0,-1 26 0,3-39-35,0 0-1,1 0 1,-1 0-1,1 0 1,-1 0-1,1 0 0,0 0 1,-1 0-1,1 0 1,0 0-1,0-1 1,0 1-1,1 0 1,-1-1-1,0 1 1,1-1-1,-1 1 1,1-1-1,-1 1 1,1-1-1,2 1 1,0 0 9,0 0 0,1 0 0,-1-1 0,0 1 0,1-1 0,-1 0 0,1 0 0,-1-1 0,8 1 0,-5-1 12,0 0 1,1-1 0,-1 1-1,0-1 1,0-1-1,0 1 1,0-1 0,0-1-1,0 1 1,-1-1 0,1 0-1,9-7 1,-9 4 47,0-1 0,-1 1 0,0-1 0,-1 0 0,1-1 0,7-15 0,-11 19 28,0 0 0,0 0-1,0-1 1,-1 1 0,0-1-1,0 1 1,0-1-1,0 0 1,-1 1 0,0-1-1,0 0 1,0 1 0,-1-1-1,1 0 1,-2-4-1,1 7-105,0 0-1,0 0 1,-1 1-1,1-1 1,0 0-1,-1 1 1,1-1-1,-1 1 1,0 0-1,1-1 1,-1 1-1,0 0 0,0 0 1,0 0-1,0 0 1,0 1-1,0-1 1,0 0-1,0 1 1,0-1-1,0 1 1,0 0-1,0 0 1,-1 0-1,1 0 0,0 0 1,0 0-1,0 0 1,0 1-1,-2 0 1,2-1-8,1 0 1,0 0-1,-1 0 0,1 0 1,-1 1-1,1-1 0,0 0 1,0 1-1,-1-1 1,1 1-1,0 0 0,0-1 1,-1 1-1,1 0 1,0 0-1,0-1 0,0 1 1,0 0-1,0 0 0,0 0 1,1 0-1,-1 0 1,0 1-1,0-1 0,1 0 1,-1 0-1,0 0 1,1 1-1,0-1 0,-1 0 1,1 1-1,0-1 1,-1 0-1,1 1 0,0-1 1,0 0-1,0 1 0,0-1 1,1 1-1,-1-1 1,0 0-1,0 1 0,1-1 1,-1 0-1,1 0 1,0 3-1,1-3 18,-1 1-1,1-1 1,0 0-1,-1 0 1,1 0 0,0 0-1,0 0 1,0 0 0,0-1-1,0 1 1,0-1 0,-1 1-1,1-1 1,0 0-1,1 0 1,-1 1 0,0-1-1,2-1 1,44-1 140,-43 2-132,6-2-48,0 1 0,0-2 0,0 1 0,0-2 0,0 1 0,-1-2-1,1 1 1,-1-1 0,17-13 0,-27 18 31,0 0-1,0 1 1,0-1-1,0 0 1,0 0-1,0 0 1,0 0-1,0 0 0,0 0 1,0 0-1,0 1 1,0-1-1,0 0 1,0 0-1,0 0 1,0 0-1,0 0 1,0 0-1,0 0 1,0 1-1,0-1 1,0 0-1,0 0 1,0 0-1,0 0 1,0 0-1,1 0 0,-1 0 1,0 0-1,0 1 1,0-1-1,0 0 1,0 0-1,0 0 1,0 0-1,0 0 1,0 0-1,0 0 1,1 0-1,-1 0 1,0 0-1,0 0 1,0 0-1,0 0 1,0 0-1,0 0 1,0 0-1,1 0 0,-1 0 1,0 0-1,0 0 1,0 0-1,0 0 1,0 0-1,0 0 1,0 0-1,1 0 1,-1 0-1,0 0 1,0 0-1,0 0 1,0 0-1,-5 19-326,-12 22-144,8-21 489,2-9 2,1 1 0,1 0 0,0 0 0,1 1 0,0-1 0,1 1 0,-3 23 0,6-36-65,0 1 0,0-1 0,0 0 0,0 0 0,0 0 0,0 0 0,0 0-1,0 0 1,0 0 0,0 1 0,0-1 0,0 0 0,0 0 0,0 0-1,0 0 1,0 0 0,0 0 0,0 1 0,0-1 0,0 0 0,0 0 0,0 0-1,0 0 1,0 0 0,0 0 0,0 0 0,0 1 0,0-1 0,0 0-1,0 0 1,0 0 0,1 0 0,-1 0 0,0 0 0,0 0 0,0 0 0,0 0-1,0 0 1,0 1 0,0-1 0,0 0 0,1 0 0,-1 0 0,0 0-1,0 0 1,0 0 0,0 0 0,0 0 0,0 0 0,1 0 0,-1 0 0,0 0-1,0 0 1,0 0 0,0 0 0,0 0 0,0 0 0,0 0 0,1 0-1,-1 0 1,0-1 0,0 1 0,0 0 0,0 0 0,0 0 0,0 0 0,0 0-1,1 0 1,5-8-5247,2-9-7022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7911,'0'0'13448,"0"12"-11654,-2 296 1259,-7-316-10696,-2-7 3024,-5-9-4841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9 114 12748,'0'0'6337,"-2"-10"-3390,-4-32-951,6 40-1915,0 0 0,0 0 1,0 0-1,1 0 0,-1 0 0,1 0 0,-1 0 0,1 0 1,0 0-1,0 0 0,0 1 0,0-1 0,0 0 1,0 1-1,0-1 0,0 1 0,1-1 0,-1 1 0,0-1 1,1 1-1,0 0 0,-1 0 0,1 0 0,0 0 0,-1 0 1,1 0-1,2-1 0,4-1 79,-1 1 1,1-1-1,0 1 1,15-2-1,-5 3-105,0 0-1,0 0 1,0 2-1,0 0 1,30 6-1,-39-4-57,1-1 0,0 1 0,0 0-1,-1 1 1,0 0 0,0 1 0,0 0-1,0 0 1,-1 1 0,0 0 0,12 12-1,-18-16-9,0-1 1,-1 1-1,1-1 0,-1 1 0,1-1 1,-1 1-1,0 0 0,0 0 0,0 0 1,0 0-1,0 0 0,0 0 0,-1 0 1,1 0-1,0 0 0,-1 0 0,0 0 0,0 0 1,1 1-1,-1-1 0,0 0 0,-1 0 1,1 0-1,-1 4 0,-1-3 28,1 0 1,-1 0-1,0 0 0,0-1 0,-1 1 1,1-1-1,0 0 0,-1 1 1,1-1-1,-1 0 0,0 0 0,0-1 1,1 1-1,-6 1 0,-8 4 72,-1-1-1,0 0 0,-1-2 1,-28 5-1,-5-4-450,41-5-3943,3 0-4331,18 0-1462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7303,'0'0'18086,"5"5"-17707,-2 1-208,1-1-1,-1 1 0,0 0 0,-1 0 1,0 0-1,0 0 0,0 0 0,0 1 0,-1-1 1,0 1-1,-1-1 0,1 1 0,-1-1 1,-1 1-1,1-1 0,-1 0 0,-1 7 1,-51 185 484,38-149-611,16-49-31,0 0 1,0 0-1,0 1 1,0-1-1,0 0 0,0 0 1,0 0-1,0 0 1,0 0-1,0 0 0,-1 0 1,1-1-1,0 1 1,0 0-1,0 0 0,0-1 1,0 1-1,0 0 1,0-1-1,-1 1 0,1-1 1,1 0-1,28-12 368,4-2-887,44-12 0,-52 18-4066,-22 8-57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6342,'0'0'16976,"2"9"-16624,2 12-91,0-1-1,-1 1 0,-2 0 0,0 0 1,-1 0-1,-1 0 0,-1 0 0,0 0 1,-2-1-1,-1 1 0,-8 23 0,16-110 2153,8 10-2304,-5 26-93,1 0-1,12-35 0,-18 74-175,-1 0 0,1 0 0,0-1 0,1 1-1,0 0 1,1 0 0,4 10 0,-6-18 161,0 1-1,0-1 1,0 0-1,0 0 1,0 0 0,0 0-1,0 0 1,0 0 0,1 0-1,-1 0 1,0-1 0,1 1-1,-1 0 1,1-1 0,-1 1-1,0-1 1,1 0 0,-1 1-1,1-1 1,-1 0-1,1 0 1,0 0 0,-1 0-1,1 0 1,-1 0 0,1-1-1,-1 1 1,1 0 0,-1-1-1,0 1 1,1-1 0,-1 1-1,1-1 1,-1 0-1,0 0 1,1 0 0,-1 1-1,0-1 1,1-2 0,9-4 102,-1-1 1,0 0-1,12-14 1,-18 18-149,0 0 61,-2 1-17,1 0 0,-1 0 0,1 1 1,-1-1-1,1 1 0,0-1 0,0 1 0,1 0 1,-1 1-1,0-1 0,0 0 0,5-1 0,-7 6-38,0-1-1,0 0 0,0 0 1,-1 1-1,1-1 0,-1 1 1,0-1-1,1 0 0,-1 1 1,0-1-1,0 1 0,-1-1 1,1 4-1,-1-1 45,2 27 14,-2-1 0,-2 0-1,-8 43 1,8-57-810,6-31-2459,0-6-2937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7527,'0'0'15994,"12"7"-14910,2 0-828,1 0 0,0-1 0,0 0 1,0-2-1,1 1 0,0-2 0,21 2 1,3-1-44,81 10-672,-111-10-748,-8-1-1181,-16 3-11618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12556,'0'0'11275,"78"21"-9866,-37-21-672,4 0-545,0 0-160,0-1-353,-4-6-1825,-9-5-2818,-6-1-3556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34 8264,'-17'-13'11467,"13"1"-8521,1 3-864,8 9-2434,8 0-3235,2 0-3844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13997,'0'0'1885,"8"8"-161,5 4-1326,40 46 1948,-49-53-2168,0 0 1,-1 0-1,0 0 0,0 0 1,0 1-1,0-1 1,-1 1-1,0 0 0,0 0 1,-1 0-1,2 9 1,-4-9 14,1 0 0,-1 0-1,1 0 1,-2 0 0,1 0 0,-1 0 0,0-1 0,0 1 0,0 0 0,-1-1 0,0 0 0,0 0 0,0 0 0,0 0 0,-9 8 0,-5 5-27,0-2 1,-35 25 0,15-12-1411,23-20-2770,6-6-3866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274 108 6951,'20'-26'3322,"-17"20"-2063,0 0 1,0 1 0,-1-1 0,0 0-1,0 0 1,0 0 0,-1 0-1,1-1 1,-2 1 0,1-7 0,-1 12-1187,-1 1 0,1-1 0,-1 0 1,1 1-1,-1-1 0,0 1 1,1-1-1,-1 1 0,0-1 1,0 1-1,1-1 0,-1 1 0,0 0 1,0-1-1,1 1 0,-1 0 1,0 0-1,0 0 0,0 0 1,0 0-1,1-1 0,-1 1 0,0 1 1,0-1-1,0 0 0,0 0 1,1 0-1,-3 1 0,-27 3-213,21 0 132,1 0-1,-1 0 0,1 0 0,-1 1 1,1 1-1,1-1 0,-1 1 0,-13 14 1,-50 63-48,64-74 57,-6 9-8,0-1 0,1 2 0,1 0 0,-15 38 0,21-46-19,1 1-1,1 0 1,0 0-1,1 0 1,0 0 0,0 1-1,2-1 1,-1 0-1,2 1 1,1 12-1,-2-23 20,0 0 0,1 0 0,-1-1 1,1 1-1,0 0 0,-1 0 0,1-1 0,0 1 0,0-1 0,0 1 0,0-1 0,0 1 0,1-1 0,-1 1 0,0-1 0,1 0 0,-1 0 1,1 0-1,-1 0 0,1 0 0,2 1 0,-1 0 16,1-1 1,0 0 0,0 0-1,0 0 1,0 0 0,1-1-1,-1 0 1,0 1 0,6-2-1,-3 0 25,1 0 0,0 0 0,0 0 0,-1-1 0,1-1 0,-1 1 0,0-1-1,0-1 1,12-6 0,14-27 166,-32 35-186,0 1 1,0-1-1,0 1 0,0-1 1,0 1-1,0-1 0,0 0 1,0 0-1,0 1 0,-1-1 1,1 0-1,-1 0 1,0 0-1,1 0 0,-1 0 1,0 0-1,0 0 0,0 1 1,0-1-1,-1 0 1,1 0-1,0 0 0,-2-3 1,0 4-37,0 0 0,-1-1-1,1 1 1,0 1 0,-1-1 0,1 0 0,-1 0 0,1 1 0,-1 0 0,1-1 0,-1 1-1,0 0 1,1 0 0,-5 1 0,6-1 7,-1 0 1,1 0-1,-1 0 1,1 0-1,-1 0 0,1 0 1,0 0-1,-1 0 1,1 1-1,0-1 0,-1 0 1,1 1-1,0 0 1,-1-1-1,1 1 0,0 0 1,0-1-1,0 1 1,-1 0-1,1 0 0,0 0 1,0 0-1,0 0 1,0 0-1,1 0 0,-2 2 1,30-2-98,-18-3 138,-1-1 0,0 0 0,0-1 0,0 0 0,0-1 0,-1 1 0,0-2 0,0 1 0,0-1 0,0 0 0,12-15 0,-10 11-4,1 1 0,0 0 0,1 1 0,17-10-1,-29 18-32,0 0 0,1 0 0,-1 0 0,0 0 0,1 0 0,-1 0 0,0 0 0,1 0-1,-1 0 1,0 0 0,0 0 0,1 1 0,-1-1 0,0 0 0,0 0 0,1 0 0,-1 1 0,0-1-1,0 0 1,1 0 0,-1 1 0,0-1 0,0 0 0,0 0 0,0 1 0,1-1 0,-1 0-1,0 1 1,0-1 0,0 0 0,0 0 0,0 1 0,0-1 0,0 0 0,0 1 0,0-1 0,0 0-1,0 1 1,0-1 0,0 0 0,0 1 0,0-1 0,0 0 0,0 1 0,0-1 0,-1 1 0,-1 18 9,-2 0 105,-2-1-1,0-1 0,-14 28 1,11-27-83,1 0 1,1 0-1,-5 21 0,12-39-39,0 0-1,0 0 1,0 1-1,-1-1 1,1 0-1,0 0 0,0 0 1,0 1-1,0-1 1,0 0-1,0 0 1,0 1-1,0-1 0,0 0 1,0 0-1,0 1 1,0-1-1,0 0 1,0 0-1,0 1 1,0-1-1,0 0 0,0 0 1,0 0-1,0 1 1,0-1-1,0 0 1,0 0-1,1 0 1,-1 1-1,0-1 0,0 0 1,0 0-1,0 0 1,1 1-1,-1-1 1,0 0-1,0 0 1,0 0-1,0 0 0,1 0 1,-1 1-1,0-1 1,12-7-824,10-16-1853,21-36-6806,-22 21 2076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2050,'0'0'17916,"-4"8"-16817,-6 18-434,0-6-302,1 1 0,1 1-1,0 0 1,2 0-1,1 0 1,-2 24 677,35-118 3474,-23 55-4499,-1 0-1,0 0 0,-2 0 1,1-31-1,-12 95-755,7-42 681,0-1 1,0 1 0,1-1-1,0 1 1,0 0-1,0-1 1,1 1 0,-1 0-1,1 0 1,0 0-1,1 0 1,-1-1 0,1 1-1,0 0 1,0 0-1,3 8 1,-2-11 58,-1-1 1,1 1-1,0-1 0,0 0 1,-1 0-1,1 0 0,0 0 1,0 0-1,0 0 0,0 0 0,0 0 1,0-1-1,0 1 0,0-1 1,1 0-1,-1 0 0,0 0 1,0 0-1,0 0 0,0 0 1,0 0-1,1-1 0,-1 1 1,0-1-1,3 0 0,1-1 42,0 0-1,0 0 0,0-1 0,0 0 1,0 0-1,-1 0 0,7-5 0,-7 4-18,1 0-1,-1-1 0,0 1 1,-1-1-1,1 0 0,-1-1 1,0 1-1,0-1 0,-1 1 1,0-1-1,0 0 0,0 0 1,0-1-1,-1 1 1,2-10-1,-7 18-116,0 0 0,0 1 0,0-1 0,0 1 0,0-1 0,0 1 1,1 0-1,-3 4 0,-1 2 73,0 0 0,0 1 0,1 0 0,0 0 1,1 0-1,0 0 0,1 1 0,0 0 0,1-1 0,-3 19 1,5-28 22,0-1 1,0 1 0,0-1 0,1 1 0,-1-1-1,0 1 1,0-1 0,0 1 0,0-1 0,0 0-1,1 1 1,-1-1 0,0 1 0,0-1 0,1 0 0,-1 1-1,0-1 1,1 0 0,-1 1 0,0-1 0,1 0-1,-1 1 1,0-1 0,1 0 0,-1 0 0,1 0 0,-1 1-1,1-1 1,-1 0 0,0 0 0,1 0 0,-1 0-1,1 0 1,22-1 191,19-16 86,-12-5-191,-22 14-90,1 2 0,-1-1 0,1 1 1,1 1-1,-1-1 0,16-5 0,-25 12-23,1-1 0,0 1 0,-1-1 1,1 1-1,-1-1 0,1 1 0,-1-1 0,0 1 0,1 0 0,-1-1 0,1 1 0,-1 0 0,0-1 1,0 1-1,1 0 0,-1 0 0,0-1 0,0 1 0,0 0 0,0 0 0,0-1 0,0 1 1,0 0-1,0 0 0,0-1 0,0 1 0,0 0 0,0 0 0,-1 0 0,-1 27 57,-7 12 336,12-40-252,1 0 1,-1-1-1,0 1 1,1-1-1,-1 0 0,0 1 1,0-2-1,0 1 1,4-2-1,25-16 190,-24 13-328,1 0-1,-1 1 1,1 0-1,0 0 1,0 1-1,0 1 1,1 0-1,-1 0 1,1 0-1,14-1 1,-23 4 3,-1 0 1,1 0 0,-1 0 0,1 0 0,-1 0-1,1 0 1,-1 1 0,1-1 0,-1 0 0,1 0 0,-1 0-1,1 1 1,-1-1 0,1 0 0,-1 0 0,0 1-1,1-1 1,-1 0 0,1 1 0,-1-1 0,0 0 0,1 1-1,-1-1 1,0 1 0,0-1 0,1 1 0,-1-1-1,0 1 1,0-1 0,0 0 0,1 1 0,-1-1-1,0 1 1,0-1 0,0 2 0,-2 24-85,2-23 101,-1 0 0,1-1-1,-1 1 1,1 0 0,0 0-1,0-1 1,0 1 0,1 0 0,-1 0-1,1 0 1,0 3 0,0-6-89,0 0 0,-1 1 1,1-1-1,0 0 0,-1 0 0,1 0 0,0 0 1,0 0-1,-1 0 0,1 0 0,0 0 1,0 0-1,-1 0 0,1 0 0,0 0 0,-1 0 1,1-1-1,0 1 0,0 0 0,-1 0 1,1-1-1,-1 1 0,1-1 0,0 1 0,-1 0 1,2-2-1,19-12-3439,-19 13 2694,16-12-4780,3-1-1879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105 139 13741,'0'0'10613,"-9"0"-9861,5 0-754,0 0-1,0 0 0,1 0 1,-1 1-1,0 0 0,0 0 1,0 0-1,1 0 0,-1 0 1,0 1-1,1 0 0,-1 0 1,1 0-1,0 0 0,0 0 1,0 1-1,0-1 0,0 1 1,0 0-1,1 0 0,-1 0 1,1 0-1,0 0 0,0 0 1,0 1-1,0-1 0,0 1 1,1-1-1,0 1 0,0 0 1,-1 4-1,1-7-2,0 1 0,1 0 0,-1-1 1,1 1-1,0 0 0,-1 0 0,1-1 0,0 1 0,0 0 0,0-1 1,0 1-1,1 0 0,-1 0 0,0-1 0,1 1 0,-1 0 0,1-1 1,-1 1-1,2 1 0,-1-2 14,0 0 0,0 0 1,0-1-1,0 1 0,0 0 1,0-1-1,0 1 0,0-1 0,0 1 1,0-1-1,0 0 0,0 1 1,0-1-1,0 0 0,1 0 0,-1 0 1,0 0-1,0 0 0,0 0 1,0 0-1,2 0 0,3-2 75,1 1 1,-1-1-1,0 0 0,0 0 0,0-1 0,0 0 0,0 0 1,9-6-1,5-7 84,-1 0 0,0-1 0,-2-1 0,0-1 1,0 0-1,-2-2 0,-1 1 0,0-2 0,11-25 0,-24 47-176,-1-1-1,0 1 0,1 0 0,-1 0 0,0-1 1,0 1-1,1 0 0,-1-1 0,0 1 0,0 0 1,0-1-1,0 1 0,1 0 0,-1-1 0,0 1 0,0-1 1,0 1-1,0 0 0,0-1 0,0 1 0,0-1 1,0 1-1,0 0 0,0-1 0,0 1 0,0 0 1,0-1-1,-1 1 0,1-1 0,0 1 0,0 0 1,0-1-1,0 1 0,-1 0 0,1-1 0,-1 0 1,-12 11-222,-16 21 97,16-16 158,2 1 0,0 0 1,-10 19-1,18-29-105,0 0-1,1 0 1,-1 0-1,1 0 1,0 1-1,1-1 1,0 1-1,0-1 1,0 1-1,0 0 1,1-1-1,2 13 1,-2-19-87,1 1 1,-1 0-1,1-1 1,-1 1-1,1-1 1,0 1-1,-1 0 1,1-1-1,0 1 1,-1-1-1,1 0 1,0 1-1,0-1 1,0 0-1,-1 1 1,1-1-1,0 0 1,0 0-1,0 1 1,0-1-1,0 0 1,-1 0-1,1 0 1,0 0-1,0-1 1,0 1-1,0 0 1,0 0-1,-1 0 1,2-1-1,3 1-1712,12-1-4266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15278,'0'0'10309,"-9"1"-9556,6-1-797,-48 6 471,49-6-488,1 0 0,-1 1 0,0 0 0,0-1 1,0 1-1,1 0 0,-1 0 0,1 0 0,-1 0 1,0 0-1,1 0 0,-1 0 0,1 1 0,0-1 0,0 0 1,-1 1-1,1-1 0,0 1 0,0-1 0,0 1 1,0 0-1,1-1 0,-1 1 0,0 0 0,1 0 1,-1 0-1,1-1 0,0 1 0,-1 3 0,2-4 30,0 0 0,-1-1 0,1 1-1,0 0 1,0 0 0,0-1 0,0 1-1,0 0 1,0-1 0,0 1 0,0-1-1,0 1 1,0-1 0,0 0 0,0 1-1,0-1 1,0 0 0,0 0 0,0 1-1,0-1 1,1 0 0,-1 0 0,0-1-1,1 1 1,40 0-584,-35 0 330,159 0-1525,-166 0 1822,0 0 0,-1 0 0,1 0 1,0 1-1,0-1 0,0 0 0,-1 0 0,1 0 0,0 0 0,0 0 1,0 1-1,-1-1 0,1 0 0,0 0 0,0 0 0,0 0 0,0 1 1,-1-1-1,1 0 0,0 0 0,0 1 0,0-1 0,0 0 1,0 0-1,0 0 0,0 1 0,0-1 0,0 0 0,0 0 0,0 1 1,0-1-1,0 0 0,0 0 0,0 1 0,0-1 0,0 0 0,0 0 1,0 1-1,0-1 0,0 0 0,0 0 0,0 1 0,0-1 1,1 0-1,-1 0 0,0 0 0,0 1 0,0-1 0,0 0 0,1 0 1,-1 0-1,0 0 0,0 1 0,0-1 0,1 0 0,-1 0 0,0 0 1,0 0-1,1 0 0,-1 0 0,0 0 0,0 0 0,1 1 1,-1-1-1,0 0 0,1 0 0,-19 14 1379,-2-3-516,-1 0 0,0-1 0,-23 8 0,34-15-1135,-1 0-1,1 0 1,-1-1-1,0-1 1,-13 1 0,22-9-10396,3 1 2841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27 14029,'0'0'9049,"-8"0"-8275,2 2-759,-1-1 1,1 1 0,0 0-1,0 1 1,0 0-1,1 0 1,-1 0 0,1 0-1,0 1 1,-1 0-1,2 0 1,-1 0 0,0 1-1,1-1 1,0 1-1,0 0 1,0 1-1,1-1 1,0 0 0,0 1-1,0 0 1,0 0-1,1 0 1,-2 8 0,4-13-4,0 0 1,-1 0-1,1 0 1,0 0-1,0 1 1,0-1-1,0 0 1,0 0-1,0 0 1,0 1-1,1-1 1,-1 0-1,0 0 1,1 0-1,-1 0 1,1 0-1,-1 0 1,1 0-1,-1 0 1,1 0-1,0 0 1,-1 0-1,1 0 1,0 0-1,0 0 1,1 1-1,0-2 56,0 1 0,0 0 0,0 0 0,0-1-1,0 0 1,0 1 0,0-1 0,0 0-1,0 0 1,0 0 0,0 0 0,1 0 0,2-1-1,4-1 165,1-1-1,-1 0 0,-1 0 1,1 0-1,16-10 0,-10 2-161,-1 0-1,0 0 0,-1-2 1,0 0-1,-1 0 1,0-1-1,-1 0 0,16-28 1,-26 41-198,-3 2 91,-1 0 0,1 1 0,0-1 0,0 1 1,0 0-1,0-1 0,0 1 0,1 0 0,-1 0 1,0 0-1,1 0 0,0 1 0,-1-1 0,-1 5 1,-14 33 321,16-37-263,0 0 1,0-1-1,1 1 0,-1-1 1,0 1-1,1 0 1,0 0-1,-1-1 1,1 1-1,0 0 1,1 0-1,-1 0 1,0-1-1,1 1 0,-1 0 1,1-1-1,0 1 1,0 0-1,2 3 1,18 9-2048,11-12-5683,-11-6-6278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15887,'0'0'10116,"-8"12"-10153,-21 33 487,3 0 1,1 2 0,3 1-1,-31 96 1,53-143-442,0-1 0,-1 1 1,1-1-1,0 1 0,0 0 0,-1-1 1,1 1-1,0 0 0,0-1 0,0 1 1,0 0-1,0-1 0,0 1 0,0 0 1,0-1-1,0 1 0,1-1 1,-1 1-1,0 0 0,0-1 0,0 1 1,1 0-1,-1-1 0,0 1 0,1-1 1,-1 1-1,0-1 0,1 1 1,-1-1-1,1 1 0,-1-1 0,1 1 1,-1-1-1,1 0 0,0 1 0,1-1 16,0 1 0,0-1 0,0 0 0,0-1 0,0 1 0,0 0 0,0 0 0,-1-1 0,1 1 0,0-1 0,0 0 0,2 0 0,49-29 326,-20 6-289,43-26-6,-69 46-82,0 1 1,-1-1-1,1 1 0,1 1 1,-1 0-1,0 0 0,0 0 0,1 1 1,9-1-1,-16 2 15,0 0 0,-1 0 0,1 0 0,0 0 0,-1 0 0,1 0 0,0 1 0,-1-1 0,1 0 0,-1 0 1,1 0-1,0 1 0,-1-1 0,1 0 0,-1 1 0,1-1 0,-1 1 0,1-1 0,-1 1 0,1-1 0,-1 1 0,1-1 0,-1 1 0,0-1 0,1 1 0,-1-1 0,0 1 1,1 0-1,-1-1 0,0 1 0,1 0 0,-3 28-124,0-21 114,0-1 1,-1 1-1,0-1 1,0 0-1,-4 7 0,-2-3-3,0-1 0,0 0-1,-17 13 1,-21 23 79,83-50 249,160-51-64,-196 55-270,17-9-1803,-13-3-3351,-4 2-1152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3844,'0'0'20179,"48"-35"-19090,-16 29-128,0 2-289,3 2-512,1 2-128,-4 0-480,-8 0-2082,-4-3-3268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4773,'0'0'19538</inkml:trace>
  <inkml:trace contextRef="#ctx0" brushRef="#br0" timeOffset="1">75 0 12043,'0'0'11019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7783,'0'0'14265,"10"2"-13235,-6-1-903,-1 1-16,0-1 1,1 0-1,-1-1 0,0 1 1,1-1-1,-1 1 1,0-1-1,1 0 1,-1 0-1,0 0 1,1-1-1,-1 1 0,0-1 1,1 0-1,-1 0 1,0 0-1,0 0 1,0-1-1,0 1 0,0-1 1,5-4-1,19-16 565,-1-2 0,40-47-1,-57 60-639,0-1 0,-1 0 0,0 0 0,-1-1 0,0 0 0,-1 0 0,0 0 0,-1-1 0,4-20 0,-9 34-62,1-1 1,-1 1 0,0-1-1,0 1 1,0-1 0,0 1 0,1-1-1,-1 1 1,0-1 0,0 0 0,0 1-1,0-1 1,0 1 0,0-1-1,0 1 1,-1-1 0,1 0 0,0 1-1,0-1 1,0 1 0,-1-1 0,1 1-1,0-1 1,0 1 0,-1-1-1,1 1 1,0-1 0,-1 0 0,-12 9-807,-13 26-54,12-10 785,-58 103-16,66-113 118,-1 0 0,2 1 1,0 0-1,1 0 0,0 1 0,1-1 1,-1 17-1,4-31 14,0 0-1,0 0 1,0 0-1,0 0 1,0 0-1,0 1 1,0-1 0,1 0-1,-1 0 1,0 0-1,1 0 1,-1 0-1,1 0 1,-1 0 0,1 0-1,-1 0 1,1 0-1,0 0 1,-1 0 0,1 0-1,0 0 1,0-1-1,0 1 1,0 0-1,0-1 1,0 1 0,0 0-1,0-1 1,2 1-1,0 0 64,1 0-1,-1 0 0,1-1 1,0 0-1,-1 0 1,1 0-1,0 0 0,-1 0 1,7-2-1,3-1 152,-1 0-1,0-1 1,-1-1 0,22-10-1,-19 7-164,-1-1-1,0 0 1,-1-1 0,0 0-1,-1-1 1,0 0-1,-1-1 1,0 0-1,0-1 1,13-25 0,-32 53-540,1-2 545,0 0-1,0 0 1,2 0 0,0 1 0,0 0 0,1 0 0,-4 24-1,9-38-39,1 1 0,-1-1-1,1 0 1,-1 1 0,1-1 0,0 1-1,-1-1 1,1 0 0,0 1-1,-1-1 1,1 0 0,0 0 0,0 0-1,-1 1 1,1-1 0,0 0-1,0 0 1,-1 0 0,1 0-1,0 0 1,0 0 0,-1-1 0,1 1-1,0 0 1,-1 0 0,1 0-1,1-1 1,21-5 320,-19 4-496,0 0-1,0 0 0,-1 0 0,1-1 0,-1 1 1,0-1-1,0 0 0,0 0 0,0 0 0,3-5 1,11-21-5450,-5 6-2048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201 254 9801,'0'0'5387,"-9"-2"-4320,5 0-1058,-1 1 0,0 0 0,1 0 0,-1 0 0,0 1 0,0-1 0,0 1 0,1 0 0,-1 1 0,0-1 0,0 1 0,0 0 0,1 0 0,-1 0 0,0 1 0,1 0 0,0 0 0,-1 0 0,1 0 0,0 1 0,-6 3 0,0 3-17,0-1-1,1 1 1,0 0 0,-12 17-1,18-22 3,0 0-1,1 0 0,-1 0 0,1 1 0,0-1 0,0 1 1,0 0-1,0-1 0,1 1 0,0 0 0,0 0 0,0 0 0,1 0 1,-1 8-1,2-12 1,-1 0 1,1 0-1,0-1 1,0 1-1,-1 0 0,1 0 1,0 0-1,0 0 1,0-1-1,0 1 1,0 0-1,0-1 1,0 1-1,0-1 0,0 1 1,0-1-1,0 1 1,0-1-1,0 0 1,1 0-1,-1 1 1,0-1-1,0 0 0,0 0 1,0 0-1,1 0 1,-1 0-1,0-1 1,0 1-1,0 0 1,0 0-1,2-1 0,42-10 163,-22 1-97,0-1 0,-1-2 0,0 0 0,-1-1 0,25-20 0,91-94 1566,-130 121-1297,64-70 2665,-64 69-2682,-1-1 0,0 1 0,0-1 0,-1 0 0,0-1 0,-1 1 0,5-14 0,-9 23-301,1-1 0,-1 1 1,0 0-1,0-1 0,0 1 1,1 0-1,-1-1 1,0 1-1,0-1 0,0 1 1,0 0-1,0-1 0,0 1 1,0-1-1,0 1 0,0 0 1,0-1-1,0 1 0,0-1 1,0 1-1,0 0 0,0-1 1,0 1-1,0-1 0,0 1 1,0 0-1,-1-1 0,1 1 1,0 0-1,0-1 0,-1 1 1,1 0-1,0-1 0,0 1 1,-1 0-1,1 0 0,0-1 1,-1 1-1,1 0 0,0 0 1,-1-1-1,1 1 0,0 0 1,-1 0-1,1 0 0,-1 0 1,1 0-1,0 0 0,-1 0 1,-20 8-141,9 1 101,0 1 1,1 0 0,0 1 0,1 1 0,0-1 0,1 1 0,-10 18 0,1 0 72,2 0 1,-15 40-1,26-57-5,0 0-1,1 0 0,1 1 0,0-1 0,-2 27 1,4-37-112,1 0 1,0-1 0,0 1 0,0-1-1,0 1 1,1 0 0,-1-1 0,1 1-1,0-1 1,-1 1 0,1-1 0,0 1 0,1-1-1,-1 0 1,0 1 0,1-1 0,-1 0-1,1 0 1,-1 0 0,1 0 0,0 0-1,0-1 1,0 1 0,0 0 0,0-1 0,1 0-1,-1 1 1,0-1 0,1 0 0,-1 0-1,0 0 1,1 0 0,0-1 0,-1 1-1,1-1 1,-1 0 0,4 1 0,20-1-3340,1-4-2403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7175,'0'0'15150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115 179 4260,'0'0'9465,"-11"10"-5419,5-5-3770,-9 9 824,0 1 0,-22 28 0,34-39-1002,-1 1 0,1-1 0,0 1 0,1 0 0,-1 0 0,1 0 0,0 0 0,0 0 0,0 0-1,1 1 1,0-1 0,0 0 0,0 1 0,1-1 0,0 1 0,0-1 0,1 10 0,0-14-64,0 0 0,-1 0 1,1 0-1,0 0 0,0 0 0,0 0 1,0 0-1,0 0 0,0 0 0,0-1 0,0 1 1,0 0-1,0-1 0,1 1 0,-1-1 1,0 1-1,0-1 0,1 0 0,-1 1 1,0-1-1,0 0 0,1 0 0,-1 0 1,0 0-1,1 0 0,-1 0 0,0 0 0,2-1 1,41-8 1817,-28 1-1658,-1 0 0,0 0 0,-1-2 1,0 0-1,-1 0 0,0-2 0,14-14 0,0-3-160,-2-1 0,24-35 0,-10-3-48,-37 63-45,0-1 0,0 1 0,0-1 0,0 0 0,-1 1 1,0-1-1,0 0 0,0 0 0,-1 0 0,-1-10 0,1 15 42,0 0 0,-1 0-1,1 0 1,-1 0 0,1 1-1,-1-1 1,0 0 0,1 0 0,-1 1-1,0-1 1,0 0 0,1 1-1,-1-1 1,0 1 0,0-1 0,0 1-1,0-1 1,1 1 0,-1 0-1,0-1 1,0 1 0,0 0 0,0 0-1,0 0 1,0 0 0,0-1-1,0 1 1,0 1 0,0-1 0,0 0-1,0 0 1,0 0 0,0 0-1,0 1 1,-1 0 0,-37 11-284,7 6 176,0 1 0,1 2 0,1 1 0,-49 47 0,77-68 101,0 1 0,0-1 1,1 1-1,-1 0 0,0-1 0,1 1 1,0 0-1,-1 0 0,1 0 0,0 0 0,0 0 1,0 0-1,0 1 0,0-1 0,0 3 1,2-4 14,-1 0 1,1 0-1,0 0 1,0 0-1,-1 0 1,1 0-1,0-1 1,0 1-1,0 0 1,0 0-1,0-1 1,0 1-1,0-1 1,0 1-1,0-1 1,0 1-1,0-1 1,0 0-1,1 0 1,-1 1-1,0-1 1,0 0-1,0 0 1,0 0-1,1 0 1,-1 0-1,0-1 1,0 1-1,2-1 1,102-6-135,-73 4 46,0 0 1,43 4-1,-73-1 100,-1 0-1,1 0 1,-1 0 0,1 1-1,-1-1 1,1 0-1,-1 1 1,0 0-1,1-1 1,-1 1-1,0 0 1,1-1-1,-1 1 1,0 0 0,0 0-1,0 0 1,0 0-1,0 0 1,0 0-1,0 1 1,0-1-1,0 0 1,0 0-1,-1 1 1,2 0 0,-1 2 100,0 0 0,-1-1 0,1 1 0,0 0 1,-1 0-1,0-1 0,0 1 0,0 0 0,-2 7 1,0-1-519,0-1 0,0 0 0,-1 1 0,-1-1 0,0 0 0,0-1 0,-7 12 1,-1-7-6227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6758,'0'0'17355,"-3"11"-17285,-2 10-49,-1-3-5,1 0 0,2 0 0,-1 1 0,2-1 0,1 1 0,0 27 0,2-46-2,-1 1-1,1 0 1,-1-1-1,1 1 1,-1 0-1,1-1 1,0 1-1,-1-1 1,1 1-1,0-1 1,-1 1-1,1-1 1,0 0-1,0 1 1,0-1-1,-1 0 1,1 1-1,0-1 1,0 0-1,0 0 1,-1 0-1,1 0 1,0 0-1,0 0 1,0 0-1,0 0 1,0 0-1,-1 0 0,1 0 1,0-1-1,0 1 1,1-1-1,27-8 893,-14-2-739,-1 0 0,-1-1-1,0 0 1,14-18 0,13-12 3,-40 42-172,0 0 1,0-1-1,0 1 1,0 0 0,1 0-1,-1 0 1,0 0-1,0 0 1,0 0 0,0 0-1,1 0 1,-1 0-1,0-1 1,0 1 0,0 0-1,0 0 1,1 0-1,-1 0 1,0 0 0,0 0-1,0 0 1,0 0-1,1 0 1,-1 0 0,0 0-1,0 1 1,0-1-1,1 0 1,-1 0 0,0 0-1,0 0 1,0 0-1,0 0 1,0 0 0,1 0-1,-1 0 1,0 1-1,0-1 1,0 0 0,0 0-1,0 0 1,0 0-1,1 0 1,-1 1 0,0-1-1,0 0 1,0 0-1,0 0 1,0 0 0,0 1-1,0-1 1,0 0-1,0 0 1,0 0 0,0 1-1,4 19-174,-4 32-118,0-44 298,1-8 24,-1 1 0,1-1 0,0 1 0,-1-1 0,1 1 0,-1-1 0,1 1-1,0-1 1,-1 0 0,1 1 0,0-1 0,0 0 0,-1 0 0,1 0 0,0 1 0,0-1 0,-1 0 0,1 0 0,0 0 0,0 0-1,-1 0 1,1 0 0,0 0 0,0-1 0,-1 1 0,1 0 0,0 0 0,0-1 0,-1 1 0,1 0 0,0-1 0,27-8 664,11-12-289,-32 17-412,0-1 0,0 1 0,1 1 1,-1-1-1,1 1 0,0 0 0,0 1 0,0 0 0,15-2 1,-22 4-11,0 1 0,0-1 0,0 1 1,0 0-1,-1-1 0,1 1 0,0 0 1,0 0-1,0-1 0,-1 1 0,1 0 1,0 0-1,-1 0 0,1 0 0,-1 0 1,1 0-1,-1 0 0,0 0 0,1 0 1,-1 0-1,0 0 0,0 0 0,1 0 1,-1 0-1,0 0 0,0 0 0,0 1 1,0-1-1,-1 0 0,1 0 0,0 0 1,0 0-1,-1 0 0,1 1 0,-9 39 120,9-41-98,-1 0-1,1 0 1,0 1-1,0-1 1,0 0-1,0 0 1,-1 1-1,1-1 1,0 0-1,0 0 1,0 1-1,0-1 1,0 0-1,0 1 1,0-1-1,0 0 1,-1 1-1,1-1 1,0 0-1,0 0 1,0 1-1,1-1 1,-1 0-1,0 1 1,0-1-1,0 0 1,0 0-1,0 1 1,0-1-1,0 0 1,0 1-1,1-1 1,-1 0-1,0 0 1,0 0-1,0 1 1,0-1-1,1 0 1,-1 0-1,0 1 1,0-1-1,1 0 1,-1 0-1,1 0 1,15-3 243,19-14 89,-13 1-326,-17 12-72,0-1 1,0 1-1,0 0 0,1 1 1,0-1-1,0 1 0,0 0 1,0 1-1,0-1 0,0 1 1,1 0-1,7-1 0,-13 34-1314,-1-26 1100,-1-1-1,0 1 1,0 0-1,0-1 1,0 1 0,-1-1-1,-1 5 1,-11 15-7636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13965,'0'0'6193,"-6"13"-5756,-33 74 863,-31 107 0,62-163-780,7-26 572,4-24-614,-3 18-486,6-92-227,-6 92 54,21 23-700,-16-18 880,0 0 0,0-1 0,1 0 0,-1 0 0,1-1 0,0 0 0,0 0-1,0 0 1,0-1 0,0 1 0,0-1 0,11 0 0,-4 0 125,0-1 1,0-1-1,0 0 0,0 0 0,14-4 0,-5-8 484,-15 6-81,-11 5 239,2 2-790,0 1-1,-1 0 1,1 0 0,0 1-1,0-1 1,0 0 0,0 1-1,0-1 1,0 1 0,0 0-1,0-1 1,1 1 0,-1 0-1,1 0 1,-1 0 0,1 0-1,0 0 1,0 1 0,0-1-1,-2 5 1,1-1 17,-1 1 0,1 0 0,0-1 0,0 1-1,1 0 1,-1 9 0,51-14 441,-47-2-430,4 0 83,-1-1-1,1 0 1,0 0-1,0 0 1,-1-1-1,1 1 1,-1-1-1,1-1 1,-1 1-1,0-1 1,6-4-1,-9 6-55,0-1-1,-1 1 0,1 0 0,-1-1 0,1 1 0,-1-1 0,0 1 0,1-1 1,-1 0-1,0 0 0,0 1 0,0-1 0,0 0 0,-1 0 0,1 0 0,0 0 0,-1 0 1,1 0-1,-1 0 0,0 0 0,0-1 0,0 1 0,0 0 0,0 0 0,0 0 1,0 0-1,-1 0 0,1 0 0,-1 0 0,0 0 0,1 0 0,-1 0 0,0 0 1,-1-2-1,-14-19 39,13 19-62,-1-1 0,1 0 0,0 1-1,0-1 1,0-1 0,1 1 0,-1 0-1,1-1 1,1 1 0,-2-7 0,29 19-776,-10 1 135,3 1-2835,0-1 1,29 9-1,-14-10-3326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12620,'0'0'11595,"-10"-3"-11019,7 1-589,-1 1 0,0-1-1,0 1 1,-1 0-1,1 1 1,0-1-1,0 1 1,0 0 0,0 0-1,-1 0 1,1 0-1,0 1 1,0 0-1,0-1 1,0 2 0,0-1-1,0 0 1,0 1-1,0 0 1,0 0-1,1 0 1,-1 0 0,1 0-1,-1 1 1,1 0-1,0-1 1,0 1-1,0 1 1,0-1 0,1 0-1,-1 1 1,-3 6-1,6-9 9,0 0 0,-1 0-1,1 0 1,0 0 0,-1 0-1,1 0 1,0 0 0,0 0-1,0-1 1,0 1 0,0 0-1,0 0 1,0 0-1,0 0 1,0 0 0,0 0-1,1 0 1,-1 0 0,0 0-1,1 0 1,-1 0 0,1 0-1,-1 0 1,1-1 0,-1 1-1,1 0 1,0 0 0,-1-1-1,1 1 1,0 0-1,-1-1 1,1 1 0,0-1-1,0 1 1,0-1 0,0 1-1,-1-1 1,1 1 0,0-1-1,0 0 1,0 0 0,0 1-1,0-1 1,0 0 0,0 0-1,0 0 1,0 0 0,2 0-1,62 0-336,-49-1-255,18 5 745,-26 3 791,-21 5 900,5-7-1524,0-1 0,-1-1 0,0 0 0,0 0 1,0 0-1,-18 1 0,-29-2-6696,49-4-105,2-6-4282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10602,'0'0'10591,"1"10"-10115,-1 47 865,-2 1 1,-11 65 0,-1-35-535,10-53-187,5-30 39,2-12 346,36-120-1892,-38 132 859,0 0-1,0 1 0,1-1 0,0 0 0,0 0 1,0 0-1,1 0 0,0-1 0,0 1 0,0-1 1,0 1-1,1-1 0,-1 0 0,1 0 1,0-1-1,1 1 0,-1-1 0,0 0 0,1 0 1,0 0-1,0-1 0,-1 1 0,2-1 0,-1-1 1,0 1-1,0-1 0,0 1 0,1-2 0,-1 1 1,1 0-1,-1-1 0,1 0 0,7-1 0,-6 0 95,-1 1 0,1-2 0,0 1-1,-1 0 1,1-1 0,-1 0-1,0-1 1,1 0 0,-1 0 0,0 0-1,0 0 1,-1-1 0,1 0-1,-1 0 1,0-1 0,0 1 0,0-1-1,-1 0 1,0-1 0,1 1-1,-2-1 1,1 0 0,-1 1 0,0-2-1,0 1 1,3-12 0,-5 14-66,0 0 0,0-1 1,-1 1-1,1 0 0,-1 0 1,0 0-1,0 0 0,-1-1 1,-1-6-1,2 10-16,-1 0-1,1 0 1,-1 0 0,1 0-1,-1 0 1,0 0 0,1 0-1,-1 0 1,0 0-1,1 1 1,-1-1 0,0 0-1,0 0 1,0 1 0,0-1-1,0 1 1,0-1 0,0 1-1,0-1 1,0 1 0,0 0-1,0-1 1,0 1 0,0 0-1,0 0 1,-1 0-1,1 0 1,0 0 0,0 0-1,0 0 1,0 0 0,0 0-1,0 0 1,0 1 0,-1-1-1,1 0 1,0 1 0,0-1-1,0 1 1,-1 0 0,-3 2-28,1 0 0,0 0 1,0 0-1,1 0 1,-1 1-1,0-1 1,1 1-1,0 0 1,0 0-1,0 0 1,1 0-1,-1 1 1,1-1-1,-3 8 1,0 0 19,0 1 1,1-1 0,1 1 0,-3 18 0,5-29 23,1-1 0,-1 1 0,1 0 0,0 0-1,0-1 1,0 1 0,0 0 0,0 0 0,0-1 0,0 1 0,1 0 0,-1-1 0,1 1 0,-1 0 0,1-1 0,-1 1 0,1 0-1,0-1 1,0 1 0,0-1 0,0 0 0,0 1 0,0-1 0,0 0 0,1 1 0,-1-1 0,0 0 0,1 0 0,-1 0 0,1 0 0,-1 0-1,1-1 1,1 2 0,4-1 71,1 1-1,-1-2 1,0 1 0,1-1-1,-1 0 1,13-2-1,-13 2-11,3-2-26,1 0 0,-1 0 1,1-1-1,-1-1 0,0 0 1,0 0-1,0-1 1,-1 0-1,1 0 0,-1-1 1,-1-1-1,1 1 0,-1-1 1,0-1-1,11-13 0,-6 5-16,0 0 0,-1-2-1,-1 1 1,-1-1 0,0-1 0,-2 0-1,8-23 1,-14 37-52,0 0 1,0 0-1,-1 0 0,0-1 0,0 1 1,0 0-1,-1-1 0,0 1 1,0 0-1,0-1 0,-2-5 1,2 11 17,0-1 1,-1 1 0,1-1 0,0 1 0,-1-1 0,1 1 0,0-1 0,-1 1-1,1 0 1,-1-1 0,1 1 0,-1 0 0,1-1 0,-1 1 0,1 0 0,-1 0-1,1 0 1,-1-1 0,1 1 0,-1 0 0,1 0 0,-1 0 0,1 0 0,-1 0-1,1 0 1,-1 0 0,0 0 0,1 0 0,-1 0 0,1 0 0,-1 0 0,1 0-1,-1 1 1,1-1 0,-1 0 0,1 0 0,-1 0 0,0 1 0,-19 11-162,6 3 125,0 1 0,1 1-1,1 0 1,1 0 0,0 1-1,2 1 1,0 0-1,1 0 1,-8 29 0,12-38 45,2 1 0,-1-1 0,1 1 0,1 0 0,0 0 0,1 11 1,0-20 10,0 0 0,0 1 0,0-1 0,1 0 1,-1 0-1,1 0 0,0 1 0,-1-1 0,1 0 0,0 0 1,0 0-1,0 0 0,1 0 0,-1 0 0,0-1 1,1 1-1,-1 0 0,1-1 0,0 1 0,-1-1 1,1 1-1,0-1 0,0 0 0,0 0 0,0 0 0,0 0 1,0 0-1,0 0 0,0-1 0,1 1 0,-1-1 1,0 1-1,4-1 0,4 1 40,0-1-1,-1-1 1,1 0 0,-1 0-1,1-1 1,-1 0 0,0 0 0,0-1-1,0-1 1,0 1 0,0-2-1,-1 1 1,1-1 0,-1 0-1,0-1 1,-1 0 0,14-13-1,5-8-6,-1-2 0,-1-1-1,23-38 1,-34 49-18,-2 3-9,-5 9-11,-1 0 0,0 0-1,0-1 1,0 0 0,-1 0-1,0 0 1,-1 0 0,0 0 0,0-1-1,2-12 1,-5 21-12,-1 0 0,1-1 0,0 1 0,0 0 0,0-1 0,0 1 0,-1 0 0,1 0 0,0 0 0,0-1 0,0 1 0,-1 0 0,1 0 0,0 0 0,0-1 0,-1 1 0,1 0 0,0 0 0,0 0 0,-1 0 0,1 0 0,0 0 0,0 0 0,-1-1 0,1 1 0,0 0 0,-1 0 0,1 0 1,0 0-1,-1 0 0,1 0 0,0 0 0,0 1 0,-1-1 0,1 0 0,0 0 0,-1 0 0,1 0 0,0 0 0,0 0 0,-1 0 0,1 1 0,0-1 0,0 0 0,-1 0 0,1 0 0,0 1 0,0-1 0,0 0 0,-1 0 0,1 1 0,0-1 0,-16 12-238,1 3 202,1 1 1,1 1-1,1 0 1,0 0-1,1 1 1,1 1-1,1 0 1,1 0-1,0 1 1,-7 29-1,14-44 67,0 0-1,0 1 1,0-1-1,0 1 1,1 0-1,0-1 0,0 1 1,1-1-1,1 8 1,-2-11 5,1 0 0,0 0 0,0 0 0,0 0 0,0 0 0,1-1 0,-1 1 0,0 0 0,1 0 0,-1-1 0,1 1 0,0-1 0,-1 1 0,1-1 0,0 0 0,0 0 0,0 0 0,0 0 1,0 0-1,0 0 0,0 0 0,0-1 0,0 1 0,4 0 0,6 1 59,-1-1 0,1 0 0,-1-1 0,1 0 1,-1-1-1,1 0 0,-1 0 0,0-2 0,1 1 0,-1-1 1,0-1-1,17-8 0,-23 10-49,1-1 0,0 0 0,-1-1 0,0 1 0,0-1 1,0 0-1,0 0 0,-1-1 0,1 1 0,-1-1 0,0 0 0,-1 0 0,1-1 0,-1 1 1,0-1-1,0 0 0,-1 1 0,1-1 0,-1 0 0,-1-1 0,1 1 0,-1 0 0,0 0 0,0-9 1,-1 14-40,-1-1 0,1 1 0,0 0 1,0 0-1,-1-1 0,1 1 1,-1 0-1,1 0 0,-1 0 0,0-1 1,0 1-1,1 0 0,-1 0 0,0 0 1,0 0-1,0 0 0,0 0 1,0 1-1,0-1 0,0 0 0,0 0 1,0 1-1,-1-1 0,1 1 1,0-1-1,0 1 0,-1-1 0,1 1 1,0 0-1,-1-1 0,1 1 1,0 0-1,0 0 0,-1 0 0,1 0 1,0 0-1,-1 1 0,1-1 1,0 0-1,-1 1 0,1-1 0,-2 1 1,-2 0-19,-1 0 0,1 1 0,0-1 0,0 1 0,-1 0-1,1 0 1,0 1 0,1 0 0,-9 5 0,9-4 0,0 0-1,0 0 0,1 0 0,-1 1 1,1-1-1,0 1 0,0 0 0,0 0 1,1 0-1,-1 0 0,1 0 0,1 1 1,-1-1-1,1 1 0,0-1 0,-1 10 1,3-14 36,0 1-1,0-1 1,0 0 0,0 0 0,0 0 0,0 0 0,0 0 0,0 0 0,1 0 0,-1 0 0,0 0 0,1 0 0,-1 0 0,1-1 0,-1 1 0,1-1 0,-1 1 0,1-1 0,-1 0 0,1 1 0,-1-1 0,1 0 0,-1 0 0,1 0-1,-1 0 1,1 0 0,0 0 0,1-1 0,53-2 271,-55 3-284,54-11 88,-42 7-102,0 1 0,1 1 0,23-2 0,-37 4 18,1 0 0,-1 0-1,1 0 1,-1 0 0,1 0 0,-1 0 0,1 0 0,-1 1 0,1-1-1,-1 0 1,0 0 0,1 0 0,-1 0 0,1 1 0,-1-1-1,1 0 1,-1 0 0,0 1 0,1-1 0,-1 0 0,1 1 0,-1-1-1,0 1 1,0-1 0,1 0 0,-1 1 0,0-1 0,1 1 0,-1-1-1,0 0 1,0 1 0,0-1 0,0 1 0,0-1 0,1 1 0,-1-1-1,0 1 1,0-1 0,0 1 0,0-1 0,0 1 0,-1 0-1,-6 26 220,2-7-121,7-20-60,0 1 0,0-1 0,0 0 0,0 1-1,0-1 1,1 0 0,-1 0 0,0 0 0,0-1 0,0 1-1,0 0 1,4-2 0,11-4 87,0 0 0,30-16-1,-37 16-511,1 0-1,0 1 0,0 0 1,1 1-1,-1 0 0,1 1 1,0 0-1,18-1 0,-30 6 325,1 1 1,-1-1-1,0 0 0,0 1 1,0-1-1,0 0 0,0 1 1,0-1-1,0 0 0,-1 4 1,-3 1 72,1 0 1,-1-1 0,0 1-1,-1-1 1,-7 9 0,-4-1-4376,9-13-3100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53 15246,'-2'0'8448,"-6"16"-5780,-6 18-3481,12-23 816,-1-2 2,1 1 0,0-1 0,1 1 0,0 0 0,1-1 0,1 18 0,-1-26 1,1 0 1,0 0-1,-1 0 1,1 0-1,0 0 0,0 0 1,-1 0-1,1 0 1,0 0-1,0 0 1,0 0-1,0 0 0,0-1 1,0 1-1,1 0 1,-1-1-1,0 1 0,0-1 1,0 1-1,1-1 1,-1 0-1,0 1 1,0-1-1,1 0 0,-1 0 1,0 0-1,1 0 1,-1 0-1,0 0 1,2-1-1,44-7 419,-28-1-367,-1 0 0,1-2 0,-2 0 0,1-1 0,-2-1-1,0 0 1,0-1 0,-1-1 0,-1 0 0,0-1 0,16-26-1,-42 60-229,1-1-1,-16 35 0,23-45 214,1 1 0,0-1 1,1 1-1,0-1 0,0 1 1,1 0-1,-1 0 0,2 0 1,-1 0-1,2 13 0,0-20 17,-1 1 0,1-1-1,0 1 1,0-1 0,0 0-1,0 1 1,0-1 0,1 0-1,-1 0 1,0 0-1,1 0 1,-1 0 0,0 0-1,1 0 1,-1 0 0,1 0-1,-1-1 1,1 1 0,0-1-1,-1 1 1,1-1-1,0 0 1,-1 1 0,1-1-1,0 0 1,-1 0 0,1 0-1,0 0 1,-1-1 0,3 1-1,4-1 259,1 1-1,-1-1 0,0-1 0,16-4 1,-14 2-231,0-1 0,-1-1 0,1 1 1,-1-2-1,-1 1 0,1-1 0,-1 0 1,14-17-1,-18 20-123,0 0 0,-1-1 0,1 1 0,-1-1-1,0 0 1,-1 1 0,1-1 0,-1-1 0,0 1 0,0 0 0,-1 0 0,1-1 0,-1 1 0,0-1-1,-1 1 1,1-1 0,-1 1 0,0-1 0,-2-7 0,2 12 13,0 1 0,0-1 0,0 0 0,-1 1 1,1-1-1,0 1 0,-1-1 0,1 1 0,0-1 0,-1 1 0,1-1 1,-1 1-1,1-1 0,-1 1 0,1 0 0,-1-1 0,1 1 1,-1 0-1,1-1 0,-1 1 0,0 0 0,1 0 0,-1 0 0,1-1 1,-1 1-1,0 0 0,1 0 0,-1 0 0,1 0 0,-1 0 0,0 0 1,1 0-1,-1 0 0,0 0 0,1 0 0,-1 1 0,1-1 0,-1 0 1,0 0-1,1 1 0,-1-1 0,1 0 0,-1 1 0,1-1 0,-1 0 1,0 1-1,-23 19-248,18-12 225,2-4 67,1 0-1,-1 0 1,1 1-1,0-1 1,0 1-1,0 0 1,0 0-1,1 0 0,0 0 1,0 1-1,1-1 1,-1 1-1,1-1 1,0 9-1,1-13-1,1-1-1,0 1 0,0 0 1,0 0-1,0 0 1,0-1-1,0 1 1,0 0-1,0-1 1,0 1-1,0-1 1,0 1-1,0-1 1,0 1-1,0-1 0,1 0 1,-1 0-1,0 0 1,0 1-1,0-1 1,1 0-1,-1-1 1,0 1-1,2 0 1,31-3 313,-25 0-327,-1 0-1,0-1 1,0 0-1,0 0 1,0 0-1,-1-1 1,1-1-1,-1 1 1,-1-1-1,1 0 1,-1 0-1,0-1 1,0 0-1,-1 0 1,0-1-1,5-10 1,-10 18-14,0 0-1,0 0 1,0 0 0,0 0-1,0 0 1,0 0 0,0 0-1,0 0 1,-1 0 0,1 0-1,0 0 1,0 0 0,0 0-1,0 0 1,0 0 0,0 0 0,0 0-1,0 0 1,0 0 0,-1 0-1,1 0 1,0 0 0,0 0-1,0 0 1,0 0 0,0 0-1,0 0 1,0-1 0,0 1 0,0 0-1,0 0 1,0 0 0,0 0-1,0 0 1,0 0 0,-1 0-1,1 0 1,0 0 0,0 0-1,0-1 1,0 1 0,0 0 0,0 0-1,0 0 1,0 0 0,0 0-1,0 0 1,0 0 0,0 0-1,0-1 1,0 1 0,0 0-1,1 0 1,-1 0 0,0 0-1,0 0 1,0 0 0,0 0 0,0 0-1,0 0 1,0 0 0,0-1-1,0 1 1,0 0 0,0 0-1,0 0 1,0 0 0,0 0-1,1 0 1,-12 6-260,-9 12 181,13-10 39,-18 23-22,24-29 83,0 0 0,0-1 0,0 1-1,0-1 1,0 1 0,1 0 0,-1 0 0,0 0 0,1-1-1,0 1 1,-1 0 0,1 0 0,0 0 0,0 0 0,0 0-1,0-1 1,1 4 0,2-4 37,1 0 0,-1 0 0,1 0-1,-1 0 1,1 0 0,0-1 0,-1 1 0,1-1-1,0 0 1,-1 0 0,1-1 0,4 0 0,2 0 27,84-14-47,-93 15-102,-2 3 40,1-1 0,-1 1 0,0 0-1,1-1 1,-1 1 0,-1 0 0,1-1 0,0 1-1,-1-1 1,1 0 0,-1 1 0,-3 3-1,3-4 56,0 0-1,1 0 0,-1 0 0,0 0 0,1 1 1,0-1-1,0 0 0,-1 1 0,2-1 1,-1 1-1,0-1 0,-1 6 0,43-7 318,-38-1-270,0-1 1,0 0 0,-1 0 0,1 0 0,0 0 0,-1 0 0,0 0 0,1-1 0,-1 1-1,1-1 1,-1 0 0,0 0 0,0 0 0,0 0 0,0 0 0,-1 0 0,1 0 0,0-1 0,-1 1-1,0 0 1,1-1 0,-1 0 0,0 1 0,1-6 0,3-4-52,-1-1 0,-1 0 0,4-24 0,-7-7-881,43 41 604,-32 3-275,15-1 734,-18-5-3964,-4-7-5690,-4-2-5753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19827,'0'0'1761,"0"6"-832,0 1-1313,6 1 544,3-2-3139,-2-1-7463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11627,'0'0'14264,"-4"13"-14077,-20 71 91,-18 70-27,41-154-247,1 1 1,0-1 0,0 0-1,0 1 1,0-1 0,0 1-1,0-1 1,0 0 0,0 1 0,0-1-1,0 1 1,0-1 0,0 1-1,1-1 1,-1 0 0,0 1 0,0-1-1,0 0 1,0 1 0,1-1-1,-1 1 1,0-1 0,0 0-1,1 1 1,-1-1 0,0 0 0,1 0-1,-1 1 1,0-1 0,1 0-1,-1 0 1,0 0 0,1 1 0,-1-1-1,1 0 1,21 0 211,27-16-2,-40 13-296,0 0 16,-3 1-94,0 0 1,0 0 0,1 0-1,-1 1 1,0 0 0,1 0-1,-1 1 1,0 0-1,11 0 1,-17 0 143,1 1 0,0-1-1,0 0 1,-1 0 0,1 0 0,0 1-1,-1-1 1,1 0 0,0 1 0,-1-1-1,1 1 1,0-1 0,-1 1 0,1-1-1,-1 1 1,1-1 0,-1 1 0,1 0-1,-1-1 1,1 1 0,-1-1 0,0 1-1,1 0 1,-1 0 0,0-1 0,0 1-1,1 0 1,-1 0 0,0-1 0,0 1-1,0 0 1,0 0 0,0-1 0,0 1-1,0 0 1,0 0 0,0-1 0,0 1-1,-1 0 1,1 0 0,0-1 0,0 1-1,-1 0 1,1-1 0,-1 1 0,1 0-1,0-1 1,-1 1 0,1 0 0,-1-1-1,1 1 1,-1-1 0,-1 2 0,-1 2 67,0 0 0,-1 0 1,1 0-1,-1-1 0,0 1 1,-6 4-1,0-3 220,0 0-1,-1-1 1,1 0-1,-1 0 1,0-1-1,0-1 1,0 0-1,0 0 1,0-1-1,-1-1 1,-13 0-1,25 0-359,-1 0 1,1 0-1,-1-1 0,1 1 0,0 0 1,-1 0-1,1-1 0,-1 1 1,1 0-1,-1-1 0,1 1 0,0 0 1,-1-1-1,1 1 0,0 0 1,-1-1-1,1 1 0,0-1 0,0 1 1,-1-1-1,1 1 0,0-1 1,0 1-1,0-1 0,0 1 0,-1-1 1,1 1-1,0-1 0,0 1 1,0-1-1,0 1 0,0-1 1,0 1-1,0-1 0,1 1 0,-1-1 1,0 1-1,0-1 0,0 1 1,0-1-1,1 0 0,10-20-7251,4 8-497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83 14446,'0'0'8322,"8"-4"-7190,-4 2-1008,0 1-37,-1 0 0,0 0 0,1-1-1,-1 1 1,0-1 0,0 0 0,0 0 0,0 0 0,-1 0 0,1 0-1,-1-1 1,1 1 0,-1-1 0,0 0 0,0 0 0,0 1 0,0-1-1,0-1 1,-1 1 0,1 0 0,-1 0 0,0-1 0,0 1 0,1-6-1,-2 9-68,-1-1-1,1 0 1,-1 0-1,0 1 0,1-1 1,-1 0-1,0 1 1,1-1-1,-1 0 1,0 1-1,0-1 0,1 1 1,-1-1-1,0 1 1,0 0-1,0-1 0,0 1 1,0 0-1,1 0 1,-1-1-1,0 1 0,0 0 1,0 0-1,0 0 1,0 0-1,0 0 0,-1 0 1,-34 0-73,32 1 50,-1-1-7,0 1 0,1 0 0,0 0 0,-1 0 0,1 1 0,0-1 0,0 1 0,-1 0 0,2 1 0,-1-1 1,0 1-1,0-1 0,1 1 0,-1 0 0,1 0 0,0 1 0,0-1 0,0 1 0,-2 4 0,1-2 26,0 0 0,0 0-1,1 0 1,0 1-1,0 0 1,1 0 0,0-1-1,0 1 1,0 0 0,1 1-1,-1 9 1,2-16-5,0 1 1,1-1-1,-1 0 0,0 0 1,0 0-1,1 0 0,-1 0 1,0 0-1,1 0 1,-1 0-1,1 0 0,0 0 1,-1 0-1,1 0 1,0 0-1,-1-1 0,1 1 1,0 0-1,0 0 0,0-1 1,0 1-1,0 0 1,-1-1-1,1 1 0,2 0 1,35 6 331,-30-6-269,1-1 0,-1-1 0,1 0 0,-1 0 0,0-1 0,16-4 0,-21 4 6,8-2-169,-12 4 105,1 0-1,0 0 0,0 0 1,0 0-1,0 0 0,0 0 0,0 0 1,0 0-1,0 0 0,-1 0 1,1 0-1,0 0 0,0 0 0,0 0 1,0 0-1,0 0 0,0 0 0,0 0 1,-1 0-1,1 0 0,0 0 1,0 0-1,0 0 0,0 0 0,0 0 1,0 0-1,0 0 0,0 0 1,-1 0-1,1-1 0,0 1 0,0 0 1,0 0-1,0 0 0,0 0 0,0 0 1,0 0-1,0 0 0,0 0 1,0 0-1,0-1 0,0 1 0,0 0 1,0 0-1,0 0 0,-1 0 1,1 0-1,0 0 0,0 0 0,0 0 1,0-1-1,0 1 0,1 0 0,3-1 12,0 0-1,0-1 1,0 1-1,0-1 0,0 0 1,-1 0-1,1 0 1,5-4-1,5-3 13,2 0 7,-1-1 0,25-22 0,-34 27-62,0 0 0,0-1-1,-1 0 1,0 0 0,0-1 0,0 1-1,-1-1 1,6-12 0,-29 35-694,7-13-7470,7-3 2507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 15855,'0'0'3102,"-10"-1"-727,4 1-2309,1 0 0,-1 0-1,0 0 1,0 0 0,0 1 0,0 0 0,1 0-1,-1 1 1,1-1 0,-1 1 0,1 0-1,-1 1 1,1 0 0,0-1 0,0 1-1,0 1 1,1-1 0,-1 1 0,1 0-1,0 0 1,-6 7 0,5-4-46,1 0-1,0 0 1,0 0-1,1 0 1,-1 0 0,2 1-1,-4 13 1,5-19-20,1 0-1,-1-1 1,1 1 0,-1 0-1,1 0 1,0 0 0,0 0-1,0-1 1,0 1 0,0 0-1,1 0 1,-1 0 0,0 0-1,1-1 1,-1 1-1,1 0 1,0 0 0,0-1-1,-1 1 1,1 0 0,0-1-1,1 1 1,-1-1 0,0 1-1,0-1 1,0 0 0,1 0-1,-1 1 1,1-1 0,-1 0-1,1 0 1,0 0 0,-1 0-1,1-1 1,0 1 0,-1 0-1,5 0 1,3 0 17,0 0 0,0 0 0,0-1-1,0-1 1,0 1 0,0-2 0,0 1 0,0-1 0,0 0 0,-1-1-1,1 0 1,-1-1 0,0 1 0,0-1 0,0-1 0,11-8 0,-3 1 233,0 0 0,-1-1 1,-1-1-1,0 0 1,-1-1-1,17-26 0,-40 43-30,-9 8-354,10-2 65,0 0 1,0 1 0,1 1-1,0-1 1,-11 19 0,16-22-320,0-1 1,1 1-1,-1-1 1,1 1-1,1 0 1,-1-1 0,1 1-1,-1 10 1,2-15 199,0 0 0,0 0 1,0 0-1,0 0 1,0-1-1,0 1 0,0 0 1,0 0-1,0 0 1,1 0-1,-1 0 0,0-1 1,0 1-1,1 0 1,-1 0-1,1 0 0,-1-1 1,1 1-1,-1 0 1,1 0-1,-1-1 0,1 1 1,0-1-1,-1 1 0,1 0 1,0-1-1,-1 1 1,1-1-1,0 0 0,1 1 1,27 1-4610,6-5-8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6502,'6'-2'11866,"0"-1"-4915,6-7-4027,-10 8-3821,0 1-1,-1-1 1,1 1-1,0-1 1,0 1-1,0 0 1,0-1 0,0 1-1,0 0 1,0 1-1,1-1 1,-1 0-1,3 0 1,-4-1-2145,-1 2 3309,0-1 1,0 1-1,0 0 0,0 0 0,0-1 0,0 1 0,0 0 0,0 0 0,1 0 1,-1-1-1,0 1 0,0 0 0,0 0 0,0 0 0,0-1 0,1 1 0,-1 0 1,0 0-1,0 0 0,1 0 0,-1-1 0,0 1 0,0 0 0,0 0 0,1 0 1,-1 0-1,0 0 0,0 0 0,1 0 0,-1 0 0,0 0 0,0 0 0,1 0 0,-1 0 1,0 0-1,0 0 0,1 0 0,-1 0-212,1 0 1,-1 1-1,1-1 0,-1 0 1,0 1-1,1-1 1,-1 1-1,0-1 0,0 0 1,1 1-1,-1-1 0,0 1 1,0-1-1,0 1 1,1-1-1,-1 1 0,0-1 1,0 1-1,0-1 0,0 1 1,0-1-1,0 1 1,0-1-1,0 1 0,0-1 1,0 0-1,0 1 0,-1-1 1,1 1-1,0-1 1,0 1-1,-1 0 0,-4 28 191,0 0-1,2 1 1,0 46 0,1-57 869,1-11-2620,0-21-19827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116 113 2466,'1'-21'12469,"-6"6"-5868,4 14-6404,0 0-1,0 0 1,0 0-1,0 0 1,0 1-1,1-1 1,-1 0-1,-1 0 1,1 1 0,0-1-1,0 1 1,0-1-1,0 1 1,0-1-1,-1 1 1,1-1-1,0 1 1,0 0-1,-3 0 1,1 0-254,0 0-1,0 0 1,0 1 0,0-1 0,0 1-1,0 0 1,0 0 0,0 0 0,0 1-1,1-1 1,-1 0 0,0 1 0,1 0-1,-1 0 1,1 0 0,-1 0-1,1 0 1,0 0 0,-3 5 0,1-2 65,0-1 1,1 1 0,0 1 0,0-1 0,1 0-1,0 1 1,0-1 0,0 1 0,0 0 0,1-1-1,0 1 1,0 0 0,0 0 0,1 0 0,0 0-1,1 7 1,-1-12-2,1 0 0,0-1 0,-1 1 0,1 0 0,0-1 0,-1 1 0,1-1 0,0 1 0,0-1 0,-1 1 0,1-1 0,0 0 0,0 1 1,0-1-1,0 0 0,-1 0 0,1 1 0,0-1 0,0 0 0,0 0 0,0 0 0,0 0 0,0 0 0,0 0 0,0-1 0,1 1 0,24-6 273,-16 1-227,0 0-1,0-1 1,-1 0-1,0-1 1,0 0 0,-1 0-1,0-1 1,7-9-1,4-5 552,30-46 1,-29 31 320,-19 34-864,-2 5-55,-10 20-139,-1 2 123,4-10-4,1 0 1,0 1 0,1-1-1,1 1 1,0 1-1,1-1 1,-4 26 0,9-40-78,-1 0 0,1-1 0,-1 1 0,1-1 0,-1 1 0,1-1 0,-1 0 0,1 1 0,0-1 0,-1 1 0,1-1 0,0 0 0,-1 0 0,1 1 0,0-1 0,-1 0 0,1 0 0,0 0 0,0 0 0,-1 0 0,1 0 0,0 0 0,-1 0 0,1 0 0,0 0 0,0 0 0,-1 0 0,1-1 0,0 1 0,-1 0 0,1 0 0,0-1 0,-1 1 0,1-1 0,0 1 0,0-1 0,28-12-10059,-14 2-1872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65 11851,'0'0'11841,"9"-3"-11142,-5 1-605,31-12 375,-33 13-420,-1 0 0,1 0 1,-1 0-1,1 0 0,-1 0 1,0 0-1,1 0 0,-1-1 1,0 1-1,0-1 0,0 1 1,0 0-1,0-1 1,0 0-1,0 1 0,-1-1 1,1 0-1,-1 1 0,1-1 1,-1 0-1,1 0 0,-1-1 1,0 2-34,-1 0 1,1 1-1,-1-1 0,1 0 1,-1 0-1,1 1 1,-1-1-1,1 0 0,-1 1 1,0-1-1,1 1 1,-1-1-1,0 1 1,0-1-1,1 1 0,-1 0 1,0-1-1,0 1 1,0 0-1,0 0 0,1-1 1,-1 1-1,0 0 1,0 0-1,0 0 1,0 0-1,0 0 0,0 0 1,1 0-1,-1 1 1,-2-1-1,-30 6-205,25-2 168,0 0 0,1 1-1,0 0 1,0 0 0,0 0 0,0 1 0,1 0-1,-8 10 1,10-11 19,0-1-1,1 1 0,-1 0 1,1 0-1,0 1 1,0-1-1,1 1 1,-1-1-1,1 1 0,0 0 1,1 0-1,-2 11 1,3-16 8,1 0 0,-1-1 0,1 1-1,0 0 1,-1 0 0,1 0 0,0-1 0,-1 1 0,1 0 0,0-1 0,0 1 0,0-1 0,-1 1 0,1-1 0,0 1 0,0-1-1,0 0 1,0 1 0,0-1 0,0 0 0,0 0 0,0 0 0,0 0 0,0 0 0,0 0 0,0 0 0,0 0 0,0 0-1,0 0 1,2-1 0,35-3 243,35-25-62,-62 23-275,0 1-1,0 0 1,1 1 0,-1 0-1,1 1 1,0 1-1,0-1 1,14 1 0,-25 2 78,-1 0 1,1 0-1,0 0 1,0 0-1,-1 0 1,1 0-1,0 0 0,-1 1 1,1-1-1,0 0 1,-1 0-1,1 1 1,-1-1-1,1 1 1,0-1-1,-1 0 1,1 1-1,-1-1 1,1 1-1,-1 0 1,1-1-1,-1 1 1,0-1-1,1 1 1,-1-1-1,0 1 1,1 0-1,-1-1 1,0 2-1,2 27-32,-15 26 455,45-71 527,-24 11-1029,1-1 0,-1 1 0,1 1 0,0 0 0,0 0 0,0 1 0,1 0 0,-1 0 0,1 1 0,-1 0 0,19 0 0,-27 3 79,0 0 1,0 0-1,0 0 1,-1 0-1,1 0 0,0 1 1,0-1-1,-1 0 1,1 0-1,-1 1 1,1-1-1,-1 0 0,0 1 1,1-1-1,-1 0 1,0 1-1,0-1 1,0 3-1,-1 29 667,-15-13-1698,7-15-8045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15599,'0'0'7527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18 7655,'0'0'18775,"-9"-5"-18785,6 3 6,0 1 1,-1-1-1,1 0 1,-1 1-1,1 0 1,-1 0-1,1 0 1,-1 1-1,0-1 1,0 1-1,1-1 1,-1 1-1,0 1 1,0-1-1,1 0 1,-1 1-1,0 0 1,1 0-1,-1 0 1,1 0-1,-1 1 1,1-1-1,-1 1 1,1 0-1,-6 4 1,-6 3-38,-49 33-523,62-40 527,-1 0 0,0 0 0,0 0 0,1 1 0,0 0 0,-1-1 0,1 1 0,0 0 0,0 0 0,1 0 0,-1 0 0,0 0 0,1 1 0,0-1 0,0 0 0,0 1 0,-1 5 0,3-8-1,-1 0 1,0 0-1,1 0 0,-1 0 0,0-1 0,1 1 0,-1 0 0,1 0 0,0 0 1,-1 0-1,1 0 0,0-1 0,-1 1 0,1 0 0,0 0 0,0-1 0,0 1 1,-1-1-1,1 1 0,0-1 0,0 1 0,0-1 0,0 1 0,0-1 0,0 0 1,0 0-1,2 1 0,37 5-84,-28-5-46,-2 1 49,0 0 0,0 1 0,0 0 0,0 1 0,0 0 0,-1 0 0,10 7 0,-17-10 127,0-1-1,-1 1 1,1 0-1,0 0 0,-1 0 1,1 1-1,-1-1 1,1 0-1,-1 0 1,0 1-1,1-1 0,-1 1 1,0-1-1,0 1 1,0 0-1,0-1 0,-1 1 1,1 0-1,0 0 1,-1-1-1,1 1 0,-1 0 1,1 0-1,-1 0 1,0 0-1,0 0 0,0 0 1,0 0-1,0-1 1,0 1-1,-1 0 0,1 0 1,-1 0-1,1 0 1,-1 0-1,1-1 0,-1 1 1,0 0-1,0-1 1,0 1-1,0 0 1,0-1-1,-1 1 0,1-1 1,0 0-1,-3 2 1,-1 3 102,-1-1 1,-1-1 0,1 1 0,-1-1 0,0 0 0,0 0 0,0-1 0,0 0 0,-1 0 0,1-1 0,-1 0 0,0 0-1,1-1 1,-1 0 0,0 0 0,0-1 0,-8-1 0,8-2-2671,6-6-4158,3 5 4401,-1-10-9876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23 16303,'0'0'9791,"-3"-4"-9668,2 2-127,-1 1 1,1-1-1,0 1 1,-1 0 0,1 0-1,0-1 1,-1 1-1,0 0 1,1 0-1,-1 0 1,0 1-1,1-1 1,-1 0-1,0 1 1,0-1 0,0 1-1,1-1 1,-1 1-1,0 0 1,0 0-1,0 0 1,-2 0-1,-1 1-1,-1 0-1,1 0 1,0 0-1,0 1 0,-1 0 1,1 0-1,-9 6 0,-2 1-6,1 2-1,0 0 1,1 1-1,-15 16 1,27-26 10,0 0-1,0 1 1,0 0 0,0-1 0,0 1 0,0 0-1,1 0 1,-1 0 0,1 0 0,0 0-1,0 0 1,0 0 0,0 4 0,1-6 21,0 1 0,0-1 1,0 0-1,0 0 0,0 0 1,1 1-1,-1-1 1,0 0-1,1 0 0,-1 0 1,1 0-1,-1 0 0,1 0 1,0 0-1,-1 0 1,1 0-1,0 0 0,0 0 1,0 0-1,0 0 0,-1-1 1,1 1-1,0 0 0,0-1 1,1 1-1,-1 0 1,0-1-1,0 1 0,0-1 1,0 0-1,0 1 0,1-1 1,-1 0-1,0 0 1,0 0-1,0 0 0,2 0 1,25 3 213,-1-2 1,30-2-1,16-10-4884,-44 3-2278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13613,'0'0'11269,"2"11"-10783,0 5-363,0 1 0,-1-1-1,-1 0 1,-1 1 0,0-1 0,-5 24-1,-17 31-1,12-41-61,-9 44 0,20-74-55,0 1 0,0-1 0,0 0 0,-1 1 0,1-1 0,0 0 0,0 1 0,0-1 0,0 0 0,0 1 0,0-1 0,0 0 0,0 1 0,0-1 0,0 0 0,0 1 0,0-1 0,0 0 0,1 0 0,-1 1 0,0-1 0,0 0 0,0 1 0,0-1 0,0 0 0,1 0 0,-1 1 0,0-1 0,0 0 0,0 0 0,1 1 0,-1-1 0,0 0 0,0 0 0,1 0 0,-1 1 0,0-1 0,1 0 0,-1 0 0,0 0 1,1 0-1,-1 0 0,1 0 0,17-6 512,18-18 533,46-47-367,83-94 1,-149 143-2179,-15 17-2648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10890,'0'0'11723,"9"52"-10762,-3-40-704,5-2-193,-1 3-160,-5-3-2018,6-4-2755,-1-3-3651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13068,'0'0'6017,"-2"10"-5217,-43 139 203,-13 60 925,20-288-8597,23 37 7675,5 7 3419,11 35-4263,0-1 1,0 0 0,0 1-1,0-1 1,0 1-1,0-1 1,0 1 0,0 0-1,0-1 1,0 1 0,0 0-1,0 0 1,0-1-1,0 1 1,0 0 0,0 0-1,0 0 1,0 0-1,0 1 1,0-1 0,0 0-1,2 1 1,29 2-305,19 4-1303,-2-3-4835,-27-2 1001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52 13293,'0'0'12924,"-3"-3"-12599,2 2-319,0 0 0,0 0 0,0 0-1,0 0 1,0 0 0,0 0 0,0 1-1,0-1 1,0 0 0,0 1 0,0-1-1,-1 1 1,1-1 0,0 1 0,0-1-1,-1 1 1,-1 0 0,1 0-4,0 1 1,1-1-1,-1 1 1,0 0-1,0 0 1,0 0 0,0 0-1,1 0 1,-1 0-1,0 0 1,1 1-1,-1-1 1,-1 2-1,-11 54 799,9-44-810,1 1 0,1 0 0,0 0 0,1 1 1,0 18-1,18-45 436,9-34-201,-21 36-215,1 0 1,0 1-1,1-1 0,11-14 1,-14 21-26,0 0 1,-1 1-1,1-1 1,0 1-1,1 0 1,-1 0-1,0 0 1,0 0-1,1 1 1,-1-1-1,1 1 1,0 0-1,-1 0 1,1 0-1,0 1 1,0-1-1,-1 1 1,5 0-1,-3 0-16,-1 0 0,1 0 0,-1 0 0,1 1-1,-1-1 1,1 1 0,-1 0 0,1 1 0,-1-1 0,0 1-1,0 0 1,0 0 0,6 4 0,-8-4 7,1 0 1,-1 1-1,0-1 0,0 1 1,0 0-1,-1 0 0,1 0 1,-1 0-1,1 0 0,-1 0 1,0 0-1,0 0 0,0 0 1,-1 1-1,1-1 0,-1 0 1,0 1-1,0-1 1,0 4-1,-1 11 201,0-18-161,1 0 1,0 0-1,0 0 1,0 0-1,0-1 0,-1 1 1,1 0-1,0 0 0,0 0 1,0 0-1,-1 0 1,1 0-1,0-1 0,0 1 1,0 0-1,-1 0 0,1 0 1,0 0-1,0 0 1,-1 0-1,1 0 0,0 0 1,0 0-1,-1 0 1,1 0-1,0 0 0,0 0 1,0 0-1,-1 0 0,1 1 1,0-1-1,0 0 1,-1 0-1,1 0 0,0 0 1,0 0-1,0 0 0,0 1 1,-1-1-1,1 0 1,0 0-1,0 0 0,0 0 1,0 1-1,0-1 0,-1 0 1,1 0-1,0 0 1,0 1-1,0-1 0,0 0 1,0 0-1,0 1 0,0-1 1,0 0-1,0 0 1,0 0-1,0 1 0,0-1 1,0 0-1,0 0 1,0 1-1,0-1 0,0 0 1,0 0-1,0 1 0,0-1 1,1 0-1,-2-3 76,0-1 1,0 0-1,1 1 0,0-1 1,-1 0-1,2 0 0,-1 1 1,1-6-1,0-5-68,-2 2-18,0 8-14,1 0 1,-1-1-1,1 1 0,0 0 0,0-1 1,0 1-1,1 0 0,0-1 1,-1 1-1,2 0 0,-1 0 1,2-5-1,0 10-38,-1 0 0,1 1 1,-1 0-1,0 0 0,1-1 0,-1 1 1,0 1-1,0-1 0,0 0 0,1 3 1,7 6-94,-6-8 144,1-1 0,-1 1 0,1-1 0,-1 0 0,1 0 0,0-1 0,-1 1 0,1-1 0,0 0 0,0 0 0,0-1 0,0 0 0,0 1 0,0-2 0,0 1 0,0 0 0,0-1 0,0 0 0,-1 0 0,1-1 0,6-2 0,1 0 5,0-1 0,-1-1 0,1 0 0,-1-1-1,0 0 1,18-16 0,-27 22-31,-1 0 0,0 0 0,0 0 1,0 0-1,1 0 0,-1 0 0,0 0 0,0 0 0,-1-1 0,1 1 0,0 0 0,0-1 0,-1 1 0,1 0 1,-1-1-1,1 1 0,-1-1 0,1 1 0,-1-3 0,-8 2-302,-10 12 199,6-1 73,0 1 1,1 1 0,-16 19 0,23-26 51,0 1 0,0 0 0,1 0 0,0 0 0,0 0 0,1 0 0,-1 1 0,1-1 0,0 1 0,1-1 0,-1 1 0,0 9 0,2-15 9,1 0-1,-1 1 1,1-1 0,-1 1-1,1-1 1,-1 0 0,1 1-1,-1-1 1,1 0 0,-1 1-1,1-1 1,0 0 0,-1 0-1,1 0 1,-1 0 0,1 0 0,0 1-1,-1-1 1,1 0 0,0 0-1,-1-1 1,1 1 0,-1 0-1,1 0 1,0 0 0,-1 0-1,1 0 1,0-1 0,22-4 223,62-31-182,-70 28-308,1 1 0,0 0 0,1 1 0,-1 0 0,1 2 0,35-6 0,-52 10 248,1 0 0,-1 0 0,1 0 0,0 0 0,-1 0 0,1-1 0,0 1 0,-1 0 0,1 1 0,0-1 0,-1 0 0,1 0 0,0 0 0,-1 0 0,1 0 0,0 1 0,-1-1 0,1 0 0,-1 1 0,1-1 0,-1 0 0,1 1 0,0-1 0,-1 1 0,0-1 0,1 1 0,-1-1 0,1 1 0,-1-1 0,1 1 0,-1-1 0,0 1 0,0-1 0,1 1 0,-1 0 0,0-1 0,0 1 0,0 0 0,1-1 0,-1 1 0,0 0 0,0-1 0,0 1 0,0 0 0,0-1 0,0 1 0,0-1 0,-1 1 0,1 0 0,0-1 0,0 1 0,0 0 0,-1-1 0,1 1 0,0-1 0,-1 1 0,1 0 0,-1 0 0,-30 48 277,17-28 233,17-21-367,0 0 0,0-1 0,0 1 0,0-1 0,0 0 0,-1 0-1,1 0 1,0 0 0,0 0 0,4-4 0,7-4-60,56-30-278,-64 37 68,-1-1 1,0 1 0,1 0-1,-1 0 1,1 1-1,0 0 1,0 0-1,-1 0 1,1 1 0,10 0-1,-16 1 129,1-1-1,-1 1 1,1 0-1,-1-1 1,1 1 0,-1 0-1,0-1 1,1 1-1,-1 0 1,0 0-1,0 0 1,0-1-1,0 1 1,0 0-1,0 0 1,0 0-1,0-1 1,0 1 0,0 0-1,0 0 1,0 0-1,0-1 1,-1 1-1,1 0 1,0 0-1,0-1 1,-1 1-1,1 0 1,-1 0 0,0 0-1,-12 26-81,8-17-87,3-6-550,0-1-1,0 1 1,-1 0-1,1 0 0,-1-1 1,0 0-1,0 1 1,-6 4-1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 11371,'0'0'6529,"-10"-2"-5083,5 1-1373,-1 0 0,1 1 0,-1-1 0,0 1 0,0 1 1,1-1-1,-1 1 0,1 0 0,-1 0 0,1 1 0,-1-1 0,1 1 0,0 0 0,-1 1 0,1-1 0,0 1 0,1 0 0,-1 1 0,1-1 0,-1 1 0,-6 6 0,5-4 19,-1 0 1,1 1-1,0-1 0,0 1 1,1 0-1,0 0 0,0 1 0,1 0 1,0 0-1,0 0 0,1 0 0,0 0 1,-3 14-1,6-20-119,0-1 1,0 1-1,0-1 0,0 1 1,1-1-1,-1 1 0,1-1 1,-1 1-1,1-1 0,-1 1 1,1-1-1,0 0 0,0 1 0,0-1 1,0 0-1,0 0 0,0 0 1,0 0-1,0 1 0,0-1 1,0-1-1,0 1 0,1 0 1,-1 0-1,0 0 0,1-1 1,-1 1-1,1-1 0,-1 1 1,1-1-1,-1 1 0,1-1 0,-1 0 1,1 0-1,1 0 0,66 4-756,-58-4 669,26-1-346,5 1-31,50 5 1,-91-5 542,0 0 1,-1 0-1,1 0 1,0 0-1,-1 0 1,1 0-1,0 0 0,-1 0 1,1 0-1,0 0 1,-1 1-1,1-1 1,-1 0-1,1 0 0,0 1 1,-1-1-1,1 1 1,-1-1-1,1 0 1,-1 1-1,1-1 0,-1 1 1,1-1-1,-1 1 1,1 0-1,-11 10 998,-31 9 193,37-18-1141,-48 22 610,-30 12-846,25-22-6220,27-13-4008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71 4612,'2'-2'1032,"1"-1"1,-1 0-1,0 0 0,0 0 0,0 0 0,0 0 0,-1 0 0,1-1 0,-1 1 1,0 0-1,0-1 0,0 1 0,1-8 0,-2 10-899,0 0 0,0 1-1,-1-1 1,1 0 0,0 0 0,0 1 0,0-1 0,-1 0-1,1 0 1,0 1 0,-1-1 0,1 0 0,0 1-1,-1-1 1,1 0 0,-1 1 0,1-1 0,-1 1 0,1-1-1,-1 1 1,0-1 0,1 1 0,-1-1 0,-1 0 0,0 1-116,0-1 1,0 1-1,0-1 1,0 1 0,0 0-1,0 0 1,-1 0 0,1 0-1,0 0 1,0 1-1,0-1 1,0 0 0,-3 2-1,-6 2-16,-1 1-1,1 0 1,0 1-1,1 0 1,0 0-1,0 1 1,0 1-1,-13 13 0,6-6 3,2 1 0,0 1 0,-22 33 0,34-43 21,-1-1 0,1 0 0,0 1 1,0 0-1,1 0 0,0 0 0,0 0 0,0 0 0,1 0 0,0 0 0,1 0 0,0 10 0,0-14-11,1 0-1,-1 0 1,1-1 0,-1 1 0,1 0 0,0 0 0,0-1 0,0 1-1,0-1 1,1 1 0,-1-1 0,1 1 0,0-1 0,-1 0 0,1 0-1,0 0 1,0 0 0,0 0 0,1 0 0,-1 0 0,0-1 0,1 1 0,-1-1-1,1 0 1,-1 1 0,1-1 0,0-1 0,0 1 0,-1 0 0,1-1-1,0 1 1,4-1 0,3 2 62,0-2 0,0 1 0,0-1 0,0-1-1,-1 0 1,1 0 0,0-1 0,0 0 0,10-5 0,-17 6-24,1-1 1,-1 1 0,0-1-1,1 0 1,-1 0-1,0-1 1,-1 1 0,1 0-1,0-1 1,-1 0 0,1 0-1,-1 1 1,0-1-1,0-1 1,0 1 0,0 0-1,-1 0 1,1-1 0,-1 1-1,0-1 1,0 1-1,0-1 1,0 0 0,-1 1-1,1-1 1,-1 0 0,0-3-1,-1 5-45,1 0 1,-1 1-1,1-1 0,-1 1 0,0-1 1,0 1-1,0-1 0,0 1 0,0 0 1,0-1-1,0 1 0,0 0 0,0 0 1,-1 0-1,1-1 0,0 2 0,-1-1 0,1 0 1,-1 0-1,1 0 0,-1 1 0,1-1 1,-1 1-1,0-1 0,1 1 0,-1-1 1,0 1-1,1 0 0,-1 0 0,0 0 1,1 0-1,-1 0 0,-2 1 0,2-1-18,0 0 0,1-1-1,-1 1 1,1 1 0,-1-1 0,1 0-1,-1 0 1,1 0 0,-1 1-1,1-1 1,-1 1 0,1 0 0,-1-1-1,1 1 1,-1 0 0,1 0-1,0-1 1,0 1 0,-1 0 0,1 0-1,0 1 1,0-1 0,0 0-1,0 0 1,0 1 0,0-1 0,1 0-1,-1 1 1,0-1 0,1 0 0,-1 1-1,1-1 1,-1 1 0,1 0-1,0-1 1,-1 1 0,1-1 0,0 3-1,1-3 17,-1-1-1,1 1 0,0 0 1,-1 0-1,1 0 0,0-1 1,0 1-1,-1 0 1,1-1-1,0 1 0,0-1 1,0 1-1,0-1 0,0 1 1,0-1-1,0 0 0,0 1 1,0-1-1,0 0 1,0 0-1,0 0 0,0 0 1,0 0-1,0 0 0,2 0 1,34 0 111,-31-1-104,4 0-15,0 0 0,1-2 0,-1 1 0,0-1 0,-1 0 0,1-1 1,0 0-1,12-8 0,20-8-73,-40 55-943,-22 18 1330,17-47-319,0 0 0,0 1 1,0 0-1,1-1 0,0 1 1,0 0-1,0 10 0,2-16-1304,3-4-3329,2-4 2700,-4 6 625,10-17-6060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79 11082,'0'0'12524,"9"-1"-11947,3 1-488,0-1 1,0-1 0,1 0-1,11-5 1,-21 7-71,0-1 1,-1 0-1,1 0 1,0 0 0,-1 0-1,1 0 1,-1-1-1,0 1 1,1-1-1,-1 0 1,0 1-1,0-1 1,0 0-1,0 0 1,0 0-1,0-1 1,-1 1-1,1 0 1,-1-1-1,0 1 1,1-1-1,-1 1 1,0-1 0,0 1-1,-1-1 1,1 0-1,-1 0 1,1-2-1,-2 4-19,1 0-1,-1 1 1,1-1-1,-1 1 1,0-1-1,1 1 1,-1-1-1,0 1 1,0 0-1,1-1 1,-1 1-1,0 0 1,0-1-1,1 1 1,-1 0-1,0 0 0,0 0 1,0 0-1,0 0 1,1 0-1,-1 0 1,0 0-1,0 0 1,-1 0-1,-23 2-135,19-1 134,0 1 1,1 0-1,-1 1 1,1 0-1,0-1 1,0 2 0,0-1-1,0 1 1,0-1-1,1 1 1,-1 0-1,1 1 1,0-1 0,0 1-1,1 0 1,0 0-1,0 0 1,0 0-1,0 1 1,1-1-1,0 1 1,0 0 0,0-1-1,1 1 1,-2 8-1,3-13 13,0 0-1,1 0 0,-1-1 1,0 1-1,0 0 0,1 0 1,-1 0-1,0 0 0,1 0 1,-1 0-1,1-1 0,-1 1 1,1 0-1,-1 0 0,1-1 1,-1 1-1,1 0 0,0-1 1,-1 1-1,1 0 1,0-1-1,0 1 0,0-1 1,-1 1-1,2-1 0,31 8 205,33-13-26,-54 2-235,0-1-1,-1-1 1,1 0 0,-1-1 0,0 1-1,0-2 1,-1 0 0,0 0 0,0-1-1,-1 0 1,0-1 0,0 0 0,-1 0-1,12-18 1,-19 24 353,-2 5-160,-8 10-169,-12 24-159,18-25 173,-1 0 0,2 0 0,-1 0 0,0 13 0,3-22 13,-1-1 1,1 1 0,0-1-1,0 1 1,0 0 0,0-1-1,0 1 1,0-1 0,0 1-1,0 0 1,1-1 0,-1 1-1,1-1 1,-1 1 0,1-1-1,-1 1 1,1-1 0,0 0-1,0 1 1,0-1 0,0 0 0,0 1-1,0-1 1,0 0 0,0 0-1,0 0 1,1 0 0,-1 0-1,0 0 1,1 0 0,-1-1-1,1 1 1,-1 0 0,1-1-1,-1 1 1,1-1 0,-1 0-1,1 1 1,1-1 0,3 0 23,1 0 0,-1 0 0,0 0 0,0-1 0,0 0 0,1-1 0,-1 1 0,0-1 0,0 0 0,-1 0 0,9-6 0,-4 2 0,-1-1 0,0 0 0,0-1 1,-1 0-1,11-13 0,-13 14-9,9-10 21,-1 0 1,21-34-1,-39 56-70,0 1-1,0-1 1,1 0 0,0 1-1,-4 10 1,6-11 146,0 0 0,0 0-1,0 0 1,1 0 0,0 0 0,1 9 0,-1-13-77,0 0-1,0-1 1,0 1-1,0 0 1,1-1 0,-1 1-1,0-1 1,0 1 0,0 0-1,1-1 1,-1 1-1,0-1 1,1 1 0,-1-1-1,0 1 1,1-1 0,-1 1-1,1-1 1,-1 1-1,1-1 1,-1 0 0,1 1-1,-1-1 1,1 1 0,-1-1-1,1 0 1,-1 0-1,1 1 1,0-1 0,-1 0-1,1 0 1,-1 0-1,1 0 1,0 0 0,-1 0-1,1 0 1,0 0 0,-1 0-1,1 0 1,-1 0-1,1 0 1,0 0 0,-1 0-1,1-1 1,-1 1 0,1 0-1,0 0 1,-1-1-1,1 1 1,-1 0 0,1-1-1,-1 1 1,1-1 0,-1 1-1,0-1 1,1 1-1,-1-1 1,1 1 0,-1-1-1,1 0 1,0-1 62,1 0 1,-1 0-1,0 1 1,0-1-1,0 0 1,0 0-1,0 0 0,0-1 1,-1 1-1,1 0 1,-1 0-1,1 0 1,-1 0-1,0-1 0,0 1 1,0 0-1,0 0 1,0-1-1,-1-2 1,0-7 1297,-1 14-1389,0 0 1,-1 0 0,1 1 0,0-1 0,0 1-1,0-1 1,1 1 0,-1-1 0,0 1 0,1 0-1,0 0 1,-2 5 0,-4 5 0,8-15-1883,10-18-5279,-10 18 5590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37 6182,'2'-31'15463,"-1"25"-10968,0 23-3826,-4 32-670,2-32 105,0-1 1,0 0-1,4 22 1,-3-36-79,1 0 1,-1 0 0,1 0 0,0 0-1,0 0 1,0 0 0,0-1-1,0 1 1,0 0 0,0-1-1,1 1 1,-1-1 0,0 1-1,1-1 1,-1 0 0,1 1-1,0-1 1,0 0 0,-1 0 0,1 0-1,0 0 1,0-1 0,0 1-1,0 0 1,0-1 0,0 1-1,0-1 1,0 0 0,0 0-1,0 0 1,0 0 0,0 0-1,3 0 1,0-1 56,-1 1 0,1 0 0,-1-1 0,0 0 0,0 0 0,1-1 0,-1 1 0,0-1 0,0 1-1,0-1 1,0-1 0,-1 1 0,1-1 0,4-3 0,-1-2 77,0-1 0,0 0 1,-1-1-1,7-13 0,-12 20-97,1-1 0,0 0 0,-1 0 0,0 1 0,0-1 0,0 0 0,0 0 0,-1 0 0,0 0 1,1 0-1,-1 0 0,-1 0 0,1 0 0,-1 0 0,-1-7 0,1 9-1833,-3-1 5345,2 3-5153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3812,'0'0'22672,"18"-40"-29762,-14 22 12109,-4 34-3910,-5 33-799,4-40-189,-4 20 121,-3 54-1,8-82-232,0-1 1,0 0 0,0 1 0,0-1 0,0 1 0,0-1-1,0 1 1,0-1 0,1 0 0,-1 1 0,0-1 0,0 1-1,0-1 1,0 0 0,0 1 0,1-1 0,-1 1-1,0-1 1,0 0 0,1 1 0,-1-1 0,0 0 0,1 0-1,-1 1 1,0-1 0,1 0 0,-1 1 0,0-1-1,1 0 1,-1 0 0,1 0 0,-1 0 0,0 1 0,1-1-1,-1 0 1,1 0 0,-1 0 0,1 0 0,21-7 450,17-18 15,4-20-349,-31 31-122,1 0 1,26-21-1,-34 45-367,-5-9 369,0 0-1,0-1 1,0 1 0,1 0-1,-1 0 1,0 0-1,0 0 1,1 0-1,-1 0 1,0 0-1,1-1 1,-1 1-1,1 0 1,-1 0-1,1-1 1,0 1-1,-1 0 1,1-1-1,0 1 1,-1 0 0,1-1-1,0 1 1,0-1-1,-1 1 1,2 0-1,10-2 60,-1-1-1,1 0 1,-1 0-1,0-1 1,20-8-1,-20 7-92,0 0 0,0 1 0,0 0 0,0 1 0,21-2 0,-31 4 19,0 0 0,0 0 0,0 0 0,0 1 0,0-1 1,0 0-1,0 0 0,1 1 0,-1-1 0,0 0 0,0 1 0,0-1 0,-1 1 0,1-1 0,0 1 0,0 0 1,0-1-1,0 1 0,0 0 0,-1 0 0,1 0 0,0-1 0,-1 1 0,1 0 0,1 2 0,-1 0 8,-1 0 1,1 0-1,0 0 0,-1-1 0,1 1 0,-1 0 1,0 0-1,0 0 0,0 5 0,-2 3 184,0 0-1,0 0 1,-1 0-1,-6 12 1,9-23-105,12-30-790,-4-17-10420,-8 24 1090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15310,'0'0'8328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13485,'0'0'8899,"-2"8"-7415,-1 1-1216,1-5-208,1-1 0,0 1 1,0-1-1,0 1 1,0 0-1,1-1 1,-1 1-1,1 4 0,4-7-5,0 0-1,-1 0 1,1-1-1,0 1 1,0-1-1,-1 0 1,1 0-1,0 0 0,7-2 1,40-16-280,-45 14 132,0 1 1,1 1-1,-1-1 1,0 1-1,1 1 1,-1-1 0,1 1-1,-1 0 1,1 0-1,0 1 1,7 0-1,-14 0 102,1 1-1,0 0 0,0 0 0,-1-1 1,1 1-1,0 0 0,-1 0 0,1 0 1,-1 0-1,1 0 0,-1 0 1,0 0-1,1 0 0,-1 0 0,0 0 1,0 0-1,1 0 0,-1 0 0,0 0 1,0 0-1,0 0 0,0 0 0,0 0 1,-1 0-1,1 0 0,0 0 1,0 0-1,-1 0 0,0 1 0,-8 32 679,3-20-716,-6 12 584,9-11-6591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12043,'0'0'14099,"-4"12"-13981,-3 10-29,1-1 1,1 1 0,1 1-1,-2 29 1,6-52-52,1 1 1,-1-1-1,1 0 0,-1 1 0,1-1 1,-1 0-1,1 0 0,-1 1 1,1-1-1,-1 0 0,1 0 1,-1 0-1,1 0 0,0 0 1,-1 0-1,1 1 0,-1-1 0,1 0 1,-1-1-1,1 1 0,0 0 1,-1 0-1,1 0 0,-1 0 1,1 0-1,-1-1 0,1 1 0,-1 0 1,1 0-1,-1-1 0,1 1 1,-1 0-1,1-1 0,-1 1 1,1-1-1,20-10 297,11-12-168,-22 15-175,0 0-1,1 1 0,-1 0 0,2 1 1,-1 0-1,20-7 0,-31 13-4,1 0 0,-1 0-1,0 0 1,1 0 0,-1-1 0,0 1-1,1 0 1,-1 0 0,0 0-1,1 0 1,-1 0 0,0 1 0,1-1-1,-1 0 1,0 0 0,1 0-1,-1 0 1,0 0 0,1 0 0,-1 0-1,0 1 1,1-1 0,-1 0-1,0 0 1,0 0 0,1 1 0,-1-1-1,0 0 1,0 0 0,0 1-1,1-1 1,-1 0 0,0 1 0,0-1-1,0 0 1,0 1 0,0-1-1,1 0 1,-1 0 0,0 1-1,0-1 1,0 0 0,0 1 0,-1 22 33,0-20-6,1-1 1,0 1-1,-1-1 1,1 1-1,0-1 1,0 1-1,1-1 0,-1 1 1,0-1-1,2 4 1,0-7 34,1 1 0,-1 0 1,1-1-1,-1 1 1,1-1-1,-1 0 0,0 0 1,1 0-1,-1 0 1,0 0-1,0 0 0,4-4 1,1 2-25,-1 0-91,-1 1 0,1-1 0,0 1 0,1 1 0,-1-1 0,0 1 0,12-1 0,-17 2 18,1 0 1,-1 1 0,1-1 0,-1 0 0,0 1 0,1-1 0,-1 1 0,1-1 0,-1 1 0,0 0 0,0-1-1,1 1 1,-1 0 0,0 0 0,0 0 0,0 0 0,0 0 0,0 0 0,0 0 0,0 0 0,0 0 0,-1 1-1,1-1 1,0 0 0,-1 1 0,1-1 0,-1 0 0,1 1 0,-1-1 0,0 1 0,1-1 0,-1 0 0,0 1-1,0-1 1,0 1 0,0-1 0,0 1 0,-1 1 0,1 0 255,1 9-3879,-1-11 3320,0-1 0,0 1 0,1-1 1,-1 1-1,0-1 0,0 0 0,1 1 1,-1-1-1,0 1 0,0-1 0,1 0 1,-1 1-1,1-1 0,-1 0 0,0 0 1,1 1-1,-1-1 0,1 0 0,-1 0 1,0 1-1,1-1 0,-1 0 0,1 0 1,-1 0-1,1 0 0,-1 0 0,1 0 1,-1 0-1,1 0 0,-1 0 0,1 0 1,0 0-1,4 0-5719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12332,'0'0'9897,"-11"5"-9176,8-4-710,-48 29 738,47-27-667,1 0 0,0-1-1,-1 1 1,1 1-1,1-1 1,-1 0-1,0 1 1,1-1 0,0 1-1,0 0 1,0 0-1,0 0 1,0 0 0,1 0-1,-1 5 1,1-9-73,1 1 0,0-1 1,0 1-1,0-1 0,0 1 1,0-1-1,0 1 0,0-1 1,0 1-1,1-1 1,-1 1-1,0-1 0,0 1 1,0-1-1,0 1 0,1-1 1,-1 1-1,0-1 0,1 1 1,-1-1-1,0 0 0,1 1 1,-1-1-1,0 0 0,1 1 1,-1-1-1,1 0 0,-1 1 1,0-1-1,1 0 1,-1 0-1,1 1 0,0-1 1,24 2 370,-19-3-310,0 0-1,0 0 1,0-1-1,0 1 1,10-6-1,-7 2-61,-1 0-1,0-1 0,0-1 1,7-7-1,-12 11-32,-1 1 1,0-1-1,1 0 0,-1 1 1,-1-1-1,1 0 0,0 0 1,-1 0-1,1-1 1,-1 1-1,0 0 0,0 0 1,0-1-1,-1 1 0,1-4 1,-1 7 18,0 0 1,0-1-1,-1 1 1,1 0-1,0 0 1,0-1-1,-1 1 1,1 0-1,0 0 0,0 0 1,0-1-1,-1 1 1,1 0-1,0 0 1,-1 0-1,1 0 1,0 0-1,0 0 1,-1-1-1,1 1 1,0 0-1,-1 0 1,1 0-1,0 0 1,-1 0-1,1 0 0,0 0 1,0 0-1,-1 1 1,1-1-1,0 0 1,-1 0-1,1 0 1,0 0-1,-1 0 1,1 0-1,0 0 1,0 1-1,-1-1 1,1 0-1,0 0 1,0 0-1,0 1 1,-1-1-1,1 0 0,0 0 1,0 1-1,0-1 1,0 0-1,-1 0 1,1 1-1,0-1 1,-14 13-156,13-12 154,-23 34-106,23-33 113,0 0 0,1 0 0,-1-1 0,0 1 0,1 0 1,-1 0-1,1 0 0,-1 0 0,1 0 0,0 0 0,0 0 0,0 0 1,0 0-1,0 0 0,0 0 0,1 0 0,-1 0 0,1 0 0,0 3 1,2-4-210,0 0 1,1 0 0,-1 0 0,0 0 0,0-1-1,0 1 1,1-1 0,-1 0 0,0 0 0,1 0-1,-1 0 1,0 0 0,1-1 0,4-1 0,21-8-3876,3-6-2765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9033,'0'0'5359,"-6"8"-2033,-65 86 3065,-7 10-4796,70-130-15848,7 6 2866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12684,'0'0'11147,"45"53"-10251,-23-41-95,-1-3-224,3 2-225,2-3-192,-7-1-96,2 0-64,-10 1-384,0-3-1730,0-3-2755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273 126 17809,'0'0'3587,"-8"7"-2690,-29 31-458,-41 54 0,48-54-796,-2-1 1,-56 50-1,146-141-430,-2-3 0,-3-2 0,63-90 1,-52 65 2470,-42 62 1001,-66 81-2658,-47 87 0,80-127-1,1 1 0,1 1 0,1-1 0,1 2 1,0-1-1,2 1 0,1 0 0,0 0 0,0 25 0,4-46-18,0 0 0,-1 0 0,1 0-1,0 0 1,0 0 0,0 0 0,0 0-1,1 0 1,-1 1 0,0-1-1,0 0 1,1 0 0,-1 0 0,0 0-1,1 0 1,-1 0 0,1 0 0,0 0-1,-1 0 1,1 0 0,0-1 0,-1 1-1,1 0 1,0 0 0,0 0 0,0-1-1,0 1 1,0-1 0,0 1-1,0-1 1,0 1 0,0-1 0,0 1-1,0-1 1,0 0 0,0 1 0,0-1-1,0 0 1,2 0 0,-2 0-3,1-1 0,0 1 0,0-1-1,0 1 1,-1-1 0,1 0 0,0 1 0,-1-1 0,1 0 0,-1 0 0,1 0 0,-1-1 0,1 1-1,-1 0 1,0 0 0,1-1 0,-1 1 0,0-1 0,0 1 0,0-1 0,0 0 0,0 1 0,0-3-1,4-18-265,-1-1 0,-1 1-1,-1-1 1,-1-37-1,2 30-166,-1 33 445,0 0-1,1 1 0,-1-1 0,1 0 1,0-1-1,0 1 0,0 0 0,0-1 1,0 0-1,1 0 0,-1 0 0,1 0 1,-1 0-1,1-1 0,0 1 0,0-1 1,0 0-1,0-1 0,0 1 0,0 0 0,5-1 1,1 1 19,0 0 1,1-1 0,-1 0 0,1-1-1,-1 0 1,0-1 0,13-3 0,-15 2 5,0-1 1,0 0 0,0 0 0,-1 0-1,13-11 1,-17 13 15,-1 0 1,1 0-1,0-1 1,-1 1-1,1-1 1,-1 1-1,0-1 0,0 0 1,0 0-1,0 0 1,-1 0-1,1 0 1,-1-1-1,0 1 0,0 0 1,0-1-1,1-2 1,-21 7 53,11 3-134,0 1 1,1 0-1,0 0 0,0 1 1,0 0-1,1 0 1,-1 1-1,2-1 0,-7 10 1,4-5 29,0 1 0,0 0 0,1 1 0,-10 26 0,16-38 1,1 0 1,-1 0-1,1 0 0,-1 0 1,1 0-1,0 0 1,-1 0-1,1 1 1,0-1-1,0 0 1,0 0-1,0 0 1,0 0-1,0 0 0,0 0 1,0 1-1,1-1 1,-1 0-1,0 0 1,0 0-1,1 0 1,-1 0-1,1 0 1,-1 0-1,1 0 1,0 0-1,-1 0 0,1 0 1,0 0-1,0-1 1,-1 1-1,1 0 1,0 0-1,0-1 1,0 1-1,0-1 1,0 1-1,0 0 0,0-1 1,0 0-1,0 1 1,0-1-1,0 0 1,0 1-1,1-1 1,-1 0-1,0 0 1,0 0-1,0 0 1,0 0-1,0 0 0,0-1 1,0 1-1,1 0 1,-1 0-1,1-1 1,6-1 71,1 1 1,-1-1 0,0 0-1,-1-1 1,1 0-1,14-8 1,54-42-1,-69 47-88,0 0 0,0-1 1,-1 1-1,0-1 0,0-1 0,-1 1 0,9-17 1,-43 52-2130,14-8 1176,4-5 549,-1 1-1,-12 24 1,22-36-10,-1 1 0,2 0 0,-1 0 0,0-1-1,1 1 1,0 0 0,0 0 0,0 8 0,1-13 319,0 0 0,1 1-1,-1-1 1,0 0 0,0 1 0,0-1-1,1 0 1,-1 1 0,0-1 0,0 0-1,1 0 1,-1 1 0,0-1 0,0 0-1,1 0 1,-1 1 0,0-1 0,1 0-1,-1 0 1,0 0 0,1 1 0,-1-1-1,1 0 1,-1 0 0,0 0 0,1 0-1,-1 0 1,1 0 0,-1 0 0,0 0-1,1 0 1,-1 0 0,0 0 0,1 0-1,-1 0 1,1 0 0,-1-1 0,0 1-1,1 0 1,-1 0 0,3-1-628,17-1-2783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13389,'0'0'13228,"19"49"-13164,-25-19-64,1-1 0,5-5 32,-6-3-32,6-5 0,0-7-768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62 11307,'0'0'14349,"3"-4"-13980,-2 3-363,-1 1 1,0-1-1,0 1 1,0-1-1,0 1 1,1 0-1,-1-1 1,0 1-1,0-1 1,1 1-1,-1 0 1,0-1-1,1 1 1,-1 0-1,0-1 1,1 1-1,-1 0 1,0-1-1,1 1 1,-1 0-1,1 0 1,-1 0-1,1-1 1,-1 1 0,0 0-1,1 0 1,-1 0-1,1 0 1,-1 0-1,1 0 1,-1 0-1,1 0 1,0 0-1,0 18 221,-13 57 95,4-32-334,6 11 49,3-53 0,0 0 1,1-1-1,-1 1 1,0 0-1,1-1 0,-1 0 1,0 1-1,1-1 0,-1 0 1,0 1-1,1-1 0,-1 0 1,1 0-1,-1 0 1,0 0-1,1 0 0,-1-1 1,1 1-1,-1 0 0,0-1 1,1 1-1,1-2 1,10-5 103,0 0-1,0-1 1,-1-1 0,-1 0 0,16-14 0,-4 3-95,15-16 3,-27 24-57,1 1 1,24-18 0,-36 29-9,0 0 1,1 1-1,-1-1 1,0 0-1,0 0 1,1 0-1,-1 0 1,0 0-1,0 0 1,0 0-1,1 1 1,-1-1-1,0 0 1,0 0-1,0 0 1,0 1-1,1-1 1,-1 0-1,0 0 1,0 0-1,0 1 1,0-1-1,0 0 1,0 0-1,0 1 1,1-1-1,-1 0 1,0 0-1,0 1 1,0-1-1,0 0 1,0 0-1,0 1 1,0-1-1,0 0 1,0 0-1,0 1 1,-1-1-1,1 0 1,0 0-1,0 0 1,0 1-1,0-1 1,0 0-1,0 0 1,0 1-1,-1-1 1,1 0-1,0 0 1,0 0-1,-1 1 1,-3 16 25,-18 27 7,17-37-16,0 2 0,1-1 0,0 1-1,0-1 1,-2 12 0,8-20 9,0 0 1,0-1 0,-1 1-1,1 0 1,0-1 0,0 1-1,0-1 1,0 0 0,-1 0-1,1 0 1,0 1 0,-1-1-1,2-2 1,53-35-980,39-25-224,-104 89 969,6-22 361,1 0-1,-1 0 1,1 0 0,0 0-1,0 1 1,1-1 0,-1 1-1,1-1 1,-1 7 0,2-10 434,3-2-420,1 1 0,-1-1 0,0-1 0,1 1 0,-1 0 0,0-1 0,0 0 0,0 1 0,0-1 1,0-1-1,4-3 0,3-2-64,25-18-192,-26 19-254,0 0 0,0 0 0,1 1 0,18-9 0,-41 50-656,1-12 1127,7-13 25,0-1 0,0 1-1,1 1 1,-3 10 0,7-21-114,0 1 1,0-1 0,0 0-1,0 0 1,0 1-1,0-1 1,0 0-1,0 1 1,0-1 0,1 0-1,-1 0 1,0 1-1,0-1 1,0 0-1,0 0 1,0 1 0,1-1-1,-1 0 1,0 0-1,0 0 1,0 1-1,1-1 1,-1 0 0,0 0-1,0 0 1,0 0-1,1 0 1,-1 1-1,0-1 1,0 0 0,1 0-1,-1 0 1,0 0-1,1 0 1,-1 0-1,0 0 1,0 0 0,1 0-1,-1 0 1,0 0-1,1 0 1,20-1 484,17-9-212,15-20-644,-41 22-312,1 0 0,0 1 0,0 0 0,1 2-1,16-6 1,-30 13 635,-1 1 0,1-1-1,-1 1 1,0-1-1,0 1 1,0-1-1,0 1 1,0-1-1,-1 0 1,1 0-1,-1 1 1,-1 1-1,3-4 70,0 0-1,-1 0 0,1 0 1,0 0-1,0 0 0,0 0 1,-1 0-1,1 1 1,0-1-1,0 0 0,0 0 1,0 0-1,-1 0 0,1 0 1,0 1-1,0-1 0,0 0 1,0 0-1,0 0 0,0 1 1,0-1-1,-1 0 0,1 0 1,0 0-1,0 1 0,0-1 1,0 0-1,0 0 0,0 1 1,0-1-1,0 0 0,0 0 1,0 0-1,0 1 0,0-1 1,0 0-1,1 0 0,-1 1 1,0-1-1,0 0 0,0 0 1,0 0-1,0 0 0,0 1 1,0-1-1,1 0 0,-1 0 1,0 0-1,0 1 0,16-2 840,31-11-854,-38 9 58,-3 2-87,73-15-1515,-72 16 1449,-1-1 0,0 1 0,0 1 0,0-1-1,0 1 1,0 0 0,0 0 0,0 1 0,0 0 0,10 4 0,14 8 161,-21-11-116,0 1 0,-1 0 0,0 0 0,12 9-1,-26-19 436,0 0 0,0 0-1,1-1 1,-1 1 0,1-1-1,-6-14 1,6 12-398,0-1 1,1 0-1,0-1 0,1 1 1,0-1-1,1 1 0,0-1 1,-1-18-1,52 27-176,-39 3-114,18-3-4902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8392,'-4'-6'9000,"4"2"-3522,8 4-5767,3 3-1697,0 3-4708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12139,'0'0'13581,"1"9"-13463,-1-2-104,1 0 1,-1 0-1,1 0 0,0 0 1,0 0-1,1 0 1,4 11-1,-5-16-1,0 1 0,0-1 0,1 0-1,-1 0 1,1 0 0,-1 0-1,1-1 1,0 1 0,0 0 0,0-1-1,0 1 1,0-1 0,0 0-1,0 1 1,0-1 0,1 0 0,-1 0-1,0-1 1,1 1 0,-1 0 0,1-1-1,-1 1 1,1-1 0,-1 0-1,1 0 1,2 0 0,7-1 92,-1-1 0,1 0 0,0 0 0,-1-1-1,0-1 1,0 0 0,13-6 0,-14 5-120,1 0-1,0 1 1,1 1-1,-1 0 1,0 0-1,1 1 1,13-1-1,-24 3-4,0 0 1,-1 0-1,1 0 0,0 1 1,0-1-1,-1 0 0,1 0 0,0 0 1,-1 1-1,1-1 0,0 0 0,-1 1 1,1-1-1,0 1 0,-1-1 1,1 1-1,-1-1 0,1 1 0,0-1 1,-1 1-1,0-1 0,1 1 0,-1 0 1,1-1-1,-1 1 0,0 0 1,1-1-1,-1 1 0,0 0 0,0 0 1,0-1-1,1 3 0,-1-3 20,0 1-1,0 0 1,0 0-1,1 0 0,-1 0 1,0 0-1,1-1 1,-1 1-1,1 0 1,-1 0-1,1-1 1,-1 1-1,1 0 1,-1 0-1,1-1 1,0 1-1,-1-1 0,1 1 1,0-1-1,-1 1 1,1-1-1,0 1 1,0-1-1,0 1 1,-1-1-1,1 0 1,0 0-1,0 1 0,2-1 1,8 0 5,0-1 0,1 0 0,-1 0-1,0-1 1,0-1 0,0 0 0,18-8 0,-16 7-562,-1-1-1,1 2 1,-1 0 0,1 0 0,21-1-1,-32 4 522,-1 0 0,0 0 0,0 1-1,1-1 1,-1 0 0,0 1-1,0-1 1,1 1 0,-1-1-1,0 1 1,0 0 0,0-1-1,0 1 1,0 0 0,0 0-1,0 0 1,0 0 0,0 0-1,-1 0 1,1 0 0,0 0-1,0 0 1,-1 0 0,1 0-1,-1 0 1,1 1 0,-1-1 0,0 0-1,1 0 1,-1 1 0,0-1-1,0 0 1,0 2 0,1 52 131,-2-36 100,0-5-10,0-1 0,2 1 1,-1 0-1,2-1 0,0 1 0,0-1 1,2 0-1,-1 1 0,2-1 1,0-1-1,0 1 0,1-1 1,11 18-1,-8-18-168,-1 1 1,0 0-1,-1 0 0,-1 1 1,9 25-1,-14-35 8,0 1 1,0 0-1,-1 0 1,1 0-1,-1 0 0,0 0 1,0 0-1,-1 0 0,0 0 1,1 0-1,-2 0 0,1 0 1,0 0-1,-1-1 0,0 1 1,0-1-1,-1 1 1,1-1-1,-1 0 0,0 0 1,-4 5-1,1-3 166,-1 1 1,1-1-1,-2 0 0,1 0 1,-1-1-1,0 0 1,0 0-1,0-1 0,-1 0 1,-14 4-1,19-6-75,1-1 0,0 0 0,-1-1 0,1 1 0,-1 0 0,1-1 0,-1 0 0,1 0 0,-1 0 0,0 0 0,1-1 0,-1 1 0,1-1 0,0 0 0,-1 0 0,1 0 0,-1 0 0,1-1 0,0 1 0,0-1 0,0 0 0,0 0 0,0 0 0,0 0 0,1-1 0,-1 1 0,1-1 0,0 0 0,-1 1 0,-1-5 0,-3-6-88,1-1 0,1 0-1,0 0 1,1 0 0,0 0-1,1-1 1,1 1 0,-1-27 0,3 31-50,-1 0 1,2 0 0,-1 0 0,2 0-1,-1 0 1,1 0 0,1 0 0,-1 1-1,2-1 1,-1 1 0,1-1 0,1 1 0,9-13-1,-7 14 8,0 1-1,1-1 1,0 2 0,1-1-1,-1 1 1,1 1-1,0-1 1,1 1-1,-1 1 1,18-6 0,11-1-962,62-10 0,2-1-6240,-40 2-4373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6 7175,'0'0'4244,"-8"-1"-1063,0 0-2657,-50-2 2169,55 3-2640,-1 0 1,1 1-1,-1 0 1,1-1 0,-1 1-1,1 1 1,-1-1-1,1 0 1,0 1-1,-1 0 1,1 0-1,0 0 1,0 0 0,1 0-1,-5 5 1,-2 2 200,1 1 1,1 1 0,0-1-1,0 1 1,1 0 0,0 1-1,1-1 1,0 1 0,1 0-1,1 1 1,0-1 0,0 1-1,1-1 1,1 1 0,0 0-1,2 17 1,-1-28-228,1 0-1,0 0 0,0 0 1,-1-1-1,1 1 1,1 0-1,-1 0 1,0-1-1,0 1 1,1-1-1,-1 1 1,1-1-1,-1 0 1,1 1-1,-1-1 1,1 0-1,0 0 1,0 0-1,0 0 0,-1-1 1,1 1-1,0 0 1,0-1-1,0 1 1,0-1-1,0 0 1,0 0-1,0 1 1,0-1-1,0-1 1,0 1-1,3 0 1,0-1 18,0 1 1,0 0 0,0-1-1,0 0 1,0 0 0,-1-1 0,1 1-1,0-1 1,-1 0 0,1 0 0,-1 0-1,6-5 1,-8 5 46,1 1 0,-1-1 0,0 0 1,0 0-1,-1 0 0,1 0 0,0 0 0,-1-1 0,1 1 0,-1 0 0,0-1 0,0 1 0,0-1 0,0 0 1,0 1-1,0-1 0,-1 0 0,1 1 0,-1-1 0,0 0 0,0-5 0,-1 6-70,0 1-1,0-1 1,0 0-1,0 1 0,-1-1 1,1 1-1,0 0 1,-1-1-1,1 1 1,-1 0-1,1 0 0,-1 0 1,0 0-1,1 0 1,-1 0-1,0 0 1,0 1-1,0-1 0,0 0 1,0 1-1,1 0 1,-1-1-1,0 1 1,0 0-1,0 0 1,0 0-1,0 0 0,0 1 1,0-1-1,-2 1 1,4-1-28,-1 0 1,1 0 0,0 0 0,-1 0-1,1 0 1,0 0 0,-1 0 0,1 0-1,0 0 1,-1 0 0,1 0 0,0 1-1,0-1 1,-1 0 0,1 0 0,0 0-1,-1 0 1,1 1 0,0-1-1,0 0 1,-1 0 0,1 1 0,0-1-1,0 0 1,0 0 0,-1 1 0,1-1-1,0 0 1,0 1 0,0-1 0,0 0-1,0 1 1,-1-1 0,1 0 0,0 1-1,0-1 1,0 0 0,0 1 0,0-1-1,0 0 1,0 1 0,0-1 0,0 0-1,1 1 1,-1-1 0,0 0-1,0 1 1,0-1 0,0 0 0,0 0-1,0 1 1,1-1 0,-1 0 0,0 1-1,0-1 1,0 0 0,1 0 0,-1 1-1,0-1 1,1 0 0,-1 0 0,0 0-1,0 0 1,1 1 0,-1-1 0,0 0-1,1 0 1,11 0 40,0-1 0,-1 0-1,1-1 1,22-6 0,-21 4-412,-1 1 0,1 1 0,22-1-1,-34 3 354,0 1-1,0-1 1,0 1-1,0 0 1,-1-1-1,1 1 1,0 0-1,0 0 1,0 0-1,-1-1 1,1 1-1,0 0 1,-1 0-1,1 0 1,-1 0-1,1 0 0,-1 0 1,0 1-1,1-1 1,-1 0-1,0 0 1,0 0-1,0 0 1,0 0-1,0 0 1,0 1-1,0-1 1,0 0-1,0 2 1,-3 37 546,-9 4-19,9-37-460,1 0 1,0 0-1,0 0 1,0 1-1,0 10 0,4-18-736,0-1 0,0 1 1,-1-1-1,1 0 0,0 0 0,0 1 0,-1-1 0,1 0 0,-1 0 0,1-1 0,-1 1 0,1 0 0,-1 0 0,2-3 0,10-13-11377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91 12043,'0'0'15012,"11"4"-14414,-9-3-578,1 1 1,0-1-1,0 1 0,0-1 1,0 0-1,0-1 1,1 1-1,-1 0 1,0-1-1,0 0 0,0 0 1,1 0-1,-1 0 1,0 0-1,0 0 0,0-1 1,1 0-1,-1 0 1,0 1-1,0-2 0,0 1 1,0 0-1,0-1 1,-1 1-1,1-1 1,0 0-1,-1 0 0,1 0 1,-1 0-1,0 0 1,1-1-1,-1 1 0,3-6 1,-2 4-8,-1 1 1,0-1 0,0 0-1,0 0 1,0 0-1,-1 0 1,0 0-1,1 0 1,0-6 0,-2 9-28,0 1 1,0-1-1,0 0 1,0 1 0,0-1-1,0 0 1,0 1-1,0-1 1,0 0-1,-1 1 1,1-1 0,0 0-1,0 1 1,-1-1-1,1 0 1,0 1 0,-1-1-1,1 1 1,0-1-1,-1 1 1,1-1-1,-1 1 1,1-1 0,-2 0-1,1 1-23,0-1 0,-1 1 0,1 0 0,0 0 0,-1 0 0,1 0 1,0 0-1,-1 0 0,1 0 0,-1 0 0,1 0 0,0 1 0,-1-1 0,1 0 0,0 1 0,0 0 0,-3 0 0,-2 3-14,-1 0 1,1 0-1,0 1 0,0-1 1,1 1-1,-1 1 0,1-1 1,0 1-1,1 0 1,-8 12-1,6-9 52,1 0 1,0 0 0,1 0-1,0 1 1,0 0-1,1 0 1,-3 14-1,6-23 4,0-1 0,0 1 0,0 0 0,0 0 0,0 0 0,0 0 0,0-1 0,0 1-1,0 0 1,0 0 0,1 0 0,-1-1 0,0 1 0,1 0 0,-1 0 0,0-1 0,1 1-1,-1 0 1,1-1 0,-1 1 0,1 0 0,-1-1 0,1 1 0,-1-1 0,1 1 0,0-1-1,-1 1 1,1-1 0,0 1 0,-1-1 0,3 1 0,0 0 16,0-1 0,0 1 0,0-1 1,0 1-1,0-1 0,0 0 0,0 0 0,0-1 1,3 0-1,5 0 18,-1-2 1,0 0-1,0 0 1,12-6-1,20-16-252,-1-3-1,64-56 1,-67 52 58,-32 28 27,-30 39-411,11-17 530,0-1 1,-11 25 0,21-37 13,0 0-1,1 0 1,-1 1 0,1-1 0,1 1 0,-1 0 0,1 0-1,0-1 1,0 1 0,1 0 0,0 0 0,0 0 0,1 8-1,0-12 15,0 0-1,0 0 0,0 0 0,0-1 1,1 1-1,-1-1 0,0 1 1,1-1-1,-1 1 0,1-1 1,0 0-1,-1 1 0,1-1 0,0 0 1,0 0-1,0-1 0,0 1 1,0 0-1,0 0 0,0-1 0,0 0 1,0 1-1,0-1 0,0 0 1,0 0-1,0 0 0,0 0 0,0 0 1,3-1-1,2 1 25,0-1 0,0 1 0,0-2-1,0 1 1,0-1 0,0 0 0,9-4 0,2-5 18,0-1 0,-1 0 0,25-24 1,-34 28-44,0 0-1,0 0 1,-1-1 0,0 0 0,0 0 0,-1 0 0,-1-1 0,7-15 0,-12 25-22,0-1 0,0 1 0,0-1 0,0 1 0,0-1 1,0 1-1,0-1 0,0 1 0,0 0 0,0-1 0,0 1 1,-1-1-1,1 1 0,0-1 0,0 1 0,0 0 0,-1-1 1,1 1-1,0 0 0,0-1 0,-1 1 0,1 0 0,0-1 1,-1 1-1,1 0 0,-1 0 0,1-1 0,0 1 0,-1 0 1,1 0-1,-1 0 0,1-1 0,0 1 0,-1 0 0,1 0 1,-1 0-1,1 0 0,-1 0 0,1 0 0,-1 0 0,1 0 1,0 0-1,-1 0 0,1 0 0,-1 0 0,1 0 0,-1 1 1,1-1-1,-1 0 0,0 0-1,0 0-1,0 0 1,1 0 0,-1 0-1,0 0 1,0 1-1,0-1 1,0 0 0,1 0-1,-1 1 1,0-1 0,0 0-1,1 1 1,-1-1 0,0 1-1,1-1 1,-1 1 0,0-1-1,1 1 1,-1 0-1,1-1 1,-1 1 0,0 0-1,1-1 1,0 1 0,-1 1 725,1-2-649,1 0 0,0 0-1,-1-1 1,1 1 0,0-1-1,-1 1 1,1-1-1,0 1 1,-1-1 0,1 1-1,-1-1 1,1 1 0,-1-1-1,1 0 1,-1 1 0,1-1-1,-1 0 1,0 1 0,1-1-1,-1 0 1,0-1 0,3-1 889,-3 18-998,0-10 35,0-1 0,0 0 0,0 1 0,1-1 0,-1 0 0,1 1 0,0-1 0,0 0 0,1 0 1,-1 0-1,3 5 0,-2-8 12,-1 1 0,1-1 0,-1 1 0,1-1 0,0 0 0,0 0 0,-1 0 0,1 0 0,0 0 0,0 0 0,0-1 0,0 1 0,0-1 0,0 1 0,0-1 0,0 0 0,0 1 0,0-1 0,0 0 0,1 0 0,-1-1 0,0 1 0,0 0 0,0-1 0,0 1 0,3-2 0,-2 0-9,0 1 0,-1-1 0,1 0-1,0 0 1,-1 0 0,1 0-1,-1 0 1,1-1 0,-1 1-1,0-1 1,0 1 0,0-1-1,-1 0 1,1 0 0,-1 0-1,1 0 1,-1 0 0,0 0-1,0 0 1,0-4 0,13-24-68,-20 46-30,1-1 0,0 1 0,1 0 0,0 0 0,1 1 1,1-1-1,0 1 0,1 21 0,33-36 231,-32-1 204,0-1-273,1-1-77,0 0 0,0 0 0,0-1 0,0 1 0,0 0 0,1 0 0,-1 0 0,1 0 1,-1 0-1,1 1 0,4-4 0,9-13 24,-3-7 52,-1-1-172,27-41 0,-30 56 121,-5 12-117,-7 21-173,0-1 312,3-16-45,1-1-1,0 1 0,0 0 1,0 0-1,0-1 0,1 1 0,-1 0 1,3 5-1,-3-9 12,0 0 0,1-1 0,-1 1 0,0-1 1,1 1-1,-1 0 0,0-1 0,1 1 0,-1-1 0,1 1 0,-1-1 1,1 1-1,0-1 0,-1 1 0,1-1 0,-1 0 0,1 1 1,0-1-1,-1 0 0,1 1 0,0-1 0,1 0 0,-1 0 12,1 0-1,0 0 1,-1 0-1,1-1 1,0 1-1,0 0 1,-1-1-1,1 0 1,0 1-1,-1-1 1,1 0-1,-1 0 1,3-1-1,46-37 75,8-5-1021,-58 44 668,1 0-299,-1 1 561,0-1-1,0 1 0,1 0 1,-1-1-1,0 1 0,0 0 1,0-1-1,0 1 0,0 0 1,0-1-1,0 1 0,0 0 1,0-1-1,0 1 0,0 0 1,0-1-1,0 1 0,0 0 1,-1-1-1,1 1 0,0 0 1,-1-1-1,1 1 0,0-1 0,-1 1 1,1-1-1,-1 2 0,-9 17 5,7-16-1,1 1-1,0-1 0,0 1 1,1 0-1,-1-1 0,1 1 1,0 0-1,0 0 0,0 0 1,0 0-1,0 7 0,27-12 249,35-30-135,-53 26-121,-1 1-1,1-1 0,0 1 1,0 1-1,0-1 1,0 2-1,1-1 0,-1 1 1,1 0-1,12-1 1,-21 4 2,1-1 0,-1 1 0,0-1 0,1 0 0,-1 1 0,1-1 0,-1 1 1,0-1-1,0 1 0,1-1 0,-1 1 0,0 0 0,0-1 0,1 1 0,-1-1 0,0 1 1,0 0-1,0-1 0,0 1 0,0-1 0,0 1 0,0 0 0,0-1 0,0 1 0,0-1 1,0 1-1,-1 0 0,1-1 0,0 2 0,-1-2 14,1 1 0,0 0 0,-1-1 1,1 1-1,0 0 0,0 0 0,0-1 0,0 1 0,0 0 0,0 0 0,0-1 1,0 1-1,0 0 0,0 0 0,0-1 0,0 1 0,0 0 0,1 0 0,-1-1 1,0 1-1,1 0 0,-1-1 0,0 1 0,1 0 0,-1-1 0,1 1 0,-1 0 1,1-1-1,-1 1 0,1-1 0,-1 1 0,1-1 0,0 0 0,-1 1 1,2 0-1,5-2 31,1 0 1,-1 0 0,1-1 0,-1 0 0,1 0-1,7-4 1,-8 3-147,0 1-1,1-1 1,0 1-1,-1 1 1,1-1-1,9 1 1,-16 1 92,0 0 0,0 0 0,0 0 0,0 0 0,0 0 0,0 0 0,0 0 0,0 1 0,0-1 0,0 0 1,0 1-1,0-1 0,0 1 0,0-1 0,0 1 0,0-1 0,-1 1 0,1 0 0,0-1 0,0 1 0,-1 0 0,1 0 0,0-1 0,-1 1 0,1 0 0,-1 0 0,1 0 1,-1 0-1,1 0 0,-1 0 0,0 0 0,1 0 0,-1 0 0,0 0 0,0 0 0,0 0 0,0 0 0,0 0 0,0 0 0,0 0 0,0 0 0,0 0 0,0 0 1,-1 0-1,1 0 0,0 0 0,-1 0 0,1 0 0,-1 0 0,1 0 0,-2 1 0,-4 1-972,-3-3-6606,3-6-1662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13100,'0'6'2178,"2"-1"1,4 1-418,-2 3-1248,1 1-417,3 1-577,-1-3-2433,4 1-1346,-1-1-4581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4036,'0'0'13805,"0"8"-12289,0 40 2103,36-60-319,-9-1-3154,-19 8-308,0 1 1,0 0-1,0 0 0,1 1 0,0 0 0,-1 0 0,1 1 1,0 0-1,0 0 0,18 1 0,-26 4 161,0 1 1,-1 0-1,0 0 1,0 0-1,0 0 1,-1 0-1,1 0 1,-1 0-1,-2 6 1,-6 6 382,7-14-269,0 1 0,1-1-1,-1 0 1,1 1-1,-1 0 1,1-1-1,0 1 1,0 0-1,0-1 1,0 1-1,0 0 1,1 0-1,-1 0 1,1 0 0,0 3-1,2-6-428,0 1 0,0-1 0,1 0 0,-1 0 0,0 0 0,1 0 0,-1-1 1,0 1-1,0 0 0,5-2 0,6-9-7494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9833,'0'0'14702,"71"13"-13164,-35-8-609,5-3-257,5 3-287,-1-1-289,-6-1-32,-1-2-481,-18 1-1408,-10 0-898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9097,'0'0'13388,"49"17"-11626,-17-16-577,9-1-352,3 0-513,-1 0-256,-2 0-416,-7 0-2339,-8 0-5060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 6054,'0'0'15588,"-10"-1"-15198,-29-4-102,38 5-284,0-1-1,0 1 1,0 0 0,0 1 0,0-1-1,0 0 1,1 0 0,-1 0 0,0 0-1,0 1 1,0-1 0,0 0 0,1 1-1,-1-1 1,0 1 0,0-1-1,1 1 1,-1-1 0,0 1 0,1-1-1,-1 1 1,1 0 0,-1-1 0,1 1-1,-1 0 1,1 0 0,-1-1 0,1 1-1,-1 0 1,1 0 0,0 0 0,0-1-1,-1 1 1,1 0 0,0 0 0,0 0-1,0 0 1,0 0 0,0 0 0,0 0-1,0 1-35,0 0 0,1 0 0,-1-1-1,0 1 1,1 0 0,-1-1 0,1 1-1,-1-1 1,1 1 0,0 0-1,0-1 1,0 1 0,0-1 0,0 0-1,0 1 1,2 1 0,20 10-1038,1-1 0,49 17 0,-42-18 885,-31-11 228,0 0 1,0 0 0,0 0 0,1 0 0,-1 0 0,0 0 0,0 0 0,0 0 0,1 0-1,-1 0 1,0 0 0,0 0 0,0 0 0,0 0 0,0 0 0,1 0 0,-1 0 0,0 1-1,0-1 1,0 0 0,0 0 0,1 0 0,-1 0 0,0 0 0,0 0 0,0 0 0,0 1-1,0-1 1,0 0 0,0 0 0,0 0 0,1 0 0,-1 0 0,0 1 0,0-1 0,0 0-1,0 0 1,0 0 0,0 0 0,0 1 0,0-1 0,0 0 0,0 0 0,0 0 0,0 0-1,0 1 1,0-1 0,0 0 0,0 0 0,0 0 0,0 0 0,-1 1 0,1-1 0,0 0-1,0 0 1,0 0 0,0 0 0,0 0 0,0 1 0,0-1 0,-16 6 1390,-29 3-66,41-8-1087,-29 4 437,-53 0 0,85-5-886,0 0 1,0 0-1,-1 0 1,1 0-1,0 0 0,0 0 1,0 0-1,0-1 1,0 1-1,0-1 1,0 1-1,0-1 1,0 1-1,0-1 1,0 1-1,0-1 1,0 0-1,0 1 0,0-1 1,0 0-1,1 0 1,-1 0-1,0 0 1,0 0-1,1 0 1,-1 0-1,1 0 1,-1-1-1,0 0-381,1-1 0,-1 1 0,1 0 0,0 0 0,0-1 0,0 1-1,0 0 1,0 0 0,1-1 0,-1 1 0,0 0 0,1 0 0,0-1 0,1-1 0,15-23-6637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 11627,'0'0'11419,"-4"11"-11200,-7 14-19,2 1 0,1 0 0,1 1 0,1 0 1,-3 37-1,9-63-193,0 0 1,0 0-1,0 0 1,0 0-1,0 0 1,0 0-1,0 0 0,1 0 1,-1 0-1,0 0 1,1 0-1,-1 0 1,1 0-1,-1-1 1,1 1-1,-1 0 1,1 0-1,0 0 0,-1-1 1,1 1-1,0 0 1,-1-1-1,1 1 1,0 0-1,0-1 1,1 1-1,0 0 30,1 0 0,-1-1 0,0 1 1,1-1-1,-1 0 0,0 0 0,1 0 0,-1 0 0,1 0 0,-1 0 0,3-1 1,3-1 138,1 0 1,-1-1 0,0 0 0,0 0 0,12-7 0,5-5-3,-1-2 0,0-1-1,-1 0 1,-1-2 0,0-1 0,-2 0 0,-1-2-1,32-47 1,-72 96-476,-70 90 337,83-104-18,-13 20-68,20-31 53,0 1 1,1-1-1,-1 0 1,0 1-1,1-1 0,-1 1 1,1-1-1,0 0 0,-1 1 1,1-1-1,0 1 0,0-1 1,0 1-1,0-1 1,0 1-1,0-1 0,0 1 1,1 2-1,3-3 35,0 0 0,-1 0 0,1-1 0,0 1 0,-1-1 0,1 0-1,0 0 1,-1 0 0,1 0 0,0-1 0,4-1 0,3 0 7,0-1 0,0-1 0,-1 0-1,18-9 1,-20 8-97,0 1 1,1 0-1,0 1 0,0 0 0,0 0 0,0 1 0,0 0 1,11-1-1,-19 4 36,-1 0 1,1 0-1,0-1 0,0 1 1,-1 0-1,1 0 1,0 0-1,-1 0 0,1 0 1,-1 0-1,0 0 1,1 0-1,-1 0 0,0 0 1,1 1-1,-1-1 1,0 0-1,0 0 0,0 0 1,0 0-1,0 0 0,0 0 1,-1 1-1,1-1 1,0 0-1,0 0 0,-1 0 1,0 2-1,-8 34 88,3-23-39,-7 19 325,45-46 1640,-13 2-1966,-10 5-189,0 0 1,0 1 0,1 0-1,-1 0 1,1 1 0,1 1-1,-1-1 1,0 2 0,17-3-1,-26 5 143,-1 0 0,1 0-1,-1 1 1,1-1 0,-1 1 0,1-1-1,-1 1 1,0-1 0,1 0-1,-1 1 1,1-1 0,-1 1-1,0 0 1,0-1 0,1 1 0,-1-1-1,0 1 1,0-1 0,1 1-1,-1 0 1,0-1 0,0 1 0,0-1-1,0 1 1,0 0 0,0-1-1,0 1 1,0 0 0,0-1 0,-1 1-1,1-1 1,0 1 0,0 0-1,0-1 1,-1 1 0,1-1 0,0 1-1,-1-1 1,1 1 0,0-1-1,-1 1 1,-2 17 260,3-18-213,1 0-1,-1 1 0,0-1 1,0 0-1,1 1 0,-1-1 1,0 0-1,0 0 0,1 1 1,-1-1-1,0 0 0,1 0 0,-1 0 1,0 1-1,1-1 0,-1 0 1,1 0-1,-1 0 0,0 0 1,1 0-1,-1 0 0,0 0 1,1 0-1,-1 0 0,1 0 0,-1 0 1,0 0-1,1 0 0,-1 0 1,1 0-1,-1 0 0,0 0 1,1 0-1,-1-1 0,0 1 1,1 0-1,-1 0 0,0 0 1,1-1-1,-1 1 0,1-1 0,49-23 537,-40 18-834,0 1-1,1 0 1,-1 0-1,1 1 1,0 1-1,0-1 0,1 2 1,19-3-1,-30 9 191,-1 0 0,0 0 0,0 0 0,0 0 0,0-1 0,-1 1 0,-1 7 0,1-8 225,-1 1-320,1 0 1,-1 0 0,1 0-1,0 1 1,0-1-1,-1 10 1,2-14 25,0 0 1,0 1-1,0-1 1,1 1-1,-1-1 0,0 0 1,0 1-1,0-1 1,0 1-1,0-1 0,1 0 1,-1 1-1,0-1 1,0 0-1,1 1 1,-1-1-1,0 0 0,0 1 1,1-1-1,-1 0 1,0 0-1,1 1 0,-1-1 1,0 0-1,1 0 1,-1 0-1,1 0 1,-1 1-1,0-1 0,1 0 1,0 0-1,25-7-8811,-2-6-2517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 13997,'0'0'10528,"-9"-2"-10230,-45-3-172,53 5-154,-1 0 0,0 0 0,0 0 0,1 0 0,-1 0 0,0 1 0,1-1 0,-1 0-1,0 1 1,1-1 0,-1 1 0,1 0 0,-1 0 0,1-1 0,-1 1 0,1 0-1,-1 0 1,1 0 0,0 0 0,0 1 0,-1-1 0,1 0 0,0 0 0,0 1 0,0-1-1,0 1 1,1-1 0,-1 1 0,0-1 0,1 1 0,-1-1 0,1 1 0,-1 0 0,1-1-1,-1 4 1,4-4-157,-1 1 0,1-1-1,0 0 1,0 0 0,-1 0 0,1 0-1,0-1 1,0 1 0,0-1-1,0 0 1,0 1 0,0-1 0,5-1-1,-6 1-134,18 0-1056,-14-1 1263,0 1 0,0 0 0,1 0 1,-1 0-1,0 1 0,0 0 1,0 0-1,0 1 0,0-1 0,8 5 1,-13-6 193,-1 1-1,1-1 1,-1 0 0,1 1 0,-1 0 0,1-1 0,-1 1 0,0-1-1,1 1 1,-1-1 0,0 1 0,1 0 0,-1-1 0,0 1 0,0 0 0,1-1-1,-1 1 1,0 0 0,0 0 0,0-1 0,0 1 0,0 0 0,0-1-1,0 1 1,0 0 0,0 0 0,-1-1 0,1 1 0,0 0 0,0-1-1,-1 1 1,1 0 0,0-1 0,-1 1 0,1-1 0,0 1 0,-1-1-1,1 1 1,-1 0 0,1-1 0,-1 0 0,1 1 0,-1-1 0,0 1-1,1-1 1,-1 0 0,-1 1 0,-32 20 1420,31-19-1299,-18 9 782,13-6-697,-1 0-1,-1 0 1,1-1-1,-1 0 1,0 0-1,1-1 0,-2-1 1,1 0-1,-13 1 1,23-3-374,-1 0 1,1 0 0,0 0-1,-1 0 1,1 0 0,-1 0-1,1 0 1,-1 0 0,1-1-1,-1 1 1,1 0 0,0 0-1,-1-1 1,1 1 0,-1 0-1,1-1 1,0 1 0,-1 0-1,1-1 1,0 1 0,0 0-1,-1-1 1,1 1 0,0-1-1,0 1 1,-1-1 0,1 1-1,0 0 1,0-1-1,0 1 1,0-1 0,0 1-1,0-1 1,0 1 0,0-1-1,0 1 1,0-1 0,0 1-1,0-1 1,0 1 0,0-1-1,0 1 1,1-1 0,-1 1-1,0 0 1,0-1 0,0 1-1,1-1 1,13-22-9221,4 10 482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 16752,'0'0'5936,"-11"-2"-4596,5 1-1216,0 0-73,0-1-1,0 1 0,0 0 0,-1 1 1,1 0-1,0 0 0,-1 0 0,1 1 1,0-1-1,-1 1 0,1 1 0,0-1 1,0 1-1,0 1 0,0-1 1,1 1-1,-1 0 0,1 0 0,-1 0 1,-8 8-1,14-11-55,-33 41 174,33-40-150,0 0 0,-1-1 0,1 1 0,0 0 0,-1 0 0,1 0-1,0-1 1,0 1 0,0 0 0,0 0 0,0 0 0,-1-1 0,2 1 0,-1 0 0,0 0-1,0 0 1,0-1 0,0 1 0,0 0 0,1 0 0,-1-1 0,1 2 0,0-1 15,0 0 1,0 0-1,0-1 1,0 1-1,0 0 1,0-1-1,0 1 1,1 0-1,-1-1 1,0 0-1,1 1 1,-1-1-1,0 0 1,0 0-1,1 1 1,-1-1-1,1 0 1,1-1-1,7 2 12,0-1-1,-1 0 0,1-1 0,0 0 1,0-1-1,-1 0 0,1-1 0,-1 1 1,0-2-1,1 1 0,-1-1 0,-1-1 1,1 0-1,-1 0 0,0-1 1,0 0-1,0 0 0,-1 0 0,0-1 1,0 0-1,-1-1 0,7-9 0,-35 24 9,12 1-6,0 1 0,1 0-1,0 0 1,-9 13 0,16-19 8,-1 0-1,0 1 0,1-1 1,0 1-1,0-1 0,0 1 0,0 0 1,1 0-1,-1 0 0,1 0 1,0 0-1,0 0 0,1 0 1,-1 0-1,1 1 0,0 6 1,1-10-37,-1 0 1,1 1-1,0-1 1,0 0-1,0 0 1,0-1-1,0 1 1,1 0-1,-1 0 1,0 0-1,0-1 1,0 1-1,1-1 1,-1 1-1,0-1 1,1 1-1,-1-1 1,0 0-1,1 0 1,-1 1-1,0-1 1,1 0-1,-1 0 1,2-1-1,42 0-763,-39 0 301,28-5-3715,0-8-4987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8360,'0'0'12663,"0"10"-11227,-5 19-537,-1 1 0,-2-1 0,-1-1 0,-24 54 0,29-73-804,-1 1 47,0 0-1,1 0 1,0 0 0,1 1 0,0 0-1,0-1 1,1 1 0,1 0 0,0 0 0,0 11-1,2-21-99,0 0 0,0-1 0,0 1 0,0-1-1,0 1 1,0-1 0,0 1 0,0-1 0,0 1-1,0-1 1,0 0 0,0 0 0,0 1 0,0-1 0,0 0-1,0 0 1,0 0 0,0 0 0,0 0 0,0-1-1,0 1 1,1 0 0,0-1 0,28-4 257,7-9-147,-27 9-217,1 1 0,-1 0 0,0 1-1,1 0 1,0 0 0,0 1 0,0 1 0,0 0 0,0 0-1,0 1 1,12 1 0,-21 0 51,-1-1 0,0 1 0,0 0 0,0-1 0,0 1 0,0 0 0,0 0 1,0-1-1,0 1 0,0 0 0,0 0 0,0 0 0,-1 0 0,1 0 0,0 1 0,-1-1 0,1 0 0,0 0 0,-1 0 0,0 0 0,1 1 0,-1-1 1,0 0-1,0 0 0,1 1 0,-1-1 0,0 0 0,0 1 0,0-1 0,-1 0 0,1 0 0,0 1 0,0-1 0,-1 2 0,0 1 12,0 0-1,0 0 1,0 0-1,0-1 1,0 1-1,-1 0 1,0 0 0,0-1-1,-4 6 1,-2 1 10,-1-1 0,0 0 0,-1 0 1,0-1-1,-1 0 0,1-1 1,-1-1-1,-15 8 0,24-16 496,8-5-433,9-6-149,3 3 182,2 2 0,-1 0 0,24-5 0,-28 10-359,-1-1 0,0-1 0,0 0 0,-1-1 0,1-1 0,-1 0 0,-1 0 0,13-11 0,-24 17-123,0 0 0,0 0 1,0 0-1,-1 0 0,1 0 1,0 0-1,-1 0 0,1 0 0,-1-1 1,1 1-1,-1 0 0,1 0 1,-1-1-1,0 1 0,0 0 1,0-1-1,0 1 0,0 0 1,0-2-1,0-11-8126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10762,'0'0'8873,"69"9"-7080,-33-7-640,1-2-160,2 3-256,4 0-577,-2 1-192,1-1-1890,-1 0-5317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14958,'0'0'13677,"47"-10"-13261,-23 8-383,2 2-66,-5 0-319,3 0-1121,2 0-1410,-1 0-2722,-5 0-7592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 5926,'11'-10'13440,"-10"19"-7576,-2 8-6884,-1 6 1086,-1 0 0,0 0 1,-2 0-1,-1 0 0,-1-1 1,-11 24-1,9-22 5,0 0-1,2 0 1,0 1-1,-4 43 0,11-67-60,0 0 0,0-1-1,0 1 1,0-1 0,0 1-1,0-1 1,0 1 0,0 0-1,0-1 1,0 1 0,0-1-1,1 1 1,-1-1 0,0 1-1,0-1 1,1 1 0,-1-1-1,0 1 1,1-1 0,-1 1-1,1-1 1,-1 1 0,1-1-1,-1 0 1,0 1 0,1-1-1,-1 0 1,1 1 0,0-1-1,-1 0 1,1 0 0,-1 1-1,1-1 1,-1 0 0,1 0-1,0 0 1,-1 0 0,1 0-1,-1 0 1,1 0 0,-1 0-1,1 0 1,0 0 0,-1 0-1,1 0 1,-1-1 0,1 1-1,-1 0 1,1 0 0,0-1-1,-1 1 1,1 0 0,-1 0-1,1-1 1,-1 1 0,0-1-1,2 0 1,34-21 923,-35 21-895,62-45 742,-1-3-1,71-75 1,-110 94-2797,-15 7-4860,-8 9-2844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12684,'0'0'11082,"26"51"-10377,-11-41-513,0 2-128,2-1-32,-4-1-1377,4-1-2498,-4-2-4325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14926,'0'0'3176,"-8"0"-1003,0-1-2109,1 0 0,0 1-1,0 0 1,0 0 0,-1 0-1,1 1 1,0 0 0,0 1 0,0 0-1,0 0 1,0 0 0,1 1-1,-1 0 1,-11 7 0,11-5 4,0 1 1,0 0-1,0 1 1,1 0-1,-8 10 1,12-14 67,0-1 0,0 1 0,0 0 0,1 0 0,-1 0 1,1 0-1,0 1 0,0-1 0,0 0 0,0 1 0,1-1 0,-1 0 0,1 1 1,0-1-1,0 0 0,0 1 0,1 6 0,0-8-40,0-1 0,1 1 1,-1 0-1,0-1 0,1 1 0,-1-1 0,1 0 0,-1 1 0,1-1 1,0 0-1,0 0 0,-1 0 0,1 0 0,0 0 0,0 0 0,0-1 1,0 1-1,0-1 0,0 1 0,0-1 0,0 0 0,0 0 0,0 0 1,0 0-1,3 0 0,54-5 1344,-51 3-1277,0 0 1,0-1-1,0-1 0,-1 1 1,1-1-1,-1 0 0,0-1 1,0 0-1,6-6 0,-8 8-107,-1 0-1,-1-1 1,1 0-1,0 0 0,-1 0 1,0 0-1,0 0 0,0-1 1,0 0-1,-1 1 1,1-1-1,-1 0 0,-1 0 1,1 0-1,1-7 1,-3 11-118,-1-1 0,1 1 0,0 0 0,0 0 0,-1-1 0,1 1 0,-1 0 0,1 0 0,-1-1 0,1 1 0,-1 0 0,0 0 0,0 0 0,1 0 0,-1 0 0,0 0 0,0 0 0,0 0 0,0 0 0,0 1 0,0-1 0,0 0 0,-1 1 0,1-1 0,0 1 0,0-1 0,-1 1 0,1-1 0,0 1 0,0 0 0,-1-1 0,1 1 0,-2 0 0,-23 1-4187,7 8-4454,13-2 1026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11563,'0'0'10207,"-11"0"-9903,0 1-263,0 0 0,0 1-1,-22 6 1,30-7-39,-1 0 1,1 0-1,-1 0 0,1 1 0,0-1 1,0 1-1,-1 0 0,1 0 1,0 0-1,1 1 0,-1-1 0,0 1 1,1-1-1,-1 1 0,1 0 0,0 0 1,0 0-1,0 0 0,-3 7 0,5-9 12,1 0 0,-1-1 0,0 1 0,1 0-1,-1-1 1,0 1 0,1 0 0,-1-1 0,1 1-1,-1 0 1,1-1 0,-1 1 0,1-1-1,-1 1 1,1-1 0,-1 1 0,1-1 0,0 0-1,-1 1 1,1-1 0,0 0 0,0 1 0,-1-1-1,1 0 1,0 0 0,0 1 0,-1-1-1,1 0 1,0 0 0,0 0 0,-1 0 0,1 0-1,1-1 1,38 4 133,-31-2-159,14 0-84,1 1 22,-1 0 1,0 1-1,30 8 1,-53-11 76,0 0 0,0 0 0,0 0 0,1 1 0,-1-1 0,0 0 0,0 0-1,0 0 1,0 0 0,1 0 0,-1 0 0,0 0 0,0 0 0,0 0 0,0 1 0,1-1 0,-1 0 0,0 0 0,0 0 0,0 0 0,0 0 0,0 1 0,0-1 0,0 0 0,0 0-1,1 0 1,-1 0 0,0 1 0,0-1 0,0 0 0,0 0 0,0 0 0,0 1 0,0-1 0,0 0 0,0 0 0,0 0 0,0 1 0,0-1 0,0 0 0,0 0 0,-1 0 0,1 0-1,0 1 1,-9 8 264,-10 3 236,-18 4 433,21-7-743,-1-1-1,-1 0 1,0-2-1,0 0 1,0-1 0,0 0-1,-27 1 1,45-6-330,0 0 1,-1 0-1,1 0 0,0 0 0,0-1 1,0 1-1,-1 0 0,1 0 0,0-1 1,0 1-1,0 0 0,-1 0 0,1-1 1,0 1-1,0 0 0,0 0 0,0-1 1,0 1-1,0 0 0,-1-1 0,1 1 1,0 0-1,0-1 0,0 1 0,0 0 0,0-1 1,0 1-1,0 0 0,1 0 0,-1-1 1,0 1-1,0 0 0,0-1 0,0 1 1,0 0-1,0-1 0,0 1 0,1 0 1,-1 0-1,0-1 0,7-14-6032,9-7-4759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10378,'0'0'10709,"0"11"-10587,0 27 6,-2 0 0,-14 73-1,7-62 154,-4 89 0,26-158 360,-9 1-593,-1-1-1,-1 1 1,0 0-1,-2-1 1,-3-30 0,1-5-190,7 56-3584,17 14 1660,-19-13 1898,7 7-1562,2 0-1,-1-1 1,24 12 0,-2-8-2947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15759,'0'0'5498,"-7"9"-4633,-11 17-446,1 0 0,1 1 0,1 1 1,2 1-1,1 0 0,1 0 0,1 1 0,2 0 0,1 1 0,2 0 0,-4 55 0,10-95-246,0-1 0,1 1 0,0-1 0,6-16 0,-5 16-244,0 1 1,0-1-1,-1 0 1,1-19-1,-3 28-78,17 26-449,-12-21 604,0-1 1,0 0-1,1 0 0,-1 0 0,1 0 0,0-1 1,-1 0-1,1 0 0,0-1 0,1 0 1,-1 0-1,0 0 0,0-1 0,12 0 0,-10 0 26,0 0 0,-1 0 0,1-1 0,0 0-1,0-1 1,0 1 0,-1-2 0,1 1 0,-1-1 0,1 0-1,6-5 1,-12 8-22,-1-1 0,0 0 0,0 0 0,0 0 0,0 0 1,0 0-1,0 0 0,0 0 0,0 0 0,0 0 0,0 0 0,-1 0 0,1-1 0,0 1 0,0-3 0,-1 4-14,0 0 1,0-1-1,0 1 0,0-1 1,-1 1-1,1 0 0,0-1 1,0 1-1,0-1 0,-1 1 1,1 0-1,0-1 0,0 1 1,-1 0-1,1 0 0,0-1 1,-1 1-1,1 0 0,0 0 1,-1-1-1,1 1 0,-1 0 1,1 0-1,0 0 0,-1 0 0,1-1 1,-1 1-1,1 0 0,0 0 1,-1 0-1,1 0 0,-1 0 1,-2 0-19,0 0-1,0 0 1,0 0 0,1 0 0,-1 1 0,0-1-1,0 1 1,0 0 0,1 0 0,-1 0-1,0 0 1,1 0 0,-1 0 0,-4 4 0,-21 23-79,27-27 115,0 0-1,-1 1 1,1-1 0,0 0 0,1 1 0,-1-1-1,0 0 1,0 1 0,0-1 0,1 1 0,-1-1-1,1 1 1,-1-1 0,1 1 0,0 0 0,-1-1-1,1 1 1,0-1 0,0 1 0,0 0 0,1 2-1,2-3 79,0 1 0,0-1-1,0 0 1,0-1-1,0 1 1,1-1 0,-1 1-1,0-1 1,0 0-1,1 0 1,-1 0 0,0-1-1,5 0 1,-1 0 88,31-2 87,69-17 1,-75 12-619,0 2 0,63-4 0,-94 10 342,-1 0 0,1 0 0,-1 0 0,1 0-1,0-1 1,-1 1 0,1 0 0,-1 0 0,1 0-1,0 0 1,-1 0 0,1 1 0,-1-1 0,1 0 0,0 0-1,-1 0 1,1 0 0,-1 1 0,1-1 0,-1 0-1,1 1 1,-1-1 0,1 0 0,-1 1 0,1-1-1,-1 1 1,1-1 0,-1 0 0,0 1 0,1-1 0,-1 1-1,0-1 1,1 1 0,-1 0 0,0-1 0,0 1-1,1-1 1,-1 1 0,0-1 0,0 1 0,0 0-1,0-1 1,0 1 0,0-1 0,0 1 0,0 0-1,0-1 1,0 1 0,0-1 0,0 1 0,0 0 0,-1-1-1,1 1 1,0-1 0,-1 2 0,-24 37 353,8-12 104,18-26-404,0-1 0,-1 1-1,1-1 1,0 1 0,0-1 0,0 1 0,0-1-1,0 0 1,0 1 0,0-1 0,0 0 0,0 0-1,0 0 1,0 1 0,0-1 0,0 0 0,0-1 0,0 1-1,0 0 1,0 0 0,0 0 0,2-1 0,26-4 587,25-16-402,-45 16-390,1 0-1,0 1 1,1 1-1,-1 0 1,1 0-1,-1 1 1,16-2 0,-26 5 143,1-1 1,-1 1 0,1-1 0,-1 1-1,0 0 1,1-1 0,-1 1 0,0-1-1,0 1 1,1 0 0,-1-1 0,0 1-1,0 0 1,0-1 0,0 1 0,0 0-1,0-1 1,0 1 0,0 0 0,0-1-1,0 1 1,0 0 0,0-1 0,0 1-1,0 0 1,-1-1 0,1 1 0,0-1-1,-1 1 1,1 0 0,0-1 0,-1 1-1,0 0 1,-9 23-32,5-16-330,-5 8-512,3-6-4565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7207,'11'-10'9502,"-5"9"-3306,-3 22-1236,-13 54-7358,7-56 3895,0 2-1514,-6 79-286,9-100 255,0 0-1,0 0 1,0 1 0,0-1-1,0 0 1,0 1 0,1-1 0,-1 0-1,0 0 1,0 1 0,0-1 0,0 0-1,0 0 1,1 0 0,-1 1-1,0-1 1,0 0 0,0 0 0,1 0-1,-1 0 1,0 1 0,0-1-1,1 0 1,-1 0 0,0 0 0,0 0-1,1 0 1,-1 0 0,0 0-1,1 0 1,-1 0 0,0 0 0,0 0-1,1 0 1,-1 0 0,0 0 0,1 0-1,-1 0 1,0 0 0,0 0-1,1 0 1,-1 0 0,0 0 0,0 0-1,1-1 1,-1 1 0,0 0-1,0 0 1,1 0 0,-1 0 0,0-1-1,0 1 1,1 0 0,14-10-1952,0-4-2292,0 0 0,18-25 0,-13 10-1570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3844,'0'0'20077,"1"0"-20043,-1 0-1,0-1 0,1 1 0,-1 0 0,0 0 1,1-1-1,-1 1 0,1 0 0,-1 0 1,0 0-1,1 0 0,-1 0 0,1 0 1,-1 0-1,1 0 0,-1 0 0,0 0 1,1 0-1,-1 0 0,1 0 0,-1 0 0,1 0 1,-1 0-1,0 0 0,1 0 0,-1 0 1,1 1-1,-1-1 0,0 0 0,1 1 1,0 4 71,-1 1 1,0-1 0,0 1 0,0-1 0,-1 1 0,-2 10 0,0 10 71,2 79 132,1-105-345,0 0-1,-1 0 1,1 0-1,0 1 0,0-1 1,0 0-1,0 0 0,0 0 1,0 0-1,0 1 1,0-1-1,0 0 0,0 0 1,0 0-1,0 1 1,0-1-1,0 0 0,0 0 1,0 1-1,0-1 0,0 0 1,0 0-1,0 0 1,0 1-1,0-1 0,0 0 1,0 0-1,0 0 0,0 0 1,1 1-1,-1-1 1,0 0-1,0 0 0,0 0 1,0 0-1,0 1 0,1-1 1,-1 0-1,0 0 1,0 0-1,0 0 0,0 0 1,1 0-1,-1 0 1,0 0-1,0 0 0,0 1 1,1-1-1,-1 0 0,0 0 1,0 0-1,0 0 1,1 0-1,-1 0 0,0 0 1,1 0-1,3-13-6235,-4-4-2387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11435,'0'0'14873,"11"-2"-13950,49-4-194,-1 2 0,97 7-1,-91-1-4102,-1 0-3744,-42-2-2646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5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60 10346,'0'0'14670,"0"-8"-13491,0-26-282,0 33-855,0 0-1,-1 0 1,1 0-1,-1 0 1,1 0-1,-1 0 1,1 0-1,-1 1 1,0-1-1,1 0 0,-1 0 1,0 0-1,0 1 1,0-1-1,0 0 1,1 1-1,-1-1 1,0 1-1,0-1 1,0 1-1,0 0 1,0-1-1,0 1 1,0 0-1,0 0 1,0-1-1,-1 1 0,1 0 1,-2 0-1,-33 1 462,33 0-403,-4 0-63,1 0 0,0 1 0,0 0 0,0 1 0,0-1 0,0 1 0,0 0 0,1 0 0,-1 1 0,1 0 0,0 0 0,0 0 0,1 0 0,-1 1 0,1 0 0,0 0 0,-4 5 0,2-2-43,1 1 0,0-1 1,0 1-1,0 0 0,1 0 1,1 1-1,-1-1 1,2 1-1,-1 0 0,0 11 1,2-17 8,1-1 1,0 1 0,1 0 0,-1-1-1,1 1 1,-1-1 0,1 1 0,0-1-1,0 1 1,1-1 0,-1 0 0,1 1 0,-1-1-1,1 0 1,0 0 0,0 0 0,1 0-1,-1-1 1,0 1 0,1-1 0,0 1-1,0-1 1,-1 0 0,1 0 0,1 0-1,-1 0 1,0-1 0,6 3 0,-3-2 19,0 0 1,0 0-1,0-1 0,0 0 1,0 0-1,0-1 1,0 0-1,1 0 0,-1 0 1,0-1-1,0 1 1,0-2-1,0 1 1,0-1-1,0 1 0,9-6 1,-13 7-8,-1-1 0,1 0 0,-1 1 0,1-1 0,-1 0 0,1 0 0,-1 0 0,0 0 0,0 0 0,1 0 0,-1 0 0,0 0 0,0 0 0,0-1 0,0 1 0,0 0 0,-1-1 0,1 1 0,0-1 0,-1 1 0,1-1 0,0 1 0,-1-1 0,0 1 0,1-1 0,-1 0 0,0 1 0,0-4 0,-1 4-3,0-1 1,1 1-1,-1-1 1,0 0-1,0 1 1,0 0-1,0-1 1,-1 1-1,1 0 1,0 0-1,-1-1 0,1 1 1,-1 0-1,1 0 1,-1 0-1,1 1 1,-1-1-1,1 0 1,-1 1-1,0-1 1,0 1-1,1-1 1,-1 1-1,-3 0 1,-27-1-45,17 1-154,32-4 32,32-8 196,-34 8-196,-1 0 0,30-3 0,-43 7 136,0 0 1,-1 0 0,1 0-1,-1 0 1,1 0 0,-1 1-1,1-1 1,-1 0 0,1 0-1,-1 0 1,1 0 0,-1 1-1,1-1 1,-1 0 0,1 1-1,-1-1 1,1 0 0,-1 1-1,0-1 1,1 0 0,-1 1-1,0-1 1,1 1 0,-1-1-1,0 1 1,1-1 0,-1 1-1,0-1 1,0 1 0,0-1-1,1 2 1,0 23-49,-13 22 418,10-43-416,-3 6-151,0 0-1,1 1 1,1-1-1,-1 1 1,2 0-1,-3 16 1,8-26-3486,9-1-2674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4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10378,'69'0'12841,"4"0"-7570,17 0-5625,45 0-5366,-134 0 4888,3 0-523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4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12107,'0'0'10827,"50"9"-9002,-18-9-479,7 0-449,2 0-385,4 0-416,-6-1-32,-1-1-64,-5 2-961,-5 0-2146,-7 0-3747,-6-2-5670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4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 6790,'4'0'10865,"-2"11"-4510,0 34-2927,-3 32-5631,0-53 3852,-3 30-1403,-2-1-1,-24 96 1,22-131 931,7-41 749,1 6-2114,1-18 175,0 0 0,3 1 0,11-51 0,-12 70-30,1 0 0,1 0 0,0 1 1,1 0-1,1 0 0,0 1 0,1 0 0,0 0 0,1 0 0,16-16 0,-22 25 29,1 1 0,-1 0 0,0 0 0,1 0 0,0 1-1,-1-1 1,1 1 0,0 0 0,0 0 0,0 1 0,1-1 0,-1 1-1,0-1 1,1 2 0,-1-1 0,0 0 0,1 1 0,-1 0-1,1 0 1,-1 0 0,1 0 0,-1 1 0,1-1 0,-1 1 0,1 1-1,-1-1 1,0 0 0,0 1 0,0 0 0,0 0 0,0 0-1,0 1 1,0-1 0,-1 1 0,1 0 0,-1 0 0,0 0 0,0 1-1,0-1 1,0 1 0,-1-1 0,5 9 0,-6-10 31,0-1 0,-1 1 0,1 0 0,-1 1 0,1-1 0,-1 0 0,0 0 0,0 0 0,0 0 0,0 0 1,0 0-1,0 0 0,0 0 0,-1 0 0,1 0 0,-1 0 0,0 0 0,1 0 0,-1 0 0,0 0 0,0 0 0,0 0 0,0-1 0,-1 1 0,1 0 0,0-1 1,-1 1-1,1-1 0,-1 1 0,0-1 0,1 0 0,-1 0 0,0 0 0,0 0 0,1 0 0,-1 0 0,-3 1 0,-10 4 125,0 0 1,-1-1-1,-29 6 0,30-8-126,1 0-318,1 0 1,-2 0-1,-19 0 1,34-3 144,-1 0 0,1-1 1,0 1-1,0 0 0,-1 0 1,1 0-1,0 0 0,0 0 1,-1 0-1,1 0 0,0 0 1,0 0-1,-1-1 0,1 1 1,0 0-1,0 0 0,-1 0 1,1 0-1,0-1 0,0 1 1,0 0-1,-1 0 0,1-1 1,0 1-1,0 0 1,0 0-1,0-1 0,0 1 1,0 0-1,0 0 0,0-1 1,-1 1-1,1 0 0,0 0 1,0-1-1,0 1 0,0 0 1,0-1-1,1-8-10224,1 4 1477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56 1698,'0'0'13404,"8"-6"-12245,24-17-33,-31 22-774,-1 1-1,1 0 1,0-1-1,-1 1 1,1 0-1,-1-1 1,1 1-1,-1-1 1,1 1-1,-1-1 0,1 1 1,-1-1-1,1 1 1,-1-1-1,0 1 1,1-1-1,-1 0 1,0 1-1,0-1 1,1 1-1,-1-1 1,0 0-1,0 1 1,0-1-1,0 0 1,0 1-1,0-1 1,0-1-1,-15-5 2165,-31 4-3757,44 3 1875,-2 1-644,0-1 0,-1 1-1,1 0 1,0 1 0,0-1-1,0 1 1,0-1 0,0 1-1,1 0 1,-1 1 0,1-1-1,-1 1 1,1-1 0,0 1-1,0 0 1,0 0 0,0 1-1,0-1 1,1 1 0,-1-1-1,1 1 1,0 0 0,0-1-1,1 1 1,-1 0 0,-1 8-1,-1-2 12,2 0 0,-1 1-1,1-1 1,1 0-1,-1 1 1,2-1 0,0 1-1,0-1 1,1 1-1,2 12 1,-3-21 11,0 0 0,1 0 1,-1 0-1,1 0 0,-1 0 0,1 0 1,-1-1-1,1 1 0,0 0 0,0 0 1,0-1-1,0 1 0,0-1 0,1 1 1,-1-1-1,0 1 0,1-1 0,-1 0 1,1 1-1,-1-1 0,1 0 1,0 0-1,-1 0 0,1 0 0,0-1 1,0 1-1,0 0 0,0-1 0,-1 1 1,1-1-1,0 0 0,0 1 0,0-1 1,0 0-1,0 0 0,0-1 0,2 1 1,1-1 87,0-1 0,-1 0 0,1 1 0,-1-2 1,1 1-1,-1 0 0,0-1 0,0 0 0,0 0 1,0 0-1,-1 0 0,1-1 0,4-6 0,-6 9-93,-1-1-1,1 0 0,-1 1 0,1-1 0,-1 0 1,0 0-1,1 0 0,-1 0 0,0 0 0,-1-1 1,1 1-1,0 0 0,0 0 0,-1 0 0,0-1 1,1 1-1,-1 0 0,0-1 0,0 1 0,-1-5 1,0 6-22,0-1 0,-1 1 0,1-1 0,-1 1 1,0 0-1,1-1 0,-1 1 0,0 0 1,0 0-1,1 0 0,-1 1 0,0-1 1,0 0-1,0 1 0,0-1 0,0 1 1,0 0-1,0 0 0,0-1 0,0 1 0,0 0 1,0 1-1,-3-1 0,2 0-27,-33 4-455,35-3 486,0-1 1,0 1-1,0-1 0,0 1 1,1-1-1,-1 1 0,0 0 0,0-1 1,0 1-1,0 0 0,1 0 1,-1 0-1,0 0 0,1-1 1,-1 1-1,1 0 0,-1 0 1,1 0-1,-1 0 0,1 0 1,0 1-1,-1-1 0,1 0 1,0 0-1,0 0 0,0 0 1,0 0-1,0 2 0,0-2 12,1-1 0,-1 1 0,0-1-1,1 1 1,-1 0 0,1-1 0,-1 1 0,0-1-1,1 1 1,0-1 0,-1 1 0,1-1-1,-1 0 1,1 1 0,-1-1 0,1 0 0,0 1-1,-1-1 1,1 0 0,0 0 0,-1 1-1,1-1 1,0 0 0,-1 0 0,1 0-1,0 0 1,0 0 0,-1 0 0,2 0 0,27 0 104,-22 0-73,4-1-4,0-1 0,-1 0 1,1 0-1,0-1 1,-1-1-1,0 0 1,0 0-1,0-1 1,0 0-1,-1 0 1,17-14-1,-48 71-594,18-44-120,-17 31 2190,15-18-3111,8-3-5093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51 1698,'19'-16'13137,"-13"11"-7980,-9 12 1175,3-6-4325,8-11-1410,10-17-132,-18 27-390,-25 14-492,24-13 412,0-1-1,0 1 0,0 0 1,0 0-1,0 0 0,0 0 1,1 0-1,-1 0 0,0 0 0,1 0 1,-1 0-1,1 0 0,-1 1 1,1-1-1,0 0 0,-1 0 0,1 0 1,0 2-1,0-2 13,0 0 1,0-1-1,1 1 1,-1-1-1,0 1 0,0 0 1,1-1-1,-1 1 1,0-1-1,1 1 0,-1-1 1,1 1-1,-1-1 1,1 1-1,-1-1 1,1 0-1,-1 1 0,1-1 1,-1 0-1,1 1 1,-1-1-1,1 0 0,0 0 1,0 1-1,1-1 16,1 1-1,-1-1 1,0 1-1,0-1 1,0 0-1,1 0 1,-1 0-1,0-1 1,0 1 0,0 0-1,0-1 1,0 0-1,1 1 1,-1-1-1,0 0 1,0 0-1,0 0 1,-1 0-1,1 0 1,2-2-1,-3 1-27,-2 2-4,1-1 0,-1 1 0,1 0 0,-1 0 0,1 0 0,-1 0 0,0-1 0,1 1-1,-1 0 1,0 0 0,1 0 0,-1 0 0,1 0 0,-1 0 0,0 1 0,1-1 0,-1 0 0,1 0 0,-1 0 0,0 1 0,1-1 0,-1 0 0,1 0 0,-1 1-1,1-1 1,-1 0 0,0 2 0,-17 7-84,5 4 145,12-11 194,5-9-101,-4 6-124,-25 24-7240,16-17-797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3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68 6726,'0'0'5985,"-8"0"-4416,-22 1 52,58-2-28,8 3-1536,-1 1 1,1 2 0,-1 1-1,52 17 1,-49-12-60,0-2 1,1-1 0,62 3 0,246-21 318,-203 3-287,-122 6-55,-1-1 0,0-1 1,0-1-1,35-10 0,-47 11 44,0-1 0,0 0 0,-1 0 0,0 0 0,0-1 0,0-1 0,0 1 0,-1-1 0,0 0 0,0-1 0,0 0 0,10-14 0,-12 2-386,-10 16-5229,-5 3-923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74 8104,'0'0'11723,"-10"-6"-10640,-32-16-591,41 21-486,-1 1 0,0 0 0,0-1 1,0 1-1,1 0 0,-1 0 0,0 0 1,0 1-1,0-1 0,0 0 1,1 1-1,-1-1 0,0 1 0,1-1 1,-1 1-1,0 0 0,1 0 0,-1 0 1,1 0-1,-1 0 0,1 0 1,-3 2-1,-23 30 91,25-30-55,-2 1 45,1 1 0,0-1 0,0 1 0,0 0 0,1 1 1,-1-1-1,1 0 0,0 1 0,1-1 0,0 1 1,0-1-1,0 1 0,0 0 0,1 9 0,0-14-70,1 1-1,0-1 1,0 0-1,0 0 1,0 0-1,0 0 1,0 0 0,0 0-1,0 0 1,0 0-1,0-1 1,0 1-1,0 0 1,1-1-1,-1 1 1,0 0-1,1-1 1,-1 0-1,0 1 1,1-1-1,-1 0 1,1 0-1,-1 1 1,0-1-1,1 0 1,-1-1-1,3 1 1,40-5 428,-34 1-418,-1 1 1,1-2 0,-1 1-1,0-1 1,0-1-1,-1 0 1,0 0-1,0 0 1,14-15-1,-12 10-22,0-1 0,-1 1 0,0-2 0,0 1 0,-2-1 0,8-16 0,-11 9-45,-12 14-47,6 7 83,0-1 1,0 1-1,0 0 0,0 0 0,0-1 0,0 1 0,0 0 0,0 1 0,1-1 0,-1 0 0,0 0 0,0 1 0,-2 2 0,-6 7 144,1 0 1,0 0-1,-11 20 1,17-27-79,1 0 1,-1 0-1,1 1 1,1-1-1,-1 1 1,0-1 0,1 1-1,0 0 1,0 0-1,1-1 1,-1 1-1,1 0 1,0 0 0,1 6-1,0-10-48,0 0-1,0 1 1,0-1 0,0 0-1,0 0 1,0 0 0,0 0-1,0 0 1,1-1 0,-1 1-1,0 0 1,0 0 0,1-1-1,-1 1 1,1-1-1,-1 1 1,0-1 0,1 0-1,-1 0 1,1 1 0,-1-1-1,1 0 1,-1 0 0,1 0-1,2-1 1,40-4 277,-36 3-300,0-1 1,-1-1-1,1 1 1,-1-1-1,0 0 0,0-1 1,0 0-1,-1 0 0,0 0 1,0-1-1,0 0 0,-1 0 1,1-1-1,-1 1 0,-1-1 1,0 0-1,0 0 1,0-1-1,-1 1 0,5-14 1,-8 21 1,0 0 1,0 0 0,0 0-1,0 0 1,0-1-1,0 1 1,1 0 0,-1 0-1,0 0 1,0 0 0,0 0-1,0-1 1,0 1 0,0 0-1,0 0 1,0 0-1,0-1 1,0 1 0,0 0-1,0 0 1,0 0 0,0 0-1,0-1 1,0 1 0,0 0-1,0 0 1,0 0-1,-1 0 1,1 0 0,0-1-1,0 1 1,0 0 0,0 0-1,0 0 1,0 0 0,0 0-1,0-1 1,-1 1-1,1 0 1,0 0 0,0 0-1,0 0 1,0 0 0,0 0-1,-1 0 1,1 0 0,0 0-1,0 0 1,0 0-1,0 0 1,-1 0 0,1 0-1,0 0 1,0 0 0,0 0-1,-1 0 1,1 0 0,0 0-1,-13 9-180,-9 15 189,19-20 74,1-1-1,0 1 1,0 0-1,0 0 1,0 0-1,0 0 1,1 0 0,0 1-1,0-1 1,0 0-1,1 1 1,-1 7-1,2-11-53,0 0 0,0 0 0,0-1 0,0 1 0,0 0 0,0-1 0,1 1 0,-1-1 0,0 1 0,0-1 0,0 0 0,1 1 0,-1-1 0,0 0 0,0 0 0,1 0 0,-1 0 0,0 0-1,1 0 1,-1 0 0,0-1 0,2 0 0,33-5 205,-25 2-204,0-1 0,-1-1 1,0 1-1,16-13 0,-21 14-83,-1 1 0,1-1 0,0 0 0,-1-1 0,0 1 0,0-1 0,0 0-1,-1 0 1,0 0 0,5-9 0,-9 9-636,-6 8 423,-6 9 116,8-5 2,0-1 1,1 1 0,0 0 0,0 0-1,1 0 1,0 1 0,-3 11-1,4-15-486,2 0-1,-1 0 1,0 0 0,1 0-1,0 1 1,0-1-1,0 0 1,0 0-1,1 0 1,1 4-1,3-2-3596,6-5-668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56 5189,'11'-13'7556,"11"-5"-728,4-5 750,-66 22-4602,24 0-2680,8 2-281,-1 1-1,1 0 0,0 0 1,-1 0-1,1 1 0,0 1 0,0-1 1,1 1-1,-1 0 0,1 1 0,0 0 1,0 0-1,0 1 0,1-1 1,0 2-1,-6 6 0,-3 3-28,1 1 1,1 1-1,1 0 0,0 1 0,-10 24 1,17-33 7,0 1 0,2 1 0,-1-1 0,1 0 0,1 1 1,0 0-1,0-1 0,1 1 0,1 0 0,1 21 1,0-30 6,-1-1 1,1 0 0,-1 0 0,1 0 0,0 1 0,0-1-1,0 0 1,0 0 0,0 0 0,0 0 0,0-1 0,1 1 0,-1 0-1,1 0 1,-1-1 0,1 1 0,0-1 0,0 1 0,0-1 0,2 1-1,0 0 22,1 0 0,-1 0 0,1 0 0,0-1 0,0 0 0,-1 0 0,1-1 0,0 1 0,5-1 0,3 0 40,0-1 0,-1-1 0,1 0 0,-1 0 0,0-1 0,18-7 1,-23 6-31,1 1 1,-1-1 0,-1-1 0,1 1 0,-1-1 0,1 0 0,9-12 0,-15 16-27,0 0 1,0 0 0,0 0-1,0 0 1,0-1-1,-1 1 1,1 0 0,-1-1-1,1 1 1,-1 0 0,1-1-1,-1 1 1,0 0 0,1-1-1,-1 1 1,0-1 0,0 1-1,0-1 1,-1-2 0,0 3-18,1-1 1,-1 1 0,0-1 0,-1 1-1,1-1 1,0 1 0,0-1 0,-1 1-1,1 0 1,0 0 0,-1 0-1,1 0 1,-1 0 0,0 0 0,1 0-1,-1 0 1,0 1 0,0-1 0,1 1-1,-3-1 1,-3-2-31,1 1-1,-1 0 1,0 0-1,0 1 1,0 0-1,1 0 1,-1 1-1,0-1 1,0 1-1,0 1 1,-11 1-1,19-2 40,-1 0 0,0 0 0,0 0 0,0 0 0,1 0 0,-1 0 0,0 0 0,0 0 0,0 0 0,0 0 0,0 1 0,1-1 0,-1 0 0,0 0 0,0 0 0,0 0 0,0 0 0,0 0 0,1 0 0,-1 1 0,0-1-1,0 0 1,0 0 0,0 0 0,0 0 0,0 0 0,0 1 0,0-1 0,1 0 0,-1 0 0,0 0 0,0 0 0,0 1 0,0-1 0,0 0 0,0 0 0,0 0 0,0 0 0,0 1 0,0-1 0,0 0 0,0 0 0,0 0 0,-1 0 0,1 1 0,0-1 0,0 0 0,0 0-1,0 0 1,0 0 0,0 1 0,0-1 0,0 0 0,0 0 0,-1 0 0,1 0 0,0 0 0,0 0 0,0 0 0,0 1 0,-1-1 0,17 2 76,-6-3-30,0 0 1,1-1-1,-1 0 1,0 0-1,0-1 0,0-1 1,17-7-1,22-8-66,-48 19 6,-1 0 0,1-1 1,-1 1-1,1 0 1,-1 0-1,1 0 0,-1 0 1,1 0-1,0 0 1,-1 0-1,1 0 1,-1 1-1,1-1 0,-1 0 1,1 0-1,-1 0 1,1 1-1,-1-1 0,1 0 1,-1 0-1,1 1 1,-1-1-1,0 0 0,1 1 1,-1-1-1,1 1 1,-1-1-1,0 0 0,1 1 1,-1-1-1,0 1 1,1 0-1,6 25-139,-6 39 298,-2-50-106,-7 32 883,2-24-2237,4-1-6612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34 7399,'11'-16'12170,"-7"3"-5805,-9 9-3808,-12 13-1810,1 5-680,1 1-1,0 0 0,1 1 0,1 1 0,1 0 1,0 0-1,1 1 0,1 1 0,1 0 0,1 0 0,0 1 1,2 0-1,0 0 0,1 1 0,1 0 0,1-1 1,1 1-1,0 0 0,4 41 0,-1-53-48,1 1 0,1-1 0,-1 0 0,1 1-1,1-1 1,0-1 0,0 1 0,1 0 0,0-1 0,11 14-1,-6-10-64,0 0-1,1-1 0,0 0 0,1-1 0,0 0 0,14 8 0,-15-15-1925,-9-7-3719,-2-10-2428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37 6983,'12'-13'7936,"-11"11"-6955,1 0 0,0 0 0,-1 0 0,1 0 0,0 0 0,0 0 1,1 0-1,-1 1 0,0-1 0,0 1 0,4-2 0,-4 49 770,-3-35-1677,0-1 1,-1 1-1,0-1 1,-1 1 0,0-1-1,-1 0 1,-8 18-1,-45 64 576,39-65-488,-22 42-1,40-69-154,-1 0-1,1 1 0,0-1 0,0 1 0,0-1 1,-1 1-1,1-1 0,0 1 0,0-1 0,0 1 1,0 0-1,0-1 0,0 1 0,0-1 0,0 1 0,0-1 1,0 1-1,0-1 0,0 1 0,0-1 0,0 1 1,1-1-1,-1 1 0,0-1 0,0 1 0,1-1 1,-1 1-1,0-1 0,1 1 0,-1-1 0,0 0 1,1 1-1,-1-1 0,1 0 0,-1 1 0,0-1 1,1 0-1,-1 1 0,1-1 0,0 0 0,32 5 571,34-14 429,-21-6-601,-35 11-403,0 0 0,1 0 0,0 1 0,0 1-1,22-2 1,-33 4-44,-1 0-1,0 0 0,1 0 0,-1 1 1,0-1-1,1 0 0,-1 0 1,0 0-1,1 0 0,-1 1 1,0-1-1,0 0 0,1 0 1,-1 1-1,0-1 0,0 0 1,1 0-1,-1 1 0,0-1 1,0 0-1,0 1 0,0-1 1,0 0-1,1 1 0,-1-1 0,0 0 1,0 1-1,0-1 0,0 0 1,0 1-1,0-1 0,0 1 1,0-1-1,0 0 0,0 1 1,0 0-1,-1 6-4190,1-2-4566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165 103 4100,'0'0'5728,"5"-7"-2851,-1 0-2675,17-28 4092,-19 31-3029,0-1 0,0 1 0,-1-1 1,1 0-1,-1 1 0,0-1 0,0 0 0,0-6 0,-3 10-1244,1 1 0,-1-1 0,1 0 1,0 1-1,-1-1 0,1 1 0,-1 0 0,1-1 0,-1 1 0,0 0 0,1 0 1,-1 0-1,1 0 0,-1 0 0,1 0 0,-1 0 0,-2 1 0,-32 5 96,26-3-109,1 1 1,0 1-1,0 0 1,0 0 0,0 1-1,1 0 1,0 0-1,0 1 1,1 0 0,-11 12-1,14-14-3,0-1 1,1 1-1,-1 0 0,1 0 0,0 0 0,0 0 0,1 1 0,-1-1 1,1 1-1,1 0 0,-1-1 0,1 1 0,0 0 0,0 0 0,0 0 0,1 0 1,0 0-1,0 0 0,2 8 0,-1-11 6,1 1 0,-1-1 0,1 0 0,0 1 0,0-1 0,0 0 0,0 0 0,0 0 0,1 0 0,-1-1 0,1 1 0,0-1 0,0 0 0,0 1 0,0-1 0,0 0 0,0-1 0,1 1 0,-1-1 0,1 1-1,-1-1 1,6 1 0,3 1 68,-1-1 0,1 0 0,0-1 0,0 0 0,20-2 0,-30 1-67,-1 0-1,0 0 1,0 0 0,0 0 0,0 0-1,0 0 1,0 0 0,0 0-1,0-1 1,0 1 0,1-1 0,-1 1-1,0 0 1,0-1 0,-1 1-1,1-1 1,0 0 0,0 1 0,0-1-1,0 0 1,0 0 0,-1 1-1,1-1 1,0 0 0,-1 0-1,1 0 1,0 0 0,-1 0 0,1 0-1,-1 0 1,0 0 0,1 0-1,-1 0 1,0-2 0,0 2-3,0 0 0,0-1-1,-1 1 1,1-1 0,-1 1 0,1 0 0,-1-1 0,0 1 0,1 0 0,-1 0 0,0-1-1,0 1 1,0 0 0,0 0 0,0 0 0,0 0 0,0 0 0,0 0 0,-1 0-1,1 1 1,0-1 0,0 0 0,-1 1 0,1-1 0,-3 0 0,-20-6-61,13 3-351,33-4 260,14-4 274,-26 8-177,0 1 0,0 0 0,0 0 0,0 1 0,15-2 1,-25 5 26,1-1 1,-1 1-1,1 0 1,-1-1-1,1 1 1,-1 0 0,1 0-1,-1-1 1,0 1-1,1 0 1,-1 0-1,0-1 1,0 1 0,1 0-1,-1 0 1,0 0-1,0-1 1,0 1-1,0 0 1,0 0 0,0 0-1,0 0 1,-1-1-1,1 1 1,0 0-1,0 0 1,-1 0 0,1-1-1,0 1 1,-1 1-1,-8 27 116,3-18-29,1-1 1,0 1 0,1 0-1,0 0 1,0 1 0,2-1 0,-3 17-1,13-27-6273,-4-3 1109,6-6-9483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7687,'0'0'16475,"3"8"-15557,1 12-598,-1 0 0,-1 0 1,0 0-1,-2 0 0,0 0 1,-1 0-1,-5 27 0,5-20 854,1-18-3234,0-32-24408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9033,'0'0'14018,"1"11"-12881,-3 54-41,-3-1 1,-18 91-1,23-153-1087,-1 0 0,1 0 1,-1 0-1,1 0 1,0 0-1,0 0 1,0 0-1,0-1 0,1 1 1,-1 0-1,0 0 1,1 0-1,0 2 0,-1-4 29,1 1 0,-1-1 0,1 1 0,-1-1 0,0 0 0,1 1-1,-1-1 1,1 0 0,-1 1 0,0-1 0,1 0 0,-1 0-1,1 1 1,-1-1 0,1 0 0,-1 0 0,1 0 0,0 0-1,-1 0 1,1 0 0,-1 0 0,1 0 0,-1 0 0,1 0 0,-1 0-1,1 0 1,-1 0 0,1 0 0,0-1 0,4-1 266,1 0 0,-1-1 0,0 0 0,0 0 0,-1 0 0,9-8 0,23-24 11,-1-2 1,55-76-1,-52 63-583,-36 46-5348,-8 9-3906,3-2 9104,-11 8-7120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6694,'0'0'18834,"54"20"-17873,-41-10-352,-2 3-353,-1-1-128,1 5-96,-8 0-32,7-2-416,-5 0-962,-3 3-576,2-7-1441,-4-5-2242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62 9641,'0'0'13154,"7"-9"-11056,19-28-614,-26 37-1447,1-1 0,-1 1 1,0 0-1,0-1 0,0 1 0,1-1 0,-1 1 0,0 0 1,0-1-1,0 1 0,0-1 0,0 1 0,0 0 1,0-1-1,0 1 0,0-1 0,0 1 0,0-1 1,0 1-1,0 0 0,0-1 0,0 1 0,0-1 1,-1 1-1,1 0 0,0-1 0,0 1 0,0 0 1,-1-1-1,1 1 0,0 0 0,0-1 0,-1 1 0,1 0 1,0-1-1,-1 1 0,1 0 0,0 0 0,-1 0 1,1-1-1,0 1 0,-1 0 0,1 0 0,-1 0 1,1 0-1,0 0 0,-1-1 0,1 1 0,-1 0 1,1 0-1,-1 0 0,1 0 0,0 0 0,-1 0 1,1 1-1,-1-1 0,1 0 0,0 0 0,-1 0 0,1 0 1,-1 1-1,-25 1-266,18 1 215,-1 0 0,1 1 0,0 0 0,0 0 0,0 1 0,1 0 0,-1 1 0,1-1 0,0 1 0,-11 14 0,13-15 16,0 1 0,1-1-1,0 1 1,0 0 0,0 1 0,1-1 0,0 1 0,0-1-1,0 1 1,1 0 0,0 0 0,1 0 0,-2 14-1,3-20 8,0 1-1,0-1 0,0 1 0,0-1 0,1 1 0,-1-1 0,1 0 0,-1 1 0,1-1 1,-1 1-1,1-1 0,0 0 0,0 1 0,-1-1 0,1 0 0,0 0 0,0 0 1,0 0-1,0 0 0,1 0 0,-1 0 0,0 0 0,2 1 0,1 0 21,0 0 0,0-1-1,0 0 1,0 0 0,0 0-1,0 0 1,0 0 0,8-1-1,-3 0 55,-1 0-1,1-1 0,0 0 0,0 0 0,0-1 0,-1 0 1,15-7-1,-17 6 24,36-22 268,-41 25-366,0-1 1,0 0-1,0 0 1,1 0-1,-1 0 1,0 0-1,0 0 1,0 0-1,0 0 1,-1-1-1,1 1 1,0 0-1,0 0 1,-1-1-1,1 1 1,-1-1 0,1 1-1,-1 0 1,0-1-1,1 1 1,-1-1-1,0 1 1,0-1-1,0 1 1,0-1-1,-1-2 1,1 3-23,-1 1 1,0-1-1,0 0 1,0 0-1,1 1 1,-1-1-1,0 0 1,0 1-1,0-1 1,0 1-1,0-1 1,0 1-1,0 0 1,0-1-1,0 1 1,0 0-1,0 0 1,0 0 0,0 0-1,-3 0 1,-28 0-218,24 0 99,119 2-701,-110 1 783,0 0 1,0 0-1,0 0 0,-1 0 0,1 0 1,-1 0-1,0 0 0,1 0 0,-1 0 1,-1 0-1,0 4 0,1 0 7,-1 7 94,-1-1 0,0 1 0,-1-1 0,0 0 0,-1 0 0,-6 15 0,37-44-5224,-16-2-2119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9385,'0'0'10655,"10"4"-8247,14 2-1565,0 0 1,0-2-1,0-1 1,0 0-1,41-2 1,93-2-10,0 0-4327,-157 1 2450,5 1 1007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2947,'2'-23'10363,"-2"23"-10252,0 0 0,0 0 0,0 0 0,0 0 0,0 0 0,0 0 0,0-1 0,0 1 0,0 0 0,0 0 0,0 0 0,0 0 0,0 0 0,0 0 0,0-1 0,0 1 0,0 0 0,0 0 0,0 0 0,0 0 0,1 0 0,-1 0 0,0 0 0,0 0 0,0-1 0,0 1 0,0 0 0,0 0 0,0 0 1,1 0-1,-1 0 0,0 0 0,0 0 0,0 0 0,0 0 0,0 0 0,1 0 0,-1 0 0,0 0 0,0 0 0,0 0 0,0 0 0,0 0 0,0 0 0,1 0 0,-1 0 0,0 0 0,0 0 0,0 0 0,0 0 0,0 0 0,0 1 0,1-1 0,-1 0 0,0 0 0,17 30 4028,-6-7-4364,10 15 538,-2 1 1,-1 1-1,-2 0 1,20 79-1,-33-102-266,0 0-1,-1 0 1,-1 0-1,0 0 1,-1 0-1,-1 0 1,-1 1-1,-1-1 1,0-1-1,-1 1 1,0 0-1,-2-1 1,0 0-1,-1 0 1,-10 18-1,12-25-367,-30 42-529,33-49-2,0 0 1,0 0-1,0 0 1,0 0-1,0 0 1,-1 0-1,1-1 1,-1 1-1,1-1 1,-6 2-1,0-2-7924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 9449,'0'0'9646,"-8"-2"-8850,5 1-756,0 0 0,0 0 0,0 1 0,0 0 0,0-1 0,0 1 0,0 0 1,0 0-1,1 1 0,-1-1 0,0 1 0,0-1 0,0 1 0,0 0 0,0 0 0,1 0 0,-1 0 1,0 1-1,1-1 0,-1 1 0,1-1 0,0 1 0,-1 0 0,1 0 0,0 0 0,0 0 0,0 1 1,1-1-1,-1 0 0,0 1 0,1-1 0,0 1 0,-1 0 0,1-1 0,0 1 0,0 0 0,1 0 0,-1 0 1,0 0-1,1-1 0,0 1 0,0 0 0,0 0 0,0 4 0,1-6-95,-1 0 0,1 0-1,-1 0 1,1 0 0,-1 0 0,1 0-1,0 0 1,0 0 0,-1 0-1,1-1 1,0 1 0,0 0 0,0 0-1,0-1 1,0 1 0,0-1-1,0 1 1,0-1 0,0 1 0,0-1-1,0 0 1,0 1 0,1-1 0,-1 0-1,1 0 1,39 7-1322,-31-5 764,7 0-42,-9-1 508,-1 0 0,1 0 0,-1 1 0,1-1 0,-1 2 0,1-1 0,7 5 0,-14-7 169,-1 1 0,0-1 1,1 1-1,-1-1 0,0 0 0,1 1 0,-1-1 1,0 1-1,1-1 0,-1 1 0,0-1 0,0 1 1,0-1-1,1 1 0,-1-1 0,0 1 1,0-1-1,0 1 0,0-1 0,0 1 0,0-1 1,0 1-1,0 0 0,0-1 0,0 1 1,-1-1-1,1 1 0,0-1 0,0 1 0,0-1 1,0 1-1,-1-1 0,1 1 0,0-1 0,-1 0 1,1 1-1,0-1 0,-1 1 0,1-1 1,-1 0-1,1 1 0,0-1 0,-1 0 0,1 1 1,-1-1-1,1 0 0,-1 0 0,1 0 0,-1 1 1,1-1-1,-1 0 0,-27 14 1079,27-14-1067,-22 10 506,-56 20 1951,27-22-4358,53-17-5719,15-4 86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8808,'0'0'19752,"12"2"-19020,44 9-643,0-3 0,68 1 0,-121-8-467,13-3-2294,-7-5-2201,-3-9-6577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2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54 448,'0'0'2766,"-5"-44"-1731,-1 34-1553,6 27 184,0-6 578,6-4-1301,-3-7-374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0,'0'0'1153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2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4324,'0'0'16960,"2"-8"-15316,1-1-1214,-1 6-246,-1 0 0,0 0 1,0 0-1,0 0 0,0 0 0,-1 0 0,1-1 0,-1-5 700,0 35-1124,-4 223 1008,6-249-669,-1 0-1,1 0 0,-1 0 0,0 0 0,1 0 0,-1-1 0,1 1 0,-1 0 0,0-1 0,1 1 1,-1-1-1,0 1 0,0-1 0,1 0 0,0 0 0,18-20 120,-2 0 0,0-2 0,-1 0 0,-2 0 1,19-38-1,-15 29-96,-19 31-129,0 1 1,0 0-1,0 0 1,0-1-1,0 1 1,0 0-1,0 0 1,0-1-1,0 1 1,0 0-1,0 0 1,0-1-1,0 1 1,0 0-1,0 0 1,0-1-1,1 1 1,-1 0-1,0 0 1,0 0-1,0-1 0,0 1 1,1 0-1,-1 0 1,0 0-1,0 0 1,0-1-1,1 1 1,-1 0-1,0 0 1,0 0-1,1 0 1,-1 0-1,0 0 1,0 0-1,1 0 1,-1 0-1,0 0 1,0 0-1,1 0 1,-1 0-1,0 0 1,0 0-1,1 0 1,-1 0-1,0 0 1,0 0-1,1 0 1,-1 0-1,0 0 1,0 0-1,1 0 1,-1 1-1,0-1 1,0 0-1,0 0 1,1 0-1,-1 0 1,0 1-1,0-1 1,0 0-1,1 1 1,3 25-187,-5 36 187,-11 0 57,8-43-43,0 1 0,-2 39 0,6-59-4,-1 0 1,1 1 0,0-1-1,0 0 1,1 1-1,-1-1 1,0 0-1,0 0 1,0 1 0,0-1-1,0 0 1,0 0-1,0 1 1,0-1 0,0 0-1,1 0 1,-1 1-1,0-1 1,0 0-1,0 0 1,0 1 0,1-1-1,-1 0 1,0 0-1,0 0 1,1 0-1,-1 1 1,0-1 0,0 0-1,1 0 1,-1 0-1,0 0 1,0 0 0,1 0-1,-1 0 1,0 0-1,1 0 1,-1 0-1,0 0 1,1 0 0,15-5 186,13-13 236,-4-8 154,-2-2-1,25-35 1,23-28-257,-70 88-97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30 7655,'-6'-4'7038,"-10"-6"2211,16 9-9213,0 1 0,0 0 0,-1 0 0,1 0 1,0 0-1,-1 0 0,1 0 0,0 0 0,0 0 1,-1 0-1,1 0 0,0 0 0,-1 0 0,1 0 1,0 0-1,0 0 0,-1 1 0,1-1 0,0 0 1,-1 0-1,1 0 0,0 0 0,0 1 0,-1-1 1,1 0-1,0 0 0,0 0 0,0 1 0,-1-1 1,1 0-1,0 0 0,0 1 0,0-1 0,0 0 1,0 0-1,-1 1 0,1-1 0,0 0 0,0 0 1,0 1-1,0-1 0,0 0 0,0 1 1,0-1-1,0 0 0,0 1 0,0-1 0,0 0 1,0 0-1,0 1 0,0-1 0,0 0 0,1 1 903,21-20 1687,-13 13-3070,-8 20 116,-9 30-4726,7-37 1549,0 2-4866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8392,'0'0'16287,"1"9"-15614,1 15-314,-2 1-1,0 0 1,-2-1 0,-5 31 0,-8 8 4,-3 0 0,-50 114 0,78-185-130,-1 1 0,1 0 0,0 1 0,0 0-1,0 1 1,1 0 0,0 0 0,0 1 0,1 1 0,18-4 0,10 13-85,-10 1-1228,-9-8-3684,-17 0-1471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23 320,'0'0'25011,"1"-4"-24590,-1 4-402,0 0 0,1-1 0,-1 1-1,0-1 1,0 1 0,1-1 0,-1 1 0,0-1-1,0 1 1,0-1 0,0 1 0,0-1 0,0 1-1,0-1 1,0 1 0,0-1 0,0 1-1,0-1 1,0 1 0,0-1 0,0 1 0,0-1-1,0 1 1,-1-1 0,1 1 0,0-1-1,0 1 1,-1-1 0,1 1 0,0-1 0,-1 1-1,1 0 1,0-1 0,-1 1 0,1 0 0,-1-1-1,1 1 1,0 0 0,-1 0 0,1-1-1,-2 1 1,-23 10 493,16-4-465,0 1 1,0 0-1,1 1 0,-9 9 1,8-5-23,0 1 0,1 0 1,0 1-1,-9 22 0,14-31-18,1 0-1,1 0 0,-1 1 0,1-1 0,0 0 0,0 1 0,0-1 0,1 1 0,0 0 0,0-1 0,0 1 0,1-1 0,-1 1 0,2-1 0,-1 1 0,3 6 0,-2-8 14,1 0 0,0-1 0,0 1 0,0-1-1,1 0 1,-1 0 0,1 0 0,0 0 0,-1-1-1,1 1 1,0-1 0,0 0 0,1 0 0,-1-1 0,0 1-1,1-1 1,-1 0 0,1 0 0,-1 0 0,1-1-1,-1 0 1,9 0 0,-8 0 97,0 1 1,1-2-1,-1 1 0,1 0 1,-1-1-1,0 0 0,1-1 1,-1 1-1,0-1 0,0 0 1,0 0-1,0 0 0,0-1 1,-1 0-1,1 0 1,-1 0-1,1 0 0,6-8 1,-11 10-81,1 1 0,0-1 0,-1 0 1,1 0-1,-1 1 0,1-1 0,-1 0 0,1 0 1,-1 0-1,0 1 0,1-1 0,-1 0 1,0 0-1,0 0 0,0 0 0,1 0 1,-1 0-1,0 0 0,0 0 0,0 0 1,-1 1-1,1-1 0,0 0 0,0 0 0,0 0 1,-1 0-1,1 0 0,0 0 0,-2-1 1,1 1-30,0 0 1,-1-1 0,0 1 0,1 0 0,-1 0 0,0 1-1,1-1 1,-1 0 0,0 0 0,0 1 0,0-1 0,0 1-1,-2-1 1,-59 0-299,62 1 280,0 1-1,-1-1 1,1 0 0,0 1-1,0-1 1,-1 1 0,1 0-1,0-1 1,0 1 0,0 0-1,0 0 1,0 0 0,0 0-1,0 0 1,0 0 0,-1 1-1,1-1 10,1-1-1,0 0 1,0 0-1,0 1 1,-1-1-1,1 0 1,0 1-1,0-1 1,0 0-1,0 1 1,0-1-1,0 0 1,0 1-1,-1-1 1,1 1-1,0-1 1,0 0-1,1 1 1,-1-1-1,0 0 1,0 1-1,0-1 1,0 0-1,0 1 1,0-1-1,0 0 1,0 1-1,1-1 1,-1 0-1,0 1 1,0-1-1,0 0 1,1 1-1,-1-1 1,0 0-1,1 0 1,-1 0-1,0 1 1,0-1-1,1 0 1,-1 0-1,0 0 1,1 1-1,-1-1 1,0 0-1,1 0 1,-1 0-1,0 0 1,1 0-1,-1 0 1,1 0-1,-1 0 1,0 0-1,1 0 1,-1 0-1,0 0 1,1 0-1,-1 0 1,0 0-1,1-1 1,11 1 34,-1 0 0,0-2 0,0 1 0,1-1 0,-1-1 0,0 0 0,10-5 0,26-6-30,-47 14-22,1 0 0,-1 0 0,1-1 0,0 1 0,-1 0 0,1 0 0,0 0 0,-1 0-1,1 0 1,0 0 0,-1 0 0,1 0 0,-1 0 0,1 0 0,0 1 0,-1-1 0,1 0 0,0 0 0,-1 0 0,1 1 0,-1-1 0,1 0 0,-1 1 0,1-1 0,-1 1 0,1-1 0,-1 0 0,1 1 0,-1-1 0,1 1 0,-1-1 0,0 1 0,1 0 0,-1 0 0,2 28-202,-19 42 307,14-61-102,2 6-10,1-13-3366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 7015,'-3'4'20914,"23"-1"-16617,16-1-6826,-26-2 4499,73 3-1381,0 1-4274,-83-4 3464,0 0 0,1 0 0,-1 0 1,0 0-1,0 0 0,0 0 0,0 0 0,1 0 0,-1 0 0,0 0 0,0 0 1,0 0-1,0 0 0,1 0 0,-1 0 0,0 0 0,0-1 0,0 1 1,0 0-1,0 0 0,1 0 0,-1 0 0,0 0 0,0 0 0,0-1 0,0 1 1,0 0-1,0 0 0,0 0 0,0 0 0,0-1 0,1 1 0,-1 0 0,0 0 1,0 0-1,0 0 0,0-1 0,0 1 0,0 0 0,0 0 0,0 0 1,0 0-1,0-1 0,0 1 0,0 0 0,0 0 0,-1 0 0,1 0 0,0-1 1,0 1-1,0 0 0,0-1-524,0-13-14027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5701,'0'0'16053,"2"-8"-14927,-2 4-1158,1 2 134,-1 0 0,0 0 0,0 0 0,1 0 0,-1 0 0,1 0 0,0 0 0,-1 0 0,1 0 0,0 1 0,0-1 0,0 0 0,0 1 0,1-1 0,-1 0 1,0 1-1,1-1 0,-1 1 0,1 0 0,-1 0 0,1-1 0,0 1 0,0 0 0,-1 0 0,1 1 0,0-1 0,0 0 0,0 1 0,0-1 0,0 1 0,0-1 0,0 1 0,0 0 0,0 0 0,3 0 0,-2 0-74,1 0 0,-1 0 0,1 0 0,-1 1 0,0-1 1,1 1-1,-1 0 0,0 0 0,1 0 0,-1 1 0,0-1 0,0 1 0,0-1 0,0 1 0,0 0 0,-1 0 0,1 0 0,-1 1 0,1-1 1,-1 1-1,0-1 0,0 1 0,0 0 0,0 0 0,0 0 0,0 0 0,-1 0 0,0 0 0,0 0 0,1 0 0,-1 5 0,2 8 7,0 1 0,-2 0 0,0 0 0,-1 0 0,-2 18 0,2-34-27,-8 36 696,2-34 676,0-22-304,2-28-852,3-80 0,2 57 471,-1 70-717,1 1-115,-1-1 128,0 1 0,0-1 0,1 1 0,-1 0-1,0-1 1,1 1 0,-1-1 0,0 1 0,1-1 0,-1 1 0,1-1 0,-1 1 0,1-1 0,-1 1-1,1-1 1,-1 0 0,1 1 0,0-1 0,-1 0 0,1 1 0,0-1 0,-1 0 0,1 0 0,0 0-1,-1 0 1,2 0 0,19 8 61,5-6-204,1-2 0,-1 0 0,0-2 0,0 0-1,34-9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8072,'0'0'14205,"1"10"-14029,-1 37 30,-1 1 0,-3-1 1,-2 0-1,-15 59 0,0 2 1918,21-107-2057,0-1-1,-1 1 0,1 0 1,0-1-1,0 1 0,0 0 1,0-1-1,0 1 0,0-1 1,0 1-1,0 0 0,0-1 1,0 1-1,0 0 0,0-1 1,0 1-1,0 0 0,1-1 1,-1 1-1,0-1 0,0 1 1,1 0-1,-1-1 0,0 1 1,1-1-1,-1 1 0,1 0 1,15-7 1253,27-36 154,-32 30-1172,257-270 1097,-264 278-219,-3 0-6234,-9 3-8908,-9 3 5218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100 184 11082,'0'0'6764,"-10"6"-5616,-1 1-567,0 1 1,0 1-1,-16 16 0,25-23-483,-1 0 0,1 1 1,-1-1-1,1 1 0,0 0 0,0 0 0,0-1 0,0 1 0,1 1 0,-1-1 0,1 0 0,0 0 1,0 1-1,0-1 0,0 0 0,0 1 0,1-1 0,-1 1 0,1-1 0,0 1 0,0-1 1,1 1-1,-1-1 0,2 4 0,-1-6-19,0 1 1,0-1-1,0 0 1,0 0-1,0 0 1,1-1-1,-1 1 1,0 0-1,1 0 1,-1-1-1,0 1 1,1-1-1,-1 1 1,1-1 0,-1 0-1,1 1 1,-1-1-1,1 0 1,0 0-1,-1 0 1,1 0-1,-1 0 1,1 0-1,2-1 1,40-10 820,-30 5-859,-1-1 1,1-1-1,-1 0 1,0 0-1,-1-2 1,0 1-1,-1-2 1,16-17-1,-19 19-44,-1 0-1,0 0 0,-1-1 1,0 0-1,0 0 0,-1-1 1,-1 1-1,1-1 0,-2 0 1,0 0-1,0 0 0,1-12 1,-3 20-31,-1 0 1,0 0-1,0 0 1,0 0-1,0 0 1,-1 0-1,1 0 1,-1 0-1,0 0 1,0 0-1,0 0 1,0 0-1,0 0 1,0 1-1,-1-1 1,1 1-1,-1-1 1,0 1-1,0-1 1,0 1-1,0 0 1,0 0-1,-1 0 1,1 0-1,-1 0 1,1 1-1,-1-1 1,1 1-1,-1-1 1,0 1-1,0 0 1,0 0-1,0 1 1,1-1-1,-1 0 1,0 1-1,0 0 1,0-1-1,-1 1 1,-2 1-1,-3-1-20,0 0-1,0 1 1,0 0-1,0 0 1,0 1-1,0 0 1,0 1-1,1 0 1,-1 0-1,1 1 1,0 0-1,-12 8 1,16-9 67,0 0 1,1 0 0,-1 1 0,1 0 0,-1-1 0,1 1 0,0 1-1,1-1 1,-1 0 0,-2 6 0,5-9-10,-1 0 0,1 1 0,0-1 0,0 0 1,0 0-1,-1 1 0,1-1 0,0 0 0,1 1 0,-1-1 0,0 0 0,0 1 1,1-1-1,-1 0 0,0 1 0,1-1 0,-1 0 0,1 0 0,0 0 0,-1 1 1,1-1-1,0 0 0,0 0 0,0 0 0,0 0 0,0 0 0,0 0 0,0-1 1,0 1-1,0 0 0,0 0 0,0-1 0,0 1 0,1-1 0,-1 1 0,0-1 1,0 0-1,1 1 0,-1-1 0,0 0 0,2 0 0,76 15-142,-60-13-152,1 1 0,26 8-1,-44-11 302,0 1-1,0 0 0,0 0 1,0 0-1,-1-1 1,1 1-1,0 1 0,-1-1 1,1 0-1,-1 0 1,1 1-1,-1-1 0,0 1 1,1-1-1,-1 1 1,0-1-1,0 1 0,0 0 1,0 0-1,-1-1 1,1 1-1,0 0 0,-1 0 1,1 0-1,-1 0 1,0 0-1,1 2 0,-1 6 228,-1-1 0,0 0-1,0 0 1,-5 17 0,-1 16-180,8-42-301,-1 1 0,1 0 0,0-1 0,-1 1 1,1-1-1,0 1 0,-1-1 0,1 0 0,0 1 1,0-1-1,-1 0 0,1 1 0,0-1 0,0 0 1,0 0-1,-1 0 0,1 0 0,0 0 0,0 0 0,0 0 1,0 0-1,-1 0 0,1 0 0,0 0 0,0 0 1,0 0-1,0-1 0,-1 1 0,1 0 0,1-2 1,16-7-6810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2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8968,'0'0'16720,"64"24"-14830,-44-16-737,5 4-384,-3 2-449,0 3-256,-3 1-32,-6 4 0,2-2-256,-4-4-1345,-3 1-1538,-6-6-2723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79 2659,'9'-11'3725,"20"-29"6111,-20 13 1218,-34 31-10083,16 1-978,0 1-1,0 0 1,1 1-1,-1 0 1,2 1 0,-1-1-1,1 1 1,0 1-1,1-1 1,0 1-1,0 0 1,1 1-1,0 0 1,1-1-1,0 1 1,0 1-1,1-1 1,1 0-1,-3 15 1,6-22 16,0-1 0,0 1-1,0 0 1,0-1 0,0 1 0,0-1 0,1 0 0,-1 1 0,1-1-1,-1 0 1,1 0 0,0 0 0,0 0 0,0 0 0,0 0-1,0 0 1,1-1 0,-1 1 0,0-1 0,1 0 0,-1 0 0,1 0-1,0 0 1,-1 0 0,1 0 0,4 0 0,-1 1 36,-1-1-1,0 0 1,1 0 0,0 0 0,-1-1 0,1 1 0,-1-1 0,1-1 0,-1 1-1,1-1 1,-1 0 0,10-3 0,-14 4-23,0 0-1,0-1 1,0 1 0,0-1 0,0 1-1,0-1 1,0 1 0,0-1 0,0 1-1,0-1 1,0 0 0,-1 1-1,1-1 1,0 0 0,0 0 0,-1 0-1,1 0 1,-1 0 0,1 0-1,-1 1 1,1-1 0,-1 0 0,1 0-1,-1-1 1,0 1 0,0 0 0,1 0-1,-1 0 1,0 0 0,0 0-1,0 0 1,0 0 0,0 0 0,-1 0-1,1 0 1,0 0 0,0 0 0,-1 0-1,1 0 1,-1 0 0,1 0-1,-1 0 1,0-1 0,0 0-26,-1 0 0,0 0 0,0 0 0,0 0 0,0 0 0,0 0 0,-1 1 0,1-1 0,0 1 0,-1 0 0,1-1 0,-1 1 0,1 0 0,-1 1 0,-4-2 0,5 2-17,-30-2-243,31 2 260,1 0 0,-1-1-1,1 1 1,-1 0 0,1 0 0,-1 0-1,1 0 1,-1 0 0,1 0-1,0 0 1,-1 0 0,1 1-1,-1-1 1,1 0 0,-1 0-1,1 0 1,-1 0 0,1 1 0,0-1-1,-1 0 1,1 0 0,-1 1-1,1-1 1,0 0 0,-1 1-1,1-1 1,0 0 0,-1 1 0,1-1-1,0 0 1,0 1 0,-1-1-1,1 1 1,0-1 0,0 1-1,0-1 1,0 1 0,-1-1-1,1 0 1,0 1 0,0-1 0,0 1-1,0-1 1,0 1 0,0-1-1,0 1 1,0-1 0,0 1-1,1-1 1,-1 1 0,0-1 0,0 1-1,0-1 1,1 0 0,-1 1-1,0-1 1,1 1 0,3 1 16,0-1 0,1 0 1,-1 0-1,1 0 1,-1-1-1,1 1 0,-1-1 1,1 0-1,-1-1 1,1 1-1,4-2 0,-6 2-5,31-8 48,-30 6-69,1 0-1,0 1 1,0 0-1,0 0 1,0 0-1,0 0 1,0 1-1,8 0 1,-12 43-349,-1-37 367,-1 0 1,0 0-1,0 1 1,0-1 0,-1 0-1,0 0 1,-3 6-1,-6 8-2667,9-18-1357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9065,'0'0'11530,"50"14"-9287,-14-14-386,3 0-191,8 0-353,9 1-640,0 1-577,3 2 0,-3 3-96,-3-1-224,-5-1-961,-5-1-1057,-7-4-2243,-6-4-5060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130 286 2626,'0'0'3091,"-9"1"-2071,-1-1-583,1 2 0,-1 0 1,1 0-1,-1 0 0,1 1 0,0 1 1,0-1-1,0 1 0,-12 9 0,6-6 7258,29-21-5900,30-22-1564,-8 14-119,0 1 0,1 2-1,2 2 1,42-14 0,-10 10 20,105-17-1,-94 21 82,79-9-112,-144 24-86,2 1-1,-1 1 1,0 1 0,0 1-1,-1 0 1,34 9 0,-36-6 145,0-2 0,1 0 0,-1-1 0,1 0 0,0-1 0,0-1 0,0-1 0,17-2 0,11-5 405,65-21 0,-71 18-706,60 1 835,-66-15 1363,-25 17-9634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6951,'0'2'369,"0"0"1,0 0-1,0-1 1,1 1-1,-1 0 1,1 0-1,-1-1 1,1 1-1,0 0 1,-1-1-1,1 1 1,0-1 0,0 1-1,0-1 1,0 1-1,0-1 1,0 0-1,1 1 1,-1-1-1,2 1 1,1 1-29,0-1 1,0 0-1,0 0 0,1 0 1,-1 0-1,0-1 0,1 0 1,4 1-1,13 1 24,0-1-1,38-2 1,-41 0 526,15 0-775,0-2 1,0-1-1,-1-2 0,1-1 0,-1-1 1,-1-2-1,1-1 0,37-19 0,-46 20-128,1 0 0,1 1-1,0 2 1,0 1 0,37-4-1,137 4-1,-3 1 108,-129-3-5,0 3 1,0 3-1,134 15 0,-95-2 617,-74-10-541,1 2 1,-1 1-1,46 13 0,-77-18-105,0 1 0,0 0 0,0 0 0,0 0 0,0 0 0,-1 0 0,1 0 0,0 0 0,-1 0 0,1 1 0,-1-1 0,1 1 0,-1-1 0,0 1 0,1 0 0,-1-1 0,0 1 0,0 0 0,0 0 0,0 0 0,-1 0 0,1 0 0,0 0 0,-1 0 0,0 0 0,1 0 0,-1 0 0,0 0 0,0 0 0,0 0 0,0 0 0,0 0 0,-1 0 0,1 0 0,-1 0 0,1 0 0,-1 0 0,0 0 0,1 0 0,-1 0 0,0 0 0,0-1 0,-1 1 0,1 0 0,0-1 0,-1 1 0,1-1 0,-1 1 0,-2 2 0,-3 3 65,11-7-152,13-14-2190,-8-7-4467,1-6-10057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10474,'0'0'8701,"2"-8"-8257,1 0-158,0 0 0,0 0 0,1-1 1,0 2-1,1-1 0,-1 1 0,9-10 1,53-67 1010,-61 79-1182,0 0 0,-1 1 1,1-1-1,1 1 0,-1 0 1,1 1-1,-1-1 0,1 1 0,0 0 1,0 0-1,1 1 0,-1 0 0,0 0 1,9-1-1,11-1-250,1 1 1,32 0 0,-25 2 297,71-9-154,33-2-18,-99 14 144,-1 2-1,53 12 1,-62-10-19,0 0 0,1-2 0,-1-1 0,1-2 0,46-3 0,-63-1-44,-1 0 0,0-1 1,0 0-1,-1 0 0,1-2 0,-1 1 0,0-2 1,11-7-1,81-67 402,-84 64-279,-12 12-96,-5 4-19,0-1 1,0 1 0,0-1-1,-1 1 1,1-1-1,0 1 1,-1-1-1,1 0 1,-1 0 0,1 0-1,-1 0 1,0 0-1,0 0 1,1-3 0,1 3 483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2 187 12620,'0'0'9081,"-1"5"-8516,1-2-495,0-1-1,0 0 1,0 1-1,0-1 0,0 0 1,1 1-1,-1-1 1,1 0-1,-1 0 0,1 1 1,0-1-1,0 0 1,0 0-1,0 0 0,0 0 1,0 0-1,1 0 1,-1 0-1,1-1 0,-1 1 1,1 0-1,0-1 1,-1 1-1,1-1 0,0 0 1,0 1-1,0-1 1,0 0-1,0 0 0,1 0 1,-1-1-1,0 1 1,0 0-1,0-1 0,1 1 1,-1-1-1,0 0 1,4 0-1,25 1 144,-1-1 0,1-2 0,0-1 0,-1-1 0,1-2 0,-1-1 0,-1-1 0,0-2 0,47-21 0,20-22 124,-73 38-317,1 1 0,0 1-1,33-11 1,9 6-26,0 3 0,1 3 0,0 2-1,1 4 1,120 4 0,-150 6 6,1 1 0,-1 2 0,0 1 0,-1 2 0,50 21 0,-75-26-4,-1 1 1,1 0-1,-1 1 1,12 8-1,21 14-95,-45-38-2870,-5-8-1504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434 314 7207,'6'0'830,"0"0"-1,-1-1 1,1 0 0,0 0 0,-1 0 0,1 0-1,-1-1 1,0 0 0,1 0 0,-1-1 0,7-4-1,-9 5-330,0 0-1,-1 0 1,0 0-1,1 0 1,-1 0-1,0-1 0,0 1 1,0-1-1,0 0 1,-1 1-1,1-1 1,-1 0-1,1 0 0,-1 0 1,0 0-1,0 0 1,-1 0-1,1 0 1,-1-1-1,1-5 0,-1 3-427,-1-1 0,1 1 0,-1 0 0,-1 0 0,1-1 0,-1 1 0,0 0 0,0 1 0,-1-1 0,0 0 0,0 1 0,-7-11 0,2 7-45,0 0 0,0 1-1,0 0 1,-1 1-1,0 0 1,-16-10-1,1 4-35,-1 1 0,0 0 0,0 3 0,-1 0 0,-32-7-1,45 14-10,-1 0 0,1 0-1,0 2 1,-1-1 0,1 2-1,-1 0 1,1 0 0,0 1 0,-18 5-1,26-5 4,-1-1 1,1 1-1,-1 0 0,1 1 0,0-1 0,-1 1 1,1 0-1,1 1 0,-1-1 0,0 1 0,1 0 1,0 0-1,0 0 0,0 0 0,0 1 0,1 0 1,0-1-1,0 1 0,0 1 0,0-1 0,1 0 0,0 1 1,-2 8-1,2-9-3242,3-18-9848,-1 0 4167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11627,'0'0'7933,"-2"9"-7405,-21 79 890,-61 148-1,83-236-1404,1 1 0,0-1 0,0 0-1,0 0 1,0 0 0,0 0 0,0 1 0,0-1 0,0 0 0,0 0-1,-1 0 1,1 1 0,0-1 0,0 0 0,0 0 0,0 0 0,0 1-1,0-1 1,0 0 0,0 0 0,0 0 0,1 1 0,-1-1 0,0 0-1,0 0 1,0 0 0,0 1 0,0-1 0,0 0 0,0 0 0,0 0-1,0 0 1,1 1 0,-1-1 0,0 0 0,0 0 0,0 0 0,0 0-1,1 0 1,-1 0 0,0 1 0,0-1 0,0 0 0,0 0 0,1 0-1,-1 0 1,15-1 339,21-10-18,-31 9-263,31-8 95,0 1 0,40-4 1,6-1-1143,-3-8-3949,-34 0-1946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38 609,'4'-38'18765,"-3"60"-17891,-2 181-345,1-200-472,0-1 0,1 1 0,-1-1 0,1 1 0,0-1 0,0 0 0,0 1 0,0-1 1,0 0-1,1 0 0,-1 1 0,1-1 0,-1 0 0,1 0 0,0-1 0,0 1 0,-1 0 0,1-1 0,1 1 0,-1-1 0,0 1 0,0-1 0,0 0 0,1 0 1,-1 0-1,3 1 0,-2-1 44,1 0 0,-1-1 0,0 1 1,1 0-1,-1-1 0,1 0 1,-1 0-1,1 0 0,-1 0 0,0-1 1,1 1-1,-1-1 0,1 0 0,-1 0 1,0 0-1,0 0 0,0 0 1,0-1-1,5-2 0,-6 2-92,27-20 137,1 1-1,34-17 0,-54 33-124,1 0-1,-1 1 1,1 0 0,0 0-1,0 2 1,0-1 0,0 1 0,1 1-1,-1 0 1,23 1 0,-33 0-73,1 0 0,-1 1 0,1-1 0,-1 0 0,0 1 0,0-1 0,1 1 0,-1-1 1,0 1-1,0-1 0,1 1 0,-1 0 0,0 0 0,0 0 0,0-1 0,0 1 0,0 0 0,0 0 0,0 1 1,-1-1-1,1 0 0,0 0 0,-1 0 0,1 0 0,0 1 0,-1-1 0,1 0 0,-1 2 0,3 41-2259,-3-31 1948,-1-12 67,-2-5 405,-1-9 238,5 8-211,0 1-1,0 0 1,0 0-1,1-1 1,-1 1 0,1 0-1,0 0 1,0 1 0,0-1-1,1 0 1,-1 1 0,1-1-1,0 1 1,0 0 0,0 0-1,0 0 1,6-4 0,-2 2-71,0-1 0,1 1 0,0 1 0,0-1 0,0 1 0,1 1 1,13-5-1,-16 7-84,0 0 0,1 0 0,-1 1 0,0 0 1,1 0-1,-1 1 0,0-1 0,1 1 0,-1 1 1,0-1-1,0 1 0,0 0 0,0 1 0,10 5 1,5 4 26,-2 1 1,32 27 0,-22-16 33,-22-19-29,5 5 64,0 0-1,1-2 1,0 1 0,21 9 0,-29-16 24,0 0-1,-1-1 1,1 0 0,0 0 0,0 0 0,0 0-1,0-1 1,0 0 0,0 0 0,0 0-1,0 0 1,0-1 0,0 0 0,0 0 0,0-1-1,0 1 1,0-1 0,6-3 0,13-9 347,0-1 0,31-25 0,-33 23-263,2 0 1,32-17-1,-41 21-2271,-8-8-7369,-5 6-1131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15439,'0'0'7943,"50"-3"-6598,-20 12-576,6 5-481,-1 0-256,0-1-320,-8-5-3299,-7-4-6118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44 10826,'-1'0'440,"0"0"0,-1-1-1,1 1 1,0-1 0,0 1-1,0-1 1,-1 1 0,1-1-1,0 0 1,0 0 0,0 1 0,0-1-1,0 0 1,0 0 0,1 0-1,-1 0 1,0 0 0,0 0-1,1-1 1,-2 0 0,3 1-254,-1 0 0,0 0 0,0 1 0,1-1 0,-1 0 0,1 1-1,-1-1 1,1 0 0,-1 1 0,1-1 0,-1 1 0,1-1 0,-1 1 0,1-1 0,0 1 0,-1-1 0,1 1 0,0 0 0,0-1 0,-1 1 0,1 0 0,0 0 0,1-1 0,8-2 61,0 1 0,1 0 1,20-1-1,248 5 32,-90 2-152,-219 8-261,-15-10 207,-1-1 1,0-3-1,-49-9 0,39 5-45,46 4-37,-51-1-181,59 3 180,-1 0-1,0 0 0,1 0 1,-1 0-1,1 1 1,-1-1-1,1 1 0,-1 0 1,1 0-1,0 0 0,-1 0 1,1 0-1,0 0 0,0 1 1,0-1-1,0 1 1,0-1-1,-3 4 0,4-5-12,1 1 1,0-1-1,0 0 0,0 0 0,-1 1 0,1-1 0,0 0 0,0 0 0,0 1 0,0-1 0,-1 0 1,1 0-1,0 1 0,0-1 0,0 0 0,0 1 0,0-1 0,0 0 0,0 1 0,0-1 0,0 0 1,0 1-1,0-1 0,0 0 0,0 0 0,0 1 0,0-1 0,0 0 0,1 1 0,-1-1 0,0 0 0,0 1 1,0-1-1,0 0 0,0 0 0,1 1 0,-1-1 0,0 0 0,0 0 0,1 0 0,-1 1 0,0-1 1,0 0-1,1 0 0,-1 0 0,1 1 0,20 0-167,26-8 401,-46 7-234,39-7-441,1 1-1,0 3 1,0 2-1,42 3 1,-62 2-1420,-21-4 1867,0 0 0,0 0 0,0 0 0,0 0-1,0 0 1,0 0 0,0 1 0,1-1 0,-1 0 0,0 0 0,0 0 0,0 0 0,0 0-1,0 1 1,0-1 0,0 0 0,0 0 0,0 0 0,0 0 0,0 1 0,0-1 0,0 0-1,0 0 1,0 0 0,-1 0 0,1 0 0,0 1 0,0-1 0,0 0 0,0 0 0,0 0-1,0 0 1,0 0 0,0 0 0,0 1 0,0-1 0,-1 0 0,1 0 0,0 0 0,0 0-1,0 0 1,0 0 0,0 0 0,-1 0 0,1 0 0,0 0 0,0 0 0,0 0 0,0 0-1,0 0 1,-1 0 0,1 0 0,-36 9-59,23-8-64,-61 1 261,26-1-3225,25-1-1455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2050,'0'0'21802,"9"6"-21380,5 2-381,0-1 0,1-1 0,-1 0 0,1-2 0,1 1 0,-1-2 0,0 0 0,1 0 1,30 0-1,-4-3-18,-1-1 0,67-11 0,-80 8-348,-29 4 132,-12 0 327,-427 0 159,419 2-385,31 1-37,38 0 206,101-5 93,151 4-1141,-298-2 881,1 1 0,0-1-1,-1 0 1,1 1 0,0 0-1,-1 0 1,1 0 0,-1 0 0,1 0-1,-1 0 1,4 3 0,-4 5-653,-20-3 648,-277 12 1013,293-18-1058,-17-2-1495,9-4-3146,7-3-5036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6919,'0'0'11183,"-4"15"-9629,-9 44-667,2 2 1,3-1-1,-1 94 1,9-152-830,1 0 0,-1 1 0,0-1 0,1 0 0,-1 0 0,1 0 0,0 1 0,0-1 0,0 0 0,0 0 0,0 0 0,0 0-1,1 0 1,-1-1 0,0 1 0,1 0 0,0-1 0,-1 1 0,1-1 0,0 1 0,0-1 0,0 0 0,0 0 0,0 0 0,0 0 0,0 0 0,0 0 0,0 0 0,0-1 0,1 1 0,-1-1 0,0 0 0,0 1 0,1-1 0,2 0 0,2 0 127,0 0 0,1 0 1,-1-1-1,0 1 0,0-2 0,1 1 1,-1-1-1,0 0 0,13-6 1,19-13-75,-12 5 1,1 1 1,0 2-1,1 0 0,1 2 0,58-14 0,-17 12-104,-33 5-10,1 2-1,58-3 0,-96 9-2,0 0-1,-1 0 0,1 0 1,0 0-1,0 0 0,-1 0 0,1 1 1,0-1-1,0 0 0,-1 0 1,1 1-1,0-1 0,0 1 0,-1-1 1,1 0-1,0 1 0,-1-1 1,1 1-1,-1-1 0,1 1 0,-1 0 1,1-1-1,-1 1 0,1 0 1,-1-1-1,1 1 0,-1 0 0,0-1 1,1 2-1,-1 28 44,-2-22-5,1-1 0,-2 0-1,1 0 1,-1 0 0,0 0 0,-4 7 0,7-14-52,0 0 1,0 0 0,0 0 0,-1 0 0,1 0 0,0 0 0,0 0 0,0 1 0,0-1 0,0 0 0,0 0 0,0 0-1,0 0 1,-1 0 0,1 0 0,0 0 0,0 0 0,0 0 0,0 0 0,0 0 0,-1 0 0,1 0 0,0 0 0,0 0-1,0 0 1,0 0 0,0 0 0,0 0 0,-1 0 0,1 0 0,0 0 0,0 0 0,0 0 0,0 0 0,0 0 0,-1 0-1,1 0 1,0 0 0,0 0 0,0 0 0,0 0 0,0 0 0,0 0 0,0-1 0,-1 1 0,1 0 0,0 0 0,0 0-1,0 0 1,0 0 0,0 0 0,0 0 0,0-1 0,0 1 0,0 0 0,0 0 0,-3-14-2788,3 12 2606,0 1 0,0 0 0,1-1 0,-1 1-1,0 0 1,0-1 0,1 1 0,-1 0 0,1-1 0,-1 1-1,1 0 1,0-1 0,-1 1 0,1 0 0,0 0 0,0 0-1,0 0 1,0 0 0,0 0 0,0 0 0,0 0 0,0 0-1,0 1 1,1-1 0,-1 0 0,2 0 0,9-3 481,0 0 1,1 1 0,-1 1-1,1 0 1,-1 1-1,1 0 1,-1 1 0,23 2-1,-12 3 435,-1 0 0,1 1-1,37 17 1,-42-16-504,1-1 0,0-1 0,0-1 1,0-1-1,0 0 0,1-1 0,28-1 0,-37-2-96,0 1-1,-1-1 0,1-1 1,-1 0-1,1 0 0,-1-1 1,0-1-1,1 0 0,-2 0 1,1 0-1,0-2 0,-1 1 1,0-1-1,16-13 0,-21 12 197,-10 4-7734,2 2 4816,-3-2-7377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13677,'-2'42'9823,"-1"-8"-9428,2 0 0,6 61 0,-5-95-347,0 0 1,0 1 0,1-1 0,-1 0-1,0 0 1,0 1 0,1-1 0,-1 0 0,0 0-1,1 1 1,-1-1 0,0 0 0,1 0-1,-1 0 1,0 0 0,1 0 0,-1 0-1,1 1 1,-1-1 0,0 0 0,1 0-1,-1 0 1,1 0 0,-1 0 0,0 0 0,1-1-1,-1 1 1,0 0 0,1 0 0,-1 0-1,1 0 1,-1 0 0,0 0 0,1-1-1,-1 1 1,0 0 0,1 0 0,-1-1-1,0 1 1,1-1 0,15-9 1459,-4-5-1150,0-1-1,-2 0 1,1 0 0,-2-1-1,0 0 1,-1-1 0,-1 0-1,-1 0 1,7-32 0,-12 49-546,-2 27-3090,0-25 3054,1 0 0,0 0 0,0 0 0,0 0 0,1 0 0,-1 0 0,0 0 0,0 0 0,0 0 0,1 0 0,-1 0 0,0 0 0,1-1 0,-1 1 0,1 0 0,-1 0 0,1 0 0,-1 0 0,1-1 0,0 1 0,-1 0 0,1-1 0,0 1 0,0-1 0,-1 1 0,1 0 0,0-1 0,0 0 0,0 1 0,0-1-1,0 0 1,1 1 0,27-1-6459,-12 0 1232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45 9993,'0'0'16870,"-2"-4"-16475,2 3-395,-1 0 1,1 0 0,-1 0-1,1 0 1,-1 0 0,0 0-1,0 0 1,1 0-1,-1 0 1,0 0 0,0 0-1,0 1 1,0-1 0,0 0-1,0 1 1,0-1-1,0 0 1,0 1 0,0-1-1,0 1 1,0 0 0,-1-1-1,1 1 1,0 0 0,0 0-1,0 0 1,0 0-1,-1 0 1,1 0 0,0 0-1,0 0 1,0 0 0,-1 0-1,1 1 1,0-1-1,0 0 1,0 1 0,0-1-1,0 1 1,0 0 0,0-1-1,0 1 1,0 0-1,0-1 1,0 1 0,0 0-1,0 0 1,0 0 0,1 0-1,-2 1 1,-2 1-7,-1 1 1,1 0 0,-1 0-1,1 0 1,0 0 0,1 1-1,-1-1 1,1 1 0,0 0-1,0 0 1,0 0 0,1 0-1,-1 1 1,2-1 0,-1 1-1,-1 8 1,3-14 8,0 1-1,0-1 1,1 1 0,-1 0-1,0-1 1,1 1-1,-1-1 1,1 0 0,-1 1-1,0-1 1,1 1 0,-1-1-1,1 0 1,-1 1 0,1-1-1,0 0 1,-1 0-1,1 1 1,-1-1 0,1 0-1,-1 0 1,1 0 0,0 0-1,-1 1 1,1-1-1,-1 0 1,1 0 0,0 0-1,0-1 1,26 1 101,-20 0-73,3-1-7,-1-1 0,0 1 0,0-1 0,13-5 0,-13 4-26,-1 0 1,1 1-1,0 0 0,17-1 1,-25 3-106,-1 0 104,0 0-1,0 1 1,0-1-1,0 0 1,1 0 0,-1 1-1,0-1 1,0 0 0,0 0-1,0 1 1,0-1-1,0 0 1,0 0 0,0 1-1,0-1 1,0 0 0,0 0-1,0 1 1,0-1-1,0 0 1,0 0 0,0 1-1,0-1 1,0 0 0,0 1-1,0-1 1,0 0-1,0 0 1,0 0 0,-1 1-1,1-1 1,0 0 0,0 0-1,0 1 1,0-1 0,-1 0-1,1 0 1,0 0-1,0 0 1,0 1 0,-1-1-1,1 0 1,0 0 0,0 0-1,-1 0 1,1 0-1,0 0 1,0 0 0,-1 1-1,1-1 1,0 0 0,0 0-1,-1 0 1,0 0 62,0 0 0,0 0 1,0 1-1,0-1 0,0 0 1,1 0-1,-1 0 0,0 0 1,0 0-1,0 0 0,0 0 1,0 0-1,0-1 0,0 1 1,0 0-1,1-1 0,-1 1 1,-1-1-1,-1-3 47,0 0 1,1 0-1,0 0 0,0 0 1,0 0-1,0-1 0,1 1 1,-1 0-1,1-1 0,0 1 1,1-1-1,-1-7 0,1 11-223,13 19-385,-11-15 495,0-1 0,0 1 0,1-1 0,-1 0 1,0 1-1,1-1 0,-1 0 0,1 0 0,0-1 0,-1 1 0,1 0 0,0-1 0,0 0 0,0 0 0,0 0 0,1 0 0,-1 0 0,0-1 1,0 1-1,0-1 0,1 0 0,-1 0 0,0 0 0,0 0 0,1 0 0,-1-1 0,0 0 0,0 1 0,0-1 0,0 0 0,0-1 0,0 1 0,3-2 1,0-1 24,0 1 1,-1-1-1,0 0 1,0 0-1,0 0 1,-1-1 0,1 0-1,-1 0 1,0 0-1,0 0 1,-1-1-1,0 1 1,0-1 0,0 0-1,-1 0 1,3-7-1,-8 12-428,-4 7 204,-8 12 64,7-3 123,4-8 39,0-1 0,0 0 0,1 1-1,0 0 1,1 0 0,0 0 0,0 0 0,0 0 0,1 0-1,-1 1 1,1 11 0,2-18 0,-1-1-1,1 1 1,0-1-1,-1 1 0,1-1 1,0 1-1,-1-1 1,1 1-1,0-1 1,0 0-1,-1 1 1,1-1-1,0 0 1,0 0-1,0 1 1,0-1-1,-1 0 0,1 0 1,0 0-1,0 0 1,0 0-1,0 0 1,-1 0-1,1-1 1,0 1-1,1-1 1,25-4 207,7-15-1382,-17 0-5239,-12 7-391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12748,'0'0'13357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29 9577,'0'0'15759,"-9"-3"-15743,8 1-23,-1 1 0,0 0 1,0 0-1,0 0 0,0 0 1,-1 0-1,1 1 0,0-1 0,0 0 1,0 1-1,-1 0 0,1 0 0,0-1 1,0 1-1,-1 1 0,1-1 0,0 0 1,0 0-1,-1 1 0,1 0 0,0-1 1,0 1-1,0 0 0,0 0 0,0 0 1,0 0-1,0 0 0,0 1 0,0-1 1,0 0-1,1 1 0,-1-1 0,1 1 1,-1 0-1,1 0 0,-1 0 0,0 2 1,-3 2 6,0 0 0,0 0 0,1 1 0,0-1 0,0 1 0,1 0 0,0 0 0,0 0 0,-3 12 0,7-19 17,-1 1-1,1-1 1,-1 0 0,1 0 0,-1 0-1,1 1 1,-1-1 0,1 0 0,0 0 0,-1 0-1,1 0 1,-1 0 0,1 0 0,-1 0-1,1 0 1,0 0 0,-1-1 0,1 1 0,-1 0-1,1 0 1,-1 0 0,1-1 0,-1 1 0,1 0-1,-1 0 1,1-1 0,-1 1 0,1 0-1,-1-1 1,19-9 425,-1-4-277,-1 0 1,0-1-1,-1-1 1,27-34-1,-71 127-960,22-63 815,3-6-13,0 0-1,0 0 0,0 0 1,1 0-1,-2 16 0,22-34-1217,4-27-4646,-12 12-170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8776,'0'0'14910,"-6"11"-13687,2-4-1117,-2 2 82,0 1 0,1 1 1,0-1-1,1 1 0,0 0 0,1 0 0,0 0 0,-3 21 0,6-31-178,1-1 1,-1 1-1,1-1 0,-1 1 0,1-1 1,-1 0-1,1 1 0,0-1 1,-1 0-1,1 1 0,-1-1 1,1 0-1,0 0 0,-1 1 0,1-1 1,0 0-1,-1 0 0,1 0 1,0 0-1,-1 0 0,1 0 1,0 0-1,-1 0 0,1 0 0,0 0 1,-1 0-1,1 0 0,0-1 1,-1 1-1,1 0 0,1-1 1,24-6 294,-23 5-361,0 1 0,0 0-1,0 0 1,1 0 0,-1 0-1,0 1 1,0-1 0,0 1-1,1 0 1,-1 0 0,0 0 0,0 0-1,1 0 1,-1 1 0,5 1-1,-6-1 20,-1 1 0,1 0 1,-1 0-1,1 0 0,-1-1 0,0 1 0,1 0 0,-1 1 0,-1-1 0,1 0 0,0 0 0,0 0 0,-1 1 0,1-1 0,-1 0 0,0 0 0,1 1 0,-1-1 0,0 0 0,-1 1 1,1 3-1,-1-3 154,1 1 1,-1-1 0,0 1-1,1-1 1,-1 1 0,-1-1 0,1 0-1,0 0 1,-1 0 0,0 0-1,0 0 1,0 0 0,0 0 0,0 0-1,0-1 1,-1 1 0,1-1-1,-1 0 1,0 1 0,0-1 0,0 0-1,0-1 1,0 1 0,0-1-1,0 1 1,-1-1 0,1 0 0,0 0-1,-1 0 1,1-1 0,-1 1-1,1-1 1,-1 0 0,1 0-1,-1 0 1,1 0 0,-1-1 0,1 1-1,-7-3 1,7 1-1400,-9-8 845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12268,'0'0'14712,"-2"10"-14589,-22 55 160,12-36 96,-16 60 0,28-88-460,0-1 0,-1 1 0,1 0 0,0-1 0,0 1-1,0 0 1,0-1 0,0 1 0,0 0 0,0-1 0,0 1 0,0 0 0,0 0 0,0-1 0,0 1-1,1 0 1,-1-1 0,0 1 0,0 0 0,1-1 0,-1 1 0,0-1 0,1 1 0,-1 0 0,1-1 0,-1 1-1,1-1 1,-1 1 0,2 0 0,-1-1-361,0 0 1,-1 0-1,1 0 1,0 0-1,0 0 0,0 0 1,0-1-1,0 1 0,0 0 1,0 0-1,-1-1 0,1 1 1,0-1-1,0 1 0,0 0 1,-1-1-1,1 0 0,0 1 1,0-1-1,-1 1 0,1-1 1,-1 0-1,1 0 1,0 0-1,11-14-11730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12107,'0'0'12268,"10"6"-11200,-7-5-1010,-1 1-15,1 0-1,-1 0 1,1-1-1,-1 1 1,1-1-1,0 0 1,0 0 0,-1 0-1,1 0 1,0 0-1,0-1 1,0 1-1,0-1 1,0 0-1,0 0 1,0 0-1,0 0 1,0 0-1,0-1 1,0 1-1,0-1 1,0 0-1,0 0 1,-1 0-1,1 0 1,0 0 0,-1-1-1,6-3 1,-3 2-11,0-1 1,0 1-1,0-1 1,-1-1-1,1 1 1,-1-1 0,0 1-1,0-1 1,3-6-1,-8 10-39,0 1-1,0 0 0,0 0 0,0 0 0,1 0 1,-1 0-1,0 0 0,0 0 0,0 1 1,0-1-1,0 0 0,0 0 0,1 1 1,-1-1-1,0 0 0,0 1 0,0-1 0,1 1 1,-1-1-1,0 1 0,-1 0 0,-6 7 36,0 0 0,0 0-1,1 1 1,0-1 0,1 2-1,0-1 1,0 1 0,1 0-1,0 0 1,-4 12 0,9-21-21,0-1-1,-1 0 1,1 1 0,0-1 0,0 0-1,0 1 1,0-1 0,0 0 0,0 0 0,0 1-1,0-1 1,0 0 0,0 1 0,0-1 0,0 0-1,1 1 1,-1-1 0,0 0 0,0 1 0,0-1-1,0 0 1,0 0 0,1 1 0,-1-1-1,0 0 1,0 0 0,0 0 0,1 1 0,-1-1-1,0 0 1,0 0 0,1 0 0,-1 1 0,0-1-1,1 0 1,-1 0 0,0 0 0,0 0 0,1 0-1,-1 0 1,19-1 264,19-13 141,-21 4-351,-7 3-62,0 1 1,1 0 0,0 1-1,0 0 1,0 1 0,23-6-1,-34 10-7,1 0 1,-1 0-1,1 0 0,-1 0 0,1 0 0,-1 0 0,0 0 0,1 0 0,-1 0 0,1 0 1,-1 1-1,1-1 0,-1 0 0,0 0 0,1 0 0,-1 1 0,0-1 0,1 0 0,-1 0 0,0 1 1,1-1-1,-1 0 0,0 1 0,1-1 0,-1 0 0,0 1 0,0-1 0,1 0 0,-1 1 0,0-1 1,0 1-1,0-1 0,1 1 0,0 21-59,-11 26 188,8-44-104,8-3 1460,10-12-838,28-22-634,-27 19 15,-11 10-173,-3 1-79,0 1 0,0 0 0,0 0 0,0 0-1,0 0 1,1 0 0,-1 0 0,1 1-1,-1 0 1,6-1 0,-9 4 156,0 0-1,0 0 1,-1 0-1,1 0 1,-1 0 0,1 0-1,-1 0 1,0 0 0,1 0-1,-1 0 1,0 0-1,-2 2 1,-14 28 170,-2 3-2174,5-14-7999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84 14446,'0'0'10324,"-7"13"-10196,3-7-109,-34 71 229,36-71-226,-1 1 0,1 0 0,1 0 1,-1 0-1,1 0 0,0 0 1,1 0-1,-1 0 0,1 0 0,1 0 1,2 14-1,-3-19-12,1 0-1,0 0 0,0-1 1,0 1-1,0 0 1,0-1-1,1 1 1,-1 0-1,0-1 1,1 0-1,-1 1 0,1-1 1,-1 0-1,1 0 1,0 0-1,-1 0 1,1 0-1,0 0 1,0 0-1,0 0 0,0-1 1,0 1-1,0-1 1,0 0-1,0 1 1,0-1-1,0 0 1,0 0-1,0 0 0,0 0 1,0-1-1,0 1 1,0 0-1,0-1 1,-1 0-1,5-1 1,3 0 14,0-2 0,0 1 0,0-1 0,0 0 0,-1-1 0,13-8 0,-8 3-117,-1-1 0,0 0 0,0-1 1,-1 0-1,0-1 0,-1 0 0,-1-1 0,0 0 1,-1 0-1,0-1 0,-1 0 0,9-30 0,-30 80-682,12-30 809,-1 1 0,0-1 0,1 1 0,0 0 0,0 0 0,1-1 0,0 1-1,0 0 1,0 0 0,0 0 0,1 9 0,1-14-27,0 0 0,0 0 1,0-1-1,-1 1 0,1 0 0,0-1 1,0 1-1,0 0 0,0-1 0,0 1 0,0-1 1,0 1-1,0-1 0,0 0 0,1 1 0,-1-1 1,0 0-1,0 0 0,0 0 0,0 0 0,0 0 1,0 0-1,1 0 0,-1 0 0,0 0 0,0-1 1,0 1-1,0 0 0,0-1 0,2 0 0,34-15-102,-24 4-97,33-24-1487,-45 35 1635,0 0 0,0 0 0,0 1 0,0-1 1,0 1-1,0-1 0,0 1 0,1-1 0,-1 1 1,0-1-1,0 1 0,1 0 0,-1 0 0,0 0 1,1 0-1,-1 0 0,0 0 0,0 0 0,1 0 1,-1 0-1,0 1 0,1-1 0,-1 0 0,0 1 0,0-1 1,0 1-1,0-1 0,1 1 0,-1 0 0,0 0 1,0-1-1,0 1 0,0 0 0,0 0 0,1 2 1,10 17 78,-1 1 1,-1 0 0,14 43-1,-21-57 63,-3-7-34,0 1 0,0-1 0,0 1 0,0-1 0,1 0 0,-1 1 0,0-1-1,0 0 1,1 1 0,-1-1 0,0 0 0,0 0 0,1 1 0,-1-1 0,0 0 0,1 0 0,-1 1 0,0-1 0,1 0 0,-1 0 0,0 0 0,1 0 0,-1 0 0,1 0 0,-1 1 0,0-1 0,1 0 0,-1 0 0,1 0 0,-1 0 0,0 0 0,1-1-1,-1 1 1,1 0 0,-1 0 0,0 0 0,1 0 0,-1 0 0,0 0 0,1-1 0,-1 1 0,0 0 0,1 0 0,-1 0 0,0-1 0,1 1 0,-1 0 0,0-1 0,0 1 0,1 0 0,-1 0 0,0-1 0,0 1 0,1-1 0,-1 1 0,0 0-1,0-1 1,0 1 0,0 0 0,0-1 0,17-26 641,-16 24-672,5-8 60,-1-1-1,0 0 1,-1 0 0,-1 0 0,0-1 0,3-22-1,-2-79 66,-4 107-148,0 7-90,0 0 1,0 0-1,0-1 1,1 1-1,-1 0 1,0 0 0,0 0-1,0-1 1,1 1-1,-1 0 1,0 0-1,0 0 1,1-1-1,-1 1 1,0 0 0,0 0-1,1 0 1,-1 0-1,0 0 1,0 0-1,1 0 1,-1 0 0,0 0-1,1 0 1,-1 0-1,0 0 1,1 0-1,-1 0 1,0 0-1,0 0 1,1 0 0,-1 0-1,0 0 1,1 0-1,-1 0 1,0 0-1,0 0 1,1 1 0,-1-1-1,0 0 1,0 0-1,0 0 1,1 1-1,-1-1 1,19 10-3884,-13-7 2521,13 4-3640,2-4-2546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51 14510,'0'0'9977,"1"10"-9806,0 13-54,-1-1-1,-1 1 1,0-1-1,-2 1 1,-9 31-1,2-22 17,6-22 158,0 0 0,1 0 0,0 0 0,1 0 0,-1 17 0,17-31 249,2-8-195,-1 0 1,-1-1-1,0-1 1,22-28 0,-8 9-121,133-173 875,-161 205-1319,-1 29-4089,-19 5-5941,6-16 1147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14318,'0'0'11114,"-11"56"-10858,11-39-160,9 0-32,-1-6-640,7-1-1794,-2-5-737,3-5 256,-1 0-832,6-11-2243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 11275,'0'0'9256,"-10"4"-9074,4-1-79,1 0 1,0 0 0,0 0-1,0 1 1,0-1-1,0 1 1,1 1-1,0-1 1,0 0 0,0 1-1,0 0 1,1 0-1,-1 0 1,1 0-1,1 1 1,-1-1 0,1 1-1,0 0 1,0 0-1,1-1 1,-1 1-1,1 0 1,1 0-1,-1 10 1,1-15-37,1 0 0,-1 1 0,1-1 0,-1 0 0,1 0-1,0 0 1,-1 0 0,1 0 0,0 0 0,0 0 0,-1-1 0,1 1 0,0 0 0,0 0-1,0 0 1,0-1 0,0 1 0,0-1 0,0 1 0,1-1 0,-1 1 0,0-1 0,0 1 0,0-1-1,0 0 1,1 0 0,-1 0 0,0 0 0,0 0 0,0 0 0,1 0 0,-1 0 0,0 0-1,0 0 1,0-1 0,2 0 0,47-10 1307,-40 7-1246,-1-1-1,0 0 0,0-1 1,0 0-1,-1-1 1,9-7-1,-14 11-75,0 0-1,0 0 0,0-1 0,0 1 0,0-1 0,0 0 0,-1 0 0,0 0 1,0 0-1,0 0 0,0-1 0,-1 1 0,0-1 0,0 1 0,0-1 1,0-4-1,-1 8-53,0 0-1,0 1 1,0-1 0,-1 0 0,1 0 0,0 0 0,-1 0 0,1 1-1,0-1 1,-1 0 0,1 0 0,-1 1 0,1-1 0,-1 0-1,1 1 1,-1-1 0,0 0 0,1 1 0,-1-1 0,0 1 0,0-1-1,1 1 1,-1 0 0,0-1 0,0 1 0,-1-1 0,-33-5-53,27 6-149,0 0 1,0 1-1,0 0 1,1 0-1,-1 0 1,-11 5-1,3 4 20,16-10 34,-1 0 0,1 1-1,0-1 1,-1 0 0,1 1 0,0-1 0,-1 0 0,1 1-1,0-1 1,0 1 0,-1-1 0,1 0 0,0 1 0,0-1 0,0 1-1,0-1 1,0 1 0,0-1 0,0 1 0,-1-1 0,1 1-1,0-1 1,0 0 0,1 1 0,-1-1 0,0 1 0,0-1 0,0 1-1,0 0 1,2 0-240,-1 0-1,0 0 1,0 0 0,0 0-1,1 0 1,-1-1-1,1 1 1,-1 0 0,0-1-1,1 1 1,-1-1-1,1 0 1,-1 1 0,1-1-1,-1 0 1,1 0-1,0 0 1,-1 0-1,3 0 1,25-3-4313,4-7-2653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12107,'0'0'6332,"-10"5"-4725,6-2-1474,-4 0 210,0 1 1,0 1-1,0-1 0,1 1 0,0 1 0,0-1 0,1 1 0,-1 0 0,1 1 0,-8 11 0,17-17-263,0-1 0,0 1 1,0-1-1,0 0 0,0 0 0,0 0 0,0 0 0,0 0 0,0 0 0,0-1 0,5-1 0,5-2-503,0 1-1,0 1 0,0 0 0,0 1 1,0 0-1,0 1 0,22 3 0,-34-3 434,-1 0 0,1 1 0,-1-1 0,0 1-1,1-1 1,-1 0 0,1 1 0,-1-1-1,0 1 1,1-1 0,-1 1 0,0-1 0,0 1-1,1-1 1,-1 1 0,0 0 0,0-1-1,0 1 1,0-1 0,0 1 0,0-1 0,0 1-1,0 0 1,0-1 0,0 1 0,0-1 0,0 1-1,0-1 1,0 1 0,-1 0 0,1-1-1,0 1 1,0-1 0,-1 1 0,1-1 0,0 1-1,-1-1 1,0 1 0,-10 20 735,-2-6 122,0-1 0,-1 0 0,-22 16 0,31-26-709,-1 1 0,0-1-1,-1 0 1,1 0-1,-1-1 1,0 1 0,0-2-1,0 1 1,0-1-1,0 0 1,-13 2 0,20-4-217,-1 0 1,1 0-1,-1 0 1,1 0 0,-1 0-1,1-1 1,-1 1 0,1 0-1,-1 0 1,1 0 0,-1 0-1,1-1 1,-1 1 0,1 0-1,0-1 1,-1 1 0,1 0-1,-1-1 1,1 1 0,0 0-1,-1-1 1,1 1 0,0-1-1,0 1 1,-1-1 0,1 1-1,0 0 1,0-1 0,0 1-1,-1-1 1,1 1 0,0-2-1,1-22-2511,14-23-3670,1 10 880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14189,'0'0'5857,"-3"13"-4176,-10 51-29,-2 1-316,3 1-1,-5 108 1,35-198-135,-13 7-1549,-1-1 1,0 1-1,-2 0 0,0-1 1,-1 0-1,-1-21 0,0 37 305,0 2-170,0 36-546,1-34 765,-1 0-1,1 0 0,0 0 1,0 0-1,0-1 1,0 1-1,0 0 0,0-1 1,1 1-1,-1-1 0,0 1 1,1-1-1,-1 0 0,1 1 1,-1-1-1,1 0 0,0 0 1,0 0-1,-1 0 0,1-1 1,0 1-1,0 0 0,0-1 1,0 1-1,0-1 0,0 0 1,0 1-1,0-1 0,0 0 1,0 0-1,0-1 0,4 0 1,1 1 126,0 0 0,0-1 1,0 0-1,-1-1 0,1 0 0,0 0 1,0 0-1,7-4 0,-9 3-76,0 0-1,0 0 1,0 0-1,0 0 0,-1-1 1,0 0-1,0 0 1,0 0-1,0 0 1,0-1-1,-1 1 1,0-1-1,0 0 1,0 0-1,-1 0 1,1-1-1,-1 1 1,0 0-1,-1-1 1,1 0-1,-1 1 0,0-11 1,-1 15-62,0 1 0,0-1 0,0 0 0,0 1 0,0-1 0,-1 1 0,1-1 1,0 1-1,0-1 0,-1 1 0,1-1 0,0 1 0,-1-1 0,1 1 0,0-1 0,-1 1 0,1-1 0,-1 1 0,1 0 1,-1-1-1,1 1 0,-1 0 0,1-1 0,-1 1 0,1 0 0,-1 0 0,0-1 0,1 1 0,-1 0 0,1 0 0,-1 0 0,0 0 1,1 0-1,-1 0 0,1 0 0,-1 0 0,1 0 0,-1 0 0,0 0 0,1 1 0,-1-1 0,1 0 0,-1 0 0,1 0 0,-1 1 1,0-1-1,0 1 0,-29 16-303,22-7 350,1 0 1,-1 0-1,2 0 0,-1 1 0,1 0 0,1 0 0,0 0 0,1 1 0,0 0 0,0 0 0,1 0 0,-1 14 0,4-25-31,0-1 1,0 1-1,0 0 0,0 0 0,0-1 0,1 1 0,-1 0 0,0-1 1,0 1-1,0 0 0,1-1 0,-1 1 0,0-1 0,1 1 1,-1 0-1,1-1 0,-1 1 0,0-1 0,1 1 0,-1-1 0,1 1 1,0-1-1,-1 0 0,1 1 0,-1-1 0,1 0 0,0 1 0,-1-1 1,1 0-1,-1 1 0,2-1 0,28-1 304,26-19 19,-11-8-237,-37 21-124,1 0-1,0 1 1,1 1 0,-1-1 0,1 2-1,0-1 1,1 1 0,-1 1-1,22-5 1,-32 9 15,1-1 0,-1 1 0,1-1 0,0 1 1,-1 0-1,1-1 0,-1 1 0,0 0 0,1 0 0,-1-1 0,1 1 0,-1 0 0,0 0 1,0 0-1,1 0 0,-1-1 0,0 1 0,0 0 0,0 0 0,0 0 0,0 0 0,0-1 1,0 1-1,0 0 0,-1 0 0,1 0 0,0 0 0,0-1 0,-1 1 0,1 0 0,-1 1 1,-8 28 387,2-12-109,12-15 246,21-21 354,-13 9-925,-5 2-112,0 1 0,1 0-1,0 1 1,0 0 0,0 0-1,0 1 1,1 0 0,0 0 0,0 1-1,0 1 1,20-3 0,-29 5 168,-1 1-1,1-1 1,0 1 0,-1-1 0,1 1 0,-1-1-1,1 1 1,-1 0 0,1-1 0,-1 1 0,1 0-1,-1-1 1,1 1 0,-1 0 0,0-1-1,1 1 1,-1 0 0,0 0 0,0 0 0,0-1-1,0 1 1,0 0 0,1 0 0,-1 0 0,-1-1-1,1 1 1,0 0 0,0 0 0,0 0-1,0-1 1,0 1 0,-1 0 0,1 0 0,0-1-1,-1 1 1,0 1 0,-11 32 20,6-19-3850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 3716,'0'0'10831,"9"0"-9747,55 3 2436,-22 0-2988,1-2 1,0-2-1,0-1 0,64-13 1,-104 13-443,-50-3 359,-5 4-134,0 4 0,0 1 0,-53 12 0,270-15 768,10-13-1771,-233 19 763,-90 24 0,92-17 5,-104 12-1,315-45-305,-83 9-176,94-3 0,-166 13 436,0 0 0,1 0 0,-1 0 0,0 0 0,0 0 0,0 0 0,1 0 0,-1 0 0,0 0 0,0-1 0,0 1 1,0 0-1,1 0 0,-1 0 0,0 0 0,0 0 0,0 0 0,0-1 0,0 1 0,1 0 0,-1 0 0,0 0 0,0 0 0,0-1 0,0 1 0,0 0 0,0 0 0,0 0 0,0-1 0,0 1 0,0 0 0,0 0 0,0 0 0,0-1 0,0 1 0,0 0 1,0 0-1,0 0 0,0-1 0,0 1 0,0 0 0,0 0 0,0 0 0,0-1 0,0 1 0,0 0 0,0 0 0,0 0 0,0-1 0,-1 1 0,1 0 0,0 0 0,0 0 0,0 0 0,0 0 0,0-1 0,-1 1 0,-10-10-54,-1 7 21,0 1 0,0 1 0,0 0 0,-1 0 1,1 1-1,0 1 0,0 0 0,-18 4 0,-8 4-222,-45 17-1,74-24-1171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44 9001,'-4'6'6470,"12"-1"-4437,11-1-1141,57 4 1050,123-3 0,-68-3-1908,-204-7 65,0 4-1,0 4 0,0 2 0,-73 16 1,171-26 164,226-37-286,-105 29-271,-244 3 737,-224 5 294,520-16-3091,-22 20 667,-175 1 1660,-13 0 1004,-125 8 2176,2-1-7123,118-7-3210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2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112 143 6887,'7'-7'2254,"0"0"0,0-1 0,0 0 0,-1 0 0,9-14 0,-13 19-1921,0 0 0,0 0 0,-1-1-1,1 1 1,-1-1 0,1 1 0,-1-1 0,0 0-1,0 1 1,-1-1 0,1 0 0,-1 0 0,0 1 0,0-1-1,0 0 1,-1 0 0,1 0 0,-2-4 0,1 7-337,0 0 0,1 1 1,-1-1-1,0 0 1,0 0-1,0 1 1,-1-1-1,1 0 1,0 1-1,0-1 0,0 1 1,0 0-1,0-1 1,-1 1-1,1 0 1,0 0-1,0 0 0,-1 0 1,1 0-1,0 0 1,0 0-1,-1 0 1,1 0-1,0 0 0,0 1 1,0-1-1,-1 1 1,1-1-1,-1 1 1,-36 16-104,28-9 87,1 0 1,-1 1-1,2 0 0,-1 0 0,1 1 0,-12 19 1,16-22 5,0-1 1,1 1-1,0 0 0,0 0 1,1 0-1,0 0 1,0 1-1,1-1 0,-1 0 1,2 1-1,-1-1 1,2 16-1,-1-21 12,0 0 0,1 0 0,0 0-1,0-1 1,-1 1 0,1 0 0,0 0 0,0 0 0,1-1-1,-1 1 1,0 0 0,1-1 0,-1 1 0,0-1-1,1 0 1,0 1 0,-1-1 0,1 0 0,0 0 0,0 0-1,-1 0 1,1 0 0,0-1 0,0 1 0,0 0-1,0-1 1,0 0 0,0 1 0,0-1 0,0 0 0,0 0-1,0 0 1,4-1 0,1 1 39,-1 0 1,0-1-1,1 0 0,-1-1 1,0 1-1,0-1 0,0 0 1,0 0-1,0-1 0,5-3 0,-3 0 118,-1 1 0,0-1-1,0-1 1,-1 1 0,0-1-1,0-1 1,5-8 0,-8 13-127,-1 0 1,0-1-1,-1 1 1,1-1-1,-1 1 1,1-1-1,-1 1 1,0-1-1,0 0 1,-1 1-1,1-1 1,-1 0 0,0 0-1,0 1 1,0-1-1,0 0 1,-1 0-1,1 1 1,-1-1-1,-2-5 1,3 8-132,-1 1 0,1-1 0,-1 0 1,1 1-1,-1-1 0,1 0 0,-1 1 0,0-1 0,1 1 1,-1-1-1,0 1 0,1-1 0,-1 1 0,0 0 0,0-1 1,1 1-1,-1 0 0,0 0 0,0 0 0,0-1 0,1 1 1,-1 0-1,0 0 0,0 0 0,0 0 0,0 0 0,1 0 1,-1 1-1,0-1 0,0 0 0,0 0 0,1 1 0,-1-1 1,0 0-1,0 1 0,1-1 0,-1 0 0,0 1 0,1-1 1,-1 1-1,0 0 0,1-1 0,-1 1 0,1-1 0,-1 1 1,0 1-1,-2 0-1131,0 1-1,0 0 1,0 0 0,1 0 0,-1 0 0,1 1 0,0-1 0,-3 6-1,4 3-6911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2:5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11723,'0'0'12423,"0"11"-12776,-12 146 549,-1-11-98,10-98 1298,1-44-315,2-29-334,3-4-591,1 0 1,1 0-1,1 0 0,2 1 0,15-37 1,-9 24-123,-11 32-70,0-1 0,1 1 0,0 0 1,1 1-1,8-15 0,-10 21 21,-1-1 0,0 1-1,0-1 1,1 1 0,-1 0 0,1 0 0,0 0 0,-1 0 0,1 1-1,0-1 1,0 1 0,0 0 0,1 0 0,-1 0 0,0 0 0,0 0-1,0 1 1,1-1 0,6 1 0,-2 0-228,-1 0 1,1 1 0,0 0-1,0 0 1,0 1-1,10 3 1,-17-5 204,1 1 1,-1-1 0,1 1 0,-1 0 0,1-1 0,-1 1 0,0 0 0,1 0 0,-1 0-1,0 0 1,0 0 0,1 1 0,-1-1 0,0 0 0,0 0 0,-1 1 0,1-1 0,0 1 0,0-1-1,-1 1 1,1-1 0,-1 1 0,1-1 0,-1 1 0,1-1 0,-1 1 0,0 0 0,0-1-1,0 1 1,0-1 0,0 1 0,0 0 0,-1-1 0,1 1 0,0-1 0,-1 1 0,1 0-1,-1-1 1,0 2 0,-1 0 124,0 0-1,-1 0 0,1 0 1,0 0-1,-1 0 0,0-1 1,1 1-1,-1-1 0,0 0 1,0 1-1,-1-2 0,-5 4 1,-46 20 756,49-23-818,-8 3 25,-1-1-1,0 0 1,0-1-1,0-1 0,-1 0 1,1-1-1,-30-2 1,40-2-4615,14 1-2743,7 2 763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40 4292,'0'0'11905,"3"-8"-9412,10-23-491,-8 84 608,-9 20-1616,-20 117 0,12-112-478,11-76-293,0-10 192,0-31 714,-2-47 414,3 85-1564,0 1 0,0-1 0,0 0 0,0 0 0,0 0 0,0 0 0,0 0 0,-1 0 0,1 0 0,0 0 0,-1 0 0,1 1 0,0-1 1,-1 0-1,1 0 0,-1 0 0,1 1 0,-1-1 0,0 0 0,1 1 0,-2-2 0,1 2 4,1 1 0,-1-1-1,1 1 1,-1-1 0,1 1-1,-1-1 1,1 1 0,-1 0-1,1-1 1,0 1 0,-1 0-1,1-1 1,0 1 0,0 0 0,-1-1-1,1 1 1,0 0 0,0-1-1,0 1 1,0 0 0,0-1-1,0 1 1,0 0 0,0 0 0,0-1-1,0 1 1,1 1 0,-1 0 0,-1 0 0,1 1-1,1-1 1,-1 1 0,0-1 0,1 1 0,-1-1 0,1 1 0,0-1 0,-1 0 0,1 1 0,1-1 0,-1 0 0,0 0 0,0 0 0,1 0 0,2 3 0,-2-3 19,1 0 1,0-1 0,-1 1-1,1-1 1,0 0 0,0 0-1,0 0 1,0 0 0,0 0-1,0-1 1,0 1 0,0-1-1,0 0 1,6 0 0,-3 0 32,1-1 0,0 0 0,0 0 1,-1-1-1,1 0 0,-1 0 0,1 0 0,-1-1 1,0 0-1,0 0 0,0 0 0,0-1 0,7-6 1,-9 7-41,0-1 1,0 1 0,-1-1-1,1 0 1,-1 0 0,0 0-1,0-1 1,0 1 0,-1-1 0,1 1-1,-1-1 1,0 0 0,-1 0-1,1 0 1,-1 0 0,0 0-1,0 0 1,0-7 0,-2 12-32,-1 1 1,1 0 0,-1-1 0,1 1-1,-1 0 1,1 0 0,0-1-1,0 1 1,-1 0 0,1 1-1,0-1 1,-2 2 0,-1 2 27,-1 1 1,1-1 0,0 1 0,0 0 0,1 0-1,0 1 1,0-1 0,0 1 0,1-1-1,0 1 1,0 0 0,1 0 0,0 0 0,0 0-1,1 0 1,0 11 0,0-17 19,1-1 0,0 1 0,0 0 0,0 0 0,0 0 0,0-1-1,0 1 1,0-1 0,0 1 0,0 0 0,0-1 0,0 0 0,0 1 0,0-1 0,0 0 0,0 1 0,1-1 0,-1 0 0,0 0 0,0 0 0,0 0 0,0 0-1,1 0 1,-1-1 0,0 1 0,0 0 0,1-1 0,35-9 337,-30 6-330,-1 0 0,-1-1-1,1 0 1,0 0 0,-1-1-1,0 0 1,0 1 0,-1-1-1,5-9 1,-26 43-401,16-27 365,0 1 0,0-1-1,0 1 1,0 0 0,0-1 0,1 1-1,-1 0 1,1 0 0,-1-1-1,1 1 1,0 0 0,-1 0 0,1-1-1,0 1 1,0 0 0,0 0-1,1 0 1,-1-1 0,0 1 0,1 0-1,-1 0 1,2 3 0,-1-5 26,1 1 1,-1 0-1,1-1 0,-1 1 1,1 0-1,0-1 1,-1 0-1,1 1 1,-1-1-1,1 0 1,0 0-1,-1 0 0,1 0 1,0 0-1,-1 0 1,1-1-1,-1 1 1,1-1-1,-1 1 0,1-1 1,-1 1-1,3-2 1,32-16 141,66-56-140,-102 74-161,0 73-384,3-72 575,0 0 0,0 0 0,0-1 0,0 1-1,0-1 1,1 0 0,-1 0 0,0 0 0,0 0-1,0 0 1,0-1 0,0 1 0,4-3 0,34-19 65,-33 16-211,0 1 1,0 0-1,0 1 0,1 0 0,-1 1 0,1-1 0,0 2 1,0-1-1,0 1 0,15-1 0,-23 4 76,-1-1 1,1 1-1,-1 0 0,1 0 0,-1 0 0,1 0 0,-1 0 1,0 0-1,1 0 0,-1 0 0,0 0 0,0 0 0,0 0 0,0 0 1,0 0-1,0 0 0,0 0 0,0 0 0,0 0 0,-1 0 1,1 0-1,-1 1 0,-4 26 105,-2-15 114,-5 15 277,14-28-1159,-1 0 0,1 0 1,0 0-1,-1 0 0,1-1 0,0 1 1,-1-1-1,1 1 0,-1-1 1,1 0-1,-1 0 0,1 0 1,1-1-1,8-8-7225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12940,'0'0'4965,"-8"12"-3903,-2 4-635,0 0 0,2 0 0,0 1 1,1 0-1,0 1 0,-7 35 0,10-33-204,2-1 0,0 0 0,1 1 0,0-1 0,4 26 0,-3-42-243,0 0 0,1 0 0,-1 1 0,1-1 0,0 0 0,0 0 0,0 0 0,0 0 0,1 0 0,-1 0 0,1 0 0,0-1 0,0 1 0,0-1 0,0 1 0,0-1 0,0 1 0,1-1 0,-1 0 0,1 0 0,0 0 0,-1-1 0,1 1 0,0-1 0,0 1 0,0-1 0,0 0 0,0 0 0,0 0 0,1-1 0,-1 1 0,0-1 0,0 1 0,0-1 0,1 0 0,-1 0 0,0-1 0,0 1 0,1-1 0,2 0 0,1-1-195,-1-1 1,1 1 0,-1-1-1,0 0 1,1 0 0,-1-1-1,-1 0 1,1 0 0,-1 0-1,8-8 1,-5 4 610,0 0 1,0-1-1,-1 0 1,0 0-1,9-17 1,-44 72 2240,23-41-2546,1 1 0,-1 1 0,1-1 0,1 0 0,-1 1 1,1 0-1,0 0 0,1 0 0,-1 0 0,2 0 0,-1 1 0,1-1 0,0 1 0,0-1 0,1 9 1,0-16-197,1 1 1,0-1-1,-1 1 1,1 0-1,0-1 1,-1 1-1,1-1 1,0 1-1,-1-1 1,1 0-1,0 1 1,0-1-1,0 0 1,-1 1-1,1-1 1,0 0-1,0 0 1,0 0-1,0 0 1,0 0-1,-1 0 1,1 0-1,0 0 1,0 0-1,1 0 1,23-3-2924,0-5-1995,4-10-2632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4644,'-2'21'11147,"-3"1"-4765,-4 4-2768,-8 12-3494,-4 11-2350,11-15 3729,10-39-3266,4-22-8104,3 12-1265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89 10730,'0'0'14686,"7"0"-14045,-2 0-582,0 0 0,0-1-1,1 0 1,-1 0 0,0 0 0,0 0 0,0-1 0,0 0 0,-1 0 0,9-5 0,-10 6-45,-1-1-1,1 0 1,0 0-1,-1 0 1,0 0 0,1 0-1,-1 0 1,0-1-1,0 1 1,0-1-1,-1 0 1,1 1 0,-1-1-1,1 0 1,-1 0-1,0 0 1,0 0 0,0 0-1,0 0 1,-1 0-1,1 0 1,-1-4 0,0 6-28,-1 1 1,1-1 0,-1 0-1,1 1 1,-1-1 0,1 1-1,-1-1 1,1 1 0,-1 0-1,0-1 1,1 1 0,-1-1-1,0 1 1,1 0 0,-1 0-1,0-1 1,1 1 0,-1 0-1,0 0 1,0 0 0,1 0-1,-1 0 1,0 0 0,1 0-1,-1 0 1,0 0 0,0 0-1,1 0 1,-1 1 0,0-1-1,1 0 1,-1 0-1,0 1 1,1-1 0,-1 0-1,0 1 1,1-1 0,-2 2-1,-29 12-111,25-10 109,-34 27-38,38-30 42,0 1 1,0-1-1,0 1 0,0 0 0,1 0 1,-1 0-1,0 0 0,1 0 0,0 1 1,-1-1-1,1 0 0,0 1 1,0-1-1,-1 5 0,2-6 20,1 0 1,-1-1-1,0 1 0,1-1 0,-1 1 1,1-1-1,-1 1 0,1-1 0,-1 1 1,1-1-1,-1 0 0,1 1 0,-1-1 1,1 1-1,-1-1 0,1 0 0,-1 0 1,1 1-1,0-1 0,-1 0 0,1 0 1,0 0-1,-1 0 0,1 0 0,0 0 0,-1 0 1,1 0-1,1 0 0,26 0 141,-22 0-89,44-1 27,-20 0-234,49 4-1,-77-3 137,-1 0 0,0 0 0,0 1-1,0-1 1,1 0 0,-1 1 0,0-1 0,0 1-1,0-1 1,0 1 0,0 0 0,1-1-1,-1 1 1,-1 0 0,1 0 0,0 0 0,0 0-1,0-1 1,0 1 0,-1 1 0,1-1-1,0 0 1,-1 0 0,1 0 0,-1 0 0,1 0-1,0 3 1,0 36-48,-2-24 144,1-15 0,2-2-63,0 1 0,0-1 0,0 0 0,0 1 0,-1-1-1,1 0 1,0 0 0,-1 0 0,1 0 0,0 0-1,-1 0 1,0-1 0,1 1 0,-1 0 0,0-1 0,1 1-1,0-3 1,21-33 428,-18 28-412,1 0-60,-2 3-40,0 0 0,-1 1 0,0-1 0,0 0 0,0-1 0,-1 1 0,0 0 0,0-1 0,-1 1 0,2-12 0,-3 18-221,2 18-230,2-15 533,0-1 0,0 0 0,1 0 0,-1 0 0,1 0 0,-1-1 0,1 0 0,-1 0-1,1 0 1,-1 0 0,1-1 0,0 0 0,0 0 0,-1 0 0,1-1 0,7-1 0,-1 1-419,1-2 0,-1 1 0,0-2 0,0 1 0,18-10 0,-41 22 415,-1 1 0,2 0 0,-1 1 0,2 0 0,-14 18 0,24-28 13,-1-1 1,1 0-1,0 1 0,0-1 1,0 0-1,-1 1 0,1-1 1,0 1-1,0-1 0,0 0 1,0 1-1,0-1 1,-1 1-1,1-1 0,0 1 1,0-1-1,0 1 0,0-1 1,0 0-1,1 1 0,-1-1 1,0 1-1,0-1 0,0 1 1,0-1-1,0 0 0,1 1 1,-1-1-1,0 1 1,0-1-1,0 0 0,1 1 1,-1-1-1,0 0 0,1 1 1,19 5 614,29-9-171,-47 3-464,66-19 5,-55 15-123,0-1 0,0 2 0,16-3 1,-28 6-90,-12 22-269,3-5 657,8-16-177,1 0 0,-1-1 0,1 1 0,-1-1 0,1 1 0,0 0 0,-1-1-1,1 1 1,0-1 0,-1 1 0,1-1 0,0 0 0,0 1 0,-1-1 0,1 0 0,0 0 0,0 1 0,0-1 0,-1 0 0,1 0 0,0 0 0,0 0 0,0 0 0,0 0 0,-1 0 0,1 0 0,2-1 0,43 0 261,-34-1-919,1 2-1,0 0 1,0 0 0,19 4-1,-31-4 570,-1 0-1,0 1 0,1-1 0,-1 0 0,1 0 0,-1 0 0,0 1 0,1-1 0,-1 0 0,1 1 0,-1-1 0,0 0 0,0 1 1,1-1-1,-1 1 0,0-1 0,1 0 0,-1 1 0,0-1 0,0 1 0,0-1 0,0 0 0,1 1 0,-1-1 0,0 1 1,0-1-1,0 1 0,0-1 0,0 1 0,0-1 0,0 1 0,0-1 0,0 1 0,-1-1 0,1 1 0,0-1 0,0 0 1,0 1-1,0-1 0,-1 1 0,1-1 0,0 1 0,0-1 0,-1 0 0,1 1 0,0-1 0,-1 0 0,1 1 0,0-1 1,-1 0-1,0 1 0,-8 5-5736,-3-4-2941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20147,'0'0'5125,"0"-5"-4549,6 4-544,3 1-128,-3 0-1505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15855,'0'0'9577,"5"29"-18193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13132,'0'0'4933,"65"28"-4100,-27-22-96,8-3 31,10 0-255,-11-3-353,7 3-64,-7-3-32,-9 0-769,-10 0-928,-9 0-1538,-10 0-1025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12364,'0'0'9577,"86"16"-8328,-30-16-480,5 0-609,8-1-96,-1 0-160,-7 0-1954,-7-2-3139,-11-3-1890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3523,'0'0'16475,"10"6"-15888,-3-1-504,1 0 38,0 0 0,0 1 1,-1 0-1,1 1 0,7 9 0,-12-13-87,-1 0 0,1 1 0,-1-1-1,0 1 1,0-1 0,-1 1 0,1 0-1,-1 0 1,0 0 0,0 0 0,0 0-1,0 0 1,-1 0 0,0 0 0,0 0 0,0 0-1,0 0 1,-2 6 0,-1 2 46,0-1-1,-1 0 1,0-1 0,-1 1-1,-1-1 1,0 0 0,0 0-1,-8 10 1,-63 69-173,72-83-377,-10 9-1200,3-9-4058,2-5-5414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10890,'0'0'15284,"1"5"-15540,-1 4 283,0 1 1,0 0 0,0-1-1,-2 1 1,1-1-1,-1 1 1,0-1-1,-1 0 1,-4 10 0,3-6-112,-1 0 0,2 1 0,0-1 0,-2 27 0,5-40 45,0 0 0,0 1 1,0-1-1,0 0 0,0 0 0,0 1 1,0-1-1,0 0 0,0 0 1,1 0-1,-1 1 0,0-1 1,0 0-1,0 0 0,0 0 0,0 1 1,0-1-1,0 0 0,0 0 1,1 0-1,-1 0 0,0 0 0,0 1 1,0-1-1,0 0 0,1 0 1,-1 0-1,0 0 0,0 0 0,0 0 1,1 0-1,-1 1 0,0-1 1,0 0-1,0 0 0,1 0 1,-1 0-1,0 0 0,0 0 0,1 0 1,-1 0-1,0 0 0,0 0 1,0 0-1,1 0 0,-1-1 0,16-6-1650,10-12-2954,-6-4-274,5-2-1030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5669,'0'0'17510,"-3"7"-17093,-4 19-292,1 1 1,1 0-1,2 1 0,1-1 1,2 55-1,0-67-584,3-23-12315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7303,'0'0'19405,"9"-2"-18898,71-5 207,121 5-1,-113 2-1094,-22 7-2252,-34-2-1198,0-3-4118,-15-2 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153 262 11307,'0'0'4185,"-12"2"-843,3 1-2877,0-1 1,0 1 0,0 1-1,0 0 1,0 0-1,1 1 1,0 0-1,-12 9 1,16-11-284,0 1-1,0 0 1,0 0-1,0 0 1,0 0-1,1 1 1,0-1-1,0 1 1,0 0-1,1 0 1,-1 0-1,1 0 1,0 1-1,1-1 1,-1 1-1,1-1 1,0 1 0,0 9-1,1-13-177,0-1 1,0 1-1,0-1 0,1 1 1,-1-1-1,0 0 0,1 1 0,-1-1 1,1 0-1,-1 1 0,1-1 1,0 0-1,-1 0 0,1 1 1,0-1-1,0 0 0,0 0 1,0 0-1,0 0 0,0 0 0,0 0 1,2 1-1,1-1 7,-1 1 0,0-1 0,1 1 0,-1-1 0,1 0 0,0 0 0,-1-1 0,8 1 0,-2-1-84,0 0-1,-1 0 1,1-1-1,-1 0 1,1-1-1,-1 0 1,14-5-1,-7-1-183,1-2 0,-1 0 0,-1-1 0,0-1 0,0 0 0,-1-1 0,-1 0 0,0-1 0,-1 0 0,-1-1 0,0 0 0,15-32 0,-22 34 701,-12 22-299,-14 21 93,-5 25 1136,27-52-1319,-1 0 0,1-1 1,0 1-1,0 0 0,1 0 0,-1 0 1,0 0-1,1 0 0,0 0 0,0 0 1,0 0-1,0 0 0,0 0 0,1 0 1,-1 0-1,1 0 0,0-1 0,1 6 1,0-7-41,-1 0 1,1 0 0,-1 0 0,1 0 0,-1 0 0,1 0 0,0 0-1,0 0 1,-1-1 0,1 1 0,0-1 0,0 0 0,0 1-1,-1-1 1,1 0 0,0 0 0,0 0 0,0 0 0,0 0 0,-1-1-1,1 1 1,0 0 0,0-1 0,3-1 0,44-19 260,-29 7-417,1-1-1,-2-1 1,0-1-1,-1 0 1,0-1-1,-2-1 1,0-1-1,-1-1 1,-1 0 0,-1 0-1,-1-1 1,-1-1-1,12-34 1,-23 56 128,0 1 0,1-1 1,-1 1-1,0-1 0,1 0 1,-1 1-1,0-1 1,0 1-1,1-1 0,-1 0 1,0 1-1,0-1 0,0 0 1,0 1-1,0-1 0,0 1 1,0-1-1,0 0 0,0 1 1,0-1-1,0 0 0,-1 1 1,1-1-1,0 1 1,0-1-1,-1 0 0,1 1 1,0-1-1,-1 0 0,-14 13-167,-17 32 265,20-25 135,2 1 0,0 1 0,-13 40 0,19-50-169,1 0-1,1-1 0,0 1 0,0 0 0,1 0 0,0 0 1,1 1-1,1-1 0,3 22 0,-3-31-44,0 1 0,0 0 0,0 0-1,1-1 1,-1 1 0,1-1 0,0 1 0,0-1-1,0 0 1,0 0 0,0 0 0,0 0 0,0 0-1,1 0 1,-1-1 0,1 1 0,-1-1 0,1 1-1,0-1 1,0 0 0,-1 0 0,1 0 0,0-1-1,0 1 1,0-1 0,0 1 0,0-1 0,0 0-1,0 0 1,0 0 0,0-1 0,4 0 0,3 0 17,0-1 1,0 0 0,0 0 0,-1-1 0,1-1-1,-1 1 1,0-1 0,14-9 0,-4-2-9,0 0 1,-1-1-1,0-1 1,-2-1-1,0-1 0,22-33 1,-20 24-23,-1-1 1,-2 0-1,-1-1 0,14-43 1,-24 50-20,-4 23 23,0 0 0,0 0 0,0 0 1,0 0-1,0-1 0,0 1 0,0 0 0,0 0 0,0 0 1,0 0-1,0 0 0,0-1 0,0 1 0,0 0 0,-1 0 0,1 0 1,0 0-1,0 0 0,0 0 0,0 0 0,0 0 0,0-1 1,0 1-1,-1 0 0,1 0 0,0 0 0,0 0 0,0 0 0,0 0 1,0 0-1,0 0 0,-1 0 0,1 0 0,0 0 0,0 0 1,0 0-1,0 0 0,-1 0 0,1 0 0,0 0 0,0 0 1,0 0-1,0 0 0,0 0 0,0 0 0,-1 0 0,1 0 0,0 0 1,0 1-1,0-1 0,0 0 0,0 0 0,0 0 0,-1 0 1,1 0-1,0 0 0,0 1 0,-24 30-196,6 10 335,1 0 0,2 1-1,2 0 1,2 1 0,2 1 0,2 0 0,1 0 0,1 57-1,2-183 862,1 44-2125,5-72 0,-3 108 1107,1-1 0,-1 1 0,1 0 0,0-1 0,0 1 1,0 0-1,0-1 0,0 1 0,0 0 0,1 0 0,-1 0 1,1 0-1,0 0 0,-1 0 0,1 1 0,0-1 0,0 1 0,0-1 1,0 1-1,0 0 0,1-1 0,-1 1 0,0 0 0,0 0 1,1 1-1,-1-1 0,1 0 0,-1 1 0,3-1 0,0 1 2,-1-1 0,0 1 0,1 0 0,-1 0 0,0 0 0,1 1 0,-1-1-1,0 1 1,0 0 0,1 1 0,-1-1 0,0 1 0,0-1 0,0 1 0,-1 0-1,5 3 1,-3-1 9,1 1-1,-1 0 0,-1 0 1,1 0-1,-1 0 0,1 0 1,-2 1-1,1 0 0,0 0 1,-1 0-1,-1 0 0,1 1 1,-1-1-1,0 1 0,0-1 1,0 1-1,-1 0 0,0 0 0,-1 0 1,0-1-1,0 1 0,0 0 1,-1 0-1,0 0 0,0 0 1,-1-1-1,-3 11 0,4-15 54,1-1 0,-1 1 0,1 0 0,-1-1 0,1 1 0,-1 0-1,1 0 1,0 0 0,0-1 0,0 1 0,0 0 0,0 3-1,1-4-33,-1-1 0,0 1-1,1 0 1,-1-1 0,0 1-1,1-1 1,-1 1 0,0-1-1,1 1 1,-1-1-1,1 1 1,-1-1 0,1 1-1,-1-1 1,1 0 0,-1 1-1,1-1 1,0 0-1,-1 0 1,1 1 0,-1-1-1,1 0 1,0 0 0,0 0-1,4 0-34,-1 0 0,1 0 0,-1-1 0,1 1 0,-1-1 0,0 0 0,1 0 0,-1-1 0,6-2 0,15-8-458,-1-1 0,39-28 0,25-13 425,-86 53 203,-2 5-6,-1 1-1,0-1 1,0 0 0,0 1-1,-1-1 1,0 0-1,-3 6 1,-7 23 785,12-32-887,-1 1 1,1 0 0,-1-1 0,1 1 0,0 0 0,0-1-1,0 1 1,0 0 0,0 0 0,0-1 0,1 1 0,-1 0-1,0-1 1,1 1 0,0-1 0,-1 1 0,1 0 0,0-1 0,0 1-1,-1-1 1,1 0 0,0 1 0,1-1 0,-1 0 0,0 1-1,0-1 1,0 0 0,1 0 0,-1 0 0,1 0 0,-1 0 0,1-1-1,-1 1 1,1 0 0,-1-1 0,1 1 0,0-1 0,-1 1-1,1-1 1,0 0 0,-1 1 0,1-1 0,0 0 0,0 0 0,-1-1-1,4 1 1,5-2 22,-1 1-1,1-1 1,-1 0-1,1-1 1,-1 0-1,0-1 0,11-6 1,0-1-302,0-1 0,-1-1 0,0 0 0,-2-2 0,1 0 1,-2-1-1,16-19 0,-32 32-275,-7 7 366,-10 8 85,15-10 59,-12 14 190,0 0-1,-14 22 0,24-32-131,0 0 0,1 0 0,0 0 1,1 0-1,-1 1 0,1-1 0,1 1 0,-1 0 0,1-1 0,0 1 0,0 8 0,1-14-108,0-1-1,0 0 0,0 1 1,0-1-1,1 1 0,-1-1 1,0 1-1,0-1 1,0 0-1,1 1 0,-1-1 1,0 0-1,0 1 1,1-1-1,-1 0 0,0 1 1,1-1-1,-1 0 1,0 1-1,1-1 0,-1 0 1,0 0-1,1 0 0,-1 1 1,1-1-1,-1 0 1,0 0-1,1 0 0,-1 0 1,1 0-1,-1 0 1,1 0-1,-1 0 0,0 0 1,1 0-1,-1 0 0,1 0 1,-1 0-1,1 0 1,-1 0-1,0 0 0,1 0 1,-1 0-1,1-1 1,-1 1-1,0 0 0,1 0 1,0-1-1,21-13-7116,-11-7-2754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106 392 4452,'5'-10'10278,"5"-3"-4913,3-5-1560,-6-6-273,-8 24-3516,0 0 0,0 0 0,1-1 0,-1 1 0,0 0 0,0 0 0,0 0 0,0 0 0,1 0 1,-1 0-1,0 0 0,0 0 0,0 0 0,0 0 0,1 0 0,-1 1 0,0-1 0,0 0 0,0 1 0,1-1 1,-1 0-1,0 1 0,0-1 0,1 1 0,-1-1 0,0 1 0,1 0 0,-1-1 0,0 2 0,-7 4-26,-1 0 1,1 1-1,1 0 0,-1 0 0,1 1 0,1 0 0,-1 0 0,1 1 0,1-1 0,-1 1 0,1 1 0,1-1 1,0 1-1,0 0 0,1 0 0,1 0 0,-1 0 0,2 0 0,-1 1 0,1 10 0,1-20 12,0 0 0,0-1 1,1 1-1,-1-1 0,0 1 0,1-1 0,-1 1 0,0-1 0,1 1 1,-1-1-1,1 0 0,-1 1 0,0-1 0,1 1 0,-1-1 0,1 0 1,-1 1-1,1-1 0,0 0 0,-1 0 0,1 1 0,-1-1 0,1 0 0,-1 0 1,1 0-1,0 0 0,-1 0 0,1 0 0,-1 0 0,1 0 0,0 0 1,-1 0-1,1 0 0,-1 0 0,1 0 0,0-1 0,0 1 0,24-7 270,-17 2-182,0-1 1,0 0 0,-1 0 0,0 0 0,0-1 0,-1 0-1,0-1 1,0 1 0,8-14 0,1-6 237,20-46 0,-24 43-228,-1-1 1,-2 1 0,0-1 0,-3-1 0,0 1-1,-2-1 1,-2-41 0,-1 70-104,0 1-1,0 0 1,0-1 0,0 1 0,-1 0 0,1-1 0,-1 1-1,1 0 1,-1 0 0,0 0 0,0 0 0,0-1 0,0 1-1,-1 0 1,1 1 0,0-1 0,-1 0 0,1 0-1,-1 0 1,0 1 0,1-1 0,-3-1 0,0 2-21,0-1 0,1 0 0,-1 1 0,0-1 1,0 1-1,0 0 0,0 1 0,0-1 0,0 1 0,0 0 0,-8 0 1,3 1-107,-1 0 1,1 0-1,-1 1 1,1 1-1,0-1 1,0 2 0,0-1-1,0 1 1,1 0-1,-11 7 1,15-7-126,0 0 0,1 0 0,-1 0 1,1 0-1,-1 1 0,1 0 0,1-1 1,-1 1-1,1 0 0,0 0 0,0 0 0,0 1 1,-1 6-1,0 16-3432,7-1-3361,2-16-3484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39 7399,'0'0'268,"1"-1"0,0 1-1,0 0 1,0-1 0,0 1 0,-1 0 0,1-1-1,0 1 1,0-1 0,-1 1 0,1-1 0,0 0 0,-1 1-1,1-1 1,0 0 0,-1 1 0,1-1 0,-1 0-1,1 0 1,-1 1 0,0-1 0,1 0 0,-1 0-1,0 0 1,1 0 0,-1 0 0,0 1 0,0-1-1,0 0 1,0 0 0,0 0 0,0 0 0,0 0 0,0 0-1,-1-1 1,0 1 95,1 0-1,-2 0 1,1 0-1,0 0 1,0 0-1,0 0 1,0 0-1,0 1 1,-1-1-1,1 0 1,0 1-1,-1-1 1,1 1-1,0-1 1,-1 1 0,1 0-1,-1 0 1,1 0-1,-1 0 1,1 0-1,-2 0 1,-3 1-368,0 0 1,0 1-1,1-1 1,-1 1-1,1 0 1,0 1 0,0 0-1,-1 0 1,2 0-1,-1 0 1,0 1-1,1-1 1,-1 1-1,1 0 1,0 1-1,0-1 1,-4 8 0,-1 0-10,0 1 1,1 1 0,0-1-1,1 1 1,-7 22 0,13-34 34,0 1 1,0 0 0,0 0 0,0 0 0,1-1 0,-1 1 0,1 0 0,0 0 0,0 0-1,0 0 1,0 0 0,0 0 0,1 0 0,0 3 0,0-5-1,0 1 1,0-1-1,0 0 1,0 0-1,1 1 1,-1-1-1,0 0 1,0 0-1,1-1 0,-1 1 1,1 0-1,-1 0 1,1-1-1,-1 1 1,1-1-1,-1 1 1,1-1-1,-1 0 1,1 1-1,0-1 0,-1 0 1,1 0-1,0 0 1,2-1-1,3 1 86,0-1 0,0 0 1,0 0-1,0 0 0,0-1 0,0 0 0,0-1 0,-1 1 0,1-1 0,-1-1 0,0 1 0,0-1 0,0 0 0,-1 0 0,7-7 0,-5 6-69,-5 3-1,-4 4-25,-9 8-44,9-9 23,0 1 0,1-1 1,-1 1-1,0 0 0,1-1 0,0 1 0,-1 0 1,1 0-1,0 0 0,0 0 0,0 1 0,0-1 0,-1 3 1,5-6 52,0 0 0,-1 1 0,1-1 1,0 0-1,-1-1 0,0 1 1,1 0-1,-1-1 0,3-2 1,17-16 118,-16 14-84,-1 0-1,1 1 1,0 0-1,0 0 1,1 0-1,0 1 1,-1 0-1,10-4 1,-15 11-122,0 1-1,-1 0 1,0 0 0,1 0 0,-1-1-1,0 1 1,-1 0 0,1 0 0,-2 5-1,-6 17 109,5-19-328,0 2-1,0-1 1,1 0-1,1 0 1,-2 12-1,8-26-9194,-4 5 7786,4-9-9603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5381,'0'0'10896,"12"2"-8633,71 8 911,131 0 0,-33-4-2699,26 12-387,-79-4-82,222-6 1,-332-9 34,1 0 0,0-1 0,-1-1 0,0 0 0,1-2 0,-2 0 0,1-1 0,23-11-1,-31 7 328,-15 5-1101,-23 1-3427,16 3 923,-12-3-3430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154 263 8616,'0'0'2627,"9"-7"127,1-1-1680,-6 5-646,0 1 1,0-1-1,0 0 1,-1-1-1,0 1 1,1 0-1,-1-1 1,0 0-1,-1 0 1,4-5-1,-6 8-337,1 1 0,-1-1 0,0 0 0,0 1 0,0-1 0,1 1-1,-1-1 1,0 0 0,0 1 0,0-1 0,0 1 0,0-1 0,0 0 0,0 1 0,0-1 0,0 0 0,-1 1-1,1-1 1,0 1 0,0-1 0,0 0 0,-1 1 0,1-1 0,0 1 0,-1-1 0,1 1 0,0-1 0,-1 1-1,1-1 1,-1 1 0,1-1 0,-1 1 0,1 0 0,-1-1 0,1 1 0,-1 0 0,1-1 0,-1 1 0,0 0-1,1 0 1,-1 0 0,1-1 0,-1 1 0,0 0 0,1 0 0,-1 0 0,1 0 0,-1 0 0,0 0 0,1 0-1,-1 0 1,0 1 0,-46-2-567,34 2 864,7 0-370,0 0 1,-1 0-1,1 0 1,0 1 0,0 0-1,0 0 1,0 0-1,0 1 1,1 0-1,-1 0 1,1 1-1,-1-1 1,1 1-1,1 0 1,-1 1-1,0-1 1,1 1 0,0 0-1,0 0 1,0 0-1,1 0 1,0 1-1,0 0 1,0-1-1,1 1 1,0 0-1,0 0 1,0 1-1,1-1 1,0 0-1,0 1 1,0-1 0,1 0-1,0 1 1,1 9-1,0-13 2,0-1-1,1 0 0,-1 1 1,1-1-1,-1 0 1,1 0-1,0 0 1,-1 0-1,1 0 1,0 0-1,0 0 0,1-1 1,-1 1-1,0-1 1,0 1-1,1-1 1,-1 0-1,1 0 0,-1 0 1,1 0-1,0-1 1,-1 1-1,1-1 1,-1 1-1,1-1 1,4 0-1,6 1 114,0 0 0,0-1 0,-1-1 0,17-2 1,-16-1 11,0 1 0,-1-2 0,0 0 0,0 0 0,0-1 0,0-1 0,-1 0 0,0 0 0,-1-1 1,1-1-1,-2 0 0,1 0 0,-1-1 0,-1 0 0,1 0 0,-2-1 0,0 0 0,0 0 0,-1-1 0,0 0 1,-1 0-1,0 0 0,-1-1 0,-1 0 0,0 0 0,0 0 0,0-16 0,-3 24-133,-1 0 0,0 1-1,0-1 1,-1 0 0,1 1-1,-1-1 1,0 1 0,0 0-1,0 0 1,-1-1 0,1 2 0,-1-1-1,0 0 1,0 0 0,0 1-1,-1 0 1,1-1 0,-1 1-1,0 1 1,0-1 0,0 0 0,0 1-1,0 0 1,-1 0 0,1 0-1,-1 1 1,-5-2 0,0 0-119,0 0 1,0 1-1,0 0 1,0 0-1,0 1 1,-1 1-1,1 0 1,0 0-1,0 1 1,0 0-1,-1 1 1,-10 3-1,17-4-71,0 1 1,1 0-1,-1 0 0,1 0 0,-1 1 1,1-1-1,0 1 0,0-1 0,0 1 1,0 0-1,1 0 0,-1 0 0,1 1 1,0-1-1,-1 1 0,2-1 0,-3 6 1,-5 17-3734,3 0-3809,3-14-2375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14253,'0'0'12359,"3"9"-12311,-2 1-15,0-1-1,0 1 1,-1 0 0,0-1-1,-1 1 1,0 0 0,-1-1-1,1 1 1,-2-1 0,0 0 0,0 0-1,0 0 1,-1 0 0,-1 0-1,-5 8 1,-45 69 58,41-66-48,15-20-2,-1 1 1,1-1-1,0 1 1,-1-1 0,1 0-1,0 1 1,-1-1 0,1 0-1,0 0 1,0 0-1,0 1 1,-1-1 0,1 0-1,0 0 1,0 0 0,0 0-1,-1 0 1,1-1-1,0 1 1,0 0 0,-1 0-1,1 0 1,0-1 0,0 1-1,1-1 1,25-5 317,21-8-187,27-10-125,-29 3-7532,-37 15 182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17264,'0'0'9054,"-8"0"-9080,4 0 16,0 0 0,1 0 0,-1 1 1,1-1-1,-1 1 0,0 0 1,1 0-1,-1 0 0,1 0 1,0 1-1,-1-1 0,1 1 0,0 0 1,-5 4-1,-44 48-95,52-54 105,-45 60 291,43-56-269,0-1 1,0 1-1,0 0 0,1-1 1,-1 1-1,1 0 1,0 0-1,0 0 1,0 0-1,0 0 1,1 0-1,0 0 0,0 0 1,0 0-1,0 0 1,2 7-1,-1-9 10,1-1-1,-1 1 0,0 0 0,1-1 0,-1 0 1,1 1-1,0-1 0,-1 0 0,1 0 0,0 0 1,0 0-1,0 0 0,0 0 0,0 0 0,0 0 1,0-1-1,0 1 0,0-1 0,0 0 1,0 0-1,0 0 0,0 0 0,4 0 0,2 0 143,1 0 0,0-1-1,-1 1 1,15-5 0,15-12 376,-36 16-449,0 0 1,0 0-1,-1 0 0,1 0 1,0 0-1,-1 0 1,1 0-1,-1-1 1,0 1-1,1-1 0,-1 1 1,0-1-1,0 1 1,0-1-1,0 0 1,0 1-1,0-1 0,0-3 1,-29 4-156,11 1 7,8 0 17,0-1 1,0 2-1,0-1 0,0 1 0,0 0 0,-13 5 0,71-12-71,118-58-641,-167 64 722,0 0 0,1 0 1,-1-1-1,0 1 0,1 0 1,-1 0-1,0 0 0,1-1 1,-1 1-1,0 0 0,1 0 1,-1 0-1,1 0 0,-1 0 1,0 0-1,1 0 0,-1 0 0,1 0 1,-1 0-1,0 0 0,1 0 1,-1 0-1,1 0 0,-1 0 1,0 1-1,1-1 0,-1 0 1,0 0-1,1 0 0,-1 0 1,0 1-1,1-1 0,-1 0 1,0 15-229,-17 27 315,12-31-82,-7 17-19,8-21-74,0 2 0,1-1 0,0 0 0,0 1 0,1-1 0,-3 18 0,10-32-6860,0 3 3403,6-13-11083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14061,'0'0'14734,"63"14"-14029,-28-14-385,7 0-256,-7 0-32,1 0-96,-10 0-704,-2 0-1250,-13 0-577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13389,'0'0'12459,"71"-2"-11337,-34-3-194,4 0-287,0 4-321,-7 1-352,-8 0-32,-4 2-416,-10 9-1218,-5-3-1633,-3-3-4933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21 10025,'0'0'11985,"10"0"-11195,28-2-11,159-15 1939,-174 15-2805,-29 6 153,-39 7 179,-25-5-224,34-4-24,0 1-1,-52 13 1,83-14 13,4-2-42,42 0-101,24-6 181,89-20 1,-142 23-205,-258 31 477,224-24-4160,21-5 3716,1 1 0,0 0 0,0 0 0,-1 0 0,1 0-1,0 0 1,-1 0 0,1 0 0,0 0 0,-1 0 0,1 0 0,0 0-1,-1 0 1,1 0 0,0 1 0,-1-1 0,1 0 0,0 0-1,-1 0 1,1 0 0,0 0 0,0 1 0,-1-1 0,1 0 0,0 0-1,0 1 1,-1-1 0,1 0 0,0 0 0,0 1 0,0-1 0,0 0-1,-1 0 1,1 1 0,0-1 0,0 0 0,0 1 0,0-1 0,0 0-1,0 1 1,0-1 0,0 0 0,0 1 0,0-1 0,0 0 0,0 1-1,0-1 1,0 0 0,0 1 0,0-1 0,0 0 0,0 0 0,0 1-1,1-1 1,-1 0 0,0 1 0,0-1 0,1 1 0,3 1-7885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 1153,'0'0'22624,"11"0"-21658,114-13 579,-73 6-1527,55-1 0,-107 8-50,-18 0-59,-26 2 231,-60 10 0,-27 3 231,125-15-274,11 0-38,25-1-28,46-4-138,11-7-372,-52 6 110,-31 4 108,-13 2-66,-35-2 376,-43 2 600,35 11-4027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9417,'0'24'608,"2"1"-159,15 1-545,6-2-2146,3-4-3780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80 1794,'0'0'6678,"3"-10"-3197,-2 7-4471,4-16 2310,7-17 5674,-6 24-1292,-9 43-4694,-63 247-918,21-106-41,22-94 760,19-66 1034,15-53-176,70-206-1263,-63 201-421,3 0 0,1 2 0,34-51 0,-54 92 2,0 1 1,0-1-1,0 0 0,0 1 0,0-1 0,1 1 1,-1-1-1,1 1 0,-1 0 0,1 0 0,0 0 1,0 1-1,0-1 0,0 1 0,0-1 0,0 1 1,0 0-1,0 0 0,1 1 0,4-2 0,-5 3-16,0-1-1,0 1 0,0 0 1,0 0-1,1 0 0,-1 0 0,-1 0 1,1 1-1,0-1 0,0 1 0,0 0 1,-1 0-1,1 0 0,-1 0 1,1 0-1,-1 1 0,0-1 0,0 1 1,0-1-1,2 6 0,1-1 4,-1 0 0,0 0 0,0 1-1,0 0 1,-1 0 0,-1 0 0,1 0 0,-1 0-1,-1 0 1,1 1 0,-2-1 0,1 13 0,-1-17 56,0-1 0,-1 0 1,0 1-1,1-1 1,-1 0-1,0 1 0,-1-1 1,1 0-1,0 0 1,-1 0-1,0 0 1,0 0-1,0 0 0,0-1 1,0 1-1,0-1 1,-1 1-1,1-1 1,-1 0-1,0 0 0,1 0 1,-1 0-1,0 0 1,0-1-1,0 0 0,-1 1 1,1-1-1,0 0 1,0 0-1,-1-1 1,1 1-1,-7 0 0,-6 0 183,0-1 1,-1 0-1,-22-4 0,-18-1-3138,58 19-11908,12-4 6438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88 11275,'0'0'4308,"6"-9"-2120,-2 4-1676,23-34 2162,-18 8 3392,-14 30-5950,-1 0 1,1 0-1,-1 1 1,0 0-1,-10 1 0,16-1-99,-10 1-3,0 1 1,0 0-1,0 1 0,1 0 0,-1 0 1,1 1-1,0 1 0,0-1 0,0 1 0,-11 9 1,9-6 14,1 0 0,0 0 0,1 1 0,0 0 0,0 1 1,1 0-1,-13 21 0,19-29-19,1 0 0,-1 1 0,1-1 1,-1 1-1,1 0 0,0 0 0,0-1 0,0 1 1,1 0-1,-1 0 0,1 0 0,0 0 0,-1-1 0,1 1 1,0 0-1,1 0 0,-1 0 0,0 0 0,1 0 1,0 0-1,-1 0 0,1-1 0,0 1 0,1 0 0,-1-1 1,0 1-1,1-1 0,0 1 0,-1-1 0,1 0 1,0 1-1,0-1 0,0 0 0,0 0 0,1-1 0,-1 1 1,0 0-1,1-1 0,0 1 0,-1-1 0,6 2 0,0 0 45,0 0-1,1-1 1,-1 0-1,0 0 1,1-1-1,0 0 1,-1-1-1,1 0 1,0 0-1,-1 0 1,1-1-1,-1-1 1,13-3-1,-20 5-27,1 0 0,-1-1 0,1 1 0,-1-1 0,1 1 0,-1-1 0,1 0 0,-1 1 1,0-1-1,1 0 0,-1 0 0,0 0 0,0 0 0,0 0 0,0 0 0,0 0 0,0 0 0,0-1 0,0 1 0,0 0 0,0-1 0,-1 1 0,1-1 0,0 1 0,-1-1 0,1 1 0,-1-1 0,0 1 0,0-1 0,1 1 0,-1-1 0,0 1 0,0-1 0,0 1 0,-1-1 0,1 0 0,0 1 0,-1-1 0,1 1 0,0-1 0,-1 1 0,0 0 0,1-1 0,-1 1 0,0-1 0,0 1 0,0 0 0,0 0 0,0 0 0,0-1 0,0 1 0,0 0 0,0 0 0,-1 0 0,1 1 0,0-1 0,-1 0 0,1 0 0,0 1 0,-1-1 0,1 1 0,-1-1 0,1 1 0,-1-1 0,1 1 0,-4 0 0,-27 3-429,35 0 186,17-1 177,-1-3 8,0-1-1,-1-1 1,1-1-1,31-10 1,11-3-105,-60 17 118,-1 0 1,1 1-1,-1-1 1,1 0-1,-1 0 1,1 0-1,-1 1 1,1-1-1,-1 0 0,1 0 1,-1 1-1,1-1 1,-1 0-1,1 1 1,-1-1-1,0 1 1,1-1-1,-1 1 1,0-1-1,1 0 0,-1 1 1,0-1-1,0 1 1,1-1-1,-1 1 1,0 0-1,0-1 1,0 1-1,0-1 0,0 1 1,0-1-1,0 1 1,0-1-1,0 1 1,0 0-1,0-1 1,0 1-1,0-1 1,0 1-1,0-1 0,0 1 1,-1-1-1,1 1 1,0 0-1,-7 28 98,-18 37 555,18-51-283,1 0 1,-9 32-1,15-43-1626,7-8-7904,-3-5-2946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20595,'0'0'8670,"7"2"-8019,12 4-312,-19-6-324,1 0 0,-1 0 0,1 1 0,-1-1 0,1 0 0,-1 0 0,1 0 0,0 0-1,-1 0 1,1 0 0,-1 0 0,1 0 0,0 0 0,-1 0 0,1 0 0,-1 0 0,1 0-1,-1-1 1,1 1 0,0 0 0,-1 0 0,1-1 0,-1 1 0,1 0 0,-1-1-1,0 1 1,1 0 0,-1-1 0,1 1 0,-1-1 0,0 1 0,1-1 0,-1 1 0,0-1-1,1 1 1,-1-1 0,0 1 0,0-1 0,1 1 0,-1-1 0,0 1 0,0-1-1,0 0 1,0 0 0,0 1-20,0 0 0,0 0 0,0-1 1,0 1-1,0 0 0,-1 0 0,1 0 0,0 0 0,0 0 0,0 0 0,0 0 0,-1 0 0,1-1 0,0 1 0,0 0 0,0 0 1,0 0-1,-1 0 0,1 0 0,0 0 0,0 0 0,0 0 0,0 0 0,-1 0 0,1 0 0,0 0 0,0 0 0,0 0 0,-1 0 0,1 0 1,0 1-1,0-1 0,0 0 0,0 0 0,0 0 0,-1 0 0,1 0 0,0 0 0,0 0 0,0 0 0,0 1 0,0-1 0,-1 0 1,1 0-1,0 0 0,0 0 0,0 1 0,0-1 0,0 0 0,0 0 0,0 0 0,0 0 0,0 1 0,0-1 0,0 0 0,0 0 1,-11 12-1997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184 343 5061,'0'0'7692,"10"-6"-5599,-6 4-2200,9-6 1929,0 0 0,21-19 0,-32 26-1511,0-1-1,0 1 1,0-1 0,0 0 0,0 0 0,0 0-1,-1 0 1,1 0 0,-1 0 0,1 0-1,-1 0 1,0 0 0,0-1 0,0 1-1,0 0 1,0-1 0,-1 1 0,1-1-1,-1 1 1,1-1 0,-1 1 0,0-1-1,0 0 1,0 1 0,0-1 0,-1 1-1,1-1 1,-2-2 0,1 3-307,-1 1 0,0 0 0,0-1 0,0 1 0,0 0-1,0 0 1,0 0 0,0 0 0,0 0 0,0 1 0,-1-1 0,1 1 0,0-1 0,0 1 0,-1 0 0,1 0 0,0 0-1,-3 0 1,-43 4-201,41-1 183,0 0 0,0 0 0,0 1 0,1 0 0,-1 0 0,1 0 0,0 1-1,0 0 1,1 0 0,-1 0 0,1 1 0,0 0 0,1 0 0,-1 0 0,1 1 0,1-1 0,-1 1 0,1 0-1,0 0 1,0 0 0,1 1 0,0-1 0,1 0 0,-2 13 0,3-19 16,1 1 0,-1-1 1,1 0-1,-1 0 0,1 0 1,0 0-1,-1 1 0,1-1 1,0 0-1,0 0 0,0 0 1,0 0-1,0-1 0,0 1 0,0 0 1,0 0-1,0 0 0,0-1 1,0 1-1,0-1 0,1 1 1,-1-1-1,0 1 0,1-1 1,-1 0-1,0 0 0,0 1 1,1-1-1,-1 0 0,0 0 0,3-1 1,46-2 248,-38-1-210,-1 0 0,0-1 0,0 0 0,0 0 0,0-1 0,-1-1 0,0 0 0,0 0 0,-1-1 0,0 0 0,13-15 0,-11 10 73,-1 1 0,0-2 0,-1 1-1,0-2 1,-1 1 0,-1-1 0,0 0 0,5-17 0,-10 28-102,-1 0 0,0 0 0,0-1 0,0 1 0,0-1 0,-1 1 0,1-1 0,-1 1 0,0-1 0,-1 1 0,1-1 0,-1 1 0,0 0 0,0-1 0,0 1 0,0 0 1,-1 0-1,0-1 0,0 1 0,0 0 0,0 1 0,-1-1 0,0 0 0,1 1 0,-1-1 0,0 1 0,-5-4 0,0 2-33,1 1 0,-1 0 0,0 0 0,-1 1 0,1-1 0,0 2 0,-1-1 0,0 1 0,0 1 0,1 0 0,-1 0 0,-15 1 0,11 0 1,0 1 0,1 1 0,-1 0 0,1 0 1,0 2-1,0-1 0,0 1 0,-15 8 0,19-8-68,1 0 0,-1 1 0,1-1 0,0 1 0,0 1 0,1-1-1,-1 1 1,1 1 0,0-1 0,1 1 0,0 0 0,-9 14 0,8 9-2931,6-29 2763,0 0 0,0 0 0,0 0-1,0 0 1,1-1 0,-1 1 0,0 0 0,1 0 0,-1 0 0,0 0-1,1 0 1,-1-1 0,1 1 0,0 0 0,-1 0 0,1-1 0,-1 1-1,1 0 1,0-1 0,0 1 0,-1-1 0,1 1 0,0-1-1,0 1 1,0-1 0,1 1 0,13 3-5712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198 115 9865,'0'0'5830,"4"-9"-3065,-4 8-2749,4-9 1014,0 0-1,0 0 1,-2 0-1,1 0 1,-1-1-1,1-17 1,-3 27-1006,0 0-1,-1 0 1,1 0-1,-1 0 1,1 0 0,-1 1-1,1-1 1,-1 0-1,0 0 1,1 1 0,-1-1-1,0 0 1,1 1-1,-1-1 1,0 1 0,0-1-1,0 1 1,1-1-1,-1 1 1,0 0 0,0-1-1,0 1 1,0 0-1,0 0 1,0-1 0,0 1-1,0 0 1,0 0-1,0 0 1,0 0 0,1 0-1,-1 1 1,0-1-1,-2 0 1,-36 8 426,30-4-451,0 0 0,0 1 0,0 0 0,1 1 1,0 0-1,0 0 0,0 1 0,1 0 0,0 0 0,1 1 0,-1 0 1,2 0-1,-10 16 0,9-12 0,0 0 1,0 1 0,1 0-1,1 0 1,0 0-1,0 0 1,2 1 0,0-1-1,-1 22 1,3-31 7,0 0 0,0 0-1,1 0 1,0 0 0,-1 0 0,1-1 0,0 1 0,1 0 0,-1-1 0,1 1-1,0-1 1,-1 1 0,2-1 0,-1 0 0,0 0 0,1 1 0,-1-2 0,1 1 0,0 0-1,0-1 1,5 4 0,-3-3 26,0 0-1,0-1 1,0 0 0,0 0-1,1 0 1,-1-1-1,1 0 1,-1 0 0,1 0-1,-1 0 1,1-1 0,0 0-1,-1 0 1,12-3-1,-15 3 16,0-1-1,0 1 1,-1-1-1,1 0 0,0 0 1,0 0-1,0 0 1,-1 0-1,1 0 0,-1-1 1,1 1-1,-1 0 0,1-1 1,-1 1-1,0-1 1,1 0-1,-1 1 0,0-1 1,0 0-1,-1 0 1,1 0-1,0 1 0,0-1 1,-1 0-1,1 0 0,-1-3 1,1 4-33,-1-1 1,0 1-1,0-1 1,0 1-1,0 0 1,0-1 0,0 1-1,-1 0 1,1-1-1,0 1 1,-1 0-1,1-1 1,-1 1-1,1 0 1,-1 0-1,1-1 1,-1 1-1,0 0 1,0 0-1,0 0 1,0 0-1,1 0 1,-1 0 0,-1 0-1,1 0 1,0 1-1,0-1 1,0 0-1,0 1 1,-1-1-1,1 0 1,0 1-1,0-1 1,-1 1-1,1 0 1,0 0-1,-1-1 1,1 1-1,-2 0 1,-2 0-54,-29 0-117,33 0 147,1 0-1,-1 0 1,0 0 0,0 0 0,0 0-1,1 0 1,-1 0 0,0 0 0,0 1 0,1-1-1,-1 0 1,0 1 0,0-1 0,1 1-1,-1-1 1,0 0 0,1 1 0,-1 0 0,1-1-1,-1 1 1,1-1 0,-1 1 0,1 0-1,-1-1 1,1 1 0,-1 0 0,1-1 0,0 1-1,-1 0 1,1 0 0,0-1 0,0 3-1,4-2 11,0 0 0,0 0 0,0 0 0,0-1 0,0 0 0,1 1 0,-1-2-1,0 1 1,5-1 0,-6 1 11,9-2-19,0 0-1,0-1 0,0 0 0,0-1 1,0 0-1,-1-1 0,0 0 0,0-1 0,0 0 1,10-8-1,-31 48-330,-5-7 420,9-18-75,1 1 0,0-1 1,0 1-1,1 0 0,0 0 1,0 1-1,1-1 0,1 1 1,-2 11-1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12812,'0'0'9812,"9"1"-8782,45 5 180,0-2 0,0-3 0,65-7 0,28 0-1048,29 16-505,-114-5 139,0-2 0,72-5 0,-109-5 281,-24 2-424,-13 3-755,-28-4-5806,17 1-1174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216 272 13837,'0'0'6166,"2"-9"-3887,2 0-1685,-2 6-432,-1 0 1,1 0-1,-1 0 1,0 0 0,0-1-1,0 1 1,-1 0-1,1 0 1,-1-1-1,0 1 1,1 0-1,-2-5 1,-1 7-112,1 0 1,-1 0-1,0 0 0,0 0 1,0 0-1,0 1 0,0-1 1,0 1-1,0 0 0,0-1 1,0 1-1,0 0 0,0 0 0,0 0 1,0 0-1,0 1 0,-2 0 1,-3-1-4,-2 1-61,0 0 0,1 0 0,-1 1 1,1 1-1,-1-1 0,1 1 0,0 1 1,0-1-1,0 1 0,1 1 0,-1 0 1,1 0-1,0 0 0,1 1 0,-1 0 0,1 0 1,0 0-1,0 1 0,1 0 0,0 0 1,0 1-1,1 0 0,0-1 0,0 1 1,1 0-1,0 1 0,0-1 0,1 1 1,0-1-1,1 1 0,0 0 0,0-1 1,1 1-1,0 0 0,1 11 0,0-18 30,-1 1 0,1-1 0,0 0 0,0 0 0,0 0 0,0 0 0,1 0 0,-1-1 0,0 1 0,1 0 0,-1-1 0,1 1 0,-1-1 0,1 1 0,0-1 0,0 0 0,0 1 0,0-1 0,0 0-1,0 0 1,0-1 0,0 1 0,0 0 0,0-1 0,0 1 0,1-1 0,-1 1 0,0-1 0,0 0 0,0 0 0,4-1 0,3 1 185,0 0 1,-1-1-1,1 0 0,0-1 1,0 0-1,15-5 1,-3-4 28,-1-1 0,-1-1 0,0 0 0,0-2 1,-1 0-1,-1 0 0,-1-2 0,0 0 0,-1-1 1,-1-1-1,-1 0 0,17-33 0,-26 45-178,0 0 0,-1 0 0,0-1 0,-1 1 0,0-1 0,0 1 0,0-1 0,-1 0 0,0 0 0,0 0 0,-1 1 0,0-1 0,-2-9 0,1 12-54,0 1-1,-1-1 1,1 1-1,-1-1 0,0 1 1,-1 0-1,1 0 0,-1 0 1,0 0-1,0 0 0,0 0 1,0 1-1,-1 0 1,1-1-1,-1 1 0,0 1 1,0-1-1,0 0 0,0 1 1,0 0-1,-1 0 0,-5-2 1,-4 0-58,-1-1-1,1 2 1,-1 0 0,0 1 0,0 0-1,0 1 1,-28 2 0,35 0-288,0 0 0,-1 1 1,1-1-1,0 2 1,0-1-1,-15 8 0,19-8-120,0 0 0,1 1-1,-1-1 1,1 1-1,-1 0 1,1 0 0,0 0-1,0 0 1,0 1 0,0-1-1,1 1 1,-1 0 0,-2 7-1,-2 26-8879,7-20 1868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10154,'0'0'13607,"-7"12"-13569,-34 64 1019,3 2 0,-38 111 0,81-188-681,0 0 0,1 0 0,-1-1 0,1 1 0,-1-1 0,0-1 0,1 1 0,8-3 0,60-6 914,2 0-3808,-76 9 2165,1 0 0,-1-1 0,1 1 0,-1 0 0,1 0 0,0-1 0,-1 1 0,1-1 0,-1 1 0,1 0 0,-1-1-1,0 1 1,1-1 0,-1 1 0,1-1 0,-1 1 0,0-1 0,0 1 0,1-1 0,-1 1 0,0-1 0,0 0 0,1 1 0,-1-2 0,1-1-2181,4-10-11933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12 13933,'0'0'8408,"-8"-4"-7463,5 3-921,0 0-1,0 0 1,-1 0-1,1 0 1,0 0-1,0 0 1,0 1 0,0 0-1,-1-1 1,1 1-1,0 1 1,-6 0 0,3 0-30,1 1 0,0 0 1,-1 0-1,1 1 1,0 0-1,0-1 0,1 2 1,-9 6-1,-3 4 59,0 0-1,1 2 0,0 0 1,2 1-1,0 0 0,1 1 0,0 0 1,2 1-1,-12 26 0,21-43-15,0 0-1,0 0 0,0 0 1,0 1-1,1-1 1,-1 0-1,1 1 0,-1-1 1,1 0-1,0 1 0,0-1 1,0 0-1,0 1 0,0-1 1,1 0-1,-1 1 0,1-1 1,-1 0-1,1 1 0,0-1 1,0 0-1,0 0 0,0 0 1,0 0-1,1 0 0,-1 0 1,0 0-1,1 0 0,0-1 1,-1 1-1,1 0 0,0-1 1,0 1-1,0-1 0,0 0 1,0 0-1,0 0 1,0 0-1,0 0 0,1 0 1,-1 0-1,0-1 0,1 1 1,-1-1-1,5 1 0,10 1 96,0-1-1,0 0 1,0-2-1,0 1 1,18-4-1,4-7 130,-38 11-141,0-1 0,1 1 0,-1-1 0,0 0 0,0 1 0,1-1 0,-1 0 0,0 0 0,0 0 0,0 0 0,0 0 0,0 0 0,0 0 0,0 0 1,-1 0-1,1-1 0,0 1 0,-1 0 0,1 0 0,0-1 0,-1 1 0,0 0 0,1-1 0,-1-2 0,0 4-106,0-1-1,-1 0 0,1 0 1,-1 1-1,1-1 0,-1 0 1,0 1-1,1-1 1,-1 0-1,0 1 0,1-1 1,-1 1-1,0-1 1,0 1-1,1 0 0,-1-1 1,0 1-1,0 0 0,0-1 1,0 1-1,1 0 1,-1 0-1,0 0 0,0 0 1,-1 0-1,-30-4-119,29 4 115,-5-1-28,-2 0-34,1 0 1,-1 1-1,0 0 0,-16 3 0,32-2 61,0-1-1,0 0 1,0 0 0,0 0-1,0-1 1,10-2 0,11-6-45,0-3 1,-1 0 0,0-1-1,24-18 1,-50 31 29,0 0-1,0 0 1,1 0 0,-1 0-1,0 0 1,0-1-1,0 1 1,0 0 0,0 0-1,0 0 1,0 0 0,0 0-1,0 0 1,1 0-1,-1 0 1,0 0 0,0 0-1,0 0 1,0 0 0,0 0-1,0 0 1,0 0-1,1 0 1,-1 0 0,0 0-1,0 0 1,0 0-1,0 0 1,0 0 0,0 0-1,0 0 1,1 0 0,-1 0-1,0 0 1,0 0-1,0 0 1,0 0 0,0 0-1,0 0 1,0 1 0,0-1-1,1 0 1,-1 0-1,0 0 1,0 0 0,0 0-1,0 0 1,0 0 0,0 0-1,0 0 1,0 1-1,0-1 1,0 0 0,0 0-1,0 0 1,0 0 0,0 0-1,0 0 1,0 0-1,0 1 1,0-1 0,0 0-1,0 0 1,0 0 0,-3 14-92,-8 18 258,11-30-167,-18 37-145,-9 30 830,19-25-6342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900 188 6086,'1'-5'-210,"2"-7"749,-1 0 0,0 0 0,-1 0 0,-1-24 0,0 32-276,-1 1 0,0 0 0,1-1 0,-1 1 1,0 0-1,-1 0 0,1-1 0,-1 1 0,1 0 0,-1 0 0,0 0 0,0 1 0,0-1 0,-1 0 0,1 1 0,0-1 0,-1 1 0,0 0 1,0 0-1,1 0 0,-1 0 0,-4-1 0,-9-4-37,0 1 1,0 1-1,0 1 0,0 0 1,-1 1-1,0 1 1,1 0-1,-1 1 0,-18 2 1,9 0-372,0 2 0,0 1 0,1 1-1,-1 0 1,-29 13 0,33-10 175,1 2 0,1 0 0,-1 1 0,2 1-1,0 1 1,0 1 0,1 1 0,1 0 0,1 1 0,0 1 0,-20 27 0,12-7 1,0 1 1,3 1 0,1 1 0,-28 84 0,22-40-10,3 1 1,4 2-1,-10 114 1,10 268 661,19-443-444,2-1-1,0 1 1,1 0 0,2-1 0,1 1-1,14 40 1,-13-50-167,0-1 1,1 0-1,0 0 0,1-1 0,1 0 1,0-1-1,1 0 0,1-1 0,0 0 1,0 0-1,20 13 0,-2-5 10,2-1 1,0-2-1,2-1 0,-1-1 1,46 13-1,-49-20-36,-1 0 0,1-2-1,0-2 1,0 0 0,1-2 0,55-3 0,-74-2 46,0 1 0,0-2 0,-1 1 0,1-2 0,-1 1 0,1-2 0,-1 1 0,-1-2 0,1 1 0,-1-2 0,-1 1 0,16-16 1,9-11 991,53-72 1,-82 100-1040,48-69 105,-3-3 1,-4-2 0,-3-2-1,47-130 1,-76 175-164,-2 0 0,-2 0 1,-2-1-1,-1 0 0,-1-1 0,-3 0 1,-1 1-1,-2-1 0,-1 0 0,-3 0 1,-1 1-1,-1-1 0,-2 1 0,-20-54 1,8 33 49,11 27-130,-1 1 0,-2 0 0,-1 1 1,-1 0-1,-34-51 0,43 76-118,1 0 0,-1 0-1,0 1 1,0-1 0,0 1-1,-1 0 1,1 1 0,-1 0-1,-11-6 1,7 6-845,0 0 0,0 0-1,-1 1 1,1 0 0,-14 0 0,-17 1-5378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1670 337 9673,'0'0'11937,"-8"-4"-10480,7 3-1371,-41-13 610,41 13-692,0 1 0,0 0 0,-1-1 0,1 1 0,0 0 0,0 0 0,0 0 1,0 0-1,0 0 0,0 0 0,0 0 0,0 0 0,0 0 0,0 0 1,0 1-1,0-1 0,0 0 0,0 1 0,0-1 0,0 1 0,0-1 0,0 1 1,0 0-1,0-1 0,0 1 0,1 0 0,-1-1 0,0 1 0,0 0 1,1 0-1,-1 0 0,1 0 0,-1 0 0,1-1 0,-1 1 0,1 0 1,-1 0-1,1 0 0,0 1 0,0-1 0,-1 0 0,1 0 0,0 0 0,0 0 1,0 1-1,0 0-126,1 1 1,-1-1-1,0 0 0,1 1 1,0-1-1,-1 0 0,1 0 1,0 0-1,0 1 1,1-1-1,-1 0 0,0 0 1,0-1-1,1 1 0,0 0 1,-1 0-1,1-1 1,0 1-1,-1-1 0,1 1 1,0-1-1,0 0 1,4 2-1,7 3-1443,1 0 0,28 7 1,-31-10 1053,0 0 0,-1 1 0,19 9 0,-28-13 670,0 1 0,-1-1 0,1 0 0,0 1 0,-1-1 0,1 1 0,0-1 0,-1 1 0,1-1 0,-1 1 0,1-1 1,-1 1-1,1 0 0,-1-1 0,1 1 0,-1 0 0,0-1 0,1 1 0,-1 0 0,0 0 0,1-1 0,-1 1 0,0 0 0,0 0 1,0 0-1,0-1 0,0 1 0,0 0 0,0 0 0,0 0 0,0 0 0,-1 1 87,0 0 0,0-1 0,0 1 0,-1-1 0,1 1 0,0-1 0,-1 1 0,1-1 0,-1 0 0,1 1 0,-1-1 0,-2 1 0,-52 23 2385,56-25-2596,-23 8-17,-1-2 0,1-1 0,-1-1 0,-26 1 0,-46-2-8692,36-3-4843</inkml:trace>
  <inkml:trace contextRef="#ctx0" brushRef="#br0" timeOffset="1">1 17 15631,'0'0'9801,"65"-16"-9481,-9 16-159,9 4-97,6 7-1570,6-4-3747,1-4-7719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84 7719,'2'-15'3768,"-1"10"-2582,0 1 0,-1-1-1,1 1 1,-1-1 0,0 0-1,0 1 1,-1-1 0,-1-7-1,1 11-1094,0-1 0,0 1 0,0 0-1,0-1 1,0 1 0,0 0 0,0 0 0,0 0-1,-1 0 1,1 0 0,0 0 0,-1 0 0,1 0-1,-1 1 1,1-1 0,-1 0 0,1 1 0,-1-1-1,0 1 1,1 0 0,-1 0 0,0-1 0,1 1-1,-1 0 1,0 0 0,1 0 0,-1 1 0,1-1-1,-3 1 1,-3 0-92,0 1 0,0 0 0,0 0 0,0 0 0,1 1 0,-1 0 0,1 0 1,0 1-1,0 0 0,0 0 0,0 0 0,-6 7 0,-11 11-44,-27 33 0,45-50 51,-7 8-7,0 1 1,1-1-1,1 2 0,0 0 0,1 0 1,1 1-1,0 0 0,1 0 0,1 1 0,0-1 1,1 1-1,1 1 0,-2 22 0,6-38 5,0 1-1,0-1 1,0 0-1,0 0 1,0 1-1,1-1 0,-1 0 1,1 0-1,0 0 1,-1 1-1,1-1 1,0 0-1,0 0 0,1 0 1,-1 0-1,0-1 1,1 1-1,-1 0 1,1 0-1,-1-1 0,1 1 1,2 1-1,0-1 31,1 0-1,-1 0 0,0 0 1,0 0-1,1-1 1,-1 0-1,0 0 0,1 0 1,0-1-1,8 1 1,-3-1 60,0-1 0,0 0 1,-1 0-1,1-1 0,0 0 1,-1-1-1,1 0 0,-1 0 1,0-1-1,11-6 1,-15 6 24,1-1 0,-1 0 1,1 0-1,-1 0 1,-1 0-1,8-11 1,-10 13-82,0 1 1,-1 0 0,0-1 0,1 1-1,-1-1 1,0 0 0,0 1 0,-1-1-1,1 0 1,0 0 0,-1 1 0,0-1-1,1 0 1,-1 0 0,-1 0-1,1 1 1,0-1 0,0 0 0,-1 0-1,-1-3 1,1 4-42,-1 1 1,1-1-1,-1 1 0,0 0 1,1 0-1,-1-1 0,0 1 1,0 1-1,0-1 0,0 0 0,0 0 1,0 1-1,0-1 0,0 1 1,0-1-1,0 1 0,-2 0 1,3-1-14,0 1 1,0 0 0,0 0-1,0-1 1,0 1-1,0 0 1,0 0 0,0 0-1,0 0 1,0 0 0,0 0-1,0 0 1,0 0 0,0 1-1,0-1 1,0 0 0,0 1-1,0-1 1,0 0-1,0 1 1,0-1 0,0 1-1,0 0 1,1-1 0,-1 1-1,0 0 1,0-1 0,1 1-1,-1 0 1,0 0 0,1-1-1,-2 3 1,3-3 12,-1 1 0,0 0 1,1-1-1,-1 1 0,0-1 0,1 1 1,-1-1-1,1 1 0,-1-1 1,1 1-1,-1-1 0,1 0 0,-1 1 1,1-1-1,0 0 0,-1 1 0,1-1 1,-1 0-1,1 0 0,0 1 1,-1-1-1,1 0 0,0 0 0,-1 0 1,1 0-1,0 0 0,-1 0 0,1 0 1,0 0-1,28 0 70,-22-1-52,109-17 38,-116 20-85,1 0 0,0 0 0,-1 0 0,1 0 0,-1 0 0,1 0 0,-1 1 0,0-1 0,0 0 0,0 0 0,0 0 0,-1 1 0,1-1 0,-1 2 0,-2 11 32,-1-1 1,-1 0 0,0 0 0,-9 16-1,8-18-2,0 1 0,2-1-1,-1 1 1,1 0-1,-4 24 1,11-32-3124,6-13 568,6-12-3289,1-9-5726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18610,'0'0'5156,"-19"69"-5123,12-38-33,3 1 64,2 1-64,-2-2-481,4-1-1024,0-5 223,-2-2 225,-1-6-864,-3-4-1475,2-7-2017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14862,'0'0'1815,"1"-11"940,0 3-2234,-1 5-378,0-1 0,0 1-1,0 0 1,1-1 0,-1 1-1,1 0 1,0 0 0,0-1-1,0 1 1,1 0 0,-1 0 0,1 0-1,-1 0 1,1 0 0,0 1-1,0-1 1,0 1 0,1-1-1,-1 1 1,5-4 0,10-4 10,1 1 0,0 1-1,0 1 1,0 0 0,1 1 0,0 1 0,1 1 0,-1 1 0,0 0 0,1 2 0,0 0 0,-1 1 0,29 4-1,-43-4-157,0 1 0,-1-1 0,1 1 0,-1 0 0,0 0 0,1 1 0,-1-1 0,0 1 0,0 0 0,0 0 0,0 1 0,0-1 0,0 1 0,-1 0-1,1 0 1,-1 0 0,0 0 0,0 0 0,0 1 0,0 0 0,0-1 0,-1 1 0,0 0 0,0 0 0,0 1 0,0-1 0,-1 0 0,1 1 0,-1-1-1,0 0 1,0 1 0,-1-1 0,0 1 0,1 0 0,-2-1 0,1 1 0,0-1 0,-2 7 0,-1-6 73,1-1 1,-1 1-1,0-1 1,0 0-1,0 0 1,-1 0-1,1 0 1,-1-1-1,0 1 1,0-1-1,0 0 1,-1 0-1,1-1 1,-1 1-1,1-1 1,-1 0-1,0 0 1,-5 1-1,-9 3 235,-1-1 1,1 0-1,-28 2 0,14-5 1041,19-2-6863,6 0-4228,16 0-87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15118,'0'0'9316,"-5"10"-9231,-133 247 2088,137-256-2127,0 0 1,0 0-1,0 1 1,1-1-1,-1 0 0,0 0 1,1 1-1,-1-1 0,1 0 1,-1 1-1,1-1 1,0 1-1,0-1 0,-1 0 1,1 1-1,0-1 1,0 1-1,0-1 0,1 1 1,-1-1-1,0 0 1,0 1-1,1-1 0,-1 1 1,1-1-1,-1 0 1,1 1-1,0-1 0,0 0 1,-1 0-1,1 0 1,0 1-1,0-1 0,0 0 1,0 0-1,0 0 1,0 0-1,0-1 0,1 1 1,-1 0-1,0 0 1,0-1-1,1 1 0,-1-1 1,0 1-1,1-1 1,1 1-1,9 1 235,0-1-1,0 0 1,0-1 0,23-2-1,-9 1-622,-25 1 183,18-1-3550,-8-2-3729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17713,'0'0'7324,"-11"0"-7367,6 0 39,0 0-1,-1 0 0,1 1 0,-1 0 1,1 0-1,0 0 0,-1 0 1,1 1-1,0 0 0,0 0 0,0 0 1,1 1-1,-1 0 0,0 0 1,1 0-1,-7 6 0,4-4 52,1 1-1,0 0 0,0 0 0,1 0 1,-1 1-1,1-1 0,1 1 0,-1 0 1,1 1-1,0-1 0,1 1 0,0 0 1,0 0-1,1 0 0,0 0 1,0 0-1,1 0 0,0 1 0,0-1 1,1 11-1,1-18-27,0 1 0,-1-1 1,1 1-1,0-1 0,0 1 0,0-1 1,0 0-1,1 0 0,-1 0 1,0 1-1,0-1 0,1 0 0,-1 0 1,0-1-1,1 1 0,-1 0 0,1 0 1,-1-1-1,1 1 0,0-1 1,-1 1-1,1-1 0,-1 0 0,1 0 1,0 1-1,-1-1 0,1 0 1,2-1-1,51-2 554,-51 2-521,-1 1 0,-1-1 0,1 0 1,0 0-1,0 0 0,0 0 1,0-1-1,-1 1 0,1-1 0,0 0 1,-1 0-1,0 0 0,1 0 0,-1 0 1,0 0-1,0 0 0,0-1 1,0 1-1,-1-1 0,1 0 0,-1 1 1,1-1-1,-1 0 0,0 0 1,0 0-1,0 0 0,-1 0 0,2-5 1,-3 7-49,0 0 0,1 0 1,-1 1-1,0-1 0,0 0 0,0 0 1,0 1-1,1-1 0,-1 0 1,0 1-1,0-1 0,0 1 0,0-1 1,0 1-1,0-1 0,0 1 1,-1 0-1,1 0 0,0 0 0,0-1 1,0 1-1,0 0 0,0 0 1,0 0-1,0 1 0,-3-1 0,-32 2-119,35-2 107,-1 0 0,0 0 0,1 0 1,-1 0-1,1 0 0,-1 1 1,1-1-1,-1 0 0,1 1 0,-1 0 1,1-1-1,0 1 0,-1 0 0,1-1 1,0 1-1,-1 0 0,1 0 0,0 0 1,0 0-1,0 0 0,0 0 1,0 1-1,0-1 0,0 0 0,0 0 1,1 1-1,-1-1 0,0 2 0,41-1 169,-26-3-140,0-1 1,0 0 0,0-1 0,-1-1 0,1 0 0,15-7-1,-13 5-160,1 0-1,-1 1 1,22-3-1,-38 8 133,1 0 0,-1 0 0,0 0 0,1 0 0,-1 0 1,0 0-1,1 0 0,-1 0 0,0 0 0,0 0 0,1 0 0,-1 0 0,0 0 0,1 1 0,-1-1 1,0 0-1,0 0 0,1 0 0,-1 0 0,0 1 0,0-1 0,1 0 0,-1 0 0,0 0 0,0 1 1,0-1-1,1 0 0,-1 1 0,0-1 0,0 0 0,0 0 0,0 1 0,0-1 0,1 0 1,-1 1-1,0-1 0,0 0 0,0 0 0,0 1 0,0-1 0,0 0 0,0 1 0,0-1 0,0 0 1,0 1-1,0-1 0,-1 0 0,1 1 0,0-1 0,0 0 0,0 0 0,0 1 0,0-1 0,-1 0 1,1 1-1,0-1 0,0 0 0,0 0 0,-1 0 0,1 1 0,-1-1 0,-11 20-104,0-4 91,4-8 48,1 1-1,1-1 1,-1 2 0,2-1 0,-1 0 0,1 1-1,1 0 1,-1 0 0,2 1 0,-1-1 0,2 1 0,-3 14-1,5-25-87,0 1 0,0-1 0,0 0-1,0 1 1,0-1 0,0 0 0,0 0 0,0 1-1,0-1 1,0 0 0,0 1 0,0-1 0,0 0-1,0 0 1,1 1 0,-1-1 0,0 0-1,0 0 1,0 1 0,0-1 0,1 0 0,-1 0-1,0 0 1,0 1 0,0-1 0,1 0-1,-1 0 1,0 0 0,0 0 0,1 0 0,-1 1-1,0-1 1,0 0 0,1 0 0,-1 0-1,0 0 1,1 0 0,-1 0 0,0 0 0,0 0-1,1 0 1,-1 0 0,0 0 0,1 0 0,-1 0-1,0 0 1,1-1 0,1 1-973,11 0-6639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3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7143,'0'0'58,"3"-8"3103,1-4-2278,16-54 4805,-13 21 2133,-7 44-6614,0 11-551,-2 25-358,-7 44 0,4-43-163,-1 46-1,5-81-119,1 0 0,0 0-1,0 0 1,0 0 0,0-1 0,0 1 0,0 0 0,0 0-1,0 0 1,0 0 0,0 0 0,0 0 0,1 0-1,-1 0 1,0 0 0,1-1 0,-1 1 0,1 0 0,-1 0-1,1 0 1,-1-1 0,1 1 0,-1 0 0,1 0 0,0-1-1,0 1 1,-1-1 0,1 1 0,0-1 0,0 1-1,-1-1 1,3 1 0,-1-1 59,0 0-1,0 0 1,0-1 0,0 1-1,0-1 1,0 0 0,0 1 0,0-1-1,0 0 1,-1 0 0,1 0-1,0 0 1,2-3 0,52-48 919,-31 18-862,-22 28-123,2-1-1,-1 1 1,1 0 0,0 0-1,0 0 1,1 1 0,11-9 0,-17 14-34,1 1-1,-1-1 1,1 1 0,-1 0 0,1-1 0,-1 1 0,1 0 0,-1-1 0,0 1 0,1 0 0,-1 0 0,0-1 0,1 1 0,-1 0 0,0 0 0,0-1 0,0 1 0,0 0 0,0 0 0,0 0 0,0-1 0,0 1 0,0 0 0,-1 1 0,2 31 53,-1-30-49,-1 28 70,0-19-37,1 0-1,0 0 1,2 17-1,-1-28-4,-1 0-1,1-1 0,-1 1 0,0 0 0,1-1 1,-1 1-1,1-1 0,-1 1 0,1-1 0,0 1 1,-1-1-1,1 1 0,-1-1 0,1 1 0,0-1 1,0 0-1,-1 1 0,1-1 0,0 0 0,-1 0 1,1 0-1,0 1 0,0-1 0,0 0 1,-1 0-1,1 0 0,0 0 0,0 0 0,-1 0 1,1-1-1,0 1 0,0 0 0,-1 0 0,1-1 1,0 1-1,-1 0 0,1 0 0,0-1 0,0 0 1,30-15 575,-13 1-376,-1-2-1,0 0 0,-1 0 0,-1-2 0,-1 0 1,-1 0-1,12-24 0,-19 32-608,2-6 716,-5 12-4222,0 0-3763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11627,'0'0'15844,"12"-1"-15684,175 4 134,-103 5-6038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5926,'0'0'19922,"73"19"-18672,-38-27-578,1 2-415,-3 2-193,-6 1-64,-3 3-97,2 0-1248,-2 0-1057,-3 0-1730,-1 0-1858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47 12812,'0'0'8493,"-12"-6"-7345,3 0-1023,0 2 0,-1-1 0,0 1 0,-14-3 0,19 6-115,0 0 0,0 0 0,1 0 0,-1 1 0,0 0 0,0 0 0,1 0 0,-1 1 0,0 0 0,0 0 0,1 0 0,-1 0 0,1 1 0,-1 0 0,-7 3 0,0 3-24,0 0 0,1 0 0,0 1 0,1 1 0,0 0 0,0 0 0,1 1 0,-11 16 0,15-20 72,0 1 1,1 0-1,0-1 0,1 2 0,-1-1 0,1 0 1,1 1-1,0-1 0,0 1 0,1 0 1,0-1-1,0 1 0,1 0 0,1 13 0,0-20-23,-1 1-1,1-1 1,-1 1-1,1-1 0,0 0 1,0 0-1,0 1 0,1-1 1,-1 0-1,0 0 1,1 0-1,0 0 0,-1-1 1,1 1-1,0 0 1,0-1-1,0 1 0,3 1 1,1 0 59,0 0 1,0 0 0,0-1-1,0 0 1,0 0 0,1 0-1,6 0 1,4 0 220,-1-1 1,1-1 0,0 0-1,-1-1 1,17-3 0,-19 0-53,0 0-1,-1-1 1,0 0 0,0-1 0,0 0-1,-1-1 1,0-1 0,0 0 0,-1 0-1,16-17 1,-21 20-125,0-1-1,-1-1 1,0 1-1,0-1 1,0 0-1,-1 0 1,0 0-1,5-15 1,-8 17-115,0 1 1,0-1 0,0 0-1,0 0 1,-1 0-1,0 0 1,0 0 0,0 0-1,0 0 1,-1 1-1,0-1 1,0 0 0,0 0-1,-1 0 1,-3-7-1,3 8-151,-1-1-1,0 1 0,0-1 1,0 1-1,-1 0 0,0 0 1,1 0-1,-1 1 0,-1-1 0,1 1 1,0 0-1,-1 0 0,0 1 1,1-1-1,-1 1 0,0 0 0,-9-2 1,-1 0-1963,-1 1 1,0 1-1,0 0 1,-26 1-1,6 1-6173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9801,'-2'7'8072,"-2"0"-7111,4-2 416,4 0 385,15 0-385,5-2-320,6-1-256,5-2-321,-5 0-352,6 0-64,-6 0 1,-8 0-65,-5 0-225,-10-1-832,-3 0-961,-19-7-14990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170 175 12236,'0'0'10975,"-10"-4"-10008,7 2-962,0 0 0,0 1 0,0 0 0,0 0 0,-1 0 1,1 0-1,0 0 0,-1 1 0,1-1 0,0 1 0,-1 0 1,1 0-1,-1 0 0,1 0 0,0 1 0,-1 0 1,1-1-1,0 1 0,0 0 0,-1 0 0,1 1 0,0-1 1,0 1-1,0 0 0,0-1 0,1 1 0,-1 1 1,1-1-1,-1 0 0,1 0 0,-1 1 0,-3 5 0,-1 1-16,0 1 0,0-1 0,0 1-1,-5 14 1,9-19-3,1-1 0,0 1 0,0 0 0,1 0 0,0 1 0,-1-1 0,2 0 0,-1 0 0,1 1 0,-1-1 0,2 10 0,0-14 12,-1 0-1,1 0 1,-1 0-1,1 0 1,0-1-1,-1 1 1,1 0-1,0 0 1,-1-1-1,1 1 1,0 0-1,0-1 1,0 1-1,0-1 1,0 1-1,0-1 1,0 0-1,0 1 1,0-1-1,0 0 1,0 0-1,0 1 1,0-1-1,0 0 1,0 0-1,0 0 1,0 0-1,1-1 1,32-3 74,-22 0-53,-1 0-1,1-1 1,-1-1-1,0 0 1,-1 0-1,0-1 1,0 0-1,0-1 1,9-10-1,10-11 47,35-46 0,-63 74-60,54-75 628,-50 70-558,-1-1-1,-1 0 0,1 1 1,-1-1-1,-1-1 1,1 1-1,-1 0 1,0-1-1,1-13 1,-19 40-75,4-2-46,0 2 0,2-1 1,0 1-1,-10 28 0,15-35 39,2 1 0,-1-1 0,1 0-1,1 1 1,0 0 0,1-1 0,1 1-1,1 23 1,-1-33 10,1 0-1,0-1 1,0 1-1,0 0 0,0 0 1,1 0-1,-1-1 1,1 1-1,-1-1 1,1 1-1,0-1 1,0 1-1,0-1 1,1 0-1,-1 0 1,0 0-1,1-1 0,-1 1 1,1 0-1,-1-1 1,1 1-1,0-1 1,0 0-1,0 0 1,0 0-1,0-1 1,0 1-1,0-1 1,5 1-1,-2 0 17,0-1-1,0 0 1,0 0-1,0 0 1,0-1-1,0 0 1,0 0 0,0-1-1,0 1 1,-1-1-1,1-1 1,0 1-1,-1-1 1,7-4-1,-3 0 3,-1-1-1,1 0 1,-2-1-1,1 0 1,-1 0-1,0 0 1,-1-1-1,0 0 1,-1 0-1,0-1 1,0 1-1,-1-1 1,-1 0-1,0-1 0,0 1 1,-1 0-1,0-16 1,-2 26-26,0 1 0,0 0 0,0-1-1,0 1 1,0 0 0,0 0 0,0-1 0,0 1 0,0 0 0,0 0 0,0-1 0,-1 1 0,1 0 0,0 0-1,0-1 1,0 1 0,-1 0 0,1 0 0,0 0 0,0-1 0,0 1 0,-1 0 0,1 0 0,0 0 0,0 0-1,-1 0 1,1-1 0,0 1 0,-1 0 0,1 0 0,0 0 0,0 0 0,-1 0 0,1 0 0,0 0 0,-1 0 0,1 0-1,0 0 1,0 0 0,-1 0 0,1 0 0,0 0 0,0 0 0,-1 1 0,1-1 0,0 0 0,-1 0 0,1 0-1,0 0 1,0 0 0,0 1 0,-1-1 0,1 0 0,0 0 0,0 0 0,0 1 0,-1-1 0,1 1-1,-16 12-174,12-7 164,1 1 0,-1 0 1,1-1-1,0 1 0,0 0 0,1 0 0,0 1 0,1-1 0,-1 0 0,1 1 0,0-1 0,1 1 0,0-1 0,0 1 0,1-1 0,2 11 0,-2-13 10,1 0 0,0 0 0,0 0-1,0-1 1,0 1 0,1-1 0,-1 0-1,1 1 1,1-1 0,-1-1 0,0 1-1,1 0 1,0-1 0,0 0 0,0 0 0,0 0-1,0 0 1,1-1 0,-1 1 0,1-1-1,-1 0 1,1 0 0,0-1 0,8 2-1,-7-2 27,1 1 0,-1-2 0,0 1 0,1-1 0,-1 0 0,1 0 0,-1 0 0,0-1 0,1 0 0,-1-1 0,0 1-1,0-1 1,1 0 0,-2-1 0,1 1 0,0-1 0,0 0 0,-1-1 0,0 1 0,8-7 0,-7 4 104,-1 0 0,1-1 0,-1 0 0,0 0 0,-1 0 0,0 0 0,0-1 0,0 0 0,-1 1 0,0-1 0,0-1 0,-1 1 0,0 0 0,-1 0 0,1-10 0,-1 8-126,0 1 1,0-1 0,-1 1-1,0-1 1,0 1 0,-1-1-1,-1 1 1,0-1 0,0 1-1,0 0 1,-7-15 0,21 32-6148,32 4 121,-4-6-1451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10730,'0'0'13997,"71"21"-12619,-35-18-289,-5-1-641,5-2-352,-6 3-96,-6-1 32,-3 0-672,-6-2-1538,-10 0-3075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6951,'0'0'14798,"9"4"-14446,45 18-128,-28-13-60,-1 1-1,39 22 1,-59-29-149,1 0 0,-1 1 0,0 0 0,1 0 0,-2 0 1,1 1-1,-1 0 0,1-1 0,-1 2 0,-1-1 0,1 0 0,-1 1 0,0 0 0,0-1 0,0 1 0,2 10 0,-4-12 19,0 1 0,-1 0-1,0-1 1,1 1-1,-2 0 1,1 0-1,0-1 1,-1 1-1,0 0 1,0-1-1,-1 1 1,1 0-1,-1-1 1,0 0-1,0 1 1,0-1 0,-1 0-1,1 0 1,-1 0-1,0-1 1,0 1-1,-1-1 1,1 1-1,-1-1 1,1 0-1,-1 0 1,0-1-1,0 1 1,-9 3-1,-10 5 189,0-1-1,-1-2 1,0 0-1,-32 6 1,51-13-216,-10 7-38,17 0-1311,25 4-2001,-3-11 263,0-1-1563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23 7399,'0'0'12524,"0"10"-12241,-18 216 2291,-1-20-1198,14-129 460,2-65 296,1-52-1007,4 3-1092,1 1 1,2 0-1,16-64 0,45-100-107,-61 188 61,0 0 1,1 1-1,0 0 1,13-18 0,-18 27-19,1 0 0,-1 0 0,1 0 0,-1 0 1,1 0-1,-1 1 0,1-1 0,0 0 0,0 1 1,0-1-1,0 1 0,0 0 0,0 0 0,0 0 1,0 0-1,1 0 0,-1 0 0,0 1 0,1-1 1,-1 1-1,0-1 0,1 1 0,-1 0 0,1 0 1,-1 0-1,1 0 0,-1 0 0,0 1 1,1-1-1,-1 1 0,0 0 0,3 1 0,-3-1 12,0 1 0,0-1-1,0 1 1,0 0 0,0 0 0,-1 0-1,1 0 1,-1 0 0,0 0-1,1 1 1,-1-1 0,0 0 0,0 1-1,-1-1 1,1 1 0,0-1-1,-1 1 1,1-1 0,-1 1-1,0-1 1,0 1 0,0-1 0,0 1-1,-1 0 1,0 4 0,0-2 60,0 0 0,0 1-1,0-1 1,-1 0 0,0 0 0,0 0 0,-1 0 0,1 0 0,-1-1 0,0 1 0,-4 5 0,2-6-34,1 0 1,0 0 0,-1 0-1,1 0 1,-1-1 0,0 0-1,-1 0 1,1 0 0,0 0-1,-1-1 1,1 0 0,-1 0-1,0-1 1,0 0 0,0 0-1,0 0 1,1 0 0,-1-1-1,0 0 1,0 0 0,0-1-1,-7-1 1,4-6-1107,22 6-17357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36 13645,'0'0'13762,"-11"-7"-13708,5 4-57,3 0-1,-1 0 0,0 0 0,0 1-1,0 0 1,0 0 0,0 0-1,0 0 1,0 1 0,0 0-1,-1-1 1,1 2 0,-1-1-1,1 0 1,-1 1 0,1 0-1,-1 0 1,1 0 0,-1 1-1,1-1 1,-1 1 0,1 0 0,-8 3-1,5-1 13,0 0 0,0 1 0,1 0-1,-1 0 1,1 0 0,0 1 0,0 0 0,0 0-1,1 1 1,0-1 0,0 1 0,0 0-1,1 1 1,-1-1 0,2 1 0,-1 0 0,1 0-1,0 0 1,0 0 0,1 0 0,0 1-1,0-1 1,0 13 0,2-18-2,0-1 0,0 0 0,0 1 0,0-1 0,1 1 0,-1-1 0,1 1 0,-1-1 0,1 0 0,-1 1 0,1-1 0,0 0 0,0 0 0,-1 0 0,1 1 0,0-1 0,0 0-1,0 0 1,1 0 0,-1 0 0,0 0 0,0-1 0,2 2 0,1 0 21,0 0 0,0-1 0,0 1 0,1-1 0,-1 0 0,1 0 0,7 1 0,-2-2 25,-1 0 0,0 0 0,1 0-1,-1-1 1,0-1 0,0 1 0,13-5 0,-17 4-14,22-12 67,-26 13-92,0 1-1,0-1 1,0 1-1,-1-1 1,1 0 0,0 1-1,0-1 1,-1 0-1,1 0 1,0 0-1,-1 0 1,1 1 0,-1-1-1,1 0 1,-1 0-1,0 0 1,1 0-1,-1 0 1,0 0 0,0 0-1,1 0 1,-1 0-1,0 0 1,0 0-1,0-1 1,-2 1-13,1 0 0,0 0-1,0 0 1,0 1 0,0-1 0,-1 0-1,1 1 1,0-1 0,-1 1 0,1 0 0,-1-1-1,1 1 1,0 0 0,-1 0 0,1 0 0,-1 0-1,1 0 1,0 0 0,-1 0 0,1 0 0,-1 1-1,1-1 1,0 1 0,-1-1 0,0 1 0,-11 5-217,28-2 97,0-5 130,0-1-1,-1 0 0,1-1 1,-1 0-1,1-1 0,-1-1 1,18-8-1,-32 12-21,0 1 1,1 0-1,-1 0 0,0 0 0,0-1 1,1 1-1,-1 0 0,0 0 1,0 0-1,1 0 0,-1 0 1,0-1-1,0 1 0,1 0 0,-1 0 1,0 0-1,1 0 0,-1 0 1,0 0-1,0 0 0,1 0 0,-1 0 1,0 0-1,1 0 0,-1 0 1,0 0-1,1 0 0,-1 1 0,0-1 1,0 0-1,1 0 0,-1 0 1,0 0-1,0 0 0,1 1 1,-1-1-1,0 0 0,0 0 0,0 0 1,1 1-1,-1-1 0,0 0 1,0 0-1,0 1 0,0-1 0,1 0 1,-8 18-102,-25 29 379,26-37-259,3-7-33,1 0 0,0 0 0,0 1 1,0-1-1,0 1 0,1-1 0,-1 1 0,1 0 0,0-1 0,0 1 0,1 0 0,-1 0 0,1 4 0,9-9-8590,0-6-4420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19763,'1'0'9000,"3"0"-7975,-2 0-737,4 0-352,-1 0 0,1 0-128,1 0-1281,-1 0-1634,-1 0-3171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10890,'0'0'12129,"-11"1"-11488,3-1-631,0 1 0,1 0-1,-1 1 1,1 0 0,-1 0 0,1 1 0,0 0 0,0 0 0,0 0 0,0 1 0,0 0 0,1 1 0,-7 5 0,-3 4 216,0 1 1,1 0-1,1 2 1,0-1-1,-19 33 1,26-38-198,2 0 1,-1 0-1,1 1 1,1-1-1,0 1 1,1 0 0,0 1-1,1-1 1,0 0-1,1 1 1,0 14-1,1-25-20,1 0-1,-1 0 1,0 0 0,1 0 0,-1 0-1,1 0 1,0 0 0,0 0-1,-1-1 1,1 1 0,0 0-1,1 0 1,-1-1 0,0 1-1,0 0 1,1-1 0,-1 1-1,1-1 1,-1 0 0,1 1-1,2 0 1,0 0 32,0 0 1,0 0-1,0 0 0,1-1 1,-1 0-1,1 1 0,-1-2 1,1 1-1,7 0 0,-7 0 97,0-1 1,1 0-1,-1 0 0,0-1 0,0 0 0,0 1 1,1-2-1,-1 1 0,0-1 0,0 1 0,-1-1 1,1-1-1,0 1 0,-1-1 0,1 1 0,-1-1 0,0-1 1,4-3-1,-6 6-121,-1 0 0,0 0 0,0-1-1,0 1 1,0-1 0,0 1 0,0-1 0,0 0 0,0 1 0,-1-1 0,1 0 0,-1 1 0,1-1-1,-1 0 1,1 0 0,-1 1 0,0-1 0,0 0 0,0 0 0,0 0 0,0 1 0,0-1-1,-1 0 1,1 0 0,-1 1 0,1-1 0,-1 0 0,0 1 0,1-1 0,-1 0 0,0 1 0,0-1-1,0 1 1,0-1 0,0 1 0,-1 0 0,1-1 0,0 1 0,-1 0 0,1 0 0,-1 0-1,1 0 1,-1 0 0,1 0 0,-1 1 0,0-1 0,1 0 0,-1 1 0,-1-1 0,-5-2-69,1 1 1,-1 0-1,0 1 0,1 0 1,-1 0-1,0 0 1,0 1-1,0 0 1,0 1-1,-9 2 0,16-1-183,13 0 208,18-2 129,-8-6-142,0-2 0,-1 0 0,1-1 0,-2-2 0,1 0 0,-2-1 0,29-22 0,-48 34 37,0-1 1,1 1-1,-1 0 0,0-1 0,0 1 1,1 0-1,-1-1 0,0 1 1,1 0-1,-1 0 0,1-1 0,-1 1 1,0 0-1,1 0 0,-1 0 1,1-1-1,-1 1 0,0 0 0,1 0 1,-1 0-1,1 0 0,-1 0 1,1 0-1,-1 0 0,1 0 0,-1 0 1,0 0-1,1 0 0,-1 0 1,1 0-1,-1 1 0,1-1 0,-1 0 1,0 0-1,1 0 0,0 1 1,-2 17-213,-16 24-36,4-15 392,6-15-98,1 0 1,0 0 0,1 0-1,0 1 1,1 0 0,1 0 0,0 0-1,-2 14 1,6-26-128,-1-1 0,0 0 0,1 0 0,-1 0 0,0 1 0,1-1 0,-1 0 0,1 0 0,-1 0 0,0 0 0,1 0 0,-1 0 0,0 0 0,1 0 0,-1 0 0,1 0 0,-1 0 0,0 0 0,1 0 0,-1 0 0,0 0 0,1 0 0,-1 0 0,1 0 0,-1-1 0,0 1 0,1 0 0,-1 0 0,0 0 0,0-1 0,1 1 0,-1 0 0,0 0 0,1-1 0,-1 1 0,0 0 0,0-1 0,1 0 0,14-11-4082,1-11-3831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11627,'0'0'11243,"-22"49"-10507,18-24-479,0 5-193,-1 4 0,5 6-32,-6 0-32,0-1-32,6 0-513,-5-8-288,-1-7 353,6-8-385,-2-8-1089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9801,'0'0'3652,"2"-9"-850,-1 4-2489,0 0-1,1 0 0,0 0 0,0 0 0,0 0 0,0 1 1,1-1-1,0 1 0,0-1 0,0 1 0,0 0 1,1 0-1,-1 0 0,1 1 0,0 0 0,1-1 0,-1 1 1,0 0-1,1 1 0,-1-1 0,1 1 0,6-2 1,3-1-158,-1 1 0,1 0 0,0 1 1,1 0-1,-1 1 0,0 1 1,1 0-1,-1 1 0,1 1 0,26 4 1,-39-4-170,0-1 1,0 1-1,0 0 0,0 0 1,0 0-1,0 0 1,0 0-1,0 1 0,0-1 1,0 0-1,0 1 1,-1 0-1,1-1 0,-1 1 1,1 0-1,-1 0 1,0 0-1,0 0 1,0 0-1,0 0 0,0 0 1,0 0-1,0 0 1,-1 0-1,1 1 0,-1-1 1,1 0-1,-1 1 1,0-1-1,0 4 0,-1-2 105,1 0 1,0 1-1,-1-1 0,0 0 0,0 1 0,-1-1 0,1 0 0,-1 0 0,0 0 0,0 0 0,0 0 0,0-1 0,-1 1 0,1-1 0,-6 6 0,-9 6 935,-1 0 0,-28 18 0,38-29-1364,1 1 0,0-1 0,-1-1 0,0 1 0,0-1 0,0-1 0,0 1 0,0-1 0,0-1 0,-10 1 0,17-11-9602,5-3-758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15246,'0'0'7832,"-3"10"-6610,-67 160 1506,-24 67-656,94-236-2058,0-1 1,0 0 0,0 0 0,0 1-1,-1-1 1,1 0 0,0 0 0,0 1 0,0-1-1,0 0 1,0 0 0,0 1 0,0-1 0,0 0-1,0 0 1,0 1 0,0-1 0,0 0 0,0 0-1,0 1 1,0-1 0,0 0 0,0 0-1,0 1 1,1-1 0,-1 0 0,0 0 0,0 1-1,0-1 1,0 0 0,1 0 0,-1 1 0,0-1-1,0 0 1,0 0 0,1 0 0,-1 0 0,0 1-1,0-1 1,0 0 0,1 0 0,-1 0-1,0 0 1,16-2 616,15-12 212,-15 4-1095,1 2 0,27-11-1,-17 11-3288,1 2-3943,-13 5-2445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17008,'0'0'11323,"-11"2"-11489,4 0 187,0-1-1,-1 2 1,1-1-1,0 1 1,1 0-1,-1 1 1,1-1-1,-1 1 1,1 1-1,0-1 1,0 1-1,1 0 1,0 0-1,0 1 1,0 0-1,0-1 1,1 2 0,-7 11-1,7-10-21,0 0 1,0 0-1,1 0 0,0 0 0,1 0 1,0 0-1,0 1 0,1-1 0,-1 10 1,2-16 39,0 0 1,0 0 0,0 0 0,1 0-1,-1 0 1,0 0 0,1 0-1,0 0 1,-1 0 0,1 0 0,0 0-1,0-1 1,0 1 0,0 0-1,0-1 1,0 1 0,0 0 0,1-1-1,-1 1 1,1-1 0,-1 0 0,1 0-1,-1 1 1,1-1 0,0 0-1,0 0 1,-1 0 0,1-1 0,0 1-1,0 0 1,0-1 0,0 1-1,0-1 1,0 0 0,0 1 0,0-1-1,0 0 1,0 0 0,0-1-1,0 1 1,0 0 0,0-1 0,3 0-1,-4 0 0,1 1 0,-1-1-1,0 1 1,0-1 0,1 0-1,-1 1 1,0-1 0,0 0-1,0 0 1,0 0 0,0 0-1,0 0 1,0 0 0,-1 0-1,1 0 1,0 0 0,0 0-1,-1-1 1,1 1 0,-1 0-1,1 0 1,-1-1 0,0 1-1,1 0 1,-1-1 0,0 1-1,0-1 1,0 1 0,0 0-1,0-1 1,0 1 0,0 0-1,-1-1 1,1 1 0,-1-2-1,1 0 39,-1-1 1,1 1-1,-1 0 0,0 0 0,0-1 0,0 1 0,0 0 0,-1 0 0,1 0 1,-1 0-1,0 0 0,0 1 0,-3-5 0,-20-2-367,13 7 85,12 2 203,0 0 0,0 0 1,0 0-1,-1 1 0,1-1 1,0 0-1,0 0 1,0 0-1,0 0 0,0 0 1,0 0-1,0 0 1,0 0-1,0 0 0,-1 0 1,1 0-1,0 0 1,0 0-1,0 0 0,0 1 1,0-1-1,0 0 1,0 0-1,0 0 0,0 0 1,0 0-1,0 0 0,0 0 1,0 0-1,0 1 1,0-1-1,0 0 0,0 0 1,0 0-1,0 0 1,0 0-1,0 0 0,0 0 1,0 0-1,0 1 1,0-1-1,0 0 0,0 0 1,0 0-1,0 0 1,0 0-1,0 0 0,0 0 1,0 0-1,0 0 0,0 1 1,1-1-1,-1 0 1,0 0-1,0 0 0,0 0 1,0 0-1,0 0 1,0 0-1,0 0 0,0 0 1,0 0-1,1 0 1,-1 0-1,0 0 0,0 0 1,3 2 3,-1 0-1,1-1 1,0 1 0,0-1 0,0 1-1,0-1 1,0 0 0,0 0 0,0-1-1,0 1 1,1-1 0,-1 1 0,4-1-1,53-1 71,-36 0-56,-14 1-42,-1 0 0,0 0 0,1-1-1,-1 0 1,0-1 0,0 0 0,0 0 0,12-5 0,-20 6-33,-20 14-309,14-8 383,-1 0 1,1 1-1,1-1 0,-1 1 1,1 0-1,0 0 0,0 1 1,1-1-1,-1 1 0,2 0 1,-1 0-1,1 0 0,0 0 1,0 0-1,-1 12 0,3-18-83,1-1-1,-1 0 0,0 0 1,0 1-1,0-1 0,0 0 0,0 0 1,0 1-1,0-1 0,0 0 0,0 0 1,0 0-1,1 1 0,-1-1 0,0 0 1,0 0-1,0 0 0,0 1 0,1-1 1,-1 0-1,0 0 0,0 0 0,0 0 1,1 0-1,-1 1 0,0-1 0,0 0 1,0 0-1,1 0 0,-1 0 0,0 0 1,0 0-1,1 0 0,-1 0 1,0 0-1,0 0 0,1 0 0,-1 0 1,0 0-1,0 0 0,1 0 0,-1 0 1,0 0-1,0 0 0,1 0 0,-1-1 1,0 1-1,0 0 0,0 0 0,1 0 1,12-8-7045,-4-5-7145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5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9 169 8520,'0'0'5782,"-3"3"-5441,3-2-325,-1-1 1,1 1-1,-1-1 0,1 1 1,-1-1-1,1 1 0,0-1 0,-1 1 1,1-1-1,0 1 0,0-1 1,-1 1-1,1-1 0,0 1 1,0 0-1,0-1 0,0 1 0,0 0 1,0-1-1,0 1 0,0-1 1,0 1-1,0 0 0,0-1 0,0 1 1,0-1-1,0 1 0,1 0 1,-1-1-1,0 1 0,0-1 0,1 1 1,-1-1-1,0 1 0,1 0 1,24 17 467,-8-8-450,6 3-17,0-1-1,1-1 0,1-1 1,0 0-1,0-2 1,1-2-1,0 0 1,0-1-1,42 1 0,24-3 292,131-14 1,-134 5-113,53-3-110,527-41 111,8 10 117,1 37-259,-56 0 89,-267-8 252,121-2 67,-227 5-111,442-72 1,-531 54-172,204-7 1,-353 33-345,72-7-4484,-44-3-1759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83 13645,'2'-2'313,"-1"0"0,0 0 1,0-1-1,0 1 0,-1 0 0,1-1 0,0 1 1,-1-1-1,0 1 0,1-1 0,-1 1 0,0-1 1,0 1-1,-1-1 0,1 1 0,0 0 1,-1-1-1,1 1 0,-1-1 0,0 1 0,0 0 1,0-1-1,0 1 0,0 0 0,-1 0 0,1 0 1,-1 0-1,-2-3 0,0 3-201,0 0 1,0 0-1,-1 1 0,1-1 0,0 1 1,-1 0-1,1 1 0,-1-1 1,1 1-1,-1 0 0,1 0 0,-1 0 1,1 1-1,-1-1 0,-8 3 1,1 1-130,-1 0 1,1 1-1,0 0 1,1 1 0,-1 0-1,1 1 1,0 0 0,1 1-1,-1 0 1,2 1 0,-1 0-1,1 0 1,-13 19-1,12-16 8,1 0 0,1 1-1,0 0 1,1 1 0,0-1-1,1 2 1,0-1-1,1 0 1,1 1 0,0 0-1,-1 21 1,4-33 5,1-1-1,0 1 1,0-1 0,0 1 0,0-1 0,1 1 0,-1-1-1,1 0 1,-1 1 0,1-1 0,0 0 0,0 1-1,0-1 1,0 0 0,0 0 0,1 0 0,-1 0-1,0 0 1,1 0 0,0 0 0,2 2 0,0-2 7,-1 0 0,0 0 0,0-1 0,0 0 0,1 0 0,-1 0 0,1 0 0,-1 0 0,1 0 1,-1-1-1,1 0 0,-1 0 0,6 0 0,1-1 42,0 0 0,0-1 0,-1 0 0,1-1 0,0 0 0,-1-1-1,0 1 1,0-2 0,16-9 0,-18 9 81,0 0 0,-1-1 0,1 1 0,-1-1-1,-1 0 1,1-1 0,-1 1 0,0-1 0,-1 0 0,0 0-1,0-1 1,0 1 0,3-11 0,-7 18-127,0 0 1,0-1 0,0 1-1,0-1 1,0 1-1,0 0 1,0-1-1,0 1 1,0-1-1,0 1 1,0 0 0,0-1-1,0 1 1,0 0-1,-1-1 1,1 1-1,0 0 1,0-1-1,0 1 1,-1 0 0,1-1-1,0 1 1,0 0-1,-1-1 1,1 1-1,0 0 1,0 0-1,-1-1 1,1 1 0,0 0-1,-1 0 1,1 0-1,0-1 1,-1 1-1,1 0 1,0 0-1,-1 0 1,1 0-1,-1 0 1,-22 2-105,-22 16-39,31-11 148,1 1 1,0 0-1,0 1 1,0 1-1,-14 14 1,27-24-3,-1 0 1,1 0-1,0 0 0,0 1 1,0-1-1,0 0 1,0 0-1,0 0 1,0 0-1,0 0 0,0 1 1,0-1-1,0 0 1,0 0-1,0 0 1,0 0-1,0 1 0,0-1 1,0 0-1,0 0 1,0 0-1,0 0 1,0 1-1,0-1 0,0 0 1,0 0-1,0 0 1,0 0-1,0 0 1,0 1-1,0-1 0,0 0 1,0 0-1,0 0 1,1 0-1,-1 0 1,0 0-1,0 0 0,0 1 1,0-1-1,0 0 1,0 0-1,1 0 1,-1 0-1,0 0 0,0 0 1,0 0-1,0 0 1,1 0-1,-1 0 1,0 0-1,0 0 0,0 0 1,1 0-1,15 3 47,20-4 20,4-4-209,-1-2 1,57-18 0,-15 4-500,-81 20 636,1 1 0,0 0-1,-1-1 1,1 1 0,-1 0 0,1 0 0,0-1 0,-1 1 0,1 0 0,-1 0 0,1 0 0,0 0 0,-1 0 0,1 0 0,0 0 0,-1 0 0,1 0 0,-1 0 0,1 0 0,0 1 0,-1-1 0,1 0 0,0 0-1,-1 0 1,1 1 0,-1-1 0,1 0 0,-1 1 0,1-1 0,-1 1 0,1-1 0,-1 1 0,1-1 0,-1 1 0,0-1 0,1 1 0,-1-1 0,0 1 0,1-1 0,-1 1 0,0-1 0,0 1 0,1 1 0,-1 1 31,-1 1 1,1-1-1,-1 0 1,0 0 0,0 1-1,0-1 1,0 0 0,-1 0-1,-2 4 1,-43 66 1566,47-73-1554,-17 28 1141,17-21-772,14-14-587,6-15-3702,-14 1-4542,-2-2-6372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15567,'0'0'13901,"59"19"-12268,-23-19-800,7 0-545,-2 0-223,0 0-65,0 0-289,-11 4-1216,-2-3-833,-15 0-1122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13933,'0'0'13101,"65"-2"-11916,-26-4-353,4-2-63,4 2-288,-2 2-417,-2 4-64,-8 0-769,-5 0-1729,-11 0-1762,1 0-6118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9961,'0'0'16245,"1"10"-16320,-1 15 61,-5 47-1,-2 19 140,7-91-110,0 1-1,0-1 1,0 1-1,0-1 0,0 1 1,0-1-1,0 1 0,0-1 1,1 1-1,-1-1 1,0 1-1,0-1 0,0 0 1,1 1-1,-1-1 0,0 1 1,0-1-1,1 0 1,-1 1-1,0-1 0,1 1 1,-1-1-1,1 0 0,-1 0 1,0 1-1,1-1 1,-1 0-1,1 0 0,-1 1 1,1-1-1,-1 0 0,1 0 1,0 0-1,22-3 828,21-17 619,-3-10-1086,-2-1 1,-2-3-1,44-48 0,-81 82-381,0 0 1,0 0 0,0 0 0,0 0 0,0 0 0,0 0-1,0 1 1,0-1 0,0 0 0,0 0 0,0 0 0,0 0-1,0 0 1,0 0 0,0 0 0,1 0 0,-1 0 0,0 0-1,0 0 1,0 0 0,0 0 0,0 1 0,0-1 0,0 0-1,0 0 1,0 0 0,0 0 0,0 0 0,0 0 0,1 0 0,-1 0-1,0 0 1,0 0 0,0 0 0,0 0 0,0 0 0,0 0-1,0 0 1,0 0 0,0 0 0,0 0 0,1 0 0,-1 0-1,0 0 1,0 0 0,0 0 0,0 0 0,0 0 0,0 0-1,0 0 1,0-1 0,0 1 0,0 0 0,0 0 0,0 0-1,1 0 1,-4 15-124,-8 15 104,-4 5 27,7-20-5,1 2 0,0-1 0,1 1 1,1 0-1,1 1 0,0-1 0,-2 23 0,6-39 8,0-1 1,0 1 0,0 0-1,1-1 1,-1 1 0,0-1-1,0 1 1,0-1 0,0 1-1,0 0 1,1-1 0,-1 1-1,0-1 1,1 1 0,-1-1-1,0 1 1,1-1 0,-1 1-1,0-1 1,1 0 0,-1 1-1,1-1 1,-1 1 0,1-1-1,-1 0 1,1 1-1,-1-1 1,1 0 0,-1 0-1,1 0 1,0 1 0,24-2 371,24-19 223,-18 3-319,-1-3 1,52-42-1,-72 53-216,0 0 0,0-1 0,-1 0 0,-1-1 0,1 0 0,-2 0 0,0-1 0,0 0 0,-1 0 0,8-23 0,-12 27-257,-13 8-7410,0 7-3438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6342,'0'-1'254,"0"1"-1,0 0 1,0 0 0,0-1-1,0 1 1,0 0 0,0 0-1,0 0 1,0-1-1,0 1 1,0 0 0,0 0-1,0-1 1,0 1 0,0 0-1,0 0 1,0-1 0,0 1-1,0 0 1,1 0 0,-1 0-1,0-1 1,0 1-1,0 0 1,0 0 0,0 0-1,1-1 1,-1 1 0,0 0-1,0 0 1,0 0 0,1 0-1,-1 0 1,0 0 0,0 0-1,1-1 1,-1 1 0,0 0-1,0 0 1,0 0-1,1 0 1,10 7 1955,9 14-2542,-8-3 587,-2 2 0,0-1 0,7 23 0,15 30 721,-30-69-861,1 0 0,-1 0 0,1-1 0,0 1-1,0-1 1,0 1 0,1-1 0,-1 0-1,0 0 1,1-1 0,-1 1 0,1 0 0,0-1-1,0 0 1,-1 0 0,1 0 0,0-1 0,0 1-1,0-1 1,0 0 0,0 0 0,0 0-1,4-1 1,15-1 374,0-1 0,34-9-1,-54 12-490,62-16 424,-11 2 13,82-10 0,-118 23-421,1 0-1,0 1 0,-1 1 0,1 0 0,0 2 0,-1 0 0,0 1 1,25 9-1,-22 0 52,5 4-902,-5-19-4426,-17-4 1111,-3-5-1506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5733,'0'0'12241,"12"-5"-10164,8-5-1638,1 1 1,-1 1-1,1 1 0,1 1 0,-1 1 1,31-3-1,-37 7-393,0 0 1,1 1-1,-1 1 0,0 0 1,0 1-1,0 0 1,0 2-1,0 0 1,-1 0-1,1 1 0,-1 1 1,15 8-1,-12-4 303,0-1 0,1-1-1,0-1 1,0 0 0,1-2 0,-1 0 0,1-1-1,0-1 1,1 0 0,-1-2 0,21 0-1,26 0 314,-21 0-416,88-8 0,-119 5-3,1-1 0,-1-1 0,1 0 0,-1-1-1,0 0 1,-1-1 0,1-1 0,-1 0 0,24-17-1,-29 18-199,25-20 176,-32 25-239,1 0 0,-1 0 0,0 0 0,0 0 0,0 0 0,0-1 0,0 1 0,0 0 0,0 0 0,0-1 0,0 1 0,-1 0 0,1-1 0,-1 1 0,1-1 0,-1 1 0,1-1 0,-1 1 0,0-4 0,-18-2-5239,-1 2-1654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 7271,'0'0'11718,"-8"7"-11088,-3 5-608,0 0 0,1 1 1,1 0-1,0 0 1,0 1-1,2 0 1,0 1-1,0 0 0,-7 26 1,9-24 22,-12 50 320,16-62-278,0 1 0,1-1 0,0 0 0,-1 0 0,2 0 0,-1 1 0,1-1-1,-1 0 1,1 0 0,2 6 0,-1-9-17,-1-1 1,0 1-1,0-1 0,0 1 0,1-1 0,-1 0 0,1 1 0,-1-1 0,1 0 0,-1 0 0,1 0 0,0-1 0,0 1 0,-1 0 0,1 0 0,0-1 0,0 1 0,0-1 0,-1 0 1,1 0-1,0 1 0,0-1 0,0 0 0,0-1 0,0 1 0,0 0 0,0 0 0,-1-1 0,1 1 0,0-1 0,0 0 0,2-1 0,6-1 336,0-1 0,1 0-1,-2-1 1,14-7 0,5-8-160,-1-2 1,-2 0 0,0-2 0,-1-1-1,-1-1 1,-2 0 0,0-2 0,21-38-1,-27 27-475,-28 60 146,1 2 0,1-1 0,1 1 1,1 1-1,0 0 0,3 0 1,0 1-1,1 0 0,-3 40 0,8-64 85,0 0-1,0 0 0,0 1 1,0-1-1,1 0 0,-1 0 1,0 0-1,0 0 0,1 0 1,-1 0-1,1 0 0,-1 1 1,1-1-1,-1 0 0,1-1 1,0 1-1,-1 0 0,1 0 1,0 0-1,0 0 0,0 0 0,0-1 1,-1 1-1,1 0 0,2 0 1,0 0 28,0 0 0,-1 0 1,1-1-1,0 1 0,0-1 1,-1 0-1,1 1 0,0-1 1,0-1-1,4 0 0,2 0 118,0-1 0,-1 0 0,1-1 0,-1 0 0,0 0 0,11-6 0,-1-3 205,1-1 1,-2-1-1,0-1 0,0 0 0,27-34 0,-37 41-284,-1-1 1,0 1-1,0-1 1,-1 0-1,0-1 1,-1 1-1,0-1 1,-1 0-1,0 0 0,0 0 1,-1 0-1,0-1 1,-1 1-1,0-19 1,-1 29-78,0-1 1,0 1-1,0-1 1,0 1 0,0-1-1,0 1 1,0-1-1,-1 1 1,1-1 0,0 1-1,0-1 1,0 1-1,-1-1 1,1 1 0,0 0-1,-1-1 1,1 1-1,0 0 1,-1-1 0,1 1-1,0 0 1,-1-1-1,1 1 1,0 0-1,-1-1 1,1 1 0,-1 0-1,1 0 1,-1 0-1,1 0 1,-1-1 0,0 1-1,-20 4-520,17-2 164,-1 1-1,1-1 0,0 0 0,0 1 0,0 0 1,-7 6-1,-20 39-5305,16-13-2871,9-16 790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47 177 16656,'0'0'9951,"6"-8"-8606,18-25-742,-24 33-580,0-1-1,1 1 1,-1-1 0,0 0-1,1 1 1,-1-1 0,0 1-1,0-1 1,1 0 0,-1 1-1,0-1 1,0 0 0,0 1-1,0-1 1,0 0 0,0 1 0,0-1-1,0 0 1,0 1 0,-1-1-1,1 0 1,0 1 0,0-1-1,-1 0 1,1 1 0,0-1-1,-1 1 1,1-1 0,0 1-1,-1-1 1,1 0 0,-1 1-1,1 0 1,-1-1 0,1 1-1,-1-1 1,1 1 0,-1 0-1,1-1 1,-1 1 0,0 0-1,1-1 1,-1 1 0,0 0-1,1 0 1,-1 0 0,0 0 0,0 0-1,-38-8-155,32 7 201,-12-3-238,26 6 63,31 3 240,-10 2-259,-26-6 132,-1 0 0,1 0 0,-1 0 0,1-1 0,0 1 0,0-1 0,-1 1 0,1-1 0,0 1 0,0-1 0,-1 0 0,1 0 1,0 0-1,0 0 0,0 0 0,-1-1 0,1 1 0,0 0 0,0-1 0,-1 1 0,1-1 0,0 0 0,-1 1 0,1-1 0,0 0 0,-1 0 0,2-1 0,11-11 23,-12 12-20,0 0 0,0-1 0,0 0-1,0 1 1,-1-1 0,1 0 0,0 0-1,-1 0 1,0 0 0,1 0 0,-1 0-1,0 0 1,0 0 0,0-1 0,0 1 0,0 0-1,-1-1 1,1 1 0,-1 0 0,1-5-1,-3 7-41,0 0 0,1-1 0,-1 1 0,0 0 0,0 0 0,0 0 0,1 0 0,-1 1 0,0-1-1,0 0 1,1 1 0,-1-1 0,0 1 0,-2 1 0,-9 7 19,0 1 0,0 0 0,1 1 0,0 0 1,1 1-1,0 0 0,1 1 0,0 0 0,-9 18 0,18-31 15,1 1 0,0 0-1,0-1 1,-1 1 0,1-1-1,0 1 1,0-1 0,0 1-1,-1 0 1,1-1 0,0 1-1,0 0 1,0-1 0,0 1-1,0 0 1,0-1 0,0 1-1,1-1 1,-1 1 0,0 0-1,0-1 1,0 1 0,1-1-1,-1 1 1,0 0 0,0-1-1,1 1 1,-1-1 0,1 1-1,-1-1 1,0 1 0,1-1-1,0 1 1,28 7 52,54-13-13,-54 2-124,-12 2 46,-10 0-6,0 1-1,1-1 0,-1 1 0,15 3 1,-15 2-137,-7-4 188,0-1 0,0 0 0,0 1 0,1-1 0,-1 0 0,0 1-1,0-1 1,0 0 0,1 0 0,-1 1 0,0-1 0,0 0 0,1 0 0,-1 1 0,0-1 0,0 0-1,1 0 1,-1 0 0,0 1 0,1-1 0,-1 0 0,0 0 0,1 0 0,-1 0 0,0 0-1,1 0 1,-1 0 0,0 0 0,1 0 0,-1 0 0,0 0 0,1 0 0,-1 0 0,0 0-1,1 0 1,-1 0 0,0 0 0,1 0 0,-1 0 0,0-1 0,1 1 0,-1 0 0,0 0 0,0 0-1,1-1 1,-1 1 0,0 0 0,0 0 0,1 0 0,-1-1 0,0 1 0,0 0 0,0-1-1,1 1 1,-1 0 0,0-1 0,0 1 0,0 0 0,0-1 0,0 1 0,0 0 0,0-1-1,1 1 1,-1 0 0,0-1 0,0 1 0,-1-1 0,4-7 0,-1 0-1,0 0 1,0-1 0,-1 1-1,-1-1 1,1-11 0,1-20-4154,-2 38 3553,1-1 1,-1 1-1,1 0 1,0 0-1,0 0 0,0 0 1,0 0-1,0 0 1,1 0-1,-1 0 0,3-3 1,39-32-5161,-28 26 3892,13-13-1710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3972,'0'0'14157,"-4"10"-12758,-7 15-886,2 0 1,1 1-1,1 0 1,1 1-1,1-1 1,1 1-1,2 0 0,0 0 1,2 1-1,5 33 1,9-24-714,-10-30-5003,-5-11 5036,0 0 0,0-1-1,0 1 1,-1 0-1,1 0 1,-1 1 0,0-1-1,0 0 1,0 1 0,-1-1-1,1 1 1,-4-4-1,-42-46 247,26 31 310,8 8 445,9 9-189,0 1-1,1-1 0,-1 1 0,1-1 0,0-1 1,0 1-1,0-1 0,1 1 0,-1-1 0,2 0 0,-1 0 1,-3-12-1,7 18-592,-1-1 1,0 0-1,1 0 1,-1 1-1,1-1 1,-1 0-1,1 1 1,-1-1-1,1 1 1,0-1-1,-1 1 1,1-1-1,0 1 1,-1 0-1,1-1 1,0 1-1,0 0 1,-1-1-1,1 1 1,0 0-1,0 0 1,0 0-1,0-1 1,-1 1-1,1 0 1,0 0-1,0 0 1,1 1-1,35-1-348,-26 0 378,66 3-1292,0 0-6672,-51-3 1460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80 11851,'0'0'16309,"-7"-8"-16101,-27-23-64,32 30-142,0 0-1,0 1 1,0-1-1,-1 1 0,1 0 1,0-1-1,0 1 1,0 0-1,-1 0 0,1 1 1,0-1-1,0 0 1,0 1-1,-1-1 0,1 1 1,0 0-1,0 0 1,0 0-1,0 0 0,0 0 1,0 0-1,0 0 1,1 0-1,-1 1 0,0-1 1,-1 3-1,0-2-8,0 0-1,1 0 1,-1 1-1,1 0 1,-1-1-1,1 1 1,0 0-1,0 0 1,0 0-1,0 0 1,0 1-1,1-1 1,0 0-1,-2 5 1,4-7-8,-1 0 1,1-1 0,0 1 0,-1 0 0,1-1 0,0 1 0,0 0 0,-1-1 0,1 1 0,0-1 0,0 1-1,0-1 1,0 0 0,0 1 0,0-1 0,0 0 0,0 1 0,0-1 0,0 0 0,0 0 0,-1 0-1,1 0 1,0 0 0,0 0 0,2-1 0,37 1-137,-30 0-9,17-2-89,-19 1 27,-1 1 0,1-1 0,-1 2 0,1-1 0,12 3 0,-18-3 188,-1 1-1,1-1 1,0 1 0,-1 0-1,1 0 1,-1 0 0,1-1-1,-1 1 1,0 1 0,1-1-1,-1 0 1,0 0 0,0 0-1,0 1 1,0-1 0,0 0-1,0 1 1,0-1 0,0 1-1,0-1 1,-1 1 0,1 0-1,-1-1 1,1 1 0,-1 0-1,0-1 1,0 1 0,1 0-1,-1 3 1,0 9 33,-1 1 0,0 0 0,-1-1 0,-1 1 0,0-1 0,-1 0 0,0 0 0,-1 0 0,-1-1-1,0 0 1,-1 0 0,0 0 0,-1 0 0,-13 15 0,14-19 131,-1 3 55,0 0 0,-1 0 1,-1-1-1,0 0 0,-1-1 1,0 0-1,-21 14 0,32-24-175,-1 1-1,1-1 0,0 0 1,-1 0-1,1 0 0,0 0 1,-1 0-1,1 0 0,-1 0 0,1 0 1,0 0-1,-1 0 0,1 0 1,0 0-1,-1 0 0,1 0 1,0 0-1,-1 0 0,1 0 1,0-1-1,-1 1 0,1 0 1,0 0-1,-1 0 0,1-1 1,0 1-1,0 0 0,-1 0 1,1-1-1,0 1 0,0 0 0,-1 0 1,1-1-1,0 1 0,0 0 1,0-1-1,0 1 0,-1 0 1,1-1-1,0 1 0,0 0 1,0-1-1,0 1 0,0 0 1,0-1-1,0 1 0,0 0 1,0-1-1,0 1 0,0 0 1,0-1-1,0 1 0,0-1 0,1 1 1,-1 0-1,0-1 0,0 1 1,0 0-1,1-1 0,5-24-39,6-5-88,2 0 0,0 2-1,3 0 1,0 0 0,2 2 0,0 0 0,44-43 0,-55 60-46,1 0 0,1 1 0,0 0 0,0 1 0,0 0 1,1 1-1,0 0 0,0 0 0,17-5 0,-27 10-231,-7 31-625,5-27 1056,0-1 19,0 0 0,-1 0 0,1 1 0,0-1 0,-1 0 0,1 0 0,-1 0 0,0 0 0,1-1 1,-1 1-1,0 0 0,0-1 0,0 1 0,0-1 0,-1 0 0,-3 2 0,5-34 1098,0 12-761,0 14-337,1 0 1,-1-1-1,1 1 0,0 0 1,1-1-1,-1 1 0,1 0 0,0-1 1,3-9-1,-3 14-72,-1 1 0,1-1 0,0 1 0,-1-1 0,1 1 0,0-1 0,-1 1 0,1 0 0,0-1 0,0 1 0,-1 0 0,1-1 0,0 1 0,0 0 0,0 0 0,-1 0 0,1 0 0,0 0 0,0 0 0,0 0 0,-1 0 0,1 0-1,0 0 1,0 0 0,0 1 0,-1-1 0,1 0 0,0 1 0,0-1 0,-1 0 0,2 1 0,29 19-85,-14-9 146,-7-7-19,0-1 1,0-1 0,0 0 0,0 0-1,1-1 1,-1 0 0,0-1-1,1 0 1,-1-1 0,0 0 0,18-4-1,-20 3-5,0 0-1,0 0 1,-1-1-1,0 0 0,1 0 1,-1-1-1,0 0 1,0 0-1,-1-1 0,0 0 1,1 0-1,-2 0 1,1-1-1,0 0 1,6-10-1,-6-1 25,-17 17-307,-21 20-20,-14 37 213,43-52 81,0 0 0,0 0-1,0 0 1,1 0 0,0 0 0,0 0-1,0 1 1,1-1 0,-1 1-1,0 9 1,3-14 2,-1 0-1,1 0 1,-1-1 0,1 1-1,-1 0 1,1 0-1,-1 0 1,1-1-1,0 1 1,-1 0 0,1-1-1,0 1 1,0 0-1,0-1 1,0 1-1,-1-1 1,1 1 0,0-1-1,0 0 1,0 1-1,0-1 1,0 0 0,0 0-1,0 0 1,0 1-1,0-1 1,0 0-1,0 0 1,0 0 0,0-1-1,0 1 1,0 0-1,0 0 1,1-1-1,40-6 280,0-6-299,-32 9-143,0 0 0,0 1-1,0 1 1,1 0 0,20-2 0,-31 4 144,1 0 0,-1 0 0,0 1 0,1-1 0,-1 0 0,0 0 0,0 0 0,1 1 0,-1-1 0,0 0 0,0 0 0,0 1 1,1-1-1,-1 0 0,0 0 0,0 1 0,0-1 0,0 0 0,0 1 0,1-1 0,-1 0 0,0 1 0,0-1 0,0 0 0,0 1 0,0-1 0,0 0 0,0 1 0,0-1 0,0 0 0,0 1 0,-1-1 0,1 1 2,0-1-1,0 1 1,0-1-1,0 1 1,0-1-1,0 1 1,0-1-1,0 0 1,0 1-1,0-1 1,0 1-1,0-1 1,1 1-1,-1-1 1,0 1-1,0-1 1,0 0-1,1 1 1,-1-1-1,0 0 1,0 1-1,1-1 1,-1 1-1,0-1 1,1 0-1,-1 0 1,0 1-1,1-1 1,-1 0-1,0 0 1,1 1-1,-1-1 1,1 0-1,-1 0 1,0 0 0,1 1-1,6-2-1,0-1-1,-1 1 1,1-1 0,-1 0 0,0 0 0,1-1-1,-1 0 1,0 0 0,8-6 0,-6 4-35,0 1 0,1 0 0,0 0 0,11-3 0,-16 5-61,0 1 0,1 0 0,-1 0 0,1 0 0,-1 0 0,1 1 0,0 0 0,-1 0 0,1 0 0,6 2 0,-10-1 89,1 0-1,-1 0 1,1 0-1,-1 1 1,0-1-1,0 0 1,1 1-1,-1-1 1,0 1-1,-1 0 1,1-1-1,0 1 0,0 0 1,-1-1-1,1 1 1,-1 0-1,1 0 1,-1 0-1,0-1 1,1 1-1,-1 0 1,0 0-1,0 0 1,-1 0-1,0 3 1,1-5-14,0 1 0,0-1 0,0 0 1,-1 1-1,1-1 0,0 1 0,0-1 0,0 0 1,0 1-1,0-1 0,0 0 0,0 1 0,0-1 1,0 1-1,0-1 0,0 0 0,0 1 0,0-1 1,0 1-1,0-1 0,0 0 0,1 1 1,-1-1-1,0 0 0,0 1 0,0-1 0,1 0 1,-1 1-1,0-1 0,0 0 0,1 1 0,-1-1 1,0 0-1,1 0 0,-1 1 0,0-1 0,1 0 1,-1 0-1,0 0 0,1 0 0,-1 1 0,0-1 1,1 0-1,-1 0 0,1 0 0,-1 0 1,0 0-1,1 0 0,-1 0 0,1 0 0,-1 0 1,0 0-1,1 0 0,-1 0 0,0 0 0,1 0 1,-1-1-1,1 1 0,-1 0 0,0 0 0,1-1 1,21-18-6238,-17 14 4409,10-11-5459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9929,'1'0'200,"-1"0"-1,1 0 0,-1 0 0,1 0 0,-1 0 0,1 0 1,-1 0-1,1 0 0,-1 0 0,1 1 0,-1-1 0,0 0 1,1 0-1,-1 1 0,1-1 0,-1 0 0,1 0 0,-1 1 1,0-1-1,1 1 0,-1-1 0,0 0 0,0 1 0,1-1 1,-1 1-1,0-1 0,0 1 0,1-1 0,-1 0 0,0 1 1,0-1-1,0 2 0,-2 22 2061,-17 21-944,-101 92 3974,161-136-3203,-17-3-1933,0-2-1,31-8 0,-19-5-3159,-30 9-1073,-5-1-2498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18546,'0'0'6694,"-1"10"-6454,-13 53 130,6-31-182,1 0 0,-4 58 0,11-89-182,1-1-1,-1 1 0,0 0 0,0-1 0,1 1 1,-1-1-1,0 1 0,1-1 0,-1 1 1,0 0-1,1-1 0,-1 0 0,1 1 0,-1-1 1,1 1-1,-1-1 0,1 0 0,-1 1 1,1-1-1,0 0 0,-1 1 0,1-1 0,-1 0 1,1 0-1,0 0 0,-1 0 0,1 1 1,0-1-1,-1 0 0,1 0 0,0 0 0,-1 0 1,1 0-1,0-1 0,-1 1 0,1 0 1,-1 0-1,1 0 0,0-1 0,0 1 0,30-11 251,-18 2-243,0-1-1,-1-1 1,0 0-1,0 0 1,-1-1 0,-1-1-1,0 0 1,0 0-1,-2-1 1,0 0 0,0-1-1,-1 0 1,5-17-1,-14 30-143,-6 8 25,-7 12 7,7-8 103,1 0 0,1 0 0,0 1 0,0 0 0,1 0 0,1 1 0,-1 0 0,2-1 0,0 1 0,0 1 0,-1 19 0,4-31-56,0 0 0,1-1 0,-1 1 0,0 0 0,1 0-1,-1-1 1,0 1 0,1 0 0,-1-1 0,1 1 0,-1-1 0,1 1 0,-1-1 0,1 1 0,-1-1 0,1 1-1,0-1 1,-1 1 0,1-1 0,0 1 0,-1-1 0,1 0 0,0 0 0,0 1 0,-1-1 0,1 0 0,0 0-1,0 0 1,-1 0 0,1 0 0,0 0 0,0 0 0,-1 0 0,1 0 0,1 0 0,31-8-9043,-17-5 628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8008,'0'0'16143,"67"-8"-16143,-42 8-96,-1 0-1890,2 0-3876,-6 0-4836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8488,'0'0'5344,"-6"11"-2355,-4 6-2344,1 1-1,1-1 1,1 1-1,1 1 0,0 0 1,-5 33-1,7-10-126,-1 18 203,-2 0-1,-20 76 1,23-128 1689,2-10-899,0-24-398,7-44-1027,3 20-165,20-83-15,-24 118-753,2 0 0,-1 1 0,13-22 0,-16 32 459,1 1 0,-1 0 0,1 0 0,0-1 0,0 2 0,0-1 0,0 0 0,0 1 1,1-1-1,-1 1 0,1 0 0,0 0 0,0 0 0,0 1 0,0-1 0,0 1 0,0 0 0,0 0 0,7 0 0,-9 1 342,0 0-1,0 0 0,0 0 0,0 0 0,0 0 0,0 1 0,0-1 1,0 1-1,0-1 0,0 1 0,0 0 0,-1 0 0,1 0 0,0 0 1,0 0-1,-1 0 0,1 0 0,-1 0 0,1 1 0,-1-1 0,0 1 0,1-1 1,-1 1-1,0 0 0,0-1 0,0 1 0,0 0 0,0 0 0,-1-1 1,1 1-1,-1 0 0,1 0 0,-1 0 0,1 0 0,-1 0 0,0 0 1,0 0-1,0 0 0,0 0 0,0 0 0,-1 3 0,0-1 272,0-1-1,-1 1 0,1-1 1,-1 1-1,0-1 1,0 1-1,0-1 0,0 0 1,0 0-1,-1 0 0,0 0 1,1-1-1,-1 1 1,0-1-1,0 1 0,0-1 1,-1 0-1,-6 3 0,-2 2 248,0-1-1,0-1 0,-1 0 1,-15 4-1,10-8-1094,15-17-4541,5 0-366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9833,'0'0'2968,"-3"10"-341,-3 9-1701,-2 1-63,1 1 1,1 1-1,1-1 1,1 1-1,-1 23 1,5-44-831,0-1 1,0 1-1,0-1 0,0 0 0,0 1 1,0-1-1,0 0 0,0 1 0,1-1 1,-1 0-1,0 1 0,0-1 1,1 0-1,-1 1 0,0-1 0,0 0 1,1 1-1,-1-1 0,0 0 0,1 0 1,-1 0-1,0 1 0,1-1 0,-1 0 1,0 0-1,1 0 0,-1 0 1,0 0-1,1 1 0,-1-1 0,1 0 1,-1 0-1,0 0 0,1 0 0,-1 0 1,1 0-1,-1 0 0,0-1 1,1 1-1,-1 0 0,0 0 0,1 0 1,-1 0-1,0 0 0,1-1 0,-1 1 1,1 0-1,-1 0 0,0 0 0,0-1 1,1 1-1,-1-1 0,20-12 1375,-16 5-1210,0 0-1,0 0 1,-1 0-1,1 0 1,-2 0-1,1-1 1,-1 0-1,1-13 1,-2 19-196,-1 0 0,1-1 1,-1 1-1,0 0 0,0 0 0,0-1 1,0 1-1,0 0 0,-1-1 0,0 1 1,1 0-1,-1 0 0,-1 0 0,1 0 1,0 0-1,-1 0 0,1 0 0,-1 0 1,0 0-1,0 1 0,0-1 0,0 1 1,0 0-1,-1-1 0,-3-2 0,6 5-27,0 0 0,-1-1-1,1 1 1,0 0 0,-1-1-1,1 1 1,0 0 0,0 0-1,-1-1 1,1 1 0,0 0-1,-1 0 1,1 0 0,-1-1-1,1 1 1,0 0-1,-1 0 1,1 0 0,0 0-1,-1 0 1,1 0 0,-1 0-1,1 0 1,0 0 0,-1 0-1,1 0 1,-1 0 0,1 0-1,0 0 1,-1 0 0,1 1-1,0-1 1,-1 0-1,1 0 1,0 0 0,-1 0-1,1 1 1,0-1 0,-1 0-1,1 0 1,0 1 0,-1-1-1,1 0 1,0 1 0,0-1-1,-1 0 1,1 1 0,0-1-1,0 0 1,0 1-1,0-1 1,0 1 0,-1-1-1,1 0 1,0 1 0,0-1-1,0 0 1,0 1 0,0-1-1,0 1 1,0-1 0,0 0-1,0 1 1,1 0 0,11 24-2193,-7-21 1361,0 1 0,0-1-1,0-1 1,1 1 0,0-1-1,0 0 1,0 0 0,0-1-1,11 4 1,15 0-4791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31 13645,'-8'0'4030,"-3"-2"-3232,1 2 0,0 0-1,-1 0 1,1 1-1,0 0 1,-17 4-1,23-4-657,0 1 0,0-1 0,1 1 0,-1 0 0,1 0 0,-1 0 0,1 0 0,0 0 0,0 1 0,0 0 0,0-1 0,0 1 0,1 0 0,-1 0 0,1 1 0,0-1 0,0 1 0,0-1-1,0 1 1,0-1 0,1 1 0,0 0 0,-1 4 0,1-6-118,1-1 0,-1 0 1,1 1-1,-1-1 0,1 1 0,0-1 0,0 1 0,-1-1 0,1 1 0,0-1 1,0 1-1,1-1 0,-1 1 0,0-1 0,0 1 0,1-1 0,-1 0 0,1 1 1,-1-1-1,1 1 0,0-1 0,-1 0 0,1 0 0,0 1 0,0-1 0,0 0 0,0 0 1,0 0-1,0 0 0,0 0 0,1 0 0,0 1 0,1-2 52,0 1-1,0 0 1,0-1-1,0 0 1,0 1 0,0-1-1,0 0 1,0-1-1,0 1 1,0-1-1,0 1 1,0-1-1,0 0 1,0 0 0,0 0-1,3-2 1,-1 1-118,1-1-1,-1 0 1,0 0 0,0 0 0,0-1 0,-1 0 0,1 0 0,-1 0-1,0 0 1,0 0 0,0-1 0,-1 0 0,0 0 0,0 0 0,0 0-1,0 0 1,-1-1 0,0 1 0,0-1 0,0 0 0,-1 0 0,0 1-1,0-1 1,0 0 0,-1-11 0,-1 16-27,1 0-1,-1 0 1,0 0-1,1 0 1,-1 1-1,0-1 1,0 0 0,0 0-1,1 1 1,-1-1-1,0 0 1,0 1 0,0-1-1,0 1 1,0 0-1,0-1 1,-1 1-1,1 0 1,0-1 0,0 1-1,0 0 1,0 0-1,0 0 1,0 0-1,0 0 1,-1 0 0,1 0-1,-1 1 1,-33 5-1253,33-4 1054,0-1 0,-1 1 0,1 0 0,0 0 0,0 0 0,0 0 0,0 0 0,0 0 0,1 0 0,-1 1 0,1-1 1,-1 1-1,1-1 0,-1 4 0,-6 23-8178,8-14-1060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166 142 16496,'0'0'7233,"-9"-7"-6384,-31-19-401,37 25-435,1 1 1,0-1-1,-1 1 0,1-1 0,-1 1 0,1 0 0,-1 0 0,1 0 0,-1 0 1,1 1-1,-1-1 0,1 1 0,-1-1 0,1 1 0,0 0 0,-1 0 0,1 0 0,0 0 1,0 0-1,0 0 0,0 1 0,0-1 0,0 1 0,0 0 0,-3 2 0,-2 3 123,0 1 0,0 0 0,1 0-1,-8 12 1,13-18-89,-1 0 0,1 0 0,0 0 0,0 0 1,0 0-1,0 0 0,0 1 0,0-1 0,0 0 0,1 1 0,0-1 0,-1 1 0,1-1 1,0 0-1,0 6 0,1-7-21,0 0 1,-1 0 0,1 0-1,0 0 1,0 0 0,0 0-1,0 0 1,0-1 0,0 1-1,0 0 1,0-1 0,0 1-1,0 0 1,1-1 0,-1 1-1,0-1 1,0 0 0,0 1-1,1-1 1,-1 0 0,0 0-1,1 0 1,-1 0 0,0 0-1,0 0 1,1 0-1,-1 0 1,0 0 0,0-1-1,3 0 1,2 0 46,-1-1 0,1 0 0,0 0 0,0 0 0,-1-1 0,0 0 0,1 0 0,-1 0 0,0-1 0,-1 1 0,7-8 0,49-52 51,-54 56-94,3-2-85,-1-1-1,-1 0 0,1-1 0,-2 0 1,1 0-1,-1 0 0,-1-1 0,4-14 1,-9 26 40,1 0 1,-1 0 0,0-1 0,0 1 0,0 0 0,0-1 0,0 1-1,0 0 1,0-1 0,0 1 0,0 0 0,-1-1 0,1 1-1,0 0 1,0-1 0,0 1 0,0 0 0,0-1 0,0 1 0,-1 0-1,1 0 1,0-1 0,0 1 0,-1 0 0,1 0 0,0 0-1,0-1 1,-1 1 0,1 0 0,0 0 0,0 0 0,-1-1-1,1 1 1,0 0 0,-1 0 0,1 0 0,0 0 0,-1 0 0,1 0-1,0 0 1,0 0 0,-1 0 0,1 0 0,0 0 0,-1 0-1,1 0 1,0 0 0,-1 0 0,1 0 0,0 0 0,-1 0 0,1 0-1,0 1 1,-1-1 0,1 0 0,0 0 0,0 0 0,-1 1-1,1-1 1,-21 10-295,7 3 367,0 0 0,2 0 0,-1 1 0,2 1-1,0 0 1,1 0 0,0 1 0,1 1 0,1-1 0,1 1-1,-7 21 1,13-35-40,0 0-1,0 0 1,1 0 0,-1 0-1,1 1 1,-1-1 0,1 0-1,0 0 1,0 0-1,1 0 1,-1 1 0,0-1-1,1 0 1,0 0 0,0 0-1,2 5 1,-1-7 0,-1 1 0,1-1 0,-1 0 1,1 0-1,-1 0 0,1 0 0,0 0 0,0 0 1,0 0-1,-1-1 0,1 1 0,0 0 0,0-1 1,0 0-1,0 1 0,0-1 0,0 0 0,0 0 1,0 0-1,0-1 0,0 1 0,0 0 0,0-1 1,0 1-1,0-1 0,-1 1 0,1-1 0,3-2 1,6-2-91,0 0 1,-1 0 0,0-2-1,0 1 1,-1-1 0,0 0 0,0-1-1,-1 0 1,0-1 0,0 0-1,-1 0 1,0 0 0,10-20-1,-17 29 76,-1 0 0,1-1 0,-1 1 0,0 0-1,1 0 1,-1-1 0,0 1 0,1 0 0,-1 0-1,0 0 1,1 0 0,-1 0 0,0 0 0,1 0 0,-1 0-1,0 0 1,1 1 0,-1-1 0,0 0 0,1 0-1,-1 1 1,0-1 0,1 0 0,-1 1 0,1-1-1,-1 0 1,0 1 0,-5 4 73,0 0 0,0 0-1,0 0 1,1 1 0,0-1 0,0 1-1,1 0 1,-1 1 0,1-1 0,1 1-1,-1 0 1,1 0 0,0 0-1,1 0 1,-3 11 0,5-17-61,0-1 0,0 1 0,0-1 0,0 0 0,0 1 0,0-1 0,0 1 0,0-1 0,0 0 0,0 1 0,0-1 0,0 1 0,0-1 1,1 0-1,-1 1 0,0-1 0,0 1 0,0-1 0,1 0 0,-1 1 0,0-1 0,0 0 0,1 0 0,-1 1 0,0-1 0,0 0 0,1 0 0,-1 1 0,0-1 0,1 0 0,-1 0 0,1 0 0,-1 1 0,0-1 0,1 0 0,18-3 732,18-15 46,-13 1-1025,-1 0 1,-1-2-1,27-30 0,-58 59-556,4-6 782,1 0-1,-1 1 1,1 0 0,0 0 0,1 0 0,-1 0-1,1 0 1,0 1 0,0-1 0,0 1 0,1 0-1,0 0 1,0 0 0,1 0 0,-2 7 0,3-13 13,0 1 0,0-1 1,0 0-1,0 0 0,0 1 0,0-1 1,0 0-1,0 1 0,1-1 1,-1 0-1,0 0 0,0 1 1,0-1-1,0 0 0,0 0 1,0 1-1,1-1 0,-1 0 1,0 0-1,0 0 0,0 1 1,1-1-1,-1 0 0,0 0 0,0 0 1,0 0-1,1 1 0,-1-1 1,0 0-1,0 0 0,1 0 1,-1 0-1,0 0 0,1 0 1,-1 0-1,0 0 0,0 0 1,1 0-1,-1 0 0,16-4 69,12-14-1292,15-33-4958,-18 12-1337,-2-4-2473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 11915,'0'0'4709,"-5"11"-3786,-7 21-517,2 0 0,1 1-1,-4 34 1,0-15-2726,9-41 1632,1 0 0,0 0 0,1 1 0,-1 15 0,4-26 809,-1 0 0,0-1-1,1 1 1,-1 0 0,0 0-1,1-1 1,-1 1 0,1 0 0,-1-1-1,1 1 1,0-1 0,-1 1 0,1 0-1,0-1 1,-1 1 0,1-1 0,0 0-1,0 1 1,-1-1 0,1 0 0,0 1-1,0-1 1,0 0 0,0 0 0,-1 0-1,1 1 1,0-1 0,0 0 0,0 0-1,0 0 1,0-1 0,-1 1 0,1 0-1,0 0 1,0 0 0,0-1-1,-1 1 1,1 0 0,0-1 0,0 1-1,0-1 1,38-15 2026,-23 5-2286,-1 0 1,-1-2-1,0 1 1,-1-2-1,0 0 1,-1-1-1,-1 0 1,0 0 0,-1-1-1,-1-1 1,0 0-1,-1 0 1,-1-1-1,9-35 1,-15 51 159,-1 1 0,1 0 0,-1-1 0,0 1 0,0 0-1,0 0 1,1-1 0,-1 1 0,0 0 0,-1-1 0,1 1 0,0 0 0,0-1 0,-1 1 0,1 0 0,0-1 0,-1 1 0,1 0-1,-1 0 1,0 0 0,1-1 0,-1 1 0,0 0 0,0 0 0,0 0 0,0 0 0,0 0 0,0 0 0,0 1 0,-2-3 0,2 3 23,-1 0 1,0 1 0,1-1-1,-1 0 1,0 0-1,1 1 1,-1-1 0,1 1-1,-1-1 1,1 1 0,-1-1-1,1 1 1,-1 0 0,1 0-1,0 0 1,-1 0 0,1 0-1,0 0 1,0 0 0,0 0-1,0 1 1,0-1 0,0 0-1,0 1 1,-1 2 0,-8 11 366,1 1 1,1 1 0,1-1 0,0 1 0,1 1 0,1-1 0,-4 22 0,3-2 249,2 1 1,0 54-1,4-91-639,0 0 0,0 1 0,0-1 0,0 1 0,0-1 0,0 0 0,0 1 0,0-1 0,0 1 0,1-1 0,-1 0 0,1 1 0,-1-1 0,1 0 0,-1 1 0,1-1 0,0 0 0,0 0 0,-1 1 0,1-1 0,0 0 0,0 0 0,0 0 0,0 0 0,0 0 0,1 0 0,-1-1 0,0 1 0,0 0 0,2 0 0,-2-1 16,1 0 0,-1-1-1,0 1 1,1-1 0,-1 1 0,0-1-1,0 1 1,1-1 0,-1 0 0,0 0-1,0 1 1,0-1 0,0 0 0,0 0-1,0 0 1,0 0 0,0 0 0,-1 0-1,1-1 1,0 1 0,0 0 0,-1 0-1,1 0 1,-1-1 0,1 1 0,-1 0-1,0-1 1,0 1 0,1 0 0,-1-1-1,0-1 1,1-6-38,0 1 0,0 0 1,-1-1-1,0 1 0,0-1 0,-1 1 0,0-1 1,-1 1-1,0 0 0,0-1 0,-1 1 0,0 0 0,0 1 1,-1-1-1,0 0 0,0 1 0,-1 0 0,0 0 1,0 0-1,-1 1 0,1 0 0,-1 0 0,-1 0 0,1 1 1,-1 0-1,0 0 0,0 0 0,-14-5 0,9 4 206,18 6 79,10 0-247,83 5 461,-50-2-1994,1-1-4689,-22-2-3585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169 157 7687,'1'-2'619,"1"0"0,-1 0 0,0-1 0,0 1 0,-1 0 0,1-1 0,0 1 0,-1-1 0,1 1 0,-1 0 0,0-1 0,0 1 0,0-1 0,0 1-1,-1-1 1,1 1 0,0-1 0,-1 1 0,0-1 0,-1-3 0,1 5-483,-1 0 0,1 0 0,-1-1 0,1 1 0,-1 0 0,0 0-1,1 0 1,-1 0 0,0 1 0,0-1 0,1 0 0,-1 1 0,0-1 0,0 1 0,0 0-1,0 0 1,0 0 0,0-1 0,1 2 0,-1-1 0,0 0 0,0 0 0,0 1 0,0-1-1,0 1 1,0-1 0,1 1 0,-3 1 0,-3 1-141,1 0-1,0 0 1,0 1 0,0 0-1,1 0 1,-1 0 0,1 1-1,0-1 1,0 1 0,0 1-1,1-1 1,0 1 0,0 0-1,0 0 1,1 0 0,-4 9-1,1-3 29,1 1 0,1-1-1,0 1 1,0 0 0,1 1-1,1-1 1,-1 22 0,3-34-18,0-1 0,0 1 0,0-1-1,0 1 1,0-1 0,0 1 0,0-1 0,0 1 0,0-1 0,0 1 0,1-1 0,-1 1 0,0-1 0,0 1 0,0-1 0,1 1 0,-1-1 0,0 0 0,0 1-1,1-1 1,-1 0 0,1 1 0,-1-1 0,0 0 0,1 1 0,-1-1 0,0 0 0,1 1 0,-1-1 0,1 0 0,-1 0 0,1 0 0,-1 0 0,1 1 0,-1-1-1,1 0 1,-1 0 0,1 0 0,25-7 402,20-23 643,-16 1-806,0-1 0,-2-1 0,-1-2 0,-2-1 0,-1-1 1,30-59-1,-65 118-396,1-1 0,0 1 1,2 1-1,1 0 1,0 0-1,2 0 0,2 1 1,0 0-1,0 29 0,3-53 156,1 0-1,-1 0 0,0 0 0,0 0 0,1 0 1,-1 0-1,1 0 0,-1 0 0,1 0 0,0-1 0,0 1 1,0 0-1,0 0 0,0-1 0,0 1 0,1-1 0,-1 1 1,0-1-1,1 1 0,-1-1 0,1 0 0,-1 0 0,1 0 1,2 1-1,-1-1 20,1 0 0,-1 0 0,0 0 0,1-1 0,-1 0 0,1 0 0,-1 0 0,1 0 0,-1 0 0,0-1 0,1 1 0,5-3 0,3-1 53,0-1 0,0 0 1,-1 0-1,0-1 1,0-1-1,15-12 0,-21 16-57,-1 0 0,1 0 0,-1-1 0,0 0 0,0 0-1,-1 0 1,1 0 0,-1-1 0,0 1 0,0-1 0,-1 0-1,1 0 1,-1 0 0,0 0 0,0 0 0,1-8 0,-3 12-24,0 1 1,-1-1 0,1 1-1,-1-1 1,1 1 0,-1-1 0,1 1-1,-1-1 1,1 1 0,-1 0-1,1-1 1,-1 1 0,0 0 0,1-1-1,-1 1 1,1 0 0,-1 0-1,0 0 1,1 0 0,-1 0 0,0-1-1,1 1 1,-1 0 0,0 0 0,1 1-1,-1-1 1,0 0 0,1 0-1,-1 0 1,-1 1 0,-23 4-109,13 1 121,0 1 1,1 0-1,0 0 0,0 1 1,1 1-1,0 0 0,1 0 0,-16 20 1,25-29-7,-1 0 0,1 1 1,0-1-1,0 0 0,0 0 0,0 1 1,0-1-1,-1 0 0,1 1 1,0-1-1,0 0 0,0 0 0,0 1 1,0-1-1,0 0 0,0 1 1,0-1-1,0 0 0,0 0 0,0 1 1,0-1-1,0 0 0,1 1 1,-1-1-1,0 0 0,0 0 0,0 1 1,0-1-1,0 0 0,1 0 1,-1 1-1,0-1 0,0 0 0,0 0 1,1 0-1,-1 1 0,0-1 0,0 0 1,1 0-1,15 4 86,25-5 35,-37 0-116,17-1 20,0-2 0,0 0-1,0-2 1,-1 0 0,1-2 0,-1 0-1,29-17 1,-46 23-14,-1 0 1,-1 0-1,1 0 1,0 0-1,0 0 1,-1 0-1,1-1 1,-1 1-1,0-1 1,0 1-1,0-1 1,0 1-1,0-1 1,0 0-1,-1 1 1,1-1-1,-1 0 1,0 0-1,0 1 1,0-1-1,0 0 1,0 0-1,-1 1 1,1-1-1,-1 0 1,-1-4-1,1 4-15,0 0 0,1 1 0,-1-1-1,0 0 1,0 1 0,0-1 0,-1 1 0,1 0-1,-1-1 1,1 1 0,-1 0 0,0 0-1,1 0 1,-1 0 0,0 0 0,-1 0-1,1 1 1,0-1 0,0 1 0,-1-1 0,1 1-1,-1 0 1,1 0 0,-1 0 0,1 0-1,-5 0 1,8 26-4802,1-23 4197,0-1 1,0 1 0,0-1 0,0 0-1,0 0 1,0 1 0,1-2-1,-1 1 1,0 0 0,1 0 0,-1-1-1,0 1 1,4-1 0,21 3-7247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9513,'0'0'9641,"-56"35"-7815,39-13-897,-3 8-321,-4 4-319,-3 4 159,1 1 193,-2 0-129,4-3-192,2-7-224,3-7-63,8-8-1,9-12-609,7-17-4644,12-13-865,8-9-3427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13261,'0'0'7585,"-3"10"-6789,-12 36 30,-3 5-367,1 1 1,3 1-1,3 0 0,1 0 1,-2 71-1,21-191 486,-9 45-849,-1 0 0,-1 0 0,-2 0 0,0 0 0,0 1 0,-10-24 0,14 45-98,0-1-1,0 1 1,0-1-1,0 1 0,1-1 1,-1 1-1,0-1 1,0 1-1,0-1 1,1 1-1,-1-1 0,0 1 1,1-1-1,-1 1 1,0 0-1,1-1 0,-1 1 1,0 0-1,1-1 1,-1 1-1,1 0 1,-1 0-1,1-1 0,-1 1 1,1 0-1,-1 0 1,1 0-1,-1-1 0,1 1 1,-1 0-1,1 0 1,-1 0-1,1 0 1,-1 0-1,1 0 0,-1 0 1,1 0-1,-1 0 1,1 0-1,0 1 0,31-1-37,-24 0 21,4 0-63,0 0-1,1 0 1,-1 2 0,0-1 0,0 2-1,0-1 1,23 10 0,-31-10 56,0 0 0,-1 0 0,1 1 0,-1-1 0,1 1 0,-1 0 0,0 0 0,0 0 0,0 0 0,0 1 0,-1-1 0,1 1 0,-1 0 0,0 0 0,0 0-1,0 0 1,-1 0 0,1 0 0,-1 0 0,0 0 0,0 1 0,-1-1 0,1 0 0,-1 1 0,-1 7 0,-5 63 1315,2-61 781,6-50-523,6-151-2497,-7 189 915,-1-1-1,1 1 1,-1-1 0,1 1-1,-1-1 1,1 1 0,0-1-1,0 0 1,-1 1 0,1-1-1,0 0 1,0 0-1,1 1 1,-1-1 0,0 0-1,0 0 1,0 0 0,1 0-1,-1-1 1,0 1 0,1 0-1,-1 0 1,1-1 0,-1 1-1,1-1 1,-1 1-1,1-1 1,0 0 0,-1 0-1,2 0 1,50 3 208,-45-6-147,1 1 0,-1-1 0,0-1 0,0 1 0,0-1 0,0-1 0,-1 1 0,0-1 0,0 0 1,0-1-1,10-10 0,-6 5 3,-1 0 1,0 0 0,-1-1-1,-1-1 1,15-25 0,-21 34-27,0 0 1,0 0-1,-1 0 1,0 0-1,1 0 1,-1 0 0,-1 0-1,1 0 1,-1 0-1,1-1 1,-2-5-1,1 10-16,-1-1 0,1 1 0,-1-1-1,1 1 1,-1 0 0,1 0 0,-1-1-1,0 1 1,1 0 0,-1 0 0,1 0-1,-1-1 1,0 1 0,1 0 0,-1 0-1,1 0 1,-1 0 0,0 0 0,1 0-1,-1 0 1,0 1 0,1-1 0,-1 0-1,1 0 1,-1 0 0,0 1 0,1-1-1,-1 0 1,1 1 0,-1-1 0,1 0-1,-1 1 1,0 0 0,-19 13-145,11-6 148,1 2 0,0-1 1,0 1-1,1 0 1,1 1-1,0-1 0,0 2 1,1-1-1,-7 22 0,6-13 97,2 1-1,0 0 1,1 0 0,0 40-1,2-59-77,1-1-1,0 1 1,0-1 0,0 0-1,0 1 1,0-1-1,0 1 1,1-1 0,-1 1-1,0-1 1,1 0-1,-1 1 1,1-1 0,-1 0-1,1 1 1,0-1-1,-1 0 1,1 0 0,0 0-1,0 0 1,0 1-1,0-1 1,0 0 0,0 0-1,0-1 1,0 1-1,0 0 1,1 0 0,-1-1-1,0 1 1,1 0-1,-1-1 1,0 1 0,1-1-1,-1 0 1,0 1-1,1-1 1,-1 0 0,1 0-1,-1 0 1,1 0 0,-1 0-1,0 0 1,1-1-1,-1 1 1,1 0 0,-1-1-1,0 1 1,1-1-1,-1 1 1,2-2 0,4 0 37,0-1 0,0 0 1,-1-1-1,1 0 0,-1 0 1,0 0-1,0-1 1,8-7-1,-10 8-20,2-2-5,0 1-1,-1-1 0,0 0 0,0 0 1,0 0-1,-1-1 0,0 0 1,0 0-1,-1 0 0,1 0 1,-2 0-1,1-1 0,-1 0 1,2-10-1,-6 18-14,0 1 1,0 0-1,1 0 1,-1-1-1,0 1 1,1 0-1,-1 1 1,1-1-1,-1 0 1,1 0-1,-1 1 1,1-1-1,-2 3 1,2-3-10,0 1 1,0 0-1,0 0 1,0-1-1,0 1 0,0 0 1,0 0-1,1 0 1,-1 0-1,1 0 1,0 0-1,-1 0 1,1 0-1,0 0 1,0 0-1,0 0 1,0 0-1,1 0 1,-1 2-1,1-3 31,0-1 0,0 1 0,-1 0-1,1 0 1,0 0 0,0-1 0,0 1 0,0 0-1,0-1 1,0 1 0,0-1 0,0 1 0,0-1-1,0 1 1,0-1 0,0 0 0,0 0 0,0 0-1,1 1 1,-1-1 0,0 0 0,0 0 0,2-1-1,5 1 89,0-2-1,1 1 0,-1-1 0,0 0 0,-1-1 0,1 0 0,12-6 0,-13 5-98,57-35 21,-59 36-59,0 0 0,-1 0 0,0-1 0,1 0 0,-1 0 0,-1 0 0,1 0 0,-1-1 0,1 1 0,2-8 0,-6 12 9,0-1 1,0 1 0,0 0-1,0-1 1,-1 1-1,1 0 1,0-1-1,0 1 1,-1 0 0,1-1-1,0 1 1,-1 0-1,1-1 1,0 1-1,-1 0 1,1 0 0,0-1-1,-1 1 1,1 0-1,-1 0 1,1 0-1,0 0 1,-1-1 0,1 1-1,-1 0 1,1 0-1,-1 0 1,1 0-1,0 0 1,-1 0-1,1 0 1,-1 0 0,1 0-1,-1 1 1,1-1-1,0 0 1,-1 0-1,1 0 1,-1 0 0,1 0-1,0 1 1,-1-1-1,1 0 1,0 0-1,-1 1 1,-25 8-157,19-4 168,-1 1 0,2 0-1,-1 0 1,1 0 0,0 1 0,-8 11 0,12-16 17,0 1-1,0 0 1,1 0 0,-1 0 0,0 0 0,1 0 0,0 1-1,0-1 1,0 0 0,0 0 0,0 1 0,1-1 0,-1 1-1,1-1 1,0 1 0,0-1 0,0 0 0,1 1 0,-1-1-1,2 4 1,-1-6-5,0 0 0,1 0 0,-1 0-1,0 0 1,1 0 0,-1-1 0,1 1 0,-1 0-1,1-1 1,-1 1 0,1-1 0,0 0 0,-1 1-1,1-1 1,-1 0 0,1 0 0,0 0 0,-1 0-1,3-1 1,34-2 163,-24 0-279,0-2-1,-1 1 1,1-2-1,-1 0 1,0 0-1,-1-1 1,0-1-1,0 0 0,0 0 1,-1-2-1,13-13 1,-19 12-281,-14 13-10,-15 12 48,18-9 378,0 1 0,1-1 0,0 1 0,0 1-1,0-1 1,1 0 0,0 1 0,0 0-1,1 0 1,-1 0 0,2 1 0,-1-1-1,1 1 1,0-1 0,1 1 0,-2 14 0,3-21-24,0 0 1,0-1-1,0 1 0,1 0 1,-1-1-1,0 1 1,0 0-1,0-1 1,1 1-1,-1 0 1,0-1-1,1 1 1,-1 0-1,0-1 1,1 1-1,-1-1 1,1 1-1,-1-1 1,1 1-1,-1-1 1,1 1-1,-1-1 1,1 0-1,-1 1 0,1-1 1,0 0-1,-1 1 1,2-1-1,25 2 251,-20-3-195,0 0 1,-1 0-1,0-1 0,1 0 1,-1 0-1,8-5 1,18-14-31,-1-1 1,0-2-1,-3-2 1,0 0-1,-1-2 1,-2 0-1,0-2 1,-3-1-1,0-1 1,25-49-1,-41 56-83,-6 25 45,0-1-1,0 1 1,0 0-1,0-1 1,0 1-1,0 0 0,0-1 1,0 1-1,0-1 1,-1 1-1,1 0 0,0-1 1,0 1-1,0 0 1,0-1-1,-1 1 1,1 0-1,0-1 0,0 1 1,-1 0-1,1-1 1,0 1-1,-1 0 0,1 0 1,0 0-1,-1-1 1,1 1-1,0 0 1,-1 0-1,-1 0-1,0 0-1,0 0 1,0 1-1,0-1 1,1 1 0,-1-1-1,0 1 1,0 0-1,0 0 1,1-1 0,-1 1-1,0 1 1,1-1-1,-1 0 1,1 0 0,0 1-1,-1-1 1,0 2-1,-10 10 32,1 1 0,1 0-1,0 1 1,1 0-1,1 1 1,0 0 0,1 0-1,0 1 1,2-1-1,0 2 1,1-1 0,0 0-1,2 1 1,0-1-1,1 1 1,1 0 0,0-1-1,4 23 1,7-10-99,-10-29 67,-1 1-1,1 0 1,0-1-1,-1 1 1,1-1-1,0 0 1,0 1-1,0-1 1,0 0-1,0 1 1,0-1-1,0 0 1,1 0-1,-1 0 1,0 0-1,3 2 1,-19-38 243,8 24-294,-117-222-4057,123 232 4181,0 0-1,0 0 1,1 0-1,-1 0 1,1 0-1,-1 0 1,1 0 0,-1 0-1,1 0 1,-1 0-1,1 0 1,0 0-1,0-1 1,0 1-1,0 0 1,-1 0-1,2 0 1,-1-1-1,0 1 1,0 0 0,0 0-1,0 0 1,1 0-1,-1-1 1,1 1-1,-1 0 1,1 0-1,-1 0 1,1 0-1,-1 0 1,1 0-1,0 0 1,0 0 0,0 1-1,-1-1 1,3-1-1,1 1 127,1-1 0,-1 1 0,1 1-1,-1-1 1,1 1 0,0 0 0,-1 0 0,6 1-1,6-1-280,116 8 846,-43 8-3082,-84-15 1408,4 1-915,-2-1-3765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20115,'0'-8'3203,"0"1"224,17 2-2306,0 3-768,5 2-321,3 0-545,-8 0-3715,-4 0-8167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1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16367,'0'0'7762,"-8"12"-7009,-12 19-447,3 1-1,0 0 0,2 1 1,-14 50-1,18-50-295,2 1-1,2 1 1,1-1-1,-2 55 1,27-125-117,-6 2-435,13-52 1,-19 59-31,-7 27 548,0-1-1,0 1 0,1-1 0,-1 1 0,0-1 1,0 1-1,0 0 0,0-1 0,0 1 0,0-1 1,1 1-1,-1 0 0,0-1 0,0 1 0,1-1 1,-1 1-1,0 0 0,0-1 0,1 1 1,-1 0-1,0 0 0,1-1 0,-1 1 0,1 0 1,-1 0-1,0-1 0,1 1 0,-1 0 0,1 0 1,-1 0-1,0 0 0,1 0 0,-1 0 0,1 0 1,-1 0-1,1 0 0,-1 0 0,0 0 0,1 0 1,-1 0-1,1 0 0,-1 0 0,1 0 0,-1 0 1,0 0-1,1 1 0,-1-1 0,1 0 1,-1 0-1,0 0 0,1 1 0,24 22-136,-3-2 170,-16-18 8,1-1 0,-1 1 0,1-1 0,0 0 0,0-1-1,0 0 1,0 0 0,0 0 0,0-1 0,0 0 0,13-1 0,-19 0-22,0 1 0,-1 0 1,1 0-1,-1-1 0,1 1 0,-1-1 0,1 1 1,-1 0-1,0-1 0,1 1 0,-1-1 0,1 1 1,-1-1-1,0 1 0,1-1 0,-1 1 0,0-1 1,0 1-1,1-1 0,-1 1 0,0-1 1,0 1-1,0-1 0,0 0 0,0 1 0,0-1 1,0 1-1,0-1 0,0 0 0,0 1 0,0-1 1,0 1-1,0-1 0,0 0 0,0 1 1,-1-1-1,1 1 0,0-1 0,0 1 0,-1-1 1,1 1-1,0-1 0,-1 1 0,1-1 0,-1 1 1,1-1-1,-1 1 0,1 0 0,-1-1 1,1 1-1,-1 0 0,1-1 0,-1 1 0,1 0 1,-1 0-1,1-1 0,-2 1 0,-1 0-164,0 0 1,0-1-1,0 1 0,0 1 0,0-1 0,0 0 1,0 1-1,0 0 0,0 0 0,0-1 1,0 2-1,0-1 0,0 0 0,1 1 0,-1-1 1,0 1-1,1 0 0,-1 0 0,-3 4 0,4-4 190,0 0-1,0 0 1,1 1-1,-1-1 1,1 1-1,-1-1 1,1 1-1,0-1 1,0 1-1,0 0 1,0 0 0,1 0-1,-1-1 1,1 1-1,-1 0 1,1 0-1,0 0 1,0 0-1,1 0 1,-1 0-1,0-1 1,2 5-1,-1-4 12,1-1 1,-1 1-1,1-1 0,0 0 1,-1 0-1,1 1 0,0-1 1,0 0-1,1-1 0,-1 1 0,0 0 1,0-1-1,1 1 0,-1-1 1,1 1-1,0-1 0,-1 0 1,1 0-1,0-1 0,0 1 0,-1 0 1,1-1-1,0 0 0,0 0 1,0 0-1,0 0 0,-1 0 1,1 0-1,4-2 0,2 2 178,0-1 0,0-1-1,0 0 1,-1 0 0,1-1-1,-1 1 1,0-2 0,13-6-1,-13 4 112,0 0 0,-1 0 0,0-1 0,0 0 0,0 0 0,-1-1 0,0 0 0,9-15 0,-3-2 981,18-48 0,-28 67-1291,-1 5-113,-1 0 0,1 0 0,0 0 0,0 0 0,0 0 0,0 0 0,0 0 0,0 1 0,1-1 0,-1 0 0,0 1 0,0-1 0,0 0 0,1 1 0,-1 0 0,0-1 0,1 1 0,-1 0 0,0-1 0,1 1 0,-1 0 0,0 0 0,1 0 0,-1 0 0,1 0 0,-1 1 0,0-1 0,1 0 0,-1 1 0,0-1 0,0 1 0,1-1 0,-1 1 0,0-1 0,2 3 0,9 0-1303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4676,'-2'0'457,"1"0"0,0 0 0,0 0 0,-1 1 0,1-1 0,0 0 0,-1 1 0,1-1-1,0 1 1,0-1 0,0 1 0,0 0 0,0 0 0,0-1 0,0 1 0,0 0-1,0 0 1,0 0 0,0 0 0,-1 2 0,-12 30 2957,11-20-2662,1 0-1,1 0 1,-1 17 0,2-29-661,0 1 0,0-1 1,0 1-1,1-1 1,-1 1-1,0-1 0,1 0 1,-1 1-1,1-1 1,-1 1-1,1-1 0,-1 0 1,1 0-1,0 1 1,0-1-1,0 0 0,0 0 1,0 0-1,0 0 1,0 0-1,0 0 0,0 0 1,2 1-1,0-1 81,1 1 0,-1-1-1,1 0 1,0 0-1,-1 0 1,1 0 0,-1-1-1,1 1 1,4-1-1,6 0 171,-1-1-1,0-1 0,0 0 0,18-5 1,-28 6-308,20-6 77,0 0 1,0 2 0,1 1-1,43-3 1,-66 7-119,0 1-1,0-1 0,1 1 1,-1-1-1,0 1 1,0-1-1,0 1 0,0 0 1,0 0-1,0-1 1,0 1-1,0 0 1,0 0-1,0 0 0,0 0 1,0 0-1,0 0 1,-1 0-1,1 1 0,-1-1 1,1 0-1,-1 0 1,1 1-1,-1-1 1,1 0-1,-1 0 0,0 1 1,0-1-1,0 0 1,0 3-1,2 51 509,-2-44 114,0-11-321,-6-21-6407,1 7 881,-1 2-1216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6374,'0'0'9844,"11"-2"-7319,131-46 4844,-107 35-7414,-34 13 22,-1 0-1,1 0 0,-1 1 1,1-1-1,-1 1 0,1-1 1,-1 0-1,1 1 1,-1-1-1,0 1 0,1-1 1,-1 1-1,0-1 0,0 1 1,1-1-1,-1 1 0,0 0 1,0-1-1,0 1 1,1-1-1,-1 1 0,0 0 1,0-1-1,0 1 0,0-1 1,0 1-1,0 0 0,0 0 1,2 31 48,0-16-5,-2-14-4,0 0-1,1 0 1,-1-1 0,0 1 0,1 0 0,0-1-1,-1 1 1,1 0 0,0-1 0,0 1 0,0-1-1,0 1 1,0-1 0,0 0 0,0 1 0,0-1-1,1 0 1,-1 0 0,1 0 0,-1 0 0,0 0-1,1 0 1,0 0 0,1 0 0,0 0 157,1 0 0,-1-1 0,0 0 0,1 1 0,-1-1 0,1-1 0,-1 1 0,0 0 0,1-1 0,-1 0 0,6-1 0,5-3 426,0-1 0,-1-1 0,0 0 0,19-13 0,-1 2-284,-23 14-274,0 0 1,0-1 0,-1 0 0,13-11-1,-53 12-4461,5 4-1080,10 0-1305,-7 0-7758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6470,'0'0'7896,"5"-10"-2926,13-28-1613,-15 42-686,-1 15-2199,0 23-508,-7-8 265,0 0 0,-3 0 0,0 0 0,-3-1 0,0-1 0,-2 0 0,-24 42-1,37-73-209,1-1-1,-1 1 0,0 0 0,0-1 1,0 1-1,1-1 0,-1 1 0,0-1 0,1 1 1,-1-1-1,0 1 0,1-1 0,-1 1 1,1-1-1,-1 1 0,1-1 0,-1 1 0,1-1 1,-1 0-1,1 1 0,-1-1 0,1 0 0,0 0 1,-1 1-1,1-1 0,-1 0 0,1 0 1,0 0-1,-1 0 0,1 0 0,-1 0 0,1 0 1,1 0-1,31 5-14,-29-4 50,0-1-78,16 3-36,1-1 0,26-1 0,-4-8-2057,-39 5 1341,1 0 0,0 0 1,0 0-1,-1-1 0,1 0 1,5-4-1,14-14-6329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113 167 5830,'0'0'15572,"3"-8"-13432,6-25-106,-9 32-1977,0 1-1,0-1 1,0 0-1,-1 0 1,1 1 0,0-1-1,-1 0 1,1 0-1,0 1 1,-1-1-1,1 0 1,-1 1 0,1-1-1,-1 1 1,1-1-1,-1 0 1,1 1-1,-1-1 1,0 1 0,1-1-1,-1 1 1,0 0-1,1-1 1,-1 1-1,0 0 1,0-1 0,1 1-1,-1 0 1,0 0-1,0 0 1,0 0-1,1 0 1,-1 0 0,0 0-1,0 0 1,1 0-1,-1 0 1,0 0-1,0 0 1,0 1 0,1-1-1,-1 0 1,-1 1-1,-33 9 82,29-5-148,1-1 0,0 1 0,0 0 0,1 1 0,-1-1 0,1 1 1,0 0-1,1-1 0,0 2 0,-1-1 0,2 0 0,-1 1 0,1-1 0,0 1 1,1 0-1,-1 0 0,1 0 0,0 0 0,1 8 0,0-14 29,1 0 0,-1 0 0,0 0 0,1 0 0,-1 0 0,1 0 0,-1 0 0,1 0-1,-1 0 1,1 0 0,0 0 0,0 0 0,0 0 0,-1 0 0,1-1 0,0 1 0,0 0 0,0 0 0,0-1 0,0 1 0,0-1-1,0 1 1,0-1 0,0 0 0,1 1 0,-1-1 0,0 0 0,0 0 0,0 1 0,0-1 0,1 0 0,-1 0 0,0 0 0,0-1-1,0 1 1,0 0 0,0 0 0,2-1 0,2 0 124,1 1 1,-1-1-1,1-1 0,-1 1 1,0-1-1,0 0 0,7-3 1,-1-2 52,-1-1 0,0 0 0,-1-1 0,0 0 0,0-1 0,-1 0 0,0 0 0,7-11 0,-11 15-156,-1-1 1,1 1 0,-1-1 0,0 1 0,0-1 0,-1 0 0,0 0 0,0-1 0,-1 1 0,0 0-1,0 0 1,0-1 0,-1 1 0,0-1 0,-2-8 0,1 13-83,-1 0 1,1 1-1,-1-1 1,1 1-1,-1-1 0,0 1 1,0 0-1,0-1 1,0 1-1,-1 0 0,1 1 1,-1-1-1,1 0 1,-1 1-1,1-1 0,-1 1 1,0 0-1,0 0 1,0 0-1,1 0 0,-1 0 1,0 1-1,0-1 1,-5 1-1,3-1-469,1 1 1,0 0-1,0 0 0,-1 0 1,1 1-1,0-1 1,-8 3-1,10-2-73,0-1-1,1 1 1,-1 0 0,0 0 0,1-1-1,-1 1 1,1 0 0,-1 0 0,1 1-1,0-1 1,-1 0 0,1 0 0,0 1-1,0-1 1,0 0 0,0 1 0,-2 2-1,2 5-7177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9321,'0'0'7890,"-10"5"-5509,3-1-2107,0 1-1,0-1 1,1 1 0,-1 0 0,1 0 0,0 1-1,1 0 1,-1 0 0,1 0 0,0 1-1,1-1 1,0 1 0,-6 11 0,-2 7 422,2-1 1,0 1 0,1 1-1,1 0 1,2 0 0,1 1-1,-4 50 1,24-88-24,6-25-438,-17 29-238,-1 1-1,1-1 1,0 0-1,0 1 1,1 0 0,0 0-1,0 1 1,0-1-1,0 1 1,12-8-1,-8 10-95,0 0 0,0 1 0,-1 0 0,1 1 0,1 0-1,9 0 1,-18 6 65,0-1 0,0 1 0,0 0 0,-1 0-1,0 0 1,0 0 0,0 0 0,0 0 0,-2 7 0,-5 11 102,-18 41 0,-2 3 676,27-66-730,0-1 0,0 0 0,0 1 0,0-1-1,0 0 1,0 1 0,0-1 0,0 1 0,0-1-1,0 0 1,0 1 0,0-1 0,0 0-1,0 1 1,0-1 0,0 0 0,1 1 0,-1-1-1,0 0 1,0 1 0,0-1 0,1 0 0,-1 0-1,0 1 1,0-1 0,1 0 0,-1 0-1,0 1 1,1-1 0,-1 0 0,0 0 0,1 0-1,-1 0 1,0 1 0,1-1 0,-1 0 0,0 0-1,1 0 1,-1 0 0,0 0 0,1 0-1,-1 0 1,0 0 0,1 0 0,-1 0 0,1 0-1,-1 0 1,1 0 0,9-4-1741,-6-5-4364,-4 1-593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18674,'0'0'7634,"0"8"-8019,-16 53 1546,12-48-795,0 0-1,0 0 1,1 0 0,-2 24 0,6-37-356,-1 0 0,0 1 1,0-1-1,1 0 0,-1 1 1,0-1-1,0 0 1,1 0-1,-1 1 0,0-1 1,1 0-1,-1 0 0,0 0 1,1 1-1,-1-1 0,0 0 1,1 0-1,-1 0 1,0 0-1,1 0 0,-1 0 1,0 0-1,1 0 0,-1 0 1,1 0-1,-1 0 0,0 0 1,1 0-1,-1 0 1,0 0-1,1 0 0,-1 0 1,0 0-1,1 0 0,-1-1 1,0 1-1,1 0 0,-1 0 1,1-1-1,16-6 296,65-47 678,5-4-907,-79 54-83,0 0-1,1 0 1,-1 0 0,1 1-1,0 1 1,0-1 0,1 2-1,14-2 1,-23 3-9,-1 0 1,1 1-1,0-1 0,0 1 1,0-1-1,0 1 0,0-1 1,-1 1-1,1-1 0,0 1 1,-1 0-1,1 0 0,0-1 1,-1 1-1,1 0 0,-1 0 1,1 0-1,-1 0 0,1-1 1,-1 1-1,0 0 0,1 0 0,-1 0 1,0 0-1,0 0 0,0 0 1,0 0-1,1 0 0,-2 0 1,1 0-1,0 0 0,0 0 1,0 0-1,0 0 0,0 0 1,-1 1-1,-6 40-3,-21 31 133,9-28 838,18-43 91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2274,'0'0'833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89 2755,'17'-23'2183,"-16"22"-1595,1 0 0,-1-1-1,0 1 1,0 0 0,0-1 0,0 1 0,0-1-1,0 1 1,0-1 0,0 1 0,0-1 0,-1 0 0,1 1-1,-1-1 1,1 0 0,-1 0 0,0 1 0,1-1-1,-1 0 1,0 0 0,0 1 0,0-1 0,-1 0-1,1 0 1,0 1 0,-1-3 0,0-7 2044,-2 11-2511,0-1 0,0 0-1,0 1 1,0-1 0,0 1 0,0 0 0,-1 0 0,1 0 0,0 1 0,0-1-1,0 1 1,0-1 0,-3 2 0,0 1-101,0 0 0,1 0 0,0 1 0,-1 0 0,1 0 0,0 0 0,1 0 0,-1 1 0,1 0 0,0 0 0,0 0 0,1 0 0,-1 1 0,1-1 0,0 1 0,-2 7 0,2-4 15,0 0 0,0 1 0,1-1 0,1 1 0,-1 0-1,2 0 1,-1 0 0,1 0 0,3 18 0,-3-26-35,0 0 0,1 0 0,-1-1 1,1 1-1,-1 0 0,1 0 0,0 0 1,-1 0-1,1-1 0,0 1 0,0 0 1,0-1-1,1 1 0,-1-1 0,0 1 1,1-1-1,-1 0 0,0 1 0,1-1 1,0 0-1,-1 0 0,4 2 0,-1-2 68,-1 0 0,1-1 0,-1 1 0,1-1-1,0 1 1,-1-1 0,1 0 0,0 0 0,-1-1 0,1 1-1,5-2 1,0 0 132,-1-1 0,1 0 0,-1 0 0,1-1 0,-1 0 0,0 0 0,-1-1 0,1 0 0,7-8-1,-6 5-63,-2-1 0,0 0 0,0-1 0,0 0 0,-1 0 0,6-15 0,-9 20-96,-1-1 0,0 1 0,-1 0 0,1-1 0,-1 1 0,0-1 0,0 1 0,-1-1 0,0 1 0,0-1 0,0 1-1,0-1 1,-1 0 0,0 1 0,-3-10 0,-9-6-76,1 18-577,10 4-49,0 1-1,0 0 1,-1-1 0,1 1 0,0 0-1,0 0 1,1 1 0,-1-1-1,-3 5 1,-5 7-6415,1-7-1406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33 10346,'0'0'12016,"-10"-6"-10724,6 3-1207,1 1-68,0-1 0,-1 1 0,1 0 0,-1 0 0,1 0 0,-1 0 0,0 0 0,1 1 0,-1 0 0,0 0-1,0 0 1,0 0 0,0 1 0,0-1 0,0 1 0,0 0 0,0 0 0,0 0 0,0 1 0,0 0 0,0-1 0,0 1 0,0 1-1,0-1 1,0 0 0,1 1 0,-1 0 0,1 0 0,-7 5 0,3-1-21,1 0-1,0 0 1,1 1 0,-1 0 0,1 0-1,1 0 1,-1 1 0,1-1-1,1 1 1,-1 0 0,1 0 0,1 0-1,-1 1 1,1-1 0,1 1 0,0-1-1,0 1 1,0 0 0,2 11 0,-1-18 17,1 1 1,-1-1 0,1 0 0,0 1 0,0-1 0,-1 0 0,2 1 0,-1-1 0,0 0-1,0 0 1,1 0 0,-1 0 0,1 0 0,-1-1 0,1 1 0,0 0 0,0-1 0,0 1 0,0-1-1,0 1 1,0-1 0,0 0 0,0 0 0,1 0 0,-1 0 0,0-1 0,1 1 0,-1 0-1,1-1 1,-1 0 0,1 1 0,-1-1 0,4-1 0,0 2 136,1-1-1,0 0 1,-1 0 0,1-1-1,-1 0 1,0 0 0,1-1 0,-1 0-1,0 0 1,0 0 0,11-6-1,-11 4 103,-1-1 0,-1 1 0,1-1 0,0 0-1,-1 0 1,0-1 0,-1 1 0,1-1 0,-1 0 0,0 0-1,0 0 1,-1 0 0,0 0 0,0-1 0,2-12 0,-3 16-280,-1 0 1,0 1-1,1-1 1,-1 1-1,0-1 0,-1 1 1,1-1-1,0 0 1,-1 1-1,1-1 1,-1 1-1,0-1 1,0 1-1,0 0 1,0-1-1,0 1 1,-1 0-1,1 0 1,-1 0-1,1 0 0,-1 0 1,0 0-1,0 0 1,0 0-1,0 1 1,0-1-1,0 1 1,0-1-1,0 1 1,-1 0-1,1 0 1,0 0-1,-1 0 0,1 1 1,-1-1-1,1 0 1,-1 1-1,0 0 1,1 0-1,-1 0 1,1 0-1,-5 0 1,6 0-144,-1 0 0,1 1 0,0-1 0,0 0 0,0 0 0,0 0 0,0 1 0,0-1 0,0 1-1,0-1 1,0 1 0,0-1 0,0 1 0,0-1 0,0 1 0,1 0 0,-1-1 0,0 1 0,0 0 0,0 0 0,1 0 0,-1 0 0,1 0 0,-1 0 0,1 0 0,-1 0 0,1 0 0,-1 0 0,1 0 0,0 0 0,-1 0 0,1 1 0,0 39-8092,5-25 2727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113 180 7143,'0'0'18017,"-2"-6"-17991,2 6-28,0-1 0,0 1 0,0-1 0,0 0 0,-1 1-1,1-1 1,0 1 0,0-1 0,0 0 0,-1 1-1,1-1 1,0 1 0,-1-1 0,1 1 0,0-1-1,-1 1 1,1-1 0,-1 1 0,1-1 0,0 1-1,-1 0 1,0-1 0,1 1 0,-1 0 0,1-1-1,-1 1 1,1 0 0,-1 0 0,1-1 0,-1 1 0,0 0-1,1 0 1,-1 0 0,0 0 0,1 0 0,-1 0-1,1 0 1,-1 0 0,0 0 0,1 0 0,-1 0-1,0 0 1,1 1 0,-1-1 0,1 0 0,-1 0-1,1 1 1,-1-1 0,0 0 0,1 1 0,-1-1-1,1 0 1,0 1 0,-1-1 0,0 1 0,-28 42-84,21-30 92,0 0-6,0 1 0,1 0 0,0 0 0,1 1 0,-4 15 0,10-29 3,0-1-1,0 0 1,-1 0 0,1 1 0,0-1 0,0 0 0,0 0 0,0 1 0,0-1 0,0 0 0,0 0 0,0 1 0,0-1-1,0 0 1,0 0 0,0 1 0,0-1 0,0 0 0,0 0 0,0 1 0,0-1 0,0 0 0,1 0 0,-1 1-1,0-1 1,0 0 0,0 0 0,0 1 0,0-1 0,1 0 0,-1 0 0,0 0 0,0 0 0,0 1 0,1-1 0,-1 0-1,0 0 1,0 0 0,0 0 0,1 0 0,-1 1 0,0-1 0,0 0 0,1 0 0,14-6 290,13-14 430,11-26-5,-1-1-1,-2-2 1,-3-2-1,31-61 1,-95 166-817,-26 53 3,52-96 38,0 0 0,1 1 1,0 0-1,1-1 0,1 1 1,0 1-1,-1 16 0,3-27 57,0-1-1,0 0 0,0 0 1,0 1-1,1-1 1,-1 0-1,0 0 1,1 1-1,-1-1 0,0 0 1,1 0-1,0 0 1,-1 0-1,1 0 1,0 1-1,-1-1 0,1 0 1,0-1-1,0 1 1,0 0-1,0 0 1,0 0-1,0 0 0,2 0 1,0 0 0,0 0 1,0 1 0,0-2-1,0 1 1,0 0 0,0-1-1,1 1 1,-1-1 0,5 0-1,3-1 5,-1 0 0,0-1-1,0 0 1,0 0-1,13-6 1,-15 5-4,57-28-6,-61 29 6,0 0-1,0 0 1,0-1-1,0 0 1,-1 1 0,1-2-1,-1 1 1,0 0 0,0 0-1,0-1 1,0 0 0,3-5-1,-6 8 0,0 0 0,0 1 0,1-1 0,-1 0-1,0 0 1,0 1 0,0-1 0,0 0 0,0 0 0,0 1 0,0-1 0,0 0-1,0 0 1,-1 1 0,1-1 0,0 0 0,0 1 0,-1-1 0,1 0-1,0 1 1,-1-1 0,1 0 0,0 1 0,-1-1 0,1 1 0,-1-1 0,1 1-1,-1-1 1,0 1 0,1-1 0,-1 1 0,1 0 0,-1-1 0,0 1-1,1 0 1,-1-1 0,0 1 0,1 0 0,-1 0 0,0 0 0,0-1 0,1 1-1,-1 0 1,0 0 0,0 0 0,1 0 0,-1 0 0,0 1 0,0-1-1,1 0 1,-1 0 0,-1 1 0,-41 7-83,36-4 67,-1 0 1,1 0-1,0 1 0,-12 11 1,17-15 14,0 0 1,1 1-1,-1-1 0,1 1 1,-1-1-1,1 1 1,-1 0-1,1-1 1,0 1-1,0 0 0,0 0 1,0 0-1,0 0 1,0 0-1,0 0 0,1 0 1,-1 1-1,1-1 1,0 0-1,0 0 1,-1 0-1,1 0 0,1 1 1,-1 1-1,1-3-2,0 0-1,0 0 0,0 0 0,0 0 1,0 0-1,0 0 0,1-1 1,-1 1-1,0-1 0,0 1 1,1-1-1,-1 1 0,0-1 1,1 0-1,-1 1 0,0-1 1,1 0-1,-1 0 0,3 0 0,36-1-289,-29 1 111,38-2-207,-34 0 410,0 1 0,0 1 0,0 0-1,0 1 1,0 1 0,26 5 0,-41-7 40,0 1 0,1-1 0,-1 0 0,1 0 0,-1 0-1,0 0 1,1 0 0,-1 0 0,1 0 0,-1 0 0,0 0 0,1 0 0,-1 0 0,1 0 0,-1 0-1,0 0 1,1 0 0,-1 0 0,1 0 0,-1-1 0,0 1 0,1 0 0,-1 0 0,0 0 0,1-1-1,-1 1 1,0 0 0,1 0 0,-1-1 0,0 1 0,0 0 0,1-1 0,-1 1 0,0 0 0,0-1-1,0 1 1,1-1 0,-1 1 0,0 0 0,0-1 0,0 1 0,0 0 0,0-1 0,0 0 0,0-29 776,-15-31-460,3 38-315,9 18-122,0 0 0,0 0 1,1 0-1,0-1 1,0 1-1,-2-10 1,47 29-8466,-15-8 1005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8584,'0'0'9994,"75"37"-9802,-34-12-128,8-1-1538,1 2-1889,4-4-2530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133 105 7015,'2'-4'1046,"1"1"0,-2-1 0,1 0 0,0 1 0,-1-1 0,1 0 1,-1 0-1,0 0 0,-1 0 0,1 0 0,-1 0 0,1-1 0,-1-4 1,0 8-811,-1 1 0,1-1 0,0 0 0,0 0 0,0 0-1,0 0 1,-1 0 0,1 0 0,0 0 0,-1 0 0,1 0 0,-1 1 0,1-1 0,-1 0 0,1 0 0,-1 1 0,0-1 0,1 0 0,-1 1 0,0-1 0,0 0 0,-1 0 0,1 1-244,-1-1 0,0 1 0,1 0 0,-1 0 0,1 0 0,-1 0 0,0 0 0,1 1 0,-1-1 0,1 0 0,-1 1-1,1-1 1,-1 1 0,1 0 0,-1-1 0,1 1 0,0 0 0,-1 0 0,0 1 0,-9 7-11,1 1 1,1 1-1,0 0 1,0 0-1,1 0 1,0 1-1,1 0 1,0 1-1,1 0 1,1 0 0,0 0-1,-5 22 1,9-34 16,1 1 0,0-1 0,-1 1 0,1 0 0,0-1 1,-1 1-1,1 0 0,0-1 0,0 1 0,0-1 1,1 1-1,-1 0 0,0-1 0,0 1 0,1-1 0,-1 1 1,1 0-1,0-1 0,-1 1 0,1-1 0,0 0 1,0 1-1,0-1 0,0 0 0,2 2 0,-1-2 10,0 0 0,0-1-1,0 0 1,0 1-1,0-1 1,0 0 0,0 0-1,0 0 1,0 0 0,0 0-1,0 0 1,0-1-1,0 1 1,-1-1 0,1 0-1,0 1 1,0-1 0,0 0-1,0 0 1,-1 0-1,1 0 1,2-2 0,7-5 92,0-1 1,0 0-1,0 0 0,-1-1 1,0-1-1,-1 0 1,-1 0-1,11-17 1,-5 4 284,-1 0 0,-1 0 0,13-38 1,-34 86-732,-1 3 317,1 1 0,1-1 0,2 2 0,-5 47 0,11-74 35,-1-1 1,1 0-1,0 0 1,0 0-1,1 1 1,-1-1-1,0 0 1,0 0 0,1 0-1,-1 0 1,0 1-1,1-1 1,-1 0-1,1 0 1,0 0-1,-1 0 1,1 0 0,0 0-1,0 0 1,-1 0-1,1-1 1,0 1-1,0 0 1,0 0 0,0-1-1,1 2 1,1-2 24,-1 1 0,1 0 1,-1-1-1,0 0 1,1 1-1,-1-1 1,1 0-1,-1-1 0,1 1 1,-1 0-1,0 0 1,4-2-1,3-1-13,0 0 0,0 0 0,0-1 0,0-1 0,14-8 1,10-16-2539,-14 7-3112,-7 3-3123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10570,'0'0'12572,"0"9"-12129,-2 35 433,-10 52-1,4-47-571,0 59 1,8-107-292,0-1 1,-1 1-1,1 0 1,0-1-1,0 1 1,0 0-1,0-1 1,0 1 0,0 0-1,0 0 1,0-1-1,0 1 1,0 0-1,1-1 1,-1 1-1,0 0 1,0-1 0,1 1-1,-1 0 1,0-1-1,1 1 1,-1-1-1,0 1 1,1-1-1,-1 1 1,1-1 0,-1 1-1,1-1 1,-1 1-1,1-1 1,0 1-1,-1-1 1,1 0 0,0 1-1,-1-1 1,1 0-1,-1 0 1,1 0-1,0 1 1,0-1-1,-1 0 1,1 0 0,0 0-1,-1 0 1,1 0-1,0 0 1,-1 0-1,1 0 1,0 0-1,-1-1 1,1 1 0,0 0-1,-1 0 1,1-1-1,0 1 1,-1 0-1,1-1 1,0 1-1,-1 0 1,1-1 0,-1 1-1,1-1 1,-1 1-1,1-1 1,0-1-1,5-2 130,0-1-1,-1 0 1,1 0-1,8-13 0,12-21-39,-1-2-1,-3-1 1,-1 0-1,15-47 1,-72 175-616,25-63 606,1 0 1,0 0-1,2 1 1,1 1-1,1-1 1,1 1-1,-3 31 1,8-55-78,0 0 0,0 0 0,0 0 0,1 0 0,-1 0 1,0 0-1,0 0 0,0 0 0,1-1 0,-1 1 0,0 0 0,1 0 0,-1 0 0,1 0 1,-1-1-1,1 1 0,-1 0 0,1-1 0,0 1 0,-1 0 0,1-1 0,0 1 1,0-1-1,-1 1 0,1-1 0,0 1 0,1 0 0,29 1 167,5-11-2076,-11-3-3879,-7 1-1819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3427,'0'0'22341,"-10"6"-22068,1 0-255,1 1 0,-1 0 0,1 1 0,0 0 0,1 0 1,0 1-1,0 0 0,1 0 0,-7 14 0,12-21-11,-4 7 84,0-1 0,1 1 0,0 0 1,0 0-1,1 0 0,1 0 0,-1 1 0,1-1 0,0 13 0,2-21-70,0 0-1,0-1 1,0 1-1,1-1 1,-1 1-1,0 0 1,0-1-1,1 1 1,-1-1-1,0 1 0,1-1 1,-1 1-1,1-1 1,-1 1-1,1-1 1,-1 0-1,1 1 1,-1-1-1,1 0 1,-1 1-1,1-1 1,-1 0-1,1 1 0,0-1 1,-1 0-1,1 0 1,-1 0-1,1 0 1,0 0-1,-1 0 1,1 0-1,0 0 1,-1 0-1,1 0 1,-1 0-1,1 0 1,0 0-1,-1 0 0,1 0 1,-1-1-1,1 1 1,1-1-1,29-12 803,-18 2-831,-1 0 0,0-1 0,-1 0 0,0-1 0,-1 0 0,0-1 0,-1 0 0,-1-1 0,10-22 0,-25 60 20,0 0-1,2 0 1,1 0-1,0 0 1,2 1-1,1-1 1,1 1-1,0-1 1,2 1-1,1-1 1,1 1-1,8 26 1,-7-33-1,0-2 5,0 0 0,-1 0 0,-1 1 0,0 0 0,-1 0 0,-1 0 0,0 0 0,-1 0 0,-2 16 0,0-29 55,1 0 1,0 0 0,0 0 0,-1 0 0,0-1 0,1 1 0,-1 0 0,0-1 0,-1 0 0,1 1 0,0-1 0,-1 0 0,1 0 0,-1 0 0,1 0 0,-1-1 0,0 1 0,0-1 0,0 0 0,0 1 0,0-1 0,0-1 0,0 1 0,-5 0 0,3 0 29,0 0 1,0-1 0,0 1 0,1-1-1,-1-1 1,0 1 0,0-1 0,0 0-1,0 0 1,1 0 0,-1 0 0,0-1 0,1 0-1,-1 0 1,-6-4 0,2-1-91,0-1 0,0 0 0,1-1 0,0 1 0,1-1 1,0-1-1,1 1 0,-1-1 0,2 0 0,-1-1 0,2 0 0,-1 1 1,2-1-1,-1-1 0,1 1 0,1 0 0,0-1 0,1 0 0,0 1 1,1-1-1,0 0 0,2-12 0,-1 20-96,1 0 0,0-1-1,0 1 1,0 0 0,0 0 0,1 0-1,0 0 1,0 0 0,0 1 0,0-1 0,0 1-1,1 0 1,0 0 0,-1 0 0,1 1-1,0-1 1,0 1 0,1 0 0,-1 0 0,7-2-1,13-4-1075,0 1 0,41-7 0,-39 9 300,20-5-4473,-16 2-1247,2-3-5126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10154,'0'0'22613,"-15"15"-22613,15-20-737,0-5-4291,4-2-6503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23831,'0'0'8135,"0"26"-16142,0-12-4101</inkml:trace>
  <inkml:trace contextRef="#ctx0" brushRef="#br0" timeOffset="1">6 195 10154,'0'0'22357,"-6"10"-23510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8520,'0'0'11638,"-9"4"-10357,3-2-1261,0 1 0,1 1 1,-1-1-1,1 1 0,0 0 0,0 0 1,0 0-1,0 1 0,1 0 0,0 0 0,0 0 1,0 0-1,0 1 0,1-1 0,0 1 1,0 0-1,1 0 0,-3 9 0,-8 19-21,2-1-1,1 1 0,2 1 0,1-1 0,-3 63 1,9-95-2,1 0 1,0 1-1,0-1 0,0 1 1,0-1-1,0 1 1,1-1-1,-1 0 1,1 1-1,0-1 1,-1 0-1,1 1 1,0-1-1,0 0 1,0 0-1,1 0 1,-1 0-1,1 0 0,-1 0 1,1 0-1,-1 0 1,1-1-1,0 1 1,4 2-1,-4-3 49,1 0 0,0 0 0,0-1 0,0 1-1,0-1 1,0 1 0,-1-1 0,1 0 0,0 0 0,0-1-1,0 1 1,0 0 0,0-1 0,0 0 0,-1 0 0,1 0-1,0 0 1,0 0 0,-1 0 0,1-1 0,2-1 0,8-7 305,0 1 0,-1-1 0,-1-1 0,0 0 0,0-1 0,-1 0 1,0 0-1,10-19 0,1-5 821,32-73-1,-44 92-950,-7 12-188,1 1 1,-1-1-1,0 0 1,0 0-1,0 0 1,0 0-1,-1 0 1,0-1-1,1-7 1,-4 37-128,-8 50 0,6-54 72,0 1-1,2 0 1,0 40-1,2-59 37,0 1 1,1 0-1,-1 0 1,1-1-1,-1 1 1,1 0-1,0-1 1,0 1-1,0-1 1,0 1-1,1-1 1,-1 1-1,1-1 1,-1 0-1,1 0 1,0 0-1,0 0 1,0 0-1,0 0 1,0 0-1,0 0 0,0-1 1,1 1-1,-1-1 1,1 0-1,-1 0 1,1 0-1,-1 0 1,1 0-1,0-1 1,0 1-1,-1-1 1,1 1-1,0-1 1,0 0-1,-1 0 1,1 0-1,4-1 1,1 0 62,1-1 0,0 1 0,-1-1 0,0-1 0,1 0 0,-1 0 0,0 0 0,0-1 0,-1 0 0,1-1 0,7-6 0,-4 2 60,-1 0 0,0-1 0,-1 0 0,0-1 0,-1 1 0,0-2 0,0 1 0,-1-1 0,-1 0 0,0-1 0,-1 0 0,0 0-1,-1 0 1,0 0 0,-1 0 0,-1-1 0,0 0 0,-1 1 0,0-25 0,-1 37-160,0 0-1,-1 0 1,1 0-1,0 0 1,0 0 0,0 0-1,-1 0 1,1 0-1,0 0 1,-1 0 0,1 0-1,-1 0 1,0 0-1,1 0 1,-1 0 0,0 0-1,1 0 1,-1 1-1,0-1 1,0 0 0,1 1-1,-1-1 1,0 0-1,0 1 1,0-1 0,0 1-1,0-1 1,0 1-1,0 0 1,0-1 0,0 1-1,0 0 1,0 0-1,-1 0 1,1 0 0,0 0-1,0 0 1,0 0-1,0 0 1,0 0 0,0 0-1,-1 1 1,-1 0-124,0-1-1,0 1 1,0 0 0,0 0 0,0 0 0,0 1 0,0-1-1,1 1 1,-1-1 0,0 1 0,1 0 0,0 0 0,-1 0-1,-1 3 1,-10 25-4846,7 4-4208,3-10-296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31 364 14286,'0'0'8279,"10"-11"-5423,-3 3-2455,49-57 2790,-52 59-2950,0 0 0,0 1 1,0-1-1,-1 0 0,0-1 0,-1 1 0,1 0 1,-1-1-1,0 0 0,-1 1 0,2-10 1,-3 15-237,0 0 1,0 1 0,0-1 0,0 0 0,0 1 0,0-1-1,0 0 1,-1 0 0,1 1 0,0-1 0,0 1 0,-1-1 0,1 0-1,0 1 1,-1-1 0,1 1 0,0-1 0,-1 0 0,1 1 0,-1-1-1,1 1 1,-1 0 0,0-1 0,1 1 0,-1-1 0,1 1 0,-1 0-1,0-1 1,0 1 0,-25 0-71,21 2 34,-1-1 1,0 1 0,1 1 0,-1-1 0,1 1-1,-10 6 1,11-6 23,-1 1 0,1 0 0,0 0 0,0 0 0,0 0 0,0 1 0,1 0 0,0 0 0,0 0 0,0 0 0,1 0 0,-1 1 0,1-1 0,0 1 0,-1 9 0,3-15 4,0 1-1,1 0 1,-1-1 0,0 1 0,1 0-1,-1-1 1,1 1 0,-1-1 0,0 1-1,1 0 1,0-1 0,-1 1-1,1-1 1,-1 0 0,1 1 0,-1-1-1,1 1 1,0-1 0,-1 0 0,1 1-1,0-1 1,0 0 0,-1 0-1,1 0 1,0 1 0,0-1 0,-1 0-1,1 0 1,0 0 0,-1 0 0,2-1-1,31 1 15,-27-1-34,54-8-110,-50 6 38,1 1 0,0 0 0,-1 0 0,1 2 0,0-1 0,0 1 0,0 1 0,16 2 0,-25-2 77,-1-1 1,0 1 0,1 0-1,-1 0 1,0 0-1,1 0 1,-1 0-1,0 0 1,0 0-1,0 0 1,0 0-1,0 1 1,0-1 0,0 0-1,-1 1 1,1-1-1,0 1 1,-1-1-1,1 1 1,-1-1-1,1 1 1,-1 1 0,4 38-50,-3-27 237,-1-14-164,0-1-1,0 1 1,0 0 0,0 0 0,0 0 0,0 0 0,0 0 0,1 0-1,-1 0 1,0 0 0,0 0 0,0 0 0,0 0 0,0 0 0,0-1-1,0 1 1,0 0 0,0 0 0,0 0 0,0 0 0,0 0 0,0 0-1,0 0 1,0 0 0,0 0 0,1 0 0,-1 0 0,0 0 0,0 0 0,0 0-1,0 0 1,0 0 0,0 0 0,0 0 0,0 0 0,0 0 0,0 0-1,0 0 1,1 0 0,-1 0 0,0 0 0,0 0 0,0 0 0,0 0-1,0 0 1,0 0 0,0 0 0,0 0 0,0 0 0,0 0 0,0 0-1,0 0 1,1 0 0,-1 0 0,0 1 0,0-1 0,0 0 0,0 0-1,0 0 1,6-10-182,1 1 0,1 1-1,0-1 1,0 1-1,0 0 1,1 1 0,11-7-1,-9 6-942,0 0 0,-1-1 0,0 0 0,-1-1 0,11-13 0,-13 12 32,-1 0-1,0 0 1,-1-1-1,0 0 1,-1 0-1,6-24 0,-6 13 2331,-1 0-1,1-44 0,-4 67-1207,0 0 0,0 0 0,0 0 1,0-1-1,0 1 0,1 0 0,-1 0 0,0 0 0,0 0 0,0-1 1,0 1-1,0 0 0,0 0 0,0 0 0,0-1 0,0 1 1,0 0-1,-1 0 0,1 0 0,0 0 0,0-1 0,0 1 0,0 0 1,0 0-1,0 0 0,0 0 0,0 0 0,0-1 0,-1 1 1,1 0-1,0 0 0,0 0 0,0 0 0,0 0 0,0 0 0,-1 0 1,1-1-1,0 1 0,0 0 0,0 0 0,0 0 0,-1 0 0,1 0 1,0 0-1,0 0 0,0 0 0,0 0 0,-1 0 0,1 0 1,0 0-1,0 0 0,-1 0 0,-9 9 559,-8 18-195,11-6-60,1 0 0,1 1 0,0-1 0,2 1 0,1 0 0,0 1 0,2-1 0,0 0 0,5 23 0,-4-35-336,1 0 1,1 0 0,0-1-1,0 1 1,1-1-1,0 1 1,1-1-1,0 0 1,0-1-1,1 1 1,11 11 0,-24-54-843,-6 9 1225,-2 1-1,-1 0 0,-26-30 1,-4-6 2012,46 60-2372,0 0-1,-1-1 0,1 1 1,0 0-1,0 0 1,0 0-1,-1-1 0,1 1 1,0 0-1,0 0 0,0-1 1,0 1-1,0 0 1,0 0-1,0-1 0,0 1 1,0 0-1,-1-1 1,1 1-1,0 0 0,0 0 1,0-1-1,1 1 0,-1 0 1,0-1-1,0 1 1,0 0-1,0 0 0,0-1 1,0 1-1,0 0 1,0 0-1,0-1 0,1 1 1,-1 0-1,0 0 1,0 0-1,0-1 0,1 1 1,-1 0-1,0 0 0,0 0 1,0-1-1,1 1 1,19-3 216,32 8-1354,-43-4 668,36 2-2883,-14-3-2005,8 0-7101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72 9545,'2'-5'11473,"-6"1"-4973,-19 3-3660,-10 5-6003,18 1 4689,13-4-1544,0 1 0,0-1 0,0 1 1,0-1-1,0 1 0,0 0 1,0 0-1,1 0 0,-1 0 0,1 0 1,-1 0-1,1 0 0,0 1 1,0-1-1,0 0 0,0 1 0,0-1 1,1 1-1,-1-1 0,1 1 1,-1-1-1,1 1 0,0-1 0,0 1 1,0-1-1,0 1 0,1 0 1,-1-1-1,1 1 0,-1-1 0,1 1 1,0-1-1,0 0 0,2 5 1,-2-6-31,0 1-1,0-1 1,0 0 0,0 1 0,0-1 0,0 0 0,0 0-1,0 1 1,1-1 0,-1 0 0,0 0 0,1 0 0,-1-1-1,1 1 1,-1 0 0,1 0 0,-1-1 0,1 1 0,0-1 0,2 1-1,-1-1 16,-1-1 0,0 1-1,0 0 1,0-1 0,0 0-1,0 1 1,0-1 0,0 0-1,0 0 1,-1 0 0,1 0-1,0 0 1,0-1-1,-1 1 1,1 0 0,-1-1-1,1 1 1,-1-1 0,0 0-1,1 1 1,0-4 0,16-31-207,-9 16 251,-6 16-38,-2 6-54,-1 30 45,0 14-91,-1 0 1,-9 53-1,8-82 139,-10 42 95,11-58-103,1 1 0,-1 0 0,1-1 0,-1 1 0,0 0 0,0-1 0,0 1 0,0-1-1,0 1 1,0-1 0,0 0 0,0 1 0,0-1 0,-1 0 0,1 0 0,0 0 0,-1 0 0,1 0 0,-1 0 0,1 0 0,-1-1 0,0 1 0,1 0 0,-1-1 0,0 1 0,1-1-1,-3 1 1,3-2-3,0 1 0,0-1-1,0 0 1,0 1 0,1-1 0,-1 0-1,0 0 1,0 1 0,1-1-1,-1 0 1,1 0 0,-1 0-1,1 0 1,-1 0 0,1 0-1,-1 0 1,1 0 0,0 0-1,0 0 1,-1 0 0,1 0 0,0 0-1,0 0 1,0 0 0,0 0-1,0 0 1,0 0 0,0 0-1,1 0 1,-1 0 0,0 0-1,1-1 1,7-39-1166,1 22 782,1 0 0,1 0 0,0 1 0,23-27 0,62-62 1105,-89 100-639,3-5 220,-7 8-207,0 1 0,0-1 0,0 1 1,0-1-1,0 1 0,1 0 0,-1 0 0,1 1 0,0-1 1,0 1-1,0 0 0,0 0 0,0 0 0,5-1 0,-10 33 166,-5-14-309,0-1-1,-1 0 1,-1-1 0,0 0-1,-1 0 1,-18 20 0,32-55 2215,11-17-2099,59-96 1794,-68 184-2381,-7-47 503,1 0 1,-1-1-1,1 1 1,0 0 0,-1-1-1,1 1 1,0 0-1,1-1 1,-1 1-1,0-1 1,1 0-1,-1 1 1,1-1-1,0 0 1,0 0-1,0 0 1,0 0-1,0 0 1,0 0-1,0-1 1,1 1-1,-1-1 1,1 0-1,-1 0 1,1 1-1,-1-1 1,1-1-1,0 1 1,-1 0-1,1-1 1,0 1-1,0-1 1,-1 0-1,1 0 1,0 0-1,0 0 1,0-1-1,-1 1 1,6-2-1,0 0 94,1-1-1,-1 0 0,0 0 0,0-1 0,-1 1 0,1-2 0,-1 1 0,0-1 0,0 0 0,0-1 1,11-11-1,-15 13-72,0 1 1,0-1 0,0 1 0,0-1 0,-1 0 0,1 0 0,-1 0 0,0 0-1,0-1 1,-1 1 0,1-1 0,-1 1 0,1-6 0,-2 10-13,0 0 0,0 0 0,0 0 0,0 0 0,0 0 0,0-1 0,0 1 0,0 0 0,0 0 0,0 0 0,0 0 0,0 0 0,0-1 0,0 1 0,0 0 0,0 0 0,0 0 0,0 0 0,0 0 0,-1 0 0,1-1 0,0 1 0,0 0 0,0 0 0,0 0 0,0 0 0,0 0 0,0 0 0,0 0 0,-1 0 0,1 0 0,0-1 0,0 1 0,0 0 0,0 0 0,0 0 0,0 0 0,-1 0 0,1 0 0,0 0 0,0 0 0,0 0 0,0 0 0,0 0 0,-1 0 0,1 0 0,0 0 0,0 0 0,0 0 0,0 0 0,0 0 0,-1 1 0,-9 5-145,-7 11 59,10-9 84,0 1 0,1 0 0,0-1 0,1 2 0,0-1 0,0 1 0,1 0 0,1 0 0,-1 0 0,2 0 0,-4 17 0,7-26 14,-1-1-1,0 1 1,1 0-1,-1-1 1,1 1 0,-1 0-1,1-1 1,-1 1-1,1-1 1,0 1-1,-1-1 1,1 1 0,-1-1-1,1 0 1,0 1-1,-1-1 1,1 0 0,0 1-1,0-1 1,-1 0-1,1 0 1,0 0-1,0 1 1,-1-1 0,1 0-1,0 0 1,0 0-1,-1 0 1,1-1-1,0 1 1,0 0 0,0 0-1,-1 0 1,1 0-1,0-1 1,-1 1 0,1 0-1,0-1 1,0 0-1,35-13 146,-3-7-102,-19 11-83,0 1 0,0 0 1,1 1-1,0 1 0,0 0 1,25-6-1,-40 13 28,1 0 0,-1 0-1,1 0 1,0 0 0,-1 0 0,1 0 0,0 0-1,-1 0 1,1 0 0,-1 0 0,1 0 0,0 1-1,-1-1 1,1 0 0,-1 0 0,1 1 0,-1-1-1,1 0 1,-1 1 0,1-1 0,-1 1 0,1-1 0,-1 0-1,0 1 1,1-1 0,-1 1 0,0-1 0,1 1-1,-1 0 1,0-1 0,0 1 0,1-1 0,-1 1-1,0-1 1,0 1 0,0 0 0,0-1 0,0 1-1,0 0 1,0-1 0,0 1 0,0-1 0,0 1 0,0 0-1,0 0 1,-7 39 17,3-21-15,4-19 8,0 0-1,1 1 0,-1-1 0,0 0 0,0 0 1,0 1-1,0-1 0,0 0 0,0 0 1,1 1-1,-1-1 0,0 0 0,0 0 1,1 0-1,-1 1 0,0-1 0,0 0 0,0 0 1,1 0-1,-1 0 0,0 0 0,1 1 1,-1-1-1,0 0 0,0 0 0,1 0 1,-1 0-1,0 0 0,1 0 0,-1 0 0,0 0 1,0 0-1,1 0 0,-1 0 0,0 0 1,1 0-1,-1 0 0,0-1 0,0 1 0,1 0 1,-1 0-1,0 0 0,0 0 0,1 0 1,-1-1-1,13-4 89,2-4-50,-7 4-50,0 0 0,0 0 0,1 1 0,0 0 0,0 0 0,0 1 0,0 1 0,0-1 0,1 1 0,-1 1 0,14-1 0,-23 2 10,1 1-1,0-1 0,-1 0 1,1 1-1,0-1 1,-1 1-1,1-1 0,-1 1 1,1 0-1,-1-1 1,1 1-1,-1-1 0,1 1 1,-1 0-1,0 0 1,1-1-1,-1 1 0,0 0 1,1-1-1,-1 1 1,0 0-1,0 0 0,0 0 1,0-1-1,0 1 1,0 0-1,0 1 0,0 30-859,-1-24-1339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 15150,'1'-1'403,"1"-1"-1,-1 2 0,1-1 0,-1 0 0,1 0 0,-1 0 1,1 1-1,0-1 0,0 1 0,-1-1 0,1 1 1,0 0-1,0-1 0,-1 1 0,1 0 0,0 0 1,0 1-1,-1-1 0,1 0 0,0 0 0,0 1 0,-1-1 1,1 1-1,2 1 0,-3-1-310,1 1 1,-1-1-1,0 1 1,1 0-1,-1-1 1,0 1-1,0 0 0,0 0 1,0 0-1,-1 0 1,1 0-1,-1 0 1,1 0-1,-1 0 1,1 0-1,-1 0 0,0 3 1,0 5-140,0 0 0,-1 0 0,0 0 1,-1 0-1,0 0 0,0 0 0,-7 16 0,-38 56 3048,93-78-2089,-15-3-868,-20 0-521,0 0-1,-1-1 1,1-1-1,21-3 1,-31 4 234,-1 0 1,1-1-1,0 1 0,-1 0 1,1-1-1,-1 1 1,1-1-1,0 1 0,-1-1 1,1 1-1,-1-1 1,1 1-1,-1-1 0,0 1 1,1-1-1,-1 0 1,1 1-1,-1-1 0,0 0 1,0 1-1,1-1 1,-1-1-1,-1-9-7822,-9-1-2030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13389,'0'0'13933,"65"-21"-13261,-29 15-287,5 1-289,0-2-32,-2 2-1313,-9-3-3203,-6-2-9578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15310,'0'0'5670,"-71"62"-4453,33-31-320,-1 7-449,2 0-384,3 0-32,6-1-32,4-4-96,3-4-672,10-10-866,7-8-832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7143,'0'0'13015,"1"12"-12743,0 29 130,-1-1-1,-2 1 1,-11 57 0,-3-32 330,8-39-107,2-1 1,1 1 0,-3 43 0,22-93 1109,7-30-1404,19-80 0,7-19-70,-46 149-282,0-1 0,1 1 0,0-1 0,-1 1 0,1 0 0,1 0 0,-1 0 0,0 0 0,1 0 0,-1 0-1,1 1 1,0-1 0,0 1 0,0 0 0,0 0 0,0 0 0,0 0 0,1 1 0,5-3 0,-7 4 6,0 0-1,1-1 1,-1 1 0,0 1 0,1-1 0,-1 0-1,0 0 1,1 1 0,-1-1 0,0 1 0,0 0 0,1 0-1,-1 0 1,0 0 0,0 0 0,0 0 0,0 0-1,0 1 1,0-1 0,-1 1 0,1 0 0,0-1 0,-1 1-1,1 0 1,-1 0 0,0 0 0,1 0 0,-1 0-1,0 0 1,0 0 0,1 5 0,0-2 34,-1 0-1,0 0 1,0 0 0,0 0 0,0 1-1,-1-1 1,0 0 0,0 1 0,0-1-1,-1 0 1,1 1 0,-1-1 0,-1 0-1,1 0 1,-1 0 0,0 0 0,0 0-1,0 0 1,-1-1 0,1 1 0,-1-1-1,0 1 1,-1-1 0,1 0-1,-1 0 1,0-1 0,0 1 0,0-1-1,0 0 1,0 0 0,-1 0 0,0 0-1,1-1 1,-1 0 0,0 0 0,0 0-1,0-1 1,0 1 0,-1-1 0,1 0-1,0-1 1,0 1 0,-1-1 0,-6-1-1,9 1-112,1-1 0,0 1 0,0-1 0,-1 1 0,1-1-1,0 0 1,0 0 0,0 0 0,0 0 0,0 0 0,0-1-1,1 1 1,-1 0 0,0-1 0,1 0 0,-1 1 0,1-1-1,-1 0 1,1 0 0,0 0 0,0 0 0,0 0 0,0 0-1,-2-4 1,1-1-1647,1 0 0,-1 0 0,1 0 0,0 0 0,1 0 0,0-13 0,1-4-7580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8040,'0'0'11813,"5"9"-9944,0-1-1500,-1 0 1,-1 1-1,0 0 0,0 0 0,0 0 1,-1 0-1,-1 0 0,1 0 1,-2 0-1,1 16 0,-2-19-181,1-4-135,0 0 1,-1 0 0,1-1 0,0 1 0,0 0 0,0 0 0,0 0 0,0-1 0,0 1 0,1 0 0,-1 0 0,1-1 0,-1 1 0,1 0-1,-1-1 1,1 1 0,0 0 0,1 1 0,-1-4 108,0-1 0,0 1 1,0 0-1,-1 0 0,1-1 0,0 1 0,-1-1 0,1 1 0,-1-1 0,1 1 0,-1-1 1,1 1-1,-1-1 0,0 1 0,0-1 0,0-2 0,2-30 245,-2 33-372,1-17 131,0-50 35,-1 63-210,-1 0 0,1 1-1,-1-1 1,0 1 0,0-1 0,0 1-1,-1-1 1,1 1 0,-1 0 0,0 0-1,-4-6 1,2 11-1121,5 9 361,9 16-1256,-3-20 917,0-1-1,1 0 1,0 0-1,0-1 0,0 0 1,0-1-1,1 0 1,-1 0-1,1-1 0,0 0 1,0 0-1,0-1 1,0 0-1,15-1 0,12 0-3887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62 3267,'0'0'21450,"-12"-5"-20820,7 3-590,1 0 6,-1 0 0,0 0-1,1 1 1,-1-1 0,0 1-1,0 0 1,-8 0 0,10 1-23,1 0 0,-1 1 0,1-1-1,0 1 1,-1-1 0,1 1 0,0 0 0,0 0 0,0 0 0,0 0 0,-1 1 0,2-1-1,-1 0 1,0 1 0,0-1 0,0 1 0,1 0 0,-1 0 0,1 0 0,-1 0 0,1 0-1,0 0 1,-3 4 0,2-1 47,-1 0 1,1 1-1,0-1 0,1 0 0,-1 1 0,1 0 0,0-1 1,0 1-1,1 11 0,0-16-50,0 1 0,0 0 0,0-1 0,0 1 0,1 0 0,-1-1 0,0 1 0,1 0 1,0-1-1,-1 1 0,1-1 0,0 1 0,0-1 0,0 1 0,0-1 0,0 0 0,0 1 0,0-1 0,1 0 0,-1 0 0,0 0 0,1 0 0,-1 0 0,1 0 1,-1 0-1,1 0 0,-1-1 0,1 1 0,-1-1 0,1 1 0,0-1 0,-1 1 0,1-1 0,3 0 0,0 1 118,-1-1-1,1 0 1,0 0-1,-1-1 1,1 0-1,0 1 1,-1-1 0,1-1-1,-1 1 1,0-1-1,1 1 1,-1-1-1,0-1 1,0 1-1,0-1 1,0 1-1,0-1 1,-1 0 0,0 0-1,1-1 1,4-6-1,-4 4-232,0-1 0,0 0 0,-1 1-1,1-2 1,-2 1 0,1 0 0,-1-1 0,0 1-1,-1-1 1,0 0 0,0 1 0,0-13 0,-1 19-101,0 0 1,0-1-1,0 1 1,0 0-1,-1 0 1,1-1-1,0 1 1,0 0-1,-1 0 1,1-1-1,-1 1 1,1 0-1,-1 0 1,1 0-1,-1 0 1,0 0-1,0 0 1,1 0-1,-1 0 1,0 0-1,0 0 1,-2-1-1,-18-4-6849,4 5-2772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178 190 9289,'0'0'15353,"-9"-5"-14595,6 3-751,0 0 1,0 1-1,1-1 1,-1 1-1,0 0 0,-1 0 1,1 0-1,0 0 0,0 0 1,0 1-1,0-1 1,-1 1-1,1 0 0,0 0 1,0 0-1,-1 1 0,1-1 1,0 1-1,0 0 1,0 0-1,0 0 0,0 0 1,0 0-1,0 1 0,0-1 1,0 1-1,0 0 1,1 0-1,-1 0 0,1 0 1,-1 0-1,1 0 1,-2 4-1,-2-1 22,0 0-1,0 1 1,1 0-1,0 0 1,0 1-1,0 0 1,1-1 0,0 1-1,1 1 1,-1-1-1,1 0 1,1 1-1,0 0 1,0-1 0,0 1-1,-1 11 1,3-19-20,0 1 0,0 0 0,0-1 0,0 1 0,0 0 0,0-1 0,1 1 0,-1 0 0,0-1 0,0 1 0,0 0 0,1-1 0,-1 1 0,0 0 1,1-1-1,-1 1 0,0 0 0,1-1 0,-1 1 0,1-1 0,-1 1 0,1-1 0,-1 1 0,1-1 0,-1 0 0,1 1 0,0-1 0,-1 0 0,1 1 0,-1-1 0,1 0 0,0 1 0,27-5 891,-20 1-579,0-1 0,0 0 0,0 0 0,10-9-1,5-7-163,-1-2-1,-2 0 1,0-2-1,-1 0 0,-2-1 1,0-1-1,-2 0 1,-1-1-1,12-32 1,-15 20-163,-24 48-405,1 7 399,0 0 0,2 0 0,0 1 0,1 1-1,1-1 1,0 2 0,2-1 0,0 1 0,1 0 0,-5 33 0,9-48 24,1 0 0,-1 0 1,1 0-1,0 0 1,0 0-1,0 0 0,1-1 1,0 1-1,-1 0 1,1 0-1,0 0 0,1-1 1,-1 1-1,1 0 0,0-1 1,0 1-1,2 3 1,-2-6 6,0 1 0,1 0 0,-1 0 0,0-1 0,1 1 0,-1-1 1,1 0-1,-1 0 0,1 0 0,0 0 0,0 0 0,-1-1 0,1 1 1,0-1-1,0 0 0,-1 0 0,1 0 0,0 0 0,0 0 0,0 0 1,0-1-1,-1 1 0,1-1 0,0 0 0,2-1 0,2-1 3,0 0 0,0-1-1,0 0 1,-1 0 0,1 0-1,-1-1 1,0 0 0,-1 0-1,1-1 1,-1 1 0,5-8-1,2-2 5,-2 0 0,0-1 0,12-24-1,-21 39-28,-1 0 0,1 1 0,-1-1 0,1 0 0,-1 0 0,1 1 0,-1-1 0,0 0 0,1 0 0,-1 0 0,0 0 0,0 1 0,0-1 0,1 0 0,-1 0 0,0 0 0,0 0 0,0 0-1,-1 0 1,1 1 0,0-1 0,0 0 0,0 0 0,-1 0 0,1 0 0,0 1 0,-1-1 0,1 0 0,0 0 0,-1 0 0,1 1 0,-1-1 0,0-1 0,-1 2-7,1 0 0,0 0 1,-1 0-1,1 0 0,0 1 1,-1-1-1,1 0 0,0 0 0,-1 1 1,1-1-1,0 1 0,0-1 1,0 1-1,0 0 0,-1-1 1,1 1-1,0 0 0,0 0 1,0 0-1,0 0 0,0 0 0,1 0 1,-2 1-1,-3 3 18,0 0 0,1 1 0,-1-1-1,1 1 1,0 0 0,1 0 0,0 1 0,0-1 0,0 1-1,0-1 1,1 1 0,0 0 0,1 0 0,-2 12-1,3-19-1,0 1 0,0-1-1,0 1 1,0-1 0,1 1-1,-1-1 1,0 1-1,0-1 1,0 0 0,0 1-1,1-1 1,-1 1-1,0-1 1,0 1 0,1-1-1,-1 0 1,0 1 0,1-1-1,-1 1 1,0-1-1,1 0 1,-1 1 0,0-1-1,1 0 1,-1 0-1,1 1 1,-1-1 0,1 0-1,-1 0 1,1 0-1,-1 0 1,1 1 0,-1-1-1,1 0 1,24-3 140,20-17 72,-25 2-351,-1 0 1,0-2-1,-1 0 1,-2-1-1,21-31 1,-44 61 121,1 1 0,0 1 1,1-1-1,0 1 0,0 0 1,1 0-1,1 0 0,0 0 1,1 1-1,0 0 0,-1 15 0,3-26 19,0 1-1,0-1 0,0 0 1,1 1-1,-1-1 0,0 1 1,1-1-1,-1 0 0,1 1 0,0-1 1,-1 0-1,1 1 0,0-1 1,0 0-1,-1 0 0,1 0 0,0 0 1,0 1-1,0-2 0,1 1 1,-1 0-1,0 0 0,0 0 0,0 0 1,1-1-1,-1 1 0,0 0 1,1-1-1,-1 0 0,0 1 0,1-1 1,-1 0-1,1 1 0,-1-1 1,1 0-1,-1 0 0,1 0 0,-1 0 1,1-1-1,-1 1 0,0 0 1,4-1-1,1 0-189,0-1 0,1 1 0,-1-1 0,0 0 0,0-1 0,0 0 0,0 1 0,9-8 1,-8 4-1188,-1 1 0,0-2 0,0 1 1,8-11-1,1-7-5865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29 16784,'0'0'7580,"-4"10"-6886,-44 118 516,-58 162 1723,105-289-2907,1 1-1,-1 0 1,1-1 0,-1 1-1,1 0 1,-1 0 0,1-1-1,0 1 1,0 0 0,0 0-1,0-1 1,0 1 0,0 0-1,1 3 1,0-5-11,-1 0-1,0 0 0,1 1 1,-1-1-1,1 0 1,-1 0-1,1 1 0,-1-1 1,0 0-1,1 0 1,-1 0-1,1 0 1,-1 0-1,1 1 0,-1-1 1,1 0-1,-1 0 1,1 0-1,-1 0 0,1-1 1,-1 1-1,1 0 1,-1 0-1,0 0 0,1 0 1,-1 0-1,1-1 1,-1 1-1,1 0 1,-1 0-1,0-1 0,1 1 1,6-5 62,0 1 1,-1-1 0,1-1-1,9-10 1,9-12-127,-1-2 0,-2-1 0,0 0 0,26-55 0,-62 110-1336,7-12 1327,0 0 0,0 0 1,1 0-1,1 1 0,0 0 0,1 0 0,-5 21 1,9-32 56,-1 11-495,0 0 1,1 0 0,0 0 0,3 18-1,-3-30 375,1 1-1,-1 0 0,0 0 0,0-1 0,1 1 1,-1 0-1,1-1 0,0 1 0,-1 0 1,1-1-1,0 1 0,0-1 0,0 1 0,0-1 1,0 0-1,0 1 0,0-1 0,1 0 0,-1 0 1,0 0-1,1 0 0,-1 0 0,1 0 0,-1 0 1,1 0-1,-1-1 0,1 1 0,0 0 1,-1-1-1,1 0 0,0 1 0,0-1 0,-1 0 1,1 0-1,0 0 0,-1 0 0,1 0 0,0 0 1,0 0-1,-1-1 0,1 1 0,2-1 1,1-2 92,0 0 0,0 0 0,0 0 0,0 0 0,-1-1 0,0 0 1,1 0-1,-1 0 0,-1 0 0,1-1 0,-1 1 0,1-1 0,-1 0 1,2-6-1,35-78 285,-7-7 1004,26-138 0,-56 210-1528,-2 21-79,-2 14 204,0 0 204,-1 1 0,-1 0 0,-7 20 0,-3 16 111,-34 271 1499,45-329-1515,0-1 0,-1 1 0,0 0 0,0-1-1,-1 2 1,0-1 0,-1 0 0,0 1 0,-1 0 0,0 0-1,0 0 1,-9-9 0,-19-29 669,34 47-791,-1-1 0,1 1 0,-1-1 0,1 1 0,0-1 0,-1 1 0,1-1-1,0 0 1,0 1 0,-1-1 0,1 1 0,0-1 0,0 0 0,0 1 0,0-1 0,0 0 0,0 1 0,0-1 0,0 0 0,0 1-1,0-1 1,0 0 0,0 1 0,1-1 0,-1 1 0,0-1 0,0 0 0,1 1 0,-1-1 0,0 1 0,1-1 0,22-8 306,45 8-640,-52 2 252,72-1-3806,-38 0-1991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8232,'0'0'10089,"9"0"-6533,12 0-1090,7 0-192,7-3-544,12-4-481,7 5-512,6-1-417,1-1-288,-1 2 64,-8 2-576,-14-1-1282,-14 1-1281,-15 0-1025,-35 0-10922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11979,'0'0'12620,"80"26"-10890,-29-26-161,3 0-544,0-5-672,2 1-257,-6-2-192,-3 4-1506,-6-5-1505,-7-2-4932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8552,'0'0'14424,"-2"9"-13895,-38 278 1233,38-259-1792,1-13-230,-1 0 1,0-1-1,-6 20 1,8-34 174,0-1 0,0 1 1,0 0-1,0 0 0,0 0 0,0 0 1,0 0-1,0 0 0,0-1 0,0 1 1,0 0-1,0 0 0,0 0 0,0 0 1,-1 0-1,1 0 0,0 0 0,0 0 1,0-1-1,0 1 0,0 0 0,0 0 1,0 0-1,-1 0 0,1 0 0,0 0 1,0 0-1,0 0 0,0 0 0,0 0 1,0 0-1,-1 0 0,1 0 0,0 0 1,0 0-1,0 0 0,0 0 0,0 0 1,-1 0-1,1 0 0,0 0 0,0 0 1,0 0-1,0 0 0,0 0 0,0 0 1,-1 0-1,1 1 0,0-1 0,0 0 1,0 0-1,0 0 0,0 0 0,0 0 1,0 0-1,0 0 0,0 0 0,0 1 1,-1-1-1,1 0 0,0 0 0,0 0 1,0 0-1,0 0 0,0 0 0,0 1 1,0-1-1,-5-13-3912,5 12 3000,-9-26-10107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14926,'0'0'10282,"62"-10"-9001,-21 1-64,11-2-384,2-1-417,4 0-31,0 1-33,-7 2-256,-5 4-96,-5 2-448,-11 3-1026,-11 0-1472,-14 7-1827,-5-1-3395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13965,'0'0'8072,"58"2"-5350,-19-12-832,12-3-609,5 1-224,0 2-512,2 5-481,-4 5-224,0 0-1474,-13 0-1953,-6 5-4196,-14 4-8649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14638,'0'0'9614,"-3"10"-9566,-6 15-38,-4 13-309,1 0 0,2 1 1,1 0-1,2 0 0,-1 44 0,8-74 265,-2 33-3524,-6-31-826,7-11 4056,0 0-1,0 0 1,0 0 0,0 0 0,0 0-1,0-1 1,0 1 0,1 0-1,-1-1 1,0 1 0,0 0 0,0-1-1,1 1 1,-1-1 0,0 0 0,0 1-1,1-1 1,-1 1 0,-1-2 0,-37-44 200,30 35 1587,1-1 0,1 0 0,0 0 0,0-1 0,1 0 0,1 0 1,0 0-1,-4-23 0,9 35-1361,0 0 0,0 1 0,0-1 0,0 0 0,0 1 0,0-1 1,0 0-1,0 1 0,0-1 0,1 0 0,-1 1 0,0-1 0,1 0 0,-1 1 0,0-1 1,1 1-1,-1-1 0,1 0 0,-1 1 0,1-1 0,-1 1 0,1 0 0,-1-1 0,1 1 1,0-1-1,-1 1 0,1 0 0,-1-1 0,1 1 0,1 0 0,31-6 604,31 8-1104,-63-2 403,58 11-3130,-19-3-2396,-13-5-1271</inkml:trace>
  <inkml:trace contextRef="#ctx0" brushRef="#br0" timeOffset="1">323 148 2274,'0'0'19058,"-4"10"-18198,1-2-737,1-3-30,0 1-1,0-1 0,0 0 0,1 1 0,-1-1 1,2 1-1,-2 8 0,2-13-78,1 1 0,-1 0 0,0-1 0,1 1 0,-1 0 0,1-1-1,-1 1 1,1-1 0,0 1 0,0-1 0,0 1 0,0-1 0,0 1 0,0-1 0,0 0 0,0 0 0,0 0 0,1 1-1,-1-1 1,0 0 0,1-1 0,-1 1 0,1 0 0,-1 0 0,1 0 0,0-1 0,-1 1 0,1-1 0,0 0 0,-1 1 0,1-1-1,0 0 1,3 0 0,9 2-86,1-2-1,0 1 1,0-2 0,0 0-1,27-6 1,32-12-2981,13-2-6154,-67 17 2763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83 10570,'0'0'12551,"-9"-3"-11436,4 1-1015,2 1-81,0-1-1,-1 1 1,0 0-1,1 0 0,-1 0 1,1 0-1,-1 0 1,0 1-1,0 0 0,1 0 1,-1 0-1,0 0 0,0 0 1,1 1-1,-1 0 1,0 0-1,1 0 0,-1 0 1,0 0-1,1 1 1,0 0-1,-5 2 0,1 1-10,1 1 0,-1 0-1,1 1 1,1 0 0,-1 0-1,1 0 1,0 0-1,0 1 1,1 0 0,0 0-1,1 0 1,0 0 0,-5 17-1,8-24 13,0 0 1,0 0-1,0 0 0,0-1 0,0 1 0,0 0 1,0 0-1,1 0 0,-1 0 0,0-1 0,0 1 1,1 0-1,-1 0 0,0-1 0,1 1 0,-1 0 1,1 0-1,-1-1 0,1 1 0,-1 0 0,1-1 1,-1 1-1,1-1 0,0 1 0,-1-1 0,1 1 1,0-1-1,0 1 0,-1-1 0,1 0 0,0 1 1,0-1-1,-1 0 0,1 0 0,0 0 0,0 1 1,0-1-1,0 0 0,-1 0 0,1 0 0,0 0 1,0-1-1,0 1 0,0 0 0,43-8 913,-30 1-818,0 0 1,-1 0-1,1-1 0,-1-1 1,-1 0-1,0-1 0,15-15 1,-10 7 10,-1 1 0,0-2 0,-2 0 0,14-23 0,-23 25 55,-19 24-232,-20 25-121,26-20 141,-1 1 0,2 1 1,-10 22-1,14-31 38,1 0 0,0 1 0,1-1 0,0 1-1,-1-1 1,2 1 0,-1-1 0,1 1 0,0 0 0,0-1-1,0 1 1,1-1 0,1 7 0,-1-9-3,1-1 0,-1 1 1,1-1-1,0 0 0,0 1 0,-1-1 1,2 0-1,-1 0 0,0 0 0,0-1 0,1 1 1,-1 0-1,1-1 0,-1 0 0,1 0 1,-1 1-1,1-1 0,0-1 0,0 1 0,0 0 1,-1-1-1,1 1 0,0-1 0,4 0 1,3 1-571,-1-1 0,1 0 0,-1-1 1,1 0-1,0 0 0,11-4 1,16-11-5259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1986,'0'0'11648,"-3"10"-8664,-36 117 4527,-15 51-2759,52-170-4675,0 0-28,0-1-1,1 1 0,-1-1 1,1 1-1,1 0 0,0 0 1,1 13-1,-1-21-28,0 1 0,1 0 0,-1-1-1,1 1 1,-1-1 0,0 1 0,1-1 0,-1 1 0,1-1-1,0 1 1,-1-1 0,1 1 0,-1-1 0,1 0-1,0 1 1,-1-1 0,1 0 0,0 0 0,-1 1 0,1-1-1,0 0 1,-1 0 0,1 0 0,0 0 0,0 0 0,-1 0-1,1 0 1,0 0 0,0 0 0,-1 0 0,1 0-1,1-1 1,22-7 613,-4-5-472,-1-1 1,0-1 0,-1-1-1,-1-1 1,23-29 0,-7 10-70,6-4-68,48-55-85,-82 85-1354,-11 7-4601,-8 3-2355</inkml:trace>
  <inkml:trace contextRef="#ctx0" brushRef="#br0" timeOffset="1">131 281 13036,'0'0'12204,"23"55"-9962,-5-48-865,5-2-928,-4-1-353,3-3-192,-3-1-1602,-6 0-3459,4-2-10730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9641,'0'0'11552,"-4"10"-10137,-8 24-976,1 1 0,2 1 0,1 0 0,-5 73 0,5 159 2480,12-250-2672,6-24 64,-8 3-324,0-1 0,0 0 0,0 0 0,0 1 0,-1-1 0,0 0 0,2-8 0,-2-2-329,-1 0-1,0-1 1,-1 1-1,0 0 1,-2-1-1,1 1 1,-2 0-1,-6-18 1,5 19 371,-2-1 0,1 1 0,-2-1 0,0 2-1,0-1 1,-1 1 0,-21-20 0,24 21 238,17 13 111,31 17 322,-28-13-571,8 2-1752,0-1 0,0-1 0,1-1 0,44 4 0,-23-7-4954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94 4676,'0'0'9802,"0"-8"-6226,0 5-3445,0 1 17,1 1 0,-1-1 0,0 0-1,0 1 1,0-1 0,0 0 0,0 1 0,0-1-1,0 1 1,-1-1 0,1 0 0,0 1 0,-1-1-1,1 1 1,-1-1 0,0 1 0,0-1 0,1 1-1,-1 0 1,0-1 0,0 1 0,0 0-1,0 0 1,-1-1 0,1 1 0,0 0 0,0 0-1,-1 0 1,1 1 0,-1-1 0,1 0 0,-1 0-1,1 1 1,-1-1 0,1 1 0,-1-1 0,1 1-1,-1 0 1,0 0 0,1 0 0,-1-1-1,1 2 1,-1-1 0,0 0 0,-2 1 0,-1-1-56,0 1 1,-1 1 0,2-1 0,-1 1 0,0-1 0,0 1-1,0 1 1,1-1 0,-1 1 0,1 0 0,0 0 0,0 0-1,0 0 1,0 1 0,0 0 0,1-1 0,-5 8 0,4-6 39,-1 1 0,1 0 0,0 0 0,1 0 1,0 1-1,0-1 0,0 1 0,1-1 1,-1 1-1,2 0 0,-1 0 0,0 10 1,2-16-121,1 0 0,-1 0 0,1 0 0,-1 0 0,1 0 0,-1 0 1,1 0-1,0 0 0,0 0 0,0 0 0,-1 0 0,1 0 1,0 0-1,0 0 0,0-1 0,0 1 0,0 0 0,0-1 1,1 1-1,-1-1 0,0 1 0,0-1 0,0 0 0,1 1 0,-1-1 1,0 0-1,0 0 0,0 0 0,1 0 0,-1 0 0,2 0 1,53-1 167,-42 0-162,36-3-173,-32 1 86,-1 2-1,1 0 1,33 3-1,-51-2 103,1 0-1,0 0 1,0 1-1,-1-1 0,1 0 1,0 0-1,-1 1 1,1-1-1,0 1 0,-1-1 1,1 0-1,0 1 1,-1-1-1,1 1 0,-1 0 1,1-1-1,-1 1 1,1-1-1,-1 1 0,0 0 1,1-1-1,-1 1 1,0 0-1,1-1 1,-1 2-1,-1 0 1363,-3-12-745,-5-15-342,-1 0-1,-13-23 0,-17-42-198,40 89-117,0 1 0,0 0 0,0 0 0,0 0 0,0-1 0,0 1 0,0 0 0,0 0 0,0-1 0,0 1 0,0 0 0,0 0 0,0-1 0,0 1 0,0 0 0,0 0 0,0 0 1,0-1-1,0 1 0,0 0 0,1 0 0,-1 0 0,0-1 0,0 1 0,0 0 0,0 0 0,0 0 0,1-1 0,-1 1 0,0 0 0,0 0 0,0 0 0,0 0 0,1 0 0,-1 0 0,0-1 0,0 1 0,1 0 1,-1 0-1,0 0 0,16 0-296,25 10-323,-25-6 234,13 0-1662,-1-1 0,41-2-1,-24-1-4606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15759,'0'0'5835,"3"8"-5050,4 27-355,-1 1 0,-2-1 0,-1 1 0,-1 0 1,-7 66-1,-2-49 454,-2-1 0,-2 0 0,-25 71 0,28-98 153,14-34-332,14-42-311,32-149-272,-35 126-551,36-101-1,-52 173 354,-1 0 1,1-1-1,0 1 0,0 0 1,0 0-1,1 0 1,-1 0-1,0 0 0,1 0 1,0 0-1,-1 0 0,1 0 1,0 1-1,0-1 1,0 1-1,0-1 0,0 1 1,0 0-1,0 0 0,1 0 1,-1 0-1,0 0 0,1 0 1,-1 1-1,0-1 1,1 1-1,-1-1 0,1 1 1,-1 0-1,1 0 0,2 1 1,-2-1 19,1 1 0,-1 0 0,1 1 0,-1-1 0,1 1 0,-1-1 0,0 1 0,1 0 0,-1 1 0,0-1 0,-1 0 0,1 1 0,0-1 0,-1 1 0,1 0 0,-1 0 0,0 0 1,0 0-1,3 6 0,-4-7 57,0 1 1,0-1-1,0 1 0,0-1 1,-1 1-1,1 0 1,-1 0-1,0-1 1,0 1-1,0 0 1,0-1-1,0 1 1,0 0-1,-1-1 0,1 1 1,-1 0-1,0-1 1,0 1-1,-1 2 1,-1 1 132,0-1-1,-1 1 1,1-1 0,-1 0 0,-1 0 0,1 0-1,-10 7 1,-1 0 216,-1-1 1,0 0-1,-1-2 0,-27 13 0,40-20-390,0 0-1,0-1 0,0 1 0,0-1 0,0 0 1,0 0-1,0-1 0,0 1 0,-1-1 0,1 0 1,0 0-1,0 0 0,-8-1 0,11 0-133,0 1-1,0-1 1,0 1-1,0-1 1,0 0-1,0 1 1,0-1-1,0 0 1,0 0-1,1 1 1,-1-1-1,0 0 1,0 0-1,1 0 1,-1 0-1,1 0 1,-1 0-1,1 0 1,-1-2-1,0 0-545,0-1 1,1 1-1,0 0 0,-1 0 0,1-1 1,1 1-1,-1 0 0,0-1 0,2-4 1,7-19-6179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 14670,'0'0'6769,"-1"10"-4970,-12 76 490,5-43-962,-5 79 0,28-149 1604,-5-1-2904,-2 1-1,-1-1 1,-1-1 0,-1 1 0,-1-1-1,-1-43 1,-6 64-381,-4 19 160,-5 24 37,12-31 151,-1 1 0,1-1 0,-1 1 0,1-1 0,1 1 0,-1-1 0,0 1 0,1-1 0,0 1 0,0-1 0,1 0 0,-1 1 0,1-1-1,0 0 1,0 0 0,0 0 0,1 0 0,-1-1 0,5 5 0,-3-5 21,0 0 0,0 0 0,0-1-1,1 1 1,-1-1 0,1 0 0,-1 0 0,1-1-1,0 0 1,0 1 0,-1-2 0,1 1 0,0 0-1,0-1 1,0 0 0,0 0 0,0-1 0,5 0-1,2-2 4,-1 0-1,0-1 0,0-1 0,0 1 0,0-2 1,-1 1-1,0-1 0,0-1 0,0 0 0,-1-1 1,0 1-1,-1-2 0,1 1 0,-2-1 0,1 0 1,-1-1-1,9-17 0,-15 26-21,0 0 0,-1 0 0,1 0 0,-1 0 0,1 1 0,-1-1 0,0 0-1,0 0 1,1 0 0,-1 0 0,0 0 0,0 0 0,0 0 0,0 0 0,0 0 0,0 0 0,0 0 0,0 0 0,-1-2 0,-12 3-175,-23 22-57,30-16 242,-1 1 1,1 0 0,0 0-1,0 0 1,1 1 0,0 0-1,0 0 1,1 0 0,0 0-1,1 1 1,0-1 0,0 1-1,1 0 1,0 0 0,-2 14-1,4-21 6,1-1-1,-1 1 1,0-1 0,0 1-1,1-1 1,-1 0-1,1 1 1,-1-1-1,1 1 1,-1-1 0,1 0-1,0 1 1,0-1-1,0 0 1,0 0-1,0 0 1,0 0 0,0 0-1,0 0 1,0 0-1,0 0 1,1 0-1,-1 0 1,0-1 0,1 1-1,-1 0 1,0-1-1,1 1 1,-1-1-1,1 0 1,-1 1 0,1-1-1,-1 0 1,1 0-1,-1 0 1,1 0-1,-1 0 1,1 0 0,-1 0-1,1-1 1,1 0-1,4 0 32,0 0 0,-1 0-1,1-1 1,-1 0 0,0 0-1,1-1 1,-1 0 0,9-6-1,2-3-25,0-2-1,-2 0 0,1-1 0,-2-1 0,0 0 0,-1-1 0,0 0 0,13-26 0,-41 66-641,-22 39 450,35-57 201,0-1 1,0 1-1,1 0 1,0-1 0,-1 1-1,1 0 1,1 0 0,-1 0-1,1 0 1,0 0 0,0 0-1,2 9 1,-2-13-8,1 0-1,-1 0 1,1 0 0,0 0-1,-1 0 1,1 0 0,0 0-1,0 0 1,0 0 0,0 0-1,0-1 1,0 1 0,0 0-1,0-1 1,0 1 0,0-1-1,0 1 1,0-1 0,1 1-1,-1-1 1,0 0 0,0 0-1,0 0 1,1 0 0,1 0-1,39 0 270,-29-1-271,-12 1-482,34-2 1381,-21-4-4253,-14 5 2956,0 1 0,0 0 0,0-1 0,0 1 0,0-1 0,1 1 0,-1 0 0,0-1 0,0 1 0,0-1 0,0 1 0,0 0 0,0-1 0,0 1-1,-1-1 1,1 1 0,0 0 0,0-1 0,0 1 0,0-1 0,0 1 0,-1 0 0,1-1 0,0 1 0,0 0 0,-1-1 0,1 1 0,0 0 0,0-1 0,-1 1 0,1 0 0,-1-1 0,-9-7-15287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20852,'0'0'5605,"-19"64"-10762,21-45 577,4-1-833,5 0-705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57 14798,'0'0'9566,"-1"-9"-6630,0 7-2840,1 0 4,0 0 0,0 0 0,0 1 0,-1-1 0,1 0-1,-1 0 1,1 0 0,-1 0 0,0 0 0,1 1 0,-1-1 0,0 0 0,0 1 0,0-1 0,-1 0-1,1 1 1,0 0 0,-1-1 0,1 1 0,0 0 0,-1-1 0,0 1 0,1 0 0,-1 0-1,0 0 1,1 1 0,-1-1 0,0 0 0,0 1 0,0-1 0,0 1 0,0-1 0,1 1 0,-1 0-1,0 0 1,0 0 0,-2 0 0,-2 0-111,0 1 1,0-1-1,0 1 0,1 0 0,-1 1 1,0-1-1,1 1 0,-1 1 0,1-1 1,-1 1-1,1-1 0,-8 8 0,10-8-24,0 0-1,1 0 1,-1 0-1,1 0 1,0 1 0,0-1-1,0 1 1,0-1-1,0 1 1,1 0-1,-1 0 1,1 0-1,0 0 1,0 0-1,0 0 1,0 0-1,0 0 1,1 1-1,-1-1 1,1 0-1,0 0 1,0 1-1,0-1 1,1 0-1,0 4 1,-1-6 0,1 1 1,0-1 0,0 0-1,0 0 1,-1 0-1,1 1 1,0-1-1,1 0 1,-1 0 0,0 0-1,0 0 1,0-1-1,0 1 1,1 0-1,-1-1 1,0 1-1,1 0 1,-1-1 0,1 1-1,-1-1 1,1 0-1,1 1 1,41 4-614,-33-4 353,15 1-331,-16-2 507,0 1 0,0-1 0,0 2 1,0-1-1,0 2 0,0-1 0,-1 1 0,1 1 0,15 7 0,-24-10 130,0-1 0,0 1 0,0 0 1,0-1-1,-1 1 0,1 0 0,0 0 0,-1 0 0,1 0 1,0 0-1,-1-1 0,1 1 0,-1 0 0,1 0 1,-1 0-1,0 0 0,1 1 0,-1-1 0,0 0 0,0 0 1,0 0-1,1 0 0,-1 0 0,0 0 0,-1 0 0,1 2 1,-1-1 61,0 0-1,0 0 1,0 1 0,0-1 0,0 0 0,-1 0 0,1 0 0,-1 0 0,1-1 0,-1 1 0,-3 2-1,-6 4 364,0 0-1,0-1 1,-16 8-1,24-14-380,-21 12 336,7-3-343,-1-1 0,0-1 0,-1 0 0,1-1-1,-37 8 1,55-15-123,-14 0-2764,8-6-3995,2-9-10382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9257,'0'0'5712,"-4"8"-3422,-5 19-1989,1 0 0,2 1-1,0-1 1,2 1 0,1 0 0,0 40-1,16 181 1166,38 680 969,-49-846-2146,4 0 1,4-1 0,3 0-1,4-1 1,3 0-1,4-2 1,47 107 0,-67-177-339,-3-4-78,1-1-1,0 1 1,0-1-1,0 0 1,0 0 0,1 1-1,0-1 1,-1-1-1,1 1 1,1 0-1,-1-1 1,1 0 0,-1 1-1,1-1 1,6 3-1,-9-6 65,-1 1 0,0-1 0,1 0 0,-1 0 0,0 0 0,1 0 0,-1 0 0,1 0 0,-1 0 0,0 0 0,1 0 0,-1 0 0,0 0 1,1 0-1,-1 0 0,1-1 0,-1 1 0,0 0 0,1 0 0,-1 0 0,0 0 0,1-1 0,-1 1 0,0 0 0,1 0 0,-1-1 0,0 1 0,0 0 0,1-1 0,-1 1 0,0 0 0,0-1 0,0 1 0,1-1 0,4-19-1632,-5-24-2433,0 41 3502,-5-58-8930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375 249 7015,'11'-2'2877,"34"-6"-988,0 1 0,84 1-1,107 14 85,-72 0-980,1117-30 2365,51-24-3203,68-37 1131,-1186 52-437,-45 5-257,248-7 1,-416 33-606,1-1-1,0 1 0,0 0 0,-1 0 0,1 0 1,0 1-1,-1-1 0,1 0 0,0 1 0,-1-1 1,1 1-1,-1-1 0,1 1 0,0 0 0,-1 0 1,0-1-1,1 1 0,-1 0 0,1 1 0,-1-1 1,2 2-1,-3-2 9,1 1 1,-1-1 0,1 1 0,-1-1 0,0 1-1,0-1 1,0 1 0,1-1 0,-1 1-1,-1-1 1,1 1 0,0-1 0,0 1-1,-1-1 1,1 1 0,0-1 0,-1 1-1,-1 2 1,-5 8 21,0 1 0,-1-1 0,0 0 0,-11 11 0,10-12-22,-6 11 62,1 0-1,1 0 1,1 2 0,1-1-1,1 1 1,-8 28 0,-31 159 437,27-101-317,-111 659 296,45-215-23,61-420-418,7 0 0,-4 181 0,24-313-26,-1 1 0,1-1-1,0 0 1,0 1-1,0-1 1,0 0 0,1 1-1,-1-1 1,1 0-1,-1 0 1,1 1 0,0-1-1,0 0 1,0 0-1,0 0 1,0 0 0,0 0-1,1 0 1,-1 0-1,1-1 1,-1 1-1,1 0 1,3 2 0,0-2-170,0-1 1,1 1 0,-1-1 0,0 0 0,1-1 0,-1 1-1,1-1 1,8-1 0,-11 1 29,-2 0 100,-1 0 0,1 0 0,0 0 0,-1 0 0,1 0 0,0 0 0,-1 0 0,1 0 0,0 0 0,-1 1 0,1-1 0,0 0 0,-1 0 0,1 1 0,0-1 0,-1 0 0,1 1 0,-1-1 0,1 1 0,-1-1 0,1 0 0,-1 1 0,1-1 1,-1 1-1,1 0 0,-1-1 0,0 1 0,1-1 0,-1 1 0,1 1 0,-5 22-47,-24 20 340,11-27-227,0-2 0,-1 0-1,-1-1 1,0-1 0,-1-1 0,-1 0 0,0-2 0,0 0 0,-23 6-1,-32 8 392,-100 18 0,51-20-432,0-6 1,-158 1 0,-257-29-272,-434-19-132,-204-10-1631,939 28 2238,-477-35-820,13-55-643,694 101 1107,-26-6 487,26 5-736,15 1-1165,44 2-3684,31 0-2375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2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30 187 1826,'0'0'5787,"3"-9"-5729,5-29 642,-8 38-590,0 0 0,1-1 1,-1 1-1,0 0 1,0-1-1,0 1 1,0-1-1,0 1 1,0 0-1,0-1 0,0 1 1,0-1-1,0 1 1,0 0-1,0-1 1,0 1-1,0-1 1,0 1-1,-1 0 0,1-1 1,0 1-1,0 0 1,0-1-1,-1 1 1,1 0-1,0-1 1,0 1-1,-1 0 0,1-1 1,0 1-1,-1 0 1,1 0-1,0-1 1,-1 1-1,1 0 1,0 0-1,-1 0 0,1 0 1,0-1-1,-1 1 1,1 0-1,-1 0 1,1 0-1,0 0 1,-1 0-1,1 0 0,-1 0 1,1 0-1,0 0 1,-1 0-1,0 0 1,-15 7 4342,15-6-4356,0 0 0,0 0 0,0 0 0,0 0 0,0 0 0,0 0 0,0 0 0,0 0 0,1 0 0,-1 0 0,1 0 0,-1 1 0,1-1 0,-1 0 0,1 0 0,-1 1 0,1-1 0,0 0 0,0 1 0,0-1 0,0 0-1,0 1 1,0-1 0,0 0 0,0 1 0,1-1 0,-1 0 0,0 1 0,1-1 0,-1 0 0,1 0 0,-1 0 0,1 1 0,0-1 0,-1 0 0,1 0 0,0 0 0,0 0 0,0 0 0,0 0 0,0 0 0,0 0 0,0-1 0,0 1 0,0 0 0,0-1 0,1 1 0,-1 0 0,0-1 0,0 0 0,1 1 0,-1-1 0,0 0 0,1 1 0,-1-1 0,0 0 0,0 0 0,1 0 0,2-1 0,10 0 23,0 0 1,0-1-1,0-1 0,0 0 1,0-1-1,-1-1 1,1 0-1,-1-1 0,0 0 1,15-11-1,-9 6-182,-1-2-1,-1 0 0,0-1 1,0 0-1,-2-2 1,15-16-1,-21 16-49,-13 10-194,3 6 282,-1 1 0,0-1 0,0 0 1,0 1-1,1 0 0,-1-1 0,0 1 0,1 0 0,-1 0 0,1 0 0,-1 0 0,1 0 0,-3 3 0,-1 0 20,1 1 0,-1 0 0,1 0 0,1 1 0,-1-1 0,1 1 0,0 0 0,0 0 0,0 0 0,1 0 0,0 0 0,0 1 0,1-1 0,0 1 0,0-1 0,0 1 0,1-1 0,0 1 0,1 6 0,-1-8-160,1-1 0,0 1 0,0-1 0,0 1 0,1-1 0,-1 0 0,1 0 0,0 0 0,1 0 0,-1 0 0,0 0 0,5 4 0,-4-5-230,0 0 0,0-1 0,0 1 0,0-1 0,1 0 0,-1 1 1,1-2-1,0 1 0,-1 0 0,1-1 0,0 1 0,0-1 0,0 0 0,0-1 0,5 1 0,22 0-5008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73 353 3011,'0'0'3940,"10"-2"-1447,1-2-1408,1 0 0,-1-1 0,1 0 0,16-11 0,-25 14-591,1 0-1,0 0 0,-1 0 1,0-1-1,0 0 0,1 0 1,-1 0-1,-1 0 0,1 0 1,0 0-1,-1-1 0,0 1 1,0-1-1,0 0 0,0 0 1,0 0-1,-1 0 0,0 0 1,0 0-1,1-6 0,-3 9-462,1 0 0,-1 1 1,0-1-1,1 0 0,-1 0 0,0 1 0,0-1 0,0 1 0,0-1 1,0 1-1,0-1 0,0 1 0,0-1 0,0 1 0,0 0 0,0 0 1,0-1-1,0 1 0,0 0 0,0 0 0,0 0 0,0 0 0,0 0 1,-2 1-1,-37-1-251,32 0 259,-1 0-84,-1 1-1,1 0 0,0 1 1,0 0-1,0 0 1,0 1-1,-14 6 1,20-8 32,0 1-1,0-1 1,0 0 0,1 1 0,-1 0 0,0-1-1,1 1 1,-1 0 0,1 0 0,0 1 0,0-1-1,0 0 1,0 1 0,0 0 0,1-1 0,-1 1-1,1 0 1,-1 0 0,1-1 0,0 1 0,0 0-1,0 0 1,1 0 0,-1 1 0,1-1 0,-1 5-1,2-7 13,-1 0-1,1 0 1,-1 0-1,1 0 1,0 0-1,0 0 1,-1 0-1,1 0 0,0-1 1,0 1-1,0 0 1,0 0-1,0-1 1,0 1-1,0-1 1,0 1-1,0-1 0,0 1 1,0-1-1,0 0 1,0 1-1,0-1 1,1 0-1,-1 0 0,0 0 1,0 0-1,0 0 1,0 0-1,2 0 1,39-2-22,-31-1-81,0 0-1,0 0 1,0-1 0,0 0 0,-1-1-1,19-11 1,11-5-180,-39 30-2803,-7 13 2666,-3 13 490,0-1-1,3 2 0,-5 63 0,-3 24 268,9-96-114,-1 0 1,-1 0-1,-1-1 1,-1 0-1,-17 31 1,25-54-162,0 0 1,-1-1 0,1 1 0,-1-1 0,0 0 0,0 0 0,1 1 0,-2-1-1,1 0 1,0-1 0,0 1 0,0 0 0,-1-1 0,1 1 0,-1-1 0,0 0-1,1 1 1,-4 0 0,5-2-5,0 0-1,1 0 0,-1 0 1,0 0-1,0 0 0,0 0 1,0-1-1,0 1 1,1 0-1,-1 0 0,0-1 1,0 1-1,0 0 0,1-1 1,-1 1-1,0-1 1,0 1-1,1-1 0,-1 1 1,1-1-1,-1 1 0,0-2 1,-1 0 9,1 0-1,0 0 1,0 0 0,0 0 0,0-1 0,0 1-1,1 0 1,-1 0 0,1-1 0,0 1 0,-1-5-1,1-15-112,1 0 0,1 0-1,1 0 1,1 0-1,1 1 1,1 0 0,0 0-1,2 0 1,19-38 0,-12 31-45,1 2 0,0 0 0,2 1 1,1 1-1,1 0 0,38-33 1,1 12 119,-39 32 50,0-2 0,22-22-1,-42 37-67,0 0 0,1 0 0,-1 0 0,1 0 0,-1 0 0,0-1-1,1 1 1,-1 0 0,0 0 0,1-1 0,-1 1 0,0 0 0,1 0 0,-1-1-1,0 1 1,0 0 0,1-1 0,-1 1 0,0-1 0,0 1 0,0 0 0,0-1 0,1 1-1,-1-1 1,0 1 0,0 0 0,0-1 0,0 1 0,0-1 0,0 1 0,0 0 0,0-1-1,0 1 1,0-1 0,0 1 0,0-1 0,0 1 0,-1 0 0,1-1 0,0 1-1,0 0 1,0-1 0,-1 0 0,0 1-12,0 1-1,0-1 1,0 0-1,1 0 0,-1 1 1,0-1-1,0 1 1,0-1-1,1 0 1,-1 1-1,0 0 1,0-1-1,1 1 1,-1-1-1,0 1 0,1 0 1,-1-1-1,1 1 1,-1 0-1,1 0 1,-1 1-1,-4 5 5,1 1 1,0-1-1,1 1 0,0 0 0,0 0 1,0 0-1,1 0 0,1 1 0,-1-1 0,1 1 1,1 10-1,0-18 5,0-1 0,0 1 0,0 0 1,0-1-1,0 1 0,0 0 0,0-1 0,1 1 0,-1-1 0,0 1 1,0 0-1,1-1 0,-1 1 0,0-1 0,1 1 0,-1-1 1,1 1-1,-1-1 0,1 1 0,-1-1 0,1 0 0,-1 1 0,1-1 1,-1 0-1,1 1 0,-1-1 0,1 0 0,0 0 0,-1 1 1,2-1-1,26 0 291,25-16 63,-22-3-332,-1-2 0,-1-1 0,-1-1 0,-1-2 0,-1 0 0,-1-2 0,-2-1 0,26-39 0,-47 64-33,1 0-14,-1 0-1,0 0 1,0 0 0,0-1-1,0 1 1,-1-1-1,1 0 1,-1 0 0,0 1-1,0-1 1,0 0 0,-1 0-1,1-7 1,-2 10-8,1 1 1,-1-1 0,1 0 0,-1 0-1,0 0 1,0 1 0,1-1-1,-1 0 1,0 1 0,0-1 0,0 0-1,0 1 1,0-1 0,0 1 0,0 0-1,0-1 1,0 1 0,0 0-1,0-1 1,0 1 0,0 0 0,0 0-1,0 0 1,0 0 0,0 0-1,0 0 1,0 0 0,0 1 0,0-1-1,0 0 1,-2 1 0,-37 10-181,31-4 180,0 0-1,1 0 0,0 1 0,0 0 0,0 1 1,1-1-1,1 1 0,-1 1 0,2-1 0,-1 1 1,-8 21-1,7-13-9,1 1 1,0 0-1,1 0 0,1 0 1,1 0-1,-1 22 0,3-38 40,1 1 0,0-1 1,0 1-1,0-1 0,1 0 0,-1 1 0,1-1 0,-1 0 0,1 1 0,0-1 0,1 0 0,-1 0 0,0 0 1,4 6-1,-2-7 3,-1-1 1,0 1-1,0-1 0,1 1 1,-1-1-1,1 0 1,-1 0-1,1 0 1,0 0-1,-1 0 1,1 0-1,0-1 0,0 0 1,-1 1-1,1-1 1,0 0-1,0 0 1,4-1-1,2 0 32,1-1 0,0 0 0,-1-1 1,1 0-1,-1 0 0,0-1 0,0 0 0,0-1 0,-1 0 0,0 0 0,1-1 1,10-10-1,8-8 3,-2-1 0,25-30 0,32-50 61,-73 92-91,0-1 0,-1 0 0,0-1 0,-1 1 0,-1-1 0,5-17 0,-11 32-18,0 0 1,0 0-1,0 0 0,0 0 0,-1 0 1,1-1-1,0 1 0,0 0 0,0 0 1,0 0-1,0 0 0,0 0 0,0 0 1,-1 0-1,1 0 0,0-1 0,0 1 1,0 0-1,0 0 0,0 0 0,-1 0 1,1 0-1,0 0 0,0 0 0,0 0 1,0 0-1,0 0 0,-1 0 0,1 0 1,0 0-1,0 0 0,0 0 0,0 0 1,0 0-1,-1 0 0,1 0 0,0 0 0,0 0 1,0 0-1,0 1 0,0-1 0,-1 0 1,1 0-1,0 0 0,0 0 0,0 0 1,0 0-1,0 0 0,0 1 0,0-1 1,0 0-1,-1 0 0,1 0 0,0 0 1,0 0-1,0 0 0,0 1 0,0-1 1,0 0-1,0 0 0,0 0 0,0 0 1,0 1-1,-11 12-26,0 2 0,0-1 0,2 1-1,0 1 1,1-1 0,0 2 0,1-1 0,1 1 0,-7 33 0,5-10 243,1 1 0,3-1 0,0 55 0,3-109-259,-1 0 0,-1 0 0,0 0 0,0 1 0,-2 0 0,0-1 0,-9-16 0,4 10 34,5 13 130,1 0 0,1 0 0,-1-1 0,1 1 0,0-1 0,1 0 0,0 1 0,-2-16 0,4 22-106,0 0 1,0 0 0,1 1-1,-1-1 1,0 0-1,1 1 1,-1-1-1,1 0 1,-1 1-1,0-1 1,1 1-1,0-1 1,-1 0-1,1 1 1,-1-1-1,1 1 1,0 0-1,-1-1 1,1 1 0,0-1-1,-1 1 1,1 0-1,0 0 1,0-1-1,-1 1 1,1 0-1,0 0 1,0 0-1,0 0 1,29-3 155,-24 3-157,30 0-226,-27 1-51,0-1-1,1 0 1,-1 0 0,1-1-1,-1 0 1,0-1 0,0 0 0,12-4-1,-12-4-3174,-8-7-1607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23 11435,'-22'-11'6886,"5"5"-4291,10 1 3298,18 12-6085,8 3 128,-3 3-1345,-1-5-5830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6854,'0'0'14062,"2"9"-13843,4 50 515,-2 1 1,-5 70 0,0-42-265,-1-26-15,-2 0 0,-3-1 0,-2 0 0,-22 74-1,40-183 3671,5-38-3296,21-114-1469,-33 186 506,-2 11 89,0 0 0,0 1 1,0-1-1,1 0 0,-1 1 0,1-1 0,0 1 0,-1-1 0,1 1 0,1-1 0,0-2 0,11 46-1268,-12-37 1317,0-1-1,0 1 1,0-1-1,1 1 1,-1-1 0,1 0-1,0 0 1,0 0 0,0 0-1,1 0 1,-1-1 0,1 1-1,-1-1 1,1 1 0,0-1-1,0 0 1,0 0-1,0 0 1,0 0 0,0-1-1,1 1 1,-1-1 0,0 0-1,1 0 1,5 1 0,-4-2 19,0 0-1,0 0 1,0-1 0,0 1 0,0-1 0,0-1 0,0 1 0,0-1 0,-1 1 0,1-1 0,0-1 0,-1 1-1,0-1 1,1 1 0,-1-1 0,0 0 0,7-8 0,-5 5-8,-1-2 1,1 1-1,-1 0 0,0-1 1,-1 0-1,1 0 0,-2-1 1,1 1-1,-1-1 1,-1 0-1,1 0 0,-1 0 1,-1 0-1,0 0 0,0-14 1,-1 23-22,0 0 1,0 0 0,1 0-1,-1-1 1,0 1 0,0 0-1,0 0 1,0 0 0,0-1 0,0 1-1,0 0 1,0 0 0,0 0-1,0-1 1,0 1 0,0 0-1,0 0 1,0 0 0,0-1-1,-1 1 1,1 0 0,0 0-1,0 0 1,0 0 0,0-1 0,0 1-1,0 0 1,0 0 0,-1 0-1,1 0 1,0-1 0,0 1-1,0 0 1,0 0 0,-1 0-1,1 0 1,0 0 0,0 0 0,0 0-1,0 0 1,-1-1 0,1 1-1,0 0 1,0 0 0,0 0-1,-1 0 1,-8 9-193,-7 16 26,11-15 148,0 1 0,1-1 0,1 1 0,0 0 0,0 0 0,1 0 0,0 1 0,1-1 0,1 15 0,0-25 27,0 0 0,0 0-1,0 0 1,0 0 0,1-1 0,-1 1-1,0 0 1,1 0 0,-1 0 0,1 0-1,-1 0 1,1 0 0,-1-1 0,1 1-1,-1 0 1,1 0 0,0-1 0,0 1-1,-1 0 1,1-1 0,0 1 0,0-1-1,0 1 1,-1-1 0,3 1 0,29 3 122,-25-5-85,0 0-1,0 0 1,0-1 0,0 0 0,0 0-1,12-6 1,37-35-181,-52 40 48,0-1 0,-1 1 1,0-1-1,0 0 0,0 0 0,0 0 1,0 0-1,-1-1 0,0 1 0,0-1 0,3-9 1,-22 29-1483,-26 60 1222,41-70 364,0-1-1,0 1 0,1 0 1,-1 0-1,1 0 0,0 0 1,0 0-1,1 1 0,-1-1 1,1 0-1,0 0 0,1 0 1,-1 1-1,3 7 0,-1-10 13,0-1-1,0 0 0,0 1 1,0-1-1,0 0 1,0-1-1,0 1 0,1 0 1,-1-1-1,1 1 0,0-1 1,-1 0-1,1 1 1,0-2-1,-1 1 0,1 0 1,0 0-1,0-1 0,0 1 1,0-1-1,0 0 1,5 0-1,72-3 306,-77 3-316,8-2 20,1 0 1,0-1-1,-1 0 1,14-6-1,-22 7-23,1 1-1,-1-1 1,1 0 0,-1 0 0,0-1-1,1 1 1,4-5 0,-8 6-5,1 0 0,0 0 0,0 0 0,-1 0 0,1 0 0,-1 0 0,1 0 0,-1 0 0,1 0 0,-1 0 0,0 0 0,1 0 0,-1-1 0,0 1 0,0 0 0,0 0 0,0 0 0,0 0 0,0-1 0,0 1 0,0 0 0,0 0 0,-1 0 0,1 0 0,-1-2 0,0 1 2,-1 0 1,0-1-1,1 1 0,-1 0 1,0 0-1,0 0 0,-1 1 1,1-1-1,0 0 1,0 1-1,-1-1 0,1 1 1,-4-1-1,-41-17-1,26 11 29,15 5-17,4 3 82,0-1-1,-1 1 1,1-1-1,0 0 1,0 0 0,0 0-1,0 0 1,0 0-1,1 0 1,-1 0 0,0-1-1,0 1 1,1-1-1,-1 1 1,1-1 0,-1 0-1,1 0 1,0 1-1,0-1 1,0 0 0,0 0-1,-2-4 1,6 5-88,-1 0 1,1 0-1,0 0 1,-1 0-1,1 1 0,0-1 1,0 1-1,-1 0 1,1 0-1,0 0 1,5 1-1,-4-1-20,50 1-33,-31 1 4,0-2 1,1 0-1,-1-2 1,35-6-1,-56 8-103,-1-1 0,1 1 1,0-1-1,-1 1 0,1-1 0,0 0 0,-1 0 0,1 0 0,-1 1 0,1-2 0,-1 1 0,0 0 0,1 0 0,-1 0 0,0-1 0,0 1 0,0 0 0,0-1 0,0 1 0,0-1 1,0 0-1,0 1 0,-1-1 0,2-3 0,-4-29-7813,-9 4-2744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13389,'0'0'8904,"77"32"-8680,-38-20-160,-3-1-2082,-5-6-6277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13485,'0'0'11093,"4"12"-10677,-2-5-368,1 1 0,-1 0 0,-1-1 0,1 1 1,-1 0-1,-1 0 0,0 0 0,0 0 0,0 0 0,-1 0 0,-2 9 0,-6 15 50,4-19-81,1 0-1,1 0 1,0 1 0,-1 19-1,5-32-3,-1 0-1,0 0 0,1-1 0,-1 1 0,1 0 0,-1 0 0,1 0 0,-1 0 1,1 0-1,0-1 0,-1 1 0,1 0 0,0 0 0,0-1 0,-1 1 0,1-1 1,0 1-1,0-1 0,0 1 0,0-1 0,0 1 0,0-1 0,0 0 0,0 0 1,0 1-1,0-1 0,0 0 0,0 0 0,0 0 0,0 0 0,2 0 0,43-1 252,-32 1-558,-5 0 157,-6-1 62,0 1 0,0 0-1,0 0 1,0 0-1,-1 0 1,1 1 0,0-1-1,0 1 1,0 0-1,4 1 1,-6 0 41,0-1-1,0 1 1,0-1-1,0 1 1,0-1-1,0 1 1,0-1-1,-1 1 1,1 0 0,-1-1-1,1 1 1,-1 0-1,1 0 1,-1-1-1,0 1 1,0 0-1,0 0 1,0-1 0,-1 4-1,0-1 65,0-1 0,0 0 0,0 0 0,0 1 1,-1-1-1,1 0 0,-1 0 0,0 0 0,0-1 0,0 1 0,0 0 0,-1-1 0,1 1 0,-1-1 0,1 0 0,-1 0 1,0 0-1,0 0 0,0 0 0,0-1 0,0 1 0,0-1 0,0 0 0,-5 1 0,-6 3 451,-1 0-1,0-1 1,0-1 0,-19 2-1,30-4-449,-4 0 175,-1-1 0,1 1-1,0-1 1,0-1 0,-12-1 0,19 1-264,0 1 0,-1 0 1,1-1-1,0 1 0,0-1 1,0 1-1,0-1 0,0 1 1,-1-1-1,1 0 0,0 0 1,1 1-1,-1-1 0,0 0 1,0 0-1,0 0 0,0 0 1,1 0-1,-1 0 0,0 0 1,1 0-1,-1-1 0,1 1 1,-1 0-1,1 0 0,0 0 1,0-1-1,-1 1 0,1 0 1,0 0-1,0-1 0,0 1 1,0 0-1,0 0 0,0-1 1,1 1-1,-1 0 0,0 0 1,1 0-1,-1-1 0,1 1 1,-1 0-1,1 0 0,0-1 1,1-1-516,0 0 0,0 0 0,0 1 0,0-1 1,0 1-1,1-1 0,-1 1 0,1 0 0,-1 0 0,1 0 1,0 1-1,5-4 0,16-7-5353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10186,'0'0'6085,"11"3"-3234,1 0-2049,0 0 1,1-1-1,-1-1 0,0 0 0,1 0 0,13-2 1,-23 1-730,0-1 1,0 1 0,0 0-1,0-1 1,0 0 0,0 1 0,0-1-1,0 0 1,0-1 0,0 1-1,0-1 1,-1 1 0,1-1 0,0 0-1,-1 1 1,0-2 0,1 1-1,-1 0 1,0 0 0,0-1 0,0 1-1,-1-1 1,1 1 0,0-1-1,-1 0 1,0 0 0,0 1 0,1-1-1,-2 0 1,1 0 0,0 0-1,-1 0 1,1-1 0,-1 1 0,0-4-1,0 5-65,0 0 0,-1 0 0,1 0 0,0 0-1,-1 0 1,1 0 0,-1 1 0,0-1 0,0 0-1,0 0 1,0 1 0,0-1 0,0 0 0,0 1 0,0-1-1,-1 1 1,1-1 0,-1 1 0,1 0 0,-1 0 0,1-1-1,-1 1 1,0 0 0,1 1 0,-1-1 0,0 0 0,0 0-1,0 1 1,0-1 0,-3 0 0,3 1-23,-1-1 0,0 1-1,0 0 1,0-1 0,0 1 0,1 0 0,-1 1 0,0-1 0,0 1 0,0-1 0,0 1 0,1 0-1,-1 0 1,0 0 0,1 0 0,-1 0 0,1 1 0,-1-1 0,1 1 0,-4 2 0,2 1 2,0-1 1,1 1 0,-1 0 0,1-1 0,0 2 0,1-1 0,-1 0 0,1 0-1,0 1 1,0-1 0,1 1 0,-1 0 0,1-1 0,1 1 0,-1 10 0,1-13 20,0-1 0,1 1 0,-1 0 0,1-1 0,0 1 0,-1 0 0,1-1 0,1 1 0,-1-1 0,0 1 0,1-1 0,-1 1 0,1-1 0,-1 0 0,1 0 1,0 0-1,0 0 0,0 0 0,0 0 0,1-1 0,-1 1 0,0-1 0,1 1 0,-1-1 0,1 0 0,-1 0 0,1 0 0,0 0 0,-1 0 0,1-1 0,0 1 1,0-1-1,4 0 0,7 1 47,1-1 1,-1 0 0,1-1-1,-1 0 1,0-2 0,1 0-1,-1 0 1,27-11 0,-32 10-54,0 0 0,0 0 0,-1-1 0,0 0 1,1 0-1,-2-1 0,1 0 0,-1-1 0,0 1 0,0-2 1,0 1-1,-1-1 0,-1 1 0,7-12 0,-8 3-13,-11 10-68,5 6 60,0 1 0,0-1 0,0 0 0,1 1 0,-1-1 0,0 1 1,1 0-1,-1-1 0,0 1 0,1 0 0,-1 0 0,1 0 0,-1 0 1,-1 2-1,-4 4-12,1 0 1,1 0 0,0 0-1,0 1 1,0-1-1,1 1 1,0 1 0,-3 7-1,6-12 40,-1-1 0,1 0-1,0 0 1,0 1 0,0-1-1,0 1 1,1-1-1,-1 1 1,1-1 0,0 1-1,0-1 1,0 1 0,1-1-1,-1 1 1,1-1 0,0 1-1,0-1 1,0 0-1,0 1 1,0-1 0,1 0-1,3 6 1,-3-7-104,0-1 0,1 1-1,-1-1 1,0 1 0,1-1 0,-1 0-1,1 0 1,-1 0 0,1 0 0,0-1-1,-1 1 1,1-1 0,0 1 0,-1-1-1,1 0 1,0 0 0,0 0 0,4-1-1,-5 0-368,0 1 0,0 0 0,0-1 0,0 1 0,-1-1 0,1 0-1,0 0 1,0 0 0,-1 0 0,1 0 0,-1 0 0,1 0 0,-1 0 0,1 0-1,-1-1 1,2-1 0,7-17-8510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8456,'0'0'8072,"6"65"-7880,5-46-192,2 0-2915,2-3-3939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114 120 11979,'0'0'1762,"-8"2"-91,2-1-1414,1 1 0,-1 0-1,0 0 1,1 1 0,0 0 0,-1 0-1,1 0 1,0 0 0,0 1 0,1 0 0,-1 0-1,1 0 1,0 0 0,0 1 0,0 0 0,1 0-1,0 0 1,0 0 0,0 0 0,0 1 0,1-1-1,0 1 1,0 0 0,0-1 0,1 1 0,0 0-1,0 0 1,0 10 0,2-14-209,-1-1 1,1 0-1,0 0 1,0 0-1,-1 0 0,1 0 1,0 0-1,0 0 0,0 0 1,0 0-1,0 0 1,1 0-1,-1-1 0,0 1 1,0 0-1,0-1 1,1 1-1,-1-1 0,0 1 1,0-1-1,1 0 1,-1 0-1,0 1 0,1-1 1,-1 0-1,1 0 1,-1 0-1,0 0 0,1-1 1,-1 1-1,0 0 0,3-1 1,2 0 170,0 1 1,0-1-1,0-1 1,-1 1 0,1-1-1,10-4 1,4-9-157,0 0 0,-1-2 0,-1 0 0,-1-1 0,-1-1 0,0 0 0,-1-1 0,-1-1 0,-1 0 0,19-43 1,-31 50 188,-10 18-309,-13 16-149,3 6 149,0 1-1,-14 30 1,28-49 64,1 1 0,0 0 1,1 0-1,0 0 0,0 1 0,1-1 0,0 1 1,0-1-1,1 1 0,1 0 0,0 13 0,0-22-55,0 0 0,1 0 0,-1 0 0,0 0 0,1 0 0,-1 0 0,1 0 0,-1 0 0,1 0 0,0 0 0,-1 0 0,1 0-1,0-1 1,-1 1 0,1 0 0,0 0 0,0-1 0,0 1 0,0-1 0,0 1 0,0-1 0,0 1 0,0-1 0,0 1-1,0-1 1,0 0 0,1 1 0,30 1-6240,-26-2 4212,17 0-8622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129 120 16496,'0'0'6224,"9"-2"-5615,-1 0-498,4-1-41,0 0 0,0-1 0,0 0 0,13-8 1,-23 11-8,0 0 1,0 0 0,0 0 0,0 0 0,0-1 0,0 1 0,0-1 0,0 0 0,0 1 0,-1-1 0,1 0 0,0 0 0,-1 0 0,0 0 0,0 0 0,1 0 0,-1-1 0,0 1 0,-1 0 0,1-1 0,0 1 0,-1 0 0,1-1 0,-1 1 0,0-1 0,0 1 0,0-1 0,0 1 0,0-1 0,-1-2 0,0 3-56,0 0 0,0 0 0,0 1 0,-1-1 1,1 1-1,0-1 0,-1 1 0,1 0 0,-1-1 0,0 1 0,1 0 1,-1 0-1,0 0 0,0 0 0,1 0 0,-1 1 0,0-1 1,0 0-1,0 1 0,0-1 0,0 1 0,0 0 0,0 0 1,-3 0-1,-50 1-196,46 1 236,1 0-1,0 1 1,-1 0 0,1 0 0,1 1 0,-1 0 0,0 1-1,1-1 1,0 2 0,0-1 0,1 1 0,-1 0 0,1 0-1,0 0 1,1 1 0,0 0 0,0 0 0,0 1 0,1-1-1,0 1 1,0 0 0,1 0 0,0 0 0,-1 10 0,4-15-13,0 0 0,0 0 0,1 0 0,-1 0 0,1 0 1,0 0-1,0 0 0,0 0 0,1 0 0,-1 0 1,0-1-1,1 1 0,0 0 0,0-1 0,0 1 1,0-1-1,0 0 0,0 0 0,1 0 0,-1 0 0,0 0 1,1 0-1,0-1 0,-1 1 0,1-1 0,0 0 1,0 0-1,0 0 0,0 0 0,4 1 0,10 2-84,0 0-1,0-1 0,34 2 0,6-4-2238,-20-3-2204,5-8-6291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25 7911,'-1'-15'12215,"-5"8"-8355,-17 4-4521,17 3 1215,-7 1-564,0 0 0,0 2 0,1-1 0,-1 1 0,0 1 1,1 0-1,0 1 0,0 0 0,0 1 0,1 1 0,0 0 1,0 0-1,0 1 0,1 0 0,0 1 0,1 0 0,0 0 1,-8 12-1,16-19 6,-1-1 1,1 1-1,0 0 1,0 0 0,0 0-1,0 1 1,1-1-1,-1 0 1,1 0-1,-1 0 1,1 0 0,0 1-1,0-1 1,-1 0-1,2 5 1,-1-6-1,1 1 1,0-1-1,-1 0 1,1 1-1,0-1 1,-1 0-1,1 0 1,0 0-1,0 0 1,0 0 0,0 0-1,0 0 1,1 0-1,-1 0 1,0 0-1,0 0 1,0-1-1,3 2 1,6 1-38,1 0 1,-1 0 0,1-1-1,-1-1 1,18 1 0,0 0-126,-13 0 105,0 1 1,0 1-1,0 0 0,15 7 0,-27-10 61,1 0-1,-1 1 1,0 0-1,-1-1 1,1 1-1,0 0 1,0 1-1,-1-1 1,1 0-1,-1 1 0,3 3 1,-4-5 28,-1 1-1,1-1 1,-1 1 0,1-1 0,-1 1-1,1-1 1,-1 1 0,0-1 0,0 1-1,0 0 1,0-1 0,0 1 0,0-1-1,0 1 1,0-1 0,-1 1 0,1 0-1,0-1 1,-1 1 0,0-1 0,1 0-1,-1 1 1,0-1 0,0 1 0,-1 1-1,-2 2 260,-1 0 1,0 0-1,-1-1 0,1 1 0,-1-1 0,1 0 0,-1 0 0,-1-1 0,1 0 0,0 0 1,-1-1-1,-11 4 0,0-1 253,1-1 0,-2 0 1,-30 1-1,-18-5-44,67 0-534,1 0 0,-1 0 0,0 0 0,0 0 0,0 0-1,0 0 1,0 0 0,0 0 0,0 0 0,1 0 0,-1 0-1,0 0 1,0 0 0,0 0 0,0 0 0,0 0 0,0-1-1,0 1 1,0 0 0,0 0 0,0 0 0,0 0 0,0 0 0,1 0-1,-1 0 1,0 0 0,0-1 0,0 1 0,0 0 0,0 0-1,0 0 1,0 0 0,0 0 0,0 0 0,0-1 0,0 1-1,0 0 1,0 0 0,0 0 0,-1 0 0,1 0 0,0 0 0,0 0-1,0-1 1,0 1 0,0 0 0,0 0 0,0 0 0,0 0-1,0 0 1,0 0 0,0 0 0,0 0 0,-1 0 0,1 0-1,0-1 1,0 1 0,0 0 0,0 0 0,0 0 0,0 0-1,0 0 1,-1 0 0,12-5-3306,6 1-1829,4-1-1789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9321,'0'0'11979,"-36"57"-10698,21-25-448,4 2-416,7-2-321,4 3-64,0-5-353,0-2-1184,0-8-641,0-6-1313,0-8-3332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6566,'0'0'14617,"8"8"-13058,-4-4-1380,-1 0-6,0-1 1,1 1-1,0-1 0,0 0 0,0 0 0,0 0 0,0-1 0,0 1 0,1-1 1,-1 0-1,1 0 0,-1-1 0,1 0 0,0 1 0,0-1 0,8 0 0,-6-1 28,0 0 0,-1 0-1,1-1 1,0 0-1,0 0 1,0-1-1,-1 0 1,1 0-1,0 0 1,-1-1-1,8-4 1,-10 4-172,-1 1 1,0-1-1,-1 0 0,1 1 1,0-1-1,-1 0 1,0-1-1,0 1 1,1 0-1,-2-1 0,1 1 1,0-1-1,-1 0 1,0 1-1,0-1 0,0 0 1,0 0-1,0 0 1,-1 1-1,0-1 1,0-7-1,0 10-29,0 0 0,0 0 0,0 0 0,0 0-1,0 0 1,-1 0 0,1 0 0,0 0 0,-1 0 0,1 0 0,-1 0 0,1 0 0,-1 0 0,1 0-1,-1 0 1,1 1 0,-1-1 0,0 0 0,0 0 0,1 1 0,-1-1 0,0 0 0,0 1-1,0-1 1,-1 0 0,-1 0-12,1 0 0,-1 0 0,0 1 0,1-1 0,-1 1 0,0-1 0,1 1 0,-1 0 0,-5 1 0,2-1-17,1 1 1,-1 0-1,1 0 0,0 0 1,-1 1-1,1 0 1,0 0-1,0 0 0,0 1 1,-5 3-1,1 2-6,1 0-1,0 1 1,0 0-1,0 0 1,-6 13-1,11-17 28,0 0 0,0 0-1,1 1 1,-1-1 0,1 1 0,1-1-1,-1 1 1,1 0 0,0-1 0,0 1-1,1 0 1,0 9 0,0-13 11,1 0 1,-1 0-1,1 0 1,0-1-1,0 1 0,0 0 1,0 0-1,0-1 1,0 1-1,0-1 1,0 1-1,0-1 0,1 1 1,-1-1-1,1 0 1,-1 0-1,1 0 0,0 0 1,-1 0-1,1 0 1,0 0-1,-1 0 0,1-1 1,0 1-1,0-1 1,0 1-1,0-1 1,3 1-1,63 2 81,-53-4-107,4 1-641,0-1 0,-1 0 1,28-7-1,-36 5-661,0 0 1,-1 0-1,0-1 1,17-9-1,2-5-4521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11499,'0'0'6545,"-2"11"-4271,-25 120 2141,15-86-3655,3 0 1,1 1 0,-1 54 0,10-99-634,1-1 1,0 1-1,0-1 1,-1 1-1,1-1 1,0 0-1,0 1 1,0-1-1,0 0 1,0 0-1,0-1 1,-1 1-1,1 0 1,0-1-1,0 1 1,2-1-1,12-8 34,0 0 0,0-1 0,-1-1 0,0-1 0,-1 0 0,22-24 0,-19 19-98,0 3-147,21-22 364,-36 34-382,0 0 1,0-1-1,0 1 0,0 0 1,-1 0-1,1-1 0,-1 1 1,0-1-1,0 0 0,0 1 1,0-1-1,0 0 0,0-4 1,-5 0-7250,-5 3-1399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3972,'0'0'21172,"56"27"-20724,-41-27-352,0 0-224,0-7-1441,-6-3-2339,6-4-3779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15214,'0'0'1356,"-6"13"854,-9 20-884,1 0 1,1 2-1,2-1 0,-8 50 0,15-60-1143,-2 20 40,-1 52 1,7-95-144,0-37-710,-1 23 274,-1 1 1,0 0-1,-1-1 1,0 1-1,-1 0 1,0 1-1,-1-1 0,0 1 1,-12-19-1,17 30 409,0 0 0,1-1 0,-1 1-1,0 0 1,0 0 0,0-1 0,1 1 0,-1 0-1,0 0 1,0-1 0,1 1 0,-1 0-1,0 0 1,1 0 0,-1 0 0,0 0-1,0-1 1,1 1 0,-1 0 0,0 0 0,1 0-1,-1 0 1,0 0 0,1 0 0,-1 0-1,0 0 1,1 0 0,-1 0 0,0 0-1,1 0 1,-1 0 0,0 1 0,1-1-1,-1 0 1,0 0 0,0 0 0,1 0 0,-1 0-1,0 1 1,1-1 0,-1 0 0,0 0-1,0 0 1,1 1 0,24 7-338,-21-6 502,58 8-1540,-19-9-7262,-17-1-2706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38 13261,'0'0'6352,"-8"0"-4462,1 0-1687,3-1-138,0 1 0,0-1-1,0 1 1,0 0 0,1 1-1,-1-1 1,0 1 0,0-1-1,0 1 1,1 0 0,-1 1-1,0-1 1,1 1 0,-1-1-1,1 1 1,0 0 0,-1 1-1,1-1 1,0 0 0,0 1-1,1 0 1,-1-1 0,0 1-1,1 0 1,-4 6-1,4-6 43,0 1 0,0-1-1,0 0 1,0 0 0,1 1 0,-1-1-1,1 1 1,0 0 0,0-1-1,0 1 1,0 4 0,1-7-78,1 0 0,-1-1 1,0 1-1,0 0 1,0-1-1,1 1 1,-1 0-1,0-1 1,1 1-1,-1 0 0,1-1 1,-1 1-1,1-1 1,-1 1-1,1 0 1,-1-1-1,1 1 0,-1-1 1,1 0-1,0 1 1,0 0-1,29 4 307,-25-5-213,0 0 0,0-1-1,1 1 1,-1-1 0,0 0 0,0 0-1,0 0 1,0-1 0,0 0 0,8-5 0,-12 7 21,-2 0-236,0 0 128,0-1 1,1 1-1,-1 0 0,0-1 1,1 1-1,-1-1 0,0 1 1,1-1-1,-1 1 0,0-1 1,1 1-1,-1-1 0,1 0 1,-1 1-1,1-1 1,0 0-1,-1 0 0,1 1 1,0-1-1,-1 0 0,1 0 1,0 1-1,0-1 0,0 0 1,-1 0-1,1-1 0,0 1-54,0 0 0,0 0 0,0 0 0,0-1-1,-1 1 1,1 0 0,0 0 0,-1 0 0,1 0-1,-1 0 1,1 0 0,-1 0 0,0 0 0,1 0-1,-1 1 1,0-1 0,0 0 0,0 0 0,1 0-1,-1 1 1,0-1 0,0 0 0,0 1 0,0-1 0,0 1-1,0-1 1,0 1 0,0 0 0,0-1 0,-2 1-1,-1 0 0,0 1-1,1 0 0,-1-1 1,0 1-1,1 1 0,-1-1 1,1 0-1,-1 1 0,1 0 1,0 0-1,-1 0 0,1 0 1,0 0-1,0 1 0,1-1 1,-1 1-1,0 0 0,1 0 1,0 0-1,-1 0 0,1 0 1,1 0-1,-1 1 0,0-1 1,1 1-1,0-1 0,-2 5 1,-1 6 20,0 1 0,1-1 0,0 1 0,1-1 0,0 26 0,2-39 28,0 0-1,1-1 1,-1 1 0,0-1 0,0 1-1,1-1 1,-1 1 0,0 0 0,1-1-1,-1 0 1,0 1 0,1-1 0,-1 1-1,1-1 1,-1 1 0,1-1 0,-1 0-1,1 1 1,-1-1 0,1 0 0,-1 0-1,1 1 1,0-1 0,-1 0 0,1 0-1,-1 0 1,1 0 0,0 0 0,-1 0-1,1 1 1,-1-2 0,1 1 0,0 0-1,-1 0 1,1 0 0,-1 0 0,1 0-1,0 0 1,-1-1 0,1 1 0,-1 0-1,1 0 1,-1-1 0,1 1 0,0-1-1,1 0 65,1 0 0,-1 0 0,1 0 0,-1 0-1,1 0 1,-1-1 0,0 1 0,0-1 0,0 1 0,3-4-1,-5 5-88,14-23-18,2 0-1,0 1 0,1 1 1,29-28-1,-44 48-34,1-1-1,-1 1 1,1 0 0,-1 0-1,1 0 1,0 0 0,-1 1-1,1-1 1,0 1 0,0-1-1,0 1 1,-1 0 0,1 0-1,0 0 1,0 1 0,0-1-1,-1 1 1,5 1 0,-1-1-20,-1 0 1,1 1 0,-1 0-1,1 0 1,-1 1 0,0 0-1,8 5 1,-11-6 78,0 0 1,-1 1-1,1-1 1,-1 0-1,1 1 1,-1-1-1,0 1 1,0-1-1,0 1 1,-1-1-1,1 1 1,0 0-1,-1-1 1,0 1-1,1 0 1,-1-1-1,-1 1 1,1 0-1,0-1 1,0 1-1,-1 0 1,0-1-1,1 1 1,-1 0-1,0-1 1,0 1-1,-3 3 0,4-5 135,0-26 1611,0-94-1719,-4 117-693,8 11 554,1-5-337,-1 0 0,1-1 0,0 0 0,0 1 1,0-2-1,1 1 0,9 3 0,-8-4 381,0 0 0,0-1 0,0 0 1,-1 0-1,1-1 0,0 1 0,0-2 1,0 1-1,0-1 0,9-2 0,-8 1 137,0 0 0,0-1 0,0 0 0,0-1 0,0 0 0,0 0 0,-1 0 0,0-1 0,0 0 0,0-1 0,-1 1 0,0-1 0,0-1 0,10-12-1,-16 18-70,1 1 0,0-1 0,-1 0 0,1 1 0,-1-1 0,1 0-1,-1 0 1,1 0 0,-1 1 0,1-1 0,-1 0 0,0 0 0,1 0-1,-1 0 1,0 0 0,0 0 0,0 1 0,0-1 0,0 0-1,0 0 1,0 0 0,0 0 0,0 0 0,-1-1 0,1 1-17,-1 1 1,0-1-1,0 1 1,0 0-1,1-1 1,-1 1-1,0 0 1,0 0-1,0 0 1,0 0-1,1 0 1,-1 0-1,0 0 1,0 0-1,0 0 1,0 0-1,0 0 1,1 0 0,-1 1-1,-1-1 1,-3 2-34,-1-1 0,1 1 1,0 0-1,0 1 0,0-1 1,0 1-1,-4 4 1,-1 3 2,1 0 0,0 1 1,0 0-1,-8 17 1,13-22 72,1 0 1,0 0-1,0 1 1,1-1-1,0 1 1,0 0-1,0-1 1,1 1-1,0 0 1,0 12-1,1-18-16,1 0 0,0 1 0,-1-1 0,1 0 0,0 0 0,0 0 0,0 0 1,0 0-1,0 0 0,0 0 0,0-1 0,0 1 0,0 0 0,0 0 0,0-1 0,1 1 0,-1-1 0,0 1 0,0-1 0,1 0 0,-1 1 0,0-1 0,1 0 0,-1 0 0,0 0 0,1 0 0,-1 0 0,0 0 0,2-1 0,47-1 325,-49 2-340,22-5-25,1 0-1,-1-1 1,30-13 0,-27 10-165,0 0-1,34-6 0,-60 15 195,1 0-1,-1 0 0,0 0 0,0 0 1,1-1-1,-1 1 0,0 0 0,1 0 1,-1 0-1,0 0 0,1 0 0,-1 0 1,0 0-1,1 0 0,-1 0 0,0 1 1,1-1-1,-1 0 0,0 0 0,1 0 1,-1 0-1,0 0 0,0 0 0,1 1 1,-1-1-1,0 0 0,1 0 0,-1 0 1,0 1-1,0-1 0,0 0 0,1 0 1,-1 1-1,0-1 0,0 0 0,0 1 1,0-1-1,1 0 0,-1 0 0,0 1 1,0-1-1,0 0 0,0 1 0,0-1 1,0 0-1,0 1 0,0-1 0,0 0 1,0 1-1,0-1 0,0 0 0,0 1 1,0-1-1,0 0 0,-1 1 0,1-1 1,0 0-1,0 1 0,0-1 0,0 0 1,-1 0-1,1 1 0,0-1 0,0 0 1,0 0-1,-1 1 0,1-1 0,-24 35 699,21-30-594,-1-1-1,1 1 0,-1 0 1,2 0-1,-1 0 0,0 0 0,-1 7 1,4-12-88,1 1 1,0-1 0,-1 1-1,1-1 1,0 1 0,-1-1-1,1 1 1,0-1 0,0 0-1,0 1 1,-1-1-1,1 0 1,0 0 0,0 1-1,0-1 1,0 0 0,-1 0-1,1 0 1,0 0 0,0 0-1,0 0 1,0-1-1,0 1 1,-1 0 0,1 0-1,0-1 1,1 1 0,28-7 227,34-24-203,-52 24-389,0 0 0,1 1 0,0 0 1,0 1-1,26-6 0,-38 11 328,0 0-1,-1 1 1,1-1-1,0 0 1,-1 1-1,1-1 1,-1 0 0,1 1-1,-1-1 1,1 1-1,-1-1 1,1 1-1,-1-1 1,1 1-1,-1-1 1,1 1 0,-1 0-1,0-1 1,0 1-1,1-1 1,-1 1-1,0 0 1,0-1-1,1 1 1,-1 0 0,0-1-1,0 1 1,0 0-1,0 0 1,0-1-1,0 1 1,0 0 0,0-1-1,-1 1 1,1 0-1,0-1 1,0 1-1,0 0 1,-1-1-1,1 1 1,-1 0 0,-8 33 113,-11 14 484,11-27-1753,0 0-4380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7655,'0'-3'10463,"-2"7"-4416,-5 19-2992,-1 15-5287,4-18 3909,-54 418 661,56-416-1485,3-28 290,5-31-459,20-95-492,-13 61-453,24-79-1,-35 143 211,1 1 0,-1 0 0,1-1 0,0 1 0,1 1 0,-1-1-1,1 0 1,1 1 0,-1 0 0,1 0 0,-1 0 0,1 1 0,1-1 0,-1 1 0,1 0-1,-1 1 1,1-1 0,0 1 0,0 0 0,1 1 0,-1 0 0,0 0 0,1 0-1,0 0 1,-1 1 0,1 0 0,0 1 0,0 0 0,-1 0 0,1 0 0,0 1-1,11 2 1,-15-3 43,-1 0-1,1 1 1,-1-1-1,0 1 0,1 0 1,-1 0-1,1 0 0,-1 0 1,0 0-1,0 0 0,0 0 1,0 1-1,0-1 1,0 1-1,0 0 0,0 0 1,0-1-1,-1 1 0,1 0 1,-1 0-1,0 0 0,1 1 1,-1-1-1,0 0 1,0 0-1,0 1 0,-1-1 1,1 1-1,0-1 0,-1 1 1,0-1-1,1 1 1,-1-1-1,0 1 0,0-1 1,-1 1-1,1-1 0,0 1 1,-1-1-1,-1 3 0,0 5 60,-1 0 0,0-1-1,0 1 1,-1-1-1,0 0 1,-1 0 0,0-1-1,-11 14 1,5-9 199,-2 0 1,0 0 0,0-1-1,-26 16 1,32-23-194,-1 0 1,0 0-1,-1-1 0,1-1 1,-1 1-1,1-1 1,-1-1-1,0 1 0,0-2 1,-17 2-1,25-3-106,1 0-1,-1 0 0,1 0 1,0 0-1,-1 0 0,1 0 1,-1 0-1,1-1 0,0 1 1,-1 0-1,1 0 0,0 0 1,-1-1-1,1 1 0,0 0 0,-1 0 1,1-1-1,0 1 0,0 0 1,-1-1-1,1 1 0,0 0 1,0-1-1,0 1 0,-1 0 1,1-1-1,0 1 0,0-1 1,0 1-1,0 0 0,0-1 1,0 1-1,0-1 0,0 1 1,0 0-1,0-1 0,0 1 1,0-1-1,0 1 0,0-1 1,0 1-1,0 0 0,0-1 1,1 1-1,-1 0 0,0-1 1,0 1-1,0 0 0,1-1 1,11-20-4397,31-12-8051,-22 20 592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44 3651,'0'0'23105,"-1"8"-22379,-6 26-254,-1 0 0,-19 45 0,8-21 44,40-102 2166,15-31-2812,8-62-537,-47 146 568,0-3 83,1 0-1,1 0 1,-1 0 0,1 1 0,0-1-1,0 0 1,0 1 0,1-1 0,0 0 0,2 8-1,-2-13 24,1 0 1,0 0-1,0 0 0,0 0 0,0 0 0,0 0 0,0-1 0,1 1 1,-1 0-1,0-1 0,0 1 0,0-1 0,1 1 0,-1-1 0,0 0 1,1 0-1,-1 1 0,0-1 0,1 0 0,-1 0 0,0 0 0,1 0 1,-1-1-1,2 1 0,36-7 209,-29 3-183,0 0 0,0-1-1,-1 0 1,1-1-1,-1 0 1,-1-1-1,1 0 1,-1 0-1,8-10 1,-28 69-636,11-49 605,-8 20 71,1 0 1,1 1-1,1 0 1,2 0-1,-4 37 1,14-56-1274,4-4-3803,-7-1 2622,5 0-7421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105 238 6951,'0'0'6144,"9"-5"-2546,-6 4-3379,52-31 4515,-53 31-4511,0-1-1,1 1 1,-1-1-1,0 0 0,0 0 1,0 0-1,-1 0 1,1 0-1,0 0 1,-1-1-1,1 1 1,-1 0-1,0-1 1,0 1-1,0-1 1,0 1-1,0-1 1,0 0-1,-1 1 1,0-1-1,1 0 1,-1 1-1,0-5 1,-1 6-188,0 0 1,1 0-1,-1-1 1,0 1-1,0 0 1,0 0-1,0 0 1,0 0-1,0 0 1,-1 0-1,1 0 1,0 0-1,0 0 1,-1 1-1,1-1 1,-1 1 0,1-1-1,0 1 1,-1-1-1,1 1 1,-1 0-1,1-1 1,-1 1-1,1 0 1,-1 0-1,-1 1 1,-41 2-125,38-1 78,1 0 1,0 0 0,0 1-1,0 0 1,0 0 0,0 1-1,0-1 1,1 1 0,0 0-1,0 0 1,0 0 0,0 1 0,1-1-1,-5 9 1,4-6-1,0-1 0,0 2-1,1-1 1,0 0 0,0 0 0,1 1 0,0-1 0,0 1-1,1 0 1,-1 9 0,2-16 18,0 0-1,0 1 1,0-1-1,0 0 1,1 0-1,-1 0 1,0 1 0,0-1-1,1 0 1,-1 0-1,1 0 1,-1 0-1,1 0 1,-1 0-1,1 0 1,0 0 0,-1 0-1,1 0 1,0 0-1,0 0 1,0 0-1,0 0 1,-1-1-1,1 1 1,2 1 0,0-2 26,-1 1 0,1 0 1,-1-1-1,1 1 1,-1-1-1,1 0 0,-1 0 1,1 0-1,0 0 1,-1 0-1,5-1 0,2-1 86,-1 0-1,1-1 0,0 0 0,-1-1 0,0 0 1,9-5-1,-5 1 20,0-1-1,-1-1 1,0 0 0,0 0 0,-1-1 0,-1 0-1,15-23 1,-20 27-81,1 0 1,-2 0-1,1-1 0,-1 0 0,0 1 1,-1-1-1,1 0 0,-2 0 0,1-1 0,-1 1 1,0 0-1,-1 0 0,0-1 0,-1 1 0,-1-11 1,1 16-65,0 1 0,0-1 0,-1 1 1,1 0-1,-1-1 0,0 1 0,0 0 1,0 0-1,1 0 0,-2 1 0,1-1 1,0 0-1,0 1 0,-1-1 0,1 1 1,0 0-1,-1 0 0,0 0 1,1 0-1,-1 0 0,1 0 0,-1 1 1,0-1-1,0 1 0,1 0 0,-1 0 1,0 0-1,-3 1 0,-3-2-97,-1 2-1,1-1 1,0 1 0,0 0-1,0 1 1,0 0 0,-12 5-1,5 1-649,0 1-1,1 0 1,0 1-1,0 1 1,-20 20-1,30-22-5144,17-7 717,-12-2 5186,16 0-6100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 11755,'0'0'12305,"-4"13"-11824,-78 237 1985,98-275 821,8-13-3227,-9-5-430,-2 1 0,10-65 0,-23 108 367,0 0-1,0 0 1,0 0 0,0 0 0,0 1 0,0-1 0,1 0-1,-1 0 1,0 0 0,0 0 0,1 0 0,-1 0 0,1-1 0,-1 1-1,1 0 1,-1 0 0,1 0 0,-1 0 0,1 0 0,0-1 0,0 1-1,-1 0 1,1 0 0,0-1 0,0 1 0,0-1 0,0 1 0,0-1-1,0 1 1,1 0 0,1-1 16,0 0-1,0 1 0,0-1 1,0 0-1,0 0 1,0 0-1,0-1 1,0 1-1,0-1 1,4-1-1,7-3 52,0-1-1,0 0 1,16-10-1,-17 7 21,12-3-177,-25 12 83,1 0 0,0 1 0,-1-1 0,1 1 0,0-1 0,-1 1 0,1-1 0,-1 1 0,1-1 0,-1 1 0,0-1 0,1 1 0,-1 0 0,1-1 0,-1 1 0,0 0 0,1-1 0,-1 1 1,0 0-1,0 0 0,0-1 0,0 1 0,1 0 0,-1-1 0,0 1 0,0 0 0,0 0 0,-1-1 0,1 1 0,0 0 0,0 0 0,0-1 0,0 1 0,-1 0 0,0 0 0,-2 22 10,-1-1 1,-1 0-1,-14 37 1,12-41 7,1 1 1,1 0 0,0 0-1,2 0 1,-2 28-1,5-47-188,1 1-1,0-1 1,-1 0-1,1 1 1,0-1-1,0 0 0,0 0 1,-1 1-1,1-1 1,0 0-1,0 0 1,0 0-1,0 0 1,-1 0-1,1 0 0,0 0 1,0 0-1,0 0 1,-1-1-1,1 1 1,0 0-1,0-1 1,0 1-1,-1 0 1,1-1-1,0 1 0,0-1 1,10-11-5986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9769,'0'0'14900,"13"1"-13849,471-4 1426,-373-7-2551,33-1-1341,-181 20-11600,18-9 2173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69 7495,'0'0'3790,"5"-9"-95,-5 7-3644,1-1 200,1 0 0,-1 0 0,0 0-1,1 0 1,-1 0 0,1 0 0,0 0-1,0 0 1,0 0 0,1 1 0,-1-1 0,1 1-1,-1 0 1,1 0 0,0 0 0,0 0-1,0 0 1,0 1 0,0-1 0,0 1-1,0-1 1,0 1 0,1 1 0,-1-1 0,0 0-1,1 1 1,6-1 0,7 1 299,0 0 0,0 1 0,0 1 0,29 7 0,-42-8-521,0-1 0,0 1 0,0 1-1,0-1 1,0 1 0,0-1-1,-1 1 1,1 0 0,-1 1-1,1-1 1,-1 1 0,0-1-1,0 1 1,0 0 0,0 0 0,-1 0-1,1 0 1,-1 1 0,0-1-1,0 1 1,0-1 0,0 1-1,0 0 1,-1 0 0,2 7-1,-3-8-15,0 1 0,-1-1 0,1 1 0,-1-1 0,0 0 0,0 1 0,0-1 0,0 0 0,-1 0-1,1 0 1,-1 0 0,0 0 0,0 0 0,0 0 0,0 0 0,0-1 0,-1 1 0,1-1 0,-1 0-1,0 0 1,0 0 0,-4 3 0,-2 1 218,0-1-1,0 0 1,-1 0 0,1-1-1,-1 0 1,-14 3 0,58-4-5230,17 13 3751,-47-14 1297,0-1 0,0 0 0,-1 1 0,1 0 0,0 0 0,-1 0 0,1 0 0,-1 1 0,0-1 0,0 1 0,0 0 0,0 0 0,0 0 0,-1 0 0,1 1 0,-1-1 0,0 1-1,0-1 1,0 1 0,-1 0 0,1 0 0,-1-1 0,2 9 0,-4-9 69,0 1 0,0-1 0,0 0 0,0 1 0,-1-1 0,1 0 0,-1 0-1,0 0 1,0 0 0,0 0 0,0 0 0,-1 0 0,1-1 0,-1 1 0,0-1 0,1 0 0,-1 0 0,0 0 0,0 0-1,-1 0 1,1-1 0,-5 3 0,-11 4 507,1-1-1,-33 8 1,18-7 103,0-2 0,-56 4 1,8-13-2846,70 2 159,0-1 0,-1-1 1,1 0-1,-15-7 0,-12-8-14816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125 224 9897,'0'0'7629,"5"-9"-4479,3-3-2176,-4 7-436,-1 0 0,0-1 0,0 1-1,0-1 1,3-11 0,-6 17-497,-1 1 0,1-1 0,0 0 0,0 1 0,-1-1 0,1 0 0,0 0-1,-1 0 1,1 1 0,0-1 0,-1 0 0,1 0 0,0 0 0,-1 0 0,1 0 0,0 0 0,-1 0 0,1 1 0,0-1 0,-1 0 0,1 0 0,-1 0 0,1 0 0,0-1 0,-1 1 0,1 0 0,0 0-1,-1 0 1,1 0 0,0 0 0,-1 0 0,1-1 0,0 1 0,-1 0 0,1 0 0,0 0 0,-1-1 0,1 1 0,0 0 0,0 0 0,-1-1 0,1 1 0,0 0 0,0-1 0,-1 1 0,1 0 0,0-1-1,0 1 1,0 0 0,0-1 0,0 1 0,0 0 0,0-1 0,0 1 0,-1-1 0,1 1 0,0 0 0,1-1 0,-1 1 0,0 0 0,0-1 0,0 1 0,0-1 0,0 1 0,0 0 0,0-1 0,1 1-1,-27 16-406,19-9 351,1 0 0,0 1-1,0-1 1,1 1 0,0 0-1,0 1 1,0-1 0,2 1-1,-1 0 1,1 0 0,0 0 0,1 1-1,0-1 1,-2 16 0,4-24 25,0 0 1,1 0-1,-1-1 0,0 1 1,0 0-1,0 0 1,1 0-1,-1-1 1,0 1-1,0 0 1,1 0-1,-1-1 0,1 1 1,-1 0-1,1-1 1,-1 1-1,1-1 1,-1 1-1,1 0 1,0-1-1,-1 1 1,1-1-1,0 0 0,-1 1 1,1-1-1,0 1 1,0-1-1,-1 0 1,1 0-1,1 1 1,34 0 731,-27-2-515,1-1 0,-1 0 0,0-1 0,0 0 0,11-5 1,-7 0-47,-1-1 0,1 0 0,-2-1 1,1 0-1,-1-1 0,-1 0 1,11-14-1,-17 19-155,0 1 1,0-1-1,0-1 1,-1 1-1,0 0 1,0-1-1,0 0 1,-1 1-1,0-1 1,-1 0-1,1 0 1,-1 0-1,0 0 1,-1 0-1,0-1 1,0 1-1,-2-9 1,1 11-33,-1 0 1,0 1 0,-1-1-1,1 1 1,-1-1 0,0 1-1,0 0 1,0 0 0,-1 0-1,1 1 1,-1-1 0,0 1-1,0 0 1,0 0-1,0 0 1,0 0 0,-1 1-1,0 0 1,1 0 0,-1 0-1,0 0 1,0 1 0,0 0-1,-7-1 1,-1 0-108,0 0 1,-1 0-1,0 1 0,1 1 1,-1 0-1,1 1 0,-1 1 1,-13 3-1,-21 15-377,46-20 345,0 1 0,1 0 0,-1 0 0,1-1 0,0 1 0,-1 0 0,1 0 0,-1 0 0,1 0 0,0 1 0,0-1 1,0 0-1,0 0 0,0 1 0,0-1 0,0 1 0,0-1 0,0 1 0,1-1 0,-1 1 0,1-1 0,-1 1 0,1 0 0,-1-1 0,1 1 1,0 0-1,0 2 0,2-3-477,0 0 0,1 0 1,-1 0-1,0-1 1,0 1-1,1 0 0,-1-1 1,1 0-1,-1 0 0,0 1 1,1-1-1,-1-1 0,1 1 1,4-1-1,0 1-2369,20 0-8273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2466,'3'-22'1356,"2"3"3822,2-4 6231,-7 41-5620,0 44-4905,-5-31-623,-2-1 0,-1 0 1,-11 30-1,-1 0-132,20-59-113,1-1 1,-1 1-1,1 0 0,-1 0 0,1 0 1,-1-1-1,1 1 0,-1 0 0,1-1 1,0 1-1,-1 0 0,1-1 0,0 1 1,0-1-1,-1 1 0,1-1 0,0 0 1,0 1-1,0-1 0,0 0 0,0 1 1,-1-1-1,1 0 0,0 0 0,0 0 1,0 0-1,0 0 0,0 0 0,0 0 1,0 0-1,1 0 0,43 2 224,-39-2-183,111 0-351,-107-4-2802,-6-5-5040,-4 8 7576,3-8-11590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31 16464,'0'0'7740,"0"11"-6982,-3 18-129,-2 0 0,-1 0 0,-1 0 0,-1-1 0,-21 48 1,29-75-219,1-14-69,0 1 0,1 0 1,1 0-1,7-21 1,3-15-326,-6 11-24,4-24 104,-7 43-260,-2 16-23,-2 6-89,0 12 192,-1-12 63,1 0 1,0 0-1,0 0 1,0 0-1,1 0 0,-1 0 1,1 0-1,2 5 1,-2-8 22,0 0 0,0 1 1,0-1-1,0 0 1,0 0-1,0 0 1,0 0-1,1 0 0,-1 0 1,0 0-1,1 0 1,-1-1-1,0 1 0,1 0 1,-1-1-1,1 1 1,-1-1-1,1 0 1,0 1-1,-1-1 0,1 0 1,-1 0-1,1 0 1,-1 0-1,3-1 1,5 0 22,1 0 0,-1-1 0,0 0 0,0-1 1,-1 0-1,1 0 0,0-1 0,-1 0 0,0 0 1,0-1-1,0 0 0,-1-1 0,1 1 1,6-9-1,24-14 88,-37 27-162,-1 17-363,-2-1 472,-1 0 1,0 0-1,-1 0 1,-11 27-1,-6 27-951,15-21-2910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1666,'2'5'11172,"4"-1"-3943,14 1-684,31-2-7673,-35-3 2950,56 9-617,-10-1-2173,-22-6-5504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10634,'0'0'14173,"3"3"-13970,-1 0-121,0-1 0,-1 1 0,1 0 1,-1 0-1,0 0 0,0 0 0,0 0 0,0 0 0,0 0 0,-1 0 0,1 0 0,-1 0 0,0 0 0,0 0 0,0 1 0,0-1 0,-1 0 0,1 0 0,-2 3 0,2 0 79,-1 0-1,1 0 1,-1 0 0,2 0-1,-1 0 1,1 0-1,1 7 1,-1-12-103,0 0 0,-1 0 0,1 0 0,0 0 1,0-1-1,0 1 0,0 0 0,0-1 0,-1 1 0,1 0 1,1-1-1,-1 1 0,0-1 0,0 0 0,0 1 0,0-1 1,0 0-1,0 0 0,0 0 0,0 0 0,1 0 0,-1 0 1,0 0-1,0 0 0,0 0 0,0 0 0,0 0 1,0-1-1,1 1 0,-1-1 0,0 1 0,2-2 0,35-15 959,-6-10-780,-26 21-226,0 0 1,1 0-1,-1 1 0,1 0 0,0 1 0,9-5 0,-24 41-700,1-16 674,2-1 0,0 1-1,1 1 1,1-1 0,0 0 0,-1 31-1,4-46 20,0-1 0,0 1 0,0-1 0,0 1 0,0 0 0,0-1 0,1 1 0,-1-1 0,0 1 0,0-1-1,0 1 1,0-1 0,1 1 0,-1-1 0,0 1 0,1-1 0,-1 1 0,0-1 0,1 1 0,-1-1 0,1 1 0,-1-1-1,0 0 1,1 1 0,-1-1 0,1 0 0,-1 1 0,1-1 0,-1 0 0,1 0 0,-1 0 0,1 1 0,0-1 0,-1 0-1,2 0 1,25-5 363,23-22 145,-36 16-494,0 0-1,-1-1 1,-1-1 0,0 0-1,-1 0 1,0-1-1,-1-1 1,-1 0 0,8-16-1,-17 30-321,-5 12-5951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4356,'0'0'23542,"54"23"-23125,-34-23-289,-1 0-32,-2 0-96,-4 0-192,-6 0-1089,3 0-1314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12556,'0'0'12556,"71"12"-11531,-41-13-481,0-5-320,3-2-192,-3-3-128,0 2-2274,-5-2-3267,4-3-8392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16752,'0'0'2050,"-10"3"-518,3-1-1351,0 1 0,0-1 0,1 1 0,-1 1 0,1-1 0,0 1 0,0 0 0,0 0 0,0 1 0,1 0 0,-1 0 0,1 0 0,1 1 0,-1-1 0,1 1 0,0 0 0,0 1 0,1-1 0,-1 1 0,-3 11 0,6-12-58,-1-1 1,1 0-1,1 0 0,-1 1 1,1-1-1,-1 1 0,2-1 1,-1 0-1,1 1 0,1 6 1,-1-10-11,0 0 0,0 0 0,0 0 1,0 0-1,0 0 0,1 0 0,-1 0 1,1-1-1,0 1 0,-1 0 1,1-1-1,0 1 0,0-1 0,0 0 1,0 0-1,0 0 0,0 0 0,0 0 1,0 0-1,0 0 0,1-1 0,-1 1 1,0-1-1,0 0 0,1 1 0,2-1 1,3 0 43,0 0 0,0-1 0,0 1 1,1-1-1,-1-1 0,0 0 0,0 0 1,-1 0-1,1-1 0,0 0 0,-1-1 1,0 0-1,11-7 0,-13 8-139,-1 0 0,1-1 0,-1 1 0,1-1 0,-1 0 0,-1-1 0,1 1 0,0 0 0,-1-1 0,0 0 0,0 0 0,-1 0-1,1 0 1,-1 0 0,0-1 0,0 1 0,-1-1 0,0 1 0,0-1 0,0-6 0,-1 10-23,0 1 0,0-1 0,0 0 0,0 1 0,-1-1 0,1 1 0,-1-1 0,1 1 0,-1-1 0,0 1 0,1 0 0,-1-1 0,0 1 0,0 0 0,0-1 0,0 1 0,0 0 0,0 0 0,-1 0 0,1 0 0,0 0 0,-3-2 0,-1 1-94,1 0-1,-1 0 0,1 1 0,-1-1 0,0 1 0,0 0 1,-8-1-1,1 1-1242,-1 1 1,1 0-1,-1 1 0,1 0 1,-20 5-1,8 2-5833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8392,'0'0'15535,"65"25"-15023,-35-22-352,3-3-64,1 0-64,-8 0-704,-7 0-962,-4 0-1152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8296,'0'0'15182,"57"17"-14125,-22-16-416,0-1-449,-1 0-160,-2 4-673,0-3-1537,-12 1-3747,-5-2-4998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16912,'0'0'1484,"-4"10"214,3-8-1622,-19 48 1593,19-49-1619,1 0-1,-1 1 0,1-1 1,-1 0-1,1 1 0,0-1 1,-1 1-1,1-1 0,0 1 0,0-1 1,0 1-1,0-1 0,0 1 1,1-1-1,-1 0 0,0 1 1,1-1-1,-1 1 0,1-1 1,-1 0-1,1 1 0,-1-1 0,1 0 1,0 0-1,0 1 0,0-1 1,0 0-1,0 0 0,0 0 1,0 0-1,0 0 0,0 0 1,0 0-1,1-1 0,-1 1 0,0 0 1,2 0-1,8 1 41,0 0 0,0-1 0,0 0 0,0-1 0,0 0 0,0-1-1,1 0 1,-1-1 0,13-3 0,12-6 13,49-22 1,-3 2-174,-81 30 54,-1 1 1,1 0-1,-1-1 0,1 1 1,0 0-1,-1 0 0,1 0 1,0 0-1,-1-1 1,1 1-1,-1 0 0,1 0 1,0 0-1,-1 0 0,1 0 1,0 1-1,-1-1 1,1 0-1,0 0 0,-1 0 1,1 1-1,0-1 1,-1 0-1,1 0 0,-1 1 1,1-1-1,-1 1 0,1-1 1,-1 0-1,1 1 1,0 21-40,-25 42 556,15-43-287,6-14-143,-9 35 94,12-42-152,-1 1-1,1 0 0,0 0 1,0-1-1,0 1 0,-1 0 1,1 0-1,0-1 0,0 1 1,0 0-1,0 0 0,0-1 1,0 1-1,0 0 0,0 0 1,1 0-1,-1-1 0,0 1 1,0 0-1,1-1 0,-1 1 1,0 0-1,1 0 0,-1-1 1,1 1-1,-1-1 0,1 1 1,-1 0-1,1-1 0,-1 1 1,1-1-1,-1 1 0,1-1 1,0 0-1,-1 1 0,1-1 1,0 1-1,0-1 0,-1 0 1,2 1-1,7-2 24,-1 0 1,1 0-1,-1 0 1,0-1-1,1-1 1,-1 1-1,0-1 1,0 0-1,11-7 1,68-46-2960,-63 40 762,4-8-6140,-21 14 1996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8296,'0'0'15978,"8"1"-15295,7 2-413,3 0-139,1 0-1,-1 2 1,0 0 0,30 14-1,-46-18-136,-1 0-1,0 0 0,1 1 1,-1-1-1,0 1 0,0-1 0,0 1 1,0-1-1,-1 1 0,1 0 1,0-1-1,-1 1 0,1 0 1,-1 0-1,1 0 0,-1-1 0,0 1 1,0 0-1,0 0 0,0 0 1,0 0-1,0 0 0,0-1 0,-1 1 1,1 0-1,0 0 0,-1-1 1,-1 4-1,-22 46 79,-72 83-186,69-98-1171,18-27-2393,4-7-3710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7207,'0'0'17248,"1"12"-17077,0 18 413,-1 0-1,-7 53 1,-11 32 85,-24 119 162,82-365 3137,44-116-5187,-81 241 1214,1-9-296,2 1 0,0 0 0,0 0 0,1 0 0,10-13 0,-16 25 224,1 0-1,-1 1 0,0-1 1,1 1-1,-1-1 1,1 1-1,0 0 1,-1 0-1,1 0 0,0 0 1,0 0-1,0 0 1,-1 0-1,1 0 0,0 1 1,0-1-1,0 1 1,4-1-1,-4 1 9,1 1 0,-1 0 0,1-1 0,0 1 0,-1 0 0,1 0 0,-1 0 0,0 1 0,1-1 0,-1 1 0,0-1 0,0 1 0,0 0 0,0-1 0,0 1 0,0 0 0,0 1 0,1 2 0,0-3 37,-1 1-1,0 0 1,0-1-1,0 1 1,0 0-1,0 0 1,-1 1 0,1-1-1,-1 0 1,0 0-1,0 1 1,0-1 0,0 1-1,-1-1 1,0 1-1,1-1 1,-1 1 0,0-1-1,-1 1 1,1-1-1,-2 7 1,0-6 247,0 1 0,0-1 0,-1 1 0,0-1 0,0 0 0,0 0 0,0 0 0,0 0 0,-1-1 0,0 1 0,0-1 0,-6 5 0,-3 0-491,0 0 1,-1-1-1,-23 9 1,12-8-8323,44-15-77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43 17777,'0'0'3849,"-6"11"-2344,-5 7-1061,1-1 0,0 2-1,2-1 1,0 1 0,1 1-1,1-1 1,1 1 0,-4 26-1,9 3 102,15-62 2076,-3-8-2568,0-1 1,-2 0-1,0-1 1,-2 0-1,-1-1 0,0 0 1,-2 0-1,-1 0 0,0 0 1,-1-29-1,-7 51-394,-4 9 184,-6 9 25,12-13 121,0 0 0,1 0 0,-1 0 0,1 0-1,0 0 1,0 1 0,0-1 0,0 0 0,0 1 0,1-1-1,-1 1 1,1-1 0,0 0 0,0 1 0,1-1-1,-1 1 1,1 3 0,1-5 18,-1-1 0,0 1 0,0-1 0,1 1 0,-1-1 0,1 1 1,-1-1-1,1 0 0,0 0 0,0 0 0,-1 0 0,1 0 0,0 0 0,0 0 0,0-1 0,0 1 0,0-1 0,0 1 0,0-1 0,0 0 0,0 0 0,0 0 1,0 0-1,0 0 0,0 0 0,0 0 0,0-1 0,0 1 0,4-2 0,5-2 15,0 0 0,-1-1 1,1 0-1,-1-1 0,0 0 0,-1 0 1,0-1-1,0-1 0,0 1 0,8-11 0,-9 11-36,-8 6 4,1 1 1,-1 0-1,0-1 1,0 1-1,0 0 1,0 0 0,1-1-1,-1 1 1,0 0-1,0-1 1,0 1-1,1 0 1,-1 0 0,0 0-1,1-1 1,-1 1-1,0 0 1,0 0-1,1 0 1,-1 0 0,0 0-1,1-1 1,-1 1-1,0 0 1,1 0-1,-1 0 1,0 0 0,1 0-1,-1 0 1,0 0-1,1 0 1,-1 0-1,0 0 1,1 0 0,-1 1-1,0-1 1,1 0-1,-1 0 1,0 0-1,1 0 1,-1 0 0,0 1-1,0-1 1,1 0-1,-1 0 1,0 0-1,0 1 1,1-1 0,-1 0-1,0 0 1,0 1-1,0-1 1,1 0-1,-1 1 1,0-1 0,1 29-172,-14 34 185,9-50 31,-4 10 157,0 1-1,2 0 1,1 1-1,-5 43 1,11-67-235,-1-1 0,0 0 0,0 0 0,1 1 0,-1-1 0,0 0 0,0 0 0,1 0 0,-1 0 0,0 1 0,0-1 0,1 0 0,-1 0 0,0 0 0,1 0 0,-1 0 0,0 0 0,1 0 0,-1 0 0,0 0 0,1 0 0,-1 0 0,0 0 0,1 0 0,-1 0 0,0 0 0,1 0 0,-1 0 0,0 0 0,1 0 0,-1 0 0,0 0 0,0-1 0,1 1 0,-1 0 0,0 0 0,1 0 0,-1-1 0,9-5-3912,0-11-5398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96 5990,'0'0'3640,"6"-11"-1152,2-3-1458,16-25 800,-10 8 4455,-27 34-3264,-5 11-2787,1 0-1,0 2 1,1 0 0,1 1-1,1 0 1,0 1-1,-20 36 1,25-41-94,1 1 1,0 0 0,1 0 0,0 0-1,2 1 1,-1 0 0,2 0 0,0 1-1,1-1 1,-2 27 0,5-41-113,0 1 0,0-1 0,0 1 0,1-1 0,-1 1 0,1-1 0,-1 1 0,1-1 0,-1 1 0,1-1 0,0 0 0,0 1 0,-1-1 0,1 0 0,0 0 0,0 1 0,0-1 0,0 0 0,1 0 0,-1 0-1,0 0 1,0-1 0,3 3 0,1-1 50,0 0 0,0 0 0,0-1 0,0 1-1,0-1 1,1 0 0,6 0 0,2-1 3,-1 0 1,1 0-1,-1-1 1,0-1-1,18-4 1,-27 4-70,1 1 1,-1-1-1,1 0 0,-1-1 1,0 1-1,0-1 0,0 0 1,0 0-1,0 0 0,0 0 1,-1 0-1,0-1 1,0 0-1,4-5 0,-7 8-13,1 1 0,-1-1-1,1 0 1,-1 0 0,0 0 0,1 0-1,-1 0 1,0 0 0,0 0-1,0 0 1,0 0 0,0 0 0,0 0-1,0 0 1,0 0 0,0 0-1,0 0 1,0 0 0,0 0 0,-1 0-1,1 1 1,0-1 0,-1 0-1,1 0 1,-1 0 0,0-1-1,-1 1-7,0-1 0,0 0-1,0 1 1,-1 0-1,1 0 1,0-1 0,-1 1-1,1 1 1,-1-1-1,1 0 1,-1 0 0,1 1-1,-1 0 1,0-1-1,-2 1 1,-5-1-23,2 0-5,0 0 0,0 0 0,0 1 1,0-1-1,0 2 0,0-1 0,0 1 1,-11 3-1,30 0-67,8-3 181,-8-2-191,0-1 0,-1 0 0,0 0 1,1-1-1,-1-1 0,0 0 0,-1 0 0,16-10 0,42-15-601,-66 29 701,-1 0 1,0 0 0,0 0-1,1 0 1,-1 0-1,0 0 1,0 0-1,1 0 1,-1 0-1,0 0 1,1 0-1,-1 0 1,0 0-1,0 0 1,1 0 0,-1 0-1,0 1 1,0-1-1,0 0 1,1 0-1,-1 0 1,0 0-1,0 0 1,1 1-1,-1-1 1,0 0 0,0 0-1,0 0 1,0 1-1,1-1 1,-1 0-1,0 0 1,0 0-1,0 1 1,0-1-1,0 0 1,0 0-1,0 1 1,0-1 0,0 0-1,0 0 1,0 1-1,0-1 1,0 1-1,-1 18-102,-10 18 480,-7 6 127,12-32-306,1 0-1,0 1 0,1 0 0,0-1 0,1 2 0,0-1 1,-1 15-1,5-26-271,-1-1 0,1 1 0,0-1 1,0 0-1,-1 0 0,1 0 0,0 1 0,0-1 0,0 0 1,-1 0-1,1 0 0,0 0 0,0 0 0,0 0 1,0 0-1,-1-1 0,1 1 0,0 0 0,0 0 1,0-1-1,-1 1 0,2-1 0,11-14-4306,-2-6-4277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16944,'0'0'4874,"-2"10"-4212,-34 257 3710,33-222-8526,4-19-5017,-7-46-1025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12588,'0'0'7938,"5"-9"-5989,-5 8-1945,1-2 89,0 0 1,1 0 0,-1 0 0,1 0-1,0 0 1,0 0 0,0 1 0,1-1 0,-1 0-1,1 1 1,-1 0 0,1-1 0,0 1-1,-1 0 1,1 1 0,0-1 0,1 0-1,-1 1 1,0 0 0,0 0 0,1 0-1,-1 0 1,0 0 0,1 1 0,-1-1 0,5 1-1,16-2 283,6 0-78,45 2 0,-68 0-300,0 1 0,0 0 1,0 0-1,0 1 0,0-1 0,0 2 0,0-1 1,-1 1-1,1 0 0,-1 0 0,11 8 1,-15-10-9,-1 0 0,1 1 0,-1-1 1,1 0-1,-1 1 0,0-1 1,1 1-1,-1 0 0,0-1 0,0 1 1,0 0-1,0-1 0,0 1 0,-1 0 1,1 0-1,-1 0 0,1 0 1,-1 0-1,1 0 0,-1 0 0,0 0 1,0 0-1,0 0 0,-1 2 1,0 0 15,0-1-1,-1 1 1,1-1 0,-1 1 0,0-1 0,0 0 0,0 0 0,0 0 0,-1 0 0,1 0 0,-1-1 0,-2 3 0,-10 7 49,1-2 1,-1 1 0,-1-2-1,-17 8 1,-31 10 676,23-10-2206,25-9-4639,32-20-37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16464,'0'0'3843,"-5"9"-1910,-13 30 156,1 1 0,-22 79 0,23-43-1629,-14 83 334,31-158-747,-1 0-1,1 0 0,0 0 1,-1 0-1,1-1 0,0 1 0,0 0 1,0-1-1,-1 1 0,1 0 0,0-1 1,0 1-1,0-1 0,0 1 1,0-1-1,0 0 0,0 1 0,1-1 1,-1 0-1,0 0 0,0 0 0,0 0 1,0 0-1,0 0 0,0 0 0,0 0 1,0 0-1,0 0 0,0-1 1,3 0-1,47-5 332,-43 5-365,79-9-968,-83 8-878,-3-1-3659,-1-4-2569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54 15310,'0'0'10090,"-5"11"-9198,-7 13-440,1 1 0,1 0 0,2 1 0,0 0 1,2 1-1,-7 50 0,40-109 1710,-16 13-2264,-1 0-1,0 0 1,-2-1 0,0 0-1,-1-1 1,-1 0-1,-1 0 1,-1 0 0,-1 0-1,1-35 1,-8 52-372,-5 11 234,-6 12 100,12-15 128,1 1 0,0 0 0,1-1 1,-1 1-1,1 0 0,0 0 0,0 0 0,1 0 1,-1 0-1,1 6 0,0-10 16,0 1 0,0-1 0,0 1 0,0-1 0,1 1 0,-1-1 0,1 1 0,-1-1 0,1 1 0,-1-1 0,1 1 0,0-1 0,-1 0 0,1 1 0,0-1 0,0 0 0,0 0 0,0 0 0,0 0 0,0 0 0,1 0 0,-1 0 0,0 0 0,1 0 0,-1 0 0,0-1 0,1 1 0,-1 0 0,1-1 0,-1 0 0,1 1 0,-1-1 0,1 0 0,2 1 0,5-1 24,1-1-1,-1 0 1,0 0 0,1-1-1,-1 0 1,0-1-1,0 0 1,0 0-1,-1-1 1,1 0-1,-1 0 1,0-1 0,0 0-1,12-11 1,-7 7-41,-12 9 5,-1 0 0,0 0 0,0 0 0,0 0 0,0 0 0,0 0 0,0 0 0,0 0 0,0 0 0,1 0 0,-1 0 0,0 0 1,0-1-1,0 1 0,0 0 0,0 0 0,0 0 0,1 0 0,-1 0 0,0 0 0,0 0 0,0 0 0,0 0 0,0 1 0,0-1 0,1 0 0,-1 0 0,0 0 0,0 0 1,0 0-1,0 0 0,0 0 0,0 0 0,0 0 0,1 0 0,-1 0 0,0 0 0,0 0 0,0 1 0,0-1 0,0 0 0,0 0 0,0 0 0,0 0 0,0 0 0,0 0 1,0 0-1,0 1 0,0-1 0,0 0 0,0 0 0,0 0 0,0 0 0,0 0 0,0 0 0,0 1 0,0-1 0,0 0 0,0 14-177,-8 16 171,-1-7 118,1 1 0,1 1 0,2-1-1,0 1 1,1 0 0,0 31-1,4-55-166,-1 0-1,1-1 0,0 1 0,0-1 0,0 1 0,0 0 0,1-1 0,-1 1 0,0 0 0,0-1 0,0 1 0,0-1 0,1 1 0,-1 0 0,0-1 0,0 1 0,1-1 0,-1 1 0,1-1 0,-1 1 0,0-1 0,1 1 1,-1-1-1,1 1 0,-1-1 0,1 0 0,-1 1 0,1-1 0,-1 0 0,1 1 0,0-1 0,-1 0 0,1 0 0,-1 0 0,1 0 0,0 1 0,-1-1 0,1 0 0,0 0 0,-1 0 0,1 0 0,0 0 0,-1 0 0,1-1 1,-1 1-1,1 0 0,0 0 0,-1 0 0,1 0 0,0-1 0,9-5-6188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17008,'0'0'10682,"14"0"-10287,95 7 68,54 2-258,-60-6-4567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10378,'0'0'14125,"63"11"-12940,-37-11-736,10 0-257,-3 0-96,3 0-96,-4 0 64,1 0-96,-3 0-448,-2 0-2371,-7-2-5061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0:2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294 172 9929,'0'0'5392,"0"0"-5370,0 1 0,0 0 0,0-1 0,0 1 0,0-1 0,0 1 0,0-1 1,0 1-1,0-1 0,1 1 0,-1-1 0,0 1 0,0-1 0,0 1 0,1-1 0,-1 1 0,0-1 0,1 1 0,-1-1 0,0 1 0,1-1 0,-1 1 0,0-1 0,1 0 0,-1 1 0,1-1 0,-1 0 0,1 0 0,-1 1 0,1-1 0,10 4 83,1-1-1,-1 0 0,1-1 0,-1-1 0,1 1 0,0-2 0,-1 0 1,19-2-1,-2 2-38,667 13 1504,638-39-654,-1230 21-909,638 7 174,-616 1-170,-88-2-64,13 0 241,-47-1-116,-7-1 2,-30 0 67,-416-37-563,80 19-120,-448 34 1,721-8 532,-1351 126-692,1422-130 700,-14 1-20,-1 1-1,1 2 1,0 2 0,-76 27 0,102-24-9,19-3-211,-2-7 172,1 0-1,-1-1 1,1 0-1,0 0 0,-1 0 1,1 0-1,7 1 0,66 2-337,-1-3-1,138-15 1,153-45-329,-339 54 676,479-97-109,500-74 830,-871 162-2028,-15 0-3897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16848,'0'0'9385,"60"48"-27771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10025,'0'0'13192,"5"12"-12215,3 10-518,-1 0 0,-1 1 0,-2 0 0,4 39 0,-7-60-419,-1 4 48,0 0 1,1 0 0,0 0 0,0 0 0,0-1 0,3 9 0,-3-13-41,0 0 0,-1 0-1,1 0 1,0 0 0,0 0 0,-1 0 0,1 0 0,0 0 0,0-1 0,0 1 0,0 0 0,0 0 0,0-1-1,0 1 1,1-1 0,-1 1 0,0-1 0,0 1 0,0-1 0,0 0 0,1 1 0,-1-1 0,0 0 0,0 0-1,1 0 1,-1 0 0,0 0 0,0 0 0,1-1 0,-1 1 0,0 0 0,0-1 0,1 1 0,-1 0 0,0-1-1,1 0 1,10-6 83,-1 0 1,0-1-1,0 0 0,-1 0 0,0-1 0,0-1 0,-1 1 0,15-22 0,-5 9-40,0-1-79,-13 14-21,1 1 1,0 0-1,0 0 0,10-7 0,-18 30-536,-25 66 423,19-63 125,0 0 1,1 0-1,1 1 1,1 0-1,-3 38 1,7-57 9,0 1 0,0-1 0,0 1-1,0-1 1,0 1 0,0-1 0,0 1 0,0-1 0,1 1 0,-1-1-1,0 1 1,0-1 0,0 1 0,1-1 0,-1 0 0,0 1 0,0-1 0,1 1-1,-1-1 1,1 0 0,-1 1 0,0-1 0,1 0 0,-1 1 0,1-1 0,-1 0-1,0 0 1,1 1 0,-1-1 0,1 0 0,-1 0 0,1 1 0,21-4 514,19-15 154,-13-4-620,-1-1-1,-1-1 1,-1-1-1,0-1 1,-3-1-1,23-34 0,-26 36-13,-15 19-43,9-17-18,-13 22-67,-8 28-1057,5-19-7279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6887,'0'0'11835,"1"8"-12022,29 324 1810,-27-264-1502,-4-1 1,-3 0-1,-14 73 1,13-110-56,-37 226 1507,37-204-1198,1 0 1,8 99-1,5-98-139,-9-51-280,0-1 0,0 1 1,1 0-1,-1 0 0,1-1 1,-1 1-1,1-1 0,0 1 0,0 0 1,-1-1-1,1 1 0,0-1 0,0 0 1,1 1-1,-1-1 0,0 0 0,0 0 1,1 1-1,-1-1 0,0 0 0,1 0 1,-1-1-1,1 1 0,0 0 0,-1 0 1,3 0-1,-3-1-216,0 0 0,0-1 1,0 1-1,-1 0 0,1 0 0,0-1 0,0 1 1,0 0-1,-1-1 0,1 1 0,0-1 0,0 1 1,-1-1-1,1 1 0,0-1 0,-1 0 0,1 1 1,-1-1-1,1 0 0,-1 1 0,1-1 0,-1 0 1,1 0-1,-1 0 0,0 1 0,1-3 0,7-16-9103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1389 10602,'0'0'1890,"13"1"-1073,52 0 231,1-2 1,84-14-1,8-1-473,-131 15-638,1186-107 4515,-618 68-4617,-362 31 212,-118 4 42,-15 2 603,171-27 1,-162 17-784,-96 7 109,0 0 1,-1-1 0,0-1 0,0 0-1,0-1 1,-1 0 0,-1 0-1,17-20 1,-19 21 5,12-12 18,-2-1 1,0 0-1,-2-1 0,0-1 1,-1 0-1,-2-1 1,0 0-1,12-36 0,-20 43-27,0 1-1,-1-1 1,-1 0-1,0 0 1,-1 0-1,-1 0 0,-1 0 1,0 0-1,-2-1 1,1 1-1,-2 0 1,-1 1-1,0-1 0,-9-24 1,-3 3-6,4 12 22,1-1 0,1-1 0,1 1 0,2-2 0,1 1-1,1-1 1,-1-31 0,5-108 770,1 167-805,1 0 1,-1 0-1,0-1 1,0 1-1,0 0 1,-1 0-1,1-1 0,0 1 1,0 0-1,-1 0 1,1 0-1,0 0 1,-1-1-1,1 1 0,-1 0 1,0 0-1,1 0 1,-1 0-1,0 0 1,0 0-1,1 0 1,-1 1-1,0-1 0,0 0 1,0 0-1,0 1 1,0-1-1,0 0 1,0 1-1,0-1 1,-1 1-1,1-1 0,0 1 1,0 0-1,-2-1 1,-2 2-51,-1 0 1,1 0 0,0 0 0,0 0-1,0 1 1,0 0 0,-6 3-1,-25 7 32,-9-5-463,0-2 1,0-2-1,-71-5 0,-138-25 142,69 5 324,-768-8-1893,667 29 1961,-865 12 10,898 12 1121,257-23-1206,79-2-331,-27-6-4316,-13-2-3900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8360,'0'0'4965,"0"11"-3556,-17 442 1975,16-278-2706,1 132 123,9-244-405,5-36-632,-13-26 144,-1 0-1,1-1 1,0 1-1,0 0 1,-1-1 0,1 1-1,0-1 1,0 1 0,0-1-1,0 1 1,0-1-1,0 0 1,0 0 0,-1 1-1,1-1 1,0 0 0,0 0-1,0 0 1,0 0-1,0 0 1,0 0 0,0 0-1,0 0 1,0-1-1,1 1 1,4-7-5268,-1-8-6026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1258 11371,'0'0'7639,"9"2"-7153,58 5-387,1-2-1,0-3 1,86-10 0,265-4 2090,-153-1-1127,3 1-961,-193 12-91,523-12 87,-331 9-82,25-2 2,23 4 18,-215 5-10,201-19 1,-118 3-88,-6 0 134,-172 11 50,1 0 1,-1-1-1,0 0 0,0 0 0,0 0 1,0 0-1,9-6 0,-13 7-64,0 0 0,0-1 0,0 1 0,0-1 0,-1 1 0,1-1 0,0 0 0,-1 0 0,1 0 0,-1 0 0,0 0 0,1 0 0,-1 0 0,0 0 0,0-1 0,0 1 0,-1 0 0,1-1 0,-1 1 0,1 0 0,-1-1 0,0-2 0,-1-138 154,-1 9-561,25-229 0,-14 302 42,-1 23 157,-2 1-1,-2-2 0,-1 1 0,-2 0 0,-6-56 0,1 78 175,-1 0-1,0 1 1,-1 0 0,-9-17-1,5 11 131,10 21-162,-1-1-1,1 1 0,-1-1 0,1 1 1,-1 0-1,1-1 0,-1 1 0,0 0 0,1-1 1,-1 1-1,1 0 0,-1 0 0,0 0 1,1-1-1,-1 1 0,0 0 0,1 0 0,-1 0 1,0 0-1,1 0 0,-1 0 0,0 0 1,1 1-1,-1-1 0,0 0 0,1 0 1,-1 0-1,1 1 0,-1-1 0,0 0 0,1 1 1,-1-1-1,1 0 0,-1 1 0,1-1 1,-1 1-1,1-1 0,-1 1 0,1-1 1,0 1-1,-1-1 0,1 1 0,-1 0 0,1-1 22,-4 5-11,0-1 0,0-1 0,-1 1 0,0 0 0,1-1 0,-1 0 0,0 0 0,-1 0 0,1-1 0,0 0 0,-1 0 0,1 0 1,-1-1-1,0 0 0,1 0 0,-10 1 0,-17 0 24,-59-3 0,45 0-17,-100 0-12,-1141 41-96,593 9 136,621-44-36,-383 36-8,112-7 3,-18 21-598,-7 0-2,348-52 864,37 0-624,14-1-2035,-9-2-3448,1 0-2587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8200,'0'0'16207,"12"1"-15550,173 6-182,-103-6-5435,-62-2 690,-3-7-2046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15503,'0'0'5087,"9"0"-4153,9 1-727,0 1 0,-1 0 0,1 2 0,-1 0 0,1 0 0,-1 2 0,-1 0 0,29 16 0,-44-21-199,1 0 0,0 0 0,-1 0 0,0 0 0,1 0 0,-1 1 0,0-1 0,1 1 0,-1-1 0,0 1 0,0-1-1,0 1 1,-1 0 0,1-1 0,0 1 0,-1 0 0,1 0 0,-1-1 0,1 1 0,-1 0 0,0 0 0,0 0 0,0 0-1,0 0 1,0 0 0,0-1 0,0 1 0,-1 0 0,1 0 0,-1 0 0,1 0 0,-1-1 0,0 1 0,1 0 0,-1-1-1,0 1 1,0 0 0,0-1 0,-1 0 0,1 1 0,0-1 0,-2 2 0,-8 9 114,-1-1 0,0 0 0,-1-1 0,-14 9 0,6-4-122,-15 15-123,14-10-2749,14-11-2039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90 16496,'0'0'8771,"-11"2"-8830,5-1 44,2-1 5,0 1-1,0-1 1,0 1-1,-1 0 1,1 0 0,1 1-1,-1-1 1,0 1-1,0 0 1,1 0-1,-1 0 1,1 0-1,-1 1 1,1-1-1,0 1 1,0 0-1,-4 4 1,0 2-5,1-1 0,-1 1 1,1 0-1,1 0 0,0 0 0,0 1 1,1 0-1,0 0 0,1 0 0,0 0 0,0 1 1,-1 19-1,4-29 12,0-1 1,0 0-1,0 1 1,0-1 0,0 1-1,0-1 1,0 1-1,0-1 1,0 1-1,0-1 1,0 1-1,1-1 1,-1 0-1,0 1 1,0-1 0,0 1-1,1-1 1,-1 0-1,0 1 1,1-1-1,-1 0 1,0 1-1,1-1 1,-1 0 0,0 1-1,1-1 1,-1 0-1,1 0 1,-1 0-1,1 1 1,-1-1-1,0 0 1,1 0-1,-1 0 1,1 0 0,-1 0-1,1 0 1,24-5 190,19-20 480,-20 7-287,-1-1 1,0-1-1,-2-1 0,0 0 0,-2-2 0,0 0 0,-2-2 0,0 0 1,16-33-1,-36 63-309,-32 71 9,29-64-87,2 0-1,0 1 0,0 0 1,1 0-1,1 0 0,-2 13 1,4-24 1,0-1 1,0 0 0,0 1 0,1-1 0,-1 0 0,0 0 0,1 1-1,-1-1 1,0 0 0,1 0 0,0 1 0,-1-1 0,1 0-1,0 0 1,-1 0 0,1 0 0,0 0 0,0 0 0,0 0 0,0 0-1,0 0 1,0 0 0,0-1 0,0 1 0,0 0 0,2 0 0,1 0-68,-1 0 0,1 0 0,0 0 0,0 0 1,0 0-1,0-1 0,0 0 0,-1 0 0,6 0 1,1-1-614,0-1 1,0 0-1,-1 0 1,1-1-1,0 0 1,16-8-1,32-31-9580,-35 18 1750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11275,'-7'8'3897,"-15"16"-1344,-3 3 1394,-24 33 0,48-60-3885,0 1-1,1 0 1,-1-1 0,1 1 0,-1 0-1,1 0 1,-1-1 0,1 1 0,-1 0-1,1 0 1,0 0 0,-1 0 0,1-1-1,0 1 1,0 0 0,-1 0-1,1 0 1,0 0 0,0 0 0,0 0-1,0 0 1,0 0 0,1 0 0,-1 0-1,0 0 1,1 0 0,0 0-38,-1-1 1,1 1 0,0-1-1,0 1 1,0-1 0,0 0-1,0 1 1,0-1-1,0 0 1,0 0 0,0 0-1,0 0 1,0 0-1,0 0 1,0 0 0,0 0-1,0 0 1,2-1-1,47-14 95,13-23-31,-60 37-91,0-2 0,0 1 0,0 0 0,0 0 0,-1-1-1,1 0 1,-1 1 0,0-1 0,1 0 0,-1 0 0,-1-1 0,1 1-1,0 0 1,-1 0 0,0-1 0,1 1 0,0-7 0,-21 17-61,-14 31 331,32-36-216,-1 0 0,1 0 0,0 0 0,-1 0-1,1 0 1,1 0 0,-1 1 0,0-1 0,0 0 0,1 1-1,-1-1 1,1 1 0,0-1 0,0 0 0,0 1-1,0-1 1,0 1 0,1 4 0,0-6-35,0 0 0,1 0 0,-1 0 1,0-1-1,0 1 0,0 0 0,1 0 0,-1-1 1,0 1-1,1-1 0,-1 1 0,1-1 0,-1 1 1,1-1-1,-1 0 0,0 0 0,1 0 0,2 0 1,35 1 131,-31-1-113,45 2-1733,-30 0-2311,-7-2-3705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95 7207,'0'0'17478,"0"9"-17089,-1 0-361,0 0-1,-1 0 0,0 0 0,-1 0 0,0 0 1,-1 0-1,1-1 0,-2 1 0,1-1 1,-9 11-1,-13 17 24,-32 32 0,-6 9 369,113-121 24,-34 30-429,41-42-28,83-105 0,-133 155-58,-13 22-84,-17 27-62,17-34 266,1 1 0,0 0 0,0 1-1,1-1 1,1 1 0,0 0 0,0 0 0,-2 15 0,2 1 82,1 1 0,2 37 1297,-7-83-214,7 17-1240,0-1 1,0 1 0,0 0-1,0 0 1,0-1-1,0 1 1,1-1 0,-1 1-1,1-1 1,-1 1-1,1-1 1,-1 1-1,1-1 1,0-2 0,0-1-15,1 1-1,0-1 1,0 1 0,1 0 0,-1 0 0,1-1 0,0 1 0,0 0 0,1 0 0,-1 1 0,1-1 0,-1 0-1,1 1 1,1 0 0,-1-1 0,0 1 0,1 1 0,-1-1 0,1 0 0,0 1 0,0 0 0,0 0 0,0 0-1,6-2 1,-1 0 13,0 1 0,1-1-1,-1 2 1,1-1 0,-1 1 0,1 1-1,0 0 1,0 0 0,-1 1-1,14 1 1,-22 0 20,1-1 0,-1 1 0,1 0-1,-1 0 1,0-1 0,0 1 0,1 0 0,-1 0 0,0 0-1,0 0 1,0 0 0,0 1 0,0-1 0,0 0-1,-1 0 1,1 1 0,0-1 0,-1 0 0,1 1 0,-1-1-1,1 1 1,-1-1 0,1 1 0,-1-1 0,0 1 0,0-1-1,0 1 1,0-1 0,0 1 0,0-1 0,0 1 0,-1-1-1,1 1 1,0-1 0,-2 3 0,1 2 10,0 0 1,-1 0 0,1 0-1,-1 0 1,-1-1-1,1 1 1,-5 7 0,-15 11 523,17-22 151,13-19-335,9-7-163,-13 20-140,0-1-1,-1 0 1,1 0 0,-1 0 0,0-1-1,-1 1 1,1-1 0,-1 1-1,0-1 1,0 0 0,1-7-1,34 11-754,-28 1 725,0 0 0,0 0 0,0-1 0,-1 0 0,1 0 0,-1-1 0,1 0 0,-1-1 0,0 0 1,0 0-1,-1-1 0,12-8 0,-13 9-2,-1-1 1,0 0 0,0 1-1,0-1 1,0-1 0,-1 1-1,0-1 1,0 0-1,0 0 1,-1 0 0,0 0-1,0-1 1,-1 1 0,1-1-1,-1 0 1,1-13 0,-2 20-11,-1-1 0,0 1 0,0 0 0,0-1 1,0 1-1,0 0 0,0-1 0,0 1 1,0 0-1,0-1 0,0 1 0,0 0 1,0-1-1,0 1 0,0 0 0,0-1 0,0 1 1,0 0-1,0-1 0,0 1 0,0 0 1,-1-1-1,1 1 0,0 0 0,0 0 1,0-1-1,-1 1 0,1 0 0,0 0 0,0-1 1,0 1-1,-1 0 0,1 0 0,0 0 1,-1-1-1,1 1 0,0 0 0,-1 0 1,1 0-1,0 0 0,-1 0 0,-13 8-174,-13 22-22,21-20 194,-1 0 0,2 1 0,-1 0 0,2-1 1,-1 2-1,2-1 0,-1 0 0,2 1 0,-1 0 0,2-1 0,-1 1 0,2 0 0,-1 0 0,3 14 0,-1-23 10,0 0-1,0 0 0,0 0 0,1-1 1,-1 1-1,1 0 0,-1-1 1,1 1-1,0-1 0,0 1 0,1-1 1,-1 0-1,0 0 0,1 0 0,-1 0 1,1 0-1,0-1 0,-1 1 1,1-1-1,0 0 0,0 1 0,0-1 1,0-1-1,0 1 0,0 0 1,0-1-1,6 1 0,-4 0 11,0-1 0,0 0 0,0 1 1,0-2-1,0 1 0,0 0 0,0-1 0,0 0 0,-1 0 0,1-1 0,0 1 0,0-1 1,-1 0-1,1 0 0,-1-1 0,0 1 0,5-4 0,-6 3 52,0 0 1,0 0-1,0-1 1,0 1-1,-1 0 0,1-1 1,-1 0-1,0 0 1,0 1-1,0-1 0,-1 0 1,1-1-1,-1 1 0,0 0 1,0 0-1,-1-1 1,1 1-1,-1 0 0,0 0 1,0-5-1,-1 8-51,1 0-1,0 0 0,-1 0 1,1 0-1,-1 0 1,0 0-1,1 1 0,-1-1 1,1 0-1,-1 0 1,0 1-1,0-1 1,1 1-1,-1-1 0,0 0 1,0 1-1,0 0 1,0-1-1,0 1 0,1-1 1,-1 1-1,0 0 1,0 0-1,0-1 1,0 1-1,0 0 0,0 0 1,0 0-1,0 0 1,0 0-1,0 0 0,0 1 1,0-1-1,0 0 1,0 0-1,0 1 1,0-1-1,-1 1 0,1 0-22,-1-1-1,1 1 0,-1-1 0,1 1 1,0 0-1,-1 0 0,1 0 0,0 0 1,-1 0-1,1 0 0,0 0 0,0 0 1,0 0-1,0 0 0,0 1 0,0-1 0,0 0 1,1 1-1,-1-1 0,0 1 0,1-1 1,-1 1-1,1-1 0,-1 1 0,1 1 1,0-2 6,1 0 0,-1-1 0,0 1 0,1 0 1,-1-1-1,1 1 0,-1 0 0,1-1 1,-1 1-1,1-1 0,0 1 0,-1-1 0,1 1 1,0-1-1,-1 0 0,1 1 0,0-1 0,-1 0 1,1 0-1,0 1 0,0-1 0,0 0 0,-1 0 1,1 0-1,0 0 0,0 0 0,-1 0 1,2 0-1,31 1 58,-27-1-37,5-1-12,0 1 1,0-2-1,0 1 0,0-2 1,16-5-1,-23 8-35,-1-2-1,1 1 0,-1 0 1,0-1-1,1 0 1,-1 1-1,0-1 1,0-1-1,0 1 0,-1 0 1,1-1-1,0 1 1,-1-1-1,0 0 1,1 0-1,-1 0 0,0 0 1,-1 0-1,1 0 1,2-7-1,-4 10 26,0-1-1,0 1 1,-1-1 0,1 0-1,0 1 1,0-1 0,0 1-1,-1-1 1,1 1-1,0-1 1,-1 1 0,1-1-1,-1 1 1,1-1-1,0 1 1,-1-1 0,1 1-1,-1 0 1,1-1 0,-1 1-1,1 0 1,-1 0-1,0-1 1,1 1 0,-1 0-1,1 0 1,-1 0 0,0-1-1,1 1 1,-1 0-1,1 0 1,-1 0 0,0 0-1,1 0 1,-1 0-1,1 0 1,-1 1 0,0-1-1,1 0 1,-1 0 0,1 0-1,-2 1 1,-29 6-116,26-3 142,-1 0 0,1 0-1,0 0 1,0 1 0,0-1 0,-5 8 0,9-11-18,-1 1 0,1-1 0,0 1 1,0-1-1,0 1 0,0 0 1,0 0-1,0-1 0,0 1 0,0 0 1,1 0-1,-1 0 0,1 0 1,-1 0-1,1 0 0,0 0 0,0 0 1,0 0-1,0 0 0,0 0 1,0 0-1,0 0 0,1 0 0,-1 0 1,2 3-1,0-3-3,1-1 0,-1 1 0,0-1 0,1 0 0,-1 0 0,1 0 1,-1 0-1,1 0 0,0 0 0,-1 0 0,1-1 0,0 0 0,-1 1 0,1-1 0,0 0 0,0 0 0,3-1 0,50-6 46,-47 4-79,-1-1 0,0 0 0,0 0 0,-1-1 0,1 0 0,-1 0 0,0-1 0,0 1 0,-1-2 0,0 1 0,0-1 0,0 0 0,6-11 0,-41 54-243,27-33 297,0 0 0,0 0 0,1 0 0,-1 0 1,1 1-1,0-1 0,0 0 0,1 1 0,-1-1 0,1 1 0,-1-1 0,1 7 1,1-8-20,-1-1 1,1 1 0,0-1 0,0 0-1,0 0 1,0 1 0,0-1-1,0 0 1,0 0 0,0 0 0,0 0-1,1 0 1,-1 0 0,0 0-1,1-1 1,-1 1 0,0 0 0,1-1-1,-1 1 1,1-1 0,-1 1 0,1-1-1,-1 0 1,1 0 0,-1 0-1,1 0 1,-1 0 0,1 0 0,2 0-1,7-1 18,0 0 0,0 0 0,0-1 0,-1 0 0,1-1 0,0 0 0,-1-1 0,0 0 0,0-1 0,0 0 0,-1 0 0,1-1 0,-1 0 0,-1-1 0,1 0 0,-1 0 0,10-12-1,-3 2-76,0 0-1,-2-1 0,0-1 0,0 0 0,-2-1 0,-1-1 0,12-29 0,-13 0-79,-9 50 128,0-1 1,1 0-1,-1 0 0,-1 1 1,1-1-1,0 0 1,0 0-1,0 1 0,0-1 1,0 0-1,-1 0 1,1 1-1,0-1 0,-1 0 1,1 1-1,0-1 1,-1 0-1,1 1 0,-1-1 1,1 1-1,-1-1 1,0 0-1,0 1-9,-1 0-1,1 0 1,0 0 0,0 0-1,0 0 1,0 0-1,0 0 1,-1 1 0,1-1-1,0 0 1,0 1 0,0-1-1,0 1 1,0-1 0,0 1-1,0-1 1,0 1 0,0 0-1,1 0 1,-1-1-1,-1 2 1,-6 6 15,0 0-1,1 0 1,0 1-1,0 0 1,1 1 0,0-1-1,0 1 1,1 0-1,1 1 1,0-1 0,0 1-1,1-1 1,-3 18-1,4-19 3,0 0-1,1-1 0,1 1 0,-1 0 0,1 0 1,1 0-1,-1 0 0,1-1 0,1 1 0,0 0 1,0-1-1,1 1 0,0-1 0,0 0 1,1 0-1,0 0 0,10 13 0,5 0-109,-15-17 259,-13-17-21,-130-151-1342,138 164 1208,1-1 1,0 1 0,-1 0-1,1-1 1,0 1 0,-1 0 0,1-1-1,0 1 1,0 0 0,-1-1-1,1 1 1,0-1 0,0 1 0,0-1-1,0 1 1,0 0 0,0-1-1,0 1 1,0-1 0,0 1 0,0-1-1,0 1 1,0-1 0,0 1-1,0-1 1,0 1 0,0 0 0,0-1-1,0 1 1,0-1 0,1 1-1,-1 0 1,0-1 0,0 1 0,1-1-1,-1 1 1,0 0 0,1-1-1,-1 1 1,0 0 0,1 0 0,-1-1-1,28-6-103,43 9 9,-63-2 116,23 2-10,8 1-1059,-14-2-2976,-23-10-8593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7079,'0'-4'-3331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 17617,'-15'-5'1825,"9"1"3396,16 4-4292,10 5-769,6 6-128,-5-2-672,7-2-6439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33 7719,'0'0'19560,"-7"10"-19896,2-3 325,0 1 1,1 0-1,0 1 0,0-1 1,1 1-1,-4 12 0,7-19 31,-1 0 0,1 0-1,-1 0 1,1 0 0,0 0-1,0 1 1,0-1 0,0 0-1,0 0 1,0 0 0,1 0-1,-1 0 1,1 1 0,-1-1-1,1 0 1,0 0 0,0 0-1,0 0 1,0-1-1,0 1 1,0 0 0,0 0-1,1-1 1,-1 1 0,1 0-1,-1-1 1,1 1 0,0-1-1,-1 0 1,1 0 0,0 0-1,0 0 1,0 0 0,0 0-1,0 0 1,0 0 0,0-1-1,0 1 1,0-1 0,3 1-1,1-1 96,0 1 0,0-1-1,1 0 1,-1 0 0,0 0-1,0-1 1,0 0 0,0-1 0,1 1-1,-1-1 1,-1 0 0,1-1-1,0 1 1,-1-1 0,1 0-1,-1-1 1,0 1 0,0-1 0,0 0-1,0 0 1,-1-1 0,0 1-1,0-1 1,0 0 0,0 0-1,-1 0 1,0-1 0,0 1 0,0-1-1,-1 0 1,0 0 0,0 0-1,0 0 1,-1 0 0,0 0 0,1-12-1,-2 17-155,-1-1-1,1 0 0,-1 1 1,0-1-1,1 1 0,-1-1 1,0 1-1,0 0 0,0-1 1,0 1-1,0 0 1,0 0-1,0-1 0,-1 1 1,1 0-1,0 0 0,-1 0 1,1 0-1,-1 1 0,1-1 1,-1 0-1,1 1 0,-1-1 1,1 1-1,-1-1 1,0 1-1,1 0 0,-1 0 1,1-1-1,-1 1 0,0 1 1,1-1-1,-1 0 0,0 0 1,1 0-1,-1 1 1,0-1-1,1 1 0,-1-1 1,1 1-1,-1 0 0,1 0 1,-1 0-1,1-1 0,0 1 1,-1 0-1,1 1 1,0-1-1,0 0 0,0 0 1,0 0-1,0 1 0,0-1 1,-1 3-1,1-1-314,0-1-1,1 1 1,-1-1-1,1 1 1,0-1-1,0 1 1,0-1-1,0 1 1,0-1 0,0 1-1,1-1 1,-1 1-1,1-1 1,0 0-1,0 1 1,0-1-1,0 0 1,0 1 0,0-1-1,0 0 1,1 0-1,-1 0 1,1 0-1,0 0 1,0-1-1,-1 1 1,1 0-1,0-1 1,0 1 0,1-1-1,-1 0 1,0 0-1,0 1 1,1-2-1,-1 1 1,0 0-1,5 1 1,9 1-1351,0 0 0,0-2 0,0 1 0,30-3 0,-27 1 85,7-4 1193,-21 3 1273,-1-1 0,0 0 0,1 1-1,-1-2 1,0 1 0,-1 0 0,6-4 0,-8 4-438,1 1 0,0 0 0,-1-1 0,0 1 0,1 0 0,-1-1 0,0 0 0,0 1 0,0-1 0,0 0 0,0 1 0,0-1 0,0 0 0,-1 0 0,1 0 0,0 0 0,-1 0 0,0 0 0,1 0 0,-1 0 0,0 0 0,0 0 0,0 0 0,-1 0 0,1 0 0,0 0 0,-1 0 0,1 1 0,-1-1 0,0 0 0,-1-3 0,1 3-342,-1 0 0,0 1 0,1-1 0,-1 1 0,0 0 0,1-1 0,-1 1 0,0 0 0,0 0-1,0 0 1,0 0 0,0 1 0,0-1 0,-1 1 0,1-1 0,0 1 0,0 0 0,0-1 0,0 1 0,-1 0 0,1 0 0,0 1 0,-4 0 0,0-1-72,1 1 1,-1 0 0,1 0-1,-1 1 1,1 0-1,0 0 1,0 0-1,-7 3 1,7 0 36,0-1 0,-1 1-1,2 0 1,-1 0 0,0 0 0,1 1-1,0 0 1,0 0 0,-4 9 0,7-14-26,1 1 1,-1-1 0,0 0-1,1 1 1,-1-1-1,1 1 1,0-1-1,-1 1 1,1-1-1,0 1 1,0-1 0,0 1-1,0-1 1,0 1-1,0-1 1,0 1-1,1-1 1,-1 1 0,0-1-1,1 1 1,0-1-1,-1 1 1,1-1-1,0 0 1,-1 1 0,1-1-1,0 0 1,0 0-1,0 1 1,0-1-1,0 0 1,0 0 0,1 0-1,-1 0 1,0-1-1,1 1 1,-1 0-1,0 0 1,1-1 0,-1 1-1,1-1 1,-1 1-1,1-1 1,-1 0-1,1 1 1,-1-1 0,3 0-1,4 1 44,1 0 0,-1 0 1,1-1-1,0 0 0,-1 0 0,1-1 0,-1-1 1,1 1-1,-1-1 0,0 0 0,1-1 0,-1 0 1,12-7-1,-15 8-140,-1-1 0,1 0-1,-1 0 1,0 0 0,0-1 0,0 0 0,0 1 0,-1-1-1,1 0 1,-1-1 0,0 1 0,0-1 0,-1 1 0,1-1 0,-1 0-1,0 0 1,-1 0 0,1 0 0,-1 0 0,0 0 0,0-1 0,0 1-1,-1-7 1,0 11-191,0 0 1,0 1-1,-1-1 0,1 0 0,0 0 1,-1 0-1,1 0 0,-1 0 0,1 1 1,-1-1-1,1 0 0,-1 0 0,0 1 0,1-1 1,-1 0-1,0 1 0,1-1 0,-1 1 1,0-1-1,0 1 0,0-1 0,0 1 1,1-1-1,-1 1 0,0 0 0,0 0 1,0-1-1,0 1 0,0 0 0,0 0 0,0 0 1,0 0-1,0 0 0,0 0 0,0 0 1,1 0-1,-1 1 0,0-1 0,-2 1 0,1-1-462,-16 1-5766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 5093,'0'0'9374,"-7"9"-8936,-21 29-262,17-9 5500,11-31-3494,29-59 1332,-16 40-1335,-21 42-1204,-11 22-954,7-22 8,2 1 0,0 0 0,1 0 0,2 1 0,0 1 0,2-1 0,0 1 0,-1 30 1,6-53-122,0 0 1,0-1-1,0 1 0,0 0 1,0 0-1,0-1 1,0 1-1,0 0 1,0 0-1,0-1 1,1 1-1,-1 0 0,0-1 1,0 1-1,1 0 1,-1-1-1,1 1 1,-1-1-1,1 1 1,-1 0-1,1-1 1,-1 1-1,1-1 0,-1 1 1,1-1-1,-1 0 1,1 1-1,0-1 1,-1 0-1,1 1 1,0-1-1,0 0 0,-1 0 1,1 1-1,0-1 1,-1 0-1,1 0 1,0 0-1,0 0 1,0 0-1,1 0-571,-1-1-1,1 1 1,-1 0 0,1-1-1,-1 1 1,1-1 0,-1 1-1,1-1 1,-1 0 0,0 1-1,0-1 1,1 0 0,-1 0-1,0 0 1,0 0 0,0 0-1,0 0 1,2-3 0,8-16-12646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15855,'0'0'7335,"-11"59"-6502,5-29 64,-3 5-257,-2 2-255,1 0-193,3-2-96,-1 0-64,-1-3 0,3-6-128,1-6-673,5-9-1089,0-6-1569,5-5-2819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17681,'0'0'3059,"-5"12"-2189,-24 63 628,4 1 0,-18 92 1,42-167-1408,1 1 0,-1 0 0,1-1 0,0 1 0,-1 0 0,1-1 0,0 1-1,0 0 1,0 0 0,1-1 0,-1 1 0,0 0 0,1-1 0,-1 1 0,1 0 0,-1-1 0,1 1 0,0-1 0,0 1 0,1 2 0,0-4-9,-1 0 0,1 1-1,-1-1 1,1 0 0,-1 0 0,1 0-1,-1-1 1,1 1 0,-1 0 0,1 0-1,-1-1 1,1 1 0,-1-1 0,1 1-1,-1-1 1,0 0 0,1 0 0,-1 1-1,0-1 1,0 0 0,0 0 0,1 0-1,-1 0 1,0 0 0,1-2 0,38-34 251,-1-2 1,-2-1-1,61-87 1,-92 112-9708,-15 22 2712</inkml:trace>
  <inkml:trace contextRef="#ctx0" brushRef="#br0" timeOffset="1">144 275 10250,'0'0'15919,"32"51"-15791,-14-40-288,5-3-2082,-5-2-3556,3-3-8359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19218,'0'0'5509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 14670,'0'0'8515,"-9"3"-8398,6-2-105,0 0 8,0 0 1,-1 0-1,1 0 0,0 1 1,0-1-1,0 1 0,0-1 1,1 1-1,-1 0 0,0 0 1,1 1-1,-1-1 0,1 0 1,0 1-1,0 0 0,0-1 1,0 1-1,0 0 0,0 0 0,1 0 1,-3 6-1,-11 44 373,1 0-1,3 1 0,3 0 1,1 1-1,2 88 0,12-100-631,-3-30 936,-2-31 3111,-18-255-2612,17 273-1245,0-1 0,-1 1 0,1 0 0,0 0 0,0-1 0,0 1 1,0 0-1,0 0 0,-1 0 0,1 0 0,0 0 0,0 0 0,0 0 1,0 0-1,0 0 0,-1 1 0,1-1 0,0 0 0,0 1 0,0-1 0,-1 0 1,1 1-1,1 0 0,45 15-77,14 4-278,-59-19 377,12 2-89,1 0 0,0-1 0,30 1 0,-42-3 128,0 0-1,1-1 1,-1 1-1,0-1 1,0 1-1,1-1 1,-1 0-1,0 0 1,0 0-1,0-1 1,0 1 0,0-1-1,0 0 1,-1 0-1,1 0 1,-1 0-1,1 0 1,-1-1-1,1 1 1,-1-1-1,0 1 1,0-1-1,2-5 1,-3-5 27,-1 12-29,0 1 1,0-1-1,0 1 1,-1-1-1,1 0 0,0 1 1,0-1-1,0 0 1,0 1-1,0-1 1,1 1-1,-1-1 0,0 0 1,0 1-1,0-1 1,0 1-1,1-1 0,-1 0 1,0 1-1,1-1 1,-1 1-1,0-1 0,1 1 1,-1-1-1,1 0 1,5-6-61,-1 0 1,0-1-1,-1 1 1,0-1 0,0 0-1,0-1 1,-1 1-1,0-1 1,-1 1 0,2-13-1,0-4 62,-1-1 0,-1-33 1,-3 58-24,1 1 1,-1-1 0,1 1 0,-1 0 0,1-1-1,-1 1 1,1 0 0,-1-1 0,1 1 0,-1 0 0,0-1-1,1 1 1,-1 0 0,0 0 0,1 0 0,-1 0-1,0-1 1,1 1 0,-1 0 0,0 0 0,1 0 0,-1 1-1,0-1 1,1 0 0,-1 0 0,1 0 0,-1 0 0,0 0-1,1 1 1,-1-1 0,1 0 0,-1 1 0,0-1-1,0 1 1,-24 10-141,18-5 140,1 1 0,0-1 0,0 1 0,1 1 1,0-1-1,0 1 0,1 0 0,0 0 0,0 0 0,1 0 0,0 1 0,-3 13 0,2 1 72,0 1 0,1 0 0,2 35 0,1-56-41,0-1-1,0 0 1,0 1 0,1-1 0,-1 0 0,1 0-1,0 1 1,0-1 0,0 0 0,0 0 0,0 0-1,0 0 1,0 0 0,1 0 0,-1 0 0,1-1-1,-1 1 1,1 0 0,0-1 0,3 3 0,-1-2 13,1 1 0,0 0 0,0-1 0,0 0 0,0 0 0,0 0 1,0-1-1,0 0 0,6 1 0,-5-1-7,-1 0 0,1-1 1,0 0-1,0 0 0,-1 0 0,1 0 0,0-1 0,-1 0 0,1 0 0,-1-1 1,1 1-1,-1-1 0,0 0 0,1-1 0,-1 1 0,0-1 0,-1 0 1,7-5-1,0-8-10,0-1 0,-2 0 0,10-21 0,-19 37-20,0 1 1,0-1-1,1 0 1,-1 0-1,0 1 1,0-1 0,0 0-1,0 0 1,0 1-1,-1-1 1,1 0-1,0 0 1,0 1-1,0-1 1,-1 0-1,1 0 1,0 1-1,-1-1 1,1 0 0,0 1-1,-2-2 1,3 2-3,-1 0 0,0 0 0,0 0 0,0 0 1,1 0-1,-1 0 0,0 0 0,0 0 0,0 0 1,0 0-1,1 0 0,-1 0 0,0 0 0,0 0 1,0 0-1,1 0 0,-1 0 0,0 0 0,0 0 1,0 0-1,0 0 0,1 0 0,-1 0 0,0-1 1,0 1-1,0 0 0,0 0 0,0 0 0,1 0 1,-1 0-1,0-1 0,0 1 0,0 0 0,0 0 1,0 0-1,0 0 0,0-1 0,0 1 0,0 0 1,0 0-1,0 0 0,1-1 0,-1 1 0,0 0 1,0 0-1,0 0 0,-1-1 0,1 1 0,0 0 1,0 0-1,0 0 0,0 0 0,0-1 0,0 1 1,0 0-1,0 0 0,0 0 0,0 0 0,0-1 0,-1 1 1,1 0-1,0 0 0,0 0 0,0 0 0,0-1 1,0 2-43,-1-1-452,1 0 1,-1 1-1,1-1 1,-1 1 0,0-1-1,1 0 1,-1 1 0,1-1-1,-1 0 1,0 1-1,1-1 1,-1 0 0,0 0-1,1 0 1,-1 0 0,0 0-1,1 0 1,-1 0-1,0 0 1,1 0 0,-1 0-1,0 0 1,1 0 0,-2 0-1,-8-1-13157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7 114 7847,'0'0'236,"0"0"-1,0 0 0,-1 0 1,1 0-1,0 0 1,-1 0-1,1 0 0,0 0 1,0 0-1,-1 1 0,1-1 1,0 0-1,0 0 0,-1 0 1,1 0-1,0 0 0,0 1 1,-1-1-1,1 0 1,0 0-1,0 1 0,0-1 1,-1 0-1,1 0 0,0 0 1,0 1-1,0-1 0,0 0 1,0 1-1,0-1 0,0 0 1,-1 0-1,1 1 0,0-1 1,0 0-1,0 1 1,0-1-1,0 0 0,0 0 1,0 1-1,0-1 0,1 0 1,-1 1-1,0-1 0,0 0 1,0 0-1,0 1 0,0-1 1,0 0-1,1 1 1,19-1 3466,29-13-2528,-36 5-958,0 0-1,-1-1 0,14-12 1,-22 18-191,-1 1 1,0-1-1,0 0 1,0-1 0,0 1-1,-1-1 1,1 1-1,-1-1 1,0 0-1,0 0 1,0 0 0,-1 0-1,1 0 1,-1 0-1,2-8 1,-58 12 1800,53 0-1836,-1 1 1,1 0-1,0 0 1,0 0-1,0 0 1,-1 0-1,1 0 1,0 0-1,0 1 0,0-1 1,1 1-1,-1 0 1,0 0-1,1-1 1,-1 1-1,1 0 1,-1 0-1,1 0 1,0 0-1,0 1 1,0-1-1,0 0 1,0 0-1,0 1 1,1-1-1,-1 5 1,-2 6 154,0-1 1,1 1 0,-1 25-1,4-36-104,-1-1 1,1 0-1,0 1 0,-1-1 0,1 0 0,0 1 0,0-1 0,-1 0 1,1 0-1,0 0 0,0 0 0,1 0 0,-1 0 0,0 0 0,0 0 1,0-1-1,1 1 0,-1 0 0,0-1 0,0 1 0,1-1 0,-1 1 1,1-1-1,-1 0 0,0 1 0,1-1 0,2 0 0,22 3-1479,-6-2-7255,-15-1 1246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3716,'0'0'22666,"-5"11"-22634,-3 6-11,-1-1-1,-1 0 0,0 0 0,-1-1 1,-1 0-1,0-1 0,-1-1 1,-1 0-1,-14 12 0,24-37-2402,3-19-5523,1 3 736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7431,'0'0'14414,"53"56"-13133,-31-41-320,-2-1-609,5 1-256,3-4-384,-10-2-2339,3-4-3586,-6-5-8746</inkml:trace>
  <inkml:trace contextRef="#ctx0" brushRef="#br0" timeOffset="1">323 13 19795,'0'0'4676,"-9"63"-4676,3-42-256,4-1-1217,2 1-449,-3-7-929,3-5-832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195 244 8648,'0'0'9956,"0"-9"-7319,0 7-2568,0 0 61,0 0-1,1 0 1,-1 0 0,0 0 0,0-1 0,0 1 0,-1 0-1,1 0 1,0 0 0,-1 0 0,0 0 0,1 0 0,-1 0-1,0 0 1,0 0 0,0 0 0,0 0 0,0 1 0,-1-1-1,1 0 1,0 1 0,-1-1 0,1 1 0,-1-1 0,0 1-1,1 0 1,-1-1 0,0 1 0,0 0 0,0 0 0,0 0-1,0 1 1,0-1 0,0 0 0,0 1 0,0 0 0,-4-1-1,0 0-128,-1 1 0,1 0 0,-1 1 0,1-1-1,-1 1 1,1 1 0,0-1 0,-1 1-1,1 0 1,0 0 0,0 1 0,0 0-1,-9 6 1,11-6-5,0-1 0,0 1-1,1 0 1,-1 1 0,1-1 0,0 1-1,0-1 1,0 1 0,0 0-1,1 0 1,-1 0 0,1 0 0,0 1-1,0-1 1,1 1 0,-1-1 0,1 1-1,0-1 1,0 8 0,1-10 6,0-1 0,0 0 1,0 0-1,0 0 0,1 0 0,-1 0 1,1 0-1,-1 0 0,0 0 0,1 1 1,0-2-1,-1 1 0,1 0 1,0 0-1,-1 0 0,1 0 0,0 0 1,0 0-1,0-1 0,0 1 0,-1 0 1,1-1-1,0 1 0,0-1 0,0 1 1,1-1-1,-1 1 0,0-1 1,0 0-1,0 1 0,0-1 0,0 0 1,0 0-1,0 0 0,1 0 0,-1 0 1,0 0-1,0 0 0,1-1 1,53-8 151,-35 2-135,0 0-1,-1-2 1,-1-1-1,1 0 1,-1-1-1,-1-1 1,0 0 0,-1-2-1,0 0 1,-1 0-1,-1-2 1,0 1-1,-1-2 1,-1 0-1,0-1 1,16-33-1,-27 48 12,0 1-1,0-1 0,0 0 1,0 0-1,-1 1 1,1-1-1,-1 0 1,1 0-1,-1 0 0,0 1 1,0-1-1,-1-4 1,1 7-26,0 0 1,-1-1 0,1 1-1,0 0 1,0 0 0,0-1 0,0 1-1,0 0 1,0 0 0,-1-1 0,1 1-1,0 0 1,0 0 0,0 0 0,-1-1-1,1 1 1,0 0 0,0 0 0,-1 0-1,1 0 1,0 0 0,0-1 0,-1 1-1,1 0 1,0 0 0,-1 0 0,1 0-1,0 0 1,0 0 0,-1 0-1,1 0 1,0 0 0,0 0 0,-1 0-1,1 0 1,0 0 0,-1 0 0,1 1-1,-19 15-96,5 2 69,1 1-1,0 0 0,2 1 0,-15 35 1,21-43 21,0 2 0,0-1 1,2 1-1,0-1 0,0 1 1,1 0-1,1 0 1,1 27-1,0-39 4,0-1 0,0 1 1,1 0-1,-1-1 0,1 1 1,-1 0-1,1-1 0,0 1 0,0 0 1,-1-1-1,1 1 0,0-1 0,0 0 1,1 1-1,-1-1 0,0 0 0,0 1 1,1-1-1,-1 0 0,0 0 0,1 0 1,2 1-1,0-1 8,0 1 1,0-1-1,0 0 1,1 0-1,-1 0 0,0-1 1,0 0-1,0 1 1,6-2-1,1 0 9,-1 0-1,0-1 1,1 0-1,-1-1 1,0 0-1,-1-1 1,12-5-1,-10 2-27,-1 0 0,0 0 0,0-2 0,0 1-1,-1-1 1,0 0 0,12-19 0,-16 22 3,-1-1 0,1 0 0,-2 0 1,1 0-1,-1 0 0,0-1 0,-1 1 0,1-1 0,-1 0 1,-1 1-1,0-1 0,0 0 0,0-9 0,-1 16 3,-1 0-1,1 0 1,0 1-1,-1-1 0,1 0 1,0 0-1,-1 1 1,1-1-1,-1 0 0,1 1 1,-1-1-1,1 1 1,-1-1-1,1 0 1,-1 1-1,0 0 0,1-1 1,-1 1-1,0-1 1,1 1-1,-1 0 0,0-1 1,0 1-1,1 0 1,-1 0-1,0-1 0,0 1 1,0 0-1,1 0 1,-1 0-1,0 0 0,0 0 1,0 0-1,1 0 1,-1 1-1,0-1 0,0 0 1,0 0-1,1 0 1,-1 1-1,0-1 0,1 1 1,-1-1-1,0 0 1,0 2-1,-37 18-167,-16 32 168,50-49 47,1 2 0,0-1 0,0 0 0,0 1 1,0 0-1,1-1 0,-1 1 0,1 0 0,0 0 1,1 0-1,-1 1 0,0 4 0,2-9-37,1 0 0,-1 0 0,0 0 0,0 0 0,0-1 0,1 1 0,-1 0-1,0 0 1,1 0 0,-1-1 0,1 1 0,-1 0 0,1 0 0,-1-1 0,1 1-1,0 0 1,-1-1 0,1 1 0,0-1 0,-1 1 0,1-1 0,0 1 0,0-1 0,-1 1-1,1-1 1,0 0 0,0 0 0,0 1 0,0-1 0,-1 0 0,1 0 0,0 0 0,0 0-1,1 0 1,39 1 117,-30-1-88,129-9-917,-139 9 891,-1 1 0,1 0 1,0-1-1,-1 1 0,1 0 1,-1-1-1,1 1 0,-1 0 0,1 0 1,-1 0-1,0-1 0,0 1 0,1 0 1,-1 0-1,0 0 0,0 0 1,0 0-1,0-1 0,0 1 0,0 0 1,0 1-1,0 0 19,0 0 1,0 0-1,0-1 1,0 1-1,1 0 0,-1-1 1,0 1-1,1-1 1,-1 1-1,1 0 0,0-1 1,-1 1-1,1-1 0,0 1 1,0-1-1,0 0 1,0 1-1,0-1 0,0 0 1,0 0-1,1 0 1,1 2-1,5-2 73,0 0-1,0-1 1,0 0 0,0 0-1,0 0 1,0-1 0,0-1-1,0 1 1,0-1-1,0 0 1,0-1 0,-1 0-1,14-7 1,-11 5-138,-1 1-1,1 0 1,0 1-1,0 0 1,0 1 0,1 0-1,12-1 1,-22 3 9,0 1 0,-1-1 0,1 0 0,0 1 0,-1-1 0,1 0 0,0 1-1,-1-1 1,1 1 0,-1-1 0,1 1 0,0 0 0,-1-1 0,1 1 0,-1-1 0,0 1 0,1 0 0,-1 0 0,1-1 0,-1 1 0,0 0 0,0-1 0,1 1 0,-1 0 0,0 0 0,0 0 0,0-1 0,0 2 0,5 13-1686,6-6-3339,0-8-1418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17136,'0'0'5947,"-3"9"-5328,-10 34-66,2 1-1,3 0 1,-6 65 0,14-108-549,0-1 0,0 0 0,0 1 1,0-1-1,1 1 0,-1-1 1,0 0-1,0 1 0,0-1 1,0 0-1,1 1 0,-1-1 1,0 0-1,0 1 0,0-1 0,1 0 1,-1 1-1,0-1 0,1 0 1,-1 0-1,0 1 0,1-1 1,-1 0-1,0 0 0,1 0 1,-1 1-1,1-1 0,-1 0 0,0 0 1,1 0-1,-1 0 0,0 0 1,2 0-1,19-1 201,19-12 52,-27 6-279,-10 5-8,1-1 0,-1 1 0,1 0-1,0 0 1,0 1 0,0-1 0,0 1 0,0 0-1,0 0 1,0 0 0,1 0 0,-1 1-1,0 0 1,6 0 0,-9 1 14,0 0 0,-1 0 0,1 1 0,0-1 0,0 0-1,-1 0 1,1 1 0,-1-1 0,1 1 0,-1-1 0,0 0 0,1 1 0,-1-1 0,0 1 0,0-1 0,0 1-1,0-1 1,-1 3 0,-1 28 28,1-28 15,-1-1 0,1 0-1,-1 0 1,0 0-1,0 0 1,0 0 0,0-1-1,-1 1 1,1 0 0,-1-1-1,1 0 1,-1 1-1,0-1 1,0 0 0,0-1-1,0 1 1,0 0-1,0-1 1,-5 2 0,3-1 56,0-1 0,0 1 0,1-1 0,-1 0 0,0 0 0,0-1 0,0 1 0,0-1 0,0 0 0,0-1 0,0 1 0,-10-3 1,14 3-189,0-1 1,0 0 0,-1 1-1,1-1 1,0 0 0,0 0-1,0 0 1,0 0 0,0 0-1,0 0 1,0 0 0,0 0-1,0 0 1,1 0 0,-1 0 0,-1-3-1,-1-12-6145,3 3-3674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17040,'0'0'6193,"10"0"-6060,3 1-123,49-2 108,-60 1-94,0 0 0,0 0 0,0-1 0,0 1 0,0-1 0,0 1 1,0-1-1,0 0 0,0 0 0,-1 0 0,1 0 0,0 0 0,0 0 1,-1-1-1,1 1 0,-1 0 0,1-1 0,-1 1 0,1-1 0,-1 0 1,0 1-1,0-1 0,0 0 0,0 0 0,0 0 0,1-3 1,-1 0 178,0-1 1,0 0-1,0 1 1,-1-1 0,0 0-1,0-6 1,0 11-210,0 0-1,-1 0 1,1 1 0,0-1 0,-1 0-1,1 0 1,0 0 0,-1 0 0,1 1-1,-1-1 1,1 0 0,-1 0 0,1 1-1,-1-1 1,0 0 0,1 1 0,-1-1-1,0 1 1,0-1 0,1 1 0,-1-1-1,0 1 1,0 0 0,0-1 0,0 1-1,0 0 1,1 0 0,-1-1 0,0 1-1,0 0 1,0 0 0,0 0 0,0 0-1,0 0 1,0 0 0,0 0 0,0 1-1,1-1 1,-1 0 0,0 0 0,0 1 0,0-1-1,0 0 1,1 1 0,-1-1 0,-1 2-1,-1 0 17,-1 0-1,1 0 1,0 1 0,0-1-1,0 1 1,1 0 0,-1 0-1,1 0 1,0 0-1,-1 0 1,1 0 0,1 1-1,-1-1 1,0 1-1,1-1 1,-2 8 0,2-10 1,1 1 1,-1-1 0,0 1-1,1-1 1,0 1 0,-1-1 0,1 1-1,0-1 1,0 1 0,0 0 0,0-1-1,0 1 1,0-1 0,0 1-1,1-1 1,-1 1 0,0 0 0,1-1-1,0 1 1,-1-1 0,1 0-1,0 1 1,0-1 0,-1 0 0,1 1-1,0-1 1,0 0 0,1 0-1,-1 0 1,0 1 0,0-1 0,0-1-1,1 1 1,-1 0 0,1 0 0,-1 0-1,0-1 1,1 1 0,-1-1-1,1 1 1,0-1 0,1 1 0,12 0 76,1-1 0,-1-1 0,0 0 0,0 0 1,0-2-1,-1 0 0,1 0 0,-1-2 0,1 0 0,-1 0 1,-1-1-1,1-1 0,-1-1 0,0 0 0,-1 0 1,1-1-1,-2-1 0,0 0 0,0 0 0,0-1 1,-1 0-1,-1-1 0,0 0 0,12-24 0,-19 34-71,-1 0 1,0 0-1,0 0 0,-1 0 0,1-1 0,0 1 0,-1 0 1,1 0-1,-1 0 0,0-1 0,1 1 0,-1 0 1,0 0-1,-1-1 0,1 1 0,0 0 0,-1 0 0,1 0 1,-1-1-1,1 1 0,-3-3 0,2 3-19,-1 1 1,1 0-1,-1-1 0,1 1 1,-1 0-1,0 0 0,1 0 0,-1 0 1,0 0-1,0 1 0,0-1 1,0 0-1,0 1 0,0-1 0,0 1 1,0 0-1,0 0 0,0 0 1,-2 0-1,-5 0-24,0 1 0,1 0 0,-1 1 1,0 0-1,1 0 0,-1 1 0,1 0 0,0 0 1,-15 9-1,14-6 18,0 0 0,1 0 0,-1 1 0,1 0 0,1 1 0,-1 0 1,1 0-1,1 0 0,0 1 0,0 0 0,0 0 0,1 1 0,1 0 0,-1-1 1,2 1-1,-1 1 0,2-1 0,-1 1 0,1-1 0,-1 14 0,4-22-3,-1 0 0,0 1 1,0-1-1,1 0 0,-1 1 0,1-1 0,0 0 0,0 0 0,0 1 1,0-1-1,0 0 0,0 0 0,1 0 0,-1 0 0,0-1 0,1 1 0,0 0 1,2 2-1,1-1-56,0 1-1,0-1 1,0 0 0,0-1 0,0 1 0,1-1 0,8 2 0,-3-1-157,1 0 0,0-1 0,1 0 0,-1-1 0,0-1 0,23-2 0,-34 2 85,-1 0 0,0 0 0,1 0 0,-1 0 0,1 0 0,-1 0 0,0-1 0,1 1 0,-1 0 0,0 0 0,1-1 0,-1 1 0,0 0 0,1 0 0,-1-1 1,0 1-1,0 0 0,1-1 0,-1 1 0,0-1 0,0 1 0,0 0 0,0-1 0,1 1 0,-1 0 0,0-1 0,0 1 0,0-1 0,0 1 0,0 0 0,0-1 0,0 1 0,0-1 1,0 1-1,0-1 0,0 1 0,0 0 0,-1-1 0,1-2-1249,0-14-7153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16400,'0'0'4996,"48"5"-12651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14478,'0'0'10281,"-6"59"-10184,2-30-65,-1 0-129,-1-4-1088,2-4-480,4-2-577,-1-9-257,-3-9-512,-2-1-2914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19186,'0'0'4004,"54"28"-9289,-35-19-865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11115,'0'0'7062,"-10"5"-6629,4-3-375,-45 18-2,47-19-56,0 1 0,1-1 1,-1 1-1,1 1 0,-1-1 0,1 0 1,0 1-1,0-1 0,0 1 1,0 0-1,-4 6 0,7-9 3,-1 1 1,1 0-1,0-1 1,0 1-1,0-1 1,0 1-1,0 0 1,0-1-1,0 1 0,0-1 1,0 1-1,1 0 1,-1-1-1,0 1 1,0-1-1,0 1 1,1 0-1,-1-1 0,0 1 1,1-1-1,-1 1 1,0-1-1,1 1 1,-1-1-1,1 0 0,-1 1 1,0-1-1,1 1 1,-1-1-1,1 0 1,-1 1-1,1-1 1,0 0-1,-1 0 0,1 1 1,-1-1-1,1 0 1,-1 0-1,1 0 1,0 0-1,-1 0 1,1 0-1,0 0 0,34 4 99,-29-3-77,23 1-263,-10-2 48,-1 2 0,0 0 0,0 0 0,0 2 0,33 11 0,-50-15 278,-1 0-1,1 1 1,0-1 0,-1 0-1,1 0 1,0 1-1,-1-1 1,1 0 0,0 1-1,-1-1 1,1 1-1,-1-1 1,1 1-1,-1-1 1,1 1 0,-1-1-1,1 1 1,-1-1-1,0 1 1,1 0-1,-1-1 1,0 1 0,1-1-1,-1 1 1,0 0-1,0 0 1,0-1-1,0 1 1,1 0 0,-1-1-1,0 2 1,-16 13 2490,-31 2-149,19-11-1829,-1-2-1,-1-1 0,-36 0 0,65-3-638,1 0 0,-1 0 0,1 0 0,-1 0 0,1 0 0,-1 0 0,1 0 0,-1 0-1,0 0 1,1 0 0,-1 0 0,1-1 0,-1 1 0,1 0 0,-1 0 0,1 0 0,0-1 0,-1 1 0,1 0-1,-1-1 1,1 1 0,-1 0 0,1-1 0,0 1 0,-1 0 0,1-1 0,0 1 0,-1-1 0,1 1-1,0-1 1,0 1 0,-1-1 0,1 0 0,6-18-3284,21-17-5317,-3 8-681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16752,'0'0'3747,"-4"12"-3309,-1 10-373,1 0-1,1 0 1,1 1 0,1-1-1,1 0 1,1 1 0,1-1-1,8 40 1,0-32-65,-7-21-230,1 0 1,-2 0-1,1 0 1,-2 0-1,2 14 1,-11-29-5478,-9-10 4207,-18-26 1508,-42-54 8034,76 96-7951,0-1-1,1 1 0,-1-1 0,0 1 1,1-1-1,-1 1 0,1-1 1,-1 0-1,1 1 0,-1-1 1,1 0-1,-1 1 0,1-1 1,0 0-1,-1 0 0,1 1 1,0-1-1,0 0 0,0 0 1,0 1-1,-1-1 0,1 0 0,0 0 1,0 0-1,0 0 0,0 1 1,1-1-1,-1 0 0,0 0 1,0 0-1,0 1 0,1-1 1,-1 0-1,0 0 0,1 1 1,-1-1-1,1 0 0,-1 1 1,1-1-1,-1 0 0,1 1 1,-1-1-1,1 1 0,0-1 0,-1 1 1,1-1-1,0 1 0,-1-1 1,1 1-1,0 0 0,0-1 1,-1 1-1,1 0 0,0 0 1,0 0-1,0-1 0,-1 1 1,1 0-1,1 0 0,9-1-226,0 0 1,1 1-1,18 2 0,-12-1 364,32 2-1246,-19-2-1600,-2 0-3366,5-1-8691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10314,'0'0'13196,"11"71"-13100,-11-37 0,0 4-160,-3-2-480,-3-3-545,4-5 96,0-5-256,2-7-65,0-9-575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6470,'0'0'14029,"4"7"-13970,-1-2 107,-1 0 0,1 1-1,-1-1 1,0 1 0,-1 0 0,0-1-1,0 1 1,0 0 0,0 0 0,-1 0-1,0 0 1,0-1 0,0 1 0,-1 0-1,0 0 1,0 0 0,-1-1 0,0 1-1,0 0 1,-4 8 0,6-14-154,0 0 1,0 0-1,1 0 0,-1 0 1,0 0-1,0 0 1,0 0-1,0 0 1,0 0-1,1 0 1,-1 0-1,0 1 0,0-1 1,0 0-1,0 0 1,0 0-1,1 0 1,-1 0-1,0 0 0,0 0 1,0 0-1,0 1 1,0-1-1,0 0 1,0 0-1,0 0 0,0 0 1,0 0-1,1 1 1,-1-1-1,0 0 1,0 0-1,0 0 1,0 0-1,0 0 0,0 1 1,0-1-1,0 0 1,0 0-1,0 0 1,0 0-1,0 1 0,0-1 1,-1 0-1,1 0 1,0 0-1,0 0 1,23-18 686,29-32 124,-32 27-820,-13 14-2,0 1-1,1 0 1,0 1-1,12-11 0,-15 23-82,-5 11-88,-4 16-74,-8 1 251,8-25-6,1 0 1,0 0-1,1 0 1,0 1-1,-2 15 1,4-23 4,1-1 0,-1 0 0,0 1 0,1-1 0,-1 0 0,1 1 0,-1-1 0,0 0 0,1 0 0,-1 1 0,1-1 1,-1 0-1,1 0 0,-1 0 0,1 0 0,-1 0 0,1 1 0,-1-1 0,1 0 0,-1 0 0,1 0 0,-1 0 0,1 0 0,-1-1 0,1 1 0,-1 0 0,1 0 0,-1 0 0,0 0 0,1 0 0,-1-1 0,1 1 0,-1 0 0,1 0 1,-1-1-1,0 1 0,1 0 0,-1-1 0,0 1 0,1-1 0,21-11 387,-7-2-373,0 0 1,0-1-1,-2 0 1,0-1 0,0 0-1,14-28 1,-42 70-946,7-12 920,0 1 0,0 0 0,1 0-1,1 0 1,-6 24 0,12-38 17,0-1 0,0 1 0,0 0 0,1-1 0,-1 1 0,0-1 0,0 1 0,0 0 0,1-1 0,-1 1 0,0-1 0,1 1 0,-1-1 0,1 1 0,-1-1 0,0 1 0,1-1 0,-1 1 0,1-1 0,-1 0 0,1 1 0,0-1 0,-1 0 0,1 1 0,-1-1 0,1 0 0,0 0 0,-1 1 0,1-1 0,-1 0 0,1 0 0,0 0 0,-1 0 0,1 0 0,0 0 0,-1 0 0,1 0 0,0 0 0,-1 0 0,1-1 0,0 1 0,-1 0 0,1 0 0,-1-1 0,1 1 0,0 0 0,35-11 604,-19 3-614,0-1 0,-1 0 1,-1-2-1,0 1 0,0-2 0,-1 0 0,-1-1 1,0 0-1,0-1 0,-1-1 0,9-15 1,-18 20-349,-10 12 28,-10 11 133,-24 33 256,38-42 25,0-1 0,1 1 0,-1 0 0,1 0 0,0 0 0,0 0 0,1 0 0,-1 0 0,1 0-1,0 1 1,-1 6 0,5-10-7,-1-1-1,1 1 1,-1-1-1,1 0 1,-1 0-1,1 0 1,-1 0 0,1 0-1,0-1 1,-1 1-1,5-2 1,11-7-234,-1-1 0,0-1 0,-1 0 0,0-1 0,0-1 0,14-15 0,-29 27-431,-3 15-166,-29 38 755,26-45 123,0 0-1,0 0 1,1 0 0,-1 1-1,2 0 1,-1 0 0,1 0-1,0 0 1,1 0 0,-2 13-1,4-21-123,0 1 0,0-1 0,1 0 0,-1 1 0,0-1 0,1 1-1,-1-1 1,1 0 0,-1 1 0,0-1 0,1 0 0,-1 1 0,1-1 0,-1 0 0,1 0 0,-1 0-1,1 1 1,-1-1 0,1 0 0,-1 0 0,1 0 0,-1 0 0,1 0 0,-1 0 0,1 0 0,0 0-1,-1 0 1,1 0 0,-1 0 0,1 0 0,-1 0 0,1-1 0,-1 1 0,1 0 0,-1 0 0,1-1-1,21-6-227,22-21-4113,-17 4-3043,-3 0-5179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135 161 17008,'0'0'7938,"-5"12"-7607,-48 149-286,-15 37 17,59-176 1798,21-41 249,-4 5-2240,31-57 321,43-119 0,9-17-313,-89 204 40,18-31-6,-20 33 35,1 0 1,-1 0 0,1 0-1,-1 0 1,1 0-1,0 1 1,-1-1 0,1 0-1,0 0 1,-1 1 0,1-1-1,0 0 1,0 1 0,0-1-1,0 1 1,0-1 0,-1 1-1,1-1 1,0 1 0,0 0-1,0-1 1,0 1 0,0 0-1,0 0 1,0 0 0,0 0-1,0 0 1,0 0-1,1 0 1,-1 0 0,1 1-1,0 0-47,-1 1-1,0 0 1,0 0-1,0 0 1,0-1-1,-1 1 1,1 0-1,0 0 1,-1 0-1,0 0 0,1 0 1,-1 1-1,0-1 1,0 0-1,0 0 1,0 2-1,-3 37-286,1-34 360,1-1-1,-1 0 1,-1 0-1,1 1 0,-5 7 1,4-8 83,0 0 0,0 0 1,1 0-1,0 0 0,-2 10 1,4-16-54,0 1 0,0-1 0,1 1 0,-1-1 0,0 1 0,1-1 0,-1 1 0,0-1 0,1 1 0,-1-1 0,1 1 0,-1-1 0,1 0 0,-1 1 0,1-1 0,-1 0 0,1 1 1,-1-1-1,1 0 0,-1 0 0,1 1 0,0-1 0,-1 0 0,1 0 0,-1 0 0,1 0 0,1 0 0,25 4-196,-16-3-225,-7 0 376,0 0-1,0 0 0,1 0 0,-1 1 1,0 0-1,0-1 0,-1 1 0,1 1 0,0-1 1,-1 0-1,1 1 0,-1 0 0,0 0 1,5 5-1,-7-7 114,-1 0 1,1 0-1,0 1 1,-1-1-1,1 0 1,-1 1-1,1-1 1,-1 1-1,0-1 1,0 0-1,1 1 1,-1-1-1,0 1 1,0-1-1,0 1 1,-1-1-1,1 4 1,-2-3 65,1 1 0,0 0 1,-1 0-1,1 0 0,-1-1 0,0 1 1,1-1-1,-2 1 0,1-1 0,0 0 1,-4 3-1,-7 6 183,0-1 1,-1 0-1,-1-1 1,0 0 0,0-2-1,0 0 1,-1 0-1,0-1 1,-1-1-1,1-1 1,-1 0-1,0-2 1,-33 3-1,49-6-562,0 0 0,1 0 0,-1 0-1,1 0 1,-1 0 0,1 0-1,0 0 1,-1 0 0,1 0 0,0 0-1,0 0 1,0 0 0,0 0 0,0 0-1,0 0 1,0 0 0,0 0-1,0 0 1,0 0 0,0 0 0,1 0-1,-1 0 1,0 0 0,1 0-1,-1 0 1,1 0 0,0-1 0,14-15-7397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12492,'0'0'12161,"-1"10"-11291,-6 18-435,0 0 0,-13 30 1,10-35-380,2 1 0,1 0 1,0 1-1,2-1 1,-3 38-1,8-61-165,1 0 1,-1 0-1,1 0 1,-1 0-1,1-1 0,0 1 1,0 0-1,-1 0 1,1 0-1,0-1 0,0 1 1,0 0-1,0-1 1,-1 1-1,1 0 0,0-1 1,0 0-1,0 1 1,0-1-1,0 1 0,1-1 1,-1 0-1,0 0 0,0 0 1,0 0-1,0 0 1,0 0-1,0 0 0,0 0 1,0 0-1,2 0 1,39-4-5498,-13-5-373,1-4-3245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63 10826,'0'0'8755,"-7"12"-8370,0 0-247,0 1 0,0 0 1,-6 22-1,11-29 0,0-1 0,1 1 1,0 0-1,0 0 0,0-1 0,1 1 0,0 0 1,0 0-1,0 0 0,1 0 0,-1 0 0,2 0 1,-1-1-1,4 11 0,-4-15-50,0 1 0,0-1 0,0 0 0,0 1 0,0-1 0,1 0-1,-1 0 1,0 0 0,1 1 0,-1-2 0,1 1 0,-1 0 0,1 0 0,-1 0 0,1-1 0,0 1 0,-1-1-1,1 1 1,0-1 0,-1 0 0,1 1 0,0-1 0,0 0 0,-1 0 0,1 0 0,0-1 0,-1 1 0,1 0-1,0-1 1,0 1 0,-1-1 0,1 1 0,1-2 0,4 0 77,-1-1 0,0 1 0,0-1 0,0-1-1,0 1 1,0-1 0,5-5 0,11-11-16,-2-2 1,30-37-1,-44 51-122,-1 0-1,0 0 1,0-1 0,0 1 0,-1-1-1,0 0 1,-1 0 0,0-1 0,0 1-1,-1-1 1,2-16 0,-4 26-29,0 0 0,0 0 0,0 0-1,0-1 1,0 1 0,0 0 0,0 0 0,0 0 0,0 0 0,0 0 0,0-1 0,0 1 0,0 0 0,0 0-1,0 0 1,0 0 0,0-1 0,0 1 0,0 0 0,0 0 0,0 0 0,0 0 0,0 0 0,-1-1 0,1 1-1,0 0 1,0 0 0,0 0 0,0 0 0,0 0 0,0 0 0,0 0 0,-1-1 0,1 1 0,0 0 0,0 0-1,0 0 1,0 0 0,0 0 0,-1 0 0,1 0 0,0 0 0,0 0 0,0 0 0,0 0 0,0 0 0,-1 0-1,1 0 1,0 0 0,0 0 0,0 0 0,0 0 0,-1 0 0,1 0 0,0 0 0,0 0 0,-11 10-122,-7 14 15,10-9 145,1 0 0,1 1 0,0 0 0,1 1 0,1-1 1,0 1-1,1 0 0,-1 21 0,4-38-23,0 1 0,0-1-1,0 1 1,0-1 0,0 1 0,0 0-1,1-1 1,-1 1 0,0-1 0,0 1-1,0-1 1,0 1 0,1-1 0,-1 1 0,0-1-1,0 1 1,1-1 0,-1 0 0,0 1-1,1-1 1,-1 1 0,1-1 0,-1 0-1,0 1 1,1-1 0,-1 0 0,1 0-1,-1 1 1,1-1 0,-1 0 0,1 0-1,-1 0 1,1 1 0,-1-1 0,1 0-1,-1 0 1,2 0 0,26-7 348,23-20-48,-20 1-286,27-17-155,-55 40 50,1 1 0,0-1 0,1 1 0,-1 0 0,0 1 1,1-1-1,-1 1 0,1 0 0,-1 0 0,1 0 0,8 0 0,-13 1 71,1 1-1,0-1 1,-1 1 0,1-1 0,-1 1-1,1 0 1,0-1 0,-1 1-1,1 0 1,-1-1 0,0 1 0,1 0-1,-1-1 1,0 1 0,1 0 0,-1 0-1,0 0 1,0-1 0,1 1-1,-1 0 1,0 0 0,0 0 0,0-1-1,0 1 1,0 0 0,-1 1 0,1 32 21,0-25 13,0 46 587,2-55-532,0-1 0,0 1 0,0-1-1,0 0 1,0 0 0,0 0 0,0 0 0,0-1 0,0 1 0,0 0-1,2-3 1,59-57 178,-59 57-298,1 1-1,-1 0 1,1-1-1,0 2 1,0-1-1,0 0 1,1 1-1,-1 0 1,1 0-1,-1 1 1,1-1 0,10 0-1,-16 2 29,1 1 0,0-1 0,0 1 0,0-1 0,0 1 0,0-1 0,-1 1 0,1 0 0,0-1 0,0 1 0,-1 0 0,1 0 0,-1 0 0,1-1 0,-1 1 0,1 0 0,-1 0 0,1 0-1,-1 0 1,0 0 0,1 0 0,-1 0 0,0 0 0,0 0 0,0 0 0,0 0 0,0 0 0,0 0 0,0 1 0,1 35 15,-1-32-3,3 18 2,5-17 116,-5-7-200,0-1 1,0 1-1,0 0 0,-1-1 1,1 0-1,0 0 0,-1 0 1,1 0-1,-1 0 0,2-3 1,26-22-3011,16-15-6371,-15 11-719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15535,'0'0'2637,"-9"9"-454,-4 4-1554,1 1-1,1 1 0,0 0 1,1 0-1,1 1 1,-8 19-1,6-7-364,1 0 0,2 1 0,1 0 0,1 0-1,2 1 1,-2 55 0,23-103 403,-9 3-671,-1 0-1,0-1 0,-1 0 0,0 0 0,-2 0 0,0-1 0,-1 1 1,0-1-1,-2 0 0,1-21 0,-10 67-769,8-25 781,1 1 0,-1-1 0,1 0 1,0 0-1,0 0 0,0 1 0,0-1 0,1 0 0,0-1 1,0 1-1,0 0 0,0 0 0,1-1 0,-1 1 0,1-1 1,0 0-1,0 0 0,0 0 0,0 0 0,1-1 0,-1 1 0,1-1 1,-1 1-1,1-1 0,0-1 0,0 1 0,0 0 0,0-1 1,0 0-1,0 0 0,0 0 0,1-1 0,-1 1 0,0-1 0,1 0 1,-1 0-1,0 0 0,0-1 0,1 0 0,-1 0 0,0 0 1,0 0-1,0 0 0,0-1 0,0 0 0,5-3 0,-5 3 14,-1 0 0,1-1-1,-1 0 1,0 0 0,1 0-1,-1 0 1,0 0 0,-1 0 0,1-1-1,-1 0 1,1 1 0,-1-1-1,0 0 1,-1 0 0,3-8-1,-4 12-46,-1 0 0,1 0 0,-1 0 0,1 0 0,-1 0 0,1 0 0,-1 0-1,1 0 1,-1 0 0,1 0 0,-1 0 0,1 0 0,-1 0 0,1 0 0,-1 0 0,1 0-1,-1 1 1,1-1 0,-1 0 0,1 0 0,-1 1 0,1-1 0,0 0 0,-1 1 0,1-1-1,-1 0 1,1 1 0,0-1 0,-1 0 0,1 1 0,0-1 0,0 1 0,-1-1-1,1 1 1,-17 14-53,-17 36 67,33-49 4,-1 0 1,1 0-1,0 1 1,-1-1-1,1 0 1,0 1-1,1-1 1,-1 1-1,0-1 1,1 1-1,-1-1 0,1 1 1,0-1-1,0 1 1,0 0-1,0-1 1,0 1-1,1-1 1,-1 1-1,2 4 1,1-6-11,0 0 1,0 0 0,0 0 0,0 0-1,0-1 1,0 1 0,0-1 0,0 0 0,0 0-1,0 0 1,0 0 0,0 0 0,4-1-1,2 0-50,8 1-13,16 1 232,0-2 0,-1-1 0,61-11 0,-92 10 179,0 0 0,0 1 0,0-1 0,0 0 0,-1 0 0,1 1 0,-1-1 0,0 0 0,0 0 0,0 0 0,0 1 0,0-1 0,-1-3 1,1-3-190,-1-5-23,0 1 0,0-1 1,-6-20-1,6 28-112,-1 0 1,0 0-1,0 1 1,0-1-1,-1 1 1,0-1-1,0 1 1,0 0-1,0 0 1,-7-7-1,9 11-198,17 2-1895,14 4-386,25 3-6702,-16-8-4326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14350,'0'0'12438,"0"8"-12379,0 4-7,0 1-32,0 1 0,0 0 0,2 0 0,0 0 0,5 19 0,-6-30-12,0 1 1,0-1-1,1 0 0,-1 0 0,1 1 0,0-1 0,0 0 0,0 0 1,1-1-1,-1 1 0,0 0 0,1-1 0,0 1 0,0-1 0,0 0 0,0 0 1,0 0-1,0 0 0,0-1 0,0 1 0,1-1 0,-1 0 0,1 0 1,-1 0-1,1 0 0,-1-1 0,7 1 0,-5-1 84,0 0 0,0 0 0,1 0 1,-1-1-1,0 1 0,0-1 0,0 0 0,0-1 0,-1 0 0,1 1 0,0-1 0,-1-1 0,1 1 1,-1-1-1,0 0 0,1 0 0,-1 0 0,-1 0 0,1-1 0,0 1 0,-1-1 0,0 0 0,4-5 1,-2 0 66,-1 1 0,0-1 0,0 1 0,-1-1 1,0 0-1,-1 0 0,0-1 0,0 1 1,-1 0-1,0-1 0,-1-17 0,0 23-162,-1 0 0,0 1 0,0-1 0,0 1 0,0-1 0,-1 1 0,1-1 0,-1 1 0,0 0 0,0 0 0,0-1 0,0 2 0,-1-1 0,1 0 0,-1 0 0,0 1-1,0-1 1,0 1 0,0 0 0,0 0 0,0 0 0,-1 0 0,1 1 0,-1-1 0,1 1 0,-1 0 0,1 0 0,-1 0 0,0 1 0,1-1 0,-1 1 0,0 0 0,0 0 0,-7 1 0,10-1-58,0 0 0,0 1 0,0-1 0,0 0 0,0 1 1,0-1-1,0 0 0,0 1 0,0-1 0,0 1 1,0 0-1,0-1 0,0 1 0,0 0 0,1 0 0,-1-1 1,0 1-1,0 0 0,1 0 0,-1 0 0,1 0 1,-1 0-1,1 0 0,-1 0 0,1 0 0,0 0 0,-1 0 1,1 0-1,0 0 0,0 0 0,0 0 0,-1 1 1,1-1-1,1 0 0,-1 0 0,0 0 0,0 0 0,0 0 1,0 0-1,1 0 0,-1 0 0,1 1 0,0 3-274,0 0-1,0-1 0,1 0 0,-1 1 0,1-1 1,0 0-1,1 0 0,4 7 0,0-5-584,0 0 1,0 0-1,1-1 0,0 0 0,1 0 1,-1-1-1,1 0 0,-1 0 0,1-1 1,0 0-1,1-1 0,15 2 0,-7-1-399,0-2 1,1 0-1,-1-1 0,0-1 1,30-5-1,-40 5 1730,-1-1 1,0-1-1,1 1 1,-1-1-1,0-1 1,-1 1-1,13-9 1,-16 10 207,0 0 0,-1 0 0,1 0 0,-1-1 0,1 1 0,-1-1 0,0 1 0,0-1 0,0 0 1,0 0-1,0 0 0,-1 0 0,1 0 0,-1 0 0,0 0 0,0-1 0,0 1 0,0-1 0,0-4 0,-2 7-481,1 0-1,-1 0 1,1 0-1,-1 1 0,1-1 1,-1 0-1,1 0 1,-1 0-1,0 1 0,0-1 1,1 0-1,-1 1 1,0-1-1,0 1 1,0-1-1,0 1 0,1-1 1,-1 1-1,0 0 1,0-1-1,0 1 0,0 0 1,0 0-1,0 0 1,0 0-1,0 0 1,0 0-1,0 0 0,0 0 1,0 0-1,0 0 1,-2 1-1,-37 7 378,34-4-495,0 0 0,1 0 0,-1 0 0,1 1 0,0 0 0,1 0 0,-1 0 0,1 0 0,0 1 0,0-1 0,1 1 0,0 0 0,0 0 0,0 1 0,1-1 0,0 0 0,0 1 0,0 0 0,1-1 0,0 1 0,0 0 0,1 12-1,0-18-1,0 0 0,0 0-1,1 1 1,-1-1-1,0 0 1,1 1-1,-1-1 1,1 0-1,-1 0 1,1 0-1,0 0 1,-1 0-1,1 1 1,0-1-1,0 0 1,0-1-1,0 1 1,0 0-1,0 0 1,0 0-1,0 0 1,0-1-1,0 1 1,0-1-1,1 1 1,-1-1-1,0 1 1,0-1-1,1 1 1,-1-1-1,0 0 1,0 0-1,1 0 1,-1 0-1,0 0 1,1 0-1,-1 0 1,0 0-1,0 0 1,1-1-1,-1 1 1,0-1-1,2 0 1,2 0 133,0 0 0,1 0 0,-1-1-1,0 0 1,0 0 0,0 0 0,-1-1 0,1 1 0,8-8 0,-7 4-92,1 0-1,-2 0 1,1-1 0,-1 0 0,0 0-1,0-1 1,-1 1 0,0-1-1,-1 0 1,1 0 0,-2-1 0,1 1-1,-1 0 1,0-1 0,-1 0 0,0 1-1,0-16 1,-2 21-133,0 1-1,0-1 1,0 1-1,-1 0 1,1-1-1,-1 1 1,0 0-1,1 0 1,-1 0 0,0 0-1,0 0 1,0 1-1,0-1 1,-1 0-1,1 1 1,0 0 0,-1-1-1,1 1 1,-1 0-1,1 0 1,-1 1-1,0-1 1,1 0-1,-1 1 1,0 0 0,1 0-1,-4-1 1,4 1-94,1 0 0,-1 0 0,1-1 0,-1 1 0,1 0 1,-1 0-1,1 0 0,-1 0 0,1 0 0,0 1 0,-1-1 1,1 0-1,-1 1 0,1-1 0,-1 1 0,1-1 0,0 1 0,0 0 1,-1 0-1,1-1 0,0 1 0,0 0 0,0 0 0,0 0 0,0 0 1,0 0-1,0 1 0,0-1 0,0 0 0,0 0 0,1 1 0,-1-1 1,0 0-1,1 1 0,-1-1 0,1 1 0,0-1 0,-1 0 1,1 1-1,0-1 0,0 1 0,0-1 0,0 1 0,0-1 0,0 1 1,1-1-1,-1 1 0,0-1 0,1 1 0,0 0 0,0 0-118,0-1-1,0 0 1,0 0-1,0 0 1,0 0-1,1 0 1,-1 0-1,0 0 1,1 0 0,-1 0-1,1 0 1,-1-1-1,1 1 1,-1-1-1,1 1 1,-1-1-1,1 0 1,0 1-1,-1-1 1,1 0-1,0 0 1,-1 0-1,1 0 1,-1 0 0,1-1-1,2 0 1,3 1-761,20 0-3139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3107,'0'0'15972,"-9"10"-14498,-2 2-984,1 1-1,1 0 1,0 1 0,1-1 0,0 2 0,1-1-1,-9 28 1,10-19-83,1 1-1,1 0 1,1 0-1,1 1 1,1-1-1,4 37 1,-3-59-384,0 0 1,0-1 0,0 1 0,1 0 0,-1-1 0,1 1 0,-1 0 0,1-1 0,-1 1 0,1 0 0,0-1 0,0 1-1,0-1 1,0 0 0,0 1 0,0-1 0,0 0 0,0 1 0,1-1 0,-1 0 0,0 0 0,1 0 0,-1 0 0,1 0 0,-1 0-1,1-1 1,-1 1 0,1 0 0,0-1 0,-1 1 0,1-1 0,0 0 0,-1 0 0,1 1 0,0-1 0,0 0 0,-1 0 0,1-1-1,0 1 1,-1 0 0,1 0 0,0-1 0,0 1 0,-1-1 0,4-1 0,3-1 81,0-1 1,-1 1-1,1-1 0,-1-1 1,1 1-1,-1-1 0,10-10 1,9-11-53,-2-2 0,-1 0 1,-1-1-1,-2-1 1,-1-1-1,19-41 0,-31 44-76,-7 28 15,-1 0 0,1 0 0,0-1 0,0 1 0,-1 0 0,1 0 0,0 0 0,-1-1 0,1 1 0,0 0 0,-1 0 0,1 0 0,0 0 0,-1 0 0,1 0 0,0 0 0,-1-1 0,1 1 0,0 0 0,-1 0 0,1 0 0,0 1 0,-1-1 0,1 0 0,0 0 0,-1 0 0,1 0 0,0 0 0,0 0 0,-1 0 0,1 1 0,0-1 0,-1 0 0,1 0 0,0 0 0,0 1 0,-1-1 0,1 0 0,0 1 0,-5 2-25,0 1 0,0 0-1,1 0 1,-1 0 0,1 1-1,-6 8 1,4-4 69,0 2 0,1-1 1,0 1-1,1-1 0,0 1 0,0 0 1,1 1-1,1-1 0,0 0 0,1 1 1,-1 22-1,3-29-166,-1 0 0,1 0 1,0 0-1,0 0 0,0-1 1,1 1-1,0 0 1,0-1-1,0 1 0,0-1 1,1 1-1,5 6 0,-5-7-353,1-1-1,0 0 0,-1 0 0,1 0 1,0 0-1,1-1 0,-1 0 1,0 0-1,1 0 0,-1 0 1,1 0-1,-1-1 0,1 0 0,0 0 1,6 0-1,25 1-10807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14830,'0'0'7885,"1"13"-6850,-3 35-180,-1 0-1,-13 64 0,14-104-812,-1 35 983,3-43-982,1 1-1,-1 0 0,0 0 0,1 0 0,-1 0 0,1-1 0,-1 1 0,0 0 0,1-1 0,0 1 0,-1 0 1,1-1-1,-1 1 0,1 0 0,0-1 0,0 1 0,-1-1 0,1 1 0,0-1 0,0 0 0,-1 1 0,1-1 1,0 0-1,0 1 0,0-1 0,0 0 0,-1 0 0,1 0 0,0 0 0,0 0 0,0 0 0,0 0 0,0 0 0,0 0 1,0 0-1,-1-1 0,1 1 0,0 0 0,0 0 0,0-1 0,-1 1 0,2-1 0,8-3 129,0 0-1,-1-1 1,0 0-1,0 0 0,0-1 1,-1 0-1,0 0 1,0-1-1,8-9 1,63-76-105,-67 77 37,-5 7-223,-1 2-17,-1-1 0,0 1 0,0-1 1,0 1-1,-1-2 0,0 1 0,0 0 1,-1-1-1,0 1 0,0-1 0,2-11 0,-5 19-52,-1 0-1,1-1 0,0 1 0,0 0 1,-1-1-1,1 1 0,0 0 0,0 0 1,-1-1-1,1 1 0,0 0 0,-1 0 0,1 0 1,0-1-1,-1 1 0,1 0 0,0 0 1,-1 0-1,1 0 0,-1 0 0,1 0 1,0 0-1,-1 0 0,1 0 0,0 0 1,-1 0-1,1 0 0,-1 0 0,1 0 1,0 0-1,-1 0 0,0 1 0,-2-1-1566,-16 0-7260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7687,'0'0'13069,"4"54"-10923,11-42-1249,2-2-673,-2 2-128,9-4-160,-2-1-1986,6-7-2563,-3 0-2113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6406,'0'0'13848,"-11"1"-13031,4-1-777,0 1 0,0 0 0,0 0 0,1 0 0,-1 1 0,0 0 0,1 0 0,0 1 0,-1 0 0,1 0 0,0 0 0,0 1 0,1 0 0,-1 0 0,1 0 0,0 1 0,0 0 0,0 0 0,1 0 0,-1 0 0,-6 12 0,9-13 46,0-1-1,1 1 0,-1 0 1,1 0-1,0-1 1,-1 1-1,2 0 0,-1 0 1,0 0-1,1 8 0,0-11-50,1 1 0,-1-1 0,1 0-1,0 0 1,-1 0 0,1 1 0,0-1 0,0 0-1,0 0 1,0 0 0,0 0 0,0 0 0,0 0-1,0-1 1,0 1 0,0 0 0,0 0 0,1-1-1,-1 1 1,0-1 0,0 1 0,1-1 0,-1 0-1,0 1 1,1-1 0,-1 0 0,1 0 0,-1 0-1,0 0 1,1 0 0,-1 0 0,0 0 0,1-1-1,1 1 1,10-3 41,0 1-1,0-1 1,0-1-1,0 0 1,-1-1-1,0 0 1,0-1-1,0-1 1,18-12-1,-15 9-88,1 0 0,0 2-1,1 0 1,23-8 0,-39 16 16,-1 0 0,1 0 1,0 0-1,-1 0 0,1 0 1,-1 0-1,1 0 0,0 0 1,-1 0-1,1 0 0,-1 1 1,1-1-1,-1 0 0,1 0 1,-1 1-1,1-1 0,-1 0 1,1 1-1,-1-1 0,1 0 1,-1 1-1,0-1 0,1 1 0,-1-1 1,1 1-1,-1-1 0,0 1 1,0-1-1,1 1 0,-1-1 1,0 1-1,0-1 0,0 1 1,1-1-1,-1 1 0,0 0 1,0-1-1,0 1 0,0-1 1,0 1-1,0-1 0,0 1 1,0 0-1,0-1 0,-1 1 1,-2 44 1153,1-13 298,5-31-1327,-1-1 0,1 1 0,0-1 1,-1 0-1,1 0 0,0 0 0,-1-1 0,1 1 0,0 0 0,-1-1 0,1 0 1,3-1-1,74-34 270,-66 29-759,0 0 1,0 0 0,0 2-1,1-1 1,-1 2-1,32-6 1,-46 10 352,1 0 1,0 0-1,-1 0 0,1 0 1,0 0-1,-1 0 1,1 0-1,0 1 0,-1-1 1,1 0-1,0 0 0,-1 0 1,1 1-1,-1-1 0,1 0 1,0 1-1,-1-1 1,1 1-1,-1-1 0,1 1 1,-1-1-1,1 0 0,-1 1 1,0 0-1,1-1 0,-1 1 1,0-1-1,1 1 1,-1 0-1,0-1 0,0 1 1,1-1-1,-1 1 0,0 0 1,0-1-1,0 1 0,0 0 1,0-1-1,0 1 1,0 0-1,0-1 0,0 1 1,0 0-1,0-1 0,0 1 1,-1 0-1,1-1 0,0 1 1,0 0-1,-1-1 1,0 2-1,-18 44 655,12-31-128,33-21 207,35-25-473,31-12-1166,-83 39 555,1 1 0,-1 0 0,0 1 0,1 0 1,-1 1-1,1 0 0,0 1 0,11 0 0,-20 0 359,-1 1 0,1-1 0,0 0 0,-1 1 1,1-1-1,-1 1 0,1-1 0,-1 1 0,1-1 0,-1 1 1,1-1-1,-1 1 0,0 0 0,1-1 0,-1 1 0,0 0 1,1-1-1,-1 1 0,0 0 0,0-1 0,0 1 0,0 0 1,0 0-1,1-1 0,-1 1 0,0 0 0,-1 0 0,1-1 1,0 1-1,0 0 0,0-1 0,0 1 0,-1 1 0,-6 25 771,-22 25-78,48-57-3470,-10-1 849,-1-1-1,1 0 0,-1 0 1,8-10-1,3-1-2543,7-8-3072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7976,'0'0'16661,"-7"9"-15983,1-3-622,-37 51 1632,39-52-1522,1 0 0,0 1 0,0-1 0,0 1 0,1 0 0,0-1 1,0 1-1,1 0 0,-1 0 0,0 9 0,3-15-160,-1 1 1,1 0-1,-1-1 0,1 1 0,-1-1 1,1 1-1,0-1 0,-1 1 0,1-1 1,-1 0-1,1 1 0,0-1 0,0 0 1,-1 1-1,1-1 0,0 0 1,-1 0-1,1 0 0,0 0 0,0 1 1,-1-1-1,1 0 0,0 0 0,0 0 1,0-1-1,-1 1 0,1 0 1,0 0-1,-1 0 0,1-1 0,0 1 1,0 0-1,29-8 145,39-29-1019,-54 28 591,-1 0 0,2 1 0,-1 1 0,21-7 0,-36 14 269,0 0-1,1 0 1,-1 0 0,0 0-1,1-1 1,-1 1 0,0 0 0,1 0-1,-1 0 1,0 0 0,1 0-1,-1 0 1,0 0 0,1 0-1,-1 0 1,0 0 0,1 0 0,-1 0-1,0 0 1,1 0 0,-1 0-1,0 1 1,1-1 0,-1 0 0,0 0-1,1 0 1,-1 0 0,0 1-1,0-1 1,1 0 0,-1 0 0,0 1-1,0-1 1,1 0 0,-1 0-1,0 1 1,0-1 0,0 0 0,1 1-1,-1-1 1,0 0 0,0 1-1,0-1 1,-4 21-18,-16 18 294,16-33-211,-10 18 572,15-18-306,11-8-173,58-35-539,-58 30 81,-1 0 0,1 0 0,0 2 1,0-1-1,1 1 0,0 1 1,13-3-1,-25 7 313,-1 0-1,0 0 1,1 0 0,-1 0 0,0 0 0,1 0 0,-1 0-1,0 0 1,1 0 0,-1 0 0,0 0 0,1 0 0,-1 0-1,0 0 1,1 0 0,-1 0 0,0 0 0,1 0 0,-1 1-1,0-1 1,1 0 0,-1 0 0,0 0 0,1 1 0,-1-1-1,0 0 1,0 0 0,1 1 0,-1-1 0,0 0-1,0 0 1,0 1 0,0-1 0,1 0 0,-1 1 0,0-1-1,0 0 1,0 1 0,0-1 0,0 1 0,-4 19 364,-17 22 166,20-39-543,-6 8-40,-3 6 323,8-3-3267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12716,'0'0'14633,"10"2"-13715,3 1-728,0-2 0,-1 0-1,1 0 1,0-1 0,-1-1 0,1 0 0,19-4 0,-28 4-166,0 0 1,0 0-1,0 0 0,0 0 1,0-1-1,0 0 0,-1 1 1,1-1-1,-1-1 0,0 1 1,1 0-1,-1-1 0,0 1 1,0-1-1,0 0 1,-1 0-1,1-1 0,-1 1 1,0 0-1,0-1 0,0 1 1,0-1-1,0 0 0,-1 1 1,0-1-1,0 0 0,0 0 1,0 0-1,0 0 1,-1-8-1,1 11-47,-1 0 0,0 0 0,0 0 0,0 0 0,0 0 0,0 0 0,-1 0 0,1 0 0,0 0 0,0 0 0,-1 0 0,1 0 0,0 0 0,-1 0 0,1 0 0,-1 0 0,1 0 0,-1 0 0,0 1 0,1-1 0,-1 0-1,0 0 1,0 1 0,1-1 0,-1 0 0,0 1 0,0-1 0,0 1 0,0-1 0,0 1 0,0 0 0,0-1 0,0 1 0,0 0 0,0 0 0,0-1 0,0 1 0,0 0 0,0 0 0,0 0 0,0 0 0,0 0 0,0 1 0,0-1 0,0 0 0,0 0 0,0 1 0,0-1 0,0 0 0,0 1 0,0-1 0,-1 2 0,-4 0-43,1 1 0,-1 0 1,0 0-1,1 0 0,0 1 1,0 0-1,-7 7 0,5-4 69,0 0 0,0 1-1,1 0 1,0 0 0,1 1-1,0-1 1,0 1 0,1 0-1,0 1 1,0-1 0,1 1-1,1 0 1,-2 9 0,4-18 6,0 0 1,0 0-1,0 0 1,0 0-1,0 0 1,0 0 0,1 0-1,-1 0 1,0 0-1,1-1 1,-1 1-1,1 0 1,-1 0 0,1 0-1,-1-1 1,1 1-1,0 0 1,-1-1-1,1 1 1,0 0 0,-1-1-1,1 1 1,0-1-1,0 1 1,0-1-1,0 0 1,1 1-1,34 3 197,35-17-7,-47 5-277,1-2-1,23-14 1,-24 12-223,45-16-1,-69 28 282,0 1-1,0-1 1,1 1 0,-1-1-1,0 1 1,0-1-1,0 1 1,0-1 0,0 1-1,0 0 1,0-1 0,0 1-1,0-1 1,0 1-1,0-1 1,0 1 0,0-1-1,0 1 1,-1 0 0,1-1-1,0 1 1,0-1-1,-1 1 1,1-1 0,0 1-1,-1-1 1,1 0 0,0 1-1,-1-1 1,1 1-1,-1-1 1,-12 23 229,12-22-192,0 0 1,0 1-1,0-1 1,0 1-1,0 0 1,0-1-1,1 1 0,-1 0 1,1 0-1,-1-1 1,1 1-1,-1 0 1,1 0-1,0 0 0,0 0 1,0 2-1,0-4-5,1 1-1,-1-1 0,1 1 1,-1-1-1,1 0 0,-1 1 1,1-1-1,-1 0 0,1 1 0,-1-1 1,1 0-1,0 1 0,-1-1 1,1 0-1,-1 0 0,1 0 1,0 0-1,-1 0 0,1 0 1,0 0-1,-1 0 0,1 0 1,0 0-1,-1 0 0,1 0 1,-1 0-1,1 0 0,0 0 1,0-1-1,9-2-23,0-1 0,0 0-1,18-9 1,-19 7-168,-6 4-122,0-1 0,1 1-1,0 0 1,0 0 0,0 0-1,-1 1 1,2-1 0,-1 1-1,0 0 1,0 0-1,0 1 1,8-1 0,-10 7 302,-2-6 27,0 0 0,0 1 0,0-1 0,0 1 0,0-1 0,0 1 0,0-1-1,0 0 1,0 1 0,0-1 0,0 1 0,0-1 0,0 0 0,1 1 0,-1-1 0,0 1 0,0-1 0,0 0 0,1 1-1,-1-1 1,0 0 0,0 1 0,1-1 0,-1 0 0,0 1 0,1-1 0,-1 0 0,0 0 0,1 1 0,-1-1 0,0 0 0,1 0-1,-1 0 1,1 1 0,-1-1 0,0 0 0,1 0 0,-1 0 0,1 0 0,-1 0 0,0 0 0,1 0 0,-1 0 0,1 0 0,4-1 120,-1 1 0,1-1 0,-1 0 0,1-1 0,-1 1 0,0-1 0,0 0 0,0 0 1,0 0-1,0 0 0,6-5 0,41-37-1082,-41 35 222,-9 8 110,-2 4 492,0 0 0,0 0 0,0 0 0,0 0 0,0 0 0,-1 0 0,1 0 0,-1-1 0,0 1 0,-3 3 0,-12 25 456,17-29-339,0 0-1,0 0 1,0-1-1,0 1 1,1 0-1,-1 0 1,0-1-1,1 1 0,-1 0 1,1 0-1,0-1 1,-1 1-1,1 0 1,0-1-1,0 1 1,0-1-1,0 1 1,0-1-1,1 0 1,-1 1-1,0-1 1,1 0-1,-1 0 0,1 0 1,-1 0-1,1 0 1,-1 0-1,1 0 1,0-1-1,-1 1 1,1-1-1,0 1 1,-1-1-1,4 1 1,12 3-429,0-1 1,33 3-1,-22-4-182,20 5 1437,-47-15 3850,-1-10-4105,0 16-113,0-12-319,-1-1 0,0 1 0,-1-1 0,-1 1 0,0 0 0,-9-24-1,12 38-236,0-1 0,0 1 0,0-1 0,0 1 0,0-1 0,0 1 0,0-1 0,0 1 0,0-1 0,0 1 0,0-1 0,0 1 0,0-1 0,0 1 0,0-1 0,0 1 0,1-1 0,-1 1 0,0-1 0,0 1 0,1-1 0,-1 1 0,0 0 0,1-1 0,-1 1 0,0-1 0,1 1 0,-1 0 0,1-1 0,-1 1 0,0 0 0,1 0 0,-1-1 0,1 1-1,-1 0 1,1 0 0,-1 0 0,1-1 0,-1 1 0,1 0 0,-1 0 0,1 0 0,-1 0 0,1 0 0,-1 0 0,1 0 0,0 0 0,35 1-4274,-25 0 2585,29 3-5186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17585,'-4'23'7200,"-11"20"-6620,3-9-321,-6 23 138,11-39-49,0 0 1,2 1-1,0 0 1,1 0-1,-2 30 1,6-49-324,0 1-1,0 0 1,0-1 0,0 1 0,0 0-1,0 0 1,1-1 0,-1 1 0,0 0-1,0-1 1,0 1 0,1 0 0,-1-1 0,0 1-1,1 0 1,-1-1 0,1 1 0,-1-1-1,1 1 1,-1-1 0,1 1 0,-1-1-1,1 1 1,-1-1 0,1 1 0,-1-1-1,1 0 1,0 1 0,-1-1 0,1 0-1,0 0 1,1 1 0,28-4 797,29-25 229,-22 6-1054,0-3 0,-2-1 0,-1-1 0,-1-2 0,-2-2 0,30-36 0,-72 65-14731,-3 4 3075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147 192 13100,'0'0'3913,"-10"-1"-250,3 0-3253,-2 0 172,1 0 0,-1 1 1,0 0-1,1 1 0,-10 1 0,15-2-484,0 1-1,0 0 0,0 0 1,0 0-1,0 1 1,0-1-1,0 1 0,1-1 1,-1 1-1,0 0 0,1 0 1,0 0-1,-1 0 0,1 1 1,0-1-1,0 0 0,0 1 1,0 0-1,-2 5 0,2-4-55,-1 1 0,1-1-1,1 1 1,-1 0-1,1 0 1,-1 0-1,1 0 1,1 0 0,-1 0-1,1 0 1,0 0-1,0 6 1,1-9-38,0 0 0,-1 1 1,1-1-1,0-1 0,0 1 0,0 0 1,0 0-1,1 0 0,-1 0 1,0-1-1,1 1 0,-1-1 0,1 1 1,0-1-1,-1 1 0,1-1 0,0 0 1,0 0-1,0 0 0,0 0 0,0 0 1,0-1-1,0 1 0,0 0 0,0-1 1,0 0-1,0 1 0,1-1 1,-1 0-1,3 0 0,7 0 17,0 0-1,0-1 1,0 0 0,0 0 0,-1-2-1,1 1 1,-1-2 0,1 1-1,-1-1 1,11-7 0,-4 2-13,-2-1 0,1-1 1,-1 0-1,-1-1 0,20-20 1,-32 30 682,-8 10-431,1-3-258,0 0-1,1 1 0,-1-1 0,1 1 0,0 0 0,1 0 0,-3 9 1,6-14 7,0 0 1,0-1 0,0 1-1,1-1 1,-1 1 0,0-1-1,1 1 1,-1-1 0,0 0-1,1 1 1,-1-1 0,1 0-1,-1 0 1,0 0 0,1 0-1,-1 0 1,0-1 0,1 1-1,0-1 1,33-2 112,34-16-308,-52 13-171,1 1 0,0 0 0,0 2 1,33-3-1,-51 6 347,1 1 1,-1-1 0,0 1 0,1-1-1,-1 1 1,1-1 0,-1 1-1,0-1 1,1 1 0,-1-1-1,0 1 1,0-1 0,1 1 0,-1 0-1,0-1 1,0 1 0,0-1-1,0 1 1,0 0 0,0-1-1,0 1 1,0-1 0,0 1 0,0 0-1,0-1 1,0 1 0,-1 0-1,1 0-78,0 0 0,0 0 0,0 0 0,0 1 0,0-1 0,0 0-1,0 0 1,0 0 0,0 0 0,0 0 0,1 0 0,-1 0 0,0 0-1,1 0 1,-1 0 0,1 0 0,-1 0 0,1 0 0,0 0 0,-1 0-1,1 0 1,0 0 0,1 1 0,5-1-549,0 0 1,1 0-1,-1-1 0,0 0 0,0-1 0,1 1 1,-1-1-1,0-1 0,0 1 0,0-1 1,0 0-1,0-1 0,0 0 0,-1 0 1,12-7-1,-8 4-81,-1 0 1,-1 0-1,1-1 1,11-11-1,-17 14 935,1 0-1,-1 0 1,1 0-1,-1-1 1,0 1-1,-1-1 1,1 0-1,-1 0 1,2-5-1,-4 10-119,0 0-1,0-1 0,0 1 1,0 0-1,0 0 1,0 0-1,1-1 0,-1 1 1,0 0-1,0 0 1,0-1-1,0 1 1,0 0-1,0 0 0,0 0 1,0-1-1,0 1 1,0 0-1,0 0 0,-1-1 1,1 1-1,0 0 1,0 0-1,0 0 1,0-1-1,0 1 0,0 0 1,0 0-1,-1 0 1,1-1-1,0 1 0,0 0 1,0 0-1,0 0 1,-1 0-1,1-1 0,0 1 1,0 0-1,0 0 1,-1 0-1,1 0 1,0 0-1,-13 3 1343,-11 10-570,15-5-327,1 1 1,1-1-1,-14 20 0,19-25-415,0 0-1,0 0 0,0 0 1,1 0-1,-1 0 1,1 0-1,0 1 1,0-1-1,0 0 1,0 1-1,1-1 1,-1 1-1,1-1 1,0 1-1,0-1 0,1 8 1,0-10-106,-1-1 0,1 1-1,0 0 1,0-1 0,0 1 0,0 0 0,0-1 0,0 1 0,0-1-1,0 0 1,0 1 0,0-1 0,0 0 0,0 0 0,0 1-1,0-1 1,0 0 0,0 0 0,1 0 0,-1 0 0,2-1-1,25-2 552,-17 0-493,0 0-1,0-1 1,0 0-1,-1-1 1,0 0-1,0-1 1,0 0 0,9-7-1,9-9-82,33-33 1,-43 38-3,0-1 1,0-1 0,-2-1-1,-1 0 1,0-1 0,16-30-1,-75 101-90,28-26 218,2 0 1,-14 34-1,24-48-81,0 0 0,1-1-1,0 1 1,1 0 0,0 1-1,1-1 1,0 0 0,1 0 0,1 19-1,0-26-31,-1-1-1,1 0 1,0 0-1,0-1 1,0 1-1,0 0 0,1 0 1,-1 0-1,0-1 1,1 1-1,0-1 1,-1 1-1,1-1 1,0 0-1,-1 1 1,1-1-1,0 0 0,0 0 1,0 0-1,0 0 1,0-1-1,0 1 1,0-1-1,0 1 1,1-1-1,-1 0 1,0 1-1,0-1 0,0 0 1,0-1-1,0 1 1,4-1-1,3 1 12,-1-1 0,0 0 0,1 0 0,-1-1-1,0 0 1,0-1 0,12-5 0,-15 6-33,0 0-1,0-1 1,0 0 0,-1 0 0,1 0 0,-1 0-1,1-1 1,-1 0 0,0 0 0,-1 0-1,1 0 1,-1-1 0,1 0 0,-1 1-1,-1-1 1,1 0 0,-1 0 0,0 0-1,0-1 1,0 1 0,-1-1 0,0 1-1,0-1 1,0-8 0,-1 13 14,0 1 1,0-1-1,0 0 0,-1 0 0,1 1 1,0-1-1,-1 0 0,1 0 1,0 1-1,-1-1 0,1 0 1,-1 1-1,1-1 0,-1 1 1,1-1-1,-1 1 0,0-1 0,1 1 1,-1-1-1,0 1 0,1-1 1,-1 1-1,0 0 0,0-1 1,1 1-1,-1 0 0,0 0 1,0 0-1,1 0 0,-1 0 0,0-1 1,0 1-1,0 0 0,1 1 1,-1-1-1,0 0 0,0 0 1,0 0-1,1 0 0,-1 1 0,0-1 1,0 0-1,0 1 0,-2 0 2,0 0-1,0 0 1,1-1 0,-1 2-1,1-1 1,-1 0-1,1 0 1,0 1-1,-1-1 1,1 1 0,0 0-1,-3 3 1,3-3-8,1 0 1,0-1-1,-1 1 1,1 1-1,0-1 1,0 0-1,0 0 1,0 0-1,1 0 1,-1 1-1,0-1 1,1 0-1,0 1 1,-1-1-1,1 0 1,0 1-1,0-1 1,1 0-1,-1 1 1,0-1-1,1 0 1,-1 1-1,1-1 1,0 0-1,0 0 1,0 1-1,0-1 1,0 0-1,0 0 1,1 0-1,-1 0 1,1-1-1,-1 1 1,1 0-1,0-1 1,-1 1-1,5 2 1,1 0-12,-1-1 1,1 0-1,0 0 1,0-1-1,0 1 1,0-1-1,1-1 1,-1 0-1,0 0 1,14 0-1,-20-1 27,1-1 0,-1 1 0,1-1 0,-1 0 0,0 0 0,1 1 0,-1-1 0,0 0 0,0 0 0,0 0 0,1 0 0,-1-1 0,0 1 0,0 0 0,-1 0 0,1-1 0,0 1 0,0 0 0,-1-1 0,1 1 1,0-1-1,-1 1 0,0-1 0,1 1 0,-1-1 0,0 1 0,0-1 0,0 1 0,0-1 0,0-2 0,-2-51 362,-15 15-317,17 39-22,-1-1 0,0 0 0,0 0 1,0 0-1,0 1 0,-1-1 0,1 1 0,0-1 0,-1 1 1,1-1-1,-1 1 0,0 0 0,1 0 0,-1-1 0,0 1 1,0 0-1,1 1 0,-4-2 0,19 15 148,-1-7-139,1-1 1,-1-1-1,1 0 1,-1-1 0,1 0-1,26 1 1,89-4 90,-86-2-104,52-8 66,-117 42-176,8-16 230,10-13-100,1-1-1,0 1 1,0 0-1,1 0 0,-1 1 1,1-1-1,-1 1 0,1-1 1,0 1-1,0 0 0,1-1 1,-1 1-1,1 0 0,0 0 1,-1 5-1,3-8-31,0 0 0,0 0 0,1 0 0,-1 0 0,0-1 0,1 1 0,-1 0 0,0-1 0,1 1 0,-1-1 0,1 0 0,-1 1 0,1-1 0,-1 0 0,1 0 0,-1 0 0,1 0 0,-1 0 1,1 0-1,1-1 0,37-1 179,-16-3-263,44-16-1,-51 15-146,0 1-1,0 0 1,0 1-1,0 1 0,25-2 1,-33 53 5,-8-48-225,0 1 0,0 0 0,0-1 1,0 1-1,0-1 0,0 1 0,0-1 1,0 1-1,0-1 0,1 0 0,-1 0 1,0 1-1,0-1 0,0 0 0,3 0 1,5 0-8729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13196,'0'0'8328,"6"52"-6053,7-37-1283,3 0-735,3-1-129,4-2-224,-5-3-1730,-1-2-2466,2-6-3171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34 16816,'0'0'2440,"-10"-5"-257,2 0-1920,-1 1 1,0 0-1,0 1 1,-18-5-1,23 7-261,1 1 0,-1-1 0,1 1-1,-1 0 1,1 0 0,-1 0 0,1 0 0,-1 1 0,1-1 0,-1 1-1,1 0 1,-1 0 0,1 0 0,0 0 0,0 1 0,-1 0 0,1-1-1,0 1 1,1 0 0,-5 3 0,-1 4-29,0-1 1,1 1-1,0 0 1,0 1 0,-6 11-1,11-18 63,0 0-1,1 1 1,-1-1 0,1 1 0,-1-1-1,1 1 1,0 0 0,0 0-1,1-1 1,-1 1 0,1 0-1,0 0 1,0 0 0,0 0 0,0 0-1,1 0 1,-1-1 0,1 1-1,2 4 1,-2-6-10,1-1 0,-1 1-1,1-1 1,-1 1 0,1-1 0,0 0 0,0 0-1,0 0 1,0 0 0,0 0 0,0 0-1,0 0 1,0-1 0,0 1 0,0-1 0,1 1-1,-1-1 1,0 0 0,0 0 0,0 0-1,1 0 1,-1 0 0,0 0 0,0-1 0,0 1-1,4-2 1,2 0 16,-1 1-1,0-1 1,0-1 0,0 0-1,0 1 1,12-9 0,-8 1 246,1 0 0,-1 0 1,-1-1-1,0-1 0,-1 0 0,0 0 1,-1-1-1,0 0 0,-1-1 0,9-22 1,-15 35-275,-1 1 1,1-1-1,0 1 1,-1-1-1,1 1 1,0 0-1,0-1 1,0 1 0,-1 0-1,1 0 1,0 0-1,0-1 1,0 1-1,0 0 1,0 0-1,-1 0 1,1 0-1,0 1 1,0-1 0,0 0-1,0 0 1,-1 0-1,1 1 1,0-1-1,0 0 1,0 1-1,-1-1 1,1 1-1,0-1 1,-1 1-1,1-1 1,0 1 0,38 23-79,-27-17 69,-8-5-31,0 0 0,0 1 0,-1-1 0,1 0 0,-1 1 0,0 0 0,1 0 0,-1 0 0,-1 0 0,1 1 0,0-1 0,-1 1 0,1 0 0,-1-1 0,0 1 0,-1 0 0,1 0-1,-1 0 1,1 0 0,-1 1 0,0-1 0,-1 0 0,1 1 0,-1 4 0,0-8 48,1-1 0,-1 0 0,0 0 0,0 1 0,0-1 0,0 0-1,0 0 1,1 0 0,-1 1 0,0-1 0,0 0 0,1 0 0,-1 0 0,0 0 0,0 0 0,0 0 0,1 1-1,-1-1 1,0 0 0,0 0 0,1 0 0,-1 0 0,0 0 0,1 0 0,-1 0 0,0 0 0,0 0 0,1 0-1,-1 0 1,0 0 0,0 0 0,1 0 0,-1 0 0,0 0 0,0-1 0,1 1 0,-1 0 0,0 0 0,0 0-1,1 0 1,-1 0 0,0-1 0,0 1 0,0 0 0,0 0 0,1 0 0,-1-1 0,0 1 0,0 0 0,13-9 126,-6 3-240,0-1 1,0 2-1,1-1 1,0 1-1,0 0 1,1 0-1,-1 1 1,1 0-1,0 1 1,0 0-1,0 0 1,0 1-1,13-1 1,-21 4 33,0 0 0,0 1-1,0-1 1,0 0 0,0 1 0,-1-1 0,1 1 0,0-1 0,-1 1 0,1-1-1,-1 1 1,0 0 0,1-1 0,-1 1 0,0 0 0,0-1 0,0 1 0,0 0-1,0-1 1,-1 3 0,-1 24-2253,-3-18-3537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8648,'0'0'15610,"1"8"-15482,-1 15 205,-1-1 0,-1 1 1,-1-1-1,-1 0 0,-1 0 0,-1 0 1,-12 29-1,-5 23 599,22-70-877,0-1 0,0 0 1,1 0-1,-1 1 1,1-1-1,0 0 0,0 1 1,0-1-1,1 7 0,-1-9-15,0-1 0,1 1 0,-1 0 1,0 0-1,1 0 0,-1-1 0,1 1 0,-1 0 0,1-1 0,-1 1 0,1 0 0,-1-1 0,1 1 0,-1 0 1,1-1-1,0 1 0,0-1 0,-1 1 0,1-1 0,0 0 0,0 1 0,-1-1 0,1 0 0,0 1 0,1-1 0,2 0 76,1 0-1,-1-1 0,0 0 0,1 1 0,-1-1 1,0-1-1,1 1 0,-1-1 0,0 1 0,0-1 1,0-1-1,0 1 0,5-4 0,21-13-63,-1-2 0,-1-1 0,-1-1-1,0-1 1,-2-1 0,-1-1 0,-1-2-1,-2 0 1,22-37 0,-38 51-1761,-5 14 1556,0 0 0,0-1 0,0 1-1,0 0 1,0 0 0,0 0 0,0-1 0,0 1-1,0 0 1,0 0 0,0 0 0,0-1 0,0 1-1,0 0 1,0 0 0,0 0 0,0-1 0,-1 1-1,1 0 1,0 0 0,0 0 0,0 0 0,0-1-1,0 1 1,0 0 0,-1 0 0,1 0 0,0 0 0,0 0-1,0-1 1,-1 1 0,1 0 0,0 0 0,0 0-1,0 0 1,-1 0 0,1 0 0,0 0 0,0 0-1,0 0 1,-1 0 0,1 0 0,0 0 0,0 0-1,0 0 1,-1 0 0,1 0 0,0 0 0,0 0-1,0 0 1,-1 0 0,1 0 0,0 1 0,0-1-1,0 0 1,-1 0 0,1 0 0,0 0 0,0 0-1,0 0 1,0 1 0,-1-1 0,-14 9-8186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6 127 11851,'0'0'3636,"-1"10"-236,0-2-3040,0-1 297,0-1 0,0 1 0,1 0-1,-1 0 1,2-1 0,-1 1 0,3 10-1,-2-14-567,-1-1 0,1 0 0,0 0 0,1 0 0,-1 0 0,0 0 0,1-1 0,-1 1 0,1 0 0,-1 0 0,1-1-1,0 1 1,-1-1 0,1 0 0,0 0 0,0 1 0,0-1 0,0 0 0,0 0 0,1-1 0,-1 1 0,0 0-1,0-1 1,1 1 0,-1-1 0,0 0 0,0 0 0,1 0 0,-1 0 0,3-1 0,2 1-67,0-1 1,0-1-1,-1 1 1,1-1-1,-1-1 1,1 1-1,-1-1 1,0 0-1,0 0 1,0-1-1,0 0 1,-1 0-1,1 0 1,-1 0 0,0-1-1,7-9 1,1-1-132,0-2 0,-1 1 1,-1-2-1,12-24 1,-48 59-554,20-12 747,0 1 1,0 0-1,0 1 0,1-1 1,0 1-1,1 0 1,-1 0-1,1 0 0,1 0 1,-1 0-1,1 1 1,0-1-1,1 1 0,0 0 1,0 9-1,1-17-75,0 1 0,0-1 0,0 1 1,0-1-1,0 1 0,0 0 0,0-1 0,0 1 0,0-1 0,1 1 0,-1-1 0,0 1 0,0 0 0,1-1 0,-1 1 0,0-1 0,1 0 0,-1 1 0,1-1 0,-1 1 1,0-1-1,1 1 0,-1-1 0,1 0 0,-1 1 0,1-1 0,-1 0 0,1 0 0,-1 1 0,1-1 0,0 0 0,24-1 319,20-19 88,-29 8-453,0-1 1,-1-1-1,-1 0 1,-1-1-1,0-1 0,0 0 1,-2-1-1,15-26 1,-86 115-830,48-55 933,5-9 20,0 2-1,1-1 0,0 1 0,0-1 1,1 2-1,1-1 0,0 0 1,-4 15-1,8-24-81,0 0-1,0-1 1,1 1 0,-1 0-1,0-1 1,0 1-1,1 0 1,-1-1 0,1 1-1,-1-1 1,1 1 0,-1 0-1,1-1 1,-1 1 0,1-1-1,-1 1 1,1-1-1,0 0 1,-1 1 0,1-1-1,-1 0 1,1 1 0,0-1-1,0 0 1,-1 0 0,1 1-1,0-1 1,-1 0 0,1 0-1,0 0 1,0 0-1,-1 0 1,1 0 0,0 0-1,0 0 1,-1 0 0,1-1-1,0 1 1,1-1 0,33-6 211,-26 3-250,-1-2-1,0 1 1,-1-1-1,1 0 1,-1 0-1,-1-1 1,1 0-1,-1 0 1,6-9-1,-5 6 27,1 2-1,-1-1 1,2 1 0,12-11-1,-17 17-16,-1-1-1,2 1 1,-1 0-1,0 0 1,0 0-1,1 1 1,-1-1-1,0 1 1,1 0 0,0 1-1,-1-1 1,1 1-1,-1 0 1,1 0-1,5 0 1,-5 2-70,0-1 1,0 1 0,-1-1-1,1 2 1,-1-1 0,1 0-1,-1 1 1,0 0 0,0-1-1,0 2 1,0-1 0,0 0-1,-1 1 1,1 0 0,-1 0 0,0 0-1,0 0 1,-1 0 0,1 1-1,-1-1 1,0 1 0,0 0-1,-1-1 1,1 1 0,-1 0-1,1 7 1,-2-10 153,-1 0 0,1 0 0,0 0 0,-1 1 0,0-1 0,1 0 0,-1 0 0,0 0 0,0 0 0,0 0 0,0 0 0,-1-1 0,1 1 0,0 0 0,-1 0 0,1-1 0,-1 1 0,0-1 0,0 0 0,1 1 0,-1-1 0,-4 2 0,-19 20 925,36-57 1043,60-47-2010,-37 45-57,-34 36 16,0-1 0,0 1 1,0 0-1,0 0 0,1 0 0,-1-1 0,0 1 0,0 0 0,0 0 1,0 0-1,1 0 0,-1-1 0,0 1 0,0 0 0,0 0 0,1 0 1,-1 0-1,0 0 0,0 0 0,0 0 0,1-1 0,-1 1 0,0 0 1,0 0-1,1 0 0,-1 0 0,0 0 0,0 0 0,0 0 0,1 0 1,-1 0-1,0 0 0,0 0 0,1 1 0,-1-1 0,0 0 0,0 0 1,1 0-1,-1 0 0,0 0 0,0 0 0,0 0 0,1 0 0,-1 1 1,0-1-1,4 15-337,-3 29 300,-1-36-124,-2 10-78,1 9 1277,2-25-404,3-17-224,8-32-283,-3 9-57,6-43 0,-13 70-594,-1 20 362,0-5 188,-1 1 1,1-1-1,0 0 0,0 1 0,0-1 0,1 0 0,-1 0 0,1 0 0,0 0 1,0 0-1,3 3 0,0-3 15,0-1 0,0 0 1,0 0-1,0-1 0,1 0 1,-1 0-1,1 0 0,-1 0 1,1-1-1,0 0 0,0 0 1,-1-1-1,1 1 0,0-1 1,0 0-1,0-1 0,0 0 0,-1 0 1,1 0-1,11-4 0,-10 3-1,-1 0-1,1-1 0,0 0 1,-1 0-1,1 0 0,-1-1 1,0 0-1,0 0 0,-1 0 1,1-1-1,-1 0 0,0 0 0,0-1 1,-1 1-1,1-1 0,4-9 1,-8 14-15,0 0 1,-1 0-1,1 0 1,-1-1 0,0 1-1,1 0 1,-1 0-1,0 0 1,0-1-1,1 1 1,-1 0-1,0 0 1,0 0 0,0-1-1,0 1 1,-1 0-1,1 0 1,-1-2-1,1 3-10,0-1 0,-1 1-1,1-1 1,-1 1 0,1-1-1,-1 1 1,1-1-1,-1 1 1,1 0 0,-1-1-1,0 1 1,1 0 0,-1-1-1,1 1 1,-1 0-1,0 0 1,1 0 0,-1 0-1,0 0 1,1 0 0,-1-1-1,0 1 1,0 1-1,-2-1-15,-1 0-1,1 1 0,0 0 1,0 0-1,0 0 0,0 0 1,0 0-1,0 0 0,0 1 1,0-1-1,-4 5 0,-1 1 14,1 1 1,0 0-1,0 0 0,-8 13 0,13-19 23,1 1 0,-1 0 0,0-1-1,1 1 1,0 0 0,-1 0 0,1 0 0,0 0 0,0 0-1,1 0 1,-1 0 0,1 1 0,0-1 0,-1 0 0,1 0 0,1 0-1,-1 0 1,1 6 0,1-8 2,-1 1 0,0-1 1,0 0-1,1 0 0,-1 0 0,1 0 0,-1 0 0,1 0 0,-1-1 1,1 1-1,-1-1 0,1 1 0,0-1 0,-1 1 0,1-1 0,0 0 1,0 0-1,-1 0 0,1 0 0,0 0 0,3 0 0,39-6 241,-20-3-298,0 0 0,0-1 0,32-21 0,13-5-650,-67 36 560,-24 28-444,9-14 723,9-9 17,0-1 0,-1 1 0,1-1 0,1 1 0,-1 0 0,1 1-1,0-1 1,0 1 0,0-1 0,-3 12 0,10-17-86,-1 0 0,1 0 0,-1 0 0,0-1 1,1 1-1,-1-1 0,0 0 0,6-2 0,12-8-521,0 0 0,0-2 0,-1-1 1,-1 0-1,0-2 0,23-24 0,-56 56 305,0 0 0,-13 22 1,27-31 336,10-7-127,13-7-303,51-29-2793,-40 18 2145,2 2 1,47-15-1,-82 31 929,-1 0 0,0 0-1,0 0 1,1 0 0,-1 0 0,0 0-1,1 0 1,-1 0 0,0 0 0,1 0 0,-1 0-1,0 0 1,1 0 0,-1 0 0,0 0 0,1 0-1,-1 0 1,0 0 0,0 0 0,1 1-1,-1-1 1,0 0 0,1 0 0,-1 0 0,0 0-1,0 1 1,1-1 0,-1 0 0,0 0-1,0 1 1,0-1 0,0 0 0,1 0 0,-1 1-1,0-1 1,0 0 0,0 1 0,1 16 729,-11 18 87,3-24-622,-1 0 0,0 0 0,-1-1 1,0-1-1,-16 14 0,16-16-132,1 0 1,0 1-1,0 1 0,1-1 0,0 1 0,0 0 0,-9 19 1,15-27-104,0 0 0,1 0 0,0 0 0,-1 0 0,1 0 0,0 0 0,-1 0 0,1 0 0,0 0 0,0 0 0,0 1 0,0-1 0,0 0 0,0 0 1,0 0-1,0 0 0,0 0 0,1 0 0,-1 0 0,0 0 0,1 0 0,-1 0 0,1 0 0,-1 0 0,1 0 0,0 0 0,-1 0 0,2 2 0,1-2 18,-1 1 0,0-1 0,1 0 0,-1 0-1,1 0 1,-1 0 0,1 0 0,-1-1 0,1 1-1,0-1 1,4 1 0,9-1 53,0 0 0,0-1 0,17-4 0,-22 3-152,-1 0 0,0-1 0,0-1-1,-1 1 1,18-10 0,-25 11-242,1 1 1,-1-1-1,1 0 0,-1 0 1,0 0-1,0 0 0,0 0 1,0 0-1,0-1 0,0 1 1,2-4-1,-4 4-129,1 1 0,-1-1 0,0 1 0,1 0 0,-1-1 0,0 1 0,0-1 0,0 1 0,0-1 0,0 1 0,0-1 0,0 1 0,-1-1 0,1 1 0,0-1-1,-1 1 1,1-1 0,-1 1 0,0 0 0,1-1 0,-1 1 0,0 0 0,0 0 0,-1-2 0,-17-12-7996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14926,'0'1'3780,"13"2"-1026,17-2-608,9-1-512,4 0-673,13 0-289,-6 0-159,6 0-417,-7 0-865,0-7-3619,-8-6-9545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9033,'0'0'12465,"-6"11"-10949,0-1-1355,0 0 0,2 0 0,-1 1 0,1 0 0,1 0 0,0 0 0,0 1 0,1-1 0,1 0 0,0 1-1,0 0 1,2 14 0,-1-24-159,0-1 0,1 0 0,-1 1-1,0-1 1,1 0 0,-1 0 0,1 1-1,-1-1 1,1 0 0,0 0 0,-1 0 0,1 1-1,0-1 1,0 0 0,0 0 0,0 0-1,0-1 1,0 1 0,0 0 0,0 0-1,0 0 1,0-1 0,0 1 0,2 0-1,0 0 37,0 0 0,0-1 0,0 0 0,0 1 0,0-1 0,0 0 0,0 0 0,0-1 0,0 1 0,5-2 0,4-1 140,0-1 0,-1 0 0,1-1-1,12-7 1,11-11-61,-28 18-126,-1 0 0,1 1-1,0-1 1,0 1 0,1 0 0,-1 1 0,1 0 0,0 0 0,0 1 0,0 0 0,0 0 0,0 1-1,9-1 1,-16 2-1,0 1-1,0-1 0,0 1 1,0 0-1,0-1 0,0 1 1,-1 0-1,1-1 0,0 1 1,0 0-1,-1 0 0,1 0 0,0 0 1,-1 0-1,1-1 0,-1 1 1,0 0-1,1 0 0,-1 0 1,1 1-1,-1-1 0,0 0 1,0 0-1,0 0 0,0 0 1,0 0-1,0 0 0,0 1 1,0 41 60,-1-33-10,5 14 40,-4-24-72,0 0 0,0 1-1,1-1 1,-1 0 0,0 0 0,0 1 0,0-1-1,1 0 1,-1 1 0,0-1 0,0 0 0,1 0 0,-1 0-1,0 1 1,1-1 0,-1 0 0,0 0 0,1 0-1,-1 0 1,0 0 0,1 0 0,-1 1 0,0-1-1,1 0 1,-1 0 0,0 0 0,1 0 0,-1 0-1,0 0 1,1 0 0,0-1 0,2 0 38,1-1 1,0-1 0,-1 1-1,0 0 1,1-1-1,-1 0 1,4-4-1,0 0-80,5-4 65,0 1 0,1 1 0,22-14 0,-30 20-322,0 1 0,1-1 0,-1 1 0,1 0 1,-1 0-1,1 1 0,0 0 0,0 0 0,0 0 0,0 1 1,0-1-1,10 2 0,-15-1 91,0 1 0,0-1 0,-1 0 0,1 0 0,0 1 0,0-1 0,-1 0 1,1 1-1,0-1 0,0 1 0,-1-1 0,1 1 0,0-1 0,-1 1 0,1 0 0,-1-1 0,1 1 0,-1 0 0,1-1 0,-1 1 0,1 0 0,-1 0 1,0 0-1,0-1 0,1 1 0,-1 0 0,0 0 0,0 0 0,0-1 0,1 3 0,-1 1-4829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15951,'0'0'6983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19763,'0'0'678,"-9"9"389,-12 15-649,1 1 0,2 0-1,-17 29 1,27-40-238,1-1 1,0 1-1,1 1 1,0-1-1,1 1 1,1 0-1,0 0 1,2 0-1,-3 21 1,5-35-179,0 0-1,0-1 1,0 1 0,1-1 0,-1 1 0,0-1 0,0 1 0,0-1 0,1 1-1,-1 0 1,0-1 0,0 1 0,1-1 0,-1 0 0,1 1 0,-1-1 0,0 1-1,1-1 1,-1 1 0,1-1 0,-1 0 0,1 1 0,-1-1 0,1 0 0,-1 0-1,1 1 1,-1-1 0,1 0 0,0 0 0,25 2-600,25-12-1989,35-14-1071,-28 19 4514,-57 5-776,-1 0 0,1 0 0,-1 1 0,0-1 0,1 0 0,-1 0 0,0 1 0,1-1 0,-1 0 1,0 0-1,1 1 0,-1-1 0,0 0 0,1 1 0,-1-1 0,0 0 0,0 1 0,0-1 0,1 1 0,-1-1 0,0 0 1,0 1-1,0-1 0,0 1 0,0-1 0,0 1 0,0-1 0,0 0 0,0 1 0,0-1 0,0 1 0,0-1 1,0 1-1,0-1 0,0 0 0,0 1 0,0-1 0,-1 1 0,1-1 0,0 0 0,0 1 0,0-1 0,-1 0 0,1 1 1,-1 0-1,-10 18 1147,1-10-894,0-1 0,-1 0 0,-1-1 0,1 0-1,-1 0 1,0-2 0,0 1 0,-1-1 0,0-1 0,0 0 0,0-1 0,0-1 0,-25 2-1,37-4-417,1 0 0,-1 0 0,1 0-1,-1-1 1,1 1 0,-1 0-1,1-1 1,0 1 0,-1 0-1,1-1 1,-1 1 0,1 0 0,0-1-1,-1 1 1,1-1 0,0 1-1,0 0 1,-1-1 0,1 1-1,0-1 1,0 1 0,0-1 0,0 1-1,-1-1 1,1 1 0,0-1-1,0 1 1,0-1 0,0 1-1,0-1 1,0 1 0,0-1 0,1 0-1,2-20-4333,8 2-2921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11627,'0'0'10170,"8"5"-8766,-4-2-1251,0 0 0,0-1 0,1 0 0,-1 0 0,1 0 1,-1 0-1,1 0 0,5 0 0,-8-2-118,0 0 0,-1 0 0,1 0 0,0 0 0,0 0 0,-1-1 0,1 1 0,0-1 0,-1 1 0,1-1 0,0 0 0,-1 1 0,1-1 0,-1 0 0,1 0 0,-1 0 0,0 0 0,1 0 0,-1 0 0,0-1 0,0 1 0,0 0 0,0-1 0,0 1 0,0-1 0,0 1 0,0-1 0,0 1-1,-1-1 1,1 0 0,-1 1 0,1-1 0,-1-2 0,1 2-30,0 1 0,0 0 0,-1-1 0,1 1 0,-1-1 0,1 1 0,-1-1 0,0 1 0,0-1 0,1 1 0,-1-1 0,0 1 0,0-1 0,0 1 0,-1-1 0,1 1-1,0 0 1,-1-1 0,1 1 0,0-1 0,-1 1 0,0-1 0,1 1 0,-1 0 0,0-1 0,0 1 0,0 0 0,0 0 0,0 0 0,0 0 0,0 0 0,0 0 0,0 0 0,0 0 0,0 0-1,-3-1 1,2 2-30,0 0-1,0 0 0,0 0 1,-1 0-1,1 0 0,0 0 1,0 1-1,0-1 0,-1 1 1,1 0-1,0-1 0,0 1 1,0 0-1,0 0 0,0 0 0,0 1 1,1-1-1,-1 0 0,0 1 1,1-1-1,-1 1 0,1-1 1,-1 1-1,-2 3 0,0 2 34,0-1 0,1 0 0,0 1 0,0-1 0,0 1 0,0 0 0,1 0 0,0 0 1,1 0-1,0 1 0,0-1 0,0 13 0,1-18 24,0 1 0,0 0 0,0 0 0,1 0 0,-1 0 0,1-1 0,0 1 0,-1 0 1,1-1-1,1 1 0,-1 0 0,0-1 0,0 1 0,1-1 0,0 0 0,-1 1 0,1-1 0,0 0 1,0 0-1,0 0 0,0 0 0,1-1 0,-1 1 0,0 0 0,1-1 0,-1 0 0,1 0 0,0 1 1,-1-1-1,1-1 0,0 1 0,-1 0 0,1-1 0,4 1 0,4-1 38,0 0-1,0 0 0,1-1 1,-1-1-1,0 0 0,0 0 1,-1-1-1,1-1 1,0 0-1,-1 0 0,0-1 1,0 0-1,0-1 1,-1 0-1,13-11 0,-8 5-48,0 0-1,-2 0 0,1-2 0,-2 0 0,0 0 0,-1-1 1,0 0-1,14-31 0,-23 40-608,-12 18 426,-14 26 149,18-25 138,0 0 1,1 0-1,0 1 0,1-1 1,1 1-1,0 1 1,1-1-1,1 0 1,-1 17-1,3-30-93,0-1 0,0 1 0,0 0 0,0 0 0,0 0-1,0 0 1,0 0 0,1 0 0,-1 0 0,0 0 0,1 0 0,-1 0 0,1 0 0,-1-1-1,1 1 1,-1 0 0,1 0 0,-1 0 0,1-1 0,0 1 0,-1 0 0,1-1 0,0 1-1,0-1 1,0 1 0,1 0 0,0 0 13,1 0 1,-1-1-1,1 0 0,-1 1 0,0-1 0,1 0 1,-1 0-1,1 0 0,-1 0 0,5-1 1,-1-1-31,0 1 1,0-1 0,0 0 0,0 0-1,0-1 1,-1 0 0,1 0-1,7-6 1,17-28-1915,-14-10-3478,-9 5-2177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14862,'0'0'9609,"34"46"-9545,-20-28-1217,7-4-3651,0-1-5414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21 238 10698,'-20'10'10009,"38"-20"-4962,27-15-3394,157-128-713,-129 94-823,-93 97-390,11-16 173,-11 15 138,2 2 1,1-1 0,-22 82-1,35-90-88,8-18-2132,5-9-4677,2-6-2558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130 200 12268,'0'0'5733,"-10"4"-2840,-2 2-2390,1 1-1,0-1 0,1 2 1,-15 12-1,20-16-283,0 1 0,1-1 0,0 1 0,0 0 0,0 0 0,0 0 0,1 1 1,0-1-1,0 1 0,1 0 0,-1 0 0,1 0 0,-1 8 0,2-13-193,1 0-1,0 0 1,0 0 0,0 0-1,-1 0 1,1 0 0,0 0-1,1 1 1,-1-1 0,0 0-1,0 0 1,0 0 0,0 0-1,1 0 1,-1 0 0,1 0 0,-1-1-1,1 1 1,-1 0 0,1 0-1,-1 0 1,1 0 0,0 0-1,-1-1 1,1 1 0,0 0-1,0-1 1,1 2 0,0-1 33,0 0 1,1-1 0,-1 1 0,0-1 0,1 0 0,-1 1 0,0-1-1,1 0 1,-1 0 0,0-1 0,1 1 0,2-1 0,4-1 100,0 0 0,0-1-1,0-1 1,0 1 0,12-8 0,2-5-249,0-1 0,-1-1 0,-1-1 1,-1-1-1,-1-1 0,-1 0 0,0-2 0,-2 0 0,-1 0 0,0-2 0,16-39 0,-23 29 106,-8 35-17,0-1-1,0 1 1,0-1 0,0 1-1,0-1 1,0 1-1,0-1 1,0 1 0,0 0-1,0-1 1,0 1 0,-1-1-1,1 1 1,0-1 0,0 1-1,0-1 1,-1 1-1,1 0 1,0-1 0,-1 1-1,1-1 1,0 1 0,-1 0-1,1-1 1,-1 1-1,1 0 1,0 0 0,-1-1-1,1 1 1,-1 0 0,1 0-1,-1 0 1,1-1-1,-1 1 1,1 0 0,-1 0-1,1 0 1,-1 0 0,1 0-1,-1 0 1,1 0-1,-1 0 1,1 0 0,-1 0-1,1 0 1,-1 1 0,1-1-1,0 0 1,-1 0 0,1 0-1,-1 1 1,1-1-1,-1 0 1,1 0 0,0 1-1,-1-1 1,1 0 0,-1 1-1,1-1 1,-1 1-1,-7 5 11,1-1 0,0 1-1,-1 0 1,2 1 0,-1 0 0,1 0-1,0 0 1,-9 16 0,2-2 195,1 1 1,-12 30 0,23-48-168,-1 1 0,1 0 0,0-1 0,0 1 0,1 0 0,-1 0 0,2 8 0,23-28 678,46-89-417,-69 104-401,-1 0-71,0 0 172,0 0-1,0 0 0,0 0 0,-1 1 0,1-1 0,0 0 0,0 0 0,0 0 0,0 0 0,0 1 0,0-1 0,0 0 1,0 0-1,0 0 0,1 0 0,-1 1 0,0-1 0,0 0 0,0 0 0,0 0 0,0 0 0,0 0 0,0 1 1,0-1-1,0 0 0,0 0 0,1 0 0,-1 0 0,0 0 0,0 0 0,0 0 0,0 1 0,0-1 0,0 0 0,1 0 1,-1 0-1,0 0 0,0 0 0,0 0 0,0 0 0,1 0 0,-1 0 0,0 0 0,0 0 0,0 0 0,0 0 0,0 0 1,1 0-1,-1 0 0,0 0 0,0 0 0,1 0 0,9-8 222,7-14-27,-4 3-188,-10 16-9,-1 0 0,1-1-1,-1 1 1,0 0 0,0-1 0,0 0-1,0 1 1,-1-1 0,2-5 0,-3 8-82,-17 28-375,13-22 447,-30 47 347,1 2 0,-45 104-1,73-147-242,1 0 0,1 1 0,0-1 0,0 1 0,1-1 0,-1 16 0,4-27-77,-1 1-1,1 0 1,0-1-1,-1 1 1,1-1-1,-1 1 1,1-1-1,0 1 1,-1-1-1,1 0 1,0 1-1,0-1 0,-1 0 1,1 1-1,0-1 1,0 0-1,0 0 1,-1 0-1,1 0 1,0 0-1,0 0 1,0 0-1,-1 0 1,1 0-1,0 0 1,0 0-1,0 0 1,-1-1-1,1 1 0,0 0 1,0-1-1,1 0 1,28-9 88,-24 6-572,0-1 0,-1 0 1,1 0-1,-1 0 0,6-8 1,8-18-9390,-7 10-5483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9801,'0'0'17782,"11"-4"-16927,12-5-725,-1-1 1,28-17-1,-44 24-117,-1 0 1,1-1-1,0 0 0,-1 0 0,0-1 0,0 1 1,0-1-1,-1 0 0,1 0 0,-1 0 1,0-1-1,-1 0 0,1 0 0,-1 0 1,3-10-1,-5 15-12,-1 1 0,0-1 1,0 0-1,0 1 0,1-1 1,-1 0-1,0 1 0,0-1 1,0 0-1,0 0 0,-1 1 1,1-1-1,0 0 0,0 1 1,0-1-1,0 0 0,-1 1 1,1-1-1,0 0 0,-1 1 1,1-1-1,0 1 0,-1-1 1,1 0-1,-1 1 0,1-1 1,-1 1-1,1-1 0,-1 1 1,1 0-1,-1-1 0,0 1 1,1 0-1,-1-1 0,0 1 1,1 0-1,-1 0 0,0-1 1,1 1-1,-1 0 0,0 0 1,1 0-1,-1 0 0,0 0 1,0 0-1,1 0 0,-1 0 1,0 0-1,1 0 0,-1 0 1,0 1-1,1-1 0,-1 0 1,0 0-1,1 1 0,-1-1 1,0 1-1,-4 1-19,0-1-1,1 1 1,-1 0 0,1 1-1,-1-1 1,1 1 0,-4 3-1,0 2 53,0 0 0,0 1 0,1-1 0,0 2-1,1-1 1,0 1 0,1 0 0,0 0 0,0 0 0,1 1-1,0-1 1,1 1 0,0 0 0,-2 17 0,5-27-19,0 0 0,0 0 0,0 0 0,0-1 0,0 1 0,1 0 0,-1 0 0,0 0 0,0 0 0,0 0 0,1-1 0,-1 1 0,1 0 0,-1 0 0,0 0 0,1-1 1,-1 1-1,1 0 0,0-1 0,-1 1 0,1 0 0,0-1 0,-1 1 0,1-1 0,0 1 0,1 0 0,27 3 303,32-16-7,21-24-876,-66 27 269,0 1-1,0 1 1,1 0-1,1 2 1,30-8 0,-47 13 285,-1 0 1,0 0 0,1 0-1,-1 0 1,0 0 0,1 0-1,-1 0 1,0 0 0,1 0-1,-1 1 1,0-1 0,1 0-1,-1 0 1,0 0 0,1 0-1,-1 0 1,0 0 0,0 1-1,1-1 1,-1 0 0,0 0-1,0 0 1,1 1 0,-1-1 0,0 0-1,0 1 1,1-1 0,-1 0-1,0 0 1,0 1 0,0-1-1,0 0 1,0 1 0,1-1-1,-1 0 1,0 1 0,0-1-1,-2 19 95,-12 20 471,12-35-524,1-2-2,0 0 1,0 0-1,0 1 0,1-1 0,-1 1 0,1-1 1,-1 0-1,1 1 0,0-1 0,0 1 0,0-1 1,0 1-1,1 3 0,-1-5-11,0 0-1,1-1 1,-1 1-1,1 0 1,-1 0 0,1 0-1,-1-1 1,1 1 0,0 0-1,-1 0 1,1-1-1,0 1 1,0-1 0,-1 1-1,1 0 1,0-1 0,0 0-1,0 1 1,0-1-1,0 1 1,0-1 0,0 0-1,1 0 1,4 1 19,0-1 0,0 0 0,0-1 0,0 1 0,-1-1 0,1-1 0,0 1 0,0-1-1,9-4 1,8-3-194,-15 4-234,1 1 0,0 1-1,1 0 1,-1 0-1,1 1 1,-1 0-1,15-1 1,-24 3 332,1 1 0,-1-1 0,1 0 0,-1 1 0,1-1 0,-1 1 0,0-1 0,1 0 1,-1 1-1,1-1 0,-1 1 0,0-1 0,1 1 0,-1-1 0,0 1 0,0 0 0,0-1 0,1 1 0,-1-1 0,0 1 0,0-1 0,0 1 1,0 0-1,0-1 0,0 1 0,0-1 0,0 1 0,0 0 0,0-1 0,0 1 0,0-1 0,-1 1 0,1 0 0,0-1 0,0 1 0,-1 0 0,-4 16-2534,1-10-1965,-5-1-6289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12 16207,'0'0'13853,"-11"-3"-13821,6 1-36,0 0-1,1 1 1,-1 0-1,0 0 0,0 0 1,0 1-1,0 0 0,0 0 1,0 0-1,0 0 0,0 1 1,0-1-1,1 2 0,-1-1 1,0 0-1,0 1 1,1 0-1,-1 0 0,1 0 1,-1 0-1,1 1 0,-6 5 1,2-3-38,-44 36-12,51-39 29,-1-1 1,0 0-1,1 1 1,-1 0-1,1-1 1,-1 1-1,1 0 0,0 0 1,0-1-1,0 1 1,0 0-1,0 0 1,0 0-1,0 0 0,0 1 1,1-1-1,0 0 1,-1 0-1,1 0 1,0 0-1,0 1 0,0-1 1,0 0-1,1 3 1,1-3-17,1 1 0,0-1 0,0 0 0,0 0-1,0 0 1,0 0 0,1-1 0,-1 1 0,0-1 0,1 0 0,-1 0 0,1 0 0,0 0 0,3 0 0,4 1-128,15 4-264,-8-2 53,0 1-1,0 0 0,29 14 0,-44-18 365,0 0-1,0 1 1,0 0-1,0-1 1,-1 1-1,1 0 1,-1 0-1,1 1 1,-1-1-1,1 0 1,-1 1-1,0-1 0,0 1 1,-1 0-1,1 0 1,0 0-1,-1 0 1,0 0-1,0 0 1,1 0-1,-2 0 1,1 0-1,0 0 1,-1 1-1,1-1 1,-1 0-1,0 5 1,-2-5 130,1 0 1,0 1 0,-1-1 0,1 0-1,-1 0 1,0 0 0,0 0-1,0 0 1,-1 0 0,1-1 0,-1 1-1,1-1 1,-1 1 0,0-1-1,0 0 1,0 0 0,0 0 0,0-1-1,-1 1 1,1-1 0,0 0-1,-1 0 1,1 0 0,-7 1 0,2 0-228,0 0 0,-1-1 0,1 1 1,-1-2-1,1 1 0,-1-1 0,1-1 1,0 1-1,-16-4 0,0-10-3288,14 0-2428,6-5-4778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68 16400,'0'0'9774,"7"-10"-9619,24-27 149,-30 36-289,-1 1 0,0 0 0,1-1-1,-1 1 1,0-1 0,0 1 0,1-1 0,-1 1 0,0 0-1,0-1 1,0 1 0,0-1 0,0 1 0,1-1-1,-1 0 1,0 1 0,0-1 0,0 1 0,0-1-1,0 1 1,-1-1 0,1 1 0,0-1 0,0 1-1,0-1 1,0 1 0,-1 0 0,1-1 0,0 1 0,0-1-1,-1 1 1,1-1 0,0 1 0,-1 0 0,1-1-1,0 1 1,-1-1 0,1 1 0,0 0 0,-1 0-1,1-1 1,-1 1 0,1 0 0,-1 0 0,1-1 0,-1 1-1,1 0 1,-1 0 0,1 0 0,-1 0 0,1 0-1,-1 0 1,1 0 0,-1 0 0,1 0 0,-1 0-1,1 0 1,-2 0 0,-29 0 247,31 0-255,-5 1-14,0 0 0,1 0 0,-1 1 0,1 0 0,-1 0 0,1 0 0,0 0 0,0 1 0,0-1 0,0 1 1,0 0-1,0 0 0,1 0 0,0 1 0,-6 6 0,5-4 31,0-1 0,0 1 0,0 0 0,1 0 1,0 0-1,0 0 0,0 0 0,1 1 0,0 0 0,-2 8 0,4-13-15,0-1-1,0 1 1,0-1-1,1 1 1,-1-1-1,0 0 1,1 1-1,-1-1 1,0 1-1,1-1 0,0 0 1,-1 1-1,1-1 1,0 0-1,0 0 1,0 0-1,0 0 1,0 1-1,0-1 1,0 0-1,0-1 1,0 1-1,0 0 0,0 0 1,1 0-1,-1-1 1,0 1-1,1 0 1,-1-1-1,0 0 1,1 1-1,-1-1 1,1 0-1,2 1 1,57 2-162,-50-3-87,-1 1-539,-1-2 0,1 1-1,0-1 1,0-1-1,-1 0 1,14-4 0,15-13-5905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15375,'0'0'3929,"-6"9"-1234,-3 4-2081,2 0-1,0 1 0,0 0 1,1 0-1,1 0 0,0 1 1,1 0-1,-2 16 0,-3 35 256,2-19-548,-1 62 0,8-108-310,0-1 0,0 0 0,0 1 1,0-1-1,0 0 0,0 1 0,0-1 0,0 0 0,0 1 0,0-1 0,0 0 1,0 0-1,0 1 0,1-1 0,-1 0 0,0 0 0,0 1 0,0-1 0,0 0 1,1 0-1,-1 1 0,0-1 0,0 0 0,1 0 0,-1 0 0,0 1 0,0-1 1,1 0-1,-1 0 0,0 0 0,0 0 0,1 0 0,-1 0 0,0 0 0,1 0 0,-1 1 1,0-1-1,1 0 0,-1 0 0,18-5 262,14-14-41,-9 0-836,0 0 0,-2-1 0,0-1 0,-1-1 0,-1-1 0,25-40 0,-52 77-601,-1 1 0,2 0-1,0 0 1,1 1-1,0 0 1,2 0 0,0 0-1,0 0 1,-1 28-1,5-44 1132,0 0-1,0 1 0,0-1 1,0 0-1,0 0 0,0 0 1,0 1-1,0-1 0,0 0 1,0 0-1,0 1 1,0-1-1,0 0 0,0 0 1,1 0-1,-1 1 0,0-1 1,0 0-1,0 0 0,0 0 1,0 0-1,1 1 0,-1-1 1,0 0-1,0 0 1,0 0-1,1 0 0,-1 0 1,0 0-1,0 0 0,0 0 1,1 1-1,-1-1 0,0 0 1,0 0-1,1 0 0,-1 0 1,0 0-1,0 0 1,0 0-1,1 0 0,-1 0 1,0 0-1,0-1 0,1 1 1,-1 0-1,0 0 0,3 0-410,11 0-1330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18353,'0'0'4885,"-7"9"-4223,-12 18-372,2 1 0,2 0 0,0 1 0,2 1 0,1 0 0,1 1 0,2 0 0,1 1 0,2-1 0,1 2 1,-2 62-1,7-96-286,0 1 1,0 0-1,0 0 1,0 0-1,1 0 1,-1-1-1,0 1 1,0 0-1,0 0 1,0 0-1,0 0 1,1 0-1,-1-1 1,0 1-1,0 0 1,0 0-1,1 0 1,-1 0-1,0 0 1,0 0-1,0 0 1,1 0-1,-1 0 1,0 0-1,0 0 1,0 0-1,1 0 1,-1 0-1,0 0 1,0 0-1,1 0 1,-1 0-1,0 0 1,0 0-1,0 0 0,1 0 1,-1 0-1,0 0 1,0 0-1,0 1 1,0-1-1,1 0 1,-1 0-1,0 0 1,0 0-1,0 0 1,0 1-1,0-1 1,1 0-1,-1 0 1,0 0-1,0 0 1,0 1-1,0-1 1,0 0-1,0 0 1,0 0-1,0 1 1,0-1-1,12-18 90,-7 5-170,-1 0 1,0 0-1,-1 0 1,0-1-1,-1 1 1,0-15-1,-2 19 62,0 1 0,0-1 0,-1 1-1,0 0 1,0-1 0,-1 1 0,0 0-1,0 0 1,-1 0 0,0 0 0,-5-8-1,7 15 11,1 0 0,-1 0-1,0 0 1,0 0 0,1 0 0,-1 0-1,0 0 1,0 0 0,0 0 0,0 1-1,0-1 1,0 0 0,0 1-1,0-1 1,0 0 0,0 1 0,-2-1-1,2 1-18,0 0 1,1 0-1,-1 0 0,1 0 0,-1 0 0,1 0 0,-1 0 0,0 0 0,1 1 1,-1-1-1,1 0 0,-1 0 0,1 0 0,-1 1 0,1-1 0,-1 0 0,1 1 0,-1-1 1,1 0-1,-1 1 0,1-1 0,0 1 0,-1-1 0,1 1 0,-1 0 0,0 0-67,1 1 0,-1-1 0,1 1-1,-1-1 1,1 1 0,0-1 0,0 0 0,-1 1-1,1-1 1,0 1 0,0 0 0,1-1-1,-1 1 1,0-1 0,0 0 0,1 1 0,-1-1-1,1 1 1,-1-1 0,1 1 0,-1-1-1,1 0 1,0 1 0,0-1 0,0 0-1,0 0 1,0 0 0,2 2 0,2 2-305,0-1 1,1 0-1,-1 0 1,1-1-1,0 0 1,0 0-1,1 0 1,-1 0-1,0-1 1,1 0-1,0-1 0,-1 1 1,1-1-1,0-1 1,0 1-1,-1-1 1,14-1-1,-15 0 680,0 0-1,1 0 1,-1-1-1,0 1 1,1-1-1,-1 0 0,0-1 1,-1 1-1,1-1 1,0 0-1,-1 0 1,1-1-1,-1 1 1,5-6-1,-8 8 175,-31 37 1500,30-35-1934,0 0-1,-1 0 1,1 0-1,0 0 0,-1 0 1,1 0-1,0 0 0,0 1 1,0-1-1,0 0 1,0 0-1,0 0 0,1 0 1,-1 0-1,0 0 0,0 0 1,1 0-1,-1 0 1,1 0-1,-1 0 0,1 0 1,-1 0-1,1 0 0,-1 0 1,1-1-1,0 1 1,0 0-1,-1 0 0,1-1 1,0 1-1,0 0 1,0-1-1,0 1 0,0-1 1,0 1-1,0-1 0,0 1 1,0-1-1,0 0 1,0 1-1,0-1 0,0 0 1,1 0-1,61 12 16,-47-10-16,23 5 22,-14-2 146,0-1-1,35 1 704,-81-5 664,17 0-1592,0-1-1,1 1 1,-1-1 0,0 0-1,0 0 1,1-1 0,-1 1-1,1-1 1,-1 0 0,1 0-1,0 0 1,0 0-1,0-1 1,0 1 0,0-1-1,0 0 1,1 1 0,-1-1-1,1-1 1,0 1 0,0 0-1,0 0 1,0-1-1,1 1 1,-1-1 0,1 0-1,-2-6 1,7 9 35,1 0 0,-1 0 0,0 0 0,0 0 0,1 1 0,-1 0 0,1 0 0,7 1 0,-6-1-15,60 6 50,-43-2-39,-1-2 0,1-1-1,27-1 1,-45-1 32,-1 1 0,0-1 0,1 1 0,-1-1 1,1-1-1,-1 1 0,0 0 0,0-1 0,0 0 0,0 0 0,0 0 0,0-1 0,-1 1 0,1-1 0,-1 0 0,1 0 0,-1 0 0,0 0 0,0-1 0,-1 1 0,5-7 0,-6 9-14,-1 1 1,1-1-1,0 0 0,-1 0 0,1 0 1,-1 0-1,1 0 0,-1 0 0,1 0 1,-1 0-1,0 0 0,1 0 1,-1 0-1,0 0 0,0 0 0,0 0 1,0 0-1,0 0 0,0 0 1,0 0-1,0 0 0,0 0 0,0 0 1,-1 0-1,1 0 0,0 0 0,-1 0 1,1 0-1,-1 0 0,1 0 1,-1 0-1,1 1 0,-1-1 0,0 0 1,1 0-1,-1 0 0,0 1 1,0-1-1,0 0 0,1 1 0,-1-1 1,0 1-1,0-1 0,0 1 0,-2-1 1,1 0-29,-1 1-1,1 0 1,-1 0 0,0 0 0,1 0-1,-1 0 1,1 0 0,-1 1 0,1-1-1,-1 1 1,1 0 0,-1 0 0,1 0-1,0 0 1,-1 0 0,1 0 0,-4 4-1,-2 1 14,0 1 0,1 0 0,0 1 0,1-1 0,-8 12 0,11-15 15,1-1 0,0 1 0,0-1 0,1 1 0,-1 0 0,1 0 0,-1 0 0,1 0 0,1 0 0,-1 0 0,0 0 0,1 0 0,0 0 0,0 0 0,1 8 0,0-11-9,0 0 1,0 1-1,0-1 1,0 0-1,0 0 1,0 0-1,1 0 0,-1 0 1,0-1-1,1 1 1,-1 0-1,0 0 0,1-1 1,-1 1-1,1-1 1,-1 0-1,1 1 0,-1-1 1,1 0-1,-1 0 1,1 0-1,-1 0 0,1 0 1,2 0-1,45-2-4,-44 1-15,13-2-417,0-1-1,0 0 1,0-2 0,25-11-1,45-12-1069,-88 29 1538,0 0 0,0 0 0,0 0 0,1 0-1,-1 0 1,0 0 0,0 0 0,1 0 0,-1 0 0,0 0-1,0 0 1,0 0 0,1 0 0,-1 0 0,0 0 0,0 0 0,0 1-1,1-1 1,-1 0 0,0 0 0,0 0 0,0 0 0,1 0 0,-1 1-1,0-1 1,0 0 0,0 0 0,0 0 0,0 0 0,0 1-1,1-1 1,-1 0 0,0 0 0,0 0 0,0 1 0,0-1 0,0 0-1,0 0 1,0 1 0,0-1 0,0 0 0,0 0 0,0 0 0,0 1-1,0-1 1,0 0 0,0 0 0,0 0 0,0 1 0,0-1-1,0 0 1,0 0 0,0 1 0,-1-1 0,1 0 0,0 0 0,-8 22 747,1-2-445,12-19-301,1 0-1,-1 0 1,0-1 0,1 0 0,-1 1-1,1-2 1,-1 1 0,7-2 0,38-12-575,-40 10 8,0 1-1,1 0 1,-1 1-1,1 0 1,14-1-1,-25 3 490,0 1-1,1-1 1,-1 0-1,0 0 1,1 1-1,-1-1 1,0 0-1,0 1 1,1-1-1,-1 1 1,0-1-1,0 0 1,0 1-1,1-1 1,-1 1-1,0-1 1,0 1-1,0-1 1,0 1-1,0-1 1,0 0-1,0 1 1,0-1-1,0 1 1,0-1-1,0 1 0,0-1 1,0 1-1,0-1 1,-1 0-1,1 1 1,0-1-1,0 1 1,0-1-1,-1 0 1,1 1-1,0-1 1,0 0-1,-1 1 1,-9 18-1993,1-9-2704,4-6-3615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133 206 1569,'4'-5'1831,"0"0"0,0-1-1,0 1 1,-1-1-1,1 0 1,-1 1-1,-1-2 1,1 1 0,2-11-1,-5 16-1649,1-1-1,0 1 0,-1-1 1,0 0-1,1 1 0,-1-1 1,0 0-1,0 1 0,0-1 1,0 0-1,0 1 0,0-1 1,0 0-1,0 1 0,-1-1 1,1 0-1,-1 1 1,1-1-1,-1 1 0,0-1 1,0 1-1,1-1 0,-1 1 1,0-1-1,0 1 0,0 0 1,-1 0-1,1-1 0,0 1 1,0 0-1,-1 0 0,1 0 1,-1 0-1,1 1 0,-1-1 1,1 0-1,-1 0 1,1 1-1,-1-1 0,1 1 1,-4-1-1,-1 1-179,1 0 0,-1 0 0,1 1 0,-1-1 0,0 1 0,1 0 0,0 1 0,-1-1 0,1 1 0,0 0 0,0 1-1,0-1 1,0 1 0,0 0 0,0 0 0,1 1 0,0-1 0,0 1 0,0 0 0,0 0 0,0 0 0,1 1 0,-1-1 0,1 1 0,1 0 0,-1 0 0,1 0 0,-1 0 0,1 0 0,1 0 0,-1 1 0,1-1 0,0 1 0,0-1 0,1 1-1,-1 0 1,1-1 0,2 12 0,-2-16 2,1 1-1,0-1 1,-1 1-1,1-1 1,0 0-1,0 1 1,0-1-1,0 0 0,0 0 1,0 0-1,0 1 1,1-1-1,-1 0 1,0-1-1,1 1 1,-1 0-1,0 0 1,1 0-1,-1-1 0,1 1 1,-1-1-1,1 1 1,0-1-1,-1 0 1,1 0-1,-1 1 1,1-1-1,0 0 1,2-1-1,3 1 15,-1 0 0,1-1 0,-1 0 0,1 0 0,-1 0 0,9-4 0,1-2 15,0-1 1,-1-1 0,0 0 0,0-1 0,-1-1-1,-1 0 1,18-18 0,-12 8 148,-1 0 1,0 0-1,27-47 0,-35 48-285,-21 35-80,-20 36 82,20-32 80,2 2 0,-9 24 0,15-37 22,1 0 1,0 0-1,1 0 0,-1 1 0,2-1 1,-1 0-1,1 1 0,0-1 0,2 11 0,-1-17 13,-1 0 0,1 0-1,0 0 1,0 0-1,0 0 1,0 0 0,0 0-1,0 0 1,1 0-1,-1-1 1,0 1-1,1-1 1,-1 1 0,1-1-1,0 1 1,0-1-1,0 0 1,-1 0 0,1 1-1,0-1 1,0-1-1,0 1 1,1 0 0,-1 0-1,0-1 1,0 0-1,0 1 1,0-1 0,1 0-1,-1 0 1,0 0-1,0 0 1,0 0 0,1-1-1,-1 1 1,0-1-1,3 0 1,4-1 31,0 0 0,0-1 1,-1 0-1,1 0 0,-1-1 1,0 0-1,13-9 0,-13 7-20,-1-1 0,0 1 0,0-1 0,-1 0 0,0-1 0,0 1 0,0-1 0,-1-1 0,0 1 0,-1-1 0,0 1 0,0-1 0,-1-1 0,0 1 0,2-13 1,-5 22-29,0-1 0,1 1 0,-1-1 0,0 1 0,1-1 0,-1 0 0,0 1 0,0-1 1,0 1-1,0-1 0,0 0 0,0 1 0,0-1 0,0 0 0,0 1 0,0-1 1,0 1-1,0-1 0,0 0 0,0 1 0,-1-1 0,1 1 0,0-1 0,0 0 0,-1 1 1,1-1-1,0 1 0,-1-1 0,1 1 0,-1-1 0,1 1 0,-1 0 0,1-1 1,-1 1-1,1-1 0,-1 1 0,1 0 0,-1-1 0,1 1 0,-1 0 0,1 0 0,-1-1 1,0 1-1,1 0 0,-1 0 0,1 0 0,-1 0 0,0 0 0,1 0 0,-1 0 0,0 0 1,1 0-1,-1 0 0,1 0 0,-1 0 0,0 1 0,1-1 0,-1 0 0,-3 2-19,1-1 0,-1 1 0,1 0 0,0 0-1,0 0 1,0 0 0,0 0 0,-4 4 0,2 1 22,-1-1 0,1 1 0,0 0 1,0 1-1,1-1 0,-1 1 0,-3 11 0,8-17 11,-1 0-1,0 0 1,1 0-1,0 0 1,-1 0 0,1 0-1,0 0 1,0 0-1,0 0 1,0 0-1,0 0 1,1 0-1,-1 0 1,0 0 0,1 0-1,0 0 1,-1 0-1,1 0 1,0 0-1,0 0 1,0 0-1,0-1 1,1 1 0,-1 0-1,0-1 1,1 1-1,-1-1 1,1 0-1,0 1 1,-1-1-1,1 0 1,0 0 0,0 0-1,-1 0 1,1 0-1,3 1 1,22 7-35,-1 0 0,2-2 0,-1-1 0,1-1 0,0-2 0,0 0 0,1-2 0,47-4 1,-75 2 36,0 1 1,0 0-1,0-1 1,0 1 0,0 0-1,-1-1 1,1 1 0,0-1-1,0 1 1,0-1 0,-1 0-1,1 1 1,0-1-1,-1 0 1,1 1 0,0-1-1,-1 0 1,1 0 0,-1 0-1,1 1 1,-1-1 0,0 0-1,1 0 1,-1 0-1,0 0 1,0 0 0,1 0-1,-1 0 1,0 0 0,0 0-1,0 0 1,0 0 0,0 0-1,0 0 1,-1 0 0,1 0-1,0 1 1,-1-3-1,0-1 92,0-1-1,0 1 0,-1 0 0,1-1 0,-1 1 1,0 0-1,-3-4 0,-123-144 2150,129 152-2338,1-1 0,0 1 0,0 0 0,0 0 0,0 0 0,0 0 0,-1 0 0,1 0 0,0 0 0,0 1 0,0-1 0,0 1 0,2 0-1,24 7-1091,56 11-5573,-37-13-1028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184 173 17328,'0'0'10213,"-12"5"-10208,0 0-29,0 1-1,0 0 1,1 0 0,0 1-1,0 0 1,1 1 0,0 1 0,-16 16-1,14-11-22,8-10 11,0 0 1,-1 1 0,1 0-1,1 0 1,-1 0 0,1 0-1,0 1 1,0-1 0,0 1-1,1 0 1,0 0-1,-2 9 1,4-14 25,1-1 1,-1 1-1,1 0 0,-1 0 1,1-1-1,0 1 0,-1 0 1,1-1-1,0 1 0,-1-1 1,1 1-1,0-1 0,0 1 1,-1-1-1,1 0 0,0 1 1,0-1-1,0 0 0,0 0 0,0 0 1,-1 1-1,1-1 0,0 0 1,0 0-1,0 0 0,0 0 1,0 0-1,0-1 0,0 1 1,-1 0-1,1 0 0,1-1 1,35-6-110,-6-2-387,-21 5 181,0 0 0,0 1 0,1 1 0,-1 0-1,1 0 1,-1 1 0,1 0 0,15 1 0,-24 1 294,0 0 0,-1 0 0,1-1 0,-1 1 0,1 0 1,0 1-1,-1-1 0,0 0 0,1 0 0,-1 1 0,0-1 1,1 0-1,-1 1 0,0-1 0,0 1 0,0 0 0,-1-1 0,1 1 1,0 0-1,-1 0 0,1-1 0,-1 1 0,1 0 0,-1 0 0,0 0 1,1 0-1,-2 3 0,1 62 236,0-55-112,-2 12 329,-2 0-1,0 0 1,-1 0 0,-2 0 0,0-1-1,-2 0 1,0 0 0,-2-1-1,0-1 1,-1 0 0,-1 0 0,-1-1-1,-1-1 1,-18 18 0,30-34-408,0 0 0,0-1 0,0 0 0,0 1 1,0-1-1,0 0 0,-1-1 0,1 1 0,-1-1 0,-4 2 0,7-3-24,0 0-1,0 0 0,0 0 0,0 0 0,0 0 1,0 0-1,0 0 0,0 0 0,0-1 0,0 1 0,0 0 1,0-1-1,1 1 0,-1-1 0,0 1 0,0-1 0,0 1 1,1-1-1,-1 0 0,0 1 0,0-1 0,1 0 1,-1 0-1,1 1 0,-1-1 0,1 0 0,-1 0 0,1 0 1,-1 0-1,1 0 0,0 0 0,-1 0 0,1 1 0,0-1 1,0 0-1,0 0 0,0 0 0,0 0 0,0 0 1,0 0-1,0-2 0,0-12-85,0 0 1,1 0-1,1 0 0,0 0 1,1 0-1,0 1 0,1-1 1,1 1-1,1 0 0,0 0 1,0 1-1,1 0 0,14-20 1,13-13-333,2 0 0,48-45 1,-76 83 422,67-66 13,-46 48-7,-1-2 1,0-1-1,-3-1 1,0-1-1,34-59 0,-57 87-72,0 0 0,0-1 0,-1 1 0,0-1 0,0 1 0,0-1 0,0 0 0,0 1-1,-1-1 1,0 0 0,1 1 0,-1-1 0,-1-4 0,0 7 18,1 0 1,-1 0-1,0-1 1,1 1-1,-1 0 0,0 0 1,0 0-1,0 0 1,0 0-1,0 0 0,0 0 1,0 1-1,0-1 1,0 0-1,-1 1 0,1-1 1,0 0-1,0 1 1,-1 0-1,1-1 0,0 1 1,-1 0-1,1-1 1,0 1-1,-1 0 1,1 0-1,0 0 0,-1 0 1,1 0-1,-1 1 1,1-1-1,0 0 0,0 1 1,-1-1-1,1 1 1,-2 0-1,-6 2 50,0 0 0,1 1 0,-1 0 0,1 1-1,0-1 1,0 2 0,0-1 0,1 1 0,-1 0 0,-8 10 0,-9 11 137,-28 38 1,45-54 7,1-1 0,-1 1 0,2 1-1,0-1 1,0 1 0,1 0 0,0 1 0,1-1 0,1 1 0,0 0 0,-1 14 0,4-25-117,0 0 0,0 0 0,0 0 0,0 1 0,0-1 0,1 0 0,-1 0 0,1 0 0,-1 0 0,1 0 0,0 0 0,0 0 0,0 0 0,0-1 0,0 1 0,0 0 0,1 0 0,-1-1 0,1 1 0,-1-1 0,4 3 0,0-1 4,-1 0 0,1-1 0,0 0 1,0 0-1,0 0 0,0 0 0,0-1 1,9 2-1,5-1 12,0-1 1,0 0-1,0-1 0,20-4 0,-25 1-8,-1 0-1,1-2 0,0 0 1,-1 0-1,0-1 0,0-1 1,-1 0-1,0-1 0,0 0 0,0-1 1,-1 0-1,-1-1 0,0 0 1,0-1-1,-1 0 0,0 0 0,-1-1 1,0 0-1,8-18 0,-15 29-14,-1 1 0,1-1-1,0 0 1,-1 1 0,1-1-1,-1 0 1,0 0 0,1 0-1,-1 1 1,0-1 0,1 0-1,-1 0 1,0 0 0,0 0-1,0 0 1,0 0 0,0 0 0,0 1-1,0-1 1,0 0 0,0 0-1,0 0 1,0 0 0,0 0-1,-1 0 1,1 0 0,0 1-1,-1-1 1,1 0 0,-1 0-1,1 0 1,-1 1 0,1-1-1,-1 0 1,0 1 0,1-1-1,-1 0 1,0 0 0,-1 1-20,0 0 0,0 0 0,1 0-1,-1 0 1,0 1 0,1-1 0,-1 0 0,0 1 0,1 0 0,-1-1 0,0 1 0,1 0 0,-1-1 0,1 1 0,-1 0 0,1 0 0,0 0 0,-1 1-1,1-1 1,-2 2 0,-4 5 68,-1 0 0,2 1-1,-1 0 1,1 0 0,0 1 0,1-1-1,0 1 1,1 0 0,0 0 0,1 1-1,0-1 1,0 1 0,1 0 0,0 0-1,0 21 1,3-31-35,-1 1 0,1-1 0,-1 0 1,1 0-1,-1 0 0,1 0 0,-1 0 0,1 0 0,0 0 1,0 0-1,0 0 0,-1 0 0,1 0 0,0 0 0,0 0 1,0-1-1,0 1 0,0 0 0,1-1 0,-1 1 0,0-1 1,0 1-1,0-1 0,0 1 0,1-1 0,-1 0 0,0 0 1,0 0-1,1 0 0,-1 0 0,0 0 0,0 0 0,3 0 1,46-6 638,-32 0-604,0-1 0,0-1 0,-1 0 0,0-1 0,29-20 1,-10 2-31,44-42 0,-51 38-129,-20 22-602,-24 31 389,-37 59 544,47-72-74,1 0 1,0 0-1,0 0 1,1 1-1,0-1 1,1 1-1,-2 16 0,4-25-140,0 0 0,0 0 0,0 0 0,0 0 0,0-1 0,0 1 0,0 0-1,1 0 1,-1 0 0,0-1 0,0 1 0,1 0 0,-1 0 0,1-1-1,-1 1 1,1 0 0,-1-1 0,1 1 0,-1 0 0,1-1 0,-1 1 0,1-1-1,0 1 1,-1-1 0,1 1 0,0-1 0,0 0 0,-1 1 0,1-1-1,1 1 1,34 1 337,-27-4-331,0 1 0,-1-1 0,1-1 0,-1 1 1,15-8-1,-16 5-276,0 0 1,-1-1-1,0 1 1,0-1 0,-1-1-1,1 1 1,-2-1-1,1 0 1,-1 0 0,0-1-1,0 1 1,-1-1-1,0 0 1,0 1 0,-1-2-1,0 1 1,0 0-1,0-11 1,-3-38-5056,-1 50 3841,1 0 1,-1 0-1,0 0 0,-1 0 1,-5-10-1,-8-10-5832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 16111,'0'-4'3107,"0"0"64,-6 4-1601,1 0-1346,-1 6-160,0 1-64,5 2 0,1 1-256,0-3-801,0-2-641,0-1 545,0 0 576,0-3-255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123 295 14926,'0'0'9017,"5"-9"-6642,1 1-1728,-4 5-457,0 0 1,0 0 0,0 0-1,-1 0 1,1 0-1,-1 0 1,1 0 0,-1-1-1,0 1 1,0 0 0,-1-1-1,1 1 1,0-7-1,-1 9-162,-1-1-1,1 1 1,0 0-1,-1 0 0,1 0 1,-1 0-1,1 0 1,-1 0-1,0 0 0,1 0 1,-1 0-1,0 0 1,0 0-1,0 0 0,0 0 1,0 0-1,0 1 1,0-1-1,0 0 0,0 1 1,0-1-1,0 1 1,0-1-1,0 1 1,0-1-1,0 1 0,-1 0 1,1 0-1,0 0 1,0-1-1,0 1 0,-1 0 1,1 1-1,0-1 1,0 0-1,-2 0 0,-2 1-83,1-1 0,-1 0 0,1 1 0,-1 0 0,1 0 0,-1 0 0,1 1 0,0-1 0,-5 4 0,3-1 36,1 1 1,-1 0-1,1 0 0,0 1 1,0-1-1,1 1 0,-1 0 1,1 1-1,1-1 0,-1 1 1,1-1-1,0 1 0,1 0 1,0 0-1,0 0 0,0 1 1,1-1-1,-1 9 0,2-15 24,0 1 0,1 0-1,-1-1 1,0 1-1,0 0 1,1-1-1,-1 1 1,1-1 0,0 1-1,-1-1 1,1 1-1,0-1 1,0 0-1,0 1 1,0-1 0,0 0-1,0 0 1,0 0-1,0 1 1,0-1-1,1 0 1,-1-1 0,0 1-1,1 0 1,-1 0-1,1 0 1,-1-1-1,1 1 1,-1-1 0,1 1-1,0-1 1,-1 0-1,1 0 1,-1 1-1,1-1 1,0 0 0,-1 0-1,1-1 1,2 1-1,6 0 28,0-1-1,-1 0 1,1 0-1,0-1 1,13-4-1,-1-2-8,-1-2 1,0 0-1,0-1 0,-1-1 0,-1-1 0,0-1 1,19-18-1,-16 12-3,-1-1 0,-1-1 1,-1-1-1,-1-1 0,18-30 1,-36 53-21,4-5-11,0 0 1,0 0-1,-1-1 1,0 1-1,0-1 0,-1 0 1,0 0-1,0 0 1,0 0-1,0-12 1,-2 18-4,0 1 1,-1-1-1,1 0 1,0 1-1,-1-1 1,1 1-1,0-1 1,-1 1-1,1-1 1,-1 1-1,1-1 1,-1 1-1,1 0 1,-1-1-1,1 1 1,-1 0-1,1-1 1,-1 1-1,0 0 1,1 0-1,-1 0 1,1-1-1,-1 1 1,0 0-1,1 0 1,-1 0-1,0 0 1,1 0-1,-1 0 1,1 0-1,-1 0 1,0 0-1,1 0 1,-1 1-1,0-1 1,1 0-1,-1 0 1,1 1-1,-1-1 1,0 1-1,-28 11-164,10-2 184,1 2 1,0 0 0,1 1 0,1 0 0,0 2-1,0 0 1,2 1 0,0 0 0,1 1 0,-15 24 0,27-40-6,0 0 1,1 0-1,-1 0 1,1 0 0,-1 0-1,1 0 1,-1 0-1,1 0 1,-1 0 0,1 0-1,0 0 1,-1 0-1,1 0 1,0 0 0,0 0-1,0 0 1,0 0 0,0 0-1,0 0 1,0 1-1,1-1 1,-1 0 0,0 0-1,0 0 1,1 0-1,-1 0 1,1 0 0,-1 0-1,1 0 1,-1 0-1,1-1 1,0 1 0,-1 0-1,1 0 1,0 0-1,0-1 1,-1 1 0,1 0-1,0-1 1,0 1-1,0 0 1,0-1 0,0 1-1,0-1 1,0 0 0,0 1-1,0-1 1,2 0-1,6 2-180,1-2 0,-1 1 0,0-1 0,18-3 0,-13 2-433,17-3-761,-23 2 1062,0 1 1,0 0-1,0 0 0,0 1 1,0 0-1,12 2 0,-19-1 340,0 0 0,0-1 0,-1 1 0,1 0-1,0 0 1,-1 0 0,1 0 0,-1 0 0,1 0 0,-1 0 0,1 0-1,-1 0 1,0 0 0,1 0 0,-1 0 0,0 1 0,0-1 0,0 0-1,0 0 1,0 0 0,0 2 0,-1 32 976,0-26-886,1-7-90,0-1 0,0 0 0,0 0 0,0 0 0,0 1 0,0-1-1,1 0 1,-1 0 0,0 0 0,0 0 0,1 0 0,-1 0 0,1 1 0,-1-1 0,1 0 0,0 0 0,-1 0-1,1-1 1,0 1 0,-1 0 0,1 0 0,0 0 0,0 0 0,0-1 0,0 1 0,1 0 0,0 0 61,0-1 1,0 1-1,0-1 1,0 0 0,0 0-1,0 1 1,0-2-1,0 1 1,0 0 0,0 0-1,0-1 1,0 1-1,4-2 1,2-1 109,0 0 0,-1-1 0,1 0 0,-1 0 0,1-1 0,7-7 0,-8 6-102,0-2 1,-1 1 0,0-1 0,7-11 0,-11 17-110,-1 0 1,1-1 0,-1 1 0,0 0-1,0-1 1,1 1 0,-2 0-1,1-1 1,0 1 0,-1-1 0,1 1-1,-1-1 1,1 1 0,-1-1-1,0 0 1,0 1 0,-1-1 0,1 1-1,0-1 1,-1 1 0,0-1 0,0-2-1,0 4-1,0 0 1,0 0-1,0 1 0,0-1 0,0 0 0,0 1 0,0-1 0,-1 1 0,1-1 1,0 1-1,0 0 0,0-1 0,-1 1 0,1 0 0,0 0 0,0 0 1,0 0-1,-1 0 0,1 0 0,0 0 0,0 0 0,-1 0 0,1 1 1,0-1-1,0 0 0,0 1 0,0-1 0,-1 1 0,1 0 0,0-1 1,-1 2-1,-33 22-104,31-18 143,-1-1 1,0 1 0,1 0-1,0 0 1,1 1 0,-1-1-1,1 1 1,0 0 0,1 0-1,0 0 1,0 0 0,0 0-1,1 1 1,0-1 0,0 14-1,2-16-23,-1-1 1,1 0-1,0 1 0,0-1 0,0 1 0,1-1 1,0 0-1,0 0 0,0 0 0,0 0 0,0 0 0,1 0 1,0-1-1,-1 1 0,1-1 0,1 0 0,-1 1 1,0-2-1,1 1 0,0 0 0,-1-1 0,1 1 0,0-1 1,0 0-1,1-1 0,6 3 0,2 0-1000,0-1 0,0 0 0,0-2-1,21 2 1,11-3-6044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12716,'0'0'12903,"-4"9"-12796,-12 24-6,15-31-97,1-1 0,-1 0 0,1 0 0,-1 0-1,1 0 1,-1 0 0,1 1 0,-1-1 0,1 0-1,0 0 1,0 1 0,0-1 0,0 0 0,0 0 0,0 1-1,0-1 1,0 0 0,0 0 0,0 1 0,1-1-1,-1 0 1,0 0 0,1 1 0,-1-1 0,1 0-1,0 0 1,-1 0 0,1 0 0,0 0 0,0 0-1,0 0 1,-1 0 0,1 0 0,2 1 0,4-1 11,1 1 0,-1-1 0,1 0 1,0 0-1,-1-1 0,1 0 0,0-1 1,-1 0-1,1 0 0,-1 0 1,1-1-1,12-4 0,6-5 67,-1 0-1,28-18 0,-23 12-59,-30 17-24,1 1 0,0-1 0,0 0 0,0 1 0,0-1 0,-1 0 0,1 1-1,0 0 1,0-1 0,-1 1 0,1-1 0,0 1 0,-1 0 0,1-1 0,-1 1 0,1 0 0,-1 0 0,1-1 0,-1 1 0,0 0 0,1 0 0,-1 0-1,0 0 1,1-1 0,-1 1 0,0 0 0,0 0 0,0 0 0,0 1 0,1 1-15,-1-1 1,1 1-1,0-1 0,0 1 1,0-1-1,0 1 0,1-1 1,-1 0-1,1 1 0,-1-1 1,1 0-1,0 0 1,0 0-1,0 0 0,0 0 1,0-1-1,0 1 0,0-1 1,4 3-1,43-1-3428,27-12-5863,-25-2 707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14125,'4'26'4897,"-5"18"-2310,-1-19-1124,-12 127 258,-1 16-687,16-168-1024,0 1 1,1 0-1,-1-1 0,1 1 0,-1-1 0,1 1 1,-1-1-1,1 0 0,-1 1 0,1-1 1,-1 0-1,1 0 0,-1 0 0,1 0 1,-1-1-1,3 1 0,0-1 24,24 0-455,0-1 1,38-9-1,13-7-6356,-46 6 24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51 15150,'0'0'2488,"-10"-1"58,6 1-2303,1-1-174,0 0 0,1 1-1,-1 0 1,0 0 0,1-1 0,-1 1 0,1 1-1,-1-1 1,0 0 0,1 1 0,-1-1-1,1 1 1,-1 0 0,1 0 0,-1 0 0,1 0-1,-1 0 1,1 1 0,0-1 0,0 1 0,0-1-1,0 1 1,0 0 0,0 0 0,0 0-1,1 0 1,-1 0 0,1 0 0,-2 3 0,-1 5 121,0 0 0,1 0 0,0 0 0,1 1 0,0-1 0,1 0 0,0 1 0,1 20 0,-1-29-133,2 0 0,-1 1 0,0-1 0,0 0 1,1 0-1,-1 1 0,1-1 0,0 0 0,0 0 0,0 0 0,0 0 0,0 0 0,0 0 0,0 0 0,1 0 0,-1 0 1,1 0-1,-1-1 0,1 1 0,0-1 0,-1 1 0,1-1 0,0 0 0,0 1 0,0-1 0,0 0 0,0 0 0,0-1 1,1 1-1,-1 0 0,0-1 0,0 1 0,1-1 0,-1 0 0,0 1 0,1-1 0,-1 0 0,0-1 0,0 1 1,1 0-1,-1-1 0,0 1 0,0-1 0,1 0 0,-1 0 0,2-1 0,2 0-2,0-1 1,0 0-1,-1 0 1,1 0-1,-1-1 0,0 0 1,0 0-1,0 0 0,-1 0 1,1-1-1,-1 0 0,0 0 1,0 0-1,-1-1 0,0 1 1,4-9-1,-2 4-35,0-1-1,-1 0 0,0 0 1,-1 0-1,0 0 1,-1-1-1,0 1 0,0-15 1,-3 24-28,1 0 1,0 0-1,-1-1 1,0 1-1,1 0 1,-1 0-1,0 0 1,0 0 0,0 0-1,0 0 1,-1 0-1,1 0 1,0 0-1,-1 1 1,1-1-1,-1 0 1,0 1-1,0 0 1,1-1-1,-1 1 1,0 0-1,0 0 1,0 0-1,0 0 1,0 0-1,-1 0 1,1 1-1,0-1 1,0 1-1,0-1 1,-1 1 0,1 0-1,0 0 1,-4 0-1,3 0-122,0 0-1,0 0 1,1 0 0,-1 0-1,0 0 1,0 1 0,1-1-1,-1 1 1,0 0 0,1 0 0,-1 0-1,1 0 1,-1 0 0,1 0-1,-1 1 1,1-1 0,0 1-1,0 0 1,-1 0 0,1-1-1,1 1 1,-1 1 0,0-1-1,0 0 1,1 0 0,-1 1-1,1-1 1,-2 5 0,3-5-35,-1-1 0,1 1-1,-1 0 1,1 0 0,0 0 0,0 0 0,0 0 0,0-1 0,0 1 0,0 0 0,0 0 0,1 0 0,-1 0-1,1 0 1,-1-1 0,1 1 0,0 0 0,-1-1 0,1 1 0,0 0 0,0-1 0,1 1 0,-1-1 0,0 1 0,0-1-1,1 0 1,1 2 0,1 0-413,0-1 0,0 0 0,1-1 0,-1 1 0,0-1 0,0 0 0,1 0 0,-1 0 0,1-1 0,8 1 0,25-1-4905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20 10634,'0'0'5680,"-9"-5"-3731,5 2-1756,3 2-162,0 0 0,0 0 0,0 0-1,0 0 1,-1 0 0,1 0 0,0 1 0,0-1 0,0 0 0,-1 1-1,1-1 1,0 1 0,-1-1 0,1 1 0,0 0 0,-1 0-1,1-1 1,-1 1 0,1 0 0,0 0 0,-1 0 0,1 1-1,-1-1 1,1 0 0,0 0 0,-1 1 0,1-1 0,0 1 0,-1-1-1,1 1 1,0 0 0,0-1 0,-1 1 0,1 0 0,0 0-1,0 0 1,0 0 0,0 0 0,0 0 0,0 0 0,1 0-1,-1 0 1,0 1 0,0-1 0,0 2 0,-13 26 760,0 0 0,3 1 1,0 0-1,2 1 0,1 1 0,1-1 1,2 1-1,-2 61 0,7-91-771,0 0-1,0 0 1,0 0-1,0 0 1,0 0 0,1 0-1,-1 0 1,0 0-1,1 0 1,0 0-1,-1 0 1,1 0 0,0 0-1,0 0 1,0 0-1,0-1 1,0 1-1,1 0 1,-1-1 0,0 1-1,1-1 1,-1 1-1,1-1 1,0 0-1,-1 0 1,1 0 0,0 0-1,2 1 1,0-1-4,-1 0 1,1-1-1,0 1 1,0-1 0,-1 0-1,1 0 1,0-1-1,0 1 1,-1-1 0,1 0-1,0 0 1,-1 0-1,1 0 1,-1-1-1,6-2 1,5-4-62,0-1-1,0-1 1,-1 0 0,18-18 0,-19 17-117,0 0 0,1 1 0,0 0 0,23-12 0,-36 21 153,1 1-1,-1 0 1,1 0-1,-1 0 1,0-1-1,1 1 1,-1 0-1,1 0 1,-1 0-1,1 0 1,-1 0-1,1 0 1,-1 0-1,0 0 1,1 0-1,-1 0 1,1 0-1,-1 0 1,1 0-1,-1 0 1,1 0-1,-1 1 1,0-1-1,1 0 1,-1 0-1,1 0 1,-1 1-1,0-1 1,1 0-1,-1 0 1,0 1-1,1-1 1,-1 1-1,6 19-33,-7 29 291,1-44-215,-3 69 1221,3-73-1234,0-1 0,1 1-1,-1-1 1,0 1 0,1-1-1,-1 0 1,1 1 0,-1-1-1,0 1 1,1-1 0,-1 0-1,1 0 1,0 1-1,-1-1 1,1 0 0,-1 0-1,1 1 1,-1-1 0,1 0-1,-1 0 1,1 0 0,0 0-1,-1 0 1,1 0 0,-1 0-1,1 0 1,-1 0 0,1 0-1,0 0 1,-1-1-1,1 1 1,-1 0 0,1 0-1,-1 0 1,1-1 0,-1 1-1,1 0 1,-1-1 0,1 1-1,-1 0 1,1-1 0,25-12 99,-15 6-124,80-41 141,-83 45-201,-1 0 0,1 0 1,0 1-1,0 0 0,0 0 0,1 1 0,-1 0 1,0 0-1,1 1 0,8 1 0,-16-1 58,0 0-1,0 1 0,0-1 0,0 1 1,0 0-1,0-1 0,0 1 0,0 0 1,0-1-1,-1 1 0,1 0 0,0 0 1,0 0-1,-1 0 0,1 0 0,0 0 1,-1 0-1,1 0 0,-1 0 0,1 0 1,-1 0-1,0 0 0,1 0 0,-1 0 1,0 0-1,0 0 0,0 1 0,0 0 1,0 45 37,0-28-17,11-21-2901,0-10-2701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1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73 14414,'0'0'9609,"-12"-6"-8243,4 2-1257,4 1-87,-1 0 0,1 1 0,-1-1 0,0 1 0,0 0 0,0 0 0,0 1 0,0 0 0,-1-1 0,1 2 0,0-1 0,0 1 0,-1 0 0,1 0 0,0 0 0,-1 0 0,1 1 0,0 0-1,-1 1 1,1-1 0,0 1 0,-5 2 0,3-1-38,1 1 0,0 0-1,-1 1 1,1-1 0,1 1-1,-1 0 1,1 1 0,0-1-1,0 1 1,0 0 0,1 0 0,0 1-1,0-1 1,1 1 0,0 0-1,0 0 1,-3 11 0,6-17 9,0-1 1,0 1-1,0 0 1,-1-1-1,2 1 1,-1 0 0,0-1-1,0 1 1,0-1-1,0 1 1,0 0-1,0-1 1,1 1 0,-1 0-1,0-1 1,0 1-1,1-1 1,-1 1-1,1 0 1,-1-1 0,0 1-1,1-1 1,-1 0-1,1 1 1,-1-1-1,1 1 1,-1-1-1,1 0 1,0 1 0,0 0-1,27 3-17,29-12-73,-33 2-78,-12 2-227,1 1 0,-1 0 0,1 1 0,0 1 0,25-1 0,-36 2 362,1 1 0,-1-1 0,1 1 0,-1-1 0,1 1 0,-1 0 0,1 0 0,-1 0 0,0 0 1,0 1-1,1-1 0,-1 1 0,0-1 0,0 1 0,0 0 0,-1-1 0,1 1 0,0 0 0,-1 0 0,1 1 0,-1-1 0,0 0 0,1 0 0,-1 1 1,0-1-1,0 0 0,-1 1 0,1-1 0,0 1 0,-1 0 0,0-1 0,1 1 0,-1-1 0,0 1 0,-1 3 0,1 10 388,-1 1 0,-1-1 0,0 0-1,-1-1 1,-1 1 0,0 0 0,-1-1 0,-1 0-1,0 0 1,-1-1 0,-1 0 0,0 0 0,-1 0-1,0-1 1,-1 0 0,-1-1 0,0 0 0,0-1-1,-15 11 1,25-21-333,-1 1-1,1-1 1,0 0-1,-1 0 1,1 0-1,-1 0 1,1 0-1,-1 0 1,0 0-1,1 0 1,-1-1 0,0 1-1,0-1 1,1 1-1,-1-1 1,0 0-1,0 1 1,0-1-1,0 0 1,-2-1-1,2 1-26,1-1 0,0 0 0,0 1-1,0-1 1,0 0 0,0 0 0,0 0-1,0 0 1,0 0 0,0 0 0,0 0 0,0 0-1,1 0 1,-1-1 0,0 1 0,1 0-1,-1 0 1,1-1 0,0 1 0,-1-3 0,-1-4-104,1-1 0,1 1 0,-1 0 1,1-1-1,1 1 0,0-1 1,0 1-1,2-9 0,2 3-53,0 1 0,1-1 0,0 1 0,1 1 0,0-1 0,1 1-1,17-19 1,78-76-481,-56 62 198,-26 24 307,34-36 80,-50 52 44,-1 0 1,0-1-1,0 1 0,-1-1 1,0 0-1,0 0 1,0 0-1,3-12 1,-6 18 11,0-1 0,0 1 0,0 0 0,1 0 1,-1-1-1,0 1 0,0 0 0,0-1 1,0 1-1,0 0 0,0 0 0,0-1 0,0 1 1,0 0-1,0-1 0,0 1 0,0 0 1,0 0-1,0-1 0,0 1 0,-1 0 0,1-1 1,0 1-1,0 0 0,0 0 0,0-1 1,0 1-1,-1 0 0,1 0 0,0 0 0,0-1 1,0 1-1,-1 0 0,1 0 0,0 0 1,0 0-1,-1-1 0,1 1 0,-13 4-236,-12 13 101,13-4 168,0 0 0,1 1 0,0 1 0,-14 25 0,22-35-15,0 1-1,0 0 1,0 0-1,1 1 1,0-1-1,0 0 1,0 1-1,1-1 1,0 1-1,0-1 1,1 1-1,0 0 1,0-1-1,1 1 1,1 11-1,-1-17-63,-1 0-1,1 0 1,-1 0-1,1 0 0,0 0 1,0 0-1,-1 0 0,1 0 1,0 0-1,0 0 1,0 0-1,0 0 0,0-1 1,0 1-1,0-1 1,0 1-1,0 0 0,0-1 1,0 0-1,1 1 1,-1-1-1,0 0 0,2 1 1,29 0-4415,-28-1 3500,22-2-8121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13741,'0'0'8910,"9"6"-8376,-6-5-516,0 1 1,1-1-1,-1 1 1,-1 0 0,1 0-1,0 1 1,0-1-1,-1 1 1,1-1 0,-1 1-1,0 0 1,0 0-1,0 0 1,0 0 0,0 0-1,-1 0 1,1 0-1,-1 1 1,0-1 0,0 0-1,0 1 1,-1-1-1,1 1 1,-1-1 0,0 1-1,1 0 1,-2-1-1,1 1 1,0-1 0,-1 1-1,0-1 1,-1 4 0,-3 4 271,-1-1 0,0 0 1,-1-1-1,0 0 0,-1 0 1,0 0-1,0-1 1,-1 0-1,-13 10 0,-35 35 1894,57-53-2178,0 0 0,0 0 0,0 0 0,0 0-1,0 0 1,-1 1 0,1-1 0,0 0 0,0 0 0,0 0 0,0 0 0,0 0 0,0 1-1,0-1 1,0 0 0,0 0 0,0 0 0,0 0 0,0 1 0,0-1 0,0 0 0,0 0 0,0 0-1,0 0 1,0 1 0,0-1 0,0 0 0,0 0 0,0 0 0,0 0 0,0 0 0,1 1-1,-1-1 1,0 0 0,0 0 0,0 0 0,0 0 0,0 0 0,0 1 0,0-1 0,1 0-1,-1 0 1,0 0 0,0 0 0,0 0 0,0 0 0,0 0 0,1 0 0,-1 0 0,0 0 0,0 0-1,0 0 1,1 0 0,15 3 124,22-5-1,-12-1-298,0-2 0,0-1 1,-1 0-1,0-2 1,0-2-1,30-14 1,-53 22-228,1 1-1,-1 0 1,0-1 0,0 0 0,0 1 0,0-1-1,0 0 1,0 0 0,0 0 0,0-1 0,-1 1 0,1 0-1,1-5 1,-1-11-6101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12460,'0'0'10474,"60"-5"-10378,-25 5-32,2 0-256,4 2-2563,1 1-2017,4 0-3044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 14798,'0'0'3550,"-12"-3"-827,-1 0-2355,1 0 1,-1 2-1,1-1 1,-22 1 0,28 2-320,1-1 1,-1 1-1,1 0 1,-1 1-1,1-1 1,0 1-1,0 0 1,0 0 0,0 1-1,0-1 1,0 1-1,1 0 1,-1 1-1,1-1 1,0 1-1,-5 4 1,4-1-5,-1 0 1,1 0 0,1 0-1,-1 0 1,-4 11-1,8-15-23,0 0 0,-1 0 0,1 0 0,1 0 0,-1 1 0,0-1-1,1 0 1,-1 0 0,1 0 0,0 1 0,0-1 0,0 0 0,0 0 0,1 1-1,0-1 1,-1 0 0,3 5 0,-2-7 6,1 1 0,-1-1 1,1 1-1,0-1 0,0 0 0,-1 1 0,1-1 0,0 0 0,0 0 0,0-1 1,0 1-1,0 0 0,1-1 0,-1 1 0,0-1 0,0 1 0,0-1 1,0 0-1,1 0 0,-1 0 0,2-1 0,50-6 496,-39 1-491,-1 0 1,0-1 0,-1-1 0,1 0 0,-1-1 0,-1-1 0,0 0 0,0 0 0,-1-1 0,0-1 0,-1 0 0,-1 0 0,12-18 0,-32 51 20,2 0-1,1 0 1,-7 27 0,12-37-39,0 0 0,1 0 0,1 0 0,-1 0 0,2 0-1,0 0 1,0 0 0,1 0 0,0 0 0,3 12 0,-3-21-83,-1 0 1,1-1 0,0 1-1,0 0 1,0 0-1,0-1 1,0 1 0,0-1-1,1 1 1,-1-1-1,0 1 1,1-1 0,-1 0-1,1 0 1,-1 0-1,1 0 1,0 0 0,0 0-1,2 1 1,24 1-5483,1-8-4715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17040,'0'0'3385,"-1"9"-2601,-7 78 1510,-6 99 2310,14-185-4585,1 0 0,-1-1 0,0 1 0,0 0 0,1 0 0,-1-1 0,0 1 0,1 0 0,-1-1 0,1 1 0,-1 0 0,1-1 0,-1 1 0,1-1 0,-1 1 0,1-1 0,0 1 0,-1-1 0,1 0 0,-1 1 0,1-1 0,0 1 0,0-1 0,-1 0 0,1 0 0,0 0 0,0 1 0,-1-1 0,1 0 0,0 0 0,0 0 0,-1 0 0,1 0 0,0 0 0,0 0 0,-1-1 0,1 1 0,0 0 0,0 0 0,-1 0 0,1-1 0,0 1 0,-1 0 0,2-1 0,36-15 359,-9-3-283,-11 8-60,0 0 0,0 1 0,29-11 0,-47 21-37,1-1 0,-1 1 0,1 0 0,-1 0 0,0 0 1,1 0-1,-1 0 0,1 0 0,-1 0 0,0 0 0,1 0 1,-1 0-1,1 0 0,-1 0 0,0 0 0,1 0 0,-1 0 1,1 0-1,-1 1 0,0-1 0,1 0 0,-1 0 0,0 0 0,1 1 1,-1-1-1,0 0 0,1 0 0,-1 1 0,0-1 0,1 0 1,-1 1-1,0-1 0,0 0 0,0 1 0,1 0 0,2 19-143,-8 23-65,5-42 210,-17 52 78,13-43-194,0 0 0,1 0-1,0 0 1,1 0 0,-2 19 0,10-38-4828,3-7-2022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34 7944,'0'0'13399,"0"27"-8119,-29 53-1860,22-63-3403,0-1 0,1 1 0,1 0 0,1 0 1,-5 35-1,9-47-9,-1-1 1,1 1 0,0 0-1,1-1 1,-1 1 0,1-1-1,0 1 1,0-1-1,1 0 1,-1 1 0,1-1-1,0 0 1,0 0 0,0 0-1,0 0 1,1 0-1,5 6 1,-4-7 1,1 0 0,-1 0 0,0 0 0,1-1 0,-1 1 0,1-1 0,0 0 0,0-1 0,0 1 0,0-1 0,0 0 0,0 0 0,0-1 0,0 1 0,9-2 0,-8 1-15,1 0 0,-1 0 1,0-1-1,1 0 0,-1-1 0,0 0 1,0 1-1,0-2 0,0 1 0,0-1 1,0 0-1,-1 0 0,1 0 0,8-8 1,-7 4-259,0 0 0,-1-1 0,0 1 1,0-1-1,0-1 0,-1 1 1,0-1-1,6-16 0,-3 0-192,0 0 0,-2-1 0,-1 0 0,-1 0 0,-1 0 0,-1-35-1,-4 24 851,-2 25 322,-5 24-403,1 12-155,1 1 0,2 0 1,0 0-1,-1 34 0,2 106 1019,4-143-1086,0-10-54,0-1 1,1 1 0,4 20 0,-4-29-29,-1-1 1,0 0-1,1 0 1,0 0-1,-1-1 1,1 1-1,0 0 1,0 0-1,0 0 1,0 0-1,0-1 1,0 1-1,1 0 1,-1-1-1,0 1 1,1-1-1,-1 0 1,1 1-1,0-1 1,-1 0-1,1 0 1,0 0-1,0 0 1,0 0-1,0-1 1,-1 1-1,1 0 1,0-1-1,4 1 1,-5-3 18,-1-1 0,1 1 1,0-1-1,-1 1 0,0 0 1,1-1-1,-1 1 1,0-1-1,0 1 0,-1-5 1,1 3-12,-1-7-114,0-1 0,-1 1 1,0-1-1,-1 1 0,0-1 0,0 1 0,-9-16 0,-42-73-904,42 80 947,4 8 245,6 10-121,1 0 0,0 1 0,-1-1 0,1 0 0,0 0 0,0 0 0,0 0 0,1 0 0,-1 0 0,0 0 0,1-1 1,-1-2-1,32 5 254,75 0-6603,-60 0-2146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8872,'0'0'13640,"11"-7"-12231,-2 1-1128,0 0-1,1 0 1,0 1-1,0 1 1,0 0-1,0 0 1,1 1-1,0 0 1,-1 1-1,18-2 1,-18 4-59,-2-1-86,1 1-1,0 0 1,0 0 0,0 1 0,0 0 0,13 3-1,-20-3-141,0 0 0,1 0-1,-1 0 1,-1 1 0,1-1-1,0 0 1,0 1 0,0-1 0,-1 1-1,1-1 1,-1 1 0,1 0-1,-1 0 1,0 0 0,0 0-1,0 0 1,0 0 0,0 0-1,0 0 1,0 0 0,-1 0 0,1 1-1,-1-1 1,1 0 0,-1 0-1,0 1 1,0-1 0,0 0-1,0 1 1,-1 3 0,-1 4 17,0 0 1,-1-1 0,0 1-1,0-1 1,-1 1 0,0-1-1,-1 0 1,-9 14 0,9-16-4,0 1 0,0 1 0,1-1-1,0 0 1,0 1 0,1 0 0,0 0 0,1 0 0,0 0 0,-1 13 0,3-22-8,0 1 0,0-1 0,0 1 0,0-1 0,0 1 0,1-1 0,-1 1 0,0-1 0,0 1 0,0-1 0,0 1 0,1-1 0,-1 1 0,0-1 0,1 0 0,-1 1 0,0-1 0,1 0 0,-1 1 0,0-1 0,1 0 0,-1 1 0,1-1 0,-1 0 0,0 1 0,1-1 0,-1 0 0,1 0 0,-1 0 0,1 0 0,-1 0 0,1 1 0,23-2 118,23-15 116,-27 4-192,0-2 1,-1 0-1,-1 0 0,25-27 0,-34 32-31,0-1 1,-1 1-1,-1-2 1,1 1-1,-2-1 0,0 0 1,0 0-1,0 0 1,-2-1-1,5-13 1,-9 4-121,-9 18-324,6 4 406,1 1-1,0-1 1,0 0 0,0 1-1,0-1 1,0 1-1,0 0 1,0-1 0,0 1-1,1 0 1,-3 4-1,-1 2 11,1 0-1,0 0 0,0 1 0,1-1 0,0 1 0,0 0 0,1 0 0,1 1 0,-1-1 0,1 14 0,0-20 28,1 0 0,0 0 0,0 0 0,1-1 0,-1 1 0,0 0 0,1 0 0,0-1 0,0 1 0,-1 0 0,2-1 0,-1 1 0,0-1 0,0 1 0,1-1 0,-1 0 0,1 0 0,0 1 0,0-1 0,0 0 0,0 0 0,0-1 0,0 1 0,0 0 0,1-1 0,-1 1 0,1-1 0,-1 0 0,1 0 0,-1 0 0,1 0 0,0 0 0,-1-1 0,1 1 0,0-1 0,0 0 0,0 1 0,3-2 0,0 0 63,0 0 1,0 0 0,0-1 0,0 0 0,-1 0-1,1-1 1,-1 1 0,1-1 0,-1 0 0,0-1-1,0 1 1,-1-1 0,1 0 0,-1 0 0,0-1-1,0 1 1,0-1 0,4-6 0,6-10 168,0 1 0,-2-2 0,11-23 0,-20 38-172,1 0 1,-1 0 0,-1 0-1,1 0 1,-1-1-1,-1 1 1,1-1 0,0-13-1,-15 39-598,10-10 519,1 0 0,1 0-1,-1 1 1,1-1 0,0 0 0,1 10 0,0-16 15,0 0 1,1-1-1,-1 1 1,0 0-1,1-1 0,-1 1 1,1 0-1,-1-1 0,1 1 1,0 0-1,0-1 0,0 1 1,0-1-1,0 1 1,0-1-1,0 0 0,0 1 1,0-1-1,1 0 0,-1 0 1,0 0-1,1 0 0,-1 0 1,1 0-1,0 0 1,-1-1-1,1 1 0,-1-1 1,1 1-1,0-1 0,0 1 1,-1-1-1,1 0 0,0 0 1,2 0-1,4 0 29,1-1 0,0 0 0,0 0-1,-1-1 1,1 0 0,0-1 0,-1 1 0,0-2-1,0 1 1,0-1 0,14-10 0,-17 11-16,1-1 0,-1 0 0,0 0 1,0 0-1,-1-1 0,1 0 0,-1 1 1,0-2-1,0 1 0,-1 0 0,1-1 0,-1 0 1,0 1-1,-1-1 0,0 0 0,0-1 0,2-6 1,-4 12-24,0 1 0,0-1 0,0 0 1,1 1-1,-1-1 0,0 0 0,0 1 1,0-1-1,0 1 0,0-1 1,0 0-1,-1 1 0,1-1 0,0 1 1,0-1-1,0 0 0,-1 1 1,1-1-1,0 1 0,0-1 0,-1 1 1,1-1-1,-1 1 0,1-1 0,0 1 1,-1-1-1,1 1 0,-1-1 1,1 1-1,-1 0 0,0-1 0,-21 4-261,-20 21-151,36-18 411,-1 0 0,1 0 0,1 1 0,-1 0 0,1-1 0,0 2 0,1-1 0,-1 1 0,2-1 0,-1 1 0,1 0 0,0 1 0,1-1 0,0 0 0,-2 15 0,4-21 10,0 0 0,1-1 0,-1 1 0,1-1 0,-1 1 0,1-1 0,0 1 0,-1-1 0,1 0 0,0 1 0,0-1 1,0 0-1,0 0 0,0 0 0,0 0 0,0 1 0,1-1 0,-1-1 0,0 1 0,1 0 0,-1 0 0,0 0 0,1-1 0,-1 1 0,1-1 1,-1 1-1,1-1 0,-1 0 0,1 1 0,0-1 0,-1 0 0,1 0 0,-1 0 0,3 0 0,64-2 151,-63 1-158,81-8-370,93-6-612,-181 16 2013,1-1-995,1 1-1,0-1 0,-1 0 0,1 0 1,0 0-1,-1 0 0,1 1 0,-1-1 1,1 0-1,0 0 0,-1 0 0,1 0 1,-1 0-1,1 0 0,0 0 1,-1 0-1,1 0 0,-1 0 0,1 0 1,0 0-1,-1-1 0,1 1 0,-1 0 1,1 0-1,0 0 0,-1 0 0,1-1 1,0 1-1,-1 0 0,1 0 0,0-1 1,-1 1-1,1 0 0,0 0 0,0-1 1,-1 1-1,1 0 0,0-1 1,0 1-1,0-1 0,-1 1 0,1 0 1,0-1-1,-8-11 67,1 1 0,1-1 1,0-1-1,-7-17 0,-5-25-2929,19 54 2609,-1 1 0,1 0-1,-1-1 1,0 1 0,1 0-1,-1-1 1,1 1 0,-1 0-1,0-1 1,1 1 0,-1 0-1,1 0 1,-1 0 0,1-1-1,-1 1 1,1 0 0,-1 0-1,1 0 1,0 0 0,-1 0-1,1 0 1,-1 0 0,1 0-1,-1 0 1,1 0 0,-1 0-1,1 0 1,-1 1 0,1-1-1,-1 0 1,1 0 0,-1 1-1,1-1 1,-1 0 0,1 1-1,23 6-4931,5 3-1911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85 12588,'0'0'3758,"-9"0"-384,-2-1-2748,-1 1-1,1 1 1,-1 0-1,1 0 1,0 1-1,-17 6 1,23-7-522,1 0-1,0 1 1,0 0 0,0-1 0,0 2 0,0-1 0,0 0 0,0 1 0,1 0 0,-1 0 0,1 0 0,0 0 0,0 0 0,0 1 0,0-1 0,1 1-1,-1 0 1,1 0 0,0 0 0,0 0 0,1 0 0,-3 7 0,4-10-102,0-1 0,0 1 0,0 0 0,0-1 0,0 1 0,0 0 0,0 0 0,0-1 0,0 1 0,0 0 1,0-1-1,0 1 0,0 0 0,1-1 0,-1 1 0,0-1 0,1 1 0,-1 0 0,0-1 0,1 1 0,-1-1 0,1 1 0,-1-1 0,1 1 0,-1-1 0,1 1 0,-1-1 0,2 1 0,23 6 64,27-9 65,-40-1-140,0 0-1,-1 0 0,0-1 0,1-1 0,-1 0 1,-1 0-1,1-1 0,-1-1 0,0 1 1,-1-1-1,14-14 0,10-10 13,44-57-1,-88 103 36,1 0-1,0 0 1,1 1-1,-8 19 1,13-27-110,1 0 1,0 0-1,0 0 0,1 1 0,0-1 1,0 1-1,1-1 0,0 1 1,1 0-1,0-1 0,2 15 1,-2-21-85,1 0 0,0 1 1,0-1-1,0 0 1,0 0-1,0 0 0,1 0 1,-1 0-1,1 0 1,-1 0-1,1 0 1,0 0-1,0-1 0,0 1 1,0-1-1,0 1 1,0-1-1,0 0 0,0 1 1,0-1-1,1-1 1,3 2-1,2 1-764,1-1 1,-1-1-1,1 0 0,-1 0 1,12 0-1,15-1-4317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201 193 6983,'0'0'9390,"-4"-9"-4319,3 6-4962,0 0-1,-1 1 1,1-1-1,-1 0 1,0 0 0,0 1-1,0-1 1,0 1-1,0-1 1,0 1-1,0 0 1,-1 0-1,0 0 1,1 0 0,-1 1-1,0-1 1,0 1-1,1-1 1,-1 1-1,0 0 1,0 0-1,-1 0 1,1 1-1,0-1 1,0 1 0,0-1-1,0 1 1,-1 0-1,1 1 1,0-1-1,0 0 1,0 1-1,0 0 1,-1-1-1,1 1 1,0 1 0,0-1-1,1 0 1,-1 1-1,0-1 1,-2 3-1,-5 3-40,0 0 0,1 1 0,0 0 0,-12 15-1,19-20-29,-1-1-1,1 1 0,0 0 0,0 0 1,0 0-1,0 1 0,1-1 0,-1 0 0,1 1 1,0-1-1,0 1 0,0-1 0,0 1 1,1 0-1,-1-1 0,1 1 0,0-1 1,0 1-1,1 4 0,-1-7-11,1 0 1,0-1-1,-1 1 0,1 0 1,0 0-1,0-1 0,0 1 0,-1-1 1,1 1-1,0-1 0,0 1 1,0-1-1,0 1 0,0-1 1,0 0-1,0 0 0,0 1 1,0-1-1,0 0 0,0 0 0,0 0 1,0 0-1,0 0 0,0 0 1,1-1-1,27-1 486,-19-1-457,0 0 0,0-1 0,-1 0-1,1 0 1,-1-1 0,0 0 0,0 0 0,-1-1 0,1-1 0,-1 1 0,8-10 0,4-5-19,-1-1 1,29-42-1,-40 54-12,-2 2 5,-1 1 1,0-1 0,0 0 0,0 0-1,-1-1 1,0 1 0,-1-1-1,0 0 1,3-12 0,-17 32 237,-10 25-119,0 1 0,-18 48 1,33-70-67,0 1 1,2 0-1,0-1 1,0 1 0,2 1-1,0-1 1,1 0-1,0 1 1,2 16-1,0-32-108,-1 1-1,0-1 1,1 1-1,-1-1 1,1 1 0,-1-1-1,1 1 1,0-1-1,0 0 1,0 1-1,0-1 1,0 0-1,0 0 1,0 0 0,0 1-1,0-1 1,0 0-1,1 0 1,-1-1-1,0 1 1,1 0 0,-1 0-1,0-1 1,1 1-1,-1-1 1,3 1-1,-1 0-437,1 0 0,0-1 0,-1 1 0,1-1 0,0 0 0,-1 0 0,1 0-1,0-1 1,0 1 0,-1-1 0,5-1 0,21-12-6898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72 18257,'0'0'2061,"-4"8"53,2-5-1931,-15 37 2441,17-39-2561,0 0-1,-1 0 1,1 0-1,0 0 1,0 0-1,0 0 1,0 0 0,0 0-1,0 0 1,0 0-1,1 0 1,-1 0-1,0 0 1,0 0-1,1 0 1,-1 0-1,0-1 1,1 1-1,-1 0 1,1 0-1,0 0 1,-1 0-1,1-1 1,-1 1 0,1 0-1,0 0 1,0-1-1,0 1 1,-1-1-1,1 1 1,0-1-1,0 1 1,0-1-1,0 1 1,0-1-1,0 0 1,0 1-1,0-1 1,0 0 0,0 0-1,0 0 1,0 0-1,0 0 1,1 0-1,4 0 6,-1 0-1,0-1 1,1 0-1,-1 0 0,0 0 1,0-1-1,0 1 1,0-1-1,0 0 1,0-1-1,0 1 1,-1-1-1,1 0 0,-1 0 1,0 0-1,8-8 1,-10 9-68,1-1 1,0 0 0,-1 0 0,0 0-1,0 0 1,0-1 0,0 1-1,0 0 1,-1-1 0,1 1-1,-1-1 1,0 0 0,0 1-1,0-1 1,-1 0 0,1 0-1,-1 1 1,0-1 0,0 0 0,0 0-1,-1 0 1,1 1 0,-1-1-1,-2-6 1,2 8-15,1 1 1,-1 0-1,0 0 1,1-1-1,-1 1 1,0 0-1,0 0 1,0 0-1,0 0 1,0 0-1,0 0 1,0 0-1,0 1 1,0-1-1,-1 0 1,1 1-1,0-1 1,0 0-1,-1 1 1,1 0-1,0-1 1,-1 1-1,1 0 1,-1-1-1,1 1 1,0 0-1,-1 0 0,1 0 1,-1 1-1,1-1 1,0 0-1,-1 0 1,1 1-1,0-1 1,-1 1-1,1-1 1,-2 2-1,-2 0-3,0 0-1,0 0 0,0 1 1,1 0-1,-1 0 0,1 0 1,0 0-1,-5 5 0,1 1 55,0 0-1,1 0 0,0 1 0,0 0 0,1 0 1,0 1-1,1-1 0,0 1 0,1 0 1,0 1-1,1-1 0,0 1 0,-2 19 0,5-30-24,0 0-1,0 0 0,0 0 1,0 0-1,1 0 0,-1-1 1,0 1-1,0 0 0,1 0 1,-1 0-1,1 0 0,-1-1 0,1 1 1,-1 0-1,1-1 0,-1 1 1,1 0-1,-1-1 0,1 1 1,0 0-1,-1-1 0,1 1 0,0-1 1,0 1-1,-1-1 0,1 0 1,2 1-1,31 3 241,-22-5-229,0-1 1,0 0-1,19-6 0,2-6-488,54-31-1,-22 11 549,-75 59 488,7-21-497,1 0 0,-1 0 1,1 0-1,0 1 0,0-1 1,0 1-1,0 0 0,1 0 0,0-1 1,0 1-1,0 6 0,2-10-53,0-1-1,0 1 1,0 0-1,0 0 1,0-1-1,0 1 1,0-1-1,0 1 1,0-1-1,1 1 0,-1-1 1,0 0-1,0 0 1,1 1-1,-1-1 1,0 0-1,0 0 1,1 0-1,-1 0 1,0-1-1,0 1 1,3-1-1,32-3 230,-15-3-376,-1 0 0,35-19 1,-37 16-332,0 2 0,0 0 0,22-6 0,-39 15 432,0 0 1,-1 0-1,1 0 0,-1 0 0,0 0 0,1 0 1,-1 0-1,0 0 0,0 0 0,1 0 0,-1 1 0,0-1 1,0 0-1,0 0 0,0 0 0,0 0 0,-1 0 0,1 0 1,-1 2-1,-1 5 67,0-1 0,-1 0 0,1 0 0,-2-1 0,-5 11 0,6-12-141,0 0 0,0 0 0,1 0 0,-1 1-1,1-1 1,0 1 0,1-1 0,-1 1 0,1 0 0,0 6 0,2-8-4999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18514,'0'0'3523,"-6"50"-2979,6-29-448,0 1-31,6-2-130,10-2-575,3-3-1859,-2-5-1664,0 0-2051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11627,'0'0'11851,"-13"45"-11755,17-39-64,7-1-736,-1-5-3268,-3 0-4868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7527,'0'0'274,"0"0"-1,1 0 1,-1-1-1,0 1 1,0 0-1,0 0 1,1 0-1,-1-1 1,0 1 0,0 0-1,0 0 1,1 0-1,-1 0 1,0 0-1,0-1 1,1 1-1,-1 0 1,0 0-1,1 0 1,-1 0-1,0 0 1,0 0 0,1 0-1,-1 0 1,0 0-1,1 0 1,-1 0-1,0 0 1,0 0-1,1 0 1,-1 0-1,0 1 1,0-1-1,1 0 1,-1 0 0,0 0-1,0 0 1,1 0-1,-1 1 1,0-1-1,0 0 1,0 0-1,1 0 1,-1 1-1,0-1 1,0 0-1,0 0 1,1 1-1,4 21 3725,-5 43-5991,0-48 3599,-17 178-1340,27-212-5065,-9 0 545,-1-3-1314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7911,'0'0'15156,"8"-3"-14307,23-11-392,1 2 0,0 1 0,1 2 0,52-9 1,-35 13-4428,-3 3-4270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12364,'0'0'13292,"61"-21"-13324,-37 20 64,3 1-32,1 0-128,-4 0-929,4 6-224,-6-1-1025,-3 1-929,0-1-673,-6-5-3075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99 11979,'0'0'8392,"-10"56"-7175,10-34-672,-4 0-385,3 2-128,1 1 32,0-2-32,0-6-256,0-2-609,0-6-96,5-19-8648</inkml:trace>
  <inkml:trace contextRef="#ctx0" brushRef="#br0" timeOffset="1">2 1 14350,'0'0'10506,"4"43"-15920,0-29-351,2-3-2275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16432,'0'0'5610,"-3"7"-5225,-23 53-270,-2-1 1,-41 61 0,61-113-910,0-14-5934,3-9-2278</inkml:trace>
  <inkml:trace contextRef="#ctx0" brushRef="#br0" timeOffset="1">1 73 11819,'0'0'9545,"62"30"-8488,-40-17-640,2 0-289,6 0-32,-2 1-32,-5-1-481,-5-3-1152,-5-3-641,-3-4-1121,-7-3-1506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16528,'0'0'5797,"-1"11"-5423,-13 309 1024,14-320-1367,0 0 0,0 1 0,0-1 0,0 0-1,0 1 1,0-1 0,0 0 0,0 0-1,0 1 1,0-1 0,0 0 0,0 1 0,0-1-1,0 0 1,0 0 0,0 1 0,0-1-1,1 0 1,-1 0 0,0 1 0,0-1 0,0 0-1,0 0 1,1 1 0,-1-1 0,0 0-1,0 0 1,0 0 0,1 1 0,-1-1 0,0 0-1,0 0 1,1 0 0,-1 0 0,0 0-1,0 0 1,1 1 0,-1-1 0,0 0 0,1 0-1,-1 0 1,14-8 1073,11-17 135,0-10-302,29-54 0,-37 58-781,2 0 1,43-54-1,-61 84-1099,2-2 1301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4:0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13 10218,'0'0'5205,"10"-2"-1634,1-1-2736,0 0-1,0 1 1,0 1 0,1 0-1,17 0 1,-27 1-739,1 0 1,0 1 0,-1-1-1,1 0 1,-1 1-1,1 0 1,-1 0-1,1-1 1,-1 1-1,0 1 1,1-1-1,-1 0 1,0 1-1,0-1 1,0 1-1,0-1 1,0 1-1,0 0 1,0 0-1,-1 0 1,1 0-1,-1 0 1,1 0-1,-1 1 1,0-1-1,0 0 1,0 1-1,0-1 1,0 1 0,-1-1-1,1 1 1,-1-1-1,1 1 1,-1-1-1,0 5 1,0-2-28,-1 0 0,0 1 0,1-1 1,-2 0-1,1 0 0,-1 0 1,1 0-1,-1 0 0,-1 0 0,1 0 1,-1 0-1,0-1 0,0 1 0,0-1 1,0 0-1,-7 6 0,-7 6 264,-1-1 0,-30 21-1,11-10 50,23-16-210,12-9-147,-1 0-1,0 1 1,1-1 0,-1 1 0,1 0 0,-1-1 0,1 1 0,0 0-1,0 1 1,0-1 0,0 0 0,0 1 0,0-1 0,1 1-1,-1-1 1,1 1 0,-2 3 0,4-5-22,0 0 0,0 0 0,0 0 0,-1 0 0,1 0 0,0 0 0,0 0 1,0-1-1,0 1 0,1 0 0,-1-1 0,0 1 0,0-1 0,0 1 0,0-1 0,1 0 0,-1 0 0,0 1 0,0-1 0,0 0 0,1 0 0,-1 0 1,0 0-1,3-1 0,1 2 16,188 8-408,-65-16-3594,-39-6-3112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12556,'0'0'10410,"8"48"-10346,3-41-1698,4-4-2370,-2-3-800,0 0-2915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6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3716,'0'0'9214,"-12"5"-8254,4 0-747,-1 0 0,1 0 0,0 1 0,0 0 0,0 0 0,1 1 0,0 0 0,0 0 0,1 1 0,0 0 0,0 0 0,1 0 0,0 1 0,0-1 0,1 1 0,0 0 0,1 1 0,-3 12 0,5-20-29,1 0 0,-1 0 0,1 0 1,0 0-1,0 0 0,0 0 0,0 0 0,0 0 0,0 0 1,1-1-1,-1 1 0,1 0 0,1 4 0,-2-5-79,1-1-1,-1 1 1,1-1-1,-1 1 1,1-1-1,-1 1 1,1-1 0,0 1-1,-1-1 1,1 1-1,0-1 1,-1 0-1,1 1 1,0-1-1,-1 0 1,1 0-1,0 1 1,0-1 0,-1 0-1,1 0 1,0 0-1,0 0 1,0 0-1,0 0 1,3-1 117,1 0-1,-1 0 1,0-1 0,0 1 0,0-1-1,-1 0 1,1 0 0,0 0 0,-1 0-1,1-1 1,3-3 0,2-3 46,-1 1 0,0-1 0,0 0 0,-1 0 1,11-19-1,-16 23-168,1 0-1,0-1 1,-1 1 0,0 0 0,0-1-1,-1 0 1,1 1 0,-1-1-1,0 0 1,-1 0 0,1 0 0,-1 0-1,-1-8 1,0 12-102,1 1 0,-1 0 0,0 0-1,1-1 1,-1 1 0,0 0 0,0 0-1,0 0 1,0 0 0,0 0 0,0 0 0,0 0-1,0 0 1,0 0 0,0 0 0,0 1-1,-1-1 1,1 0 0,0 1 0,-1-1 0,1 1-1,0 0 1,-1-1 0,1 1 0,0 0-1,-1 0 1,1 0 0,-1 0 0,1 0-1,0 0 1,-1 0 0,1 0 0,-1 0 0,1 1-1,0-1 1,-1 1 0,1-1 0,-2 1-1,-3 1-36,0 0 0,0 0-1,0 1 1,0-1-1,0 1 1,-10 7-1,-13 24-564,21-8-3137,9-26 3284,0 1 0,1-1-1,-1 1 1,0-1 0,0 1 0,0-1 0,1 0 0,-1 1 0,0-1-1,0 0 1,1 0 0,-1 0 0,0 0 0,0 0 0,1 0 0,-1 0 0,0-1-1,2 0 1,13-2-4470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10442,'0'0'11339,"-10"4"-11014,6-3-326,-35 16 207,38-16-210,-1 0 0,0 0 0,0 0 0,1 0 0,-1 1 0,1-1 0,-1 1 0,1-1 0,0 1 0,-1-1 0,1 1 0,0-1 0,0 1 0,0 0 0,0 0 0,1 0 0,-1-1 1,0 1-1,1 0 0,-1 0 0,0 3 0,2-4 7,-1-1 1,1 1-1,-1 0 1,1-1-1,-1 1 1,1 0 0,-1-1-1,1 1 1,-1-1-1,1 1 1,0-1-1,-1 1 1,1-1-1,0 0 1,0 1-1,-1-1 1,1 0 0,0 1-1,0-1 1,-1 0-1,1 0 1,0 0-1,0 0 1,0 0-1,-1 0 1,1 0-1,2 0 1,30 0 29,-26 0-48,23-1-140,37 0-1907,-63 1 1956,0 0 1,-1 1 0,1-1 0,0 1 0,-1 0 0,1 0 0,-1 0 0,1 0 0,-1 1 0,0-1 0,1 1-1,-1 0 1,5 4 0,-7-5 153,-1 0 0,1-1 0,-1 1 1,1 0-1,-1 0 0,0 0 0,1 0 0,-1 0 0,0-1 0,1 1 0,-1 0 0,0 0 0,0 0 0,0 0 0,0 0 0,0 0 0,0 0 0,0 0 0,0 0 0,-1 0 0,1 0 0,0-1 0,0 1 0,-1 0 1,1 0-1,-1 0 0,1 0 0,0-1 0,-1 1 0,0 0 0,1 0 0,-1-1 0,1 1 0,-1 0 0,0-1 0,0 1 0,1-1 0,-1 1 0,-1 0 0,-35 23 1290,34-23-1277,-6 4 132,0 0 0,0 0 0,-1-1 0,0 0 0,0-1 0,0 0 0,0-1 0,-1 0 0,1 0 1,-1-1-1,-14 0 0,24-2-288,0 1 0,0-1 1,0 1-1,0-1 0,1 1 1,-1-1-1,0 0 1,0 1-1,1-1 0,-1 0 1,0 0-1,1 1 0,-1-1 1,1 0-1,-1 0 1,1 0-1,0 0 0,-1 0 1,1 0-1,0 0 0,-1 0 1,1 0-1,0 0 0,0 0 1,0 0-1,0 0 1,0 0-1,0 0 0,0 1 1,0-1-1,0 0 0,1-2 1,7-37-6142,4 5-1008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14798,'0'0'1388,"-4"10"673,-11 25-1073,1 1 0,1 1 1,3 0-1,0 1 0,3 0 1,-5 69-1,12-107-959,0-1 0,0 1 0,0 0 0,0 0 0,1 0-1,-1-1 1,0 1 0,0 0 0,0 0 0,1 0 0,-1-1 0,0 1 0,0 0-1,0 0 1,1 0 0,-1 0 0,0 0 0,1 0 0,-1 0 0,0-1 0,0 1 0,1 0-1,-1 0 1,0 0 0,0 0 0,1 0 0,-1 0 0,0 0 0,1 0 0,-1 1-1,0-1 1,0 0 0,1 0 0,-1 0 0,0 0 0,0 0 0,1 0 0,-1 0 0,0 1-1,0-1 1,0 0 0,1 0 0,-1 0 0,0 1 0,0-1 0,0 0 0,1 0-1,-1 0 1,0 1 0,0-1 0,0 0 0,0 0 0,0 1 0,0-1 0,0 0 0,0 0-1,0 1 1,1-1 0,-1 0 0,0 1 0,0-1 0,0 0 0,-1 1 0,16-22 354,-11 8-379,0-1 0,-1-1 0,0 1 0,-2 0 0,1-1 0,-2-28 0,0 40-32,0 3-79,3 29-374,-2-27 479,1 1-1,0-1 0,-1 0 1,1 1-1,0-1 0,1 0 1,-1 0-1,0-1 0,0 1 1,1 0-1,-1-1 0,1 0 1,0 1-1,-1-1 0,1 0 1,0 0-1,0-1 0,-1 1 1,1 0-1,0-1 0,0 0 1,0 0-1,0 0 0,0 0 1,0 0-1,0 0 0,-1-1 1,5 0-1,0 0 32,1-1 0,-1 0 0,1 0 0,-1-1 0,0 0 1,0 0-1,0 0 0,0-1 0,9-7 0,-14 9-21,0 1-1,-1-1 1,1 0 0,0 0 0,-1 0-1,1 0 1,-1 0 0,0 0 0,0 0-1,0-1 1,2-4 0,-3 7-8,0 0 1,0 0-1,0 0 0,0 0 1,0 0-1,0 0 0,0 0 1,0-1-1,0 1 0,0 0 1,0 0-1,0 0 0,0 0 1,0 0-1,0 0 0,0 0 1,0-1-1,0 1 0,0 0 1,0 0-1,0 0 0,0 0 1,0 0-1,0 0 0,0 0 1,0-1-1,0 1 0,0 0 1,0 0-1,-1 0 0,1 0 1,0 0-1,0 0 0,0 0 1,0 0-1,0 0 0,0 0 1,0 0-1,0 0 0,-1 0 1,1-1-1,0 1 0,0 0 1,0 0-1,0 0 0,0 0 1,0 0-1,0 0 0,-1 0 1,1 0-1,0 0 0,0 0 1,0 0-1,0 0 0,0 0 1,0 1-1,0-1 0,-1 0 1,1 0-1,0 0 0,-15 13-12,10-8 67,0 0 0,0 0 0,1 1 0,0 0-1,0-1 1,0 1 0,0 1 0,1-1 0,0 0-1,1 1 1,0-1 0,0 1 0,0 0 0,-1 11-1,3-17-43,1 0-1,-1 0 0,1-1 0,-1 1 0,1 0 0,-1 0 1,1-1-1,-1 1 0,1 0 0,0-1 0,0 1 0,-1 0 0,1-1 1,0 1-1,0-1 0,-1 0 0,1 1 0,0-1 0,0 0 1,0 1-1,0-1 0,0 0 0,0 0 0,0 0 0,0 1 0,0-1 1,0 0-1,-1-1 0,1 1 0,0 0 0,0 0 0,0 0 1,0 0-1,0-1 0,1 0 0,38-8 206,39-27-71,-65 27-188,1 1 0,0 1 0,0 1 1,0 0-1,1 1 0,24-4 1,-39 9 34,-1 0 1,0 0 0,0 0 0,1-1 0,-1 1 0,0 0 0,0 1 0,0-1 0,1 0 0,-1 0 0,0 0 0,0 0 0,1 0 0,-1 0 0,0 0 0,0 0 0,0 0 0,1 0 0,-1 0 0,0 1 0,0-1 0,0 0 0,1 0 0,-1 0-1,0 0 1,0 1 0,0-1 0,0 0 0,0 0 0,0 0 0,1 1 0,-1-1 0,0 0 0,0 0 0,0 0 0,0 1 0,0-1 0,0 0 0,0 0 0,0 1 0,-3 13 0,-12 16 372,14-27-285,-3 4 23,2-4 34,1 0 0,-1 0 0,1-1 0,0 1 0,0 0 0,0 1 0,0-1 0,0 0 0,0 5 0,1-7 88,28-5 186,-16 2-2641,1 1-4610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2947,'2'12'11646,"3"-7"-4891,14-10-2617,21-26-4426,-38 30 874,15-14-283,0 0 0,-1-1 0,-1-1 0,-1 0 0,0-2-1,-1 1 1,-1-1 0,-1-1 0,0 0 0,12-38 0,-47 137-619,-29 108 224,48-160-1099,1 0-1,-1 47 0,5-74 1114,0 1 0,0-1-1,0 0 1,0 0 0,0 0 0,0 1-1,0-1 1,0 0 0,0 0 0,0 0-1,0 0 1,0 1 0,0-1 0,1 0 0,-1 0-1,0 0 1,0 0 0,0 1 0,0-1-1,0 0 1,1 0 0,-1 0 0,0 0-1,0 0 1,0 0 0,0 1 0,1-1-1,-1 0 1,0 0 0,0 0 0,0 0-1,1 0 1,-1 0 0,0 0 0,0 0-1,0 0 1,1 0 0,-1 0 0,0 0 0,0 0-1,0 0 1,1 0 0,-1 0 0,0 0-1,0-1 1,0 1 0,1 0 0,-1 0-1,0 0 1,0 0 0,0 0 0,0 0-1,1 0 1,-1-1 0,0 1 0,0 0-1,0 0 1,0 0 0,1-1 0,9-8-3892,-3-8-2698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31 8808,'-10'0'4431,"4"0"-4115,-1 0-1,0 0 0,0 0 0,1 1 1,-1 0-1,1 1 0,-1-1 1,1 1-1,-1 1 0,1-1 1,0 1-1,0 0 0,0 0 1,-7 6-1,-8 11-84,2 0-1,0 1 1,1 1-1,1 1 1,2 0-1,0 2 1,1-1-1,2 2 1,0-1-1,-13 46 1,9-13-31,2 0 0,2 1 0,-7 119 1,18-158-172,-2 22 28,5 58 0,-1-89-68,0-1 0,1 1 0,0-1 0,1 0 0,0 1 0,0-1-1,1 0 1,0-1 0,1 1 0,10 15 0,-11-21 94,-1 0 1,1-1 0,0 1-1,0-1 1,0 0-1,0 0 1,0-1 0,1 1-1,-1-1 1,1 0 0,0 0-1,0-1 1,0 1-1,0-1 1,0 0 0,0 0-1,0-1 1,0 1-1,0-1 1,0 0 0,0-1-1,0 1 1,0-1-1,0 0 1,0 0 0,0-1-1,0 0 1,6-2-1,7-4 395,1 0 0,-1-1-1,-1-1 1,0-1 0,29-23-1,-12 5-53,-1-2-1,-2-1 0,-1-2 1,-1 0-1,-2-2 1,-2-1-1,30-57 1,-43 69-319,0-1 1,-2 0 0,0-1-1,-2 0 1,-1-1 0,-2 1 0,0-1-1,-2-1 1,-1 1 0,-1 0 0,-2 0-1,-7-56 1,3 64-125,0 0-1,-1 1 1,-17-35-1,20 45-146,-2 1 0,1 0 0,-1 0 0,0 0-1,-1 0 1,0 1 0,0 0 0,-1 1 0,0-1-1,-13-9 1,17 14-6,1 1 0,-1 0 0,1 0 0,-1 0 0,1 0 1,-1 0-1,1 1 0,-1-1 0,0 1 0,1 0 0,-1-1 0,0 1 0,1 0 0,-1 1 0,0-1 0,1 0 0,-1 1 0,0 0 0,-3 1 0,-2 1-1211,1 1 0,-1 1 0,1-1 0,-12 11 0,-5 3-4668,-5 0-5159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8232,'0'0'8007,"7"-8"-5738,-2 2-1883,-1 1 0,1 0 0,-1 0 0,2 1 0,-1-1 0,0 1 0,1 0 0,0 1 0,0-1 0,0 1-1,0 0 1,0 1 0,1 0 0,-1 0 0,1 0 0,12-2 0,-11 4-166,1-1-88,0 0 0,0 1 0,0 0 0,0 1 0,0 0 0,17 3 0,-25-3-134,1 0 0,0-1 1,-1 1-1,1 0 0,-1 0 0,1 0 1,-1 0-1,0 0 0,0 0 0,1 0 1,-1 1-1,0-1 0,0 0 0,0 1 1,0-1-1,0 1 0,0 1 0,0 0 7,0 0-1,0 0 1,-1 0-1,1 0 0,-1 0 1,0 0-1,0 1 0,0-1 1,0 0-1,-1 0 0,1 0 1,-3 5-1,-1 3 23,-1 0-1,0 0 0,-1-1 1,0 0-1,0 0 0,-1 0 1,-1-1-1,0 0 0,-9 9 1,4-5-33,1 1 0,-15 23 0,26-36-3,0 1 1,0-1 0,0 0 0,0 0-1,1 1 1,-1-1 0,1 0-1,-1 1 1,1-1 0,-1 1 0,1-1-1,0 1 1,0-1 0,-1 1-1,1-1 1,0 1 0,1-1 0,-1 1-1,0-1 1,0 1 0,1 1 0,0-2 11,0 0 1,0 0-1,-1 0 1,1 0-1,0 0 1,0 0 0,0-1-1,0 1 1,1 0-1,-1-1 1,0 1-1,0-1 1,0 1 0,0-1-1,1 1 1,-1-1-1,0 0 1,0 0-1,3 1 1,2-1-44,0 0 0,1 0 0,-1 0 0,1-1 1,-1 0-1,1 0 0,-1-1 0,9-2 0,-7 0-1026,0 0 0,-1 0 0,1 0 0,-1-1 0,7-6 1,6-10-7183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31 10858,'-11'-2'310,"-11"-1"-293,1 1 0,-1 0 0,1 2 0,-1 1 0,-21 3 1,31-2 152,1 0 0,0 1 1,0 1-1,0 0 0,0 0 0,0 1 1,1 0-1,0 1 0,0 0 1,1 1-1,-1 0 0,-10 11 1,8-4 65,0 1 0,1 0 0,1 1 0,1 0 0,0 0-1,1 1 1,1 0 0,1 1 0,0 0 0,1 0 0,1 0 0,1 0 0,0 1 0,2-1 0,0 1 0,1-1 0,1 1 0,0 0 0,6 25 0,-5-35-117,1 0 0,0 0 0,0 0 0,1-1 0,0 1 0,0-1 0,1 0 0,0 0 0,1-1 0,0 1-1,0-1 1,0 0 0,1-1 0,9 8 0,-5-7 87,0 1 0,1-2 0,0 0 0,0 0 0,1-1 0,-1 0 0,1-1 0,0-1 0,16 3 0,-5-3 166,0-2 1,1 0 0,-1-1 0,0-1-1,1-1 1,-1-2 0,0 0-1,-1-2 1,1 0 0,35-16-1,-31 9-58,-1-1 1,-1-1-1,0-1 0,-1-2 0,-1-1 0,42-42 0,-57 53-218,-1-2 0,0 1-1,0-1 1,-1-1 0,0 1 0,-1-1 0,0 0 0,-1-1 0,0 1 0,0-1-1,-2 0 1,1 0 0,-2-1 0,0 1 0,0 0 0,-1-1 0,0 1 0,-1-1-1,-2-16 1,-1 19-73,0 1-1,0 0 0,-1 0 1,0 1-1,-1-1 1,1 1-1,-2 0 0,1 0 1,-1 0-1,0 1 1,-1 0-1,0 0 0,0 0 1,0 1-1,-1 0 1,-10-5-1,1 0-247,-1 0 1,-1 1 0,0 2-1,0 0 1,-1 0-1,-29-5 1,35 10-603,0 1 0,-1 0 0,1 1 0,-1 0 0,-28 4 0,34-2-524,0 1 0,0 0 0,0 1 0,0 0 0,1 0 0,-10 5 0,-15 12-9171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 7911,'-20'-3'6583,"12"2"3065,12 4-7071,7 4-3309,-1-3 913,-1 1-1,1-2 1,0 1-1,0-1 1,0-1 0,0 0-1,1 0 1,14 0-1,90-4-558,-83 1-298,-11-2-39,-12 2-1705,-3 1-5975,-20 0 2656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14382,'0'0'6310,"54"4"-3428,-18-4-1088,5-9-1025,11 2-257,-9 1-288,0 3-224,-8 3-352,-5 0-1986,-4 0-2371,-12 0-7750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5:2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103 239 9929,'-8'1'385,"-65"5"3,52-1-125,61-3 442,363 9 309,71-12-325,82 4 266,16 25-281,142 10-392,239-18-173,0-59 197,-497 16-219,887-91-34,153-43-341,-984 138 507,-504 19-357,1 1 1,0 0 0,-1 0 0,0 1 0,1 0 0,-1 0 0,0 1 0,0 0-1,0 1 1,-1-1 0,1 2 0,-1-1 0,0 1 0,0 0 0,8 8 0,-6-8-3563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7751,'4'3'8153,"-1"3"-4464,6 20-4437,-6-17 2061,12 46 120,-13-44-1016,0 0 1,1-1-1,0 1 1,1-1 0,0 1-1,10 15 1,-14-26-337,1 1-1,-1-1 1,1 1 0,0-1-1,0 1 1,-1-1 0,1 1-1,0-1 1,0 0 0,0 1-1,-1-1 1,1 0 0,0 0 0,0 0-1,0 0 1,0 0 0,-1 0-1,1 0 1,0 0 0,0 0-1,0 0 1,0 0 0,0 0-1,-1 0 1,1-1 0,0 1 0,0 0-1,0-1 1,-1 1 0,1-1-1,0 1 1,-1-1 0,1 1-1,0-1 1,-1 1 0,2-2-1,25-22 1179,-26 23-1232,28-31 326,23-34 1,-25 31 257,-27 100-894,0-55 388,1 1 0,-1-1 0,1 0-1,1 0 1,5 17 0,-7-26-79,1 1-1,-1-1 1,1 1 0,0-1 0,-1 1-1,1-1 1,0 0 0,0 0 0,0 1 0,0-1-1,0 0 1,0 0 0,1 0 0,-1 0-1,0 0 1,0 0 0,1-1 0,-1 1 0,2 0-1,-1 0-3,0-1-1,0 0 1,0 0-1,1 0 1,-1 0 0,0-1-1,0 1 1,0-1-1,0 1 1,0-1-1,0 1 1,0-1-1,0 0 1,0 0-1,-1 0 1,1 0 0,0-1-1,2-1 1,11-11 118,-1 1 0,0-2 0,-1 0 0,-1 0 0,-1-1 0,0-1 1,15-31-1,-51 68-13977,14-7 5269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10762,'0'0'12988,"-2"7"-12000,1-6-928,1 0 0,-1 0 0,1 0 0,-1 0 0,1 1 0,0-1 0,-1 0-1,1 0 1,0 0 0,0 0 0,0 0 0,0 0 0,0 1 0,0-1 0,0 0 0,0 0 0,0 0 0,1 0 0,-1 0-1,0 0 1,1 1 0,-1-1 0,1 0 0,-1 0 0,1 0 0,-1 0 0,3 1 0,0 0 113,1-1-1,0 0 1,0 0 0,0 0 0,0 0 0,0-1 0,0 1-1,0-1 1,8 0 0,64 0 90,-1-3 0,0-4 0,84-17 0,-154 23-752,4 0-487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14734,'0'0'10864,"1"9"-10635,11 225 663,-13-234-875,1 1-1,0-1 1,0 0 0,0 1 0,0-1 0,0 1 0,0-1 0,0 0 0,1 1 0,-1-1 0,0 0 0,0 1 0,0-1 0,0 0 0,0 1 0,1-1-1,-1 0 1,0 1 0,0-1 0,0 0 0,1 1 0,-1-1 0,0 0 0,0 0 0,1 1 0,-1-1 0,0 0 0,1 0 0,-1 0 0,0 1-1,1-1 1,-1 0 0,0 0 0,1 0 0,-1 0 0,1 0 0,-1 0 0,1 0 0,16-8 942,15-22 443,92-135-302,-101 133-961,-23 32-146,0-1 0,0 1 1,0 0-1,0-1 1,0 1-1,0 0 1,1-1-1,-1 1 0,0 0 1,0 0-1,0-1 1,1 1-1,-1 0 1,0 0-1,0-1 0,1 1 1,-1 0-1,0 0 1,0-1-1,1 1 1,-1 0-1,0 0 0,1 0 1,-1 0-1,0 0 1,1 0-1,-1-1 1,0 1-1,1 0 0,-1 0 1,0 0-1,1 0 1,-1 0-1,0 0 0,1 0 1,1 15-129,-9 38 80,5-35 87,-6 77-27,8-94 8,0 0 1,1 0-1,-1 0 1,0-1-1,1 1 1,-1 0-1,1-1 1,-1 1-1,1 0 0,0-1 1,-1 1-1,1 0 1,-1-1-1,1 1 1,0-1-1,0 1 1,-1-1-1,1 0 1,0 1-1,0-1 0,-1 0 1,1 0-1,0 1 1,0-1-1,0 0 1,0 0-1,-1 0 1,1 0-1,0 0 1,0 0-1,0 0 0,0 0 1,-1 0-1,1 0 1,0-1-1,1 1 1,35-9 732,-20-1-632,0 0-1,-1-1 1,0-1 0,-1-1 0,0 0 0,-1-1 0,20-26 0,-18 22-91,-11 7-3955,-2 2-2268,3-3-4424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851 156 9289,'2'-9'2071,"1"1"-2144,-1 2 677,0-1 1,-1 0-1,1 1 0,-1-1 0,-1 0 0,1-7 0,-1 12-475,0 0 0,-1 0 0,1 0 0,-1 0 1,1 0-1,-1 0 0,1 0 0,-1 0 0,0 1 0,0-1 0,0 0 0,0 0 0,0 1 0,0-1 1,-1 1-1,1-1 0,-1 1 0,1 0 0,-1-1 0,1 1 0,-1 0 0,1 0 0,-1 0 0,0 0 1,0 0-1,0 1 0,1-1 0,-1 0 0,-2 1 0,-14-4-235,0 1 0,0 1 0,0 0 0,0 2 0,0 0 0,0 1 0,0 1 0,0 1 0,1 0 1,-1 1-1,1 1 0,-1 1 0,1 0 0,1 1 0,0 1 0,-29 19 0,6-1-31,2 1 1,1 2-1,1 1 0,1 2 1,-41 52-1,45-47 351,2 2 1,1 0 0,2 2-1,1 1 1,3 1-1,-23 65 1,33-73-412,1 0-1,2 1 1,1 0 0,2 1 0,1 0 0,3-1 0,0 1 0,10 72 0,-7-96 156,0 1 0,1-1 0,1-1 0,0 1 0,0 0 0,2-1 0,-1 0 0,2 0 0,-1-1 0,2 1 0,8 9 0,-11-15 58,1-1 0,-1 1 0,1-2 0,0 1 0,0-1 0,1 0 0,-1 0 0,1 0 0,0-1 0,0 0 0,0-1 0,0 1 1,1-1-1,-1-1 0,1 1 0,-1-1 0,1-1 0,-1 1 0,1-1 0,13-2 0,-6-1 114,0-1 1,-1 0-1,1-1 0,-1-1 1,0 0-1,0-1 0,-1 0 0,0-1 1,0 0-1,-1-1 0,22-21 0,10-14 876,59-73-1,-99 113-932,63-81 1438,101-165-1,-139 198-1370,-2-1 0,-2-2-1,-3 0 1,28-108-1,-44 136-148,-1 0 0,-1-1 0,-1-41 0,-3 60-229,0-1 0,-1 0 1,0 1-1,0-1 0,-2 1 0,1-1 1,-1 1-1,0 0 0,-1 0 0,0 0 1,0 0-1,-1 1 0,-8-11 0,12 17 52,-1 0 1,0 0-1,0 0 0,0 0 0,-1 0 0,1 1 0,0-1 0,-1 1 1,-4-3-1,-16-2-5488,7 3-2789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3993 11979,'0'0'3721,"4"-12"-2450,37-94 481,60-114 0,77-110-2651,-135 252 749,510-782-1217,78 55 1325,382-355 106,-701 825 1148,-301 323-1064,-4 5 43,0 0 1,-1 0 0,0-1 0,0 0-1,-1 0 1,1 0 0,4-14 0,-35 42-545,-78 112-8493,85-106 4405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12364,'0'0'5989,"11"-11"-5706,-2 1-201,1 0-1,0 1 1,1 0-1,0 1 0,0 0 1,1 1-1,21-10 1,-3 4 130,76-31 301,127-35 0,-223 77-523,0-1 1,1 1-1,-1 1 0,19-1 0,-27 2-3,-1 0-1,1 0 1,0 0-1,0 0 1,0 1-1,-1-1 1,1 1-1,0-1 1,0 1-1,-1-1 1,1 1 0,-1 0-1,1 0 1,-1 0-1,1 0 1,-1 0-1,1 0 1,-1 1-1,0-1 1,1 0-1,-1 1 1,0-1-1,0 1 1,0-1-1,0 1 1,-1-1-1,1 1 1,0 0-1,-1-1 1,1 1-1,-1 0 1,1 0-1,-1 3 1,2 16 38,-1 0 0,-2-1 1,0 1-1,-1 0 0,-1 0 0,-11 37 0,-51 121-1358,28-83-831,10-18-857,6-7-2424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15 377 8584,'-1'0'210,"1"1"-1,-1-1 1,1 0-1,-1 0 1,1 0 0,0 0-1,-1 0 1,1 0-1,-1 0 1,1 0 0,-1-1-1,1 1 1,-1 0-1,1 0 1,-1 0 0,1 0-1,-1-1 1,1 1-1,0 0 1,-1 0 0,1-1-1,-1 1 1,1 0-1,0-1 1,-1 1 0,1 0-1,0-1 1,-1 1-1,1 0 1,0-1-1,0 1 1,-1-1 0,1 1-1,0-1 1,0 1-1,0-1 1,0 1 0,0-1-1,-1 0 1,11-21 1887,26-18-2040,13 8 419,1 1 0,1 3 0,2 3 0,63-23 0,5-3-2637,-6-7-3375,-59 26 379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5285,'0'0'13357,"46"-35"-12749,-8 8 225,10-5-96,10-5-481,8-3-160,5-3-64,5-2 0,4-5-224,1-5-2435,-1-4-3202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7911,'1'0'9814,"5"0"-4963,45-5-4232,-14-1 50,64-3 0,-8 7-3341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6374,'0'0'17489,"77"2"-16945,-32-5-192,1-1-320,-1 1-32,0 3 32,-4 0-96,-6 0-1153,-8 0-2146,-1 0-2979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10 171 10250,'0'0'1548,"-2"9"-924,-6 27-277,8-36-322,0 1-1,0-1 1,0 1-1,0-1 1,0 1 0,0-1-1,0 1 1,0-1-1,0 0 1,1 1-1,-1-1 1,0 1-1,0-1 1,0 0-1,0 1 1,1-1-1,-1 1 1,0-1-1,0 0 1,1 1-1,-1-1 1,0 0-1,1 1 1,-1-1-1,0 0 1,1 0-1,-1 1 1,0-1-1,1 0 1,-1 0 0,1 0-1,-1 1 1,1-1-1,-1 0 1,0 0-1,1 0 1,-1 0-1,1 0 1,-1 0-1,1 0 1,-1 0-1,1 0 1,-1 0-1,0 0 1,1 0-1,-1 0 1,1 0-1,-1-1 1,1 1-1,20-6 1297,5-7-1050,1 1 1,-1 2-1,2 0 0,-1 2 1,46-8-1,-19 11-193,1 2 0,-1 2-1,88 11 1,-19-1-10,579-5 109,-501-6-156,724-76 399,-94 2-205,-90 67 110,-692 12-202,0 1-1,89 22 0,-75-13-17,67 6 0,-35-15-629,-31-6-3954,-23-2-2243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6:4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1129 239 10282,'-10'-3'950,"-5"-2"-399,0-1 0,0 0 0,1-1 0,-27-17 0,32 18-519,-1 0 1,0 0 0,-1 1 0,1 1 0,-1-1 0,0 2 0,0-1 0,0 2 0,-1-1 0,1 2 0,-1-1 0,-12 1 0,5 2-116,1 1 0,-1 0 1,1 1-1,0 1 0,0 1 1,-32 13-1,-2 6-38,2 3 0,1 2 0,-85 66-1,94-64 121,1 2 0,-45 48 1,64-58-5,1 1 0,1 0 0,1 1 0,1 2 0,-15 31 0,-1 26-4,3 0-1,-22 111 1,49-190 11,-5 29 6,1 0 0,1 0 0,2 0 0,1 1 0,5 49 0,-3-76 5,1-1 1,1 1 0,-1 0 0,2-1 0,-1 1-1,1-1 1,0 0 0,0 0 0,1 0 0,0 0-1,0-1 1,0 1 0,9 8 0,-5-8 34,0 0 0,1 0 0,-1 0 0,1-1 0,1-1 0,-1 0 1,1 0-1,18 6 0,11 0 87,1-2 1,1-2-1,-1-1 1,49-1-1,-45-2-152,298 27-221,437 17-720,-588-51 1111,0-9 0,235-45 0,227-111 733,-21-67-1489,-609 227 564,165-76-185,-158 69 75,1-1 0,-2-2 0,50-42 0,-73 56 145,0-1 0,-1 0 0,1 0 0,-1 0 0,-1 0 1,1-1-1,-1 0 0,-1 0 0,1 0 0,-1-1 0,0 1 0,-1-1 0,1 1 0,1-14 0,-3 9 105,-1 1-1,0 0 1,-1 0-1,0-1 0,0 1 1,-1 0-1,-1 0 1,0 0-1,-6-15 0,-4 0 110,0 0-1,-2 0 1,0 2-1,-2 0 1,-1 0-1,0 2 1,-26-24-1,-8-1-272,-1 3 0,-2 2 0,-2 3 0,-1 2 0,-2 3 0,-2 2 0,-1 3 0,-1 3 0,-1 2 0,-1 4 0,-1 2 0,-1 4 0,0 2 0,-80-3 0,-39 9-1174,0 7 1,-357 51-1,-362 125-2262,801-154 2866,-416 96-3328,256-56 1703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7655,'2'1'9198,"6"2"-4153,7 4-2946,11 5-3146,4 2 1655,63 18-117,-71-26-465,-1 0 0,1 2-1,-1 1 1,22 12 0,-41-19-33,1-1 1,-1 1-1,0 0 1,0 0-1,0 0 1,0 0 0,0 0-1,-1 0 1,1 1-1,-1-1 1,1 0 0,-1 1-1,0-1 1,0 1-1,0 0 1,0-1-1,0 1 1,-1 0 0,1 0-1,-1-1 1,0 1-1,0 0 1,0 0 0,0 0-1,0-1 1,-1 1-1,1 0 1,-1 0-1,0-1 1,1 1 0,-3 4-1,-1 2 29,-1 1 0,0 0-1,0-1 1,-1 0 0,0 0-1,-13 14 1,-15 13 94,-1-1-1,-66 49 1,94-77 66,3-4-2242,8-11-1987,8-9-2424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24 7239,'0'0'15812,"-9"-6"-15534,4 3-270,3 2-11,0-1 0,0 0 0,0 1 0,0 0 0,-1-1 0,1 1 0,0 0 0,-1 0 0,1 1 0,-1-1 0,0 0 0,1 1 0,-1 0-1,1-1 1,-1 1 0,0 0 0,1 0 0,-1 0 0,0 1 0,1-1 0,-1 1 0,1 0 0,-1-1 0,1 1 0,-1 0 0,1 0 0,-1 0 0,-2 3 0,-13 9 34,1 0-1,0 1 1,2 0 0,-1 2 0,2 0 0,-20 27 0,26-32 10,2 1-1,-1 0 1,1 0 0,1 0 0,0 1-1,1-1 1,0 1 0,1 0-1,0 0 1,1 1 0,0 21-1,2-32-23,0 0-1,1 0 0,-1 0 1,1 0-1,0 0 0,0 0 0,0 0 1,0-1-1,0 1 0,1 0 1,0 0-1,-1-1 0,1 1 0,0-1 1,0 0-1,0 0 0,0 1 1,1-1-1,-1-1 0,0 1 1,1 0-1,0 0 0,-1-1 0,1 0 1,0 1-1,0-1 0,0 0 1,0 0-1,0-1 0,0 1 0,0-1 1,0 1-1,0-1 0,5 0 1,0 0 66,1 1 1,0-1 0,-1-1-1,1 0 1,-1 0 0,1 0 0,-1-1-1,1-1 1,-1 1 0,0-2-1,12-5 1,-11 3-29,0 0 0,0-1 0,-1-1 0,0 1 0,0-1-1,11-16 1,-16 20-37,0 0-1,0 0 1,-1 0-1,0 0 0,0 0 1,0 0-1,0-1 1,-1 1-1,0-1 1,1 1-1,-2-1 0,1 0 1,0 1-1,-1-1 1,0 0-1,0 0 1,-1 1-1,0-8 0,0 11-24,0 0-1,0 0 0,0 0 0,0 0 0,0 0 0,0 0 1,-1 0-1,1 0 0,0 1 0,0-1 0,-1 0 0,1 1 1,0-1-1,-1 1 0,1-1 0,-1 1 0,1 0 0,0 0 1,-1 0-1,1-1 0,-1 1 0,1 0 0,-1 1 0,1-1 1,-1 0-1,1 0 0,-3 1 0,3-1-6,-1 0 0,1 1-1,-1-1 1,1 0 0,-1 1 0,1-1 0,0 0-1,-1 1 1,1 0 0,-1-1 0,1 1-1,0 0 1,0 0 0,-1-1 0,1 1 0,0 0-1,0 0 1,0 0 0,0 1 0,0-1 0,0 0-1,0 0 1,1 0 0,-1 1 0,0-1-1,1 0 1,-1 1 0,1-1 0,-1 3 0,8-3 71,0 0 1,0 0 0,0-1 0,1 0 0,12-2 0,4-6-131,9-2-137,-32 37-100,-2-17 385,0-1 1,-1 0-1,0-1 0,0 1 1,0 0-1,-5 9 0,3-10-49,1 1 0,1-1 1,-1 1-1,1 0 0,1-1 0,-1 11 0,2-19-93,0 0-1,0 0 1,0 1-1,0-1 1,0 0 0,0 0-1,0 0 1,0 0 0,0 1-1,0-1 1,0 0-1,0 0 1,0 0 0,0 0-1,0 1 1,0-1 0,0 0-1,0 0 1,0 0-1,0 0 1,0 0 0,0 1-1,0-1 1,1 0 0,-1 0-1,0 0 1,0 0-1,0 0 1,0 0 0,0 1-1,0-1 1,1 0 0,-1 0-1,0 0 1,0 0-1,0 0 1,0 0 0,0 0-1,1 0 1,-1 0 0,0 0-1,0 0 1,0 0-1,0 0 1,1 0 0,-1 0-1,0 0 1,0 0 0,0 0-1,0 0 1,1 0-1,-1 0 1,0 0 0,0 0-1,0 0 1,0 0 0,0 0-1,1 0 1,-1-1-1,0 1 1,0 0 0,0 0-1,0 0 1,0 0-1,1 0 1,9-7-7743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 8488,'4'-3'9111,"-2"10"-3933,0 27-2855,-3 17-4724,-1-26 3682,-10 58-1178,6-44-376,-4 65 0,10-104 111,0 0 0,0 0-1,0 1 1,-1-1 0,1 0 0,0 0 0,0 0-1,0 0 1,-1 0 0,1 0 0,0 0 0,0 0-1,-1 1 1,1-1 0,0 0 0,-1 0 0,1 0 0,0 0-1,0 0 1,-1 0 0,1 0 0,0-1 0,0 1-1,-1 0 1,1 0 0,0 0 0,0 0 0,-1 0-1,1 0 1,0 0 0,0 0 0,0-1 0,-1 1-1,1 0 1,0 0 0,0 0 0,0-1 0,-1 1 0,1 0-1,0 0 1,0 0 0,0-1 0,0 1 0,0 0-1,0 0 1,-1-1 0,1 1 0,0 0 0,0 0-1,0-1 1,0 1 0,0 0 0,0 0 0,0-1-1,-10-16-6766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15407,'0'0'7527,"8"-9"-6865,-1 2-536,-4 2-63,1 1 0,0 0-1,0 0 1,0 1 0,0-1-1,0 1 1,1 0-1,0 0 1,-1 0 0,1 0-1,0 1 1,0 0 0,9-2-1,20-3 206,1 1 0,42 0 1,-59 5-278,-1 1 0,1 1 0,-1 0 0,1 2 0,-1 0 0,24 8 0,-38-10-32,0 0 0,0 0-1,0 1 1,0 0 0,0-1 0,-1 1-1,1 0 1,0 0 0,-1 1 0,0-1-1,1 0 1,-1 1 0,0 0 0,0-1-1,-1 1 1,1 0 0,0 0-1,1 5 1,-2-6 43,-1 0 0,0-1 1,1 1-1,-1 0 0,0 0 0,0 0 0,0-1 0,0 1 0,-1 0 0,1 0 0,0-1 1,-1 1-1,1 0 0,-1-1 0,0 1 0,1 0 0,-1-1 0,0 1 0,0-1 1,0 1-1,0-1 0,0 0 0,-1 1 0,1-1 0,0 0 0,0 0 0,-1 0 0,1 0 1,-1 0-1,1 0 0,-1 0 0,0 0 0,1-1 0,-4 2 0,-68 18 392,59-17-378,0 0 0,1 1 1,-1 0-1,1 1 0,-22 11 0,23-4-1424,10-5-2359,10-4-4211,10-2 1486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6951,'0'0'15107,"2"11"-14039,1 7-765,-1 0 0,0-1 0,-2 1 0,0 0 0,0 0 0,-2 0 0,-6 31 0,-14 6-182,-1-2 0,-46 76 0,69-129-117,-1 0 0,1 0-1,0 1 1,0-1 0,0 0 0,0 1 0,-1-1 0,1 0 0,0 1 0,0-1 0,0 0 0,0 1 0,0-1 0,0 0 0,0 1 0,0-1 0,0 0 0,0 1 0,0-1 0,0 0 0,0 1 0,0-1 0,0 0 0,0 0 0,1 1 0,-1-1 0,0 0 0,0 1 0,0-1 0,0 0 0,1 1 0,-1-1 0,0 0 0,0 0 0,1 0 0,-1 1 0,0-1 0,0 0 0,1 0 0,-1 0 0,0 1 0,1-1 0,-1 0 0,0 0 0,1 0 0,23 3 545,27-9 283,-25 0-593,0-2-1,41-17 1,-24-1-4559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72 7335,'11'-10'1393,"-9"8"-304,0-1 1,0 1 0,0-1 0,-1 1-1,1-1 1,-1 0 0,1 0 0,-1 0-1,0 1 1,0-1 0,1-4 0,-3-11 2126,1 17-3193,-1 0 1,0 1-1,0-1 1,0 1-1,1-1 1,-1 0-1,0 1 1,0 0-1,0-1 1,0 1-1,0 0 1,0-1-1,0 1 1,0 0-1,0 0 1,0 0-1,0 0 0,0 0 1,0 0-1,0 0 1,-2 0-1,-24 3-203,18 0 156,0 1-1,0 0 0,1 0 1,-1 1-1,1 0 0,0 0 0,1 1 1,-1 0-1,1 1 0,-11 12 1,8-8 54,0 1 0,1 0 1,1 0-1,-1 1 1,2 0-1,-7 16 1,12-25-22,1 0 1,-1 0-1,1 0 1,0 1 0,0-1-1,0 0 1,1 1-1,0-1 1,0 1-1,0-1 1,0 0 0,0 1-1,1-1 1,0 0-1,0 1 1,3 5-1,-3-7 16,1 0 0,0 0 0,0 0 0,0-1 0,0 1 0,0-1 0,1 0-1,-1 0 1,1 1 0,0-2 0,0 1 0,-1 0 0,1 0 0,0-1 0,0 0-1,0 0 1,1 1 0,-1-2 0,0 1 0,0 0 0,7 0 0,-2-1 30,0 1 1,0-1 0,0-1-1,0 1 1,0-2 0,0 1 0,0-1-1,0 0 1,-1 0 0,1-1 0,9-5-1,-13 6-13,0 0-1,-1 0 0,1 0 1,-1-1-1,1 1 0,-1-1 0,0 0 1,0 0-1,-1 0 0,1 0 1,0-1-1,-1 1 0,0-1 1,0 1-1,0-1 0,0 0 1,-1 0-1,1 0 0,-1 0 1,0 0-1,0 0 0,-1 0 1,1-7-1,-1 10-48,-1 0 0,0 0 1,1 1-1,-1-1 0,0 0 1,0 0-1,0 0 0,0 0 0,1 1 1,-1-1-1,0 0 0,0 1 1,0-1-1,0 1 0,-1-1 0,1 1 1,0 0-1,0-1 0,0 1 1,0 0-1,0 0 0,0 0 0,-1 0 1,1 0-1,0 0 0,0 0 1,0 0-1,0 0 0,-2 1 0,1-1-12,0 0 0,1 0 1,-1 0-1,1 0 0,-1 0 0,0 1 0,1-1 0,-1 0 0,1 1 0,-1-1 0,0 1 0,1 0 0,-1 0 0,1-1 0,0 1 0,-1 0 0,1 0 0,0 0 0,0 1 0,-1-1 0,1 0 0,0 0 0,-1 2 0,7-2 76,0 0 0,1 0-1,-1 0 1,0-1 0,0 0 0,0 0-1,9-1 1,5-3 100,-18 4-168,0-1 0,-1 1 0,1-1-1,-1 1 1,1 0 0,0-1 0,-1 1-1,1 0 1,0 0 0,-1-1 0,1 1-1,0 0 1,-1 0 0,1 0 0,0 0-1,-1 0 1,1 0 0,0 0 0,0 0 0,-1 0-1,1 0 1,0 1 0,-1-1 0,1 0-1,0 0 1,-1 1 0,1-1 0,0 0-1,-1 1 1,1-1 0,-1 0 0,1 1-1,-1-1 1,1 1 0,-1-1 0,1 1-1,-1-1 1,1 1 0,-1 0 0,0-1-1,1 1 1,-1-1 0,0 1 0,1 0-1,-1-1 1,0 1 0,0 0 0,0 0-1,0-1 1,1 1 0,-1 0 0,0-1-1,0 1 1,-1 0 0,1-1 0,0 1-1,0 0 1,0 0 0,0-1 0,-1 2-1,0 7 144,0 0 0,-1 1 0,0-1 0,0 0 0,-1 0 0,0-1 0,-5 10 0,-8 22-1970,9 0-8345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15855,'0'0'7015,"13"-5"-5921,27-5-533,1 1-1,0 2 1,0 2-1,50 0 1,455 31-580,-532-25-26,92 6 17,0-6 0,0-3 0,0-6 1,138-27-1,-269 34-3206,-12-3-4449,4-2-3127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47 7495,'0'0'14035,"-5"-8"-13272,3 6-761,1-1-1,0 1 1,-1-1-1,0 1 1,1 0 0,-1-1-1,0 1 1,0 0 0,-1 0-1,1 0 1,0 1-1,-1-1 1,1 1 0,-1-1-1,1 1 1,-1 0-1,1 0 1,-1 0 0,0 0-1,0 0 1,0 0-1,1 1 1,-1 0 0,0-1-1,0 1 1,0 0-1,0 0 1,0 1 0,0-1-1,0 1 1,1-1-1,-1 1 1,0 0 0,0 0-1,1 0 1,-1 0-1,0 1 1,1-1 0,-4 3-1,-8 6 63,-1 0-1,2 0 1,-1 2-1,2-1 1,-1 2 0,2 0-1,0 0 1,0 1-1,1 0 1,1 1-1,0 0 1,1 0 0,1 1-1,0 0 1,2 1-1,-1-1 1,2 1 0,0 0-1,1 0 1,1 0-1,0 21 1,2-34-26,0 0 1,1 0 0,-1-1-1,1 1 1,0 0-1,0 0 1,0-1 0,1 1-1,-1 0 1,1-1 0,0 0-1,0 1 1,0-1-1,0 0 1,1 0 0,-1 0-1,1 0 1,0 0-1,0-1 1,0 1 0,0-1-1,0 0 1,0 0-1,1 0 1,-1 0 0,1-1-1,-1 1 1,1-1-1,0 0 1,0 0 0,-1 0-1,1-1 1,0 1-1,5-1 1,-3 1 71,1-1 0,0 0 0,0-1-1,0 1 1,0-1 0,-1-1 0,1 1 0,0-1-1,-1 0 1,0-1 0,1 1 0,-1-1 0,0-1 0,0 1-1,0-1 1,-1 0 0,0 0 0,10-10 0,-11 10-62,-1 0 1,0 0 0,0 0-1,-1 0 1,1-1 0,-1 1-1,0-1 1,0 0-1,-1 0 1,1 1 0,-1-1-1,0 0 1,0 0 0,-1 0-1,1-1 1,-1 1 0,-1-6-1,1 9-56,-1 1 0,0 0 0,0 0-1,0 0 1,0 0 0,0 0 0,0 0 0,0 0-1,0 0 1,-1 1 0,1-1 0,0 0 0,0 1-1,-1-1 1,1 1 0,0-1 0,-1 1 0,1 0-1,-1-1 1,1 1 0,0 0 0,-1 0 0,1 0-1,-1 0 1,1 0 0,-1 0 0,-2 1 0,1-1-30,-1 0 0,1 1 0,-1-1 0,1 1 0,0 0 1,-1 0-1,1 0 0,0 0 0,-1 0 0,-4 4 0,7-5 28,0 1 0,0 0 0,0-1 0,0 1-1,0 0 1,0 0 0,0 0 0,1 0 0,-1-1 0,0 1 0,1 0-1,-1 0 1,1 0 0,-1 0 0,1 0 0,-1 1 0,1-1-1,0 0 1,-1 0 0,1 0 0,0 0 0,0 0 0,0 1-1,0-1 1,0 2 0,1-3 12,0 1-1,0 0 1,0 0-1,0-1 1,0 1-1,0-1 1,0 1-1,1-1 0,-1 1 1,0-1-1,0 0 1,0 0-1,0 1 1,1-1-1,-1 0 1,0 0-1,0 0 1,1 0-1,0-1 1,9 0 59,-1 0-1,0-1 1,1 0 0,14-5 0,57-37-37,-61 32-104,1 0 1,25-10 0,-47 22 59,1 0 0,-1 0 1,0 0-1,1 0 0,-1 0 0,0 1 0,1-1 0,-1 0 1,0 0-1,1 0 0,-1 0 0,0 1 0,1-1 0,-1 0 1,0 0-1,0 1 0,1-1 0,-1 0 0,0 1 1,0-1-1,1 0 0,-1 1 0,0-1 0,0 0 0,0 1 1,0-1-1,0 0 0,0 1 0,1-1 0,-1 1 0,0-1 1,0 0-1,0 1 0,0-1 0,0 0 0,-1 1 0,1-1 1,0 1-1,0-1 0,0 0 0,0 1 0,0-1 0,0 0 1,0 1-1,-1-1 0,1 0 0,0 1 0,-1-1 0,-4 23-22,-10 14 183,-2 0 1,-1-1-1,-44 63 1,71-106-8171,-2-9 630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8360,'0'0'12401,"1"12"-11563,3 35-284,-3 0 0,-1-1 0,-3 1 1,-17 91-1,18-128-874,-6 21 819,1-25-2399,-2-16-3421,-1-11 554,-4-4-1292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14382,'0'0'4777,"4"-10"-2460,-3 5-2126,1 1-1,0-1 0,1 1 1,-1-1-1,1 1 0,0 0 1,0 0-1,1 0 0,-1 1 0,1-1 1,-1 1-1,1-1 0,0 1 1,1 0-1,-1 1 0,0-1 1,1 1-1,-1 0 0,10-3 1,8-2-89,0 1 0,1 2 0,-1 0 0,1 1 0,0 1 0,0 2 0,0 0 0,45 6 0,-65-5-136,0 0 0,0 0 1,-1 0-1,1 0 0,0 0 1,0 0-1,0 1 0,-1-1 0,1 1 1,-1 0-1,0 0 0,1 0 1,-1 0-1,0 0 0,0 0 0,0 1 1,0-1-1,0 1 0,-1-1 1,1 1-1,0 4 0,-1-5 42,0 0 0,-1 1 0,0-1-1,1 0 1,-1 1 0,0-1 0,0 1 0,0-1-1,-1 0 1,1 1 0,-1-1 0,1 0 0,-1 1-1,0-1 1,0 0 0,0 0 0,0 0 0,0 1-1,0-1 1,0 0 0,-1 0 0,1-1 0,-1 1-1,0 0 1,1-1 0,-1 1 0,-3 2 0,-15 10 334,-1-1-1,0-1 1,-42 17 0,-15 8-759,65-28-646,9-4-2448,11-3-6585,8-2 2078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7:02:3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3684 393 13325,'-98'-54'-528,"39"20"565,-2 2 0,-1 3 0,-124-40 1,-54 9 280,-278-31 1,399 78-208,0 5-1,0 6 1,0 5-1,-175 26 1,123 0 9,2 8-1,2 8 1,2 6-1,-216 100 1,320-121-142,2 2 0,1 3-1,1 3 1,3 1 0,-71 67 0,99-80 21,2 1 1,1 1-1,0 1 0,-32 59 1,43-66-11,1 1 0,2 1 0,0 0 0,1 0 0,2 1 0,0 0 0,-3 43 0,8-51 6,0 0 1,2 1 0,0-1-1,1 0 1,1 0 0,0-1-1,1 1 1,1-1 0,1 1-1,0-1 1,15 25 0,-8-20-4,1-1 1,0 0 0,2-1-1,0 0 1,2-2 0,0 0-1,27 20 1,7-2 3,2-3 0,1-2 1,1-2-1,1-3 0,96 28 0,27-2 27,305 44 0,195-25-5,-313-48 5,0-16 1,530-60-1,-880 52-23,675-87 309,-7-32-10,-663 116-297,227-56 169,-205 47-128,1-2 1,-2-1 0,56-31-1,-88 41-41,-1 1 0,0-1 1,0-1-1,-1 1 0,0-2 0,0 1 0,-1-1 0,0-1 0,-1 1 0,0-1 0,-1-1 0,0 1 1,0-1-1,-1 0 0,6-19 0,-6 9 12,-1 1 1,0-1 0,-2 1-1,-1-1 1,0 0 0,-1 0-1,-2 1 1,-4-30 0,-2 13 59,-1 0 0,-2 1 0,-1 0 0,-2 1 0,-2 1 0,0 0 0,-3 1 0,-1 1 0,-24-32 0,6 18 115,-1 0 0,-2 3 0,-2 1 0,-2 3 0,-53-36 0,32 31-81,-2 4 0,-2 3 0,-1 2 0,-2 4 1,-1 3-1,-1 3 0,-147-27 0,70 29-171,-1 6 0,0 8 0,-172 10 0,-501 100-4613,545-54-86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14253,'0'0'10741,"-2"12"-10602,-3 16 59,-1 0 0,-2-1 0,-1 0 0,0-1 0,-15 28 1,-81 131 1367,105-185-1542,0 1 0,-1-1 1,1 0-1,0 1 0,-1-1 1,1 1-1,0-1 0,-1 1 1,1-1-1,0 1 0,0-1 0,-1 1 1,1-1-1,0 1 0,0-1 1,0 1-1,0-1 0,0 1 1,0-1-1,0 1 0,0-1 1,0 1-1,0-1 0,0 1 1,0 0-1,0-1 0,0 1 0,0-1 1,1 1-1,-1-1 0,0 1 1,0-1-1,1 1 0,-1-1 1,0 0-1,1 1 0,-1-1 1,0 1-1,1-1 0,0 1 1,27 1 1215,34-16 19,-52 10-1771,64-19 1597,-49 18-4087,1 4-4696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51 8456,'0'0'15310,"0"11"-14573,-2 15-199,-2-1-1,0 0 0,-2 0 1,0-1-1,-15 36 1,15-39 9,5-15 356,4-15-31,67-165 30,-52 111-1013,-11 37-152,-6 25-152,-3 10-280,-7 25 610,6-28 75,1 0-1,0 0 1,1 1 0,0-1 0,0 1-1,0-1 1,1 1 0,0-1 0,0 1 0,1 7-1,0-13 17,-1 0 0,1-1 0,-1 1-1,1 0 1,-1-1 0,1 1 0,0-1-1,-1 1 1,1-1 0,0 1 0,0-1-1,-1 1 1,1-1 0,0 0 0,0 0-1,0 1 1,-1-1 0,1 0 0,0 0-1,0 0 1,0 0 0,0 0 0,-1 0-1,2 0 1,26 0 334,-24-1-258,7-1-33,-1 0-1,0-1 0,1 0 1,-1-1-1,0 0 0,-1-1 1,1 0-1,-1 0 0,0-1 1,0 0-1,10-10 0,44-26-313,-63 42 251,0 0 0,0 0 1,0 0-1,0 0 0,0 0 0,1 0 0,-1 0 0,0 0 0,0 0 0,0 0 0,0 0 0,0 0 1,1 0-1,-1-1 0,0 1 0,0 0 0,0 0 0,0 0 0,0 0 0,1 0 0,-1 0 0,0 1 1,0-1-1,0 0 0,0 0 0,0 0 0,1 0 0,-1 0 0,0 0 0,0 0 0,0 0 1,0 0-1,0 0 0,0 0 0,0 0 0,1 0 0,-1 1 0,0-1 0,0 0 0,0 0 0,0 0 1,0 0-1,0 0 0,0 0 0,0 1 0,0-1 0,0 0 0,0 0 0,0 0 0,0 0 0,0 0 1,0 1-1,0-1 0,-1 13-302,-8 12 304,-19 28 67,18-38-104,1 0 0,1 1 0,1 0 1,0 1-1,1-1 0,0 1 1,2 0-1,0 1 0,-1 18 0,4-36-78,1 0 0,0 0 0,0 0 0,0 1 0,0-1 0,0 0 0,0 0 0,0 0 0,0 0 0,0 0 0,0 1 0,0-1 0,0 0 0,0 0 0,0 0 0,0 0 0,0 0 0,0 1 0,0-1 0,0 0 0,0 0 0,0 0 0,0 0 0,1 0-1,-1 1 1,0-1 0,0 0 0,0 0 0,0 0 0,0 0 0,0 0 0,0 0 0,0 0 0,1 1 0,-1-1 0,0 0 0,0 0 0,0 0 0,0 0 0,0 0 0,1 0 0,-1 0 0,0 0 0,0 0 0,0 0 0,0 0 0,0 0 0,1 0 0,-1 0 0,0 0 0,0 0-1,0 0 1,0 0 0,0 0 0,1 0 0,-1 0 0,0 0 0,0 0 0,0 0 0,0 0 0,0 0 0,1-1 0,-1 1 0,0 0 0,0 0 0,0 0 0,0 0 0,0 0 0,8-8-11804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7495,'0'0'18151,"13"5"-16902,13 3-972,0-2 1,1 0 0,-1-2-1,1-1 1,38-1-1,-11 0-372,14 0-1371,-25-5-9870,-56 4 6339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14798,'0'0'7623,"58"30"-5701,-25-27-961,8-1-224,0-2-353,0 2-352,-3-2-128,-3 0-1826,-5 0-3267,-7-7-5157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64 2819,'4'-14'8976,"-4"11"-8174,0 0-1,1 0 0,0 1 1,-1-1-1,1 0 0,0 0 1,0 1-1,0-1 0,1 1 0,-1-1 1,1 1-1,-1 0 0,3-3 1,-10 39-792,-52 289 1705,35-178-1171,20-120 267,7-28 822,12-41 1034,-10 25-3097,44-131 615,-24 66-667,56-122 0,-81 204 469,0 0 0,0 0 0,0 0 0,0 1 0,0-1 0,0 0 0,1 0 0,-1 1 0,1-1 0,-1 1 0,1-1 0,0 1 0,0 0 0,0-1 0,-1 1 0,1 0 0,0 0 0,0 1-1,1-1 1,-1 0 0,4 0 0,-3 1-15,1 0 0,-1 0-1,0 0 1,1 1-1,-1-1 1,0 1 0,1 0-1,-1 0 1,0 0 0,0 1-1,0-1 1,6 4-1,-1 0-12,0 1 0,-1 0 0,0 0 0,0 1-1,0 0 1,0 0 0,-1 1 0,-1-1-1,6 10 1,-8-12 17,0 1 0,0-1 0,-1 1 0,0 0 0,0 0 0,0-1-1,-1 1 1,0 0 0,0 0 0,-1 0 0,0 1 0,0-1 0,0 0 0,0 0-1,-1 0 1,0 0 0,-3 10 0,1-11 35,0 0 0,1 0 0,-2-1 0,1 1 0,0-1 0,-1 0 0,0 0 0,0 0 0,0 0 0,0 0 0,-1-1 0,1 0 1,-1 0-1,0 0 0,0-1 0,0 0 0,0 1 0,0-2 0,-9 3 0,-11 2 14,1-1 0,-1-1 0,0-1 0,0-2 1,0 0-1,-42-5 0,56 1-2138,21-1-1088,20 1-1681,2 3 173,2 0-2508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52 9065,'0'0'16298,"-3"13"-16597,-44 189 1980,51-215-1174,1-1 1,1 1-1,0 0 0,8-13 0,15-32-502,-4-35 38,-25 91-166,0 27-677,0-13 775,0-8 24,0 0 1,0 0-1,0 0 0,0 0 0,1 0 0,-1 0 0,1 0 0,2 6 1,-2-9 13,0 1 1,0-1 0,0 0-1,0 1 1,1-1 0,-1 0-1,0 0 1,1 0 0,-1 0-1,1 0 1,-1 0 0,1-1-1,-1 1 1,1 0 0,0-1-1,-1 1 1,1-1 0,0 0-1,-1 1 1,1-1 0,0 0-1,-1 0 1,1 0 0,3-1-1,4 1 43,0-1 0,-1 0-1,1-1 1,0 0 0,-1 0-1,1-1 1,-1 0 0,0 0 0,0-1-1,9-5 1,9-8-7,37-31 0,-18 12 84,-46 47-891,-37 63 405,28-57 326,0-1 0,1 1-1,1 1 1,1 0 0,1 0 0,0 1 0,1-1-1,1 1 1,-3 32 0,13-39-2082,-2-11-1045,1-4-3424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7239,'0'0'15769,"12"1"-15043,536 18 3838,14-46-5578,-566 27-231,-34-1-5661,25-1 841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9833,'0'0'8195,"0"7"-6957,0 40-19,-4 161 913,1-165-930,-2 0-1,-18 74 1,17-138 2670,-8-35-3633,3 1-347,2 0-1,3 0 1,1-87 0,5 137 88,0 0 1,1 0-1,-1 0 0,1 0 0,0 0 0,1 0 1,-1 0-1,1 0 0,0 0 0,0 1 0,1-1 0,-1 1 1,1-1-1,0 1 0,0 0 0,1 0 0,-1 1 0,1-1 1,0 1-1,0-1 0,0 1 0,0 0 0,0 1 1,1-1-1,-1 1 0,1 0 0,0 0 0,7-2 0,1 0-89,1 1-1,-1 0 1,1 1-1,0 1 0,0 0 1,0 1-1,0 0 1,-1 1-1,23 4 0,-29-3 22,-1 0 1,0 0-1,1 0 0,-1 1 0,0 0 0,-1 0 0,1 1 0,0-1 0,-1 1 1,0 0-1,0 1 0,6 5 0,-9-7 76,1 0 1,-1 0-1,1 0 1,-1 0-1,0 1 0,-1-1 1,1 0-1,0 1 1,-1-1-1,0 1 0,0 0 1,0-1-1,0 1 0,-1 0 1,1 0-1,-1-1 1,0 1-1,0 0 0,-1 0 1,1 0-1,-1-1 1,-1 7-1,0-7 68,0 1-1,0-1 1,0 0-1,-1 0 1,1 0-1,-1 0 1,0 0-1,0-1 1,0 1-1,0-1 1,0 0-1,-1 0 1,1 0-1,-1 0 1,-5 2-1,-58 18 1032,-38-5-320,60-15-6402,44-9-5576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22 13293,'0'0'10559,"-12"-5"-10447,9 4-103,-3-2 8,1 1 0,-1 0-1,0 0 1,0 0 0,1 0-1,-1 1 1,0 0 0,0 1-1,0-1 1,-1 1 0,1 0-1,0 1 1,0-1-1,0 1 1,0 1 0,1-1-1,-1 1 1,-10 4 0,3 1 178,1 1-1,1 1 1,-1 0 0,1 0 0,1 1 0,-18 21 0,23-25-128,0 1 0,1 0 1,0 1-1,0-1 0,0 1 1,1-1-1,0 1 0,1 0 0,-1 0 1,2 1-1,-1-1 0,1 0 1,0 10-1,1-16-47,0 1 1,1-1-1,-1 0 1,0 1-1,1-1 1,0 0 0,-1 0-1,1 1 1,0-1-1,0 0 1,1 0-1,-1 0 1,0 0-1,1 0 1,-1 0-1,1 0 1,-1-1-1,1 1 1,0 0-1,0-1 1,3 3-1,0-2 35,0 1-1,0-1 1,0 0-1,0 0 0,0 0 1,1-1-1,-1 1 0,1-2 1,8 2-1,-7-2 14,0 0 0,0 0-1,0-1 1,0 0 0,0 0-1,0 0 1,11-5-1,-15 5-39,0 0 0,0 0 0,0-1-1,0 0 1,0 1 0,0-1 0,-1 0-1,1 0 1,-1 0 0,1-1 0,-1 1-1,0 0 1,0-1 0,0 0 0,3-5-1,-4 5-16,0 1-1,0-1 1,0 1-1,0-1 1,0 0 0,-1 1-1,1-1 1,-1 0-1,0 0 1,0 1-1,0-1 1,0 0-1,-1-5 1,0 7-17,1 0 0,-1-1 0,1 1 0,-1 0 0,0 0 0,1 0 0,-1 0 0,0 0 0,0 1 0,0-1 0,0 0 0,0 0 0,0 0 0,0 1 0,0-1 0,0 0 0,0 1 0,0-1 0,0 1 0,0-1 0,0 1 0,0 0 0,-1 0 0,1-1 0,0 1 0,0 0 0,-1 0 0,1 0 0,-1 0 0,1 0 4,1 0 1,-1 1-1,1-1 0,-1 0 0,1 0 0,0 0 0,-1 0 0,1 1 1,-1-1-1,1 0 0,0 0 0,-1 1 0,1-1 0,0 0 0,-1 0 1,1 1-1,0-1 0,0 0 0,-1 1 0,1-1 0,0 1 0,0-1 1,0 0-1,-1 1 0,1-1 0,0 1 0,0-1 0,0 1 0,0-1 0,0 0 1,0 1-1,0-1 0,0 1 0,0-1 0,0 1 0,0-1 0,0 0 1,0 1-1,0-1 0,0 1 0,1-1 0,-1 1 0,0-1 0,0 0 1,0 1-1,1-1 0,-1 0 0,0 1 0,0-1 0,1 0 0,-1 1 1,0-1-1,1 0 0,-1 1 0,0-1 0,1 0 0,-1 0 0,1 0 1,-1 1-1,0-1 0,1 0 0,-1 0 0,1 0 0,-1 0 0,1 0 1,14 2 6,0-1 0,0-1 1,1 0-1,-1-1 0,0-1 1,0 0-1,-1-1 1,29-10-1,-35 11-37,-8 4-17,0 1 1,-1 0-1,1-1 1,-1 1-1,1 0 1,-1-1-1,0 1 1,0-1-1,0 0 1,0 1-1,-3 3 1,-26 39 382,21-33-263,0 1-1,0 0 1,1 1 0,1 0 0,0 0 0,1 1 0,1-1-1,-4 17 1,9-29-101,0 14-655,10-13-2806,4-3-2649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0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1052 254 3972,'0'0'1745,"0"-10"-746,0 8-917,0-12 716,0 1-1,-1-1 1,-1 1 0,0-1 0,0 1 0,-1-1 0,-6-13-1,5 17-597,0 0 0,-1 1-1,0 0 1,-1 0-1,0 0 1,0 1-1,-1 0 1,-7-8 0,9 12-196,0 1 1,-1-1-1,1 1 1,0 0-1,-1 1 1,0-1-1,1 1 1,-1 0-1,0 0 1,0 1-1,0 0 1,-1 0-1,1 0 1,0 1-1,-7 0 1,-9 2-53,0 0-1,0 1 1,0 1-1,0 1 1,1 2 0,0 0-1,-23 10 1,-138 78-142,147-74 182,1 2-1,1 0 0,1 3 1,2 0-1,0 2 0,2 2 1,1 0-1,1 2 0,2 0 1,-21 39-1,22-29-4,1 2 1,3 1-1,2 0 1,2 1-1,1 1 1,3 0-1,2 0 1,-4 55-1,2 653-2377,11-753 2394,0 45-5,3 0 0,1 0 0,3-1 0,1 1 1,23 68-1,-25-100 11,1 1 0,0-1 1,1 0-1,0-1 0,2 0 0,-1 0 1,2-1-1,13 14 0,-14-18 5,-1-1 0,2 0 0,-1-1 0,1 0 0,0-1 0,0 0 0,1 0 0,0-1 0,0-1 0,0 0 0,25 4 0,-12-4 63,0-1 1,0-2 0,1 0-1,-1-2 1,0-1 0,0-1-1,0-1 1,0-1-1,43-14 1,-33 5 109,-1-2 0,0 0-1,-1-3 1,-1 0 0,55-46 0,-31 16 335,-2-2 0,55-66 1,72-116 1593,-122 154-1809,-4-2 0,-3-3-1,50-110 1,-88 159-228,-1 1 1,-2-2-1,-1 0 0,9-70 0,-17 82-45,-1 0 1,-1-1-1,-1 1 0,-1 0 0,-1 0 0,-1 0 0,-2 0 0,-11-33 0,-20-31 148,-66-113 1,14 30-4677,66 127-504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8:1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5722 196 10025,'0'0'166,"-11"-6"240,-86-55 304,81 52-664,-1 0 0,0 1 1,-1 1-1,0 1 0,0 0 1,-1 1-1,-25-3 0,-140-6-470,110 11 120,-173-12-319,-656-24 2591,-118 39-2229,858 6 411,-184 30 0,-160 51-105,411-69-11,-1206 265 243,1054-206-224,216-65-31,0 2 1,0 1-1,2 2 0,0 1 1,-39 30-1,58-38-24,0 0 0,0 0 0,1 1 0,1 0 0,0 1 0,0 0 0,1 0-1,0 1 1,1 0 0,1 0 0,0 1 0,1 0 0,0 0 0,1 0 0,1 0 0,0 1 0,1-1 0,1 1-1,0 0 1,1 0 0,0-1 0,4 25 0,-1-25-26,1-2 1,0 1-1,1 0 0,0-1 1,1 0-1,0 0 0,1-1 1,0 1-1,1-1 0,0-1 1,1 0-1,19 18 0,-3-6 33,1-1 0,1-1-1,1-1 1,31 16 0,15 1 35,1-4 0,1-2 0,107 25 0,247 35 24,1127 93-208,306-138-550,-1056-76 669,-10-68-9,-663 74 167,163-54 0,-248 62-94,-2-1 0,0-3 0,-1-1 0,-1-3 0,-1-1 0,63-51 0,-93 65-28,-1 0-1,-1-1 1,0 0-1,0-1 0,-1-1 1,-1 0-1,-1 0 0,0-1 1,11-26-1,-16 31 32,-1-1-1,1 1 1,-2 0-1,0-1 1,0 0 0,-1 0-1,0 1 1,-1-1-1,-1 0 1,0 0-1,0 1 1,-1-1-1,-1 1 1,0-1 0,-8-19-1,2 13 21,-2 0-1,0 1 1,0 0 0,-2 1-1,0 0 1,-1 1-1,-1 0 1,0 1 0,0 1-1,-24-15 1,-15-7 54,-1 3-1,-62-27 1,-13 3 17,-2 6-1,-207-49 1,-286-24-50,74 43-1999,468 69 901,-102-14-3576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0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1730 96 5669,'-17'-11'279,"1"0"0,-1 1-1,-1 0 1,0 2-1,0 0 1,-1 1-1,-29-7 1,12 8-198,0 1 0,0 1-1,-45 2 1,2 5 88,-1 4 0,1 3 0,1 3 0,0 4 0,0 3 0,2 3 0,1 4 1,1 3-1,2 4 0,1 2 0,-67 46 0,105-59-44,1 1 1,1 1-1,1 1 1,-49 58-1,61-61-66,1 1 0,1 0 0,2 1 0,0 1 0,2 0 0,0 1 0,-10 40 0,5 1 67,3 2 0,-9 124 0,15 142-76,8-332-51,1 42-96,1 1-1,3-1 0,1 0 1,2-1-1,3 0 0,1 0 1,2-1-1,23 48 0,-23-64 113,2 0-1,0 0 1,2-2 0,1 0-1,0-1 1,2-1 0,1-1-1,1-1 1,1-1 0,1-1-1,1-1 1,47 26 0,-40-28 37,0-2 0,1-1 0,1-2 0,0-2 0,0-1 0,1-1 0,1-2 0,-1-2 0,1-1 0,-1-2 0,1-1 0,0-2 0,-1-2 0,0-1 0,0-2-1,0-1 1,-1-2 0,67-28 0,-53 11 493,-1-2 0,-1-2 0,-1-1-1,-2-3 1,-2-2 0,68-75-1,-7-11 638,95-148 0,-197 269-1174,84-121 377,73-142 1,-138 224-146,-1 0 0,-1-2 1,-3 0-1,-2 0 0,-1-1 0,-2-1 1,7-90-1,-17 119-187,0 0 1,-1 0-1,-1 0 1,0 1-1,-1-1 0,-1 0 1,0 1-1,-1 0 0,-1 0 1,0 0-1,-1 1 0,-13-21 1,7 18-7,0 1 0,-1 0 0,0 1 0,-1 0 0,-1 1 0,0 1 0,-1 0 0,-30-16 0,8 9-628,-1 2-1,-1 2 1,-1 1-1,0 2 1,0 3 0,-1 1-1,-1 1 1,-65-1-1,-15 5-6448,77-2-759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14414 742 3748,'0'0'1302,"9"-7"-1206,7-8-47,14-12 1645,-8 9 3135,-19 78-3116,-4-47-1706,-1 0 0,0-1-1,-1 1 1,0-1 0,-1 0-1,0 0 1,-1 0 0,-1-1-1,0 1 1,-9 12 0,2-4-42,0-2 0,-2 1 0,0-2 0,-32 30 0,15-23 112,-1-1 1,-1-2-1,-1-1 1,-1-2-1,0-1 0,-55 17 1,-13-3 35,-121 20 1,-809 97 281,-8-61-27,575-51-453,-545 57-676,-126 11 630,-4-56-104,-171-111 166,-659-229 918,477-57-849,-258-161 560,843 239 411,715 211 119,158 49-924,-69-24 245,97 32-396,0-1-1,0-1 0,1 0 0,-1 0 0,1 0 0,1-1 0,-1 0 0,-12-14 0,19 19-87,0 0-1,0-1 1,0 1-1,0-1 1,0 0-1,0 1 0,1-1 1,-1 0-1,0 1 1,1-1-1,0 0 0,-1 0 1,1 1-1,0-1 1,0 0-1,0 0 1,0 0-1,0 1 0,0-1 1,1 0-1,0-2 1,17-34-4560,-17 38 4617,17-30-3945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145 534 6887,'-20'11'786,"0"1"1,-25 19 0,38-25-329,0 1 0,0 0 0,1 0-1,0 0 1,1 1 0,-1-1 0,1 1 0,-6 15-1,12-115 3141,21-56-3464,48-170-1,-69 311-133,1-3-9,0 0 1,1 1 0,0-1 0,1 1 0,0-1-1,1 1 1,-1 0 0,8-9 0,-11 17-19,1 0 1,0 0-1,0 0 1,0 0-1,0 1 1,0-1-1,0 0 1,0 1-1,0-1 1,0 1-1,0 0 1,0 0-1,1-1 1,-1 2-1,3-1 1,35 4-202,17 7 123,1-3 0,64 1 0,-104-9 74,0 1 0,-1 0 0,1 1 0,-1 2 0,1-1 0,-1 2 0,0 0 0,0 1 0,-1 1 0,16 9 0,-29-14-15,10 5-769,0-1 0,-1 0 0,2-1 0,17 5-1,9-6-5691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9673,'0'0'8013,"6"-8"-6251,20-25-438,-26 33-1315,0-1 0,0 1-1,0-1 1,1 1 0,-1 0 0,0-1 0,0 1 0,0-1 0,1 1 0,-1 0 0,0-1 0,1 1 0,-1 0 0,0-1 0,1 1 0,-1 0 0,0 0 0,1-1 0,-1 1 0,0 0-1,1 0 1,-1 0 0,1-1 0,-1 1 0,0 0 0,1 0 0,-1 0 0,1 0 0,-1 0 0,1 0 0,-1 0 0,0 0 0,1 0 0,-1 0 0,1 0 0,-1 0 0,1 0 0,-1 0 0,0 1-1,1-1 1,-1 0 0,1 0 0,-1 0 0,0 1 0,1-1 0,-1 0 0,0 0 0,1 1 0,-1-1 0,0 0 0,1 1 0,-1-1 0,0 0 0,0 1 0,1-1 0,-1 0 0,0 1-1,0-1 1,0 1 0,1-1 0,-1 1 0,0-1 0,0 0 0,0 1 0,0-1 0,0 2 0,2 29 124,-2-29 5,-3 40 72,-1-1 0,-2 0 0,-2 0 0,-16 49 0,15-57-155,9-33-27,0 0 1,0 0 0,1 0-1,-1 0 1,0 0-1,0 0 1,0 0-1,1 0 1,-1 0 0,0 0-1,0 0 1,0 0-1,1 0 1,-1 0 0,0 0-1,0 0 1,0 0-1,1 0 1,-1 0-1,0 0 1,0 0 0,0 0-1,0 0 1,1 0-1,-1 0 1,0 1-1,0-1 1,0 0 0,0 0-1,1 0 1,-1 0-1,0 0 1,0 1-1,0-1 1,0 0 0,0 0-1,0 0 1,0 0-1,0 1 1,1-1 0,-1 0-1,0 0 1,0 0-1,0 1 1,0-1-1,0 0 1,0 0 0,0 0-1,0 0 1,0 1-1,0-1 1,0 0-1,0 0 1,0 0 0,0 1-1,0-1 1,-1 0-1,26-24 1101,29-39-436,-53 62-708,23-30 69,-6 7 79,1 2 1,34-34-1,-51 99-923,-11-7 882,-1 14-88,10-50 0,0 0-1,0 1 1,0-1-1,1 0 0,-1 1 1,0-1-1,0 0 1,1 0-1,-1 1 1,0-1-1,1 0 1,-1 0-1,0 1 0,1-1 1,-1 0-1,0 0 1,1 0-1,-1 0 1,0 0-1,1 1 1,-1-1-1,1 0 0,-1 0 1,0 0-1,1 0 1,-1 0-1,1 0 1,-1 0-1,0 0 1,1 0-1,-1-1 0,1 1 1,-1 0-1,0 0 1,1 0-1,0-1 1,16-3 253,1-5-169,-1-1 0,0 0 1,-1-1-1,0 0 0,0-2 1,-1 0-1,-1 0 0,0-2 1,-1 1-1,21-32 0,-50 75-357,-21 58-1,36-84 120,0 0-1,1 0 1,-1 0 0,1 0-1,-1 0 1,1 0 0,0 0-1,0 0 1,0 0 0,1 0-1,-1 0 1,1 0 0,-1 0-1,1 0 1,0 0 0,0 0-1,1 0 1,-1-1 0,1 1-1,-1 0 1,1-1 0,0 1-1,0-1 1,3 3 0,-2-1-207,0-1 0,1 0 1,0-1-1,0 1 0,-1 0 0,1-1 1,1 0-1,-1 0 0,0 0 0,1-1 1,-1 1-1,0-1 0,1 0 1,0 0-1,-1-1 0,6 1 0,-2-1-4597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7944,'0'0'16629,"3"10"-17131,1 4 520,0 0 0,-2 0 0,1 0 0,-2 0 0,0 0 0,-1 0 0,-2 24 0,-3 29-488,11-75-4916,1 1 3469,4-14-4115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12236,'0'0'8413,"1"9"-7682,-1 25-564,-2 1 0,-1-1 0,-1 1 0,-2-1-1,-18 59 1,-8 48 33,38-193 444,-4 36-1174,-1 1 0,-1-1 0,0 0 0,-1 1 0,-5-22 1,4 28 443,-1-4 1,-1-1-1,0 2 1,-1-1-1,-9-18 1,53 37 3009,-23-3-2672,-11-2-236,31 0 0,-35-1-156,0 0-1,0 0 1,0 0 0,0-1 0,0 1-1,0 0 1,0-1 0,0 1 0,-1-1 0,1 1-1,0-1 1,0 1 0,0-1 0,-1 1-1,1-1 1,0 0 0,-1 1 0,1-1-1,-1 0 1,1 0 0,-1 0 0,1 1-1,-1-1 1,1 0 0,-1 0 0,0 0 0,1 0-1,-1 0 1,0 0 0,0 0 0,0 0-1,0-1 1,1-21-4552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10378,'0'0'7207,"51"4"-6567,-25-2-512,4-2-4484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99 236 7239,'0'0'11296,"6"-7"-8670,18-26-827,-23 32-1685,-1 0-1,1 0 0,0 0 1,-1 1-1,1-1 0,-1 0 1,1 0-1,-1 0 0,1 0 1,-1 0-1,0 0 0,1 0 1,-1 0-1,0 0 0,0 0 1,0-1-1,0 1 0,0-2 1,-13 2 327,-18 15-810,20-5 313,1 2-1,1-1 1,0 1-1,-13 21 1,17-25 49,1 0 1,1 0-1,-1 0 1,1 0 0,1 1-1,-1-1 1,1 1-1,1 0 1,-3 15 0,4-22 11,0 1 1,0-1 0,0 0 0,1 0 0,-1 1 0,0-1 0,0 0 0,1 0-1,-1 0 1,0 1 0,1-1 0,-1 0 0,1 0 0,0 0 0,-1 0 0,1 0-1,0 0 1,0 0 0,0 0 0,-1 0 0,1 0 0,0 0 0,0-1 0,0 1-1,0 0 1,1-1 0,-1 1 0,0-1 0,0 1 0,0-1 0,0 1 0,1-1-1,-1 0 1,0 0 0,0 1 0,1-1 0,-1 0 0,0 0 0,0 0-1,1 0 1,-1-1 0,0 1 0,0 0 0,0-1 0,1 1 0,0-1 0,6-1 55,0 0 0,0-1 0,-1 0 0,1-1 1,-1 1-1,8-6 0,4-5-23,0-1 1,-1 0-1,-1-2 0,0 0 1,-2 0-1,0-2 0,-1 0 1,0 0-1,-2-1 0,0-1 1,-2 0-1,0-1 0,-1 0 1,-2 0-1,0-1 0,4-26 0,-16 51-751,-9 18 477,-16 26 236,29-43-17,-6 8 11,-2 1-8,1 0 1,1 0 0,0 1 0,0 0-1,2 1 1,-1-1 0,2 1 0,0 0 0,-4 26-1,8-39 8,0 0 0,0 0 0,0 0 0,0 0 0,1 0 0,-1 0 0,0 0 0,1 0 0,-1 0 0,1 0 0,-1 0 0,1 0 0,-1 0 0,1 0 0,0 0 0,-1-1 0,1 1 0,0 0 0,-1 0 0,1-1 0,0 1 0,0-1 0,0 1 0,0 0 0,0-1-1,0 0 1,0 1 0,0-1 0,0 0 0,0 1 0,0-1 0,0 0 0,0 0 0,0 0 0,0 0 0,0 0 0,0 0 0,0 0 0,0 0 0,0 0 0,0-1 0,0 1 0,2-1 0,0 1-14,0-1 1,0 0-1,0 0 1,0 0-1,0 0 1,0 0-1,0-1 0,0 1 1,0-1-1,0 0 1,-1 0-1,1 0 1,3-5-1,5-5-88,-19 19-195,8-7 305,0 0 0,0 0 0,0 0 0,0 0 0,-1 0 0,1 0 0,0 0 0,0 0 0,0 0 0,0 0 0,-1 0 0,1 0 0,0 0 0,0 1 0,0-1 0,0 0 0,0 0 0,-1 0 0,1 0 0,0 0 0,0 0 0,0 0 0,0 1 0,0-1 0,0 0 0,0 0 0,0 0 0,0 0 0,-1 0 0,1 1 0,0-1-1,0 0 1,0 0 0,0 0 0,0 0 0,0 1 0,0-1 0,0 0 0,0 0 0,0 0 0,0 0 0,0 1 0,0-1 0,0 0 0,0 0 0,0 0 0,1 0 0,-1 0 0,0 1 0,0-1 0,0 0 0,0 0 0,0 0 0,0 0 0,0 0 0,0 1 0,1-1 0,13 4 104,19-1 191,-26-5-272,0 1-1,0-1 1,0 0 0,0-1 0,-1 1 0,1-1-1,-1-1 1,1 1 0,-1-1 0,0-1-1,-1 1 1,1-1 0,-1 0 0,1 0-1,-2 0 1,1-1 0,0 1 0,-1-1-1,0 0 1,-1-1 0,6-11 0,-9 17-7,0 1 0,1-1 1,-1 1-1,0-1 1,0 1-1,0-1 0,0 0 1,0 1-1,0-1 0,0 1 1,0-1-1,0 1 1,0-1-1,0 1 0,-1-1 1,1 1-1,0-1 1,0 1-1,0-1 0,-1 1 1,1-1-1,0 1 1,-1-1-1,1 1 0,0 0 1,-1-1-1,1 1 1,0-1-1,-1 1 0,1 0 1,-1-1-1,1 1 1,-1 0-1,1 0 0,-2-1 1,-23 2-26,-23 18-232,37-11 217,0 1 1,0 0-1,1 1 0,-15 17 0,21-22 8,0-1 0,1 1-1,-1 0 1,1 1 0,0-1-1,1 1 1,-1-1 0,1 1-1,0 0 1,1 0-1,-1 0 1,1 0 0,0 8-1,1-13 19,0 0 1,1 1-1,-1-1 0,1 0 0,-1 0 0,1 1 1,0-1-1,-1 0 0,1 0 0,0 0 0,0 0 1,0 0-1,0 0 0,0 0 0,0 0 0,0 0 0,0 0 1,0 0-1,0-1 0,0 1 0,1 0 0,-1-1 1,0 1-1,0-1 0,1 1 0,-1-1 0,0 0 1,1 0-1,-1 1 0,1-1 0,-1 0 0,0 0 1,3-1-1,53-1 275,-51 1-268,75-15-68,-67 12-35,1 0 1,0 1-1,0 1 1,0 0-1,1 1 0,-1 0 1,0 1-1,16 3 1,-30-2 88,0 0 0,0 0 1,0 0-1,-1 1 0,1-1 1,0 0-1,-1 1 0,1-1 0,-1 1 1,1-1-1,-1 1 0,1-1 1,-1 1-1,0-1 0,0 1 1,0-1-1,0 1 0,0-1 0,0 1 1,-1-1-1,1 1 0,-1 1 1,1 5 1105,5-38 1171,6-30-2148,6-21-76,-16 80-142,-1 1 1,1-1-1,-1 1 0,1 0 1,-1-1-1,1 1 0,-1 0 1,1-1-1,0 1 0,-1 0 1,1 0-1,0 0 0,-1 0 1,1-1-1,-1 1 0,1 0 1,0 0-1,-1 0 0,1 0 0,0 0 1,-1 0-1,1 1 0,0-1 1,-1 0-1,1 0 0,0 0 1,-1 1-1,1-1 0,0 1 1,29 10-3248,-15-5-37,11 1-5069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 13421,'12'-17'6922,"-12"36"-3363,0 0-4522,-22 298 1347,20-285-292,1-27-209,1-25-1107,1 12-109,-2 0 0,1 0 0,-1 0 0,0 0 0,-1 0 0,-2-7 0,-16-26-9873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9769,'0'0'14894,"24"-59"-14349,8 44 95,3 0 65,5-2-224,1 3-353,0-1-96,4 4 32,-4 4-64,-6 5-833,-3 2-1089,-2 0-2082,-6 0-2498,-7 0-5765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8:1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4449 293 11851,'-194'-37'1005,"-216"-54"142,61-5-702,254 76-502,-170-14 0,-21 20 162,0 13 0,-333 42 0,504-23-89,0 5 0,2 4 0,1 6 0,1 5 0,2 4 0,2 5 0,2 5 0,3 4 0,2 5 0,2 4 0,4 4 0,3 5 0,3 3 0,-116 131 0,168-165 6,0 1 1,3 2-1,2 1 1,-25 52-1,40-66-10,2 0 0,1 0 0,2 1 0,1 1 0,2 0 0,2 0 0,-4 51 0,9-71 21,1 0 0,1 0 1,0 0-1,1 0 0,0 0 0,2 0 0,0-1 0,0 0 1,1 0-1,1 0 0,0 0 0,1-1 0,1 0 1,0 0-1,0-1 0,1 0 0,1 0 0,0-1 1,1-1-1,0 0 0,0 0 0,16 10 0,6 0-36,1-1-1,0-1 1,2-2-1,0-1 1,0-2-1,2-1 1,54 9-1,24-3-339,136 6-1,629-10-1349,1-50 1486,128-50 740,-13-89 1080,-835 137-1424,186-71 1,-291 87-204,-1-3-1,-1-1 0,-2-3 1,0-3-1,-2-2 1,77-66-1,-112 84 14,0 0 0,-1-1-1,0-1 1,-2 0 0,0-1-1,-1 0 1,-1-1 0,-1 0-1,11-30 1,-17 38-5,-1 0 0,0 0 0,0 0 0,-2 0 0,1 0 0,-2 0 0,1 0 0,-2 0 0,0-1 0,0 1 0,-1 0 0,0 0 0,-1 0 0,-1 1 0,0-1 0,0 1 0,-1 0 0,0 0 0,-8-11 0,-5-2-59,-1 0 1,-1 1-1,-1 1 1,-1 1 0,-1 1-1,-1 1 1,0 2-1,-40-23 1,-10 0 210,-143-55-1,77 46 22,-2 7 0,-2 5 0,-157-17 0,-445-20-1224,614 62-769,17-5-1115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7143,'0'0'16303,"56"-44"-15886,-28 42-289,5 2-96,3 0 0,1 2 0,1 1-1057,-3 1-1890,0-4-2178,-3 0-3523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126 303 11755,'0'0'10479,"-10"-4"-10174,6 2-298,2 1-14,-1 0-1,1 0 0,0 0 1,0 0-1,-1 0 0,1 0 0,-1 1 1,1-1-1,-1 1 0,1-1 1,-1 1-1,1 0 0,-1 0 0,1 0 1,-1 0-1,1 1 0,-1-1 1,1 1-1,-1-1 0,1 1 0,0 0 1,-1 0-1,1 0 0,0 0 1,0 1-1,-1-1 0,1 0 0,0 1 1,0 0-1,1-1 0,-1 1 1,0 0-1,1 0 0,-1 0 0,1 0 1,-2 3-1,-1 1-6,0 0 1,1 0-1,0 0 0,0 1 1,1-1-1,-1 1 0,2 0 1,-1-1-1,1 1 0,0 0 1,0 0-1,0 0 0,1 0 1,1 0-1,1 12 0,-2-18 31,1 1 1,0-1-1,0 1 0,1-1 1,-1 0-1,0 1 0,0-1 0,1 0 1,-1 0-1,1 0 0,-1 0 1,1 0-1,-1 0 0,1 0 0,-1-1 1,1 1-1,0-1 0,-1 1 1,1-1-1,0 1 0,0-1 0,-1 0 1,1 0-1,0 0 0,0 0 1,0 0-1,-1 0 0,4-1 0,0 0 53,0 1-1,-1-1 1,1 0-1,0-1 1,-1 1-1,1-1 1,-1 0-1,1 0 1,5-4-1,-2-1 96,0-1-1,-1 0 1,0-1 0,0 0-1,-1 0 1,0 0 0,0 0-1,-1-1 1,-1 0-1,0 0 1,0-1 0,-1 1-1,0-1 1,-1 1 0,0-1-1,-1 0 1,0 0 0,0-15-1,-15 46-698,13-18 538,0-1-1,1 1 0,-1 0 0,1 0 1,0 0-1,-1 0 0,1 0 0,0 0 0,0 0 1,1 0-1,-1-1 0,0 1 0,0 0 0,1 0 1,-1 0-1,1 0 0,0 0 0,0-1 1,-1 1-1,1 0 0,0-1 0,1 1 0,-1 0 1,0-1-1,0 0 0,1 1 0,-1-1 1,0 0-1,1 1 0,-1-1 0,1 0 0,0 0 1,-1 0-1,4 1 0,-1-1 37,0-1 1,0 1-1,1-1 0,-1 0 1,0 0-1,1 0 0,-1 0 1,0-1-1,1 0 0,-1 1 1,0-2-1,0 1 0,0 0 1,0-1-1,5-2 0,8-6 11,-1-1 0,0-1-1,0 0 1,-1-1-1,-1 0 1,0-1-1,-1-1 1,0 0-1,-1-1 1,-1 0-1,-1-1 1,0 0-1,-1 0 1,9-29 0,-16 43-59,-1-1 0,0 0 0,0 1 0,0-1 0,-1 0 0,0 0 0,1 0 0,-1 0 0,-1 0 0,1 0 1,0 1-1,-2-6 0,2 9-2,-1-1 1,1 1-1,0-1 1,-1 0-1,1 1 1,-1-1-1,1 1 1,0-1-1,-1 1 1,1-1 0,-1 1-1,0 0 1,1-1-1,-1 1 1,1 0-1,-1-1 1,0 1-1,1 0 1,-1-1-1,1 1 1,-1 0-1,0 0 1,1 0-1,-1 0 1,-1 0-1,-1 0-10,1 0 0,-1 1 0,0 0 0,1-1-1,-1 1 1,1 0 0,-1 0 0,1 0 0,-1 1 0,-2 1-1,-6 5-3,0 0-1,1 1 1,-1 1-1,2-1 1,0 2-1,0-1 0,1 1 1,0 1-1,0-1 1,-9 24-1,10-21 8,0 1 0,2 0-1,0 0 1,0 1 0,2-1-1,0 1 1,0 0 0,2 0 0,0 17-1,1-28 22,1 0-1,0-1 1,0 1-1,0 0 1,1-1-1,0 1 0,-1-1 1,2 0-1,-1 1 1,0-1-1,1 0 1,0-1-1,0 1 1,0 0-1,0-1 1,1 0-1,-1 1 0,1-1 1,0-1-1,7 5 1,-8-5 10,1 0 0,-1 0 0,1-1 0,0 0 0,-1 1 0,1-1 0,0-1 0,0 1 0,-1 0 0,1-1 0,0 0 0,0 0 0,0 0 0,0 0 1,0-1-1,-1 0 0,1 1 0,0-1 0,0-1 0,-1 1 0,1 0 0,-1-1 0,1 0 0,-1 0 0,6-4 0,15-15 115,-2-2 1,0-1-1,24-32 1,-58 88-517,-12 53 0,22-79 385,1-1 19,0 0 1,0 0 0,0 0-1,0 0 1,1 0 0,-1 1-1,2-1 1,-1 0 0,0 0-1,2 6 1,-2-10-19,1-1-1,-1 0 1,0 1 0,1-1-1,-1 1 1,1-1 0,-1 0-1,0 1 1,1-1-1,-1 0 1,1 1 0,-1-1-1,1 0 1,-1 0 0,1 0-1,-1 1 1,1-1 0,-1 0-1,1 0 1,0 0 0,-1 0-1,1 0 1,-1 0 0,1 0-1,-1 0 1,1 0 0,-1 0-1,1 0 1,-1-1 0,1 1-1,-1 0 1,1 0-1,-1 0 1,1-1 0,-1 1-1,1 0 1,-1 0 0,1-1-1,-1 1 1,1-1 0,-1 1-1,0 0 1,1-1 0,-1 0-1,17-19-3338,-9-2-2505,-4-3-3513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17008,'0'0'4516,"-4"55"-14317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14830,'0'0'9422,"10"-5"-8952,11-3-314,0-2 0,27-18 0,-44 26-136,1-1 1,-1 0-1,1 0 1,-1 0-1,0 0 0,0-1 1,-1 0-1,1 0 0,-1 0 1,0 0-1,0 0 1,0-1-1,0 1 0,-1-1 1,0 0-1,0 0 0,0 0 1,0 0-1,0-8 1,-2 12-33,0 0 1,-1 0 0,1 1-1,0-1 1,-1 0 0,1 0 0,-1 1-1,0-1 1,1 0 0,-1 1 0,0-1-1,1 1 1,-1-1 0,0 0-1,1 1 1,-1 0 0,0-1 0,0 1-1,0-1 1,0 1 0,1 0-1,-1 0 1,0-1 0,0 1 0,0 0-1,0 0 1,0 0 0,0 0 0,0 0-1,0 0 1,1 0 0,-1 1-1,0-1 1,0 0 0,0 0 0,0 1-1,0-1 1,1 0 0,-3 2 0,-35 12-254,30-8 271,1 0 0,1 1-1,-1 0 1,1 0 0,0 0 0,1 1 0,-1-1-1,1 1 1,-4 10 0,8-16 14,0 1 0,0-1 0,0 1 0,0-1 0,0 1 0,0-1 0,1 1 1,-1-1-1,1 1 0,0 0 0,0-1 0,0 1 0,0 0 0,0-1 0,1 1 0,-1 0 0,1-1 0,-1 1 0,1-1 1,0 1-1,0-1 0,0 1 0,0-1 0,1 0 0,-1 0 0,1 1 0,-1-1 0,1 0 0,0 0 0,0-1 0,0 1 1,0 0-1,0 0 0,0-1 0,0 0 0,4 3 0,5 0-215,0 0 0,-1-1 0,1 0 1,0-1-1,1 0 0,-1 0 0,0-1 0,0-1 0,1 0 0,-1-1 1,18-2-1,17-9-5181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7431,'0'0'15172,"6"-9"-14542,-4 4-589,1 1 1,0-1 0,0 1-1,0-1 1,1 1-1,0 1 1,0-1 0,0 0-1,0 1 1,0 0 0,1 0-1,-1 0 1,1 0 0,0 1-1,0 0 1,0 0 0,0 0-1,0 0 1,8 0-1,-3 0-19,0 0 0,0 1 0,0 0 0,1 1 0,16 2 0,-24-2-34,-1 0 0,1 1 0,-1-1-1,0 1 1,0 0 0,0 0 0,1 0 0,-1 0 0,0 0-1,0 1 1,0-1 0,0 0 0,-1 1 0,1 0 0,0-1-1,-1 1 1,1 0 0,-1 0 0,1 0 0,-1 0 0,0 0-1,0 0 1,0 0 0,0 0 0,0 0 0,0 1 0,-1-1-1,1 0 1,-1 1 0,1 3 0,-1 1 7,0 0 0,-1 0 0,0 0 0,0 0 0,0-1-1,-1 1 1,0 0 0,0-1 0,-1 1 0,-5 9 0,4-9 3,1 0-1,0 0 1,1 0 0,-1 1-1,1 0 1,1-1 0,-2 15-1,3-21 30,1 0 0,-1-1-1,0 1 1,1-1 0,-1 1-1,1-1 1,0 1 0,-1-1 0,1 1-1,-1-1 1,1 0 0,0 1 0,-1-1-1,1 0 1,0 0 0,-1 1 0,1-1-1,0 0 1,-1 0 0,1 0-1,0 0 1,0 0 0,-1 0 0,1 0-1,0 0 1,-1 0 0,1 0 0,0 0-1,0 0 1,-1-1 0,1 1-1,0 0 1,-1 0 0,1-1 0,-1 1-1,1 0 1,1-2 0,29-12 1397,-21 6-1250,0-1 1,-1 1-1,0-2 0,0 1 1,-1-1-1,-1-1 0,0 1 1,0-1-1,-1-1 1,0 1-1,-1-1 0,0 0 1,-1 0-1,0 0 1,-1-1-1,-1 0 0,3-21 1,-5 34-191,0-1 0,0 1 1,0-1-1,0 0 1,0 1-1,0-1 0,-1 1 1,1-1-1,0 0 0,0 1 1,0-1-1,0 1 0,-1-1 1,1 1-1,0-1 0,-1 1 1,1-1-1,0 1 1,-1-1-1,1 1 0,-1-1 1,1 1-1,-1-1 0,1 1 1,-1 0-1,1-1 0,-1 1 1,1 0-1,-1 0 0,1-1 1,-1 1-1,1 0 0,-2 0 1,2 0-127,-1 0 0,0 0 0,0 0 0,0 0 0,0 0-1,0 0 1,0 0 0,1 1 0,-1-1 0,0 0 0,0 1 0,0-1 0,1 0 0,-1 1 0,0-1 0,0 1 0,1 0 0,-1-1 0,0 1 0,1-1 0,-1 1 0,1 0 0,-1 0-1,1-1 1,-1 1 0,1 0 0,-1 0 0,1-1 0,0 1 0,-1 0 0,1 0 0,0 0 0,0 0 0,0 1 0,-1 3-626,0 0 1,1 0-1,0 0 0,0 0 1,0 0-1,1 0 0,-1 0 1,1 0-1,0 0 0,1 0 1,-1 0-1,1 0 0,0-1 1,0 1-1,1-1 0,-1 1 1,1-1-1,0 0 0,6 6 1,18 13-6515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51 12460,'0'0'11029,"-4"-8"-11339,-10-20 326,14 28 49,-1-1 0,0 0-1,0 1 1,1-1 0,-1 1-1,0-1 1,0 1-1,0-1 1,0 1 0,0 0-1,0-1 1,1 1 0,-1 0-1,0 0 1,0 0 0,0 0-1,0 0 1,0 0 0,0 0-1,0 0 1,0 0-1,0 0 1,0 0 0,0 1-1,-1 0 1,-22 6 75,17-4-148,0 0 0,0 1 1,0 0-1,0 0 0,1 1 0,0 0 1,0 0-1,0 0 0,-7 9 1,10-11 2,1 1 0,0 0 1,-1 0-1,1-1 0,1 1 1,-1 0-1,1 1 0,-1-1 1,1 0-1,0 0 0,0 1 1,1-1-1,-1 0 0,1 1 1,0-1-1,1 0 1,-1 1-1,2 5 0,-2-8 29,1-1 0,0 0 0,0 0 1,-1 0-1,1 0 0,0 0 0,0 0 0,0 0 0,0 0 0,0-1 0,0 1 0,0 0 0,1-1 1,-1 1-1,0 0 0,0-1 0,0 1 0,1-1 0,-1 0 0,0 1 0,1-1 0,-1 0 0,0 0 0,1 0 1,-1 0-1,0 0 0,1 0 0,-1 0 0,0-1 0,0 1 0,1 0 0,-1-1 0,0 1 0,0-1 1,3 0-1,44-18 950,-37 12-915,0 0-76,1 0-1,0 0 1,0 1-1,0 0 1,0 1-1,1 1 1,0 0-1,0 1 0,0 0 1,23-1-1,-34 3-19,0 1-1,0 0 1,-1 1-1,1-1 1,0 0-1,-1 0 1,1 1-1,0-1 0,-1 1 1,1 0-1,0-1 1,-1 1-1,1 0 1,-1 0-1,0 0 1,1 0-1,-1 0 0,0 0 1,1 0-1,-1 1 1,0-1-1,0 0 1,0 1-1,0-1 1,0 1-1,0-1 0,-1 1 1,1-1-1,0 1 1,-1 0-1,1-1 1,-1 1-1,0 0 1,0-1-1,1 1 0,-1 0 1,0-1-1,0 1 1,0 0-1,-1 0 1,1 2-1,-1 2 19,0 1-1,0-1 1,-1 1-1,0-1 1,0 1-1,-1-1 1,1 0-1,-1 0 1,-4 7-1,3-9 58,4-2-5,-1-1-1,0 1 1,0-1 0,1 0-1,-1 1 1,0-1-1,0 0 1,-1 0-1,1 0 1,0 0-1,0 0 1,0 0-1,-1 0 1,1 0 0,0-1-1,-1 1 1,1 0-1,-3 0 1,5-23 1910,20-63-1561,-15 68-155,-1-1-1,0 0 1,-2 0 0,3-33 0,26 76-2314,-27-21 1538,1-1 0,-1 1 0,1-1 0,0 0 0,0-1 0,0 0 0,12 4 0,-14-6-575,1 1 0,0 0 0,-1-1 0,1 0 0,0 0 0,-1 0 0,7-2 0,11-5-6542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10762,'0'0'8873,"-4"12"-7512,-15 47 142,-18 96-1,26-103-1266,6-31-184,1 0 0,0 0 0,0 24-1,5-44-28,-1-1 0,0 0 0,1 1 0,-1-1 0,1 0 0,-1 1 0,1-1 0,-1 0 0,1 0 0,-1 0 0,1 1 0,-1-1 0,1 0 0,-1 0 0,1 0 0,-1 0 0,1 0 0,0 0 0,-1 0 0,1 0 0,-1 0 0,1 0 0,-1 0 0,1-1 0,-1 1 0,1 0 0,-1 0 0,1 0 0,-1-1 0,1 1 1,-1 0-1,1-1 0,-1 1 0,1 0 0,-1-1 0,0 1 0,1-1 0,0 0 0,21-13 441,109-86-21,-137 115-450,1 0 1,1 1 0,0 0-1,-2 31 1,42-47-608,-21-3 308,-14 3 228,-1 0 0,1-1 0,0 1 0,0 0 0,0 0 0,0 0-1,0 0 1,0 0 0,0 0 0,0 0 0,0 0 0,0 0 0,0 0 0,0 0-1,0 1 1,0-1 0,-1 0 0,1 1 0,0-1 0,0 0 0,0 1 0,0 0-1,-1-1 1,1 1 0,0-1 0,0 1 0,0 1 0,2 0 169,-1-1 1,1 1-1,0-1 1,0 1-1,-1-1 1,1 0-1,0 0 1,0 0-1,0-1 0,0 1 1,0-1-1,0 1 1,1-1-1,-1 0 1,0 0-1,0-1 1,0 1-1,0 0 1,0-1-1,0 0 0,0 0 1,3-1-1,1-1 106,0 0 0,0 0 0,-1-1 0,1 0 0,-1 0-1,0 0 1,9-10 0,3-3-34,29-37 1,-43 48-160,-1 1 1,1-1-1,-1 0 1,1 0-1,-2 0 0,1 0 1,-1-1-1,0 1 1,0-1-1,-1 1 1,0-1-1,1-7 0,-2 14-13,0 0-1,0-1 0,0 1 0,0-1 1,0 1-1,0 0 0,0-1 0,0 1 1,0 0-1,0-1 0,0 1 0,0-1 1,-1 1-1,1 0 0,0-1 0,0 1 1,0 0-1,-1-1 0,1 1 0,0 0 1,0 0-1,-1-1 0,1 1 0,0 0 1,0 0-1,-1-1 0,1 1 0,0 0 0,-1 0 1,1 0-1,0-1 0,-1 1 0,1 0 1,0 0-1,-1 0 0,1 0 0,-1 0 1,1 0-1,0 0 0,-1 0 0,0 0 1,-21 8-179,-17 20 54,-6 24 31,43-50 94,0 0 1,0 0-1,1 1 1,-1-1 0,1 1-1,-1-1 1,1 1-1,0-1 1,0 1 0,0 0-1,1 0 1,-1-1-1,1 1 1,0 0 0,-1 0-1,1 0 1,0 0-1,0 0 1,1-1 0,-1 1-1,2 4 1,-1-5 12,0-1-1,1 1 1,-1-1 0,1 0 0,-1 0 0,1 0-1,-1 1 1,1-1 0,0-1 0,0 1 0,-1 0 0,1 0-1,0-1 1,0 1 0,0-1 0,0 1 0,2-1 0,41 5-88,-34-4-3,168 5 765,-179-36 59,-2-102-1388,25 134 320,3 5 262,101 20-1514,-37-22-3796,-34-7-813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9577,'0'0'4767,"12"2"-5461,9-1 728,-5-1-12,0 1 0,0 1 1,20 4-1,-29-3-47,0 1 1,0 0-1,-1 0 1,0 0-1,0 1 1,0 0-1,0 0 1,-1 1-1,0 0 1,6 8-1,29 26 119,-27-31-104,1 0 1,0-1-1,0-1 0,1 0 1,0-1-1,0 0 1,1-1-1,0-1 0,0-1 1,23 2-1,20 0 162,92-6 0,-68-1-51,499-14 128,-41 40-116,0-1-1,555-63-150,-888 23 232,837-36-238,-1038 52 222,-1 1 1,0 1 0,0-1 0,0 1-1,0 0 1,0 0 0,0 1-1,8 3 1,-12-4-65,0 1 0,0-1-1,0 1 1,-1-1 0,1 1 0,0-1-1,-1 1 1,0 0 0,1 0 0,-1 0-1,0 0 1,0 0 0,0 0 0,0 0-1,0 0 1,0 0 0,-1 1 0,1-1-1,-1 0 1,0 0 0,1 1 0,-1-1-1,0 0 1,-1 4 0,1-4-315,0 6 331,0-6-3091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3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7815,'-4'27'1168,"2"0"0,0 0-1,2 1 1,1-1 0,4 29-1,-1-19-544,7 165 119,-15 209 0,-24-193 389,17-162-959,3 0 0,2 0 0,3 1 0,4 59 0,-1-114-154,0 0 0,1 0 0,-1 0 0,0 0 0,1 0 0,-1 0 0,1-1 0,-1 1 0,1 0 0,0 0 0,0 0 0,0-1 0,0 1 0,0-1 0,2 3 0,-3-4-10,1 0 0,-1 1 1,1-1-1,0 0 1,-1 1-1,1-1 1,0 0-1,0 0 1,-1 0-1,1 1 1,0-1-1,-1 0 0,1 0 1,0 0-1,0 0 1,-1 0-1,1-1 1,0 1-1,0 0 1,-1 0-1,1 0 0,0 0 1,-1-1-1,1 1 1,0 0-1,0-1 1,3-2-76,-1 1 0,1-1 0,-1 0 0,0 0 0,0-1 0,0 1 0,0-1 0,-1 1 0,1-1 0,-1 0 0,2-4 0,14-44-3558,-4-15-3630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3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29 410 9417,'0'0'6347,"8"-3"-6165,21-7 344,0 1 0,1 1 0,56-6 0,107-1-94,-130 11-400,951-129 319,-389 38 218,5 47 838,-350 46-1341,582-20 98,996-24-68,-1486 75-114,-6 0 9,-361-28 6,39 3-325,-44-4 324,0 0 0,0 0 0,1 0 0,-1 0-1,0 0 1,0 0 0,0 0 0,1 1 0,-1-1-1,0 0 1,0 0 0,0 0 0,0 0 0,1 0-1,-1 1 1,0-1 0,0 0 0,0 0-1,0 0 1,0 1 0,0-1 0,1 0 0,-1 0-1,0 0 1,0 1 0,0-1 0,0 0 0,0 0-1,0 0 1,0 1 0,0-1 0,0 0-1,0 0 1,0 1 0,0-1 0,0 0 0,0 0-1,0 0 1,0 1 0,0-1 0,-1 0 0,1 0-1,0 0 1,0 1 0,-19 14-58,12-10 61,1-1 0,-1 2 0,1-1 0,0 1 0,0 0 0,0 0 0,1 1 0,0-1 0,0 1 0,1 1 0,-1-1 0,2 0 0,-1 1 0,-2 9 0,-2 10-14,2 1 0,-7 53 0,6-30 54,-103 404 373,49-234-499,45-147 79,3 2-1,-5 93 0,11 153 89,-20-327-171,-6-3 0,0 2 0,-1 1 0,-54 0 0,1-1 92,-567-28-188,-2 38-576,-74-20 608,622 12 155,-861 10 48,724 1-37,-1648-61 976,1298 32 44,580 25-1528,40-6-2418,5-13-1846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11723,'0'0'1377,"10"4"-1339,4 1 2,1 0-1,0-2 1,0 1 0,1-2 0,-1 0 0,1-1-1,-1-1 1,1 0 0,-1-1 0,17-3 0,464-43 1038,-123 26-364,418-9-579,-699 30-146,658 6 209,0 42 351,570 59 209,-748-83-441,1375 32-180,-1844-56-182,1075 7 466,-2 39 1098,-928-20-1193,-62-5-289,-180-20-147,21 0-1023,-27-1 999,1 0 1,-1 0-1,0 1 1,1-1-1,-1 0 1,1 0-1,-1 0 1,0 0-1,1 0 1,-1 0-1,0-1 1,1 1 0,-1 0-1,1 0 1,-1 0-1,0 0 1,1 0-1,-1 0 1,0-1-1,1 1 1,-1 0-1,0 0 1,1-1-1,-1 1 1,0 0 0,1 0-1,-1-1 1,0 1-1,0 0 1,0-1-1,1 1 1,-1 0-1,0-1 1,0 1-1,0 0 1,0-1-1,1 1 1,-1-1 0,0 1-1,0 0 1,0-1-1,0 1 1,0-1-1,0 1 1,0 0-1,0-1 1,0 1-1,-1-1 1,-6-12-6348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4292,'0'-6'448,"0"1"-159,0 0-417,0 1 64,0 2 64,0-2-32,4-1-65,2-4-319,-6 3 384,2-3-2242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889 187 4965,'0'0'5957,"-2"-5"-5503,2 2-385,0 2-54,0-1 0,-1 1 0,1-1 0,0 1 0,0-1 1,-1 1-1,1-1 0,-1 1 0,0 0 0,1-1 0,-1 1 1,0 0-1,0-1 0,1 1 0,-1 0 0,0 0 1,-2-2-1,-17-36 1458,13 34-1296,1 0-1,-1 1 1,0-1-1,0 1 1,0 1-1,0 0 0,-1 0 1,1 0-1,-1 1 1,0 0-1,0 0 1,-15-1-1,-2 1-133,0 1 0,0 1 0,-26 4 0,26 1-54,0 0 0,0 2-1,-45 20 1,29-11 78,23-8-75,0 1 1,1 0-1,1 1 1,0 1-1,0 1 0,1 1 1,0 0-1,1 0 1,1 1-1,0 1 1,-13 20-1,-8 16 35,2 2-1,-30 67 1,43-78-31,1 0-1,3 2 1,2 0-1,-15 88 0,19-61 1,4 1-1,5 103 0,2-149 2,1 0 0,1 0 0,1-1 0,1 0 0,2 0 1,0 0-1,2-1 0,1-1 0,0 1 0,2-2 0,1 0 0,22 29 0,-15-24 4,2 0-1,0-1 0,2-1 0,1-2 0,1 0 1,55 34-1,-62-46-1,-1-1 1,2 0-1,0-2 1,0 0-1,0-2 0,1 0 1,0-2-1,0 0 1,0-1-1,0-1 1,42-3-1,-50-1 27,-1-1 1,1 0-1,-1-1 0,0 0 0,0-1 1,0-1-1,0 0 0,-1 0 0,0-2 1,-1 1-1,1-2 0,-2 1 1,1-1-1,-1-1 0,0 0 0,11-16 1,15-20 166,-3-2 1,42-78 0,-66 109-176,34-60 238,-3-2-1,52-152 0,-80 193-229,-2 0 0,-2-1-1,-1-1 1,-2 1 0,-2-1 0,-1 0 0,-2 0 0,-9-66 0,-2 56 177,-2 0-1,-2 1 1,-2 1 0,-3 0 0,-1 2 0,-42-68 0,51 96-106,0 0 1,-1 0 0,0 2 0,-1-1 0,-1 2-1,-1 0 1,-20-15 0,30 25-155,-1 1 1,0-1-1,0 2 0,0-1 0,0 1 1,-1 0-1,0 0 0,1 1 0,-1 0 0,0 0 1,0 1-1,0 0 0,0 0 0,0 1 1,0 0-1,0 0 0,0 1 0,0 0 1,0 1-1,0 0 0,0 0 0,-9 4 1,2 2-599,1 0 0,0 1 0,0 1 0,-19 17 0,7-5-736,-36 26-3056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 238 6470,'0'0'433,"-3"-10"1632,1 2-1812,-1 0 0,0-1 0,0 1 0,-1 0 0,0 1 0,0-1 0,-1 1 0,0-1 0,0 1 0,-1 1 0,0-1 0,-8-6 0,-5-2 3,-1 1-1,0 1 1,-1 0-1,-1 2 1,0 0 0,-1 2-1,0 0 1,0 2-1,-36-8 1,40 12-268,0 1-1,0 1 1,0 0 0,0 2 0,-1 0 0,1 1-1,0 1 1,1 1 0,-1 0 0,1 2-1,-1 0 1,-26 13 0,9 0 11,0 2 0,1 1 0,1 1 0,1 2 1,1 1-1,1 2 0,2 1 0,1 2 0,1 0 0,2 2 1,1 0-1,1 2 0,2 1 0,2 0 0,1 2 0,2 0 1,2 1-1,-12 51 0,9 1-101,4 0 1,4 1 0,4 0-1,10 128 1,-1-170 56,2 0 0,3 0 0,2-1 0,2-1 1,23 59-1,-23-75 9,2 0 1,0-1 0,3 0-1,0-2 1,2 0 0,1-1-1,1-1 1,37 34-1,-41-46 26,1 0 0,1-2 0,0-1 0,1 0 0,0-1 0,1-1 0,0-2 0,0 0 0,1-1-1,0-1 1,0-1 0,1-1 0,-1-2 0,29 1 0,-19-3 55,-1-2-1,1-1 1,-1-1-1,0-2 1,0-1-1,0-1 1,-1-2-1,0-2 1,53-27-1,-23 3 63,-1-2-1,-2-4 1,-1-1 0,-3-3-1,-2-3 1,-2-1-1,51-68 1,-62 68 78,-3-2 0,-2-1 1,-2-2-1,-3-1 0,-2-2 0,-3 0 0,-3-2 1,20-83-1,-33 105-20,-2 0 1,-2-1-1,-1 0 1,-2 0-1,-2 0 1,-1 0-1,-2 1 0,-2-1 1,-1 1-1,-15-42 1,13 54-116,-1 0 1,-1 0 0,-2 2-1,0-1 1,-2 1-1,-1 1 1,0 1-1,-2 0 1,0 1-1,-2 1 1,0 1 0,-1 1-1,-1 0 1,-43-25-1,34 26-130,0 2 0,-2 1 0,1 1 0,-2 2 0,1 2 0,-1 0 0,-1 3 0,1 0 0,-1 3 0,-66 1 0,67 4-951,0 1-1,0 2 0,0 2 0,1 0 0,0 3 0,-55 23 0,14 1-3906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18 7847,'0'0'14606,"2"-5"-14462,3-7 78,-3 13 15,-2 27 247,-2-13-293,0 0 1,0 0-1,-7 19 1,-12 7 30,-2 0 1,-37 48 0,-26 48 171,84-136-353,1 0 1,0 1-1,0 0 1,0-1-1,1 1 1,-1 0-1,0-1 0,0 1 1,1 0-1,-1 0 1,1 0-1,0-1 1,-1 1-1,1 0 0,0 0 1,0 0-1,0 0 1,1 0-1,-1-1 1,0 1-1,1 0 0,-1 0 1,1 0-1,0 2 1,1-2 43,1-1 0,-1 0 1,0 1-1,0-1 1,1 0-1,-1 0 1,1 0-1,-1-1 0,1 1 1,-1-1-1,1 1 1,-1-1-1,1 0 0,-1 0 1,1 0-1,3 0 1,9-1 282,0-1-1,0 0 1,0-1 0,15-6 0,-15 5-457,0 0 0,1 1-1,-1 1 1,18-1 0,1 3-2222,-11 0-6455,-14 0-5050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8584,'0'0'17302,"13"2"-16277,26 3-563,1-1 0,-1-3 0,46-3 0,42 0-2005,-101 3-1672,0 1-1,43 10 0,-50-7-2657,-5 0-3229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11531,'0'0'13421,"58"-9"-12108,-24-1-608,1-2-545,6-1-128,-4 4-32,-3 3-257,-4 6-639,-10 0-642,-5 0-1056,-9 12-1698,-6 2-833,0 2-6566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12460,'0'0'11755,"52"7"-10122,-20-7-640,3-3-640,7-1-257,-3 4-96,-2 0-32,-1 0-1025,-7 4-1153,-1-1-4324,-5-3-4773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64 7079,'0'0'6053,"6"-8"-3538,1-7-1361,4-6 343,5 2 3982,-15 49-4267,-1-14-1095,-2-1 0,0 1-1,-1 0 1,-1 0 0,-9 25 0,-38 79-19,10-26-6,30-70-69,8-20-23,1 1 0,0-1 0,0 1 0,0-1 0,1 1-1,0 0 1,0-1 0,0 1 0,0 6 0,1-10 3,1 0 1,-1 0 0,1 0-1,-1-1 1,1 1-1,0 0 1,0-1 0,-1 1-1,1 0 1,0-1-1,0 1 1,0-1 0,0 1-1,0-1 1,-1 0-1,1 1 1,0-1 0,0 0-1,0 0 1,0 1-1,0-1 1,0 0 0,0 0-1,0 0 1,0 0-1,0 0 1,0 0 0,2-1-1,35-2 218,-8-4-21,-1 0 0,51-21 0,-31 9-2530,1 4-4620,-31 11-1276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21 9865,'0'0'13560,"-11"-5"-13475,5 2-90,3 1 4,1 1 0,0 0 0,0-1 0,0 1 0,-1 0 0,1 0 0,0 0 0,-1 1 0,1-1 0,-1 1 1,1-1-1,-1 1 0,1 0 0,-1 0 0,1 0 0,-1 0 0,1 0 0,-1 0 0,1 1 0,-1-1 0,1 1 1,0 0-1,-1 0 0,1 0 0,0 0 0,-1 0 0,1 0 0,-2 2 0,-19 17 115,2 0-1,0 1 0,-24 33 1,40-48-58,1 0 0,-1 0 0,2 0 0,-1 0 0,1 1 0,0 0 0,0-1 0,0 1 0,1 0 0,0 0 0,1 0 1,-1 1-1,1-1 0,1 0 0,0 0 0,0 1 0,0-1 0,1 0 0,2 11 0,-3-16-46,1 0 0,0 0-1,0 0 1,0 0 0,0-1-1,0 1 1,0 0 0,1 0 0,-1-1-1,1 1 1,-1-1 0,1 1 0,0-1-1,-1 0 1,1 0 0,0 0 0,0 0-1,0 0 1,0 0 0,2 1 0,0-1 6,1 0 1,-1 0-1,1-1 1,0 1-1,-1-1 1,1 0-1,-1 0 1,1-1 0,6 0-1,-6 0 44,1 0 0,-1-1 1,1 1-1,-1-1 0,0 0 0,1-1 0,-1 1 1,0-1-1,-1 0 0,1 0 0,0 0 0,-1-1 1,0 0-1,0 1 0,0-2 0,4-4 0,-6 6 48,0 0 1,-1 0-1,1 0 0,-1 0 0,0-1 0,0 1 0,0 0 0,0-1 0,-1 1 0,1 0 1,-1-1-1,0 1 0,0-1 0,0 1 0,-2-6 0,2 7-99,-1 1-1,0 0 1,0-1 0,0 1-1,0 0 1,0 0-1,-1-1 1,1 1 0,0 0-1,0 0 1,-1 0 0,1 0-1,-1 1 1,1-1 0,-1 0-1,1 1 1,-1-1-1,1 1 1,-1-1 0,0 1-1,1 0 1,-1 0 0,0-1-1,1 1 1,-1 0 0,1 1-1,-1-1 1,0 0-1,1 0 1,-1 1 0,0-1-1,1 1 1,-3 0 0,2 0-17,-1 0 0,1 0 0,0 0 0,-1 0 0,1 0 0,0 0 0,0 0 0,0 1 0,0-1 0,0 1 0,0 0 1,0 0-1,0 0 0,1-1 0,-1 1 0,1 1 0,0-1 0,-1 0 0,1 0 0,0 0 0,0 1 0,0-1 0,1 1 0,-1-1 1,0 1-1,1-1 0,0 1 0,-1-1 0,1 1 0,1 4 0,-1-6 6,1 0-1,0-1 1,0 1 0,-1 0-1,1 0 1,0 0 0,0 0-1,0-1 1,0 1 0,0-1-1,0 1 1,0 0 0,0-1-1,0 0 1,1 1-1,-1-1 1,0 0 0,0 1-1,0-1 1,0 0 0,1 0-1,-1 0 1,0 0 0,0 0-1,0 0 1,0 0 0,1-1-1,-1 1 1,0 0 0,2-2-1,42-8 151,-22-1-210,-1 0-1,33-22 1,17-9-621,-71 43 638,0 0 1,-1 1-1,0-1 1,1 0-1,-1 0 1,0 0-1,1 0 1,-1 1-1,0-1 1,0 0-1,0 0 1,0 1-1,0-1 1,0 0-1,0 0 1,-1 0-1,1 2 1,-4 8 57,0 0 1,0 0 0,-1 0-1,-9 13 1,10-18 14,-1 1 0,1 0 1,1-1-1,0 1 0,-1 1 1,2-1-1,-1 0 0,1 1 1,1-1-1,-1 1 0,1 0 1,0-1-1,1 16 0,1-23-63,-1 0 0,0 1 0,1-1 0,-1 0 0,0 0-1,1 1 1,-1-1 0,1 0 0,-1 0 0,1 0 0,-1 1 0,0-1 0,1 0-1,-1 0 1,1 0 0,-1 0 0,1 0 0,-1 0 0,1 0 0,-1 0-1,1 0 1,-1 0 0,1 0 0,-1 0 0,1 0 0,-1 0 0,1-1 0,-1 1-1,0 0 1,1 0 0,-1 0 0,1-1 0,15-7-2019,2-9-2948,0-8-3721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10602,'0'0'15118,"0"12"-15048,-1 10-30,0 0 0,-1 1 0,-9 37 0,5-37 33,1 1 0,1-1 0,0 30 0,2-26-4209,2-2-4491,0-34-4596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13613,'0'0'8963,"8"10"-8894,-2-3-25,106 128 52,-93-115 119,1-1-1,1-1 0,0-1 1,42 26-1,-33-26-16,47 26 863,-29-25-6121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7623,'0'0'16688,"56"-26"-15471,-21 24-576,1-2-481,1 3-128,8 1-224,-8-2-1570,1-2-2146,-1-4-2370,-11-4-6438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9417,'0'0'16576,"0"10"-16395,-1 9-109,-1-1 0,-1 0 0,0 0-1,-1 0 1,-13 32 0,-46 94 158,35-84 123,28-59-336,-1-1 0,1 0 0,0 1-1,0-1 1,0 0 0,-1 1 0,1-1-1,0 1 1,0-1 0,0 0 0,0 1-1,0-1 1,0 1 0,0-1 0,0 1 0,0-1-1,0 0 1,0 1 0,0-1 0,0 1-1,0-1 1,0 1 0,0-1 0,0 0-1,0 1 1,1-1 0,-1 1 0,0-1-1,0 0 1,1 1 0,-1-1 0,0 0-1,0 1 1,1-1 0,-1 0 0,0 0-1,1 1 1,-1-1 0,0 0 0,1 0 0,0 1-1,25-1 705,40-17 213,-56 14-912,14-4-131,0 2-1,39-4 1,-14 7-7453,-41 2 361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10442,'0'0'17302,"-1"11"-17457,-6 25 204,-3 0 1,0-1 0,-20 42-1,8-20-28,23-57-15,-1 0 0,0 0 1,0 0-1,0 0 0,0 0 1,0 0-1,0 0 1,1 0-1,-1 0 0,0 0 1,0 0-1,0 0 0,0 0 1,0 1-1,0-1 0,0 0 1,0 0-1,1 0 1,-1 0-1,0 0 0,0 0 1,0 0-1,0 0 0,0 0 1,0 0-1,0 1 0,0-1 1,0 0-1,0 0 0,0 0 1,0 0-1,0 0 1,0 0-1,0 0 0,0 1 1,0-1-1,0 0 0,17-20 212,17-31-15,17-53-55,-20 38-83,-32 72-224,-7 44 115,7-48 49,1 0-1,0 0 1,0-1 0,0 1-1,0 0 1,0 0 0,0 0 0,0 0-1,0-1 1,1 1 0,-1 0-1,1 0 1,0-1 0,-1 1 0,1 0-1,0-1 1,0 1 0,0-1-1,0 1 1,0-1 0,0 1 0,0-1-1,1 0 1,1 3 0,4-3 67,0 1 0,0-1 0,0 0 1,-1 0-1,1-1 0,0 0 0,0 0 0,0-1 1,0 0-1,0 0 0,0 0 0,-1-1 0,1 0 1,7-4-1,12-4-17,-2-2 1,29-17-1,56-40-311,-106 68 112,-31 40-636,20-28 814,-1 0 1,1 0-1,1 0 0,0 1 1,1 0-1,0 1 0,1-1 1,1 1-1,0 0 0,0 1 1,1-1-1,1 0 0,-2 27 1,4-39-71,0-1 1,0 1 0,1 0 0,-1 0 0,0-1-1,0 1 1,0 0 0,0 0 0,1-1 0,-1 1-1,0 0 1,1-1 0,-1 1 0,1 0 0,-1-1-1,1 1 1,-1 0 0,1-1 0,-1 1 0,1-1 0,-1 1-1,1-1 1,0 1 0,-1-1 0,1 0 0,0 1-1,-1-1 1,2 1 0,15 0-4640,-4-2-3018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17 108 7911,'0'0'5061,"0"-9"-3715,0-2-919,0 0 1,1 0 0,1-1 0,-1 1 0,2 0 0,6-21-1,-15 65 254,2-1-1,1 1 1,2 45-1,0-19-396,-6 77-181,-2 124 264,11-254 162,1-13 517,3-13 5,-1-47-726,-5-99 0,-3 64-238,-8-89-76,11 191-140,-1 5 58,0 1-1,0-1 0,1 1 0,-1 0 0,1 0 0,0-1 0,1 1 1,1 8-1,0 5 40,0 25 28,8 312-29,-10-331 24,2 0 0,7 47 0,-3-145 901,-6-231-3345,0 102-7709,0 153 4263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4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76 384 6983,'0'0'4986,"-3"-9"-3956,0-3-779,0-1 1,0 0-1,1 0 1,1 0-1,0 0 1,1 0-1,0 0 0,1 0 1,4-22-1,1 13-31,-2 0 0,4-36 0,-8 51-35,1-1 0,-2 1 0,1 0 0,-1-1 0,0 1 0,0 0 0,-1 0 0,0 0 0,0 0 0,-1 0 0,0 0 0,-4-6 0,6 11-101,0 0 1,0 0 0,0 1 0,0-1-1,0 1 1,-1-1 0,1 1 0,0-1-1,-1 1 1,1 0 0,-1-1 0,1 1-1,-3-1 1,3 2-92,0 1 1,-1-1-1,1 0 0,0 1 0,0-1 1,0 1-1,1-1 0,-1 1 1,0 0-1,0-1 0,0 1 0,0 0 1,0 0-1,1 0 0,-1-1 1,0 1-1,1 0 0,-1 0 0,1 0 1,-1 0-1,1 0 0,-1 0 0,1 0 1,0 0-1,-1 0 0,1 1 1,0 0-1,-5 12-8,1 1-1,0 0 1,1 0-1,0 0 1,0 26 0,5 82-88,0-77 90,5 58 296,0-148 3179,1 5-3519,2-235 149,-11 223-87,1 50-48,0 27-1068,-5 445 1442,8-530-242,11-64 0,0 8-48,-10-14-793,-13 778 351,10-659 491,0-1-1,1 1 0,6-20 0,1-4-35,3-43-108,-4 0-1,-4 0 0,-5-84 0,-5 126 44,6 36 1,0-1 0,0 0 0,0 1 1,0-1-1,0 1 0,-1-1 0,1 0 0,0 1 1,0-1-1,-1 1 0,1-1 0,0 0 1,-1 1-1,1-1 0,0 0 0,-1 0 0,1 1 1,0-1-1,-1 0 0,1 0 0,-1 1 0,1-1 1,0 0-1,-1 0 0,1 0 0,-1 0 1,1 0-1,-1 0 0,1 0 0,-1 0 0,1 0 1,0 0-1,-1 0 0,1 0 0,-1 0 1,1 0-1,-1 0 0,1 0 0,-1 0 0,1-1 1,0 1-1,-1 0 0,1 0 0,-1 0 0,1-1 1,0 1-1,-1 0 0,1-1 0,0 1 1,-1 0-1,1-1 0,0 1 0,0 0 0,-1-1 1,1 1-1,0-1 0,0 1 0,0 0 0,-1-1 1,1 1-1,0-1 0,0 1 0,0-1 1,0 1-1,0 0 0,0-2 0,-5 12-76,1 0 0,0 0 1,1 1-1,0-1 0,0 1 0,1 0 0,0 16 0,-1 84-1247,3-86 801,1-9 203,0 1 0,2-1-1,7 30 1,-5-30 327,-1 1 1,-1-1-1,1 33 0,-5 32 54,-15 90-1,-2-65-3004,12-84-3555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7399,'0'0'10202,"10"-6"-8521,211-140 2798,-178 113-5352,-30 20-2307,0 0-3550,-7 5-1572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6758,'0'0'16747,"0"8"-16913,3 24 206,0-1 0,2 1 1,17 54-1,-22-85-6,0 0 1,0-1 0,0 1-1,0-1 1,0 1 0,0 0-1,0-1 1,0 1 0,1-1-1,-1 1 1,0 0 0,0-1-1,1 1 1,-1-1 0,0 1-1,1-1 1,-1 1 0,0-1-1,1 1 1,-1-1 0,1 0-1,-1 1 1,1-1 0,-1 1-1,1-1 1,-1 0 0,1 1-1,-1-1 1,1 0 0,-1 0-1,1 1 1,-1-1 0,1 0-1,0 0 1,-1 0 0,1 0-1,0 0 1,-1 0 0,1 0-1,-1 0 1,1 0 0,0 0-1,-1 0 1,1 0 0,-1-1 0,1 1-1,0 0 1,-1 0 0,1-1-1,-1 1 1,1 0 0,-1 0-1,1-1 1,-1 1 0,1-1-1,-1 1 1,0-1 0,1 1-1,-1 0 1,1-1 0,-1 1-1,0-1 1,1 0 0,-1 1-1,0-1 1,0 1 0,1-2-1,20-38 1826,-12 11-1352,-1 0 0,5-39 0,-4 20 71,-1 73-910,-6-14 199,0-1 0,0 1 0,2-1-1,-1 1 1,1-1 0,0 0-1,1 0 1,8 12 0,-12-22 147,0 0 1,-1 0 0,1 0-1,0 1 1,0-1-1,0 0 1,-1 0 0,1 0-1,0 0 1,0-1-1,0 1 1,-1 0 0,1 0-1,0 0 1,0-1 0,-1 1-1,1 0 1,0-1-1,0 1 1,-1-1 0,1 1-1,-1-1 1,1 1-1,0-1 1,-1 1 0,1-1-1,-1 1 1,1-1-1,-1 0 1,1 1 0,-1-1-1,0 0 1,1 1 0,-1-1-1,0 0 1,0 0-1,1 0 1,-1-1 0,15-35 775,-14 33-702,7-24 74,0 0 0,-3-1 0,0 0-1,-2-1 1,-1-45 0,-2 75-494,-1 36-10073,-3-25 3314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30 351 14638,'0'0'10719,"5"-9"-10169,-4 8-530,4-7 219,-1-1-1,1 0 0,-1 0 0,-1-1 0,0 1 1,0-1-1,-1 1 0,0-1 0,1-11 0,-3 21-224,0 0-1,0 0 0,0-1 0,0 1 1,0 0-1,0 0 0,0-1 0,0 1 0,0 0 1,0 0-1,0-1 0,0 1 0,-1 0 1,1 0-1,0-1 0,0 1 0,0 0 0,0 0 1,0-1-1,0 1 0,-1 0 0,1 0 1,0 0-1,0-1 0,0 1 0,0 0 0,-1 0 1,1 0-1,0 0 0,0 0 0,0 0 0,-1-1 1,1 1-1,0 0 0,0 0 0,-1 0 1,1 0-1,0 0 0,-1 0 0,-11 5 21,-9 13-196,16-11 145,1 1-1,0 0 1,1 0 0,-1 0 0,2 0 0,-1 0-1,1 1 1,-1 10 0,5-19-14,0 0 0,0 0-1,0 0 1,0 0 0,0-1 0,-1 1 0,1-1-1,0 1 1,0-1 0,0 0 0,0 1 0,3-3-1,9-6 117,-7 4-158,1 0 0,1 0-1,-1 0 1,1 1-1,9-2 1,-16 5 44,0 0 0,0 1-1,0 0 1,1-1 0,-1 1 0,0 0 0,1 0 0,-1 0-1,0 0 1,0 1 0,1-1 0,-1 1 0,0-1 0,0 1 0,0 0-1,0 0 1,0 0 0,0 0 0,0 0 0,0 0 0,0 1 0,0-1-1,0 1 1,-1-1 0,1 1 0,1 2 0,-3-4-104,1 1 0,-1 0 0,1-1 0,-1 1 0,1 0 0,-1 0 0,1-1 0,0 1 0,-1-1-1,1 1 1,0-1 0,-1 1 0,1-1 0,0 1 0,0-1 0,-1 0 0,1 1 0,0-1 0,0 0 0,0 0 0,0 1 0,-1-1 0,1 0 0,0 0 0,0 0 0,0 0 0,0 0 0,0 0 0,-1 0 0,1-1 0,0 1 0,0 0 0,1-1 0,0-1 36,0 1 1,-1-1 0,1 0 0,-1 0 0,1 0 0,-1 0 0,0 0 0,1 0 0,-1 0 0,0 0 0,0 0 0,0-3-1,15-68-2574,-16 73 2627,4-37-1755,8-72-8077,-6 52 9193,-4 44 13858,-3 39-12686,-1 6 297,5 58 0,-2-78-754,1 0 0,1-1 0,0 1 0,1-1 0,0 0 0,0 0 0,1 0 0,10 15 0,-9-17-51,-5-6-4,0 0 0,1 0 1,-1 0-1,1-1 0,0 1 0,0 0 1,0-1-1,0 1 0,0-1 0,0 0 0,1 0 1,-1 0-1,1 0 0,0 0 0,0 0 1,3 1-1,-7-6-26,0 1 0,0-1 0,0 1 0,0-1 0,-1 1 0,1-1 0,-1 1 0,1 0 0,-1 0 0,-2-3 0,-57-39 940,0 0 3011,64 39-2640,11 3-1019,18 1-726,-32 1 481,2 0-69,31 0-2626,1-3-4891,-13-1-1370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74 5285,'0'0'19026,"-8"4"-18935,-32 20 28,38-23-95,0 1 1,-1 0-1,1 0 0,0 0 1,0 1-1,0-1 0,1 0 1,-1 1-1,0-1 0,1 1 1,0 0-1,-1-1 1,1 1-1,0 0 0,1 0 1,-1 0-1,0-1 0,0 5 1,1-6 204,11-18 417,21-35-982,-32 51 304,0 3-683,0-2 739,0 0 0,0 1 0,0-1 0,0 0 0,0 1 0,0-1 0,0 0 0,0 1 0,0-1 0,0 0 0,0 1 0,1-1 0,-1 0 0,0 1 0,0-1 0,0 0 0,0 1 0,0-1 0,1 0 0,-1 1 0,0-1 0,0 0 0,1 0 0,-1 1 0,0-1 0,0 0 0,1 0 0,-1 0 0,0 1 0,0-1 0,1 0 0,-1 0 0,0 0 0,1 0 0,-1 0 0,0 0 0,1 0 0,-1 0 0,0 1 0,1-1 0,-1 0 0,0 0 0,1-1 0,-1 1 0,0 0 1,1 0-1,-1 0 0,0 0 0,1 0 0,0 0-147,2 48 512,-23 350 498,20-398-876,0 1 0,0-1 0,0 1 0,0-1 0,0 1 1,0-1-1,0 1 0,0-1 0,0 1 0,0-1 0,0 1 1,0-1-1,-1 1 0,1-1 0,0 1 0,0-1 0,-1 0 1,1 1-1,0-1 0,0 1 0,-1-1 0,1 0 0,0 1 0,-1-1 1,1 1-1,-1-1 0,1 0 0,0 0 0,-1 1 0,1-1 1,-1 0-1,1 0 0,-1 1 0,1-1 0,-1 0 0,1 0 1,-1 0-1,1 0 0,-1 0 0,1 0 0,-1 0 0,1 0 0,-1 0 1,1 0-1,-1 0 0,1 0 0,-1 0 0,0-1 0,0 1 18,-1-1-1,1 1 0,0-1 0,0 1 1,-1-1-1,1 0 0,0 0 0,0 1 1,0-1-1,0 0 0,0 0 1,0 0-1,0 0 0,0 0 0,1-1 1,-1 1-1,0 0 0,0-2 0,-2-8-65,1-1 0,0 0 0,1 0 0,0 0 0,1 0-1,0 0 1,1 0 0,1 0 0,0 0 0,5-18 0,3-6-286,2 2 0,18-39 0,-17 43 197,-9 18 103,0 1 0,1 0 0,1 0 0,-1 0 0,2 1 0,-1-1 0,1 2 0,1-1 0,0 1 0,12-11 0,-20 20 12,1-1 1,-1 1-1,1-1 0,-1 1 1,1 0-1,-1-1 1,1 1-1,-1 0 0,1 0 1,-1-1-1,1 1 0,0 0 1,-1 0-1,1 0 0,-1 0 1,1 0-1,0 0 1,-1 0-1,1 0 0,-1 0 1,1 0-1,0 0 0,-1 0 1,1 0-1,-1 0 0,1 1 1,-1-1-1,1 0 0,-1 0 1,1 1-1,0-1 1,-1 0-1,1 1 0,-1-1 1,0 0-1,1 1 0,-1-1 1,1 1-1,-1-1 0,0 1 1,1-1-1,-1 1 0,0-1 1,1 1-1,-1-1 1,0 1-1,0 0 0,0-1 1,0 1-1,1-1 0,-1 1 1,0 0-1,0-1 0,0 1 1,0-1-1,0 1 1,-1 0-1,1 46-104,-1-36 148,-10 57 278,6-34 638,4-28-149,5-11 263,4-14-962,-1 0 1,-1-1-1,0 0 0,-1 0 1,-1 0-1,1-33 1,-5 52-321,0 38-699,0-36 918,0 0 0,0 0 0,0 0 0,0 0 0,0 0 0,0 0 0,0 0 1,0 0-1,0 0 0,0 0 0,1 0 0,-1 0 0,0 0 0,1 0 0,-1 0 1,1 0-1,-1 0 0,1 0 0,-1-1 0,1 1 0,0 0 0,-1 0 0,1 0 1,0-1-1,0 1 0,0 0 0,-1-1 0,1 1 0,0-1 0,0 1 0,0-1 1,0 1-1,0-1 0,0 0 0,0 0 0,0 1 0,0-1 0,0 0 0,0 0 1,0 0-1,0 0 0,0 0 0,0 0 0,0 0 0,0 0 0,0-1 0,0 1 0,0 0 1,0-1-1,0 1 0,0 0 0,0-1 0,2 0 0,4-3 3,0 1-1,0-1 1,0 0-1,-1 0 0,12-10 1,2-5-373,-1-2 1,0 0-1,23-35 0,-48 88 434,1-19 61,-1 0-1,2 0 0,0 1 1,0-1-1,1 1 0,-2 25 0,10-36 159,7-9-29,7-10 21,1-11-176,-17 22-307,0 0 1,0 1 0,1-1 0,-1 1 0,1 0 0,0-1 0,0 2 0,1-1 0,-1 0 0,1 1 0,5-3 0,-10 6-21,1 0 1,-1 1 0,0-1-1,1 0 1,-1 0 0,0 0-1,1 0 1,-1 1 0,0-1-1,1 0 1,-1 1 0,0-1 0,1 0-1,-1 0 1,0 1 0,0-1-1,1 0 1,-1 1 0,0-1-1,0 1 1,0-1 0,0 0-1,0 1 1,1-1 0,-1 1-1,0-1 1,0 0 0,0 1-1,0-1 1,0 1 0,0-1 0,0 0-1,0 1 1,0-1 0,-1 1-1,1 20-5306,0-18 3407,0 5-3355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3619,'3'-6'902,"8"-13"2579,1-1 1,17-21-1,-26 37-3020,0 0-1,0 1 1,0 0 0,0-1 0,1 1 0,0 0-1,-1 0 1,1 1 0,0-1 0,0 1 0,0 0 0,1 0-1,-1 0 1,0 1 0,1 0 0,-1-1 0,9 0-1,-12 3-430,0 0-1,0-1 1,0 1-1,0 0 1,0 0 0,0 0-1,0-1 1,0 1-1,0 0 1,0 0-1,0 1 1,-1-1-1,1 0 1,0 0-1,-1 0 1,1 0-1,-1 1 1,1-1-1,-1 0 1,0 0 0,1 1-1,-1-1 1,0 0-1,0 1 1,0-1-1,0 0 1,0 1-1,0-1 1,-1 1-1,-1 45 297,0-37-227,0-1-1,-1 1 0,-1-1 1,1 0-1,-1 0 0,-10 15 1,10-17 36,-1 0 1,2 0-1,-1 1 1,1-1 0,0 1-1,0 0 1,1 0 0,0 0-1,-1 15 1,3-22-141,0-1 0,1 1 0,-1-1 0,0 1 0,1-1 0,-1 1 0,1-1 0,-1 1 1,1-1-1,-1 1 0,1-1 0,-1 0 0,1 1 0,-1-1 0,1 0 0,-1 1 0,1-1 0,0 0 1,-1 0-1,1 1 0,-1-1 0,1 0 0,0 0 0,-1 0 0,1 0 0,0 0 0,-1 0 0,1 0 0,0 0 1,-1 0-1,1-1 0,0 1 0,-1 0 0,1 0 0,-1 0 0,1-1 0,-1 1 0,1 0 0,0-1 1,0 1-1,26-14-2629,-26 12 2041,0 1-1,0-1 1,0 0-1,0 0 1,0 1-1,0-1 1,-1 0-1,1 0 1,-1 0 0,1 0-1,-1-3 1,1-10-5845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12908,'0'0'10234,"-4"9"-10127,-70 171 711,-29 68 35,86-212-809,2 0 0,2 1 1,-14 57-1,23-73-1219,2 0 0,-1 29 0,3-39-2327,4-6-1339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9225,'0'0'16623,"79"-30"-16655,-50 17-1761,5 0-3524,-8-5-12492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13549,'0'0'11824,"5"13"-11146,9 40-435,-2 0-1,-2 0 0,-3 1 1,1 65-1,-6-71 489,-1-33 138,-1-35 366,-1-45-823,-1 38-398,1-1 0,1 0 0,2 1 0,1-1 0,1 0-1,1 1 1,10-32 0,-14 56-87,0 1 0,0-1-1,1 0 1,-1 0 0,1 1 0,0-1 0,0 1 0,0-1-1,0 1 1,0 0 0,0 0 0,1 0 0,-1 0 0,1 0-1,-1 0 1,1 1 0,0-1 0,-1 1 0,1 0 0,0-1-1,0 2 1,0-1 0,0 0 0,0 0 0,0 1 0,0 0-1,1 0 1,-1 0 0,0 0 0,0 0 0,0 0 0,0 1-1,5 1 1,-7-2 57,0 1 0,1 0 0,-1 0 0,0 0 0,0 0 0,0 0 1,0 0-1,0 0 0,0 1 0,0-1 0,0 0 0,0 0 0,0 1 0,-1-1 0,1 1 0,0-1 0,-1 0 0,0 1 0,1-1 0,-1 1 0,0 0 0,1-1 0,-1 1 0,0-1 0,0 1 0,0-1 0,-1 1 0,1-1 0,0 1 0,-1-1 0,0 4 0,0-1 72,0 1 1,-1 0-1,0 0 0,0 0 0,0-1 0,0 1 1,0-1-1,-6 7 0,2-5 52,1 0 1,-1 0-1,-1-1 1,1 0-1,-1 0 1,0-1-1,0 0 0,0 0 1,0 0-1,-1-1 1,1 0-1,-1-1 1,0 0-1,0 0 0,-11 1 1,18-3-170,0 0 1,1 0-1,-1 0 0,1 0 1,-1 0-1,0 0 1,1 0-1,-1 0 0,1 0 1,-1 0-1,1-1 0,-1 1 1,0 0-1,1 0 1,-1-1-1,1 1 0,-1 0 1,1-1-1,-1 1 0,1 0 1,0-1-1,-1 1 1,1-1-1,-1 1 0,1-1 1,0 1-1,0-1 0,-1 1 1,1-1-1,0 1 1,-1-2-1,4-21-4088,21-18-7384,-7 26 5186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8808,'0'0'15610,"2"10"-14948,-1 1-509,0-1-115,0 0 1,0 0-1,1 0 0,0-1 0,1 1 0,0 0 0,1-1 0,7 14 0,-11-22-22,0-1 0,0 1 0,1-1 0,-1 1 0,0-1 0,0 1 0,1-1-1,-1 1 1,0-1 0,1 0 0,-1 1 0,1-1 0,-1 0 0,1 1 0,-1-1 0,0 0 0,1 1 0,-1-1 0,1 0-1,-1 0 1,1 0 0,0 1 0,-1-1 0,1 0 0,-1 0 0,1 0 0,-1 0 0,1 0 0,-1 0 0,1 0 0,-1 0-1,1 0 1,-1 0 0,1 0 0,0-1 0,-1 1 0,1 0 0,-1 0 0,1-1 0,-1 1 0,1 0 0,-1 0-1,0-1 1,1 1 0,-1 0 0,1-1 0,-1 1 0,0-1 0,1 1 0,-1 0 0,0-1 0,1 1 0,-1-1 0,0 1-1,0-1 1,1 1 0,-1-1 0,0 1 0,0-1 0,0 0 0,0 1 0,0-1 0,0 1 0,0-1 0,0 1-1,0-1 1,0 1 0,0-2 0,3-42 1263,-3 42-1344,0-11 231,1 4-34,-1-1-1,0 1 1,-1 0 0,-3-13-1,4 20-127,0 0 0,-1 1 0,1-1-1,-1 1 1,1-1 0,-1 0 0,0 1-1,0 0 1,0-1 0,0 1 0,0 0-1,0-1 1,0 1 0,0 0 0,0 0 0,-1 0-1,1 0 1,0 0 0,-1 0 0,1 0-1,-1 0 1,1 1 0,-1-1 0,1 0-1,-1 1 1,1-1 0,-1 1 0,0 0-1,1 0 1,-1-1 0,-1 1 0,2 1-64,1-1 1,-1 1 0,0-1-1,1 0 1,-1 1-1,1-1 1,-1 1 0,1-1-1,-1 1 1,1 0 0,0-1-1,-1 1 1,1 0 0,-1-1-1,1 1 1,0 0 0,0-1-1,0 1 1,-1 0-1,1-1 1,0 1 0,0 0-1,0-1 1,0 1 0,0 0-1,0 0 1,0-1 0,0 1-1,0 0 1,1-1 0,-1 1-1,0 0 1,0 0-1,1-1 1,-1 1 0,1 0-1,-1 2-295,1-1-1,0 0 0,0 1 0,-1-1 0,1 0 0,0 0 0,1 0 0,-1 0 1,0 0-1,1 0 0,-1 0 0,3 3 0,1-3-816,-1-1 1,1 1-1,0 0 0,-1-1 0,1 0 1,0 0-1,0-1 0,0 0 0,9 0 0,10 0-4636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16 14958,'0'0'5958,"-8"3"-4405,4-2-1493,0 1 0,0-1-1,1 1 1,-1 0 0,1 0 0,-1 0-1,1 1 1,0-1 0,0 1-1,0 0 1,0 0 0,0 0 0,1 0-1,-1 0 1,1 0 0,0 1 0,0-1-1,0 1 1,0 0 0,1-1-1,0 1 1,-1 0 0,1 0 0,1 0-1,-1 0 1,0 0 0,1 0-1,0 0 1,0 0 0,0 0 0,2 5-1,-2-8-21,0-1-1,0 1 0,0-1 1,1 1-1,-1-1 0,0 0 1,1 1-1,-1-1 0,0 0 1,1 1-1,-1-1 0,0 0 1,1 1-1,-1-1 0,1 0 0,-1 0 1,1 0-1,-1 1 0,1-1 1,-1 0-1,0 0 0,1 0 1,-1 0-1,1 0 0,-1 0 1,1 0-1,-1 0 0,1 0 1,-1 0-1,1 0 0,-1 0 1,1 0-1,-1 0 0,1 0 1,-1-1-1,1 1 0,-1 0 0,0 0 1,1-1-1,-1 1 0,1 0 1,-1 0-1,0-1 0,1 1 1,-1 0-1,0-1 0,1 1 1,-1-1-1,0 1 0,0 0 1,1-1-1,-1 0 0,20-19 1333,-17 13-1267,0 1 1,-1-1-1,0 0 1,0 1-1,-1-1 1,1-14-1,-6-9 4,4 29-115,-1 1 0,1-1 0,0 0 1,-1 0-1,1 0 0,-1 1 0,0-1 0,1 0 0,-1 1 0,1-1 1,-1 1-1,0-1 0,0 1 0,1-1 0,-1 1 0,0-1 0,0 1 1,0 0-1,1-1 0,-1 1 0,0 0 0,0 0 0,0-1 0,0 1 1,0 0-1,-1 0 0,0 1-47,1 0 0,-1-1 0,0 1-1,0 0 1,0 0 0,1 0 0,-1 0 0,1 1 0,-1-1 0,1 0 0,-1 1 0,1-1 0,0 1 0,-1-1 0,1 1-1,0 0 1,0-1 0,0 1 0,1 0 0,-1 0 0,0 0 0,1 0 0,-1-1 0,0 4 0,-10 49-1056,11-49 940,0-4 10,0-1 0,-1 1-1,1-1 1,0 1 0,0-1 0,0 1 0,0-1-1,0 1 1,0-1 0,0 1 0,0-1 0,0 1-1,0-1 1,0 1 0,0-1 0,0 1 0,0-1-1,0 1 1,0-1 0,1 1 0,-1-1 0,0 1 0,0-1-1,1 1 1,-1-1 0,0 1 0,0-1 0,1 0-1,-1 1 1,1-1 0,-1 0 0,0 1 0,1-1-1,-1 0 1,1 1 0,-1-1 0,1 0 0,-1 0-1,1 0 1,-1 0 0,1 1 0,-1-1 0,1 0 0,-1 0-1,1 0 1,-1 0 0,1 0 0,-1 0 0,1 0-1,0 0 1,20 0-5967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129 158 13261,'0'0'2247,"-11"5"379,4-2-2461,0 0 0,0 0 0,0 1 0,1 0 0,-1 0 0,1 1 0,0 0 0,1 0 0,-1 0-1,1 1 1,0 0 0,0 0 0,1 0 0,0 1 0,0-1 0,0 1 0,-2 7 0,2-5-8,1 0 0,1 1 0,0-1 1,-2 18-1,3-26-123,1 0 0,0 1 0,0-1-1,0 0 1,0 0 0,0 0 0,0 0 0,0 0 0,0 0 0,0 0 0,0 0-1,1 0 1,-1 0 0,0 0 0,1 0 0,-1 0 0,1 0 0,-1 0 0,1 0-1,-1 0 1,1 0 0,0 0 0,-1 0 0,1 0 0,0-1 0,0 1 0,0 0-1,-1-1 1,1 1 0,0-1 0,0 1 0,0-1 0,0 1 0,0-1 0,0 1-1,0-1 1,0 0 0,1 0 0,-1 1 0,0-1 0,0 0 0,0 0 0,0 0-1,0 0 1,0-1 0,0 1 0,0 0 0,0 0 0,0-1 0,0 1 0,0 0-1,0-1 1,0 1 0,0-1 0,0 1 0,1-2 0,3 0 136,0-1 1,0-1-1,-1 1 0,1-1 0,-1 0 1,0 0-1,0 0 0,0 0 1,0-1-1,-1 1 0,0-1 1,0 0-1,3-7 0,29-71 40,-26 55 14,-2 1-1,-1-1 0,-1 0 1,-1 0-1,0-34 0,-4 62-226,0 0-1,0 0 1,0 0-1,0 0 1,0 0-1,0 0 1,0 0-1,1-1 1,-1 1-1,0 0 0,0 0 1,0 0-1,0 0 1,0 0-1,0 0 1,0-1-1,0 1 1,0 0-1,0 0 1,0 0-1,0 0 1,0-1-1,0 1 1,0 0-1,0 0 1,0 0-1,0 0 0,0 0 1,0-1-1,0 1 1,0 0-1,0 0 1,0 0-1,0 0 1,0 0-1,0 0 1,-1-1-1,1 1 1,0 0-1,0 0 1,0 0-1,0 0 1,0 0-1,0 0 1,0 0-1,-1 0 0,1-1 1,0 1-1,0 0 1,0 0-1,0 0 1,0 0-1,-1 0 1,1 0-1,0 0 1,0 0-1,0 0 1,0 0-1,0 0 1,-1 0-1,1 0 1,0 0-1,0 0 1,0 0-1,0 0 0,0 0 1,-1 0-1,-7 14-172,-7 25 42,7-17 109,1 0 1,1 0-1,1 0 0,1 1 0,1 0 0,0 0 0,2 0 0,2 24 0,-1-46 24,1 0 0,-1 0 0,0 1 0,1-1 0,-1 0 1,1 0-1,-1 1 0,1-1 0,0 0 0,-1 0 0,1 0 0,0 0 0,0 0 0,0 0 0,0 0 0,0 0 0,0-1 0,0 1 0,0 0 0,0 0 0,0-1 0,0 1 0,1-1 1,-1 1-1,0-1 0,0 1 0,1-1 0,-1 0 0,0 0 0,1 0 0,-1 1 0,0-1 0,0 0 0,1-1 0,-1 1 0,0 0 0,1 0 0,-1-1 0,3 0 0,0 0-33,1 0 0,0 0 0,-1-1 0,0 0 0,1 0 0,-1 0 0,0 0-1,0-1 1,7-5 0,1-5-60,-1 1 0,0-2 0,-1 0 0,0 0 0,-2-1 0,1 0 0,-2 0 1,0-1-1,5-16 0,-23 63-18,4-15 268,2 0 1,0 1-1,1-1 1,1 1 0,-3 21-1,6-37-141,0-1-1,0 0 0,0 1 1,0-1-1,0 1 1,0-1-1,0 1 1,0-1-1,0 1 1,0-1-1,1 1 0,-1-1 1,0 0-1,0 1 1,0-1-1,0 1 1,1-1-1,-1 1 1,0-1-1,0 0 0,1 1 1,-1-1-1,0 0 1,1 1-1,-1-1 1,0 0-1,1 0 1,-1 1-1,1-1 1,-1 0-1,0 0 0,1 1 1,0-1-1,16-5 501,15-19 49,-15 5-590,-1 0 0,0 0 1,-1-2-1,16-30 0,-44 112-385,11-52 528,0-1 0,1 1 0,0 0 0,1 15-1,0-20-75,2-3-159,0 0 0,-1-1 1,1 1-1,0-1 0,0 0 0,0 1 1,0-1-1,0 0 0,0 0 0,0 0 0,-1 0 1,1-1-1,0 1 0,0 0 0,2-1 1,13-10-3466,1-6-3367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10762,'0'0'6342,"0"8"-4372,0 306 5242,19-339-6021,4-12-1062,-1-1 1,-2-1-1,25-71 0,-55 132-1860,-2 7-2843,0-1-1,-11 47 1,21-33-2174,3-31 3582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75 185 6150,'2'-41'2175,"-2"23"-1053,1 0 0,0 0 0,1 0 1,1 0-1,1 1 0,6-20 1,-10 72 2742,1-18-3470,-5 80 646,1 48 109,3-129-1084,2 0-1,0 0 0,1 0 0,0 0 0,1-1 0,10 24 1,-13-36 29,-2-7-16,-6-14 46,-17-28 93,-11 7 291,29 34-38,-1-1 1,1-1-1,1 1 1,-1-1-1,1 0 0,0 0 1,1 0-1,-5-10 0,8 16 95,26 1-779,34 0-2793,-20 0-2337,-12 0-957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7431,'1'3'15645,"3"17"-15595,3 24 737,-4-18-560,2 0 0,12 41 0,-17-66-198,1-1-1,-1 1 1,0 0 0,0 0 0,1 0-1,-1 0 1,1 0 0,-1 0 0,1-1-1,-1 1 1,1 0 0,-1 0 0,1-1-1,0 1 1,-1 0 0,1-1 0,0 1 0,0-1-1,-1 1 1,1-1 0,0 1 0,0-1-1,0 1 1,0-1 0,0 0 0,1 1-1,-1-1 39,1-1 0,-1 1 0,1 0 0,-1-1 0,0 0 0,0 1 0,1-1 0,-1 0-1,0 1 1,0-1 0,0 0 0,0 0 0,1 0 0,-1 0 0,1-2 0,34-54 1319,-31 48-1517,2-6 144,7-13 302,-14 27-319,1 1-1,-1-1 1,1 0 0,-1 1 0,1-1 0,0 0 0,-1 1-1,1-1 1,-1 1 0,1-1 0,0 1 0,0-1-1,-1 1 1,1 0 0,0-1 0,0 1 0,-1 0 0,1 0-1,0-1 1,0 1 0,0 0 0,0 0 0,-1 0 0,1 0-1,0 0 1,0 0 0,0 0 0,0 1 0,0-1-1,1 1-1,-1 1 0,1 0 0,-1 0 0,1-1 0,-1 1 0,0 0 0,0 0 0,0 0 0,0 0 0,0 0 0,0 0 0,0 5 0,12 18 155,-6-25 26,3-14 81,-6 6-210,1-1-1,0 1 0,0 1 1,1-1-1,10-11 0,-14 17-64,0 0 0,0 0-1,0 0 1,0 1-1,0-1 1,0 0-1,0 1 1,0-1 0,0 1-1,1 0 1,-1 0-1,1 0 1,-1 0-1,1 0 1,-1 1 0,1-1-1,0 1 1,-1-1-1,1 1 1,-1 0-1,1 0 1,0 0 0,-1 0-1,6 2 1,-7-1 6,1 0 1,0 1-1,-1-1 0,1 1 1,-1 0-1,1-1 1,-1 1-1,0 0 1,1 0-1,-1 0 0,0 0 1,-1 0-1,1 0 1,0 0-1,1 4 1,7 11 197,-9-17-166,1 0-1,0-1 1,0 1 0,0 0 0,-1-1 0,1 1-1,0 0 1,0-1 0,-1 1 0,1-1-1,0 1 1,-1-1 0,1 0 0,0 1-1,-1-1 1,1 0 0,-1 1 0,1-1 0,-1 0-1,0 1 1,1-1 0,-1 0 0,0 0-1,1 0 1,-1 1 0,0-3 0,1 1-27,1-1-1,-1 1 1,1 0 0,-1-1 0,1 1 0,0 0-1,0 0 1,0 0 0,0 0 0,0 0 0,0 1-1,1-1 1,-1 1 0,1-1 0,-1 1 0,1 0-1,-1 0 1,1 0 0,0 0 0,-1 0-1,1 1 1,0-1 0,0 1 0,3 0 0,-4 0-52,0 1 1,0-1-1,0 1 1,0-1 0,0 1-1,0 0 1,-1 0-1,1 0 1,0 0-1,-1 0 1,1 0 0,0 0-1,-1 1 1,0-1-1,1 0 1,-1 1 0,0 0-1,0-1 1,1 1-1,-1 0 1,-1-1-1,1 1 1,0 0 0,0 0-1,-1 0 1,1 0-1,-1-1 1,1 1-1,-1 0 1,0 0 0,0 0-1,0 0 1,0 0-1,0 3 1,0-1-588,0 14-1945,-3-11-4195,-9-7 189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14029,'0'0'4420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11531,'0'0'12748,"-9"0"-12524,7 0-229,-1-1-1,0 1 0,0 1 0,0-1 1,0 0-1,0 1 0,0-1 1,0 1-1,0 0 0,1 0 1,-1 0-1,0 1 0,1-1 1,-1 0-1,1 1 0,-1 0 1,1-1-1,0 1 0,0 0 1,-1 0-1,1 1 0,1-1 0,-1 0 1,0 1-1,1-1 0,-1 1 1,1-1-1,0 1 0,-1 0 1,0 3-1,-4 8 84,0 1 1,0-1-1,2 1 0,0 0 1,0 1-1,2-1 0,0 0 0,0 1 1,1-1-1,1 1 0,3 22 1,-2-35-22,1 0 0,-1-1 0,1 1 0,-1-1 0,1 1 0,0-1 0,-1 0 0,1 0 0,1 0 0,-1 0 0,0 0 0,0 0 0,1 0 0,-1-1 0,1 1 0,-1-1 0,1 0 0,0 1 0,-1-1 0,1-1 0,0 1 0,0 0 0,0-1 0,0 1 0,0-1 0,0 0 0,0 0 0,-1 0 0,1 0 0,5-1 0,-4 1 32,1-1 1,-1 1-1,0 0 0,0-1 0,0 0 0,1 0 1,-1 0-1,0-1 0,0 1 0,0-1 0,-1 0 1,1 0-1,0 0 0,-1-1 0,1 1 0,-1-1 1,0 0-1,0 0 0,0 0 0,4-6 0,-6 8-48,0 0 0,-1 0 0,1-1 0,-1 1 0,0 0 0,1 0 0,-1 0 0,0-1 0,0 1 0,1 0 0,-1-1 0,0 1 0,0 0 0,0 0 0,-1-1 0,1 1-1,0 0 1,0 0 0,-1-1 0,1 1 0,-1 0 0,1 0 0,-1 0 0,1 0 0,-2-2 0,1 2-20,-1 0-1,1 0 1,-1-1-1,0 1 1,0 0-1,0 0 1,1 0-1,-1 1 1,0-1-1,0 0 1,0 1-1,0-1 1,0 1-1,-3 0 1,-5-1-33,0 1 0,0 0 1,0 1-1,-1 0 1,-14 4-1,19-3-16,0-1 0,0 2 0,1-1 0,-1 1 0,1-1 0,0 1 0,-7 5 0,59-20 54,102-86-211,-131 85 87,-17 13 88,-1-1-1,0 1 0,0 0 0,1 0 0,-1 0 1,0-1-1,0 1 0,1 0 0,-1 0 0,0 0 0,1 0 1,-1 0-1,0-1 0,1 1 0,-1 0 0,0 0 0,1 0 1,-1 0-1,1 0 0,-1 0 0,0 0 0,1 0 0,-1 0 1,0 0-1,1 1 0,-1-1 0,0 0 0,1 0 1,-1 0-1,0 0 0,1 0 0,-1 1 0,0-1 0,0 0 1,1 0-1,-1 1 0,0-1 0,0 0 0,1 0 0,-1 1 1,0-1-1,6 22-171,-6 38 297,0-45-21,-4 45 707,15-69-10154,-5-7-4158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79 9033,'0'0'5573,"7"-9"-2845,1 0-1809,12-16 58,-10-3 2839,-10 28-3727,0-1 0,0 1-1,0 0 1,0 0 0,0-1 0,0 1 0,0 0 0,0 0 0,0 0-1,0-1 1,0 1 0,0 0 0,0 0 0,0 0 0,0-1 0,0 1-1,0 0 1,0 0 0,0-1 0,0 1 0,0 0 0,0 0 0,0 0-1,0-1 1,-1 1 0,1 0 0,0 0 0,0 0 0,0 0 0,0-1-1,0 1 1,-1 0 0,1 0 0,0 0 0,0 0 0,0 0 0,-1 0 0,1-1-1,0 1 1,0 0 0,0 0 0,-1 0 0,-11 4 508,-13 14-1017,4 1 473,1 2 0,0 1 0,2 0 1,0 1-1,2 1 0,0 1 0,-22 50 0,30-57-46,1 1 0,1 0 0,0 0 1,2 1-1,0-1 0,1 1 0,1 0 0,1 0 0,1 0 1,0 0-1,2 0 0,5 30 0,-4-42-226,0 0-1,0 1 0,0-1 1,1-1-1,0 1 1,1 0-1,0-1 0,0 0 1,0 0-1,9 7 1,-10-10-431,0 0 0,0 0-1,1-1 1,-1 1 0,1-1 0,0 0 0,0-1 0,0 1 0,1-1 0,5 2 0,19-1-5687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12043,'0'0'13362,"10"-1"-12475,1-1-738,-1-1 1,0 1 0,0-2 0,0 0 0,0 0 0,0 0 0,10-8 0,-16 10-58,0-1 0,0 0 0,0 0 0,0 0 0,-1 0 0,0-1 0,1 1 0,-1-1 0,0 0 0,-1 0 1,1 0-1,-1 0 0,0-1 0,0 1 0,0 0 0,0-1 0,-1 0 0,0 1 0,0-1 0,0 0 0,0-6 0,-1 10-83,0 0 0,0 0 0,0 1 0,0-1 0,0 0 0,0 0 1,0 1-1,0-1 0,0 0 0,-1 1 0,1-1 0,0 0 0,-1 1 0,1-1 0,0 0 0,-1 1 0,1-1 0,-1 0 1,1 1-1,-1-1 0,1 1 0,-1-1 0,1 1 0,-1-1 0,1 1 0,-1 0 0,0-1 0,1 1 0,-2-1 1,-23 3-40,20 0 9,0 0 1,0 0-1,1 0 1,-1 0-1,1 1 1,-1 0 0,1 0-1,-5 5 1,2 1-5,1 1 0,0 0 0,0 0 0,1 0 0,0 1 0,1 0-1,0 0 1,1 0 0,0 0 0,1 0 0,0 1 0,1-1 0,0 1 0,1 0 0,1 15 0,-1-25 23,1 1 0,-1-1-1,0 0 1,0 0 0,1 0-1,-1 0 1,1 0 0,0 0 0,0 0-1,0 0 1,0 0 0,0 0-1,0-1 1,0 1 0,0 0-1,1-1 1,-1 1 0,1-1 0,-1 1-1,1-1 1,0 0 0,3 3-1,-1-3-80,-1 0-1,1 1 0,0-1 0,0-1 0,0 1 1,0 0-1,0-1 0,0 0 0,0 0 1,-1 0-1,8-2 0,0 0-758,-1 0 0,1-1 0,-1 0-1,0-1 1,0 0 0,0-1 0,0 0 0,11-8 0,8-14-5121,-7-6-2013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4100,'0'0'16565,"-7"10"-15780,0 3-659,0 0 0,1 1 0,1 0 0,0 0 1,0 0-1,2 0 0,0 1 0,0 0 0,1-1 0,1 19 1,0-31-90,1 0 0,0 0 1,0 1-1,0-1 0,0 0 1,0 0-1,0 1 0,1-1 1,-1 0-1,1 0 0,-1 0 1,1 1-1,0-1 0,0 0 0,0 0 1,2 3-1,0-4 26,0 0 0,0 0-1,0 0 1,0 0 0,0 0 0,1-1 0,-1 1-1,0-1 1,0 0 0,0 0 0,6-1 0,101 1 113,-109 0-166,-1 0 1,1 0-1,-1 0 1,1 0-1,-1 1 1,1-1-1,-1 0 1,1 0-1,-1 0 1,1 1-1,-1-1 1,0 0-1,1 1 1,-1-1-1,1 0 1,-1 1-1,0-1 1,1 0-1,-1 1 1,0-1-1,1 0 1,-1 1-1,0-1 1,0 1-1,0-1 1,1 1-1,-1-1 1,0 1-1,0-1 1,0 1-1,0-1 1,0 1-1,0-1 1,0 1-1,0-1 1,0 1-1,0 0 1,0-1 22,0 0 0,0 1-1,0-1 1,0 0 0,0 0 0,0 1 0,0-1 0,0 0-1,-1 0 1,1 1 0,0-1 0,0 0 0,0 0-1,0 0 1,0 1 0,0-1 0,-1 0 0,1 0 0,0 0-1,0 1 1,0-1 0,-1 0 0,1 0 0,0 0 0,0 0-1,-1 0 1,1 1 0,0-1 0,0 0 0,-1 0-1,1 0 1,0 0 0,0 0 0,-1 0 0,1 0 0,0 0-1,0 0 1,-1 0 0,1 0 0,0 0 0,0 0-1,-1 0 1,1 0 0,0 0 0,0 0 0,-1-1 0,1 1-1,0 0 1,0 0 0,-1 0 0,1 0 0,0 0 0,0-1-1,0 1 1,-1 0 0,1 0 0,0 0 0,0-1-1,0 1 1,0 0 0,0 0 0,-1-1 0,1 1 0,0 0-1,0 0 1,0 0 0,0-1 0,0 0 0,-5-5 101,0-2 1,1 1 0,0-1 0,0 1 0,1-1-1,0 0 1,-2-10 0,41 9-220,-30 7 73,104-35 184,-104 31-1165,-8 1-5958,-9 2 577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13068,'0'0'12492,"21"-52"-11883,1 42-449,6 4-192,-2 0-128,10 4-1666,-1 0-2786,-1 0-5254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6086,'0'0'19965,"8"3"-18790,-6-2-1119,1 0 0,-1 0 0,0-1 0,1 1-1,-1-1 1,0 1 0,1-1 0,-1 0 0,1 0 0,-1 0 0,1 0 0,-1 0 0,0 0 0,1-1 0,-1 1 0,5-2 0,-4 0-24,-1 0 0,1 0 0,0 0 0,-1 0 0,1 0 0,-1-1 0,0 1 0,0-1 0,0 1 0,0-1 0,-1 0 0,1 0 0,0 0 0,-1 0 0,0 0 0,1-3-1,0-1-20,1 1 0,-2 0 0,1-1-1,-1 1 1,0-1 0,0-8-1,-1 15-42,-1-1 0,1 1-1,-1 0 1,1 0 0,-1 0-1,0 0 1,1 0-1,-1 0 1,1 0 0,-1 0-1,1 0 1,-1 0 0,0 0-1,1 0 1,-1 1 0,1-1-1,-1 0 1,1 0 0,-1 1-1,1-1 1,-1 0 0,1 1-1,-1-1 1,1 0 0,-1 1-1,1-1 1,0 0 0,-1 1-1,1-1 1,0 1 0,-1-1-1,1 1 1,0 0 0,-5 8-2,1 0 1,0 1 0,0 0-1,1-1 1,0 1 0,1 0 0,1 0-1,-1 0 1,1 1 0,1-1 0,0 0-1,1 11 1,0-20 40,-1 1 0,0-1 0,1 0-1,-1 0 1,1 0 0,-1 0 0,1 0 0,-1 0 0,1 0-1,0 0 1,0 0 0,-1 0 0,1 0 0,0-1 0,0 1-1,0 0 1,0 0 0,0-1 0,0 1 0,0-1 0,0 1-1,0-1 1,0 1 0,0-1 0,0 0 0,1 1-1,-1-1 1,0 0 0,0 0 0,0 0 0,0 0 0,1 0-1,-1 0 1,0 0 0,0 0 0,0 0 0,1-1 0,-1 1-1,0 0 1,1-1 0,4-1 88,-1 0 0,1 0 0,-1 0 0,1-1 0,-1 1 0,9-7 0,-1-2-73,0-1 1,-1 0-1,0 0 1,-1-1-1,0-1 1,-1 0-1,-1 0 0,0-1 1,7-17-1,-19 54-242,0 0-1,1 35 0,6-37 620,-3-20-398,-1 1 0,0-1 0,1 0 1,-1 0-1,0 0 0,1 0 0,-1 0 1,0 0-1,1 0 0,-1 0 0,0 0 1,1 0-1,-1 0 0,0 0 0,1 0 1,-1 0-1,0 0 0,1 0 0,-1 0 1,0 0-1,1 0 0,-1 0 0,0 0 1,1-1-1,-1 1 0,0 0 0,0 0 1,1 0-1,-1-1 0,0 1 0,1 0 1,-1-1-1,2-1-364,0 0 0,0-1-1,0 1 1,0-1 0,0 0 0,-1 1 0,1-1-1,-1 0 1,0 0 0,2-3 0,0-19-6134,-2-5-4142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15631,'0'0'5573,"52"50"-17040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81 13229,'0'0'5541,"-9"9"-3748,4-4-1630,0-1 58,0 0-1,1 1 1,-1 0 0,1 0 0,0 0-1,0 1 1,0-1 0,1 1 0,0 0-1,0 0 1,1 0 0,-1 0-1,1 0 1,1 1 0,-2 10 0,2-16-202,1-1 1,0 1-1,0 0 1,0 0-1,0-1 0,0 1 1,0 0-1,0 0 1,0 0-1,1-1 1,-1 1-1,0 0 1,0 0-1,1-1 1,-1 1-1,0 0 1,1-1-1,-1 1 1,1 0-1,-1-1 0,1 1 1,-1-1-1,1 1 1,-1 0-1,1-1 1,-1 1-1,1-1 1,0 0-1,0 1 1,1-1 50,-1 0 1,1 0-1,-1 0 0,0 0 1,1 0-1,-1 0 1,1-1-1,-1 1 1,0 0-1,1-1 1,-1 1-1,0-1 0,0 0 1,1 1-1,0-2 1,4-2 106,-1 0 0,0 0 1,0 0-1,0-1 0,0 0 0,7-10 1,-2-4-139,0 0 0,-1-1-1,-1 0 1,-1 0 0,-1-1 0,5-27 0,-24 97-587,8-36 616,1 1 0,0 0 0,1 1-1,1-1 1,0 0 0,1 1 0,0 21 0,1-34-61,1 0 1,-1 0-1,0 0 1,1-1 0,-1 1-1,1 0 1,0 0-1,-1-1 1,1 1 0,0 0-1,0-1 1,0 1-1,0-1 1,1 1 0,-1-1-1,0 0 1,0 1-1,1-1 1,-1 0 0,1 0-1,2 2 1,0-2 11,-1 0 1,1 0-1,-1 0 0,1 0 1,0 0-1,-1-1 1,1 0-1,0 1 0,-1-1 1,7-1-1,1-1 27,0 0-1,0-1 1,0 0-1,0-1 1,0 0-1,12-7 1,-12 5-19,0 0 0,-1-1 0,0-1-1,14-13 1,-22 19 38,1 0 1,-1-1-1,0 1 0,1-1 0,-1 0 1,0 0-1,-1 1 0,1-1 0,-1 0 1,1-1-1,-1 1 0,0 0 0,0 0 1,0 0-1,-1-1 0,1 1 0,-1-1 1,1 1-1,-1 0 0,0-1 0,-1-5 0,0 7-23,-1 1 0,1-1-1,0 1 1,0 0 0,0 0-1,-1-1 1,1 1 0,-1 0-1,1 0 1,-1 0 0,1 0-1,-1 1 1,0-1 0,1 0-1,-1 1 1,0-1 0,1 1-1,-1-1 1,0 1 0,0 0-1,1 0 1,-1 0 0,-2 0-1,-43 2-138,43 0 83,1-1 0,0 1 0,-1-1 1,1 1-1,0 0 0,0 1 0,0-1 0,1 0 1,-1 1-1,0-1 0,1 1 0,0 0 0,0 0 1,0 0-1,0 0 0,0 0 0,-1 4 0,2-5 14,0-1 0,0 0 0,1 1 0,-1-1 0,1 1-1,-1-1 1,1 1 0,0-1 0,-1 0 0,1 1-1,0-1 1,0 1 0,0 0 0,0-1 0,1 1-1,-1-1 1,0 0 0,0 1 0,1-1 0,-1 1 0,1-1-1,0 1 1,-1-1 0,1 0 0,0 1 0,0-1-1,-1 0 1,1 0 0,0 0 0,0 0 0,1 0-1,-1 0 1,0 0 0,0 0 0,0 0 0,1 0 0,-1 0-1,0-1 1,1 1 0,-1-1 0,1 1 0,2 0-1,7 1-489,0 0-1,0 0 1,1-1-1,22-2 0,-27 1-1182,-1-1 0,1 0 0,0 0 0,0-1 0,9-3 0,9-8-10590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20211,'0'0'7244,"-8"0"-7222,3 0-32,-1 1 1,1-1 0,0 1-1,0 1 1,0-1 0,0 1-1,0 0 1,-5 2 0,8-3 6,-1 0 1,1 1-1,0-1 1,0 0 0,0 1-1,0 0 1,1-1-1,-1 1 1,0 0 0,1 0-1,-1 0 1,1 0-1,0 0 1,0 0 0,-1 0-1,1 1 1,1-1-1,-1 0 1,0 0 0,0 1-1,1-1 1,0 1-1,-1-1 1,1 4 0,1-5-6,-1 0 1,1 0 0,-1 0 0,1 1 0,-1-1-1,1 0 1,0 0 0,0 0 0,0 0 0,0 0 0,-1 0-1,1 0 1,0 0 0,1-1 0,-1 1 0,0 0-1,0 0 1,0-1 0,0 1 0,1-1 0,-1 1-1,0-1 1,0 0 0,1 1 0,-1-1 0,0 0 0,1 0-1,-1 0 1,2 0 0,50 2-491,-42-2 331,79 1-912,-90-1 1084,0-1 0,0 1-1,1 0 1,-1 0 0,0 0-1,1 0 1,-1 0 0,0 0-1,0 0 1,1 0 0,-1 0-1,0 0 1,0 0 0,1 0-1,-1 0 1,0 0 0,1 1-1,-1-1 1,0 0 0,0 0-1,1 0 1,-1 0 0,0 0-1,0 1 1,0-1 0,1 0-1,-1 0 1,0 0 0,0 1-1,0-1 1,1 0 0,-1 0-1,0 1 1,0-1 0,0 0-1,0 0 1,0 1 0,0-1-1,0 0 1,0 0 0,1 1-1,-1-1 1,0 0 0,0 1-1,0-1 1,0 1 0,-11 13 391,-20 8 19,24-18-570,0-1 0,0 0 0,0-1 0,0 0 1,-1 0-1,1 0 0,0-1 0,-1 0 0,1-1 1,-1 1-1,-13-2 0,20 0-241,0 0 0,0 1 0,1-1-1,-1 0 1,0 0 0,0 1 0,1-1 0,-1 0 0,0 0 0,1 0 0,-1 0 0,1 0-1,-1 0 1,1 0 0,0 0 0,-1 0 0,1 0 0,0 0 0,0-1 0,-1 1 0,1 0-1,0 0 1,0 0 0,0 0 0,1 0 0,-1 0 0,0 0 0,0 0 0,1-2 0,4-13-7398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55 7015,'0'0'9187,"9"-6"-5829,-3 2-2810,2 1 4,-1-1 1,1 0 0,-1-1 0,0 0 0,-1 0-1,1 0 1,6-9 0,-48 19-142,28-2-298,0 1-1,0 0 1,0 0-1,0 1 1,1-1-1,0 1 1,0 1-1,-9 9 1,12-12-46,0 0-1,1 0 1,-1 1-1,1-1 1,0 0-1,0 1 1,0-1-1,1 1 1,-1 0-1,1 0 1,0-1-1,0 1 1,0 0-1,1 0 1,-1 0-1,1 0 1,0 0-1,0 0 1,1 5-1,0-7-41,0 0 0,0-1 0,1 1 0,-1 0 0,0-1 0,1 0 0,-1 1 0,1-1 0,0 0 0,-1 0 0,1 0 0,0 0 0,0 0-1,0 0 1,0 0 0,0-1 0,0 1 0,0-1 0,0 1 0,0-1 0,0 0 0,0 0 0,0 0 0,0 0 0,2 0 0,55-3 69,-49 1-584,0-1 1,0 1 0,0-2 0,10-4-1,18-13-7356,-12 1-7037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8264,'1'1'13016,"3"9"-12355,7 12-366,-2 0 0,-1 0 1,-1 1-1,6 29 0,-8-28-55,1 0-1,2-1 1,17 39-1,-25-61-182,0-1 1,0 1-1,1-1 0,-1 1 0,0 0 1,1-1-1,-1 1 0,1-1 0,-1 1 1,1-1-1,-1 1 0,1-1 0,-1 1 1,1-1-1,-1 0 0,1 1 0,-1-1 0,1 0 1,0 1-1,-1-1 0,1 0 0,0 0 1,-1 1-1,1-1 0,0 0 0,-1 0 1,1 0-1,0 0 0,-1 0 0,1 0 1,0 0-1,-1 0 0,1 0 0,0-1 1,-1 1-1,1 0 0,0 0 0,-1-1 1,1 1-1,0 0 0,-1-1 0,1 1 1,-1 0-1,1-1 0,-1 1 0,1-1 1,-1 1-1,1-1 0,-1 1 0,1-1 1,-1 1-1,1-2 0,23-33 1682,-22 31-1611,6-11 62,0-1 1,-1 0-1,-1 0 0,-1 0 1,0 0-1,-1-1 1,0 0-1,1-32 0,-5 49-1001,0 20-11969,-1-5 9945,-3 6 3142,0-8-114,1 1-1,1-1 0,-1 24 1,3-34-41,0 0 1,0 0 0,0 0-1,0 0 1,1 0 0,-1 0-1,1 0 1,0-1 0,0 1-1,0 0 1,0-1 0,1 1-1,-1 0 1,1-1 0,-1 0-1,1 1 1,0-1 0,0 0-1,0 0 1,0 0 0,0 0-1,1 0 1,2 2 0,-4-4-123,0 1 1,0-1 0,0 1 0,0-1 0,0 1 0,0-1-1,1 0 1,-1 1 0,0-1 0,0 0 0,0 0 0,0 0-1,0 0 1,1 0 0,-1 0 0,0 0 0,0 0 0,0-1-1,0 1 1,0 0 0,0-1 0,0 1 0,0-1 0,0 1-1,0-1 1,0 1 0,0-1 0,0 0 0,0 1 0,0-1-1,0 0 1,1-1 0,18-36-7801,-13 15-2443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9897,'0'0'9807,"2"12"-9263,14 46 5,4 0-1,37 78 0,-55-131-554,4 17-676,-20-31-556,-31-40-360,35 37 2122,-1 2-33,7 7-89,0 0-1,1 0 1,0 0-1,0 0 0,0-1 1,0 1-1,0-1 0,1 0 1,-3-4-1,5 8 192,45 7-362,3 1-3943,-40-8 1828,0 0 0,1-1-1,-1 0 1,0-1 0,0 0 0,14-5 0,6-7-1413,-11-1 4566,1-3 14448,-20 30-13575,-8 17-2072,2-17 151,6-10-178,0 1 0,0 0 0,0 0 0,1-1 0,-1 1 0,1 1 0,-1-1 0,1 0 0,0 0 0,-1 7 0,4-10 1,-1 0-1,1 0 1,-1 0 0,1 0-1,-1 0 1,1-1 0,-1 1-1,1 0 1,-1-1-1,1 1 1,-1-1 0,1 0-1,-1 1 1,1-1 0,-1 0-1,2-1 1,14-8 40,0 1 0,25-10 1,-37 17-76,0 0 0,1 0 0,-1 0 0,0 1 0,1 0 0,-1 0 0,1 1 0,-1-1 0,1 1 0,0 0 0,-1 1 0,1-1 0,7 3 0,-40-73 4893,11 33-4268,16 36-641,0 0 0,0 1 0,0-1 0,0 0 0,-1 1 0,1-1 0,0 1 0,0-1 0,0 0 0,0 1 0,0-1 0,1 0 0,-1 1 0,0-1 0,0 0 0,0 1 0,0-1 0,1 1 0,-1-1 0,0 1 0,1-1 0,-1 0 0,0 1 0,1-1 0,-1 1 0,1-1 0,-1 1 0,1 0 0,-1-1 0,1 1 0,-1 0 0,1-1 0,-1 1 0,1 0 0,0-1 0,-1 1 0,1 0 0,-1 0 0,1 0 0,0-1 0,-1 1 0,1 0 0,1 0 0,38-3-1459,-21 2 10,7-5-2435,-1-1-3322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11050,'0'0'3273,"4"-9"474,2-5-2198,5-9 222,3 0 3211,-13 22-3669,-4 43-981,-1 0 1,-2-1-1,-17 60 1,-2 15-238,23-60 55,3-56-125,-1 1 0,1 0 0,0-1 0,-1 1 0,1-1 0,-1 1 0,1-1 0,0 1 0,-1-1 1,1 1-1,0-1 0,0 0 0,0 1 0,-1-1 0,1 0 0,0 0 0,0 1 0,0-1 0,-1 0 0,1 0 0,0 0 1,0 0-1,0 0 0,0 0 0,-1 0 0,1 0 0,0-1 0,0 1 0,0 0 0,-1 0 0,1-1 0,0 1 0,0 0 1,0-1-1,-1 1 0,2-1 0,32-13 952,136-111 464,-119 84-1280,-49 40-168,43-39-2258,-44 39 2088,1-1-1,0 1 1,-1-1 0,1 1-1,-1-1 1,0 0 0,0 0-1,1 0 1,-1 0-1,0 0 1,0 0 0,-1 0-1,1 0 1,0 0 0,-1 0-1,1 0 1,-1 0-1,0 0 1,0-1 0,1 1-1,-2 0 1,1 0 0,0-3-1,-8-2-5198,-8 1-2033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7431,'1'-2'7844,"3"5"-3389,6 10-2467,9 18-2961,9 37 1253,30 113 1,-31-89 711,-25-90 989,-1-7-676,0-21-161,-7-40-758,-2 30-260,-7-25-50,3-2-1,-8-123 0,20 186-82,0-1 0,0 0 0,0 1 0,0-1 0,1 0 0,-1 1 0,0-1 0,0 1 0,1-1 0,-1 1 0,0-1 0,1 1 0,-1-1 0,1 1 0,-1-1 0,1 1 0,-1-1 0,1 1 0,-1 0 0,1-1 0,-1 1 0,1 0 0,-1-1 0,1 1 0,-1 0 0,1 0 0,0-1 0,0 1 0,29-3-281,24 12-257,-51-8 500,0 0-1,0 1 0,-1-1 0,1 1 1,0-1-1,0 1 0,-1 0 0,1 0 1,-1 0-1,1 0 0,-1 1 0,0-1 1,0 1-1,0-1 0,0 1 1,-1 0-1,1 0 0,-1-1 0,2 6 1,-2-5 53,-1 0 1,0 0-1,0 0 1,0 0-1,0 0 1,-1-1 0,1 1-1,-1 0 1,1 0-1,-1 0 1,0 0 0,0-1-1,-1 1 1,1 0-1,0-1 1,-1 1-1,0-1 1,1 0 0,-1 1-1,0-1 1,-4 4-1,-1 1 13,-1-1 0,0 1 0,0-1 0,0-1 0,0 1 0,-15 5 0,-11-3-3670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6726,'0'0'18039,"-10"8"-18162,3-3 122,1 1 0,0 0 0,0 0 0,1 1 0,-1-1 0,2 1 0,-1 1-1,1-1 1,0 0 0,0 1 0,1 0 0,0 0 0,0 0 0,-2 14 0,2-11-4,1-1 0,1 1-1,0 0 1,0-1 0,1 1 0,2 16 0,-2-25 14,1 0 1,-1 0-1,1 0 1,0 0-1,-1 0 1,1 0-1,0 0 1,0 0-1,0-1 1,1 1 0,-1 0-1,0 0 1,1-1-1,-1 1 1,1-1-1,-1 1 1,1-1-1,0 0 1,0 0-1,-1 0 1,1 0-1,0 0 1,0 0-1,0 0 1,0 0-1,0-1 1,0 1-1,0-1 1,1 0-1,-1 1 1,0-1-1,0 0 1,0 0 0,0-1-1,0 1 1,0 0-1,4-2 1,0 1 37,-1 0 1,0-1 0,0 0-1,0 0 1,0-1 0,0 1-1,-1-1 1,1 0 0,-1-1 0,0 1-1,0-1 1,0 1 0,0-1-1,0 0 1,5-10 0,-4 9 74,-1-2-1,-1 1 1,1 0 0,-1-1 0,0 1 0,0-1 0,-1 0 0,0 0 0,0 0 0,-1 0 0,1-11 0,-2 17-123,0 0 1,0 0-1,0 0 1,-1 0 0,1 0-1,0 0 1,0 0-1,-1 0 1,1 1 0,-1-1-1,1 0 1,0 0-1,-1 0 1,0 1-1,1-1 1,-1 0 0,1 0-1,-1 1 1,0-1-1,0 1 1,1-1-1,-1 1 1,0-1 0,0 1-1,0-1 1,0 1-1,1-1 1,-1 1 0,0 0-1,0 0 1,0 0-1,0-1 1,0 1-1,0 0 1,0 0 0,0 0-1,0 0 1,0 0-1,0 1 1,0-1 0,1 0-1,-1 0 1,0 1-1,0-1 1,-1 1-1,-1 0-26,0-1 0,1 1 0,-1 0 0,0 0 0,1 0-1,-1 1 1,1-1 0,0 0 0,-1 1 0,1 0 0,0 0 0,0-1-1,0 1 1,0 1 0,-2 1 0,3-2 19,0 0 0,0 0 0,0 0 0,0 0-1,0 0 1,1 0 0,-1 1 0,1-1 0,-1 0 0,1 0 0,0 0 0,0 3 0,0-5 15,0 1 0,0-1 0,1 1 0,-1-1 0,0 1 0,0-1 0,1 0 0,-1 1 1,0-1-1,0 1 0,1-1 0,-1 0 0,0 1 0,1-1 0,-1 0 0,0 1 1,1-1-1,-1 0 0,1 0 0,-1 1 0,1-1 0,-1 0 0,0 0 0,1 0 0,-1 0 1,1 0-1,-1 0 0,1 1 0,-1-1 0,1 0 0,-1 0 0,1-1 0,4 1 34,-1-1-1,0 0 0,0 0 1,-1-1-1,1 1 1,0-1-1,0 0 0,-1 0 1,1 0-1,-1-1 0,5-3 1,6-7 0,-9 7-45,1 0 1,1 0-1,-1 1 1,14-8-1,-20 12-10,1 1-1,0-1 1,0 1-1,0 0 0,0-1 1,-1 1-1,1 0 1,0 0-1,0 0 1,0 0-1,0-1 1,0 1-1,0 0 1,0 1-1,0-1 1,-1 0-1,1 0 1,0 0-1,0 0 1,0 1-1,0-1 1,0 0-1,0 1 1,-1-1-1,1 1 1,0-1-1,0 1 1,-1-1-1,1 1 1,0 0-1,-1-1 1,1 1-1,0 0 1,-1-1-1,1 1 1,-1 0-1,1 0 1,-1-1-1,0 1 1,1 0-1,-1 0 1,0 0-1,0 0 1,1 0-1,-1 0 1,0 0-1,0-1 1,0 1-1,0 0 0,0 0 1,0 1 0,9 38-195,2 14-1000,-9-37-3298,-1-2-3560,-1-29-3075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4164,'0'0'18951,"-8"11"-18695,-4 6 35,1 1-1,0 1 1,1 0-1,1 0 0,1 1 1,1 0-1,1 1 1,0-1-1,-4 39 1,9-57-270,1 1 0,0 0 0,-1 0 0,2 0 0,-1-1 0,0 1 0,0 0 0,1 0 0,-1-1 0,1 1 0,0 0 0,0-1 0,0 1 0,0-1 1,1 1-1,-1-1 0,4 5 0,-2-5 10,0 0 1,0-1 0,1 1-1,-1-1 1,0 0 0,1 0-1,-1 0 1,1-1-1,-1 1 1,1-1 0,-1 1-1,1-1 1,6-1 0,-4 1 0,-1 0 0,0-1 0,1 0 0,-1 0 0,0 0 0,0-1 0,1 1 0,-1-1 0,0 0 0,9-6 0,-12 7-24,-1-1 1,1 1-1,0 0 1,0-1-1,0 0 1,-1 1-1,1-1 1,-1 0-1,0 0 1,1 0-1,-1 0 0,0 0 1,0 0-1,0 0 1,0-1-1,-1 1 1,1 0-1,-1 0 1,1-1-1,-1 1 1,0 0-1,0-1 1,1 1-1,-2 0 1,1-1-1,0 1 1,-1 0-1,0-4 1,0 4 1,0 1 1,0-1 0,-1 1-1,1-1 1,-1 1 0,1-1-1,-1 1 1,1 0 0,-1 0 0,0-1-1,0 1 1,1 1 0,-1-1-1,0 0 1,0 0 0,0 1-1,0-1 1,0 1 0,0-1-1,0 1 1,-3 0 0,-45-1 335,50 1-350,0 0 0,0 0 0,0 0-1,1 1 1,-1-1 0,0 0 0,0 0 0,0 0-1,0 0 1,0 0 0,1 0 0,-1 1-1,0-1 1,0 0 0,0 0 0,0 0-1,0 0 1,0 0 0,0 1 0,0-1-1,0 0 1,0 0 0,0 0 0,0 0 0,0 1-1,0-1 1,0 0 0,0 0 0,0 0-1,0 1 1,0-1 0,0 0 0,0 0-1,0 0 1,0 0 0,0 1 0,0-1-1,0 0 1,0 0 0,0 0 0,0 0 0,0 0-1,0 1 1,-1-1 0,1 0 0,0 0-1,0 0 1,0 0 0,0 0 0,0 0-1,-1 1 1,1-1 0,0 0 0,0 0-1,0 0 1,0 0 0,-1 0 0,1 0-1,0 0 1,0 0 0,16 5-90,-11-5 57,0-1 1,1 1-1,-1-1 0,0-1 1,0 1-1,0-1 0,0 1 0,0-2 1,0 1-1,0 0 0,-1-1 0,8-5 1,32-15-1665,-43 23 1682,0 0 0,0 0-1,0 0 1,0 0 0,0 0 0,0 0 0,0 0-1,0 0 1,0 1 0,0-1 0,0 0-1,0 1 1,0-1 0,0 1 0,-1-1 0,1 1-1,0-1 1,0 1 0,0 0 0,-1-1 0,1 1-1,0 0 1,-1 0 0,1 0 0,0-1-1,-1 1 1,1 0 0,-1 0 0,1 0 0,-1 0-1,0 0 1,1 0 0,-1 0 0,0 0 0,0 0-1,0 0 1,0 1 0,8 49-621,-6-39 574,-2-2-825,0-9 442,-1 1 1,1-1-1,0 1 0,0 0 0,0-1 1,0 1-1,0-1 0,0 1 0,1-1 1,-1 1-1,0-1 0,1 1 1,-1-1-1,1 1 0,0-1 0,-1 1 1,1-1-1,1 3 0,4-9-7046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14670,'0'0'8584,"-5"62"-8232,5-33-31,5 5-193,1-3-96,5-2 0,-4-1 0,-1-4-64,0-7-609,-1-7-384,-5-5-993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1537,'0'0'19763,"8"-9"-18492,-3 2-1125,1 1 1,0 1 0,0-1-1,0 1 1,0 0-1,1 0 1,0 1 0,0 0-1,0 0 1,0 1 0,1 0-1,0 0 1,-1 1-1,9-2 1,24-6-363,1 2 0,-1 1-1,50-1 1,-90 8 208,1 0 0,-1 0 0,1 0 0,-1 0 0,1 0-1,-1 0 1,1 0 0,0 0 0,-1 0 0,1 0 0,-1 0-1,1 0 1,-1 0 0,1 1 0,-1-1 0,1 0 0,-1 0-1,1 1 1,-1-1 0,0 0 0,1 1 0,-1-1 0,1 0 0,-1 1-1,0-1 1,1 0 0,-1 1 0,0-1 0,1 1 0,-1-1-1,0 1 1,0-1 0,0 1 0,1-1 0,-1 1 0,0 0-1,-8 23 174,-23 17 143,7-11-288,17-21-69,0 1 0,-1-1-1,0-1 1,0 0 0,-1 0 0,0 0 0,-15 9-1,24-37-6244,8-2 1074,6-4-1491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8072,'0'0'9315,"2"11"-7500,1 35 383,-1-1-1,-8 86 1,5-51-1216,2-79-942,-1 0 0,1 0 0,0 0 0,0 0 1,0-1-1,0 1 0,0 0 0,0-1 0,0 1 0,0-1 0,0 1 0,0-1 0,0 1 0,1-1 0,-1 0 0,0 1 0,0-1 0,0 0 0,0 0 0,1 0 0,-1 0 0,0 0 0,0 0 0,0 0 0,2-1 0,36-1 681,-35 1-1041,60-13 1542,-33 1-2834,-9-6-6417,-17 11-1489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15182,'0'0'8638,"-10"3"-8510,6-3-121,-1 1 0,1 1 0,0-1-1,-1 1 1,1-1 0,0 1 0,0 0 0,1 1 0,-1-1 0,0 1-1,1-1 1,-1 1 0,1 0 0,0 0 0,0 1 0,0-1 0,1 1 0,-1-1-1,1 1 1,-3 6 0,0-2 232,1 1 0,0 0 0,0 0 0,1 0 0,1 0 0,-1 1 0,1-1 0,1 1 0,0-1 0,0 1 0,1 0 0,1 9 0,0-18-222,-1 1 0,1-1 0,-1 1-1,1-1 1,0 0 0,0 1 0,0-1 0,0 0-1,0 0 1,0 0 0,0 0 0,0 1 0,1-2 0,-1 1-1,0 0 1,0 0 0,1 0 0,-1-1 0,1 1 0,-1 0-1,1-1 1,-1 1 0,1-1 0,-1 0 0,1 0-1,-1 1 1,1-1 0,-1 0 0,1 0 0,0-1 0,-1 1-1,1 0 1,-1 0 0,1-1 0,-1 1 0,3-2 0,2 1 31,1 0 0,-1-1 0,1 0 1,-1-1-1,0 1 0,0-1 1,8-5-1,23-26 130,-36 32-169,1 1 1,-1-1-1,0 0 1,0 1-1,0-1 0,0 0 1,0 0-1,0 1 1,0-1-1,-1 0 1,1 0-1,-1 0 1,1 0-1,-1 0 0,0 0 1,0 0-1,0 0 1,0 0-1,0 0 1,0 0-1,-1 0 1,0-3-1,-2 4 1,-1 0 1,1 1-1,-1-1 0,1 1 0,-1 0 1,0-1-1,1 2 0,-1-1 0,0 0 1,1 1-1,-1-1 0,-6 3 1,8-1-5,-1-1 1,1 1 0,-1 0-1,1 0 1,0 0 0,0 0 0,0 0-1,0 0 1,0 0 0,0 1 0,1-1-1,-1 1 1,1-1 0,0 1-1,0 0 1,0 0 0,0-1 0,0 1-1,0 0 1,1 0 0,-1 0 0,1 6-1,2-8 17,0-1 0,0 1 0,-1 0 0,1 0 0,0-1-1,0 0 1,1 1 0,-1-1 0,0 0 0,0 0 0,0 0-1,0 0 1,0 0 0,0 0 0,0-1 0,0 1 0,3-2-1,4-1 13,-1 0 0,1-1-1,-1 0 1,0 0 0,-1-1-1,14-11 1,-16 11-163,1 1-1,0 0 1,0 0 0,0 0-1,0 0 1,0 1 0,1 0 0,-1 1-1,1-1 1,0 1 0,0 1-1,7-2 1,-13 3 109,0 1-1,0 0 1,-1-1-1,1 1 1,0-1 0,-1 1-1,1 0 1,-1 0-1,1-1 1,-1 1 0,1 0-1,-1 0 1,0 0-1,1-1 1,-1 1 0,0 0-1,0 0 1,1 0-1,-1 0 1,0 0 0,0 0-1,0 0 1,0 0-1,0-1 1,-1 3-1,1 34-70,0-27-25,-4 41-1829,-4-19-3890,1-14-4106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7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8520,'0'0'11478,"6"10"-11089,108 201 3530,-37-65 165,-77-145-4042,1 0 0,-1-1 0,0 1 0,0 0 0,1 0 0,-1-1 0,0 1 1,1 0-1,-1-1 0,1 1 0,-1 0 0,1-1 0,-1 1 0,1-1 0,-1 1 1,1-1-1,0 1 0,-1-1 0,1 0 0,0 1 0,-1-1 0,1 0 0,0 1 1,-1-1-1,1 0 0,0 0 0,0 1 0,-1-1 0,1 0 0,0 0 0,1 0 1,-1-1 83,0 0-1,0 0 1,0 0 0,0 0 0,0 0 0,0 0 0,-1 0 0,1 0 0,0 0 0,-1 0 0,1-1 0,0 1 0,-1 0 0,0 0 0,1-1 0,-1-1 0,4-30-2497,-9 8-9814,-8 15-3729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4 114 9641,'0'0'5824,"-1"9"-5514,0-5-198,1-1-10,-1 0 1,1 0-1,-1 0 0,1 0 1,0 0-1,0 0 1,1 0-1,-1 0 1,0 0-1,1 0 0,0 0 1,0 0-1,0-1 1,0 1-1,0 0 0,0-1 1,1 1-1,-1 0 1,1-1-1,0 0 0,4 5 1,5 4 2304,-1-2-732,-1 0 0,1-1 1,20 13-1,-27-19-1469,0-1 0,0 1 0,0-1 0,0 0 0,1 0 0,-1 0 0,0 0 0,1 0 0,-1-1 0,0 0 0,1 1 0,-1-1 0,0 0 0,1-1 0,-1 1 0,1-1 0,-1 1 0,0-1 0,6-2 0,-6 1-157,0 1 0,0-1 0,-1 0 0,0 0 0,1 0 0,-1-1 0,0 1 0,0 0 0,0-1 0,0 1 0,0-1 1,-1 0-1,3-4 0,16-46 507,-7 19-400,10-31-2560,-16-4-3579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8136,'0'0'10537,"0"5"-8860,2 21-1356,2 0 0,0-1 1,15 45-1,-4-12-234,12 64 1813,-19-141 2162,-2-15-3768,6-211 11,-12 244-390,0 0-1,0 0 1,0 1 0,0-1 0,0 0 0,0 0 0,0 0 0,0 1-1,0-1 1,1 0 0,-1 0 0,0 1 0,0-1 0,1 0 0,-1 1-1,1-1 1,-1 0 0,0 1 0,1-1 0,-1 0 0,1 1 0,-1-1-1,1 1 1,0-1 0,-1 1 0,1-1 0,-1 1 0,1 0 0,0-1 0,0 1-1,-1 0 1,1-1 0,0 1 0,-1 0 0,1 0 0,0-1 0,0 1-1,0 0 1,-1 0 0,1 0 0,0 0 0,0 0 0,-1 0 0,1 1-1,0-1 1,0 0 0,-1 0 0,1 0 0,0 1 0,0-1 0,-1 0-1,1 1 1,0-1 0,0 1 0,1 0-131,0 0 0,0 1 1,-1-1-1,1 0 0,0 1 0,-1-1 1,1 0-1,-1 1 0,1 0 0,-1-1 0,0 1 1,0 0-1,0 0 0,0 0 0,0 0 1,0 0-1,0 0 0,0 0 0,-1 0 0,1 2 1,-2 1 342,0-1 0,0 0 0,0 0 0,-1 0 1,0 0-1,0 0 0,0 0 0,0 0 0,0 0 1,-1-1-1,0 1 0,0-1 0,0 0 0,-6 6 0,-56 43 464,58-47-602,5-4 129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12300,'0'0'10730,"13"49"-8040,2-32-672,-3 3-929,-3 0-512,8 3-353,-2 1-128,4 3-64,-8 0-32,2 3-705,1-5-992,-3-4-1026,2-3-608,4-9-1441,2-5-545</inkml:trace>
  <inkml:trace contextRef="#ctx0" brushRef="#br0" timeOffset="1">375 164 6438,'0'0'17040,"8"62"-16335,-8-32-321,0-2-288,0-1-64,0-1-672,0-7-1218,0-2-961,0-8-704,9-7-705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28 9449,'0'0'8077,"-4"11"-7586,-9 35 395,2 1 0,-8 65 1,19-106-1023,-3 22 2862,3-23-588,4-17-354,5-30-1079,-2 0 0,-1 0-1,0-83 1,-18 180-2381,12-46 1513,0-4 74,0 0 1,0 1-1,0-1 1,1 0 0,0 0-1,0 0 1,2 6-1,-3-9 106,1-2-1,-1 1 0,1 0 0,0 0 1,0 0-1,-1 0 0,1 0 1,0 0-1,0-1 0,0 1 0,0 0 1,0-1-1,0 1 0,0-1 1,0 1-1,0-1 0,0 0 0,1 1 1,-1-1-1,0 0 0,0 0 1,0 0-1,0 1 0,1-1 1,-1-1-1,0 1 0,0 0 0,0 0 1,0 0-1,0 0 0,1-1 1,-1 1-1,0-1 0,0 1 0,0-1 1,0 1-1,0-1 0,0 0 1,1-1-1,10-6 180,0-1 0,-1 0-1,0 0 1,-1-2 0,0 1 0,0-1 0,-1-1-1,11-17 1,0 2-10,-20 27-192,0-1-1,0 1 0,0 0 0,0 0 0,0 0 0,0 0 0,0 0 0,0 0 0,1-1 0,-1 1 0,0 0 1,0 0-1,0 0 0,0 0 0,0 0 0,1 0 0,-1 0 0,0 0 0,0 0 0,0 0 0,0 0 0,0 0 1,1 0-1,-1-1 0,0 1 0,0 0 0,0 0 0,0 1 0,1-1 0,-1 0 0,0 0 0,0 0 0,0 0 1,0 0-1,1 0 0,-1 0 0,0 0 0,0 0 0,0 0 0,0 0 0,0 0 0,1 0 0,-1 1 0,0-1 1,0 0-1,0 0 0,0 0 0,0 0 0,0 0 0,0 0 0,1 1 0,-1-1 0,0 0 0,0 0 0,0 0 1,0 0-1,0 1 0,0-1 0,0 0 0,0 0 0,0 0 0,0 0 0,0 1 0,0-1 0,0 0 1,0 0-1,3 24-198,-2 37 177,-1-53 29,0-4-254,3 45 768,-4-48-695,1 0-1,0 0 1,0 1 0,0-1 0,0 0-1,0 0 1,1 1 0,-1-1 0,0 0-1,1 0 1,-1 1 0,1-1 0,-1 0-1,1 0 1,-1 0 0,1 0 0,0 0-1,-1 0 1,1 0 0,0 0 0,0 0-1,0 0 1,0 0 0,0 0-1,0-1 1,0 1 0,0 0 0,0-1-1,2 1 1,3-4-5462,3-13-5729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8456,'0'0'22421,"41"0"-31389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42 8552,'0'0'19288,"-10"-8"-19182,5 3-108,-25-17-6,29 21 4,-1 0-1,0 0 1,1 1 0,-1-1-1,0 0 1,0 1-1,1 0 1,-1-1 0,0 1-1,0 0 1,0 0-1,0 0 1,1 0 0,-1 0-1,0 0 1,0 1 0,0-1-1,1 1 1,-1-1-1,0 1 1,-2 1 0,-6 4-17,1 1 1,0 0-1,0 1 0,0 0 1,1 1-1,0-1 1,1 1-1,0 1 1,1 0-1,0 0 0,-8 16 1,10-17 5,-1 0 0,2 1 0,-1-1 1,1 1-1,1 0 0,0 0 0,0 0 1,1 0-1,0 0 0,1 0 0,0 0 0,1 0 1,2 17-1,-2-24 22,1 0 0,-1-1 0,0 1 0,1 0 0,-1-1-1,1 1 1,0-1 0,0 0 0,0 0 0,0 0 0,0 1 0,1-2 0,-1 1 0,1 0 0,-1 0 0,1-1 0,-1 0 0,1 1 0,0-1 0,0 0-1,0 0 1,-1-1 0,1 1 0,0 0 0,0-1 0,0 0 0,0 0 0,0 0 0,0 0 0,6-1 0,-3 1 12,0-1 0,1 0 1,-1 0-1,0-1 1,0 1-1,0-1 0,0-1 1,0 1-1,0-1 0,-1 0 1,1 0-1,-1-1 0,10-8 1,13-24 192,-27 33-198,1 1 0,-1 0 1,0-1-1,1 1 0,-1-1 1,-1 1-1,1-1 0,0 1 1,-1-1-1,1 0 0,-1 1 1,0-1-1,0 0 0,0-5 1,-1 7-25,0 1 1,0-1-1,1 0 1,-1 0-1,0 0 1,-1 0-1,1 1 0,0-1 1,0 0-1,0 1 1,0-1-1,0 1 1,-1-1-1,1 1 1,0 0-1,0 0 1,-1-1-1,1 1 1,0 0-1,-1 0 0,1 0 1,0 0-1,-1 1 1,1-1-1,0 0 1,0 0-1,-3 2 1,-34 9-338,23 0 373,24-16 95,26-17 74,-17 7-188,-15 11-6,1 0 1,0 0-1,0 1 0,0 0 0,0-1 1,1 2-1,-1-1 0,1 0 0,0 1 1,9-3-1,-14 5-9,1 0 0,-1 0 0,1 0-1,-1 0 1,1 0 0,-1 0 0,1 1 0,-1-1 0,1 0 0,-1 0 0,1 0 0,-1 1 0,0-1 0,1 0-1,-1 1 1,0-1 0,1 0 0,-1 1 0,0-1 0,1 0 0,-1 1 0,0-1 0,1 1 0,-1-1 0,0 0-1,0 1 1,0-1 0,0 1 0,1-1 0,-1 1 0,0-1 0,0 1 0,0 0 0,1 19-128,-1-15 125,-1 44-45,0-17-249,4 45-1,-3-75 155,0-1-1,0 1 1,0-1 0,1 1-1,-1-1 1,0 0 0,1 1-1,0-1 1,-1 1 0,1-1 0,0 0-1,-1 0 1,1 1 0,0-1-1,0 0 1,0 0 0,0 0 0,0 0-1,0 0 1,1 0 0,-1 0-1,2 1 1,-2-2-97,0 0 1,-1 0-1,1 0 1,0 0-1,0 0 0,0 0 1,0 0-1,0 0 0,0 0 1,0-1-1,0 1 0,0 0 1,0-1-1,0 1 1,0-1-1,0 1 0,-1-1 1,1 1-1,0-1 0,0 1 1,-1-1-1,1 0 1,0 1-1,-1-1 0,1 0 1,0 0-1,-1 0 0,1 1 1,-1-1-1,1 0 0,-1 0 1,0 0-1,1-1 1,10-22-8343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12684,'0'0'12556,"34"57"-11691,-23-38-289,-2 5-352,0 1-95,-1 3-33,-4-1-96,-2-2-160,-2-1-994,0-9-287,-2-6-417,-10-6-2017,-1-3-1923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12556,'0'0'7025,"1"-8"-4329,0 4-2545,0 0 1,0 0-1,0 0 1,1 1-1,-1-1 0,1 0 1,0 1-1,0-1 1,1 1-1,-1-1 0,1 1 1,-1 0-1,1 0 0,0 0 1,0 1-1,1-1 1,-1 1-1,0-1 0,1 1 1,0 0-1,-1 0 0,1 1 1,0-1-1,0 1 1,0 0-1,0 0 0,5-1 1,7-1 100,1-1 0,-1 2 0,0 0 1,1 1-1,27 2 0,-37 0-256,0-1 0,0 1 1,0 0-1,0 0 0,-1 1 0,1 0 0,0 0 0,-1 1 1,1 0-1,-1 0 0,0 0 0,0 1 0,0 0 0,-1 0 1,11 10-1,-15-12-9,1-1 1,-1 1-1,1 0 0,-1 0 1,0 0-1,0 1 1,0-1-1,0 0 1,0 0-1,0 1 0,-1-1 1,1 0-1,-1 1 1,1-1-1,-1 0 0,0 1 1,0-1-1,0 1 1,0-1-1,-1 1 1,0 3-1,-1-2 83,1-1-1,-1 1 1,0-1 0,0 0-1,0 0 1,-1 0 0,1 0-1,-1 0 1,1 0 0,-1-1-1,0 1 1,-5 2 0,-1 1-382,1-1 1,-1-1 0,1 0 0,-1 0 0,-1-1 0,1 0 0,0 0 0,-1-1 0,-18 2-1,20-6-5346,2-6-6129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6470,'0'0'20094,"4"13"-19704,7 25-226,-1 1 0,-3 0 0,5 65 0,-12-97-136,5 35 6,-5-42-20,1 1-1,-1 0 1,0-1-1,1 1 1,-1-1-1,0 1 1,1 0 0,-1-1-1,1 1 1,-1-1-1,1 1 1,-1-1 0,1 1-1,-1-1 1,1 0-1,-1 1 1,1-1-1,0 0 1,-1 1 0,1-1-1,0 0 1,-1 0-1,1 1 1,0-1 0,-1 0-1,1 0 1,0 0-1,-1 0 1,1 0-1,0 0 1,-1 0 0,1 0-1,0 0 1,-1-1-1,1 1 1,0 0 0,-1 0-1,1-1 1,0 1-1,-1 0 1,1-1 0,-1 1-1,1 0 1,0-1-1,-1 1 1,1-1-1,-1 1 1,1-1 0,-1 1-1,0-1 1,1 1-1,-1-1 1,1 0 0,15-13 357,22-17-340,62-41-1,-84 58-5870,-11 5-2168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14029,'0'0'7330,"0"10"-6508,-2 51 81,-1-19-414,3 0 0,7 64 0,-7-105-439,0-1 0,0 0 0,0 1 0,0-1 1,0 0-1,0 0 0,0 1 0,0-1 0,0 0 0,0 1 0,0-1 0,0 0 0,0 1 0,0-1 0,0 0 0,0 0 0,0 1 0,0-1 0,0 0 0,1 1 0,-1-1 1,0 0-1,0 0 0,0 0 0,0 1 0,1-1 0,-1 0 0,0 0 0,0 0 0,1 1 0,-1-1 0,0 0 0,0 0 0,1 0 0,-1 0 0,0 0 0,0 1 0,1-1 1,-1 0-1,0 0 0,1 0 0,-1 0 0,1 0 0,7-13 1429,4-23-666,-11 24-705,9-86 499,-9 88-596,-2 0 1,1 1-1,-1-1 1,0 1-1,-1-1 0,0 1 1,-7-18-1,9 26-21,0 0 0,0 0 0,-1 0 0,1 0 0,0 1 0,-1-1 0,1 0 0,-1 0 0,1 1 0,-1-1 0,0 0 0,1 1 0,-1-1 0,1 1 0,-1-1 0,0 0 0,0 1 0,1 0 0,-1-1 0,0 1 0,0-1 0,-1 1 0,2 0-14,-1 0 1,1 0-1,-1 0 0,1 0 0,-1 1 0,1-1 0,-1 0 0,1 0 0,-1 1 0,1-1 0,-1 0 0,1 0 0,-1 1 1,1-1-1,0 1 0,-1-1 0,1 0 0,0 1 0,-1-1 0,1 1 0,0-1 0,-1 1 0,1-1 0,0 2 0,-1-1 16,1-1 0,-1 1-1,1 0 1,0 0-1,0 0 1,-1 0-1,1 0 1,0 0 0,0 0-1,0 0 1,0-1-1,0 1 1,0 0 0,0 0-1,0 0 1,0 0-1,0 0 1,1 0-1,-1 0 1,0 0 0,1 0-1,-1-1 1,1 1-1,-1 0 1,1 0 0,-1 0-1,1-1 1,-1 1-1,1 0 1,0-1-1,-1 1 1,1 0 0,0-1-1,0 1 1,-1-1-1,1 1 1,1 0-1,3 0 45,0-1-1,1 1 0,-1-1 1,0 0-1,0 0 0,0 0 0,0-1 1,0 1-1,0-2 0,0 1 0,0 0 1,0-1-1,0 0 0,0 0 0,8-5 1,-5 2 56,0-1 0,0 0 1,-1 0-1,0-1 0,0 0 0,0-1 1,7-9-1,-12 77-818,-3-25 712,1 5 79,0-1 0,12 70 1,-12-106-128,1-1 0,0 1 0,-1 0 0,1 0 0,0-1 0,1 1 0,-1 0 0,0-1 0,1 1 0,3 3 0,8 2-3917,-6-7-2534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8674 158 7239,'0'0'1644,"-10"3"-1708,-67 16 245,47-12 1291,-1-2-1,-49 2 1,-152-6-718,-653-21 30,-48-13-433,-3 44-7,89 0-313,-914 21 529,714-48-645,476 1 98,257 13 33,284 1 259,1-2 1,0-1 0,0-1-1,0-2 1,1 0-1,0-3 1,-44-19 0,70 28-303,0 0 0,0 0 0,0 0 0,0 0 0,1 0 1,-1 1-1,0-1 0,0 1 0,0-1 0,0 1 0,0 0 0,-1 0 1,1 0-1,0 0 0,0 0 0,0 0 0,0 0 0,0 1 0,0-1 1,0 1-1,0 0 0,0-1 0,1 1 0,-1 0 0,0 0 0,-2 1 1,1 3-35,-1-1 0,0 1 0,1 0 1,0-1-1,0 2 0,1-1 0,-4 9 0,-2 4 113,-13 37-86,2 0 1,3 1 0,2 0 0,-8 69 0,-1 2 205,-69 234-38,50-215 72,-42 279 0,48-141-535,-79 299 0,112-570 299,-17 62-10,4 1 1,2 1 0,-4 119-1,19-186 19,0-1 0,0 1 0,1 0 0,1-1 0,0 1 0,0-1 0,0 0 0,1 0 0,1 0 0,0 0 0,0-1 0,0 0 0,1 0 0,0 0 0,1-1 0,0 0 0,0 0 0,16 11 0,-1-2 34,1-1 0,0-1-1,1-1 1,0-1 0,47 15-1,-46-20-16,0-1 0,0-1-1,0-1 1,48 0 0,104-11 234,-176 7-259,145-11 81,276-12-25,457-3-169,-591 7 141,1095-103 11,-165-17-50,-782 106 37,888-37-76,99 117 7,-1327-40 182,0 5 0,-1 3 0,173 52 0,-266-66-132,-1 0 0,1 0 1,0 0-1,0-1 0,0 1 0,0 0 0,0-1 1,0 0-1,0 1 0,0-1 0,0 0 0,0 0 1,0 0-1,0 0 0,0-1 0,0 1 0,0 0 1,0-1-1,-1 1 0,1-1 0,0 0 0,3-1 1,-3-1 18,0 0 1,-1 0-1,1 0 0,0-1 1,-1 1-1,0 0 1,0-1-1,0 1 1,0-1-1,0 1 0,-1-7 1,57-235 453,4-27-1149,-5-281 58,-17 141 611,-12 80-351,14-104 668,-21 222-255,2-11-56,-19 212 83,-1 0 0,-1-1 0,0 1 0,0-1 0,-1 1 0,-4-24 0,3 35-21,0 1 1,0-1-1,0 1 0,0 0 1,0-1-1,-1 1 0,1 0 1,0 0-1,-1 0 1,1 0-1,-1 0 0,1 0 1,-1 0-1,0 0 1,1 0-1,-1 1 0,0-1 1,1 1-1,-1-1 0,0 1 1,0 0-1,0 0 1,1 0-1,-5 0 0,-47 3 156,20 5-224,-1 1-1,-32 14 1,28-8 55,-47 10-1,72-23-417,1 0-1,-1 0 1,1-1-1,-1 0 1,1-1-1,-1-1 0,1 0 1,-15-3-1,-8-11-4329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3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8904,'0'0'11280,"12"5"-11333,14 2 8,-1 0-1,2-2 1,-1-1 0,1-1-1,38-1 1,5-3-3612,123-18 0,-176 18 4327,0 0 0,0 1 1,0 1-1,0 1 0,18 3 0,51 4 477,42-18-3705,-11 0-4740,-39 13 5351,-65-1 1839,0 0 1,0 0 0,15 8 0,-17-7 304,-1 0 1,1-1 0,-1 0 0,1-1 0,0 0-1,11 0 1,7-2 2280,-1-1 1,29-6-1,54-15-2883,-73 13-1777,0 1 0,1 2-1,0 2 1,48 1 0,-81 4 2525,-1 0 0,0 0 0,0 0 0,1 1-1,-1 0 1,6 3 0,-6-3-312,0 0 0,-1 0 0,1-1 0,0 1 0,0-1 0,0 0 0,7 0 0,17-1-1019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3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5830,'0'0'3235,"53"0"-4517</inkml:trace>
  <inkml:trace contextRef="#ctx0" brushRef="#br0" timeOffset="1">476 0 6278,'0'0'1249,"56"0"-1153,-24 0-1217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 7431,'-9'5'1185,"-75"40"3465,83-45-3732,29-10 1004,-2 5-1755,-1 1-1,1 1 1,0 1 0,0 2 0,28 2-1,9 0-98,269-24 18,-1 1-7,-350 36 567,-18-7-567,-1-2 0,0-1 1,0-2-1,-62-3 0,-14 1 5,-173 37 777,233-29-889,124-16-665,1 3 0,-1 3 0,103 12 0,-4-1-5898,-50-9-2127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15118,'0'0'7218,"-2"13"-5814,-8 31 54,-31 87 0,-11 37 911,52-167-2332,-1 0 0,1 0 0,0 0 0,0 0 0,0 0 0,0 0 0,0 0 0,0 1 1,0-1-1,0 0 0,0 0 0,0 0 0,1 0 0,-1 0 0,0-1 0,1 1 0,-1 0 0,1 0 0,-1 0 0,1 0 1,-1 0-1,1 0 0,-1-1 0,1 1 0,0 0 0,0 0 0,-1-1 0,2 2 0,1-1 46,0 0 0,-1 0 0,1 0 0,0 0 0,0 0 0,0-1 0,0 0 0,-1 1 0,1-1 0,5 0 0,12-2 270,0-1 0,29-7 1,-31 6-301,49-7-467,72-1 0,-81 8-2516,-54 3 1959,1 1 0,-1 0 0,0-1 0,0 0 1,0 0-1,1 0 0,6-4 0,6-5-6498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3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6342,'49'8'2307,"91"3"-1,51-19-1685,187-52-2703,-287 43 2437,17 4 901,0 3 0,166 8-1,-28 2 4801,-161 0-5004,-64 0-487,21-2-958,-38 1-135,0 0 1,0 0-1,0 0 1,0-1-1,-1 0 1,1 0 0,0 0-1,6-5 1,8-7-4988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19 147 6598,'0'0'5840,"-3"-10"-4008,-8-51 1040,6-14 5818,5 74-7761,10 102-543,-8-56-370,3-1-1,19 81 1,-24-124-18,0-1 0,0 1 1,0 0-1,1 0 0,-1 0 0,0-1 1,0 1-1,1 0 0,-1 0 0,0-1 1,1 1-1,-1 0 0,1-1 0,-1 1 1,1 0-1,-1-1 0,1 1 0,-1-1 1,1 1-1,0-1 0,-1 1 0,1-1 1,0 1-1,-1-1 0,1 1 1,0-1-1,0 0 0,-1 0 0,1 1 1,0-1-1,0 0 0,1 0 0,-1 0 15,1-1 0,0 0 0,-1 0-1,1 0 1,0 0 0,-1 0-1,1 0 1,-1 0 0,0 0 0,1 0-1,-1-1 1,0 1 0,2-3 0,33-54 335,-35 55-353,24-47 55,-1-2 0,16-56 0,-40 192-883,-5-40 909,3-26-82,0 0 1,1 0-1,1 0 1,2 19-1,-2-36 9,0-1 0,0 1 0,0 0 1,1-1-1,-1 1 0,0-1 0,1 1 0,-1-1 0,1 1 1,-1-1-1,0 1 0,1-1 0,-1 1 0,1-1 1,-1 1-1,1-1 0,-1 0 0,1 1 0,0-1 0,-1 0 1,1 0-1,-1 1 0,1-1 0,0 0 0,-1 0 0,1 0 1,0 0-1,-1 0 0,1 0 0,0 0 0,-1 0 0,1 0 1,-1 0-1,1 0 0,0 0 0,-1 0 0,1 0 0,0-1 1,-1 1-1,1 0 0,-1 0 0,1-1 0,0 1 1,-1-1-1,1 1 0,-1 0 0,1-1 0,0 0 0,29-21 466,-16 7-360,0-1 0,-1 0 0,-1-1 0,0-1 0,-1 0 0,-1 0 0,-1-1 0,-1 0 0,10-34 0,-17 47 332,-4 7 198,-6 13 162,-2 9-2417,6-2-4554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7271,'0'0'15748,"0"8"-15299,0 5-245,-1-1 1,-1 1 0,0-1 0,0 0-1,-1 0 1,-1 0 0,-8 19 0,-47 85 1893,46-90-1420,14-33-497,-1 1 0,1-1 0,-1 1-1,0 0 1,-2-13 0,1-5-331,1 9 27,-1 4-77,0-1-1,2 1 1,-1 0 0,2-1 0,-1 1 0,2 0 0,6-21-1,-9 32 184,0 0 0,1-1 0,-1 1 0,0 0 0,0 0 0,1 0 0,-1 0 0,0 0 0,0 0 0,1 0 0,-1 0 0,0 0 0,0 0 0,1 0-1,-1 0 1,0 0 0,0 0 0,1 0 0,-1 0 0,0 0 0,0 0 0,1 0 0,-1 0 0,0 0 0,0 1 0,1-1 0,-1 0 0,0 0 0,0 0 0,0 0 0,1 0 0,-1 1 0,0-1-1,0 0 1,0 0 0,0 0 0,0 1 0,1-1 0,-1 0 0,0 0 0,0 1 0,0-1 0,0 0 0,0 0 0,0 1 0,0-1 0,0 1 0,11 17-112,-9-13 78,133 201 297,-135-206-212,0 1 1,1-1 0,-1 0 0,0 0-1,1 0 1,-1 1 0,0-1 0,0 0 0,1 1-1,-1-1 1,0 0 0,0 0 0,1 1-1,-1-1 1,0 0 0,0 1 0,0-1-1,0 0 1,0 1 0,0-1 0,0 1 0,1-1-1,-1 0 1,0 1 0,0-1 0,0 0-1,0 1 1,0-1 0,-1 0 0,1 1-1,0-1 1,0 1 0,0-1 0,0 0 0,0 1-1,0-1 1,-1 0 0,1 1 0,0-1-1,-16-4 450,-23-17-415,-47-37-168,-33-18-21,155 71-56,155-3-54,-109 7-6800,-51 1-3188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8776,'0'0'12780,"21"62"-12427,-15-34-161,-1 7-96,-3 5-32,0 2-96,2 1-1217,-4-1-961,0 0-289,0-7-992,0-3-2370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7944,'-1'10'4382,"0"-9"-4305,-19 166 9346,18-138-9360,2 0 0,3 30 0,2-35-1860,8 9-6495,0-1 1559,-8-8 7348,-1 11 2274,-2-1 0,-3 48 0,-14 69-845,-1 57-8201,16-188 87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5477,'0'0'2979,"-14"81"-1762,7-39-865,1-2-127,3-2-65,1-6 64,2-1 32,0-6-96,0 0-128,0 1 1,2-3-1058,3 6-2146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3171,'-1'11'1121,"-5"87"1693,-1 154 9519,6-162-11016,-2-42-953,0-24-1388,2-2-3762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6598,'0'0'6929,"2"-9"-6064,-2 7-869,0-2 111,1 0 0,0 0 0,0 0 0,0 0 1,0 1-1,0-1 0,1 0 0,0 0 0,-1 1 0,1-1 1,1 1-1,-1 0 0,0-1 0,1 1 0,0 0 1,0 1-1,0-1 0,0 0 0,0 1 0,0 0 0,1-1 1,-1 1-1,7-2 0,218-74 2739,-89 33-834,-88 30-1879,0 3-1,0 2 1,1 2 0,0 2-1,0 3 1,80 5 0,-86 2-106,0 3 0,-1 1 1,56 19-1,51 9 83,-90-28 45,86-1 0,-99-7-111,1 3 0,-2 1 0,68 16 0,-63-7 17,1-2 0,0-3 0,1-2 0,81-1 0,-95-7-10,0-1 1,0-2 0,0-2 0,0-2-1,-1-2 1,61-24 0,102-67 453,-129 62-306,100-39-1,-170 78-297,-1 0 35,-15-3-11630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7271,'-1'0'228,"0"1"1,0-1-1,1 0 1,-1 0-1,0 0 0,0 1 1,0-1-1,1 0 1,-1 1-1,0-1 1,1 1-1,-1-1 0,0 1 1,1-1-1,-1 1 1,0-1-1,1 1 1,-1 0-1,1-1 0,-1 1 1,1 0-1,0-1 1,-1 1-1,1 0 0,0 0 1,-1-1-1,1 1 1,0 0-1,0 0 1,-1 1-1,2 0-28,-1 0 1,1 0-1,-1 0 1,1 0-1,0 0 1,-1 0-1,1 0 1,0 0-1,0 0 0,1-1 1,1 4-1,43 39 1802,-21-26-1857,0 0 0,2-2 1,0-1-1,1-1 0,0-2 0,1 0 0,1-2 0,0-1 1,0-2-1,56 7 0,19-5 713,197-11 0,-111-4-573,-156 6-285,356 14 27,-193-3-35,5 0 1537,7-1-116,-156-11-1245,0 3 0,0 2 0,0 2 0,63 16 0,-116-22-159,20 6 313,0 1-1,0 0 1,34 18-1,-49-21-304,0 0-1,0 0 1,0 0-1,-1 1 1,1 0-1,-1 0 1,0 0-1,-1 1 1,0 0-1,1 0 0,-2 0 1,1 0-1,-1 0 1,0 1-1,3 10 1,4 21-1387,-9-22-3949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35 8168,'12'-9'7300,"8"-6"-749,1 5-3875,-20 9-2607,0 1-1,0 0 1,1 0 0,-1 0-1,0 0 1,1 0 0,-1 0-1,0 1 1,0-1 0,1 0-1,-1 1 1,0-1-1,0 0 1,1 1 0,-1 0-1,0-1 1,0 1 0,0 0-1,0-1 1,0 1 0,0 0-1,0 0 1,0 0 0,0 0-1,0 0 1,-1 0-1,1 0 1,0 0 0,-1 0-1,1 0 1,-1 1 0,1-1-1,-1 0 1,1 2 0,2 6 6,0-1 1,-1 1-1,0 0 0,-1-1 1,0 1-1,0 0 1,-1 0-1,0 0 1,0-1-1,-1 1 1,0 0-1,-1 0 1,0-1-1,0 1 0,-5 10 1,-6 13 312,-2-1 0,-29 46 0,27-47-325,17-30-59,-1 0-1,1 1 1,0-1-1,0 0 1,-1 0 0,1 1-1,0-1 1,0 0-1,0 1 1,0-1-1,-1 0 1,1 1 0,0-1-1,0 0 1,0 1-1,0-1 1,0 0 0,0 1-1,0-1 1,0 1-1,0-1 1,0 0 0,0 1-1,0-1 1,0 0-1,0 1 1,0-1 0,0 0-1,1 1 1,-1-1-1,0 0 1,0 1 0,0-1-1,1 0 1,-1 1-1,0-1 1,0 0 0,1 0-1,-1 1 1,0-1-1,0 0 1,1 0 0,-1 0-1,0 1 1,1-1-1,-1 0 1,0 0 0,1 0-1,27 0 397,31-15 305,-25 4-575,-10 2-137,0 1 1,1 2-1,0 0 1,0 2-1,29-2 1,-54 6-74,1 0 1,-1-1-1,1 1 0,0 0 1,-1 0-1,1 0 0,0 0 1,-1 0-1,1 0 0,0 1 1,-1-1-1,1 0 0,-1 0 1,1 0-1,0 1 0,-1-1 1,1 0-1,-1 1 1,1-1-1,-1 0 0,1 1 1,-1-1-1,1 1 0,-1-1 1,1 0-1,-1 1 0,1-1 1,-1 2-1,2 11-7337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16496,'0'0'4265,"10"5"-2423,8 5-1448,0 1 1,-1 1 0,0 0-1,-1 1 1,-1 1 0,0 1-1,0 0 1,-2 1 0,0 0 0,0 1-1,-2 1 1,10 20 0,-14-25-351,-1 0 1,-1 0-1,0 0 1,-1 1-1,0 0 1,-1 0-1,0 0 1,-2 0-1,1 0 1,-2 1 0,0-1-1,-1 0 1,0 1-1,-1-1 1,0 0-1,-2 0 1,1 0-1,-2-1 1,-7 19-1,0-10-23,0 0 0,-2-1 0,0 0 0,-2-1 0,0-1 0,-26 25 0,-14 0-2613,-5-12-3920,19-19-3802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51 2947,'0'0'19762,"1"-8"-18080,3-25-337,-4 33-1299,0-1-1,0 1 0,0-1 0,-1 1 1,1-1-1,0 1 0,0-1 1,0 1-1,-1-1 0,1 1 0,0 0 1,-1-1-1,1 1 0,0 0 1,-1-1-1,1 1 0,0 0 0,-1-1 1,1 1-1,-1 0 0,1-1 1,-1 1-1,1 0 0,-1 0 0,1 0 1,0 0-1,-1-1 0,1 1 1,-1 0-1,1 0 0,-1 0 0,1 0 1,-1 0-1,1 0 0,-1 0 1,1 0-1,-1 0 0,1 1 0,-1-1 1,1 0-1,-1 0 0,1 0 1,-1 1-1,0-1 0,-20 7 58,9 2-109,1-1 0,0 1 0,0 1 0,0 0 0,1 1 1,1 0-1,-13 19 0,17-22 4,0-1 0,0 2 1,1-1-1,0 0 0,0 1 1,1 0-1,1-1 0,-1 1 0,1 1 1,1-1-1,-1 0 0,1 17 1,2-25 10,0 1 1,0-1 0,0 1-1,1-1 1,-1 0 0,0 1-1,1-1 1,-1 0 0,0 0 0,1 0-1,-1 0 1,1 0 0,0 0-1,-1 0 1,1 0 0,0-1-1,0 1 1,-1-1 0,1 1-1,0-1 1,0 0 0,0 0 0,0 0-1,-1 0 1,1 0 0,0 0-1,0 0 1,2-1 0,4 1 49,-1 0 0,1-1 0,0 0 0,-1 0 0,15-4 0,-18 2-31,0 1 1,1-1-1,-1 0 1,0 0-1,0 0 0,-1-1 1,1 1-1,2-5 1,-4 7-19,-1-1 1,0 1 0,1-1 0,-1 0-1,0 0 1,0 1 0,0-1-1,0 0 1,-1 0 0,1 0-1,-1 0 1,1 0 0,-1 0-1,1 0 1,-1 0 0,0 0 0,0 0-1,0 0 1,0 0 0,-1-1-1,1 1 1,-1-2 0,1 3-15,-1 1 1,1-1-1,-1 0 1,1 1 0,-1-1-1,0 1 1,1-1-1,-1 1 1,0-1 0,1 1-1,-1-1 1,0 1-1,0 0 1,1-1 0,-1 1-1,0 0 1,0 0-1,1-1 1,-1 1-1,0 0 1,0 0 0,0 0-1,0 0 1,1 0-1,-1 0 1,0 0 0,0 1-1,0-1 1,1 0-1,-1 0 1,0 0 0,0 1-1,1-1 1,-2 1-1,0 0-20,0 0-1,-1 0 0,1 0 0,0 0 1,1 0-1,-1 0 0,0 1 0,0-1 1,1 0-1,-1 1 0,-2 3 0,3-5 21,1 1 0,-1 0 0,1-1-1,-1 1 1,1 0 0,-1-1 0,1 1-1,0 0 1,-1-1 0,1 1 0,0 0-1,0 0 1,-1 0 0,1-1 0,0 1-1,0 0 1,0 0 0,0 0 0,0-1-1,0 1 1,0 0 0,0 0 0,1 0-1,-1-1 1,0 1 0,0 0 0,1 0-1,-1-1 1,0 1 0,1 0 0,-1-1 0,2 2-1,-1-1 1,1 0-1,0-1 1,0 1-1,-1-1 1,1 0-1,0 0 1,0 1-1,-1-1 1,1 0-1,0 0 1,0-1-1,0 1 1,2-1-1,58-19-603,-59 19 578,2-2-15,-1 1 0,1 0 0,-1 1 0,1-1 0,-1 1 0,1 0 0,9-1 0,-13 28 317,-13 53-229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7719,'2'6'9688,"-10"20"-9115,-11 8 1006,-1-1 1,-25 32 0,9-15 546,76-141-1165,-35 79-968,14-26-55,-18 37 57,-1 0 1,1 0-1,0 0 0,-1 0 1,1 0-1,0 0 0,0 0 0,0 0 1,-1 0-1,1 0 0,0 0 1,1 0-1,-1 1 0,0-1 1,0 0-1,0 1 0,0-1 0,0 1 1,1-1-1,-1 1 0,0 0 1,0-1-1,3 1 0,2 44-443,-2-5 1169,-3 68 0,-2-53 373,1-57-1026,0 0 0,0 1 0,-1-1 0,1 0 0,-1 1 0,1-1 0,-1 0 0,0 1 0,0-1 0,0 0 0,-3-3 0,-6-6-167,0 0 0,0 1 0,-2 1 0,-12-10 0,21 16 12,-1 1-1,0 0 1,0 1 0,0-1 0,0 1-1,-1 0 1,1 0 0,-1 0 0,1 1-1,-1-1 1,0 1 0,1 0 0,-1 0-1,0 1 1,0 0 0,1-1 0,-6 2-1,9-1 79,0 0-1,0 1 1,0-1-1,0 0 1,0 1-1,0-1 0,1 1 1,-1-1-1,0 1 1,0-1-1,1 1 1,-1-1-1,0 1 1,1 0-1,-1-1 0,0 1 1,1 0-1,-1 0 1,1 0-1,-1-1 1,1 1-1,0 0 1,-1 0-1,1 0 0,0 0 1,0 0-1,-1 0 1,1 0-1,0 0 1,0 0-1,0-1 1,0 1-1,0 0 0,0 0 1,1 0-1,-1 0 1,0 0-1,0 0 1,1 0-1,-1 0 1,0 0-1,1-1 0,-1 1 1,1 0-1,-1 0 1,1 0-1,-1-1 1,1 1-1,0 0 1,-1-1-1,1 1 0,0 0 1,0-1-1,-1 1 1,1-1-1,0 0 1,0 1-1,0-1 1,0 1-1,0-1 0,1 0 1,12 0 99,1-2 0,-1 0-1,0-1 1,0 0 0,0-1 0,0-1 0,-1 0 0,1 0 0,-1-2-1,-1 1 1,22-17 0,-33 23-68,0-1 0,0 1 0,-1 0 0,1-1 0,0 1 1,-1-1-1,1 1 0,0-1 0,-1 0 0,1 1 0,-1-1 0,1 1 0,-1-1 0,1 0 0,-1 0 0,0 1 0,1-1 0,-1 0 0,0 0 0,1 1 0,-1-1 0,0 0 0,0 0 1,0 0-1,0 1 0,0-1 0,0 0 0,0 0 0,0 0 0,0 0 0,0 1 0,0-1 0,-1 0 0,1 0 0,0 0 0,0 1 0,-1-1 0,1 0 0,-1 0 0,1 1 1,-1-1-1,1 0 0,-1 1 0,1-1 0,-1 1 0,1-1 0,-1 1 0,0-1 0,1 1 0,-1-1 0,0 1 0,0-1 0,1 1 0,-3-1 0,0 0-36,0-1-1,0 1 1,0 0-1,0 0 0,0 0 1,-1 0-1,1 1 1,0-1-1,-1 1 0,1 0 1,0 0-1,-1 0 1,-3 1-1,7-1 10,0 0 0,0 0 1,-1 0-1,1 0 0,0 0 0,-1 0 0,1 0 0,0 0 0,0 0 0,-1 1 1,1-1-1,0 0 0,0 0 0,-1 0 0,1 1 0,0-1 0,0 0 0,0 0 1,-1 0-1,1 1 0,0-1 0,0 0 0,0 0 0,0 1 0,-1-1 0,1 0 1,0 1-1,0-1 0,0 0 0,0 0 0,0 1 0,0-1 0,0 0 0,0 1 1,0-1-1,0 0 0,0 1 0,0-1 0,0 0 0,0 0 0,0 1 0,0-1 1,1 0-1,-1 1 0,0-1 0,0 0 0,0 0 0,0 1 0,1-1 0,-1 0 1,0 0-1,0 0 0,0 1 0,1-1 0,-1 0 0,0 0 0,0 0 0,1 1 1,-1-1-1,0 0 0,0 0 0,1 0 0,-1 0 0,1 0 0,16 11 2,4-6-415,0-1 0,0-1 0,0 0 0,1-2 0,-1-1 0,31-3 0,11-2-5235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1 658 5894,'0'0'7473,"7"-6"-6827,20-13-109,10-9 655,55-30-1,106-54 469,-113 62-82,151-67 0,-80 53-839,142-53 261,-233 96-946,0 2-1,112-16 1,-100 29 457,103 4-1,12 1 631,-153-1-1081,1 2-1,-1 1 1,0 3 0,1 1-1,61 16 1,111 19 370,-141-30-309,99 28 0,-53-7 116,2-5 0,0-5 0,1-5 0,220-1 1,-198-22 190,0-6 1,169-39 0,-306 51-429,6 0 125,-7 1-6629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6342,'5'0'3981,"18"5"-2405,-4 5-196,0 1 0,33 24 0,-31-19-724,41 21-1,-9-14-266,2-2 1,1-3 0,0-2 0,1-3-1,0-2 1,80 4 0,-89-13-156,1-2 1,0-2 0,88-15 0,135-48 2054,-139 31-1967,-55 17-294,1 3 1,0 4-1,1 4 1,0 3-1,102 9 1,-104 4 80,-1 4 0,-1 3 1,134 48-1,-193-59 81,0 1 1,-1 0-1,0 1 0,22 16 0,-30-19-137,-1 1 0,0 0 0,-1 0-1,0 1 1,1 0 0,-2 0 0,1 0 0,-1 1 0,-1 0 0,7 13-1,-10-17 91,1 0 0,-1 1 0,0-1 0,-1 1 0,1-1 0,-1 1 0,0 0 0,0-1 1,0 1-1,-1-1 0,0 1 0,0-1 0,-1 6 0,0-5-575,1 0 0,-1-1 1,0 1-1,-1-1 0,1 0 0,-5 7 1,4-8-4123,-2-3-3502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0 567 11275,'1'-3'559,"-1"-1"1,1 0-1,0 0 1,0 0-1,1 1 1,-1-1-1,1 0 1,0 1-1,0-1 1,0 1 0,0 0-1,0 0 1,1 0-1,-1 0 1,4-3-1,54-44 799,-33 29-703,159-129-80,109-100-360,-262 214 276,-33 35-400,-21 30-6439,7-19 391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73 113 9577,'0'0'3011,"3"-9"-673,0-2-1863,0 0 924,0-1 1,1 1-1,0 0 1,1 0-1,0 0 1,11-14-1,-16 25-1385,1 0 0,-1 0 0,0 1-1,1-1 1,-1 0 0,1 1 0,-1-1 0,0 1-1,1-1 1,-1 0 0,0 1 0,0-1 0,1 1-1,-1-1 1,0 1 0,0-1 0,0 1-1,0-1 1,1 1 0,-1-1 0,0 1 0,0-1-1,0 1 1,0-1 0,0 1 0,0-1 0,0 1-1,0-1 1,0 1 0,-1-1 0,1 1 0,0 0-1,1 22 55,-3-2 40,-1 1 0,-1-1 0,-1 0 0,0 0 0,-2 0-1,0-1 1,-2 0 0,-11 21 0,7-15 42,1 1-1,2 0 1,-14 53 0,24-79-122,-1 1 0,0-1 0,1 1 0,0-1 0,-1 1 0,1 0 0,0-1 0,0 1 0,0 0 0,0-1 0,0 1 0,0-1 0,1 1 0,-1 0 1,0-1-1,1 1 0,-1-1 0,1 1 0,0-1 0,0 1 0,-1-1 0,1 0 0,0 1 0,0-1 0,0 0 0,2 2 0,0-2 90,1 0 1,-1 0-1,1 0 1,0 0-1,0 0 0,0-1 1,-1 0-1,1 0 0,6 0 1,-2 0-16,20-2 200,1-1-1,-1-1 1,-1-2-1,35-11 1,37-7-358,-97 24-2048,-5 0-1061,-1 0 1267,-11 0-4723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6887,'0'0'17766,"8"-8"-16469,25-22-406,-32 30-882,-1-1 0,0 1-1,0 0 1,1 0-1,-1 0 1,0 0 0,1 0-1,-1 0 1,0 0 0,1 0-1,-1 0 1,0-1-1,1 1 1,-1 1 0,0-1-1,1 0 1,-1 0 0,0 0-1,1 0 1,-1 0-1,0 0 1,0 0 0,1 0-1,-1 0 1,0 1-1,1-1 1,-1 0 0,0 0-1,0 0 1,1 1 0,-1-1-1,0 0 1,0 0-1,0 1 1,1-1 0,-1 0-1,0 0 1,0 1 0,0-1-1,0 0 1,1 1-1,-1-1 1,0 0 0,0 1-1,0-1 1,0 0-1,0 1 1,0-1 0,0 0-1,0 1 1,0-1 0,0 0-1,0 1 1,0-1-1,0 0 1,-1 1 0,1-1-1,0 1 1,1 25 125,-2-23-77,0 26 54,-2-1-1,-1 1 1,-11 38 0,2-10 204,38-136 3007,21-66-3436,-47 147 99,1 0-1,-1 0 1,1 0 0,0 0-1,-1-1 1,1 1 0,0 0-1,0 0 1,0 0-1,0 0 1,1 0 0,-1 0-1,0-1 1,1 1 0,0 0-1,-1 0 1,1-1 0,0 1-1,0 0 1,0-1-1,0 1 1,0 0 0,0-1-1,0 0 1,0 1 0,1-1-1,-1 0 1,1 1 0,-1-1-1,1 0 1,-1 0-1,1 0 1,-1 0 0,1-1-1,0 1 1,0 0 0,0-1-1,-1 1 1,1-1 0,3 1-1,0-2 45,0 1 0,0-1 0,0 0-1,0 0 1,0 0 0,0-1 0,-1 0-1,1 0 1,-1 0 0,1 0 0,6-5 0,45-40 152,-15 11-147,-43 69-573,-14 22 524,11-43 8,1 0 0,0 0 0,1 0 0,0 1 0,1-1 0,1 1 0,0-1 1,0 1-1,1 0 0,2 14 0,-1-27-64,-1 0-1,0 1 1,0-1 0,0 1-1,1-1 1,-1 0 0,0 1-1,1-1 1,-1 0 0,0 0-1,1 1 1,-1-1 0,0 0-1,1 0 1,-1 1 0,0-1 0,1 0-1,-1 0 1,1 0 0,-1 0-1,0 0 1,1 0 0,-1 1-1,1-1 1,-1 0 0,1 0-1,-1 0 1,0 0 0,1-1-1,-1 1 1,1 0 0,-1 0 0,1 0-1,8-5-6029,-3-9-5579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61 6566,'26'-23'3421,"18"-14"10284,-43 37-12654,-1 24-538,-2-13-479,-1-1 1,-1 0-1,0 0 0,0 0 0,0-1 1,-1 1-1,-1-1 0,0 0 1,0-1-1,-1 1 0,-10 10 1,-7 10 12,-63 84 215,95-146 992,26-39-1167,30-57-19,-61 144-314,-1 0 1,-1 31-1,-7 102 572,7-147-275,-1 0 1,0 0-1,0 0 1,0 0-1,0-1 1,1 1-1,-1 0 0,0 0 1,1 0-1,-1 0 1,1-1-1,-1 1 1,1 0-1,-1 0 1,1-1-1,0 1 0,-1 0 1,1-1-1,1 2 1,0-3 597,-12-8-357,-49-41-534,23 19-91,-62-41 0,171 73 1251,-5 9-1069,69 9 874,-91-16-4003,0-1-3498,-15-2-10353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8360,'0'0'18065,"56"5"-17200,-28-5-193,4 0-383,4 0-193,-5 0-32,-5 1-32,-1 3-673,-8-3-1313,-6 3-1665,-6-3-3203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3107,'0'0'15439,"48"12"-12076,-18-12-1025,9-7-576,-1-6-481,3 0-480,0 0-673,-2 0-64,-7 4-320,-2 5-1891,-10 1-2081,-12 3-4516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5669,'78'2'13316,"-1"1"-8022,3 1-5809,97-7 0,-171 2-1242,-20-4-6912,-7 1 3181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6822,'0'0'19998,"1"13"-19651,2 22-94,-2-1 0,-2 1 0,-1-1 0,-11 61 0,-10-21-111,-6 25 907,29-99-1031,0 0 0,0 1 0,0-1 1,0 1-1,0-1 0,1 1 0,-1-1 0,0 0 1,0 1-1,0-1 0,0 1 0,1-1 0,-1 0 1,0 1-1,0-1 0,1 0 0,-1 1 0,0-1 1,1 0-1,-1 1 0,0-1 0,1 0 0,-1 0 1,0 1-1,1-1 0,-1 0 0,1 0 0,-1 0 1,0 0-1,1 1 0,-1-1 0,1 0 0,0 0 1,24 3 464,26-5 54,-21-3-271,0 0 1,57-20 0,-32-1-2322,-37 9-4378,-13 6-453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14189,'0'0'11467,"62"-12"-9641,-27 9-417,12 0-384,3 2-352,4 0-545,-1 1-64,-3 0-32,-5-2-640,-8 0-1058,-3-3-1633,-12-3-3812,-7-4-10538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8488,'0'0'22069,"56"7"-21396,-22-7-385,-2-3-192,3-1-64,-5 1-64,-2 1-897,-6 2-1089,-5 0-1537,-4-2-3236,-5-2-5092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27 5573,'0'0'18519,"1"-4"-18391,0-6-161,0-3 4350,-4 13-793,-3 17-4018,-120 319 1330,62-177-765,56-125-71,8-34 4,0 1-1,0-1 0,1 1 1,-1-1-1,0 0 0,0 1 1,0-1-1,1 1 0,-1-1 1,0 0-1,0 1 0,1-1 0,-1 0 1,0 1-1,1-1 0,-1 0 1,0 1-1,1-1 0,-1 0 1,0 0-1,1 1 0,-1-1 1,1 0-1,-1 0 0,0 0 1,1 0-1,-1 0 0,1 0 1,-1 1-1,1-1 0,-1 0 0,0 0 1,1 0-1,-1 0 0,1-1 1,-1 1-1,1 0 0,-1 0 1,1 0-1,0 0 0,14-4 150,0-3-109,-1-1 0,-1-1 0,1 0 0,11-10 0,-15 10-442,-1 2 0,1-1 0,1 2 0,-1-1 0,1 1 1,0 1-1,24-8 0,-17 7-7208,-10 2 1572,2 0-4263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14478,'0'0'10965,"2"-9"-8739,2-26-806,-4 34-1390,0 1 0,0-1 0,0 0-1,-1 1 1,1-1 0,0 1 0,0-1 0,-1 1 0,1-1 0,0 1 0,-1-1 0,1 1-1,0-1 1,-1 1 0,1-1 0,-1 1 0,1 0 0,-1-1 0,1 1 0,-1 0-1,1-1 1,-1 1 0,1 0 0,-1 0 0,1-1 0,-1 1 0,1 0 0,-1 0 0,0 0-1,1 0 1,-1 0 0,1 0 0,-1 0 0,0 0 0,1 0 0,-1 0 0,1 0 0,-2 0-1,-20 3-36,15 0-2,0-1-1,1 1 1,-1 1-1,1 0 0,-1 0 1,1 0-1,0 0 1,1 1-1,-1 0 1,1 0-1,-9 12 1,1-1-16,1 0 0,1 1 0,-11 22 1,16-28 73,1 1 0,0-1 0,0 1-1,1 1 1,-2 13 0,5-24-39,1 1-1,-1-1 0,1 0 0,0 0 0,0 0 0,0 0 1,0 0-1,0 0 0,1 0 0,-1 0 0,0 0 0,1 0 1,0 0-1,-1 0 0,1 0 0,0 0 0,0 0 0,0 0 1,0-1-1,0 1 0,1 0 0,-1-1 0,0 1 0,1-1 1,-1 1-1,1-1 0,0 0 0,-1 0 0,1 0 1,0 1-1,0-2 0,0 1 0,0 0 0,0 0 0,0-1 1,0 1-1,0-1 0,3 1 0,5 1 27,-1-1 1,1-1-1,-1 1 0,1-2 1,-1 1-1,1-1 0,16-4 1,-24 4-23,1 0 1,0 1-1,0-1 1,-1 0-1,1 0 1,-1-1-1,1 1 1,-1-1-1,1 1 1,-1-1-1,0 0 1,0 1-1,0-1 1,0 0-1,0-1 1,0 1-1,0 0 1,-1 0-1,1-1 1,-1 1-1,0-1 1,1 0-1,-1 1 1,0-1-1,-1 0 1,1 1 0,0-1-1,-1 0 1,1-5-1,-2 6-8,1 1 1,-1-1-1,0 1 0,1 0 1,-1 0-1,0-1 0,0 1 0,0 0 1,0 0-1,0 0 0,0 0 1,0 0-1,0 0 0,0 0 0,-1 0 1,1 0-1,0 1 0,0-1 1,-1 0-1,1 1 0,-1-1 0,1 1 1,0 0-1,-1-1 0,1 1 1,-1 0-1,1 0 0,-1 0 0,1 0 1,-1 0-1,1 0 0,-1 0 1,1 1-1,-3 0 0,1-1-20,0 0-1,0 0 1,1 0-1,-1 1 0,0-1 1,1 1-1,-1 0 1,1 0-1,-1 0 1,1 0-1,-1 0 1,1 0-1,0 1 0,-1-1 1,1 1-1,0 0 1,0 0-1,0-1 1,0 1-1,-1 3 1,2-5 11,1 1 1,0-1 0,0 1 0,0-1 0,0 1 0,-1-1-1,1 1 1,0-1 0,0 1 0,0-1 0,0 1-1,0-1 1,0 1 0,0-1 0,0 1 0,0-1 0,0 1-1,1-1 1,-1 1 0,0-1 0,0 1 0,0-1 0,1 1-1,-1-1 1,0 0 0,0 1 0,1-1 0,-1 1-1,0-1 1,1 0 0,-1 1 0,1-1 0,-1 0 0,0 1-1,1-1 1,0 1 0,24 2 83,31-13 4,-23-4-327,-25 10 54,1 0 0,0 0 0,0 1 0,1 0-1,-1 1 1,19-3 0,-27 6 173,-1-1-1,1 0 0,-1 1 0,1-1 1,0 1-1,-1-1 0,1 1 1,-1-1-1,0 1 0,1-1 0,-1 1 1,1-1-1,-1 1 0,0 0 1,1-1-1,-1 1 0,0 0 0,0-1 1,0 1-1,1 0 0,-1-1 1,0 1-1,0 0 0,0-1 1,0 1-1,0 0 0,0-1 0,0 1 1,0 0-1,-1 0 0,1-1 1,0 1-1,0 0 0,-1-1 0,1 1 1,0-1-1,-1 1 0,1 0 1,-11 30 168,-14 11 213,17-30-229,1 1-1,0-1 1,1 1-1,0 0 1,-5 20-1,15-41-7515,-2 4 5085,6-17-12045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13293,'0'0'8925,"-2"9"-7996,-12 30 24,-1-2 0,-1 0 0,-3 0 0,-39 59 0,27-47-273,36-56-391,45-84-219,-45 79-248,0 0 1,0 0-1,-1 0 0,-1 0 1,0 0-1,0-1 1,0-17-1,-23 68-495,13-20 736,1 1-1,1 0 0,0 0 1,2 0-1,0 1 0,1-1 0,1 1 1,3 38-1,-1-56-37,0 1 0,0 0 0,0 0-1,1 0 1,-1-1 0,0 1 0,1 0 0,0-1 0,0 0 0,0 1-1,0-1 1,0 0 0,0 0 0,0 0 0,1 0 0,-1 0 0,1-1-1,-1 1 1,1-1 0,0 1 0,-1-1 0,1 0 0,0 0 0,0-1 0,0 1-1,0 0 1,0-1 0,0 0 0,0 0 0,0 1 0,0-2 0,0 1-1,0 0 1,4-2 0,-6 2-10,0-1-1,-1 0 0,1 0 1,0 0-1,-1 0 1,1 0-1,0 0 0,-1 0 1,1 0-1,-1 0 1,1-1-1,-1 1 1,0 0-1,0 0 0,1 0 1,-1 0-1,0-1 1,0 1-1,0 0 1,0 0-1,0 0 0,-1-1 1,1 1-1,0 0 1,0 0-1,-1-2 1,-8-34 38,2 24-108,0-1 0,-1 1-1,0 1 1,-1 0 0,0 0 0,-1 0-1,0 1 1,-1 1 0,0 0 0,-1 0-1,0 1 1,0 1 0,-1 0-1,0 0 1,0 2 0,-21-8 0,63 19 542,0-1 1,37 1-1,-2 0-375,21 3-627,-27-7-3827,-10-1-4472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7303,'0'0'6214,"2"13"-4458,46 294 4062,-19 16-3858,-15-187-949,-6-79-3759,-3-24-1846,-5-23-1940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8456,'0'0'10143,"4"9"-9241,155 291 3155,-148-280-3986,0 0-1,2-1 0,0-1 0,1 0 1,22 22-1,-35-39 10,0 0 0,0 0 0,1 0 0,-1 0 0,0 0 0,0 0 0,1-1 0,-1 1 0,0 0 0,1-1 0,-1 1 0,0-1 0,1 0 0,-1 1 0,1-1 0,-1 0 0,1 0 0,-1 0 0,1 0 0,-1 0 0,1 0 0,-1 0 0,1 0 0,-1-1 0,1 1 0,-1-1 0,0 1 0,1-1 0,-1 1 0,0-1 0,1 0 0,-1 0 0,0 1 0,0-1 0,0 0 0,1 0 0,-1 0 0,0 0 0,0-1 0,-1 1 0,2-2 0,4-5 361,-1-1-1,0 0 1,0-1-1,5-17 1,-7 20-457,94-266 1342,-26 68-3202,-62 182 511,12-38-6292,-14 25-3618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61 8136,'0'0'6011,"1"-8"-1623,3-28-1217,-4 35-3062,1 1 0,-1-1-1,0 1 1,0-1 0,0 1 0,0-1 0,0 1-1,0-1 1,0 1 0,0-1 0,0 0 0,0 1-1,0-1 1,0 1 0,0-1 0,-1 1 0,1-1 0,0 1-1,0-1 1,-1 1 0,1-1 0,0 1 0,0-1-1,-1 1 1,1 0 0,0-1 0,-1 1 0,1-1 0,-1 1-1,1 0 1,-1-1 0,-16 7 734,-13 21-945,17-5 108,1 0 0,0 1 0,2 0 1,0 0-1,2 2 0,-8 31 1,3 5 11,-7 87 0,19-137-19,0 2 1,-1 0-1,2 0 1,0 0-1,0-1 1,4 21-1,-3-30 3,0 0-1,0-1 1,-1 1 0,2-1-1,-1 1 1,0-1-1,0 1 1,1-1 0,-1 0-1,1 0 1,0 0-1,0 0 1,0 0 0,0 0-1,0 0 1,0 0 0,0-1-1,1 1 1,-1-1-1,0 0 1,1 0 0,-1 0-1,1 0 1,0 0-1,-1 0 1,1-1 0,0 1-1,-1-1 1,1 0-1,0 1 1,5-2 0,-1 0 69,0 0 1,0-1-1,0 0 1,0 0-1,0-1 1,-1 1-1,1-2 1,-1 1-1,0-1 1,0 0 0,0 0-1,0 0 1,-1-1-1,1 0 1,-1 0-1,-1 0 1,1-1-1,-1 0 1,0 0-1,0 0 1,0 0-1,-1 0 1,0-1-1,0 0 1,-1 0 0,0 1-1,0-1 1,-1-1-1,2-9 1,-3 16-56,0 0 1,0 0 0,-1 0 0,1 0-1,0 0 1,0 0 0,-1 0-1,1 0 1,-1 0 0,1 0 0,-1 0-1,1 0 1,-1 0 0,0 0 0,1 0-1,-1 0 1,0 1 0,0-1-1,1 0 1,-1 0 0,0 1 0,0-1-1,0 1 1,0-1 0,0 1 0,0-1-1,0 1 1,0-1 0,0 1-1,0 0 1,-2-1 0,-37-1-597,32 2 208,8 0 298,1-4 69,0 0 1,0 0 0,0 0 0,1 1 0,0-1 0,0 1 0,0-1 0,0 1 0,0-1 0,1 1 0,-1 0 0,5-4 0,37-31-104,-43 37 83,0 0 0,0 1 0,0-1 0,0 0 0,0 1 1,0-1-1,0 1 0,1-1 0,-1 1 0,0 0 0,0-1 0,1 1 0,-1 0 0,0 0 0,0 0 0,1 0 0,-1 0 0,0 0 0,1 0 0,-1 1 0,0-1 0,0 0 0,1 1 0,-1-1 0,2 1 0,-1 1 8,-1 0 0,1-1 0,-1 1 0,1 0-1,-1-1 1,0 1 0,1 0 0,-1 0 0,0 0 0,0 0 0,0 1 0,-1-1 0,2 3 0,1 10 29,-1 0 0,0 0 0,0 22 0,-2-31-10,4 102 169,-4-108-222,0 0-1,0 0 0,1 0 1,-1 0-1,0 0 1,0 0-1,0 0 1,0 0-1,0 0 1,1-1-1,-1 1 1,0 0-1,0 0 0,0 0 1,0 0-1,0 1 1,0-1-1,1 0 1,-1 0-1,0 0 1,0 0-1,0 0 1,0 0-1,0 0 0,0 0 1,1 0-1,-1 0 1,0 0-1,0 0 1,0 0-1,0 0 1,0 1-1,0-1 0,0 0 1,0 0-1,1 0 1,-1 0-1,0 0 1,0 0-1,0 0 1,0 1-1,0-1 1,0 0-1,0 0 0,0 0 1,0 0-1,0 0 1,0 1-1,0-1 1,0 0-1,5-12-3725,-4-7-2255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13933,'0'0'9161,"3"8"-9268,27 92 1327,20 111 1,-12-39-518,-38-170-713,1-1 0,-1 0-1,0 1 1,1-1-1,-1 0 1,1 0-1,-1 1 1,1-1 0,0 0-1,0 0 1,-1 0-1,1 0 1,0 0 0,0 0-1,0 0 1,0 0-1,0 0 1,2 1-1,-3-2-89,1 0 0,-1 0 0,1 0 0,-1-1 0,1 1 0,-1 0 0,1 0 0,-1-1 0,1 1 0,-1 0 0,1 0 0,-1-1 0,1 1 0,-1 0 0,0-1 0,1 1 0,-1-1-1,0 1 1,1-1 0,-1 1 0,0 0 0,1-1 0,-1 1 0,0-1 0,0 1 0,0-1 0,1 1 0,-1-1 0,0 0 0,0 1 0,0-1 0,0 1 0,0-1 0,0 1 0,0-1 0,0 1-1,0-1 1,0 1 0,-1-1 0,1 1 0,0-1 0,0 0 0,0-20-6343,0-5-5222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8168,'0'0'7879,"-51"22"-5797,51-15-352,6 0-289,20-3-32,10 1-63,7-1-257,16-1-609,1-2-320,2-1-128,-5 0 0,-5 0-608,-8 0-673,-9-2-929,-6-5-2018,-10-2-1698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14061,'0'0'9257,"8"0"-8526,-4 0-641,0 0-1,0-1 1,0 1-1,0-1 0,0 0 1,0 0-1,0 0 0,0 0 1,0-1-1,0 1 1,-1-1-1,1 0 0,-1 0 1,1-1-1,-1 1 0,0-1 1,0 0-1,0 1 1,0-1-1,-1 0 0,1-1 1,-1 1-1,1 0 0,-1-1 1,0 0-1,-1 1 1,1-1-1,-1 0 0,1 0 1,0-4-1,5-41 197,-7 48-282,1 0-1,-1-1 1,0 1 0,0 0 0,0 0 0,0-1-1,0 1 1,0 0 0,0-1 0,0 1-1,0 0 1,-1 0 0,1-1 0,0 1 0,-1 0-1,1 0 1,-1-1 0,1 1 0,-1 0 0,0 0-1,0 0 1,1 0 0,-1 0 0,0 0 0,0 0-1,0 0 1,0 0 0,0 1 0,0-1 0,0 0-1,0 0 1,-2 0 0,1 2-27,1-1-1,-1 0 1,1 1-1,-1 0 1,1-1 0,0 1-1,-1 0 1,1 0-1,0 0 1,-1 0 0,1 0-1,0 0 1,0 0-1,0 0 1,0 0 0,0 1-1,0-1 1,0 0-1,0 1 1,1-1 0,-1 0-1,0 1 1,1-1-1,-1 1 1,1 0 0,-1 1-1,-10 45-144,11-46 162,-4 23-41,2 0 1,0 0-1,5 48 0,-3-71 52,0-1 0,0 1 0,0 0 0,0 0 0,1 0 1,-1 0-1,0-1 0,1 1 0,0 0 0,0-1 0,-1 1 0,1 0 0,0-1 0,0 1 0,0-1 0,0 1 0,1-1 0,-1 0 0,0 1 0,1-1 0,-1 0 0,1 0 1,-1 0-1,1 0 0,-1 0 0,1 0 0,0-1 0,-1 1 0,1 0 0,0-1 0,0 1 0,-1-1 0,1 0 0,0 0 0,3 1 0,-2-2 51,1 1 1,0-1-1,0 0 0,-1 1 0,1-2 0,0 1 0,-1 0 1,1-1-1,-1 0 0,1 1 0,-1-1 0,0-1 1,0 1-1,0 0 0,0-1 0,3-3 0,10-16 50,-1 1 1,-1-2-1,-2 0 0,0-1 0,-1 0 0,-2 0 0,0-1 1,8-40-1,-19 78-272,0-1 1,2 1-1,-1 0 0,4 23 1,-1 4 144,-2-34 35,0 1 0,0-1 0,1 0 0,-1 1 0,1-1 0,1 0 0,0 1 0,3 8 0,-4-13 8,0-1 0,0 1 0,0-1 0,1 1 0,-1-1 0,0 0 0,1 0 0,-1 0 0,1 0 0,-1 0 0,1 0 0,-1 0 0,1 0 0,0 0 0,-1-1 0,1 1 0,0-1 0,0 1 0,-1-1 0,1 0 0,0 1 0,0-1 0,0 0 0,-1 0 0,1-1 0,0 1 0,0 0 0,0 0 0,-1-1 0,1 1 0,0-1 0,0 0 0,-1 0 0,1 1 0,2-3 0,-1 1-42,1 1-1,-1-1 0,0 0 1,0 0-1,-1 0 1,1 0-1,0 0 0,-1-1 1,1 0-1,-1 1 0,0-1 1,0 0-1,0 0 1,0 0-1,0 0 0,-1 0 1,1 0-1,-1-1 1,2-4-1,3-44-7895,-6 24-273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14157,'0'0'9097,"56"56"-17809,-49-42 320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62 9353,'0'0'10565,"0"-8"-7266,-1-26-1212,1 33-2043,0 1 0,-1-1 0,1 0 0,0 0 0,0 0 0,0 0 0,-1 0 0,1 1 0,0-1 0,-1 0 0,1 0 0,-1 1 0,1-1 0,-1 0 0,1 1 0,-1-1 0,1 0 0,-1 1 0,0-1 0,1 1 0,-1-1 0,0 1 0,0-1 0,1 1 0,-1-1 0,0 1 0,0 0 1,0-1-1,0 1 0,1 0 0,-1 0 0,0 0 0,0 0 0,0 0 0,0 0 0,0 0 0,1 0 0,-1 0 0,0 0 0,0 0 0,0 0 0,0 1 0,1-1 0,-1 0 0,0 1 0,0-1 0,-1 1 0,-31 19-331,25-12 263,1 1 1,1 0 0,0 0-1,0 0 1,1 1 0,0-1-1,-5 16 1,8-20 14,0 1 0,1-1 0,-1 1-1,1-1 1,1 1 0,-1-1 0,1 1 0,0 0 0,0-1 0,0 1 0,1-1 0,0 1-1,0-1 1,1 1 0,-1-1 0,4 9 0,-3-12-163,0 1 0,0 0 0,0-1 0,1 0 0,-1 1-1,1-1 1,-1 0 0,1 0 0,0 0 0,-1-1 0,1 1 0,0 0 0,0-1 0,0 0 0,0 0 0,0 0-1,1 0 1,4 0 0,-1 0-663,0 0 0,0 0 0,0-1 0,0 0 0,0-1 0,0 1-1,12-4 1,15-10-6841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9769,'0'0'1741,"-1"10"453,-4 30 2,2 0 0,1 1 0,3-1 0,7 54 1,-8-91-2142,1-1 1,-1 0-1,1 1 1,-1-1-1,1 0 1,0 1-1,0-1 1,0 0-1,0 0 1,1 0-1,-1 0 1,1 0-1,-1 0 1,1 0-1,-1-1 1,1 1-1,0 0 1,0-1 0,0 0-1,0 1 1,0-1-1,0 0 1,3 1-1,-2-1 40,0-1-1,0 0 0,-1 0 1,1 0-1,0 0 1,0 0-1,-1-1 0,1 0 1,0 1-1,0-1 1,-1 0-1,1 0 1,-1 0-1,1 0 0,-1-1 1,1 1-1,-1-1 1,0 0-1,0 1 0,4-4 1,29-33 131,-26 28-222,0-1-1,0 2 1,21-16-1,-30 24-15,1 1 0,0 0 0,0 0 0,-1-1 0,1 1 1,0 0-1,0 0 0,-1 0 0,1 0 0,0 0 0,0 0 0,-1 0 0,1 0 0,0 0 0,0 0 0,-1 0 1,1 1-1,0-1 0,-1 0 0,1 0 0,0 1 0,-1-1 0,1 0 0,0 1 0,-1-1 0,1 1 0,-1-1 1,1 1-1,0-1 0,-1 1 0,1 0 0,-1-1 0,0 1 0,1-1 0,-1 1 0,0 0 0,1-1 0,-1 1 0,0 0 1,1 0-1,-1-1 0,0 1 0,0 0 0,0 1 0,11 43 80,-9-35-43,6 45-32,-8-31-5554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77 423 12139,'0'0'8590,"3"-10"-5633,1-1-2104,-2 8-488,0-1 0,-1 0 1,0 0-1,1 0 0,-2 0 1,1 0-1,0-1 0,-1 1 1,0-4-1,-21 22 334,11 0-752,0 0 0,0 0 0,1 1 0,-7 17 0,13-26 35,0 1 0,1-1 0,0 1 0,0-1 0,0 1 0,1 0 0,0 0 0,0 0 0,1-1 0,0 1 0,0 0 0,0 0 0,2 8 0,-1-15 15,-1 1 0,0-1 1,0 0-1,1 1 0,-1-1 1,0 0-1,1 1 0,-1-1 1,0 0-1,1 1 0,-1-1 1,1 0-1,-1 0 0,0 1 1,1-1-1,-1 0 0,1 0 1,-1 0-1,1 0 0,-1 0 1,1 0-1,-1 0 1,0 0-1,1 0 0,-1 0 1,1 0-1,-1 0 0,1 0 1,-1 0-1,1 0 0,-1 0 1,1 0-1,-1 0 0,0-1 1,1 1-1,-1 0 0,1 0 1,-1-1-1,0 1 0,1 0 1,-1 0-1,1-1 0,-1 1 1,0 0-1,1-1 1,17-15 91,-2-4-92,0-1-1,-2-1 1,0-1-1,-2 0 1,20-48-1,-32 71-30,0 1-1,0-1 1,0 0-1,0 0 1,0 0-1,0 0 1,0 0-1,1 0 1,-1 0-1,0 0 1,0 0-1,0 0 1,0 1-1,0-1 1,1 0-1,-1 0 1,0 0 0,0 0-1,0 0 1,0 0-1,0 0 1,1 0-1,-1 0 1,0 0-1,0 0 1,0 0-1,0 0 1,0 0-1,1-1 1,-1 1-1,0 0 1,0 0-1,0 0 1,0 0-1,0 0 1,0 0-1,1 0 1,-1 0 0,0 0-1,0 0 1,0-1-1,0 1 1,0 0-1,0 0 1,0 0-1,0 0 1,0 0-1,0 0 1,1-1-1,-1 1 1,3 28-433,-2 44 596,-1-68-200,0 26 97,1 0 1,1 0 0,1 0 0,2 0-1,1-1 1,2 0 0,1 0-1,1 0 1,16 32 0,-10-29 9,-1 2 0,11 35 0,-23-56-14,1 0 0,-2 0 1,0 0-1,0 0 0,-1 0 0,-1 0 1,0 0-1,-1 0 0,-3 17 1,4-27 5,-1 0 1,0 1 0,0-1 0,0 0 0,0 0 0,0 1-1,-1-1 1,1 0 0,-1 0 0,0 0 0,0-1-1,0 1 1,0 0 0,-1-1 0,1 1 0,-1-1 0,1 0-1,-1 0 1,0 0 0,0 0 0,0 0 0,0-1-1,0 1 1,-6 1 0,6-3 3,0 0 0,0 1 0,0-1 0,0-1 0,0 1 0,0 0 0,0-1 0,0 0 0,0 1 0,1-1 1,-1-1-1,0 1 0,0 0 0,1 0 0,-1-1 0,1 0 0,-1 1 0,1-1 0,-1 0 0,1 0 0,0 0 0,0-1 0,0 1 0,1 0 0,-1-1 0,0 1 0,1-1 0,-2-4 0,-5-10-81,1-1-1,0 0 0,2 0 0,0-1 1,1 0-1,1 0 0,1 0 1,0 0-1,2 0 0,0 0 1,3-21-1,1 5-31,1 1 0,2-1-1,2 1 1,1 1 0,17-39 0,17-15-544,-32 67 322,-1 0 0,-1 0 1,-1-1-1,-1-1 0,-1 1 0,8-36 1,-15 56 306,0 0 0,1 0 0,-1-1-1,0 1 1,0 0 0,0 0 0,0 0 0,0 0 0,-1 0 0,1 0 0,0 0 0,0 0 0,-1 0 0,1 0 0,-1 0 0,1 0 0,-1 0 0,0-2 0,0 3-5,1-1-1,-1 1 1,1 0-1,-1 0 1,1-1-1,-1 1 1,1 0-1,-1 0 1,0 0-1,1 0 1,-1-1-1,1 1 1,-1 0-1,0 0 1,1 0 0,-1 0-1,1 1 1,-1-1-1,0 0 1,1 0-1,-1 0 1,1 0-1,-1 0 1,0 1-1,-1 0-15,0 0 0,0 0-1,0 1 1,0-1-1,0 1 1,0-1 0,0 1-1,0 0 1,1-1 0,-1 1-1,1 0 1,0 0 0,-1 0-1,1 0 1,0 0 0,-1 3-1,0 3 10,0-1 0,0 1 0,1-1 0,0 1 0,0 0 0,0-1 0,1 1 0,2 11 0,-2-17 31,1-1-1,-1 1 0,1 0 1,-1 0-1,1-1 0,0 1 1,0-1-1,-1 1 0,1-1 0,0 1 1,1-1-1,-1 1 0,0-1 1,0 0-1,1 0 0,-1 0 1,0 0-1,1 0 0,-1 0 1,1 0-1,-1 0 0,1 0 0,0-1 1,-1 1-1,1 0 0,0-1 1,0 0-1,-1 1 0,1-1 1,0 0-1,0 0 0,-1 0 0,1 0 1,0 0-1,0 0 0,0-1 1,-1 1-1,1-1 0,0 1 1,-1-1-1,4-1 0,4-1 42,-1-1 0,0 0 0,1-1 0,-1 0 0,-1 0 0,1 0 0,-1-1-1,0 0 1,0-1 0,-1 0 0,6-7 0,3-5-23,-1 0-1,0-1 1,11-24-1,-8-4 11,-18 43-182,-7 31-77,3-9 200,0-1 1,1 2 0,2-1-1,-1 0 1,2 1 0,0-1-1,2 22 1,-1-38 26,0 0 0,0 1 0,0-1 0,0 0-1,1 0 1,-1 1 0,0-1 0,0 0 0,1 0 0,-1 0 0,1 0 0,-1 1-1,1-1 1,-1 0 0,1 0 0,0 0 0,-1 0 0,1 0 0,0 0 0,0 0-1,0-1 1,0 1 0,0 0 0,0 0 0,0-1 0,0 1 0,0 0 0,0-1 0,0 1-1,0-1 1,1 0 0,-1 1 0,0-1 0,0 0 0,0 0 0,1 0 0,-1 0-1,0 0 1,0 0 0,1 0 0,-1 0 0,0 0 0,0 0 0,0-1 0,1 1-1,-1 0 1,0-1 0,0 1 0,0-1 0,0 0 0,1 0 0,5-2 146,-1-1 1,1 0-1,-1 0 1,0-1 0,-1 0-1,11-10 1,-4-1-119,0 0-1,-1-1 1,-1 0 0,-1 0 0,-1-1 0,0 0 0,-1-1 0,8-36-1,-12 35-317,-10 33-186,-8 32 123,14-40 318,-8 49-52,9-50 70,-1-1 0,1 1-1,0 0 1,0-1 0,0 1-1,1 0 1,-1-1-1,1 1 1,0-1 0,0 1-1,2 6 1,-2-9 15,0-1 1,1 1-1,-1 0 0,0 0 0,0 0 0,1-1 1,-1 1-1,0 0 0,1-1 0,-1 0 1,1 1-1,-1-1 0,0 0 0,1 1 0,-1-1 1,1 0-1,-1 0 0,1 0 0,-1 0 1,1-1-1,-1 1 0,1 0 0,1-1 0,33-13 456,-23 3-436,0-1-1,-1-1 1,-1 0 0,0 0-1,-1-1 1,0 0-1,-1-1 1,-1 0 0,0-1-1,-1 0 1,-1 0 0,-1 0-1,7-30 1,-10-9-37,-17 79-422,11-13 424,1 1 0,0 0-1,1 0 1,1 1 0,-1 17 0,2-30 2,0 0 1,0 1 0,0-1 0,0 0 0,0 1-1,0-1 1,0 0 0,0 0 0,0 1 0,0-1-1,0 0 1,0 0 0,0 1 0,1-1-1,-1 0 1,0 0 0,0 1 0,0-1 0,0 0-1,1 0 1,-1 1 0,0-1 0,0 0 0,0 0-1,1 0 1,-1 0 0,0 1 0,0-1-1,1 0 1,-1 0 0,0 0 0,0 0 0,1 0-1,-1 0 1,0 0 0,0 0 0,1 0-1,-1 0 1,0 0 0,0 0 0,1 0 0,-1 0-1,1 0 1,16-6 207,12-16 28,-12 4-272,-1-2 1,-1 0 0,-1 0 0,-1-2 0,20-43 0,-51 160-802,5-20 1336,12-70-474,1-1 0,-1 1 0,1 0 0,0 0 0,1 0 0,-1-1-1,1 1 1,0 0 0,0 0 0,0-1 0,1 1 0,0-1 0,2 6 0,-3-9-27,1 1 0,-1-1 0,1 0 0,0 1 0,-1-1 0,1 0 0,0 0 0,0 0 0,0 0 0,0 0 0,0-1 0,0 1 0,0 0 0,0-1 0,0 0 0,0 1 0,3-1 0,13-5-2096,-17 5 1750,0-1-1,0 1 1,-1-1-1,1 0 1,0 0-1,-1 1 1,1-1-1,0 0 1,-1 0-1,1 1 1,-1-1-1,0 0 1,1 0-1,-1 0 1,1 0-1,-1 0 1,0-2-1,1-16-9563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21044,'-2'0'1089,"2"3"1089,0 4-2114,6 0-64,1 3 32,4 4-256,0-2-1570,-1 5-2114,1-2-1985,4 2-5222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58 370 13805,'0'0'3513,"-6"9"-929,-1 4-2171,0 1 1,0 0 0,1 0 0,1 0 0,0 1 0,1 0 0,1 0 0,0 0 0,1 0 0,0 0 0,2 1 0,0 16 0,0-31-395,0 1 1,1 0-1,-1-1 1,0 1-1,0-1 1,1 1-1,-1-1 1,1 1-1,-1-1 1,1 1-1,0-1 1,0 1-1,-1-1 1,1 0-1,0 0 1,0 1-1,0-1 1,0 0-1,1 0 1,-1 0 0,0 0-1,0 0 1,1 0-1,-1 0 1,0-1-1,1 1 1,-1 0-1,1-1 1,-1 1-1,1-1 1,-1 0-1,1 1 1,0-1-1,-1 0 1,1 0-1,-1 0 1,1 0-1,-1 0 1,1 0-1,0-1 1,1 1-1,1-2 129,1 1 0,-1-1 0,0 1-1,0-1 1,0 0 0,0-1 0,0 1-1,0-1 1,-1 0 0,1 1-1,-1-2 1,0 1 0,4-5 0,10-17-56,-1-2 1,-1 0-1,-1-1 1,-2 0 0,15-49-1,-16 34-137,-1 0-1,-2 0 1,3-60-1,-11 101 38,1 0-1,-1 0 1,0 0-1,0 0 1,0 0-1,0 1 0,0-1 1,0 0-1,0 0 1,-1 0-1,1 0 1,-1 0-1,0 1 0,1-1 1,-1 0-1,-1-2 1,1 4-6,1 0 0,-1 0 0,0 0 1,1 0-1,-1 0 0,0 1 0,1-1 0,-1 0 0,0 0 1,1 0-1,-1 0 0,0 1 0,1-1 0,-1 0 1,1 1-1,-1-1 0,0 0 0,1 1 0,-1-1 0,1 1 1,0-1-1,-1 1 0,1-1 0,-1 1 0,1-1 0,0 1 1,-1 0-1,1 0 0,-34 56-337,27-40 377,0 0 0,1 0 0,0 1 0,2-1 0,0 1-1,1 0 1,1 1 0,1-1 0,0 0 0,1 1-1,4 23 1,-4-39-18,1 1-1,0-1 1,0 0-1,0 0 1,0 0 0,0 0-1,1 0 1,-1 0-1,1-1 1,0 1 0,-1 0-1,1-1 1,1 1-1,-1-1 1,0 0 0,1 0-1,-1 0 1,1 0-1,-1 0 1,1 0-1,0-1 1,0 1 0,0-1-1,0 0 1,0 0-1,0 0 1,0 0 0,0 0-1,0-1 1,1 0-1,-1 1 1,0-1 0,0 0-1,1-1 1,-1 1-1,0 0 1,5-2-1,0 0 18,1 0-1,0-1 0,0 0 0,-1 0 1,1-1-1,-1 0 0,0 0 0,0-1 0,-1 0 1,0 0-1,1-1 0,6-7 0,1-6-3,0 0-1,-2-1 0,0-1 0,-1 0 1,-1 0-1,14-40 0,-13 26-3,-1-1-1,-3-1 1,8-58 0,-18 69-25,2 25 3,0 1 0,0 0 0,-1 0 1,1 0-1,0 0 0,0-1 0,-1 1 1,1 0-1,0 0 0,0 0 0,-1 0 1,1 0-1,0 0 0,0 0 0,-1 0 1,1 0-1,0 0 0,-1 0 0,1 0 1,0 0-1,0 0 0,-1 0 0,1 0 0,0 0 1,-1 0-1,1 0 0,0 0 0,0 1 1,-1-1-1,1 0 0,0 0 0,0 0 1,0 0-1,-1 1 0,1-1 0,0 0 1,0 0-1,0 0 0,-1 1 0,1-1 1,0 1-1,-4 3-34,1 0 0,0 0 0,0 1 0,0 0 0,1-1 0,-4 9 0,1 4 20,0 1-1,0-1 1,2 1-1,0-1 1,1 1 0,1 0-1,1 0 1,0 0-1,1 0 1,1-1 0,8 34-1,-6-38 30,0-1 0,1 1 0,0-1 0,1 1 0,1-2 0,-1 1 0,2-1 0,0 0 0,0 0-1,1-1 1,0 0 0,1-1 0,0 0 0,1 0 0,-1-1 0,20 10 0,-30-18-2,0 1 0,0-1-1,0 0 1,0 0 0,1 0 0,-1 0 0,0 0-1,0 1 1,0-1 0,0 0 0,0 0 0,0 0-1,0 0 1,0 0 0,1 0 0,-1 0 0,0 1-1,0-1 1,0 0 0,0 0 0,0 0 0,0 0-1,1 0 1,-1 0 0,0 0 0,0 0 0,0 0-1,0 0 1,1 0 0,-1 0 0,0 0 0,0 0-1,0 0 1,0 0 0,0 0 0,1 0 0,-1 0-1,0 0 1,0 0 0,0 0 0,0 0 0,0 0-1,1-1 1,-1 1 0,0 0 0,0 0 0,0 0-1,0 0 1,0 0 0,0 0 0,0 0 0,1 0-1,-1-1 1,0 1 0,0 0 0,0 0 0,0 0-1,0 0 1,0 0 0,0-1 0,0 1 0,0 0-1,0 0 1,0 0 0,0 0 0,0-1 0,0 1-1,0 0 1,0 0 0,-8-17 219,-19-19-194,-7 3-174,-1 2-1,-2 2 1,-1 1-1,-2 2 1,-47-24-1,123 45 1028,18 0-1150,74-10 381,-112 12-2141,1-2 0,31-12 0,-8-2-8428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3235,'6'-9'1121,"-1"-1"-993,-3 0 64,2 1 1,-4 1 4643,0 3-1537,0 1 257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87 177 4708,'0'0'7154,"2"-8"-2963,2-3-2807,3-10 241,-5-2 3224,-4 23-4728,1 0 1,0-1 0,0 1 0,0 0-1,0 0 1,-1 0 0,1 0 0,0 0 0,0 0-1,0 0 1,0 0 0,-1 0 0,1 1-1,0-1 1,0 0 0,0 1 0,0-1-1,0 1 1,0-1 0,-2 2 0,-2 2-132,-1 1-1,1 0 1,0 0 0,0 1 0,1-1 0,0 1 0,0 0-1,0 0 1,0 0 0,1 1 0,0-1 0,-3 12 0,2-5-14,0 1 1,1 0 0,1 0-1,0 0 1,0 20-1,2-33 25,-1 0 0,1 0 0,0 0 0,0 0 0,0-1 0,0 1 0,0 0 0,1 0 0,-1 0 0,0 0 0,0 0 0,0-1 0,1 1 0,-1 0 0,1 0 0,-1 0 0,0-1 0,1 1 0,-1 0 0,1 0 0,0-1 0,-1 1 0,1-1 0,0 1 0,-1 0 0,1-1 0,0 1 0,-1-1 0,1 0 0,0 1 0,0-1 0,0 1 0,-1-1 0,1 0 0,0 0 0,0 0 0,0 1 0,0-1 0,0 0 0,0 0 0,-1 0 0,1 0 0,0 0 0,0-1 0,1 1 0,2-1 24,-1 0-1,0 0 0,0 0 0,0 0 0,0-1 1,-1 1-1,1-1 0,0 0 0,-1 0 0,1 0 1,4-4-1,3-6 32,-1-1 0,-1 0 1,0 0-1,0-1 0,-1 0 0,-1 0 1,-1 0-1,0-1 0,0 0 0,-2 0 1,0 0-1,1-16 0,-4 48-159,0 1-1,1-1 1,1 1-1,1-1 1,0 0 0,1 0-1,7 18 1,-10-34 102,-1 0 0,1 0 1,-1 0-1,1 0 0,-1 0 0,1 0 1,0 0-1,0 0 0,-1 0 0,1-1 1,0 1-1,0 0 0,0 0 1,0-1-1,0 1 0,0 0 0,0-1 1,0 1-1,0-1 0,0 0 1,0 1-1,0-1 0,0 0 0,1 1 1,-1-1-1,2 0 0,-1-1 30,0 1 1,0-1-1,1 1 0,-1-1 0,0 0 0,0 0 0,0 0 1,0-1-1,0 1 0,0 0 0,0-1 0,2-1 1,6-8 154,0 1 0,-1-1 0,11-16-1,-17 22-184,20-32 96,-19 28-93,0 0 1,1 1-1,0 0 0,0 0 0,1 0 1,0 1-1,1 0 0,0 0 0,13-10 0,-19 16-26,0 1 0,0 0 0,0 0-1,0 0 1,0-1 0,0 1 0,0 0-1,0 0 1,0 0 0,0 1 0,0-1-1,-1 0 1,1 0 0,0 0-1,0 1 1,0-1 0,0 0 0,0 1-1,0-1 1,0 1 0,-1-1 0,1 1-1,0-1 1,0 1 0,-1 0-1,1-1 1,0 1 0,-1 0 0,1 0-1,-1 0 1,1-1 0,-1 1 0,1 0-1,-1 0 1,0 0 0,1 0 0,-1 0-1,0 0 1,0 0 0,1 1-1,10 47 99,-9-40-71,-1-4 16,11 36-62,-12-41 49,0 1 0,0-1 0,1 0 0,-1 0-1,0 1 1,0-1 0,0 0 0,0 1 0,1-1 0,-1 0 0,0 0 0,0 0 0,0 1 0,1-1 0,-1 0 0,0 0 0,1 0 0,-1 0 0,0 1-1,0-1 1,1 0 0,-1 0 0,0 0 0,1 0 0,-1 0 0,0 0 0,0 0 0,1 0 0,-1 0 0,0 0 0,1 0 0,-1 0 0,0 0 0,1 0-1,-1 0 1,1 0 0,12-21 675,-13 20-658,28-55 815,-27 54-857,-1 1-1,1-1 1,0 0 0,0 1 0,-1 0 0,1-1 0,0 1 0,1 0-1,-1-1 1,0 1 0,0 0 0,0 0 0,1 0 0,-1 0 0,1 0 0,-1 0-1,0 0 1,1 0 0,0 1 0,-1-1 0,1 1 0,-1-1 0,1 1-1,0 0 1,-1-1 0,1 1 0,0 0 0,0 0 0,-1 0 0,1 0 0,0 0-1,2 1 1,-1 3-2,0-1 0,0 1-1,-1 0 1,1 0 0,-1 0 0,0 0-1,0 0 1,-1 0 0,1 0-1,-1 0 1,0 1 0,0-1-1,1 8 1,1 1-1,-1-15 139,0 0 0,0-1 0,0 1-1,0-1 1,-1 0 0,1 0 0,-1 1 0,3-7 0,32-72 384,-32 74-498,0 0 0,0 0 1,1 1-1,-1 0 0,2 0 1,-1 0-1,0 1 0,1-1 0,7-3 1,-13 8-45,1 0 0,0 1 1,0-1-1,0 1 1,0-1-1,0 1 0,0 0 1,0-1-1,0 1 1,0 0-1,0 0 1,0 0-1,0-1 0,0 1 1,0 0-1,0 0 1,0 0-1,0 1 0,0-1 1,0 0-1,0 0 1,0 1-1,0-1 0,0 0 1,0 1-1,-1-1 1,1 1-1,1 0 1,0 1 96,0 0 0,0 0 0,-1 0 0,1 0 0,-1 0 0,1 0 0,-1 1 0,0-1 0,0 0 0,1 6 0,7 30-2317,-7-9-7548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70 460 7719,'2'-2'9302,"-1"9"-4153,-3 27-2927,-3 19-4782,1-24 3742,-58 213-814,74-293 294,21-51-1,6-28-297,-11-3 843,-20 162-2046,-6 109 799,-3-85 172,11 102 1,9-86-36,-14-58-67,-1 0 0,-1 1 0,0-1 0,-1 1 0,2 24 0,-4-36-19,1 1-1,-1-1 0,0 0 1,0 1-1,0-1 1,0 0-1,0 1 0,0-1 1,0 0-1,1 1 1,-1-1-1,0 0 0,0 1 1,0-1-1,-1 1 1,1-1-1,0 0 0,0 1 1,0-1-1,0 0 1,0 1-1,0-1 0,0 0 1,-1 1-1,1-1 1,0 0-1,0 1 0,0-1 1,-1 0-1,1 0 1,0 1-1,0-1 0,-1 0 1,1 0-1,0 1 1,-1-1-1,1 0 0,0 0 1,-1 0-1,1 0 1,0 1-1,-1-1 0,1 0 1,0 0-1,-1 0 1,1 0-1,-1 0 1,1 0-1,0 0 0,-1 0 1,1 0-1,0 0 1,-1 0-1,1 0 0,0 0 1,-1-1-1,1 1 1,0 0-1,-1 0 0,1 0 1,0 0-1,-1-1 1,1 1-1,0 0 0,-1 0 1,1-1-1,-19-20 478,11 3-477,1 0 0,0 0-1,2-1 1,0 0 0,1 0-1,0 0 1,2 0 0,0-1-1,2-24 1,0 42-22,0 0-1,0 0 1,0 0-1,1 0 0,-1 0 1,1 0-1,-1 0 1,1 0-1,0 1 1,0-1-1,-1 0 1,1 0-1,1 1 1,-1-1-1,0 1 1,0-1-1,1 1 1,-1-1-1,0 1 1,1 0-1,0-1 0,-1 1 1,1 0-1,0 0 1,-1 0-1,1 1 1,0-1-1,0 0 1,0 1-1,0-1 1,0 1-1,2-1 1,9-1-380,0 1 1,0 0-1,-1 1 1,15 2 0,-2-1-1212,-24-1 1579,0 1-1,-1-1 1,1 0 0,0 1 0,-1-1 0,1 1 0,0-1 0,-1 1 0,1-1 0,-1 1-1,1 0 1,-1-1 0,1 1 0,-1 0 0,1-1 0,-1 1 0,0 0 0,1-1 0,-1 1-1,0 0 1,0 0 0,1 0 0,-1-1 0,0 1 0,0 0 0,0 0 0,0 0 0,0-1-1,0 1 1,0 0 0,0 0 0,0 0 0,-1-1 0,1 1 0,0 0 0,0 0 0,-1-1-1,1 1 1,-1 0 0,1 0 0,0-1 0,-1 1 0,0 1 0,-10 13 735,11-15-663,0 1 1,0-1 0,0 0-1,0 0 1,0 0-1,-1 0 1,1 0-1,0 0 1,0 0 0,0 1-1,-1-1 1,1 0-1,0 0 1,0 0-1,0 0 1,0 0 0,-1 0-1,1 0 1,0 0-1,0 0 1,0 0-1,-1 0 1,1 0 0,0 0-1,0 0 1,0 0-1,-1 0 1,1 0-1,0-1 1,0 1 0,0 0-1,0 0 1,-1 0-1,1 0 1,0 0-1,0 0 1,0 0-1,0-1 1,-1 1 0,1 0-1,0 0 1,0 0-1,0 0 1,0-1-1,0 1 1,0 0 0,0 0-1,0 0 1,0 0-1,0-1 1,0 1-1,-1 0 1,1 0 0,0 0-1,0-1 1,0 1-1,0 0 1,0 0-1,1-1 1,-2-67 3142,34 81-3117,-29-10-90,0 0 1,0 0-1,0 1 0,-1 0 0,1 0 1,-1 0-1,0 0 0,0 0 0,0 1 1,0-1-1,-1 1 0,3 7 0,16 64 199,-17-59-75,-8-33 2149,-18-63-2332,19 72 6,-1-4 31,0 1 0,-1 0 1,0 0-1,0 1 0,-13-17 1,22 27-129,-1-1 0,1 1 0,0-1 0,0 0 1,0 0-1,-1-1 0,1 1 0,0-1 1,0 1-1,-1-1 0,1 0 0,-1-1 0,1 1 1,4-3-1,2-9 90,0 1 0,0-2 0,-1 0 0,-1 0 0,-1 0 0,0-1 0,-1 0 0,0 0 0,7-32 0,-6 10 119,-2 0 1,-1-1 0,-1-45 0,-3 82-52,0 1 0,0 0 1,0 0-1,0-1 1,0 1-1,0 0 0,0 0 1,0 0-1,0-1 1,-1 1-1,1 0 0,0 0 1,0 0-1,0-1 0,0 1 1,0 0-1,-1 0 1,1 0-1,0 0 0,0-1 1,0 1-1,-1 0 0,1 0 1,0 0-1,0 0 1,-1 0-1,1 0 0,0 0 1,0 0-1,-1-1 1,1 1-1,0 0 0,0 0 1,0 0-1,-1 0 0,1 0 1,0 0-1,0 1 1,-1-1-1,1 0 0,0 0 1,0 0-1,-1 0 1,1 0-1,0 0 0,0 0 1,0 0-1,-1 0 0,1 1 1,0-1-1,0 0 1,0 0-1,-1 0 0,1 0 1,0 1-1,0-1 1,0 0-1,0 0 0,0 0 1,0 1-1,-1-1 0,1 0 1,0 0-1,0 1 1,0-1-1,0 0 0,0 1 1,-13 14-196,4 4 160,1-1 0,1 1 0,0 1 0,2-1-1,0 1 1,-2 20 0,3 3 158,0 77-1,4-114-105,1 0-1,0 0 0,0 0 0,0 0 0,1 0 1,-1 0-1,1-1 0,1 1 0,-1-1 0,1 0 1,0 1-1,0-1 0,1 0 0,-1-1 0,1 1 1,8 7-1,-9-9 15,1-1 0,-1 1 1,1-1-1,0 1 0,0-1 1,0 0-1,0 0 0,0-1 1,1 1-1,-1-1 0,0 0 0,1 0 1,-1-1-1,1 1 0,-1-1 1,1 0-1,-1 0 0,1 0 0,-1-1 1,1 0-1,-1 1 0,9-4 1,-10 2 23,1 0 1,0 0-1,0-1 1,-1 1-1,1-1 1,-1 0-1,0 0 1,0 0 0,0 0-1,0-1 1,0 1-1,-1-1 1,0 1-1,1-1 1,-1 0-1,-1 0 1,1 0-1,1-7 1,2-3 73,-2-1 0,0 1 0,0-1 0,0-16 0,-3 21-104,2-3 16,-2-1 0,1 0 0,-3-15 1,2 27-40,-1 0 0,1 0 0,-1 0 0,1 0 0,-1 0 0,0 0 0,1 0 0,-1 1 0,0-1 0,0 0 0,0 0 0,-3-2 0,3 3-5,1 1 0,-1-1 0,0 1-1,0-1 1,0 1 0,0 0 0,0-1 0,0 1 0,0 0 0,0 0 0,0 0 0,0-1 0,0 1 0,0 0 0,0 0 0,0 0-1,1 1 1,-1-1 0,0 0 0,0 0 0,0 0 0,0 1 0,0-1 0,0 1 0,0-1 0,0 0 0,-1 2 0,0-1-13,0 1 0,0 0 0,0 0 0,1 1 0,-1-1 0,0 0 0,1 1 0,0-1 0,-1 0 0,1 1 0,0 0 0,0-1 0,1 1 1,-1 0-1,0-1 0,1 1 0,-1 0 0,1 0 0,0-1 0,0 1 0,0 0 0,1 5 0,-1-6 22,0 0 0,0 1 0,1-1-1,-1 0 1,0 1 0,1-1 0,0 0 0,-1 0 0,1 1-1,0-1 1,0 0 0,0 0 0,0 0 0,1 0-1,-1 0 1,0 0 0,1 0 0,-1-1 0,1 1 0,0 0-1,0-1 1,0 1 0,-1-1 0,1 0 0,1 0-1,-1 0 1,3 2 0,-1-3 25,-1 0-1,1 1 1,-1-1-1,1-1 1,-1 1-1,1 0 1,-1-1-1,1 0 1,-1 0-1,0 0 1,1 0-1,-1 0 1,0-1-1,0 0 1,0 1-1,5-5 1,-2 1 18,0 0 0,-1 0 0,0-1 0,0 1 0,-1-1 0,1-1 0,5-10 0,-4 5-28,0-1 1,-1 0-1,0 0 0,-1 0 1,0 0-1,-1-1 0,-1 1 1,1-20-1,-18 52-1034,8 2 1035,1 0-1,0 1 1,2 0-1,0 0 1,2 1-1,0 30 1,2-53-2,-1 1 0,1 0 0,0 0 1,0-1-1,0 1 0,0 0 0,0 0 1,0-1-1,1 1 0,-1 0 0,0 0 1,0-1-1,0 1 0,1 0 1,-1-1-1,0 1 0,1 0 0,-1-1 1,1 1-1,-1 0 0,1-1 0,-1 1 1,1-1-1,-1 1 0,1-1 0,-1 1 1,1-1-1,0 1 0,-1-1 0,1 0 1,0 1-1,-1-1 0,1 0 0,0 0 1,0 0-1,-1 1 0,1-1 0,0 0 1,0 0-1,-1 0 0,1 0 0,0 0 1,0 0-1,-1 0 0,1 0 0,0-1 1,0 1-1,-1 0 0,1 0 0,0-1 1,-1 1-1,1 0 0,0-1 0,-1 1 1,1-1-1,0 1 0,-1 0 1,1-2-1,5 0 63,-1-2 0,0 1-1,0-1 1,0 1 0,-1-2 0,5-4 0,-2 1-67,-1-1 0,-1 0 0,1-1 0,7-18 0,0-1-1271,-14 32 1012,1 0 0,0 0-1,0 1 1,0-1 0,1 0 0,-1 0 0,1 0 0,0 1 0,-1-1 0,3 4-1,-3-6 193,1-1-1,-1 1 1,0-1-1,0 1 1,0-1-1,0 1 1,1-1-1,-1 1 1,0-1-1,1 0 1,-1 1-1,0-1 0,1 1 1,-1-1-1,0 0 1,1 1-1,-1-1 1,1 0-1,-1 0 1,0 1-1,1-1 1,-1 0-1,1 0 1,-1 0-1,1 0 1,-1 1-1,1-1 1,-1 0-1,1 0 0,0 0 1,0-1-1,1 0-1,-1 0 1,0 0 0,0 0 0,1 0-1,-1 0 1,0-1 0,0 1 0,0 0-1,-1-1 1,1 1 0,0-1 0,0 1-1,-1 0 1,1-1 0,0-2 0,15-44-23,-1-1 1,-3-1 0,9-75 0,-16 90 69,13-131 744,-29 284-366,5-68 26,4-18-249,-1 10 62,-3-27-6148,-1-3 12639,6-20-4269,1 8-2459,0 40-384,2-9 499,1-1 0,1 1 1,10 31-1,-1 2 438,-9-53-460,1-14-863,-4 1 552,-1 1 1,0-1 0,1 1 0,-1-1-1,0 1 1,0-1 0,0 1-1,0 0 1,0-1 0,0 1 0,0-1-1,0 1 1,-1-1 0,1 1-1,-1-3 1,-13-18-4977,-4-4-2611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10570,'0'0'8050,"13"-1"-6213,-9 1-1763,28-2 774,64 5 1,-88-3-793,0 1 0,0 0 0,1 0 1,-1 1-1,0 0 0,-1 1 0,1 0 0,0 0 0,-1 0 0,1 1 0,-1 0 0,0 1 1,-1 0-1,1 0 0,7 7 0,-12-10-52,-1 1 0,1 0 1,0 0-1,-1 0 0,1 0 0,-1 0 1,0 1-1,0-1 0,0 0 0,-1 1 0,1-1 1,-1 0-1,0 1 0,0-1 0,0 1 1,0-1-1,0 0 0,-1 1 0,0-1 1,1 0-1,-1 1 0,0-1 0,-1 0 0,1 0 1,-1 0-1,1 0 0,-1 0 0,0 0 1,0 0-1,-5 4 0,-5 8 52,-2-1 0,1-1 0,-2 0-1,-17 11 1,27-20-34,-51 34 301,-19 16-91,68-48-765,1 1 1,-1 0-1,1 0 0,-7 10 1,8-4-4914,4-4-4376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11435,'-2'-3'6310,"2"-1"-2595,0-1-768,2-2-1986,11 1-609,7-1 65,1-1-193,3 2-128,6 2-64,-4 0-320,-2 1-2050,-1-1-2979,-4 0-2627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13901,'0'0'12695,"-9"6"-12295,5-3-420,-28 20 255,30-22-275,1 1-1,-1-1 0,0 1 1,1 0-1,-1 0 1,1 0-1,0 0 0,-1 0 1,1 0-1,0 0 1,0 0-1,0 0 0,1 1 1,-1-1-1,0 0 1,1 4-1,0-5 11,0 0 0,1 0-1,0 0 1,-1 0 0,1-1-1,-1 1 1,1 0 0,0 0 0,0-1-1,0 1 1,-1-1 0,1 1 0,0 0-1,0-1 1,0 0 0,0 1-1,0-1 1,0 1 0,0-1 0,0 0-1,0 0 1,0 0 0,0 1-1,0-1 1,1 0 0,36 3-105,-29-2 43,1-1 74,1 1-91,0 0 0,0 0-1,0 1 1,0 1 0,16 5 0,-25-8 140,0 1 1,-1 0 0,1 0 0,-1 0 0,1 0-1,-1 0 1,1 0 0,-1 0 0,1 0-1,-1 1 1,0-1 0,0 0 0,0 1 0,0-1-1,0 1 1,0 0 0,0-1 0,-1 1 0,1 0-1,0-1 1,-1 1 0,1 0 0,-1-1 0,0 1-1,0 0 1,1 0 0,-1 0 0,0-1-1,-1 1 1,1 0 0,0 0 0,0 0 0,-1-1-1,1 1 1,-1 0 0,0 0 0,1-1 0,-1 1-1,0-1 1,0 1 0,-2 2 0,0 2 6,-1-1 0,1 1 0,-1-1 0,0 0-1,-1-1 1,1 1 0,-1-1 0,0 1 0,0-1 0,0-1 0,-1 1 0,1-1 0,-1 0 0,-8 3 0,10-4-523,0-1 0,-1 0 0,1 0 0,0 0 1,-1-1-1,1 1 0,-9-1 0,-6-3-6743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13997,'0'0'8243,"-1"9"-7683,1 8-276,0-1 1,1 1-1,1-1 0,4 21 0,-4-28-239,0 0 0,1 1-1,0-1 1,0 0 0,0 0 0,2-1-1,-1 1 1,1-1 0,11 16 0,-15-24-9,-1 1 1,1 0-1,0-1 1,0 1 0,-1 0-1,1-1 1,0 1-1,0-1 1,0 1 0,0-1-1,-1 1 1,1-1-1,0 1 1,0-1-1,0 0 1,0 0 0,0 0-1,0 1 1,0-1-1,0 0 1,0 0 0,0 0-1,0-1 1,0 1-1,0 0 1,0 0-1,0 0 1,0-1 0,0 1-1,0 0 1,0-1-1,0 1 1,0-1-1,-1 1 1,1-1 0,0 0-1,0 1 1,-1-1-1,1 0 1,0 1 0,0-2-1,24-40 1950,-21 34-1884,61-151 683,-61 153-1156,-1 8 125,0 20 34,-2 38 248,-1-57-44,0 3 17,0-3-5,-1 1 0,1 0 1,0 0-1,0 0 0,1-1 1,-1 1-1,1 0 1,0 0-1,-1-1 0,2 1 1,-1-1-1,0 1 0,3 3 1,-3-7 38,1-1 0,-1 0 0,0 1 0,1-1 0,-1 0 0,0 0 0,0 0 0,0 0-1,1 0 1,-1 0 0,0 0 0,0 0 0,0 0 0,-1 0 0,1-1 0,0 1 0,0 0 0,-1-1 0,1 1 0,0 0 0,-1-3 0,2 1 58,18-35 283,-15 26-370,0 0-1,2 0 0,-1 1 1,1 0-1,1 0 1,0 0-1,13-11 0,-21 21-15,0 1-1,0 0 0,1 0 1,-1-1-1,0 1 0,0 0 1,1 0-1,-1 0 0,0-1 1,1 1-1,-1 0 0,0 0 1,1 0-1,-1 0 0,0 0 0,1 0 1,-1 0-1,0-1 0,1 1 1,-1 0-1,1 0 0,-1 1 1,0-1-1,1 0 0,-1 0 1,0 0-1,1 0 0,-1 0 1,0 0-1,1 0 0,-1 0 1,0 1-1,1-1 0,-1 0 1,0 0-1,1 0 0,-1 1 1,0-1-1,0 0 0,1 1 1,-1-1-1,7 22-236,-6 34-197,-1-48 412,0-1-76,1 30-1709,4-30 459,5-23 7,10-24-7545,-5 18 2209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83 12396,'0'0'10895,"-9"2"-10233,-30 9-203,37-9-434,-1-1-1,1 0 0,0 1 0,0-1 1,1 1-1,-1 0 0,0 0 0,0 0 1,1 0-1,-1 0 0,1 0 1,0 0-1,0 0 0,0 1 0,0-1 1,0 0-1,0 1 0,0-1 0,1 1 1,-1 3-1,-3 50 559,4-50-394,0-5-171,0 0 0,0 1 1,0-1-1,0 0 1,0 0-1,0 1 0,0-1 1,1 0-1,-1 0 0,0 1 1,1-1-1,-1 0 0,1 0 1,-1 0-1,1 0 1,0 0-1,-1 0 0,1 0 1,0 0-1,0 0 0,0 0 1,0 0-1,0 0 1,0-1-1,0 1 0,1 1 1,1-2 11,-1 1 0,1 0 1,-1-1-1,1 0 0,-1 0 0,1 0 1,-1 0-1,0 0 0,1 0 1,-1-1-1,1 1 0,3-2 1,6-2 51,0-1 1,0 0-1,-1-1 1,13-8-1,-6 2-46,-11 7-51,-1 0-1,1 0 1,0 1 0,0 0-1,1 0 1,-1 0 0,1 1-1,0 0 1,14-2 0,-21 5 84,-6-5 2626,-14-16-2011,-37-76-422,56 96-422,43 1-3198,-43 0 3305,46-2-5014,-17-6-2086,-4-3-5499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13004,'0'0'5974,"2"11"-4890,62 266 2946,-57-221-3291,-6-39-458,1 0-1,0-1 1,1 0 0,1 1 0,0-1 0,1 0 0,1-1 0,10 19 0,-15-32-225,-1-1 0,1 0 0,0 0 0,0 0-1,0 0 1,0 1 0,0-1 0,0-1 0,0 1-1,1 0 1,-1 0 0,0 0 0,0-1 0,1 1 0,-1 0-1,0-1 1,1 0 0,-1 1 0,1-1 0,-1 0-1,0 1 1,1-1 0,-1 0 0,1 0 0,-1 0 0,1 0-1,-1-1 1,1 1 0,-1 0 0,0-1 0,1 1-1,-1-1 1,0 1 0,1-1 0,-1 1 0,0-1 0,1 0-1,-1 0 1,0 0 0,0 0 0,0 0 0,0 0 0,1-1-1,5-4 169,-1-1-1,0 0 0,-1 0 0,1 0 1,5-11-1,7-15 233,-1-1 0,13-41 0,-24 60-506,-1 0 1,-1-1-1,-1 1 1,0-1-1,-2 0 1,1 0-1,-2-28 0,0 44-43,0-1 0,0 1 0,-1-1 0,1 1 0,0 0-1,0-1 1,0 1 0,0 0 0,0-1 0,-1 1-1,1 0 1,0-1 0,0 1 0,-1 0 0,1-1 0,0 1-1,0 0 1,-1 0 0,1-1 0,0 1 0,-1 0 0,1 0-1,0 0 1,-1-1 0,1 1 0,-1 0 0,1 0 0,0 0-1,-1 0 1,1 0 0,0 0 0,-1 0 0,1 0-1,-1 0 1,1 0 0,0 0 0,-1 0 0,1 0 0,-1 0-1,1 0 1,0 0 0,-1 0 0,1 0 0,0 1 0,-1-1-1,1 0 1,0 0 0,-1 1 0,1-1 0,0 0-1,-1 0 1,1 1 0,0-1 0,0 0 0,-1 0 0,1 1-1,0-1 1,0 0 0,0 1 0,-1 0 0,-17 18-6331,3 3-1023,3 6-2595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4933,'0'0'9796,"9"2"-8558,-5-1-1166,-2-1-46,0 1 0,0 0 0,0-1 0,0 1 0,1-1 0,-1 0 0,0 0 0,0 0 0,1 0 0,-1 0 0,0 0 0,0-1 0,0 1 0,1-1 0,-1 1 0,0-1 0,0 0 0,0 0 0,0 0 0,0 0 0,0 0 0,0 0 0,-1-1 0,1 1 0,0-1 0,-1 1 0,1-1 0,-1 1 0,1-1 0,-1 0 0,0 0 0,0 0 0,2-3 0,4-10-326,0-1 0,-1 1 0,-1-1 0,-1 0 0,0 0 0,-1-1 1,0 1-1,-2-1 0,0 1 0,-2-28 0,-4-10 1018,-25-99 0,27 140-580,3 82 3467,-2-45-2704,3 47 1,4-37 768,19 66 1,-20-85-1555,2 0 1,0 0 0,1 0 0,0 0 0,1-1 0,14 19 0,-11-24 96,-9-14 280,-13-21-89,-58-47-293,-19-22 771,88 94-867,-1 1 1,0-1-1,1 1 0,-1-1 1,0 1-1,1-1 0,-1 0 0,1 1 1,-1-1-1,1 0 0,0 1 1,-1-1-1,1 0 0,-1 1 0,1-1 1,0 0-1,0 0 0,0 1 1,-1-1-1,1 0 0,0 0 1,0 0-1,0 1 0,0-1 0,0 0 1,0 0-1,0 0 0,1 1 1,-1-1-1,0 0 0,0 0 0,1 1 1,-1-1-1,0 0 0,1 0 1,-1 1-1,0-1 0,1 0 0,-1 1 1,1-1-1,0 1 0,-1-1 1,1 0-1,-1 1 0,1 0 1,0-1-1,-1 1 0,1-1 0,0 1 1,0 0-1,-1-1 0,2 1 1,48-6 768,-36 5-708,70-9-1840,-71 7 588,-1 0 0,0-1 0,0 0-1,19-11 1,7-7-9340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43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678 232 3683,'0'0'743,"-8"-8"-439,-29-26-171,35 33 70,0-1 0,-1 1 1,1-1-1,0 1 0,-1 0 0,1 0 0,-1 0 0,1 0 0,-1 0 0,1 1 0,-1-1 0,0 1 0,1 0 0,-1-1 0,0 1 1,1 0-1,-6 1 0,7 0-184,-1-1 1,1 0 0,-1 0-1,1 0 1,-1 0-1,0 0 1,1 0 0,-1 0-1,1 0 1,-1 0 0,1-1-1,-1 1 1,1-1-1,-1 1 1,1-1 0,-1 0-1,1 1 1,0-1 0,0 0-1,-1 0 1,1 0-1,0 0 1,0 0 0,0 0-1,0 0 1,-1-2 0,-18-13-2676,19 15 3061,-1 0 0,0 0 0,0 0 0,1 1 0,-1-1 0,0 1 0,0-1 0,0 1 0,0 0 0,0-1 0,0 1 0,1 0 0,-1 0 0,0 0 0,0 1 0,0-1 1,0 0-1,0 1 0,-2 0 0,3 49-389,-9 11 43,-3-1 0,-21 60 0,0 4-1,10-26 156,5 0 1,4 1 0,-3 168 0,-11 420 25,31-658-282,-2-28 37,1-1 1,-1 1 0,0-1 0,0 1 0,1-1 0,-1 1 0,0-1 0,1 1 0,-1-1 0,0 0 0,1 1 0,-1-1 0,1 0 0,-1 1 0,1-1 0,-1 0 0,1 1 0,-1-1 0,1 0 0,-1 0 0,1 0 0,-1 1 0,1-1 0,-1 0 0,1 0-1,0 0 1,3-1 5,0 0-1,1 0 0,-1-1 1,0 1-1,0-1 0,-1 0 0,1 0 1,5-4-1,7-3 176,10-6-194,-1 1 1,2 1-1,0 1 1,0 2-1,1 0 0,0 2 1,1 1-1,0 2 0,39-3 1,113 3-135,196-14-326,-201-1 467,904-85 38,-735 94 72,523 51-1,396 18 116,-1158-63-116,-1-6 0,136-30 0,199-72 42,-44 9-89,-282 80-35,175-14 1,-127 40 945,-58 1 30,-103-3-955,-19-46 924,-12-88-854,-17-185-1,19 109-95,-18-186-369,45 378 285,-1 1-1,0 0 1,-2 0-1,0 0 0,-11-31 1,12 43 59,1 0 1,-1 0 0,0 0 0,0 1-1,-1-1 1,1 1 0,-1 0-1,0 0 1,0 0 0,0 1 0,-1-1-1,1 1 1,-1 0 0,0 0-1,0 1 1,0-1 0,0 1 0,0 0-1,-1 1 1,1-1 0,-1 1-1,-6-1 1,-60-4 97,-138 5-1,89 4-170,-453-7-1005,-558 7 1538,399 35 39,316-13-452,47-1-265,-683 136 0,817-107 288,-446 91 454,502-115-32,-331 10-1,185-54-1272,324 15 341,2 0 378,0 0 0,0 0 0,0 0-1,0 0 1,1 0 0,-1-1 0,0 1 0,0 0-1,0 0 1,0 0 0,0 0 0,0 0-1,0 0 1,0 0 0,0 0 0,0 0-1,0 0 1,0 0 0,0-1 0,0 1-1,0 0 1,0 0 0,0 0 0,0 0 0,0 0-1,0 0 1,0 0 0,0 0 0,0 0-1,0 0 1,0-1 0,-1 1 0,1 0-1,0 0 1,0 0 0,0 0 0,0 0-1,0 0 1,0 0 0,0 0 0,0 0 0,0 0-1,0 0 1,0 0 0,0 0 0,0 0-1,-1 0 1,1 0 0,0 0 0,0 0-1,0 0 1,0 0 0,0 0 0,0 0 0,0 0-1,0 0 1,0 0 0,0 0 0,-1 0-1,1 0 1,8-8-6613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3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70 1505,'0'0'10976,"-6"-9"-10458,-17-28-337,22 36-179,1 0 0,0 0-1,-1 0 1,1 0 0,0 1-1,-1-1 1,1 0-1,0 0 1,0 0 0,0 0-1,0 0 1,0 0 0,0 0-1,0 0 1,0 1-1,0-1 1,1 0 0,-1 0-1,0 0 1,0 0 0,1 0-1,-1 1 1,1-2-1,3 1-41,-2 10-7,-6 12 241,-1-2-1,-1 1 0,-1-1 0,-14 29 0,-6 21 315,17-37-255,2 0 1,2 1-1,0 0 1,0 49-1,10 135 710,1-59-529,-5-113-298,-1-5-12,6 51 1,-3-78-101,0-1 1,0 1-1,2-1 0,0 0 0,0 0 0,1 0 1,0-1-1,8 14 0,7 4 40,-11-16 9,0 1 1,0-1 0,-1 1-1,-1 1 1,-1-1-1,0 1 1,-1 1-1,4 16 1,-6-12-35,1 0 0,0 0 1,1-1-1,11 25 0,-14-39-45,0 0 0,1 0 1,0 0-1,0-1 0,0 1 0,0-1 1,1 1-1,0-1 0,0 0 0,0-1 0,0 1 1,0-1-1,1 0 0,-1 0 0,1 0 1,0 0-1,0-1 0,0 0 0,1 0 0,7 2 1,4-2-19,0 0 0,0 0 1,0-2-1,0 0 0,30-5 1,83-23 42,-94 18-27,1 1 0,-1 3 0,41-3 0,175 17-110,-45 1 140,1024-14 31,-1100 5-48,236-32 1,-153 5 35,-186 26-32,1 0 0,-1 2 1,1 2-1,-1 0 0,42 11 0,-32-4 4,0-2 0,0-2 0,1-1 0,0-1 0,0-3 0,49-4 0,-86 3 10,0 0 1,0 0-1,-1 0 1,1 0-1,0-1 1,0 1-1,0-1 1,-1 1-1,1-1 1,0 0-1,-1 0 1,1 1-1,-1-1 0,1 0 1,-1 0-1,1-1 1,-1 1-1,0 0 1,1 0-1,-1-1 1,0 1-1,0-1 1,0 1-1,0-1 1,0 1-1,0-1 1,0-1-1,1-4 124,-1 1-1,-1 0 0,1-1 0,-1 1 0,0 0 1,-2-11-1,1-12 57,3 6-223,1 0 1,2 0-1,0 1 0,1 0 0,1 0 0,16-33 1,12-41-275,-9 8 220,-5 26 78,-4-1 0,-2 0 0,-3-1 0,5-88 0,-4-279 391,-13 428-386,0 0-1,0 0 1,0 0-1,-1 0 1,1 1-1,-1-1 1,0 0-1,0 0 0,0 1 1,0-1-1,0 1 1,-1-1-1,1 1 1,-1-1-1,0 1 1,1 0-1,-1 0 1,0 0-1,-3-2 0,1 1 21,0 0-1,-1 0 0,1 1 0,-1-1 0,0 1 0,0 0 0,0 1 0,0-1 0,-10 0 0,1 0-69,-1 1 0,1 1-1,-1 0 1,1 1-1,-1 0 1,-24 7 0,-42 10-1,0-3 1,-140 8 0,-168-20 65,-80 6-15,166 20-85,-390 22-158,363-47 234,-516 25-16,720-15-48,-195 10-988,321-27-3076,6-9 815,12-9-3120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4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241 241 8616,'0'0'5339,"7"-10"-5185,-3 4-146,2-3-2,0 0 0,0 0 0,-1-1 0,0 0 0,0 0 0,-1 0 0,0 0 0,-1-1 0,-1 0 0,1 1 0,0-17 0,-4 19 14,0 0 0,-1 0 0,0 0-1,-1 0 1,0 1 0,0-1 0,0 1-1,-1 0 1,-7-11 0,11 18-3,-1-1 0,1 1 0,0 0 0,-1 0 0,1 0 0,-1 0 0,1 0 0,0 0 0,-1 0 0,1 0 0,-1 0 1,1 0-1,0 0 0,-1 0 0,1 0 0,-1 0 0,1 0 0,0 0 0,-1 0 0,1 0 0,0 1 0,-1-1 0,1 0 0,0 0 0,-1 1 0,1-1 0,0 0 0,-1 0 0,1 1 0,0-1 0,-1 0 0,1 1 1,0-1-1,0 0 0,0 1 0,-1-1 0,1 0 0,0 1 0,0-1 0,0 0 0,0 1 0,0-1 0,0 1 0,0-1 0,0 0 0,0 1 0,0-1 0,0 1 0,-9 20-30,-44 143 237,-10 27 19,-61 307 0,121-480-244,0 1 0,2 0 0,0 0 1,1 0-1,3 28 0,-2-45-5,0 0 1,-1 0-1,1 0 0,0 0 1,0 0-1,1 0 1,-1 0-1,0-1 0,1 1 1,-1 0-1,1-1 1,-1 1-1,1-1 0,0 1 1,-1-1-1,1 0 1,0 1-1,0-1 0,0 0 1,0 0-1,0-1 1,4 2-1,58 11-210,-18-5 128,278 118 40,-270-109 8,1-3 0,1-2-1,65 6 1,32 6-18,58 9 59,287 6-1,-334-30 5,582 0 129,-446-12-76,-299 3-52,0 0 0,0 0-1,-1 0 1,1 0 0,0 0 0,0 0 0,0 0 0,0 0-1,0 0 1,0 1 0,0-1 0,-1 0 0,1 1 0,0-1-1,0 0 1,0 1 0,-1-1 0,1 1 0,0-1 0,0 1-1,-1-1 1,1 1 0,0 0 0,-1-1 0,1 1 0,-1 0-1,1 0 1,-1-1 0,1 1 0,-1 0 0,0 0 0,1 0-1,-1-1 1,0 1 0,0 0 0,1 0 0,-1 0 0,0 0-1,0 0 1,0 0 0,0 0 0,0 1 0,-8-11 58,8 6-71,1 1 0,-1-1 0,1 1 0,0-1 0,-1 1 0,1-1 0,0 1 0,0 0 0,1 0 0,-1-1-1,0 1 1,1 0 0,-1 0 0,1 0 0,0 0 0,0 1 0,3-4 0,12-14-160,-15 16-42,-2 3 187,0 0-1,1 0 0,-1 0 1,0 0-1,0 0 0,0 0 1,0-1-1,0 1 0,1 0 0,-1 0 1,0 0-1,0 0 0,0-1 1,0 1-1,0 0 0,0 0 1,0 0-1,1-1 0,-1 1 1,0 0-1,0 0 0,0 0 1,0-1-1,0 1 0,0 0 1,0 0-1,0 0 0,0-1 1,0 1-1,0 0 0,0 0 0,-1 0 1,1-1-1,0 1 0,0 0 1,0 0-1,0 0 0,0-1 1,0 1-1,0 0 0,0 0 1,-1 0-1,1 0 0,0 0 1,0-1-1,0 1 0,0 0 1,-1 0-1,1 0 0,0 0 1,0 0-1,0 0 0,0 0 0,-1-1 1,1 1-1,0 0 0,0 0 1,0 0-1,-1 0 0,1 0 1,0 0-1,0 0 0,-1 0 1,1 0-1,0 0 0,0 0 1,-1 1-1,1-2-164,-5-2-3090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4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22 6086,'-1'0'94,"0"0"0,0 1 1,1-1-1,-1 0 0,0 0 1,0 0-1,0 1 0,1-1 0,-1 0 1,0 1-1,0-1 0,1 0 1,-1 1-1,0-1 0,1 1 0,-1-1 1,1 1-1,-1 0 0,1-1 1,-1 1-1,1 0 0,-1-1 1,1 1-1,-1 0 0,0 1 0,21 4 3290,11 3-3208,42 26 67,-56-26-217,0 0-1,0-1 1,1 0 0,0-2-1,0 0 1,0-1 0,37 5-1,5-10 256,0-3 0,0-3-1,-1-2 1,68-19 0,32-4-206,251-24 1,-281 44-42,157 7 0,-233 9-7,0 2-1,87 25 1,-114-19-1409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 8904,'-1'-4'15013,"10"3"-11312,16 4-2502,-13 3-967,0 0 0,-1 1 1,0 0-1,0 1 1,-1 1-1,0-1 1,0 2-1,11 14 0,-4-4-245,-2 1 0,0 1 0,15 31 0,-23-43 554,3-4-4550,-10-6 3705,1 0 1,-1 0-1,1 0 1,-1 0-1,1 1 1,-1-1-1,1 0 0,-1 0 1,1-1-1,-1 1 1,1 0-1,-1 0 1,1 0-1,-1 0 1,1 0-1,-1 0 0,1-1 1,-1 1-1,1 0 1,-1 0-1,1-1 1,-1 1-1,0 0 1,1-1-1,-1 1 0,1-1 1,-1 1-1,0 0 1,0-1-1,1 1 1,-1-1-1,0 1 1,0-1-1,1 1 0,-1-1 1,0 1-1,0-1 1,0 1-1,0-1 1,0 0-1,3-15-6791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4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9 6790,'0'0'76,"0"-1"0,0 1 0,0 0-1,0-1 1,0 1 0,0 0 0,0-1-1,0 1 1,0 0 0,0-1-1,0 1 1,0 0 0,0 0 0,-1-1-1,1 1 1,0 0 0,0 0 0,0-1-1,-1 1 1,1 0 0,0 0 0,0-1-1,-1 1 1,1 0 0,0 0-1,0 0 1,-1-1 0,1 1 0,0 0-1,0 0 1,-1 0 0,1 0 0,0 0-1,-1 0 1,1 0 0,0 0 0,-1 0-1,-16 3 846,-11 15-716,21-9-143,0 0-1,1 1 1,0 0 0,0 0-1,1 0 1,-8 22 0,-16 73 200,23-81-219,-55 185-362,-18 75-45,76-270 512,1 0 0,0 0 0,1 0 1,0 0-1,2 0 0,1 17 0,-1-27-100,-1 0-1,1 0 1,0 0-1,1 0 1,-1 0 0,1-1-1,0 1 1,-1 0-1,2-1 1,-1 1-1,0-1 1,1 0 0,-1 0-1,1 0 1,0 0-1,0 0 1,0-1-1,0 1 1,1-1-1,-1 0 1,1 0 0,0 0-1,-1 0 1,1-1-1,4 2 1,81 26 228,-47-14-320,0-2 0,61 10 0,-72-19 26,0-1 1,0-2-1,1-2 0,-1 0 1,0-2-1,0-2 1,0-1-1,0-1 0,-1-1 1,0-2-1,-1-1 0,0-1 1,-1-2-1,0-1 1,-1 0-1,-1-3 0,0 0 1,-1-1-1,30-32 1,-41 37 29,-6 8 4,-1-1 0,0 0 0,-1-1-1,1 1 1,-1-1 0,-1 0 0,0-1 0,0 0 0,0 1 0,3-11-1,-4 8-16,0 1 1,1 0-1,0 0 0,0 1 0,14-18 0,-13 20 38,0 0 0,-1 0 0,-1 0-1,1-1 1,-1 0 0,0 0 0,-1 0 0,0-1 0,0 1 0,2-18 0,-4 10 55,-2-1 1,0 0 0,0 1 0,-2-1-1,0 1 1,-1 0 0,-1 0-1,0 0 1,-1 0 0,0 1 0,-2 0-1,-9-14 1,4 7 51,-2 1-1,0 1 1,-1 0-1,-2 1 1,0 1 0,0 1-1,-28-20 1,28 26-135,0 0 0,-1 2 0,0 0 0,-1 1 0,0 1 0,0 1 0,0 1 0,-31-4 0,-19 0 28,-80 2 0,110 11-829,39-3 593,-1 0 0,0 0 0,0 0 0,1 0 0,-1 0 0,1 1 0,-1-1-1,1 1 1,-1-1 0,1 1 0,0-1 0,0 1 0,0 0 0,0 0 0,-1 3 0,-4 6-2866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1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67 158 11243,'0'0'3742,"-8"0"-3294,-4-1-343,-26 2 201,38-1-307,-1 0-1,1 0 0,0 0 0,-1 0 0,1 0 1,0 0-1,-1 0 0,1 0 0,0 1 0,-1-1 1,1 0-1,0 0 0,-1 0 0,1 0 0,0 1 1,0-1-1,-1 0 0,1 0 0,0 1 1,0-1-1,-1 0 0,1 0 0,0 1 0,0-1 1,0 0-1,-1 1 0,1-1 0,0 0 0,0 1 1,0-1-1,0 0 0,0 1 0,0-1 0,0 0 1,0 1-1,0-1 0,0 0 0,0 1 1,0-1-1,0 0 0,0 1 0,0-1 0,0 0 1,0 1-1,0-1 0,0 0 0,1 1 0,-1-1 1,0 0-1,0 1 0,0-1 0,1 0 0,-1 0 1,0 1-1,0-1 0,0 0 0,1 0 1,-1 0-1,0 1 0,1-1 0,-1 0 0,1 0 1,20 14-319,16-8 293,0-3 0,1 0 0,67-6 0,-21 1 354,807 22 319,-528-19-209,504-4 93,-1-42-419,-750 34-144,1082-69 744,0 30-1570,613 24 1366,-631 59 224,-507-29-597,155 4-50,-2 40-136,126 13-190,-97-9 259,-805-48 37,422 24 757,-466-28-819,0-1-1,-1 0 0,1-1 1,-1 1-1,1-1 0,-1 0 1,1-1-1,-1 1 0,6-5 1,27-11-4993,-20 10 2129,-1-3-2622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1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135 238 1858,'5'-17'1569,"0"1"1,-2-1 0,0 0-1,2-33 1,-5 44-1362,0-1 0,0 1 1,-1 0-1,1-1 0,-1 1 0,-1-1 0,1 1 0,-1 0 0,0 0 1,-1 0-1,1 0 0,-1 0 0,0 1 0,-1-1 0,1 1 0,-5-6 1,6 10-199,1 0 0,0 0 0,-1 0 1,1 0-1,-1 0 0,1 0 0,-1 0 1,1 0-1,-1 1 0,1-1 1,-1 1-1,0-1 0,1 1 0,-1-1 1,0 1-1,0 0 0,1 0 1,-1 0-1,0 0 0,0 0 0,1 0 1,-1 1-1,0-1 0,1 0 1,-1 1-1,0-1 0,1 1 0,-1 0 1,1 0-1,-1-1 0,1 1 0,-1 0 1,1 0-1,-1 0 0,1 1 1,-2 0-1,0 2 9,-1 0 0,0 0 1,1 0-1,-1 0 0,1 1 1,0-1-1,1 1 0,-1 0 1,1 0-1,-2 7 0,-5 24-22,3 0 0,1 0-1,1 0 1,3 61 0,25 144-13,-14-84-555,-10-156 558,0 0 1,0 0 0,0 0-1,0 0 1,0 0-1,0 0 1,0-1-1,1 1 1,-1 0 0,0 0-1,1 0 1,-1 0-1,0-1 1,1 1-1,-1 0 1,1-1-1,0 1 1,-1 0 0,1-1-1,-1 1 1,1 0-1,0-1 1,0 1-1,-1-1 1,1 1 0,0-1-1,0 0 1,-1 1-1,1-1 1,0 0-1,0 1 1,0-1-1,0 0 1,0 0 0,0 0-1,-1 0 1,1 0-1,0 0 1,0 0-1,0 0 1,0 0 0,0 0-1,0-1 1,-1 1-1,1 0 1,0-1-1,0 1 1,0 0 0,0-1-1,3-1 36,-1 0-1,0 0 1,1-1 0,-1 1-1,0-1 1,0 1 0,-1-1-1,1 0 1,3-6 0,3-7 267,-1-1 0,-1 0 0,-1 0 0,0 0 0,-1-1 0,-1 0 0,-1 0 0,2-33 0,-3-13 196,-6-73 0,1 116-453,-1-1 1,0 1-1,-2 0 0,0 0 1,-2 0-1,0 1 1,-13-23-1,9 18 319,26 66-826,-1 2 1,-3-1-1,10 78 0,5 131-1250,-21-219 1874,-1-27 283,-2-21 190,-38-447 2009,20 367-4447,22 143 1251,16 70 1,-11-72 192,8 85 1,-18-70 39,2 31 213,5-75 133,1-27 305,3-27 178,-2-17-82,-1-1 1,-4 1-1,-2-1 0,-2 1 1,-9-67-1,8 116-408,-9-47-9,10 51 13,0 0 0,-1 0-1,1 0 1,-1 0 0,0 0-1,1 0 1,-1 0 0,0 0-1,0 0 1,0 0 0,-1 1-1,1-1 1,0 0 0,-1 1-1,1-1 1,-1 1 0,1-1-1,-1 1 1,-2-2-1,1 52-907,4 31 670,12 84 1,-8-129-83,1 0 0,2-1 0,1 0 0,27 63-1,-31-87 341,-4-57 1122,-6-11-1033,-3-1 0,-2 2 1,-19-59-1,-5-30-78,105 318-1335,2 125-3443,-71-291 203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518 295 7271,'0'-15'539,"1"0"-194,0 2 120,-1 0 0,0 0 0,-1 0 0,-4-20 0,4 30-309,1 0-1,-1 0 0,0 0 1,0 1-1,0-1 0,0 1 0,0-1 1,-1 1-1,1-1 0,-1 1 1,1-1-1,-1 1 0,0 0 1,0 0-1,0 0 0,0 0 1,-1 1-1,1-1 0,0 0 1,-1 1-1,1 0 0,-1-1 0,1 1 1,-1 0-1,0 0 0,0 1 1,1-1-1,-1 0 0,-4 1 1,-3 0-7,-1 0 0,0 1 0,0 1 0,1 0 0,-1 0-1,1 1 1,0 1 0,-1-1 0,2 2 0,-1-1 0,0 1 0,1 1 0,0 0 0,0 0 0,1 1 0,-1 0 0,-13 15 0,-2 5-187,2 1 1,0 0-1,2 2 0,-19 36 1,16-23-150,3 0 0,2 2 0,1 0 0,3 1 0,1 0 1,3 1-1,1 0 0,3 1 0,2 0 0,3 82 0,4-103 10,1 0-1,1-1 0,2 0 0,1 0 0,1-1 0,1 0 0,1 0 1,1-1-1,1 0 0,1-1 0,1-1 0,1 0 0,1-2 0,1 1 1,1-2-1,0-1 0,2 0 0,44 29 0,-57-42 155,0 0-1,1-1 1,0 0-1,0-1 1,0 1-1,0-2 1,0 0-1,1 0 1,-1 0 0,1-1-1,0 0 1,-1-1-1,1-1 1,-1 1-1,1-1 1,11-3-1,-10 0 120,0 0-1,-1 0 1,1-1 0,-1 0-1,0-1 1,-1 0 0,0-1-1,0 0 1,0 0-1,0-1 1,-1 0 0,-1-1-1,9-11 1,7-12 245,-2-1 1,-2-1 0,-1-1 0,26-70-1,30-157 1714,-49 145-1541,-5-2 0,-6 0 0,0-133 0,-14 232-474,-1-1 0,0 0 0,-1 1 0,-1-1 0,-1 1 0,-9-25 0,11 40-31,0-1 0,0 1-1,-1-1 1,0 1-1,0 0 1,0 0 0,-1 1-1,1-1 1,-1 1-1,-1-1 1,1 1-1,0 1 1,-1-1 0,0 0-1,0 1 1,0 0-1,0 0 1,0 1-1,-1 0 1,1-1 0,-1 2-1,1-1 1,-1 1-1,0 0 1,0 0 0,-7 0-1,0 1-28,1 1 1,-1 1-1,1 0 0,-1 1 1,1 0-1,0 0 0,0 2 1,0-1-1,1 2 0,0-1 1,0 2-1,0-1 0,-18 16 1,-11 11-1720,-68 74 0,104-104 1547,-71 79-6337,52-62 1506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2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18 10378,'0'0'3422,"-10"-3"-3129,7 2-273,-2-2-21,0 1 0,1 1 1,-1-1-1,-1 0 0,1 1 1,0 0-1,0 0 0,0 1 0,-1 0 1,1 0-1,0 0 0,0 0 1,-1 1-1,1 0 0,0 0 1,0 0-1,0 0 0,0 1 0,-8 4 1,-19 16 15,2 1 0,0 2 0,1 1 0,1 1 0,2 2 0,1 0 0,1 2 0,1 1 0,2 0 0,2 2 0,0 0 0,3 1 0,1 1 0,1 1 0,2 0 0,2 0 0,1 1 0,2 0 1,2 1-1,1-1 0,3 63 0,2-86 12,0 1 0,1-1 0,1-1 0,0 1 0,1 0 0,0-1 1,2 0-1,-1 0 0,2 0 0,0-1 0,1 1 0,0-2 0,0 1 0,2-1 1,-1-1-1,15 14 0,-10-14-9,0 0-1,0-1 1,0 0 0,1-1 0,1-1-1,0 0 1,0-1 0,0-1 0,1-1 0,0 0-1,0-1 1,0-1 0,32 2 0,-26-4 13,0-1 0,0-2-1,0 0 1,0-1 0,-1-1 0,1-2 0,-1 0 0,0-1 0,28-13 0,-22 5 63,0 0 0,-1-2 1,-1-1-1,0-1 0,-1-1 0,26-29 1,-16 12 10,-3-2 1,-1-2 0,-2-1 0,-1-1 0,-3-1 0,-1-1 0,-3-1 0,22-68-1,-38 99-122,0-1 0,-2 0-1,0 0 1,0 0 0,-2 0-1,0-26 1,-1 36 10,-1-1 0,0 1 1,0-1-1,0 1 0,-1-1 0,0 1 0,-1 0 1,1 0-1,-1 0 0,0 0 0,-1 1 0,1-1 0,-1 1 1,0 0-1,0 0 0,-1 0 0,0 0 0,-9-7 1,-6-1 3,0 2 1,0 0-1,-2 1 0,1 0 1,-27-6-1,-119-26 133,145 37-106,-39-8-319,-74-6 0,103 17-993,0 2 1,-35 3 0,28 4-3074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3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 4869,'0'0'5274,"-6"-1"-5061,-18-2 6,18 2 48,7 31-101,1-25-164,1 0 1,-1 0-1,1 1 1,-1-1-1,2-1 1,-1 1-1,7 7 0,-6-7-10,1 1-1,-1-1 0,-1 0 0,1 1 0,-1 0 0,4 10 0,77 197 1312,-46-103-1270,-21-55-10,3-2 1,1 0 0,42 72 0,-30-71-26,-7-9-6,2-2-1,60 70 1,-43-60 26,-3 3 0,48 81 0,-52-76-9,2-2-1,55 62 1,-75-98-12,244 288 27,-94-107-13,9 12 0,-33-2 9,203 270 88,-169-239-31,53 62-58,-108-164-19,128 141 0,-122-150 0,112 126 0,-169-180-10,128 109 0,-6-8-2,-48-42-32,-78-76 2,83 96 0,-2 33 47,103 118 529,-143-187-457,-41-43-65,104 90 0,228 189 31,-265-247-38,-50-44 3,123 127 1,-158-140-9,2-3 0,3-3 0,107 74 0,226 165 27,-259-185 10,64 66-40,24 19 96,229 155-29,-53-57-89,-319-238 17,2-3-1,2-4 1,120 43 0,98 30 22,170 55 41,435 151 415,-661-209-258,196 78-98,-413-180-93,147 54 64,285 63 1,526 9 576,-817-120-371,312-12 0,-452-5-361,-7 2-684,1-2-1,33-6 1,-38 3-2642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3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21 8040,'-14'-2'1948,"1"0"-1878,-28-5 785,-51-2 0,80 8-681,0 1 0,0 0 0,0 1 0,0 1 0,1 0 0,-1 0 0,0 1 0,1 0 0,-1 1 0,-10 6 0,5 0-185,2 1 0,-1 1 1,1 0-1,1 1 0,0 0 0,1 2 0,1-1 0,0 2 0,1-1 0,0 2 0,2-1 0,0 1 0,1 1 0,0-1 1,1 1-1,2 1 0,-1-1 0,-2 28 0,4-19-20,1 0-1,1 0 1,2 0 0,0 0 0,2 0-1,1-1 1,1 1 0,2-1-1,0 0 1,2 0 0,1 0 0,19 39-1,5-3 6,3-3 0,71 92 0,-85-124-4,1-2 1,1 0-1,2-2 1,0 0-1,1-2 1,1-1-1,41 22 0,-53-34 15,1 0 0,0-2 0,0 0-1,0-1 1,1 0 0,0-2 0,0 0-1,0-1 1,0-1 0,0 0 0,1-2-1,-1 0 1,0-1 0,30-7 0,-28 3 52,0 0 1,-1-2 0,0 0-1,-1-1 1,0-1 0,0-1 0,-1 0-1,0-1 1,-1-1 0,-1 0 0,0-2-1,23-27 1,-20 18 31,-1-1-1,-1-1 1,-2 0-1,0-1 1,-2 0-1,-1-1 1,-1 0-1,-2-1 1,0 0 0,-2 0-1,-2-1 1,0 0-1,-2 0 1,-1 0-1,-2 0 1,-1 0-1,-1 0 1,-8-36 0,6 50-70,0-1 0,-2 1 1,1 0-1,-2 1 0,0 0 1,-1 0-1,-1 1 0,0 0 1,0 0-1,-20-18 0,11 15 189,0 1-1,-1 1 0,-1 0 0,0 2 1,-1 0-1,-36-14 0,4 7 224,-1 3 0,-1 2 0,-1 2 0,0 3 0,-88-4-1,83 11-285,-78 5 0,112 0-863,1 2 0,0 1-1,0 1 1,1 1 0,-34 14-1,3 3-4391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0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2755,'0'0'4740,"69"-26"-3971,-43 13-353,4-2-128,5 1-191,1 1-65,3 5 0,-9 4-289,-12 4-1664,-6 0-2692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0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347 176 4228,'0'0'2498,"4"-4"-2353,1-2-54,0 0 0,0 0 1,-1-1-1,0 1 0,0-1 1,-1 0-1,0 0 0,0-1 1,2-7-1,-1 1 815,-1 0 1,0-1-1,-1 1 0,1-22 1,-3 35-895,-1 1 1,1 0-1,0-1 1,-1 1 0,1 0-1,0 0 1,-1 0-1,1-1 1,0 1 0,-1 0-1,1 0 1,-1 0-1,1 0 1,-1 0 0,1-1-1,0 1 1,-1 0-1,1 0 1,-1 0 0,1 0-1,-1 0 1,1 1-1,-1-1 1,1 0 0,0 0-1,-1 0 1,1 0-1,-1 0 1,1 1-1,0-1 1,-1 0 0,1 0-1,-1 0 1,1 1-1,0-1 1,-1 0 0,1 1-1,-1 0 1,-17 10-382,3 4-188,1 0-1,-17 25 1,24-29 461,-1-1 0,0 1 0,0-2 0,-1 1 0,0-1 0,-1 0 0,0-1 0,-1 0 1,-20 11-1,1-5 250,-111 57 647,139-71-777,0 1 0,0 0 0,0 0 0,1 0 0,-1 0 0,0 1 0,1-1 0,-1 0 0,1 1 0,0-1 0,-1 1-1,1-1 1,0 1 0,0-1 0,0 1 0,0 0 0,0 0 0,0 0 0,0-1 0,1 1 0,-1 0 0,1 0 0,0 0 0,-1 0 0,1 0 0,0 0 0,0 0-1,0 0 1,0 0 0,0 0 0,1 0 0,0 2 0,0-1-36,1 0 0,-1 0 0,1-1 0,0 1 0,0-1 0,0 1 0,1-1 0,-1 0 0,0 0 0,1 0 0,-1 0 0,1 0 0,0-1 0,0 1 0,-1-1 0,1 0 0,0 0 0,0 0 0,6 1 0,44 8 101,90 6 1,-15-4-13,12 0 57,0-6 1,159-14-1,-16 0-8,181 5-111,245 1 41,-3 33-15,-197 34-26,124 7-3,-292-60 187,476 31 595,116 5-391,10 0-193,130 36-107,-449-37-56,301-35 22,-99-60 2,-545 27 50,1413-134 40,-778 23-231,-797 107 67,82-13 12,-201 38-7,0 0 0,0 0 1,0 0-1,0-1 0,0 1 1,0 0-1,0 0 0,0 0 1,0 0-1,0 0 1,0 0-1,0 0 0,0-1 1,0 1-1,0 0 0,0 0 1,0 0-1,0 0 0,0 0 1,0 0-1,0-1 1,0 1-1,0 0 0,0 0 1,0 0-1,0 0 0,0 0 1,1 0-1,-1 0 0,0 0 1,0-1-1,0 1 0,0 0 1,0 0-1,0 0 1,0 0-1,0 0 0,0 0 1,1 0-1,-1 0 0,0 0 1,0 0-1,0 0 0,0 0 1,0 0-1,0 0 1,1 0-1,-1 0 0,0 0 1,0 0-1,0 0 0,0 0 1,-19-8 272,-27-4 125,43 11-861,3 1 268,0 0 1,0-1 0,-1 1 0,1 0-1,0 0 1,0 0 0,-1 0 0,1-1-1,0 1 1,-1 0 0,1 0 0,0 0-1,0 0 1,-1 0 0,1 0 0,0 0-1,-1 0 1,1 0 0,0 0 0,-1 0-1,1 0 1,0 0 0,-1 0 0,1 0-1,0 0 1,0 0 0,-1 0 0,1 1 0,0-1-1,-1 0 1,1 0 0,0 0 0,0 0-1,-1 1 1,1-1 0,0 0 0,0 0-1,0 1 1,-1-1 0,1 0 0,0 0-1,0 1 1,0-1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0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14183 266 8936,'-118'-17'1212,"-162"31"-3291,27-1 1868,-1210-74 1809,1407 58-1552,-927-83-32,-254-14-17,-824 75-381,1062 60 225,232-5 355,-1640-13 1155,1627-19-86,-246 84-1322,249-8 34,612-64 292,-15 1 990,-185-12-1,168-26-527,133 15 81,59 11-2035,16 1 293,18 2-1145,-10-1-824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12107,'0'0'10896,"1"10"-9972,0 17-449,-1 1 1,-2-1-1,-1 0 1,-1 0-1,-2 0 1,-9 31-1,-65 169 316,67-192-810,1-6-219,-24 73 20,33-91-1339,1 1 0,0-1 0,-1 22 0,4-24-3723,4-8-1975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12543 1 2242,'0'0'6166,"-9"2"-5488,-24 7-246,31-7-367,1 0-1,0 0 0,-1 0 0,1 0 1,0 0-1,0 1 0,1-1 1,-1 0-1,0 0 0,1 1 0,-1-1 1,1 0-1,0 1 0,0-1 0,0 1 1,0-1-1,0 0 0,0 1 0,1 2 1,-1-1 363,0 1-406,-1 0 0,0 1 0,0-1 0,0 0 0,-1 0 0,1-1 0,-1 1 0,-1 0-1,1 0 1,-1-1 0,1 0 0,-1 1 0,0-1 0,-1 0 0,1 0 0,-1-1 0,-7 7 0,8-7 18,0 1 1,1 0-1,-1 0 0,1 0 1,0 1-1,0-1 1,1 0-1,-1 1 0,1-1 1,0 1-1,0-1 0,0 7 1,0-5 15,0 0 1,0 0 0,-1 0-1,0 0 1,-4 9 0,-24 55 39,-14 24-91,42-89-36,1-1 0,0 1 0,0 0 0,0 0 1,1 0-1,-1 0 0,1 10 0,-2 16 17,-12 68-279,13-78 289,-2-1 0,0 0 0,-1 0 0,0 0 0,-2 0 0,-8 19 0,-18 32-504,16-33 72,-1-1 1,-2-1 0,-1 0-1,-45 57 1,38-61 564,-41 49-164,-135 126 0,113-121 500,-13 10-279,-100 80 274,-47 37 431,163-138-943,3 3 0,4 4 0,-134 178 0,-31 111 372,163-239-385,-110 133 0,-122 103-56,219-257 182,-45 49 33,-428 366-121,363-355-125,-169 131-892,-807 560-515,-13-69 2360,192-179-518,-224 9-379,903-478 248,-665 263 454,591-277-598,-407 140 43,465-136-213,-66 23 801,317-129 1087,-2-4-1,-153 22 0,177-37-992,-12 2-856,27-9-4640,45-3 364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4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5826 39 6502,'-104'-19'3011,"38"10"-3040,-109-1-1,-9 18 247,-257 46-1,-85 6 515,287-51-260,-346 21 996,-162 0-2007,0-37 678,677 6-56,-833 14 302,443-4 2021,320-14-1067,-176-31 1,302 34-1065,0-1 0,0-1 1,0 0-1,-25-12 0,37 15-309,0 0-1,0 0 1,0 0-1,0 0 1,1 0 0,-1-1-1,1 1 1,-1-1 0,1 1-1,-1-1 1,1 1-1,0-1 1,-1 0 0,1 0-1,0 0 1,0 0 0,0-2-1,1 2-141,0 0-1,0 0 1,0 0-1,0 0 1,1 0 0,-1 0-1,1 0 1,-1 0-1,1 0 1,0 0-1,0 1 1,0-1-1,0 0 1,0 1 0,0-1-1,0 0 1,1 1-1,-1-1 1,0 1-1,1 0 1,-1-1-1,4-1 1,17-14-4003,2-2-3881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5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64,'0'0'3726,"0"8"-1745,-2 18-136,-9 47 1,5-43-1128,1 1 0,-1 35 0,-32 380-263,2-86-413,27-187-464,-8 0 0,-52 229 1,44-282 565,5 1 0,6 0 0,2 173 0,11-240 175,8 179-2282,-3-204 1590,0 1 0,2-1 0,1-1 1,1 1-1,22 49 0,-20-57 768,0 0 0,1-1 0,1-1 0,19 24 0,4 13-2663,-28-41-113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2:5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 32 14221,'-16'10'43,"-234"168"187,195-129-287,3 2 0,2 3 0,3 2 0,2 1 1,2 3-1,4 1 0,1 3 0,4 0 0,3 2 1,2 2-1,4 0 0,2 2 0,-25 138 0,44-182 263,0 1-1,2-1 0,1 1 1,2-1-1,0 1 1,6 30-1,-4-44-155,1 0 0,-1 0 0,2 0-1,0-1 1,1 0 0,0 0 0,0 0 0,2-1 0,-1 0-1,1 0 1,1-1 0,0 0 0,20 18 0,2-5-53,1-1 0,1-2 0,0-1 0,1-2 0,2-1 0,67 20 0,-14-12-246,156 22 1,-189-38 173,0-3 0,0-3 0,0-2 0,0-2 0,85-15 0,-106 10 187,0-2-1,-1-1 0,0-2 0,-1-1 0,0-2 0,-2-1 0,1-1 1,-2-2-1,52-42 0,-48 31 317,-1-2 0,-2-2 0,-1-1 1,-2-1-1,-2-2 0,-1 0 0,-1-2 0,33-81 1,-42 83-258,-1 0 0,-3-1 1,-1 0-1,-2 0 0,-2-1 1,-1 0-1,-2-1 0,-2 1 1,-2 0-1,-8-59 1,2 63-242,-2 2 0,-2-1 0,-1 1 0,-1 1 1,-2 0-1,-1 1 0,-2 1 0,-1 0 0,-1 2 1,-2 0-1,-1 1 0,-1 2 0,-1 0 0,-40-31 1,26 26 61,-2 2 0,-1 1 0,-1 3 0,-1 1 0,-1 2 0,-1 2 0,-1 2 0,-1 3 0,-88-18 0,84 25-243,0 2-1,-1 3 0,-81 5 1,88 3-805,-1 1 1,1 2 0,0 3-1,-53 19 1,-54 30-3867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3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92 5926,'0'0'74,"-10"0"604,-61 0 4714,91 2-5262,-1 0-1,0 1 1,37 11 0,-32-8-109,47 7 0,-13-9 15,0-4 1,78-8 0,118-28 20,-3 1-16,394 2-14,-185 15 21,598 13 152,-808 10-150,453-2 27,75 2-36,-520 14 1086,44 0-770,-267-22-2706,0-14-3374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3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4612,'0'0'4976,"11"3"-4587,12 3-45,0-2 0,1 0-1,0-2 1,-1-1-1,40-2 1,134-21 397,-128 13-757,851-58 27,-440 66 97,460-9 115,-907 9-289,73-2 1250,-1-5 0,158-31 0,-263 39-1168,0 0 0,0 0 0,0 0 0,1 1 0,-1-1 1,0 0-1,0 0 0,0 0 0,1 0 0,-1 0 0,0 0 0,0 0 1,0 0-1,0 0 0,1 0 0,-1 0 0,0 0 0,0 0 0,0 0 1,0 0-1,1 0 0,-1-1 0,0 1 0,0 0 0,0 0 0,0 0 1,1 0-1,-1 0 0,0 0 0,0 0 0,0 0 0,0-1 0,0 1 1,0 0-1,1 0 0,-1 0 0,0 0 0,0 0 0,0-1 0,0 1 1,0 0-1,0 0 0,0 0 0,0-1 0,0 1 0,0 0 0,0 0 1,0 0-1,0 0 0,0-1 0,0 1 0,0 0 0,0 0 0,0 0 1,0 0-1,0-1 0,0 1 0,0 0 0,-14-5 154,-21-1-246,34 6-20,7-5-8990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61 234 5349,'0'0'5,"9"-8"962,0 1-44,-1 0 1,0-1-1,0 0 1,-1-1-1,0 1 1,0-1-1,-1-1 1,-1 1 0,1-1-1,-1 0 1,-1 0-1,0-1 1,-1 1-1,0-1 1,0 0-1,2-18 1,-5 27-758,0 0 1,0 0-1,0 0 1,0 0-1,0 1 1,0-1-1,-1 0 1,1 0-1,-1 0 1,1 1-1,-1-1 1,0 0-1,1 1 1,-1-1-1,0 0 1,0 1-1,0-1 0,-2-2 1,1 4-134,0-1 0,0 0 0,0 0 0,0 1 0,0-1 0,0 1 0,0 0 0,-1-1 1,1 1-1,0 0 0,0 0 0,0 0 0,0 1 0,0-1 0,0 0 0,0 1 0,-4 1 0,0 0-45,1 1 1,-1 0-1,1 0 0,0 0 1,0 0-1,0 1 0,1 0 0,-1 0 1,1 0-1,0 0 0,0 1 1,0 0-1,1 0 0,0 0 1,0 0-1,-4 9 0,0 0-14,1 0-1,1 0 1,0 0-1,1 1 1,-4 23-1,7-32 30,0-1-1,1 1 1,0 0 0,0-1-1,0 1 1,0 0-1,1-1 1,0 1-1,2 6 1,-2-11 1,0 1 0,-1-1 0,1 1 0,0-1 0,1 1 0,-1-1 0,0 0 0,0 1 0,0-1 0,1 0 0,-1 0 0,1 0 0,-1 0 0,1 0 0,-1 0 0,1-1 1,0 1-1,-1 0 0,1-1 0,0 1 0,-1-1 0,1 0 0,0 1 0,0-1 0,0 0 0,-1 0 0,1 0 0,0 0 0,0-1 0,-1 1 0,4-1 0,3-2 34,1 1-1,-1-1 1,0 0-1,0-1 1,-1 0-1,1 0 1,-1-1-1,0 0 1,0 0-1,0-1 1,-1 1-1,0-1 0,8-10 1,2-3 86,-1-1-1,-1 0 1,16-32 0,-25 44-26,0-1 0,-1 1-1,-1-1 1,1-1 0,-1 1 0,-1 0 0,0-1 0,1-10 0,-4 20-95,0 0 1,-1 1-1,1-1 0,0 1 1,0-1-1,0 1 1,0 0-1,0 0 1,0-1-1,0 1 1,0 0-1,0 0 1,0 0-1,0 0 0,0 0 1,-1 2-1,-2 5-22,1 0 0,-1 0-1,1 0 1,0 0 0,1 0-1,0 1 1,0-1 0,0 12-1,2-17 26,0-1-1,-1 0 0,1 0 0,0 1 1,1-1-1,-1 0 0,0 1 1,1-1-1,-1 0 0,1 0 0,0 0 1,-1 0-1,1 1 0,0-1 1,0 0-1,1 0 0,-1 0 0,0-1 1,1 1-1,-1 0 0,1 0 0,0-1 1,-1 1-1,1-1 0,0 0 1,0 1-1,0-1 0,0 0 0,0 0 1,0 0-1,0 0 0,0-1 1,0 1-1,1 0 0,-1-1 0,3 1 1,4-1 49,1 1 1,-1-2 0,1 1 0,-1-1-1,0 0 1,1-1 0,-1 0-1,0-1 1,0 0 0,0 0-1,0-1 1,-1 0 0,15-10 0,-16 10-27,-1-1 1,1 0 0,-1 0 0,0-1 0,0 1-1,-1-1 1,0-1 0,0 1 0,0-1 0,-1 0-1,0 0 1,0 0 0,-1 0 0,0-1 0,0 1-1,3-15 1,-6 22-36,0 0 0,0 0 0,1-1-1,-1 1 1,0 0 0,0 0 0,0 0 0,0-1-1,0 1 1,1 0 0,-1 0 0,0-1 0,0 1-1,0 0 1,0 0 0,0-1 0,0 1 0,0 0-1,0 0 1,0-1 0,0 1 0,0 0-1,0-1 1,0 1 0,0 0 0,0 0 0,0-1-1,0 1 1,0 0 0,0 0 0,0-1 0,-1 1-1,1 0 1,0 0 0,0-1 0,0 1 0,0 0-1,-1 0 1,1 0 0,0 0 0,0-1 0,0 1-1,-1 0 1,1 0 0,0 0 0,0 0-1,-1 0 1,1-1 0,0 1 0,0 0 0,-1 0-1,1 0 1,0 0 0,0 0 0,-1 0 0,1 0-1,-17 15-229,-12 29 74,25-38 149,1 1 0,1-1 0,-1 1 0,1 0 0,1 0 0,-1 0 1,1 0-1,-1 13 0,2-18 22,1 0 0,-1-1 0,0 1 0,1 0 0,-1-1 0,1 1 0,-1-1 0,1 1 0,0-1 1,0 1-1,0-1 0,0 1 0,0-1 0,0 0 0,0 0 0,0 1 0,0-1 0,0 0 0,1 0 0,-1 0 0,0 0 0,1 0 1,-1-1-1,1 1 0,-1 0 0,1-1 0,0 1 0,-1-1 0,1 1 0,-1-1 0,1 0 0,0 0 0,-1 0 0,1 0 0,0 0 0,-1 0 1,1 0-1,0 0 0,-1-1 0,4 0 0,1 0 23,1-1 0,-1 0 0,0 0-1,0-1 1,0 0 0,0 0 0,0 0 0,-1 0 0,1-1 0,-1 0 0,0 0 0,0-1-1,-1 1 1,1-1 0,4-6 0,5-7 31,-1-1 0,21-39 0,-38 65-165,1 0 0,0 1-1,0 0 1,0-1 0,1 1-1,1 0 1,-1 0 0,0 11-1,2-17 112,0 1 0,0-1 0,1 0 0,-1 1 0,0-1 0,1 0-1,-1 0 1,1 0 0,0 0 0,0 1 0,0-1 0,0 0 0,0 0 0,0 0-1,1-1 1,-1 1 0,0 0 0,1 0 0,0-1 0,-1 1 0,1-1 0,0 1-1,0-1 1,0 0 0,0 0 0,0 0 0,0 0 0,0 0 0,0 0-1,0 0 1,0-1 0,0 1 0,1-1 0,-1 0 0,0 0 0,4 1 0,0-1-268,1 1 1,0-1 0,-1 0 0,1-1 0,0 0 0,-1 0 0,1 0 0,-1-1 0,13-4 0,-14 3-892,0 1 1,-1-1 0,1 0 0,-1 0-1,0-1 1,0 1 0,0-1 0,4-5-1,10-15-9030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16111,'0'0'8494,"-2"10"-8623,-5 47 484,-14 164 114,20-192-654,1 1 1,1 0 0,2-1-1,1 0 1,13 45 0,-16-64-2296,-4-10 1101,-14-21 877,-20-36 1184,-3-25 1176,37 74-1541,0 0 1,1 0-1,-1 0 0,2 0 1,-1 0-1,1-1 0,0 1 1,2-16-1,-1 23-292,1-1-1,0 0 1,-1 1 0,1-1-1,0 1 1,0-1 0,0 1-1,1 0 1,-1-1 0,0 1-1,0 0 1,1 0 0,-1 0-1,1 0 1,-1 0 0,1 0-1,-1 0 1,1 0 0,-1 1-1,1-1 1,0 1-1,-1-1 1,1 1 0,0-1-1,0 1 1,-1 0 0,1 0-1,3 0 1,64 1 585,-52 0-547,27 2-1007,28-1-5287,-37-5-3538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144 237 7559,'0'0'13944,"0"-8"-12396,0 5-1407,0 1 0,0-1 0,-1 1-1,1-1 1,-1 1 0,0-1 0,0 1 0,0-1-1,0 1 1,0 0 0,0 0 0,-1-1 0,1 1 0,-1 0-1,1 0 1,-4-3 0,4 4-111,-1 1 0,1-1-1,-1 0 1,1 1 0,-1-1 0,1 0 0,-1 1 0,0 0-1,1-1 1,-1 1 0,0 0 0,1 0 0,-1 0 0,1 0-1,-1 0 1,0 0 0,1 1 0,-1-1 0,0 0 0,1 1-1,-1-1 1,1 1 0,-1 0 0,1-1 0,-1 1 0,1 0-1,0 0 1,-1 0 0,1 0 0,0 0 0,0 0 0,0 1-1,-1-1 1,0 3 0,-6 5-61,0 0 0,1 1 0,0 0 0,0 0 0,1 1 0,-5 13 0,8-18 17,0 1-1,0 0 1,1 0 0,0 0-1,0 0 1,1 0-1,0 0 1,0 1 0,1-1-1,0 0 1,1 11-1,0-17 19,-1 0 0,1 0 0,-1 0 0,1-1 0,0 1-1,-1 0 1,1 0 0,0-1 0,-1 1 0,1 0 0,0-1-1,0 1 1,0 0 0,0-1 0,0 1 0,-1-1 0,1 0-1,0 1 1,0-1 0,0 0 0,0 0 0,0 1 0,0-1-1,0 0 1,0 0 0,0 0 0,0 0 0,1 0 0,-1 0-1,0-1 1,0 1 0,0 0 0,0 0 0,-1-1 0,1 1 0,0-1-1,0 1 1,0-1 0,0 1 0,1-2 0,39-21 394,-22 6-234,-1 0 0,-1-1 0,-1 0-1,0-2 1,-2 0 0,18-31 0,-23 35-9,-1-1 0,0 0 0,-2 0 0,0 0-1,-1-1 1,0 0 0,-2 0 0,0 0 0,0-25-1,-23 209-645,20-157 443,-1 1-741,1 1 0,0-1 0,0 0 0,1 0 0,4 14 0,-4-20 329,1 0 0,-1 0 0,1-1 1,0 1-1,0-1 0,1 0 0,-1 1 1,1-1-1,0 0 0,-1-1 0,1 1 1,1 0-1,-1-1 0,0 1 0,1-1 1,5 3-1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14414,'0'0'10415,"10"0"-9860,21 2-308,-18-1-140,-1 0 0,0 0-1,0-1 1,1-1 0,18-3 0,-28 3-83,0 1 0,-1-1 0,1 0 1,0 0-1,-1 0 0,1-1 1,-1 1-1,0-1 0,1 1 1,-1-1-1,0 0 0,0 0 1,0 0-1,0 0 0,0 0 1,-1 0-1,1 0 0,-1-1 1,1 1-1,-1 0 0,0-1 0,0 1 1,0-1-1,0 0 0,0 1 1,-1-1-1,1 0 0,-1 0 1,0 1-1,1-1 0,-2-5 1,1 8-28,1-1 0,-1 1 1,0-1-1,0 1 1,0-1-1,0 0 1,0 1-1,0-1 0,0 1 1,0-1-1,0 0 1,0 1-1,-1-1 0,1 1 1,0-1-1,0 1 1,0-1-1,-1 1 1,1-1-1,0 1 0,-1-1 1,1 1-1,0-1 1,-1 1-1,1-1 0,-1 1 1,1 0-1,0-1 1,-1 1-1,1 0 1,-1-1-1,1 1 0,-1 0 1,0 0-1,1-1 1,-1 1-1,1 0 0,-1 0 1,1 0-1,-1 0 1,0 0-1,1 0 1,-1 0-1,1 0 0,-1 0 1,0 0-1,1 0 1,-1 0-1,1 0 1,-1 0-1,1 0 0,-1 1 1,1-1-1,-1 0 1,0 1-1,-2 1-33,0-1 1,0 1-1,0 0 0,1-1 0,-1 1 1,1 1-1,0-1 0,-1 0 0,-1 4 1,-1 2 11,0 1 0,0 0 0,1 0 0,1 0 0,0 1 0,0-1 0,1 1 0,0-1 0,0 1 0,1 0 0,0 11 0,1-20 30,0 0 0,0 0 0,0-1 0,1 1 0,-1 0 0,0 0 0,0 0 1,1-1-1,-1 1 0,0 0 0,1 0 0,-1-1 0,1 1 0,-1 0 1,1-1-1,-1 1 0,1 0 0,-1-1 0,1 1 0,0-1 0,-1 1 1,1-1-1,0 1 0,-1-1 0,1 0 0,0 1 0,1 0 0,30 2 461,32-14 325,-40 2-698,-1 0 0,25-15 0,-28 14-80,0 0-1,1 1 1,26-7 0,-47 15-38,1 1 0,-1 0 1,0 0-1,1 0 1,-1 0-1,0 0 1,1 0-1,-1 0 1,1 0-1,-1 0 1,0 0-1,1 0 1,-1 0-1,0 1 1,1-1-1,-1 0 1,0 0-1,1 0 1,-1 0-1,0 1 1,1-1-1,-1 0 1,0 0-1,0 0 1,1 1-1,-1-1 0,0 0 1,0 1-1,1-1 1,-1 0-1,0 0 1,0 1-1,0-1 1,0 0-1,1 1 1,1 18-170,-9 19 357,1-22-132,4-10 16,-1 0 0,1 1 0,1-1 0,-1 0 0,0 11 0,2-16-25,1-1 1,-1 1-1,1-1 0,-1 1 0,1-1 0,-1 1 0,1-1 0,0 0 1,-1 1-1,1-1 0,0 0 0,-1 1 0,1-1 0,0 0 0,-1 0 0,1 0 1,0 0-1,-1 1 0,1-1 0,0 0 0,-1 0 0,1 0 0,0-1 0,0 1 1,-1 0-1,1 0 0,0 0 0,-1 0 0,1-1 0,0 1 0,-1 0 1,1-1-1,-1 1 0,1 0 0,1-2 0,25-9 500,14-13-146,-28 16-389,0 0 0,0 0 0,1 2 0,0 0 0,23-7 0,-37 13-8,1-1 0,0 1 0,-1 0 1,1 0-1,0-1 0,0 1 0,-1 0 0,1 0 1,0 0-1,0 0 0,-1 0 0,1 0 1,0 0-1,0 1 0,-1-1 0,1 0 1,0 0-1,-1 0 0,1 1 0,0-1 1,0 0-1,-1 1 0,1-1 0,-1 1 0,1-1 1,0 1-1,-1-1 0,1 1 0,-1-1 1,1 1-1,-1-1 0,0 1 0,1 0 1,-1-1-1,1 1 0,-1 0 0,0-1 1,0 1-1,1 0 0,-1 0 0,0-1 1,0 1-1,0 0 0,0 0 0,0-1 0,0 1 1,0 0-1,0 0 0,0 0 0,0 0 22,0 1 0,0-1 0,0 0-1,0 0 1,0 0 0,0 0 0,0 0-1,1 0 1,-1 0 0,0 0 0,1 1-1,-1-1 1,1 0 0,-1 0 0,1-1-1,0 1 1,-1 0 0,1 0 0,0 0-1,0 0 1,-1 0 0,1-1 0,0 1-1,0 0 1,0-1 0,0 1 0,0-1-1,0 1 1,0-1 0,0 1-1,0-1 1,0 0 0,3 1 0,5-1 64,0 1 0,0-2 0,0 1 0,0-1 0,0-1 0,0 1 0,0-2 0,0 1 0,-1-1 0,1 0 0,-1-1 0,12-7 0,-6 4-165,0 1 1,0 0 0,21-5-1,-34 11 16,-1 0 1,1 0-1,-1 1 0,1-1 0,0 0 1,-1 0-1,1 0 0,-1 0 0,1 1 0,-1-1 1,1 0-1,-1 0 0,1 1 0,-1-1 1,1 0-1,-1 1 0,1-1 0,-1 1 1,0-1-1,1 0 0,-1 1 0,1-1 0,-1 1 1,0-1-1,0 1 0,1-1 0,-1 1 1,0-1-1,0 1 0,0 0 0,1-1 1,-1 1-1,0-1 0,0 1 0,0-1 1,0 1-1,0 0 0,0-1 0,0 1 0,0-1 1,-1 1-1,1-1 0,0 1 0,-1 1 1,-5 28-5605,0-21-885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38 12780,'1'-1'249,"11"-26"6133,-11 18-2270,-11 16-714,-8 13-3296,0 1 0,2 1 0,0 0-1,2 1 1,-13 27 0,-50 130 542,63-146-612,2 1 0,1 1 0,2 0 0,2 0 0,1 1 0,1 0 0,2 67 0,3-99-282,1 0 0,-1 0 0,2 0-1,-1 0 1,0-1 0,1 1 0,0 0-1,0-1 1,0 1 0,1-1 0,-1 0-1,6 6 1,-4-6-304,-1 0-1,1 0 1,0-1-1,0 0 1,1 0-1,-1 0 1,1 0-1,-1-1 1,1 0-1,0 0 1,0 0-1,0 0 1,0-1-1,0 0 1,1 0-1,-1 0 1,10 0-1,10-1-7885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5 113 4036,'0'0'12598,"5"-9"-10174,14-25-321,-34 79 2989,11-27-5095,1 0 0,0 0 0,1 1 0,1-1 1,1 1-1,2 23 0,-2-41 6,1 1 0,-1 0 0,1-1 0,-1 1 0,1 0 1,-1-1-1,1 1 0,0-1 0,0 1 0,-1-1 0,1 1 0,0-1 0,1 1 0,-1-1 1,0 0-1,0 0 0,1 1 0,-1-1 0,0 0 0,1 0 0,-1 0 0,4 1 1,-2-1 21,0-1 0,0 1 0,0-1 0,0 0 0,0 0 1,0 0-1,0 0 0,0 0 0,0 0 0,0-1 0,0 0 0,3-1 1,5-1 72,-1-2 1,0 1-1,0-1 1,0-1 0,-1 0-1,11-8 1,-9 5-19,-1-1 0,0 0 0,0-1 0,-1 0 0,0-1 0,-1 0 0,0 0 0,-1-1 1,0 0-1,-1 0 0,-1 0 0,0-1 0,-1 0 0,0 0 0,-1 0 0,2-17 0,-6 35-145,0 0 0,0 0 0,-1 0 0,1 0 0,-1-1 0,0 1 1,-3 5-1,-4 10 24,2-3 11,0 2 0,2-1 1,0 0-1,1 1 0,1 0 1,1 0-1,0 0 0,2 28 1,0-44 45,1-1 0,0 1-1,-1 0 1,1 0 0,0-1 0,0 1 0,0 0 0,0-1 0,0 1 0,0-1 0,1 0 0,-1 1-1,0-1 1,1 0 0,-1 0 0,1 0 0,0 0 0,-1 0 0,1 0 0,0 0 0,-1 0 0,1-1 0,0 1-1,0-1 1,0 1 0,0-1 0,-1 0 0,1 1 0,0-1 0,0 0 0,0-1 0,0 1 0,2 0 0,4-1 137,0 1 0,-1-1 0,1 0 1,-1-1-1,1 0 0,-1 0 0,9-4 1,-5-1-10,0 0 1,0 0-1,-1-1 1,0 0-1,0-1 1,-1 0-1,0 0 1,-1-1-1,0 0 1,12-21-1,-14 21-132,-1 1-1,0-1 0,-1 0 0,0 0 0,0-1 0,-1 1 0,-1-1 1,0 1-1,0-1 0,-1 0 0,0 0 0,-1 0 0,-1-13 0,1 24-18,0-1 0,0 1 0,0-1 0,-1 0 0,1 1 0,0-1 0,0 1 0,0-1 0,0 1-1,0-1 1,-1 1 0,1-1 0,0 1 0,-1 0 0,1-1 0,0 1 0,-1-1 0,1 1 0,0 0 0,-1-1-1,1 1 1,0 0 0,-1-1 0,1 1 0,-1 0 0,1-1 0,-1 1 0,1 0 0,-1 0 0,1 0 0,-1 0-1,1-1 1,-1 1 0,1 0 0,-1 0 0,1 0 0,-1 0 0,0 0 0,1 0 0,-1 0 0,1 1 0,-1-1-1,1 0 1,-1 0 0,1 0 0,-1 0 0,1 1 0,-1-1 0,1 0 0,0 0 0,-1 1 0,1-1 0,-1 0 0,1 1-1,0-1 1,-1 1 0,1-1 0,-1 0 0,1 1 0,0 0 0,-24 25-409,22-24 217,0 1 1,0 0 0,0 1-1,1-1 1,-1 0 0,1 0 0,0 1-1,-2 6 1,4-9-65,-1-1-1,0 1 1,0 0 0,1 0-1,-1 0 1,1 0 0,-1-1-1,0 1 1,1 0 0,-1-1-1,1 1 1,0 0 0,-1-1-1,1 1 1,0 0 0,-1-1 0,1 1-1,0-1 1,-1 1 0,1-1-1,0 0 1,0 1 0,0-1-1,0 0 1,-1 1 0,1-1-1,0 0 1,0 0 0,0 0-1,0 0 1,0 0 0,0 0-1,-1 0 1,1 0 0,0 0-1,0 0 1,0-1 0,1 1-1,11 0-8496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4644,'0'0'1698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55 106 1185,'0'0'6903,"0"4"-4362,-1-4-2384,1 1 1,0-1 0,0 1-1,0-1 1,0 1-1,0-1 1,-1 1 0,1-1-1,0 1 1,0 0-1,0-1 1,1 1 0,-1-1-1,0 1 1,0-1-1,0 1 1,0-1 0,0 1-1,1-1 1,-1 1-1,0-1 1,0 1 0,1-1-1,-1 0 1,0 1-1,1-1 1,-1 1 0,0-1-1,1 0 1,-1 1-1,1-1 1,-1 0 0,1 1-1,-1-1 1,0 0-1,1 0 1,-1 1 0,1-1-1,0 0 1,-1 0 0,1 0-1,-1 0 1,1 0-1,-1 0 1,1 0 0,-1 0-1,1 0 1,-1 0-1,1 0 1,18-8 5714,-5-2-4901,-9 8-739,0-2 0,-1 1 1,1-1-1,-1 1 0,1-1 0,-1 0 1,-1-1-1,1 1 0,-1-1 0,1 1 0,-1-1 1,0 0-1,-1 0 0,1-1 0,-1 1 0,0 0 1,-1-1-1,1 1 0,0-7 0,-2 11-222,-1 0-1,1 1 0,0-1 1,-1 0-1,1 1 0,-1-1 0,1 0 1,-1 1-1,1-1 0,-1 1 0,0-1 1,1 1-1,-1-1 0,0 1 1,1-1-1,-1 1 0,0 0 0,1-1 1,-1 1-1,0 0 0,0-1 1,1 1-1,-1 0 0,0 0 0,0 0 1,0 0-1,1 0 0,-1 0 1,0 0-1,0 0 0,0 0 0,1 0 1,-2 1-1,-30 5-148,24-1 118,0 1 0,0 0 1,0 0-1,1 1 1,-1 0-1,2 0 1,-1 0-1,1 1 1,0 0-1,1 1 0,0-1 1,0 1-1,0 0 1,2 0-1,-1 1 1,1-1-1,0 1 1,1-1-1,-2 19 0,4-26 22,0-1-1,0 1 0,0-1 0,0 1 0,1-1 0,-1 1 0,0-1 0,1 1 0,0-1 0,-1 1 1,1-1-1,0 0 0,0 1 0,-1-1 0,1 0 0,0 1 0,0-1 0,0 0 0,1 0 0,-1 0 1,0 0-1,0 0 0,1 0 0,1 0 0,1 1 11,0 0 0,1-1 0,-1 1 1,0-1-1,1-1 0,-1 1 0,1 0 0,7-1 0,-1 0-94,0-1 0,0 0-1,0-1 1,0 0 0,0-1-1,16-5 1,25-25-2962,-22 7-1998,-9 4-2345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10730,'0'0'11985,"2"11"-11697,-1 1-183,-1-1 0,0 1 0,0-1-1,-1 0 1,-1 1 0,0-1 0,0 0 0,-1 0 0,0 0-1,-7 13 1,-10 19 187,11-26-140,1 0 0,0 0 0,1 1 0,-6 28 0,13-45-107,0 0-1,0 0 1,0 0 0,0 0-1,0 0 1,1 0 0,-1 1-1,0-1 1,0 0 0,1 0 0,-1 0-1,1 0 1,-1 0 0,1 0-1,0 0 1,-1 0 0,1 0-1,0 0 1,-1-1 0,1 1 0,0 0-1,0 0 1,0-1 0,0 1-1,0 0 1,0-1 0,0 1 0,0-1-1,0 1 1,0-1 0,0 0-1,0 1 1,0-1 0,0 0-1,1 0 1,-1 0 0,0 0 0,2 0-1,58 0 846,-39-1-849,41-5-261,-30-4-2244,-10-7-4792,-18 5-2038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4933,'0'0'5968,"6"-10"-2402,2-3-2701,16-28 2154,6 3 4094,-29 47-4543,-2 28-2754,-4-11 215,-1 0 0,-19 48 0,15-46 187,-14 56 0,25-80-89,-1 0 0,1 1 0,0-1 1,0 0-1,0 0 0,0 0 0,4 7 0,4 2-2153,-9-13 1806,1 0 0,-1 0-1,0 0 1,0 0 0,1-1-1,-1 1 1,0 0 0,0 0-1,1 0 1,-1 0 0,0 0-1,0-1 1,1 1 0,-1 0-1,0 0 1,0-1 0,0 1-1,0 0 1,1 0 0,-1 0-1,0-1 1,0 1 0,0 0-1,0-1 1,0 1 0,0 0-1,0 0 1,0-1 0,0 1-1,0 0 1,0 0 0,0-1-1,0 1 1,0 0 0,0-1-1,0 1 1,0 0 0,0 0-1,0-1 1,0 1 0,0 0-1,0 0 1,0-1 0,-1 1-1,1-19-6518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2274,'0'0'27802,"21"-25"-27802,0 25-32,-1 0-32,6 0-32,2 1-1153,-2 4-961,2-1-1538,-3-4-3458,-1 0-5831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14350,'0'0'7698,"-2"11"-7389,-1-2-260,0 1 87,0 0 0,0 1 0,1-1 0,1 0 0,0 1 0,0-1 0,0 1 0,2-1 0,1 14 0,-1-23-110,-1 0-1,1-1 1,0 1-1,0 0 1,0-1-1,0 1 0,0 0 1,0-1-1,0 1 1,0-1-1,0 1 1,0-1-1,1 0 0,-1 0 1,0 1-1,0-1 1,0 0-1,0 0 1,0 0-1,1 0 0,-1 0 1,0 0-1,0-1 1,0 1-1,0 0 1,1-1-1,-1 1 1,1-1-1,35-12 545,14-18-341,-39 22-209,0 2 1,0-1-1,1 2 1,18-8-1,-31 14-24,0 0-1,0 0 1,0 0 0,1 0-1,-1 0 1,0 0-1,0 0 1,0 0-1,1 0 1,-1 0-1,0 0 1,0 0-1,0 0 1,1 0-1,-1 0 1,0 0 0,0 0-1,0 0 1,1 1-1,-1-1 1,0 0-1,0 0 1,0 0-1,0 0 1,0 0-1,1 0 1,-1 1-1,0-1 1,0 0 0,0 0-1,0 0 1,0 0-1,0 1 1,0-1-1,1 0 1,-1 0-1,0 0 1,0 1-1,0-1 1,0 0-1,0 0 1,0 0 0,0 1-1,0-1 1,0 0-1,0 1 1,-2 16 66,-7 13 139,7-14 1076,14-16-457,34-26-173,-2 2-690,-43 24 19,0-1 1,0 1-1,0-1 1,0 1-1,0 0 1,1 0 0,-1-1-1,0 1 1,0 0-1,0 0 1,0 0-1,0 0 1,0 0-1,0 0 1,0 0-1,1 0 1,-1 1-1,0-1 1,0 0-1,0 1 1,0-1-1,0 1 1,0-1-1,0 1 1,0-1-1,-1 1 1,1 0-1,0-1 1,0 1-1,0 0 1,-1 0-1,2 1 1,-1 1-17,0 1 0,0 0 0,-1-1 0,1 1 0,-1 0 0,0-1 0,0 1 0,-1 5 0,0 9 267,30-21-1737,6-10-7384,-17 6 278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53 12172,'0'0'13596,"-9"-6"-13398,8 6-198,-1-2-6,0 0 0,0 1 0,0-1-1,-1 1 1,1-1 0,-1 1-1,1 0 1,-1 0 0,1 0 0,-1 0-1,0 1 1,1-1 0,-1 1-1,0-1 1,0 1 0,1 0-1,-1 0 1,0 0 0,0 0 0,1 1-1,-1-1 1,0 1 0,1 0-1,-1 0 1,0 0 0,1 0-1,-1 0 1,1 0 0,0 1 0,-1-1-1,1 1 1,0 0 0,-2 1-1,-1 1 8,1-1 0,0 0-1,0 1 1,0 0 0,0 0-1,1 0 1,0 0 0,0 1-1,0-1 1,0 1 0,0 0-1,1 0 1,0 0 0,0 0-1,-1 7 1,6-11 56,1 0-1,-1 0 1,0-1-1,1 1 1,-1-1 0,1 0-1,-1 0 1,0 0-1,5-1 1,5-1-4,-1-1 1,0 0-1,23-8 0,-24 7-133,-1 0-1,1 1 0,0 0 0,0 1 0,20-2 0,-30 6 68,-1-1 0,1 1 0,-1-1 0,1 1 0,-1 0 0,0-1 0,0 1 0,1 0 0,-1 0 0,-1-1 0,1 1 0,0 0 0,0-1 0,0 1 0,-1 0 0,1-1 0,-1 1 0,0-1 0,1 1 0,-2 2 0,60-76 1961,-24 20-6399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47 9737,'0'0'7362,"-4"10"-6908,-1 3-359,-7 13 256,1 0-1,2 1 1,0 0 0,2 0-1,-7 54 1,14-80-347,0 0-1,0 0 1,0 0-1,1-1 1,-1 1-1,0 0 1,0 0 0,0 0-1,1-1 1,-1 1-1,0 0 1,1 0 0,-1-1-1,1 1 1,-1 0-1,1 0 1,-1-1-1,1 1 1,0-1 0,-1 1-1,1-1 1,-1 1-1,1-1 1,0 1-1,0-1 1,-1 1 0,1-1-1,0 0 1,0 1-1,0-1 1,-1 0 0,1 0-1,0 0 1,0 0-1,0 1 1,0-1-1,-1 0 1,1-1 0,0 1-1,0 0 1,0 0-1,0 0 1,-1 0-1,1-1 1,0 1 0,0 0-1,1-1 1,3-1-17,0 0 0,0 0-1,0 0 1,0 0 0,0-1 0,7-4 0,8-12 139,-1 0-1,-1-1 1,0-1 0,-2-1-1,17-27 1,19-25 892,-6 18 1374,-45 55-1895,-2 10-882,-16 57 566,-8 32-152,23-88-15,1 0 0,1 0 0,-1-1 0,1 1 0,1 0 0,0 0 0,0-1 0,4 12 0,-4-17 1,1 0 0,0 0 0,0 0 0,0 0 0,0 0-1,1-1 1,5 7 0,-7-9 4,0 0 0,0 0-1,0 0 1,0 0 0,0 0 0,0 0-1,0 0 1,0 0 0,0-1-1,1 1 1,-1 0 0,0-1 0,1 1-1,-1-1 1,0 1 0,1-1 0,-1 0-1,1 0 1,-1 1 0,0-1 0,1 0-1,-1 0 1,1 0 0,-1 0 0,1-1-1,1 0 1,-2 1-26,-1-1 0,1 0 0,-1 0 0,1 1 0,-1-1 0,0 0 0,1 0 0,-1 0 0,0 0 0,0 0 0,0 0 0,1 1-1,-1-1 1,0 0 0,0 0 0,0 0 0,-1 0 0,1 0 0,0 0 0,0 0 0,0 0 0,-1 1 0,1-1 0,0 0 0,-1-1 0,-10-22-1048,2 13 48,-2 0 0,1 1 1,-1 0-1,-1 1 0,-17-11 1,-9-7 512,4-3 4102,43 28 2042,35 1-5081,39 3-289,28-1-871,-38-6-6251,-36-2-3104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32 9097,'-3'-19'12455,"-5"10"-7721,-23 5-4757,21 4 484,3 1-467,-1-1 0,1 1 0,0 1 0,0-1 0,1 1 0,-1 0 0,0 1 0,1-1 1,-1 1-1,1 1 0,0-1 0,0 1 0,0 0 0,0 1 0,1-1 0,0 1 0,-6 7 0,10-12 5,1 0 1,-1 1-1,1-1 0,0 0 0,0 1 0,-1-1 1,1 0-1,0 1 0,0-1 0,-1 0 1,1 1-1,0-1 0,0 1 0,0-1 0,0 0 1,-1 1-1,1-1 0,0 1 0,0-1 0,0 1 1,0-1-1,0 0 0,0 1 0,0-1 1,0 1-1,0-1 0,1 1 0,-1-1 0,0 0 1,0 1-1,0-1 0,1 1 0,14 5-65,35-5-113,-31-1 98,-11 0 26,-1 1 1,0 0-1,0 0 0,1 1 1,-1 0-1,9 3 0,-14-4 50,-1 0-1,1 0 1,-1-1 0,1 1-1,-1 0 1,0 1 0,0-1-1,1 0 1,-1 0-1,0 0 1,0 1 0,0-1-1,0 1 1,0-1-1,0 0 1,-1 1 0,1 0-1,0-1 1,-1 1-1,1-1 1,-1 1 0,0 0-1,0-1 1,1 1-1,-1 0 1,0-1 0,0 1-1,0 0 1,-1 0 0,1-1-1,0 1 1,-1 0-1,0 1 1,0 0 47,0-1 0,0 0 1,-1 0-1,1 0 0,-1 0 0,1 0 1,-1-1-1,0 1 0,1 0 0,-1-1 1,0 1-1,0-1 0,0 0 0,0 1 1,-1-1-1,1 0 0,0 0 0,0-1 0,-4 2 1,-51 11 1218,51-12-1061,-60 2 227,65-3-1516,5 0-5661,14-1 2546,6-2-1594,5-2-2839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74 12556,'0'0'7506,"6"-10"-4458,18-31-1057,-22 39-1911,0 0 0,0 0-1,0 0 1,0 0 0,1 1 0,-1-1-1,0 1 1,1-1 0,0 1-1,-1 0 1,1 0 0,0 0 0,-1 0-1,1 1 1,0-1 0,0 1 0,-1 0-1,1-1 1,0 1 0,0 0 0,0 1-1,0-1 1,-1 0 0,1 1 0,0 0-1,0-1 1,-1 1 0,1 0 0,0 1-1,-1-1 1,1 0 0,-1 1 0,0-1-1,1 1 1,-1 0 0,0 0 0,0 0-1,0 0 1,0 0 0,0 0-1,-1 1 1,1-1 0,-1 0 0,1 1-1,-1-1 1,0 1 0,1 3 0,-1 0-71,0 0 1,-1-1-1,1 1 0,-1 0 1,-1 0-1,1 0 1,-1 0-1,0-1 1,0 1-1,-1 0 0,0-1 1,0 1-1,0-1 1,-1 0-1,1 1 1,-1-1-1,0-1 1,-7 8-1,-4 4 68,-1-1-1,-1 0 1,-33 22-1,35-27-45,0 0-1,0 2 0,1-1 1,0 1-1,-15 21 0,27-32-28,0 1 0,0-1 1,0 1-1,0-1 0,0 1 0,0 0 0,1-1 1,-1 1-1,0 0 0,1 0 0,0-1 0,-1 1 1,1 0-1,0 0 0,0 0 0,0 0 0,0-1 1,0 1-1,1 0 0,-1 0 0,0 0 0,2 2 1,-1-1 3,1-1 1,0 0-1,-1 1 1,1-1-1,0 0 1,0 0 0,0 0-1,1 0 1,-1 0-1,0-1 1,1 1-1,5 2 1,6 2-32,1-1 0,1 0 1,-1-1-1,17 3 0,-29-7 2,52 6-2988,-19-7-3064,-14-2-1836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90 10314,'0'0'14403,"-9"-5"-14206,6 3-202,1 1 0,0-1-1,-1 1 1,1 0 0,-1 0-1,0 0 1,1 0 0,-1 0-1,0 0 1,1 1 0,-1-1-1,0 1 1,0 0 0,1 0-1,-1 0 1,0 0-1,0 0 1,0 0 0,1 1-1,-1 0 1,0-1 0,1 1-1,-1 0 1,0 0 0,1 1-1,-1-1 1,1 0 0,0 1-1,-1-1 1,1 1 0,0 0-1,0 0 1,0 0 0,-3 4-1,3-4 2,-31 35-70,31-35 76,1 0 0,-1-1 1,1 1-1,0 0 0,0 0 1,0 0-1,0 0 0,0 0 1,1 0-1,-1 0 0,0 1 1,1-1-1,0 0 0,-1 0 1,1 0-1,0 0 0,0 1 1,0-1-1,1 4 0,0-5 52,0 0 0,0-1 0,0 1 0,0 0 0,0-1 0,0 1 0,0-1 0,1 1 0,-1-1 0,0 1 0,0-1-1,0 0 1,1 1 0,-1-1 0,0 0 0,0 0 0,1 0 0,-1 0 0,0 0 0,0 0 0,1 0 0,-1-1 0,0 1 0,0 0 0,0-1-1,2 0 1,32-11 1234,-25 6-1061,0 0-1,-1-1 0,0 0 1,-1 0-1,1-1 0,11-15 0,-15 17-138,-2 1-1,1 0 1,-1-1-1,1 0 1,-1 1-1,-1-1 0,1 0 1,-1-1-1,-1 1 1,1 0-1,-1-1 0,0 1 1,0-8-1,0 13-93,-1 1-1,0-1 0,0 0 1,0 1-1,0-1 1,0 0-1,0 0 0,0 1 1,-1-1-1,1 0 0,0 1 1,0-1-1,0 0 1,-1 1-1,1-1 0,0 0 1,-1 1-1,1-1 0,0 1 1,-1-1-1,1 1 1,-1-1-1,1 1 0,-1-1 1,1 1-1,-1-1 1,0 1-1,1 0 0,-1-1 1,1 1-1,-1 0 0,0-1 1,1 1-1,-1 0 1,0 0-1,1 0 0,-1 0 1,0-1-1,0 1 0,1 0 1,-1 0-1,0 0 1,1 1-1,-1-1 0,0 0 1,1 0-1,-1 0 0,0 0 1,1 1-1,-1-1 1,0 0-1,1 1 0,-1-1 1,0 0-1,1 1 1,-1-1-1,0 1 0,-3 1-112,1 0 0,0 1 0,-1-1 0,1 0 0,0 1 0,0 0 0,1-1 0,-1 1 0,-3 5-1,4-6 17,1 1 0,-1 0 0,1-1-1,0 1 1,0 0 0,0 0 0,0 0-1,0 0 1,0 0 0,1 0-1,-1 0 1,1 0 0,0 0 0,0 0-1,0 0 1,1 0 0,-1 0-1,1 0 1,1 6 0,0-7-150,-1 0-1,1 0 1,0 0 0,0-1 0,0 1-1,0 0 1,1-1 0,-1 0 0,0 1-1,0-1 1,1 0 0,-1 0 0,1 0 0,-1 0-1,1-1 1,0 1 0,-1-1 0,1 1-1,-1-1 1,1 0 0,0 0 0,4-1-1,23-1-4390,3-9-2109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1249,'0'0'11542,"-5"9"-7394,-5 7-3151,1 1-1,0 0 1,1 1 0,2-1 0,-7 22 0,7-15-763,1 0 1,2 0-1,0 0 1,0 26-1,3-49-216,0-1-1,0 1 1,0-1-1,0 1 1,1-1-1,-1 1 1,0-1-1,0 1 1,0-1-1,1 1 1,-1-1-1,0 1 1,0-1-1,1 0 1,-1 1-1,0-1 1,1 1-1,-1-1 1,0 0-1,1 0 1,-1 1 0,1-1-1,-1 0 1,1 1-1,-1-1 1,0 0-1,1 0 1,-1 0-1,1 0 1,-1 1-1,1-1 1,-1 0-1,1 0 1,-1 0-1,1 0 1,-1 0-1,1 0 1,-1 0-1,1 0 1,-1-1-1,1 1 1,-1 0-1,1 0 1,-1 0-1,1 0 1,-1-1-1,1 1 1,-1 0-1,0 0 1,1-1-1,-1 1 1,1 0 0,-1-1-1,1 0 1,25-16 823,-2-7-718,-2-2 1,-1 0 0,30-50-1,18-22 333,-106 196-563,31-81 55,1 1 1,1 1-1,0-1 1,1 0-1,0 33 0,3-50-105,0 0-1,-1-1 1,1 1-1,0 0 1,0-1-1,0 1 0,0 0 1,0-1-1,0 1 1,0-1-1,1 1 1,-1 0-1,0-1 1,0 1-1,0 0 0,1-1 1,-1 1-1,0-1 1,0 1-1,1-1 1,-1 1-1,1-1 1,-1 1-1,0-1 0,1 1 1,-1-1-1,1 1 1,-1-1-1,1 0 1,0 1-1,-1-1 1,1 0-1,-1 1 1,1-1-1,-1 0 0,2 1 1,9-1-8208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8776,'3'3'9573,"-2"12"-4724,0 102-3111,-9-18-401,-23 105 0,33-235 2697,11-59-3749,-7 64-263,-1-3-30,2 1 1,2-1-1,0 1 0,2 1 0,1 0 1,26-44-1,-35 67-21,0 1 0,0 0 1,1 0-1,-1 0 0,1 0 1,0 0-1,0 1 0,0 0 1,0 0-1,0 0 0,1 0 0,-1 0 1,1 1-1,-1 0 0,1 0 1,-1 0-1,1 1 0,0 0 0,-1-1 1,1 2-1,-1-1 0,1 0 1,0 1-1,-1 0 0,1 0 0,-1 0 1,1 1-1,-1-1 0,0 1 1,0 0-1,0 1 0,0-1 1,0 1-1,0-1 0,0 1 0,-1 0 1,1 0-1,-1 1 0,0-1 1,0 1-1,0 0 0,-1 0 0,1 0 1,-1 0-1,0 0 0,0 0 1,-1 0-1,1 1 0,-1-1 1,0 1-1,0-1 0,1 7 0,-3-7 54,0 1 0,0-1-1,0 0 1,0 0-1,0 0 1,-1 0 0,0-1-1,0 1 1,0 0 0,0-1-1,0 1 1,-1-1-1,0 0 1,1 0 0,-1 0-1,0 0 1,-1 0-1,1-1 1,0 1 0,-1-1-1,0 0 1,1 0-1,-1 0 1,-5 1 0,3 0-21,-1 0 1,0-1-1,0 1 1,0-2-1,-1 1 1,1-1-1,0 0 0,0 0 1,-1-1-1,1 0 1,-1 0-1,1-1 1,-11-2-1,12-2-1861,6 2-1114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7335,'0'0'20697,"2"9"-20644,0 15-31,-1 0 1,-1 0-1,-1 0 0,-1 0 0,-5 26 1,22-72 3114,5-24-2580,0-55-239,-11 44-343,-8 56-124,-3 5 21,1 0 1,-1 0-1,1 0 1,0 0-1,0 0 0,1 0 1,-1 8-1,0-2-132,1-8 235,-1 0 0,1 0-1,-1 0 1,1 0 0,0 0 0,0 0 0,0 0 0,0 0 0,0 0 0,1 0 0,-1-1 0,0 1-1,1 0 1,0 0 0,-1 0 0,1 0 0,0 0 0,0-1 0,0 1 0,0 0 0,2 2-1,-1-3 55,0-1 0,0 1 0,0 0-1,0-1 1,0 1 0,0-1 0,0 0-1,0 1 1,0-1 0,0 0 0,0-1-1,1 1 1,-1 0 0,0 0 0,0-1-1,0 1 1,0-1 0,0 0 0,0 0-1,-1 1 1,5-4 0,0 1 73,0-1 0,0 0 0,0 0 0,-1-1 0,1 1 0,4-7 0,-5 6-80,0 0 1,0 0-1,0 1 1,1 0-1,10-7 1,-14 17-136,-1-1 1,0 0 0,0 1 0,0-1-1,0 0 1,-1 1 0,0-1 0,-1 8-1,1-9 72,-6 99-1043,6-110-7126,0-6 112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12492,'0'0'15668,"0"11"-15588,0-9-52,-1 6-31,2 1 0,-1 0-1,1-1 1,0 1-1,1 0 1,3 9-1,-4-16 26,-1-1 0,1 1-1,0 0 1,0-1 0,0 1-1,0-1 1,0 1 0,0-1-1,1 1 1,-1-1 0,0 0-1,1 0 1,-1 1 0,1-1-1,-1 0 1,1 0 0,1 0-1,-1 0 54,1-1 0,-1 1 0,1-1 1,-1 0-1,0 0 0,1 0 0,-1 0 0,1 0 0,-1-1 0,0 1 0,1-1 0,-1 1 0,0-1 0,0 0 0,1 0 1,-1 0-1,3-2 0,5-4 21,0 0 0,-1 0 0,0-1 0,0 0 1,-1-1-1,0 0 0,-1 0 0,9-14 0,3-2 149,-24 73-816,3-40 565,0 1 0,0-1 0,1 0 0,0 1 0,1-1 0,-1 1 0,3 12 0,-2-20 37,1-1 0,-1 1 1,0-1-1,1 1 0,-1-1 1,1 1-1,-1-1 0,1 0 1,-1 1-1,1-1 0,0 0 1,-1 1-1,1-1 0,-1 0 1,1 0-1,0 0 0,-1 1 1,1-1-1,-1 0 0,1 0 1,0 0-1,-1 0 0,1 0 0,0 0 1,-1 0-1,1-1 0,0 1 1,-1 0-1,1 0 0,-1 0 1,1-1-1,0 1 0,-1 0 1,1 0-1,-1-1 0,1 1 1,-1-1-1,1 1 0,23-14 803,-10 2-818,-1 0 0,-1-1 0,0 0 0,-1-1 0,0-1 0,10-19 0,-18 23-679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 6278,'-17'-4'3960,"-2"-2"4668,26 12-1315,17 2-6976,0-1-1,0-1 1,1-1 0,0-1-1,0-2 1,43 0-1,3 2-268,-34-1-40,-24-3-38,0 0 0,0 1-1,0 1 1,0 0 0,0 1-1,-1 0 1,1 1 0,-1 0 0,12 7-1,-23-10 3,0-1 1,-1 0-1,1 1 0,0 0 0,-1-1 0,1 1 0,-1-1 0,1 1 0,-1 0 0,0-1 0,1 1 1,-1 0-1,1 0 0,-1-1 0,0 1 0,0 0 0,1 0 0,-1 0 0,0-1 0,0 1 0,0 0 1,0 0-1,0 0 0,0-1 0,0 1 0,0 0 0,0 0 0,-1 0 0,1-1 0,0 1 0,0 0 1,-1 0-1,1 0 0,-1-1 0,1 1 0,0 0 0,-1-1 0,1 1 0,-1 0 0,0-1 0,1 1 1,-1-1-1,1 1 0,-1-1 0,0 1 0,1-1 0,-1 0 0,0 1 0,0-1 0,-47 33 219,34-25-224,14-8 15,-31 22 178,-1-2-1,-1-1 1,-58 24-1,89-42-146,26-24-10652,-12 8-351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46 3331,'0'0'20409,"-1"14"-20383,-9 44 75,-25 90 0,-6 22 2420,41-169-2471,0-1 1,-1 1-1,1-1 0,0 0 1,0 1-1,-1-1 0,1 1 1,0-1-1,0 1 0,0-1 1,0 1-1,0-1 0,0 1 1,0-1-1,0 1 0,0-1 1,0 1-1,0-1 0,0 1 1,0-1-1,1 1 0,-1-1 1,0 1-1,0-1 0,0 0 1,1 1-1,-1-1 0,0 1 1,0-1-1,1 0 0,-1 1 1,0-1-1,1 1 0,12-12 1415,13-27-13,59-125-784,-54 99-1084,55-85-1,-85 146 368,1 1 1,-1 0 0,1 0-1,0 0 1,-1 0-1,1 1 1,0-1-1,0 0 1,0 1-1,0-1 1,1 1-1,2-2 1,-4 3 2,0 0-1,0 0 1,0-1 0,0 1 0,0 0 0,1 0 0,-1 0 0,0 0-1,0 0 1,0 0 0,0 0 0,1 1 0,-1-1 0,0 0-1,0 1 1,0-1 0,0 1 0,0-1 0,1 2 0,3 2-58,0 0 1,-1 1 0,1-1 0,-1 1-1,0 0 1,-1 0 0,1 1 0,2 6 0,-4-10 57,0 1 1,-1-1 0,1 1 0,-1 0 0,0 0 0,0 0-1,0 0 1,0 0 0,0 0 0,-1 0 0,1 0-1,-1 0 1,0 0 0,0 0 0,0 0 0,0 0 0,0 1-1,-1-1 1,1 0 0,-1 0 0,0 0 0,-2 4 0,0-3 215,1 0 0,-1-1 0,0 1 0,-1-1 0,1 0 0,0 0 0,-1 0 0,0 0 0,0-1 0,1 0 0,-2 0 0,1 0 0,-6 3 0,-6 0-1021,1-1 0,0 0 0,-32 4 0,2-5-11335,55-3 3122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12075,'0'0'13864,"1"14"-14045,-1 2 197,0 1 1,-2-1 0,0 0 0,0 1 0,-1-1-1,-7 17 1,8-25-361,-17 46 1569,17-46 194,14-34-276,4-14-921,7-12-4,28-102-1,-60 256-954,9-101 742,0-1 0,0 1-1,0 0 1,1-1 0,-1 1-1,0 0 1,0-1 0,0 1-1,0 0 1,1-1 0,-1 1-1,0-1 1,1 1 0,-1 0-1,0-1 1,1 1 0,-1-1-1,1 1 1,-1-1 0,1 1-1,-1-1 1,1 0 0,-1 1-1,1-1 1,-1 1 0,1-1 0,0 0-1,-1 0 1,1 1 0,0-1-1,27 0 396,23-17 283,-26 1-546,-2 0 1,25-23-1,7-5-111,-60 81-581,-20 28 555,20-55-15,0 1-1,0 0 1,1 1-1,0-1 0,1 1 1,0 0-1,1 0 1,1 0-1,0 0 0,0 20 1,1-31-73,1-1 0,-1 1 1,0 0-1,0-1 0,0 1 0,1-1 1,-1 1-1,0-1 0,1 1 0,-1-1 1,0 1-1,1-1 0,-1 0 0,1 1 1,-1-1-1,0 1 0,1-1 1,-1 0-1,1 1 0,-1-1 0,1 0 1,0 0-1,-1 1 0,1-1 0,-1 0 1,1 0-1,1 0 0,9 1-4468,-11-1 4293,11 0-7841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21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1281,'0'0'4084,"5"19"-3175,-3-9 2624,3-6 1639,-1-13-3117,-1-10 775,-3 19-2755,-11 41-379,11-40 310,0-1 0,0 0 0,1 1 0,-1-1 0,0 0 1,1 0-1,-1 1 0,1-1 0,-1 0 0,0 0 1,1 1-1,-1-1 0,1 0 0,-1 0 0,0 0 0,1 0 1,-1 0-1,1 0 0,-1 0 0,1 0 0,-1 0 0,1 0 1,-1 0-1,0 0 0,1 0 0,-1 0 0,1 0 1,-1 0-1,1 0 0,-1 0 0,0-1 0,1 1 0,-1 0 1,1-1-1,16-8 258,-15 6-213,-1 1 69,1 0 0,-1-1 1,0 0-1,1 1 0,-1-1 0,0 1 0,-1-1 0,1 0 0,0 0 0,-1-4 0,-16 7-30,15 0-92,0 0-1,1 0 1,-1 0-1,0 0 1,1 0-1,-1 0 0,0 0 1,1 0-1,-1 0 1,0 1-1,1-1 0,-1 0 1,1 0-1,-1 1 1,0-1-1,1 0 1,-1 1-1,1-1 0,-1 1 1,1-1-1,-1 1 1,1-1-1,0 1 1,-1-1-1,1 1 0,-1-1 1,1 1-1,0 0 1,0-1-1,-1 1 0,1-1 1,0 2-1,3-2 131,-1 0 1,1 0-1,0-1 0,-1 1 0,1 0 0,0-1 0,-1 0 0,1 0 0,-1 0 1,1 0-1,3-2 0,-6 3-166,-3 21-2789,1-9-4302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25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52 5285,'0'0'13074,"-1"-5"-12610,-3-25 486,4 30-832,-1-3 2368,-2-8-2170,2 11-325,1 0-1,-1 0 0,1 0 1,-1 0-1,1 0 0,-1 0 1,1 1-1,-1-1 0,1 0 1,-1 0-1,1 0 0,-1 1 1,1-1-1,-1 0 0,1 1 1,0-1-1,-1 0 0,1 1 1,-1-1-1,1 1 0,0-1 1,-1 0-1,1 1 0,0-1 1,0 1-1,-1-1 0,1 1 1,0-1-1,0 1 0,0-1 1,0 1-1,0-1 0,0 1 1,0-1-1,0 1 1,0-1-1,0 1 0,0-1 1,0 1-1,0-1 0,0 1 1,0-1-1,0 1 0,1 0 0,-1 0 10,0 0 0,0 0 0,0 0-1,1 0 1,-1-1 0,0 1 0,1 0 0,-1 0-1,1 0 1,-1 0 0,1 0 0,-1-1-1,1 1 1,-1 0 0,1-1 0,0 1-1,-1 0 1,1-1 0,0 1 0,0-1-1,0 1 1,-1-1 0,1 1 0,0-1-1,0 0 1,0 1 0,0-1 0,0 0-1,0 0 1,0 1 0,0-1 0,1 0-1,-2 0 17,1 0-1,0 0 1,0 0-1,0 0 0,0 0 1,0 0-1,0 0 1,0 0-1,0-1 0,0 1 1,0 0-1,-1-1 1,1 1-1,0 0 0,0-1 1,0 1-1,0-1 1,-1 1-1,1-1 0,0 0 1,-1 1-1,1-1 1,0 0-1,-1 1 0,1-2 1,2-23 640,-3 21-479,0 4-205,0 0 0,0 0 1,-1 0-1,1 0 1,0 0-1,-1 0 1,1 0-1,0 0 1,-1 0-1,1 1 1,0-1-1,0 0 0,-1 0 1,1 0-1,0 0 1,0 1-1,-1-1 1,1 0-1,0 0 1,0 1-1,0-1 1,-1 0-1,1 0 1,0 1-1,0-1 0,0 0 1,0 0-1,0 1 1,0-1-1,0 0 1,-1 1-1,1-1 1,0 0-1,0 1 1,0-1-1,0 0 0,0 1 1,0-1-1,1 0 1,-1 0-1,0 1 1,0-1-1,0 0 1,0 1-1,0-1 1,0 0-1,0 0 1,1 1-1,-1-1 0,0 0 1,0 1-1,0-1 1,1 0-1,-1 0 1,0 0-1,0 1 1,0-1-1,1 0 1,-1 0-1,0 0 0,1 0 1,-1 0-1,0 1 1,0-1-1,1 0 1,-1 0-1,0 0 1,1 0-1,3 4-2549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7399,'0'0'14382,"0"13"-13566,-2 30 64,-2 0-1,-2 0 1,-22 80-1,17-87-431,6-23 15,1 0-1,0 1 0,1-1 1,-2 29-1,5-42-443,0 0-1,0 0 0,1 1 0,-1-1 0,0 0 1,0 0-1,0 1 0,1-1 0,-1 0 0,0 0 1,1 1-1,-1-1 0,0 0 0,0 0 0,1 0 1,-1 0-1,0 0 0,1 1 0,-1-1 1,0 0-1,1 0 0,-1 0 0,0 0 0,1 0 1,-1 0-1,0 0 0,1 0 0,-1 0 0,0 0 1,1 0-1,-1 0 0,0 0 0,1-1 0,-1 1 1,0 0-1,1 0 0,-1 0 0,1-1 1,15-5 445,19-15 108,-2-1 1,0-2-1,48-45 0,-36 29-261,-26 24-584,55-51 896,-69 61-1312,0 0 1,0-1 0,0 0-1,-1 0 1,6-13 0,-10 20 515,0 0 1,0 0 0,0 0-1,0-1 1,0 1-1,0 0 1,0 0-1,0 0 1,-1-1-1,1 1 1,0 0-1,0 0 1,0 0-1,0 0 1,0-1-1,0 1 1,0 0-1,-1 0 1,1 0-1,0 0 1,0-1-1,0 1 1,0 0-1,-1 0 1,1 0-1,0 0 1,0 0-1,0 0 1,-1 0-1,1 0 1,0 0-1,0 0 1,0 0-1,-1 0 1,1 0-1,0 0 1,0 0-1,-1 0 1,1 0-1,0 0 1,0 0-1,0 0 1,-1 0-1,1 0 1,0 0-1,0 0 1,0 0 0,-1 0-1,-1 0-1475,-10 0-8250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42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6726,'0'0'8200,"2"-4"-8114,0 0 371,7-10-968,4 10 5956,13-2-2887,-18 5-2127,-7 16-382,-1-15-48,1 1 0,-1-1-1,0 1 1,0-1 0,0 0 0,0 1 0,0-1 0,0 0 0,1 1 0,-1-1 0,0 0-1,0 0 1,1 1 0,-1-1 0,0 0 0,0 0 0,1 1 0,-1-1 0,0 0 0,1 0-1,-1 1 1,0-1 0,1 0 0,-1 0 0,0 0 0,1 0 0,-1 0 0,0 0-1,1 0 1,-1 0 0,0 0 0,1 0 0,-1 0 0,1 0 0,-1 0 0,0 0 0,1 0-1,-1 0 1,0 0 0,1 0 0,-1 0 0,0 0 0,1 0 0,-1-1 0,0 1-1,1 0 1,-1 0 0,0 0 0,1-1 0,-1 1 0,0 0 0,0-1 0,0 1 0,1 0-1,-1 0 1,0-1 0,0 1 0,0 0 0,1-1 0,18-18 159,-11-4 356,-13 16 310,4 7-819,-1 1-1,1-1 1,0 1 0,-1 0-1,1 0 1,0 0-1,0 0 1,0 0 0,0 0-1,0 0 1,0 0-1,0 0 1,0 0 0,1 1-1,-1-1 1,0 0-1,1 0 1,-1 1 0,1-1-1,-1 1 1,1-1-1,0 0 1,-1 3-1,0-1-18,0 1 0,0 0 0,0-1 0,0 1 0,1 0 0,-1 0 0,1 0 0,0-1 0,0 1-1,1 5 1,0-8 6,0 1-1,0-1 1,-1 0 0,1 0-1,0 0 1,0 0-1,0 0 1,0 0-1,1 0 1,-1 0-1,0 0 1,0 0-1,1-1 1,-1 1 0,0-1-1,1 1 1,-1-1-1,0 1 1,1-1-1,-1 0 1,1 1-1,-1-1 1,0 0-1,1 0 1,-1 0 0,1 0-1,-1 0 1,3-1-1,22-3 74,-25 4-69,0 0-1,-1-1 1,1 0-1,0 1 1,0-1-1,-1 1 1,1-1 0,-1 0-1,1 1 1,0-1-1,-1 0 1,1 0-1,-1 0 1,0 1-1,1-1 1,-1 0-1,0 0 1,1 0-1,-1 0 1,0 0-1,0 0 1,0 1-1,0-1 1,0 0-1,0 0 1,0-1-1,0 1-93,-1 2 96,0-1 0,-1 0 0,1 1 0,0-1-1,0 1 1,-1 0 0,1-1 0,0 1 0,0 0 0,0 0 0,0 0-1,0-1 1,0 1 0,0 0 0,0 0 0,1 0 0,-1 1 0,0-1-1,1 0 1,-2 2 0,-2 2 287,2-20-3342,-4 15-4936,-1 1 1190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52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8456,'0'0'12620,"22"-9"-10613,-25-5 292,-3 24-1966,-3 28-2394,30-59 2937,-10 3-362,-7 10 49,-8 25-471,-1 9-96,6-22 83,2-16 300,4-13-273,-4 46-602,-3-20 603,8-24 562,-6 14-927,-1 23-255,-9 40-1634,-1-40-6238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7:15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85 7207,'0'0'3833,"-9"3"-2264,-2 1-2292,-7 3 4359,15-6 370,25-9-2362,28-5-1149,0 2 1,1 2-1,0 3 1,85 0-1,-19 0-372,197-34 90,-297 42-260,-18 6 226,-1-6-146,1-1 1,-1 0-1,0 1 1,0-1 0,0 0-1,0 0 1,0 0-1,0-1 1,0 1 0,0 0-1,0-1 1,0 1-1,0-1 1,-3 0 0,1 0-71,-13-2-663,8-6-3624,5-1-1815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7:16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7239,'11'-32'5344,"1"-10"4676,-12 41-9145,5 25-875,-4 8 90,-1 0-1,-2-1 1,-10 61 0,0-6-310,12-77 1589,0 9-5255,0-10-1699,-1-19 1473,-1-7 108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7:16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1 328 8872,'0'0'11713,"1"-4"-11121,3-1-378,0-1 0,0 1 0,1 0 0,-1 0 0,1 0 0,1 1 0,-1 0 0,1 0 0,-1 0 0,7-3 0,31-25 326,-27 16-484,-1-1 0,-1 0 1,-1-1-1,0 0 0,-1-1 1,-1-1-1,-1 0 0,-1 0 0,-1-1 1,9-31-1,-13 98-282,3-1 0,14 55 0,-20-95-31,1 1 0,0 0 0,1-1 0,-1 1 0,1-1 0,0 0 0,0 0 0,4 5 0,-5-8-589,0 1 1,1-1-1,-1 0 1,1 0 0,-1 0-1,1 0 1,0 0-1,0 0 1,5 2 0,10 0-8524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1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8234 5061,'0'0'7724,"-11"9"-6137,-11 9-9323,15-15 5544,0 0 3402,-20 0 12528,16-3-10287,9 0-3392,1 0 128,10-4 2543,27-12-2829,-25 13 115,0 1 0,0-2 0,-1 1 0,1-2 0,-1 1 0,0-1 0,19-13 0,-12 8-9,0 1-1,1 0 1,0 1-1,23-6 0,51-22 5,-86 34 12,1-1 0,-1 0 0,0 0-1,0-1 1,8-5 0,25-13 86,-28 17-24,-1-1 1,-1 0 0,1 0 0,16-14-1,-16 11 2,0 1-1,1 0 0,15-7 1,44-28-81,-56 33-2,1 1 0,0 0 0,0 1 0,18-7 0,-17 8 5,0-1-1,-1 0 1,0-1-1,0 0 0,23-21 1,-21 16 2,0 1 1,38-20 0,-22 15-26,39-27 0,5-4 21,-34 27 8,-27 14-3,-1 0 0,0-1 0,24-17 1,2-4 19,-29 23-20,-1 0 1,-1-2 0,1 1 0,9-12 0,-12 13-28,1 0 0,0 0 0,0 0 0,1 1 1,20-9-1,7-5-14,9-5 55,80-31 0,-3 1 13,55-40 4,132-63 106,-270 137-98,-2 0 0,71-54 0,14-8-49,-46 33 19,89-76 0,-63 45-26,159-130 64,-192 153-41,-2-4-1,98-116 1,-3 3 4,69-79 9,-50 52-9,427-429-22,-314 275 0,-215 252-26,155-222-169,204-376 0,-196 230 152,-157 297 11,29-66-128,115-342 0,-177 421 162,132-430 1,-137 429-9,-12 43 70,23-128 1,-49 155-22,-1-138-1,-3 35 6,-5 185-288,0-9 280,-2 6-5669,0 9-2149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7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6854,'0'0'7501,"18"20"-3994,-4-5-2662,30 32 820,-2 3 0,43 66 0,-75-93-4149,-8-5-5399,-2-10 1947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8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0 205 5317,'0'0'13378,"12"6"-11088,3 2-1619,0-1 0,1 0 1,0-1-1,0-1 0,0-1 0,33 5 0,-33-7-306,0-1 0,-1 0 1,1-2-1,0 0 0,20-3 0,-30 2-191,-1 1 0,0-1 1,0 0-1,0-1 0,0 1 0,-1-1 0,1 0 1,0 0-1,-1-1 0,0 1 0,0-1 0,0 0 0,0 0 1,-1 0-1,0 0 0,1-1 0,-2 1 0,1-1 0,2-6 1,4-10 148,-1-1 1,10-45 0,-3 11-5038,-14 49 417,-1-1-3582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9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7143,'0'0'11296,"2"-9"-8547,7-25-1030,-3 78-448,-6 222-434,0-174 2207,3-133-2862,3 0 0,1 0 0,2 0 1,2 1-1,1 1 0,22-46 0,-32 78-213,1 1-1,0-1 0,1 1 0,0-1 1,0 1-1,0 0 0,1 1 0,0-1 0,5-4 1,-8 8-2,-1 1 0,1 0 0,0 0 0,-1-1 0,1 1 0,0 1 0,0-1 0,0 0 0,0 0 0,0 1 0,0-1 0,0 1 0,0 0 0,0-1 0,0 1 0,0 0 0,0 0 0,0 0 0,0 1 0,0-1 0,0 0 0,0 1 0,0-1 0,0 1 0,0 0 0,0 0 0,0 0 0,0 0 0,0 0 0,-1 0 0,1 0 0,0 0 0,-1 1 0,1-1 0,1 3 0,2 1-38,-1 0 0,0 1 0,0-1 0,-1 1 0,0 0 0,0 0 0,4 11 0,-6-16 76,0 1 0,0 0 0,0 0 0,-1 0 0,1 0 0,-1 0 0,0 0 0,1 0 0,-1 0 1,0 0-1,0 0 0,0 0 0,0 0 0,-1 0 0,1 0 0,0 0 0,-1 0 0,1 0 0,-1 0 0,0 0 0,0-1 0,0 1 0,0 0 0,0 0 0,0-1 0,0 1 0,-1 0 0,1-1 1,-2 2-1,-9 4-50,-1-1 1,0 0 0,0-1 0,-1 0 0,0-1 0,0-1-1,0 0 1,0-1 0,0 0 0,-26-1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0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8008,'0'0'18043,"4"9"-17834,1 6-156,-1-1 1,-1 1 0,0-1 0,-1 1 0,1 18-1,-1 9 2534,-1-65-2088,1 0 0,8-30 0,-6 30-489,0 0 0,1-32 0,-5 54-133,0 20-400,-1-17 527,1 0-1,0 0 1,0 0 0,0 0 0,0 0 0,0 0 0,0 0-1,1-1 1,-1 1 0,0 0 0,1 0 0,0 0-1,-1 0 1,1 0 0,0 0 0,0-1 0,0 1 0,0 0-1,0-1 1,1 1 0,-1 0 0,0-1 0,1 0-1,-1 1 1,1-1 0,0 0 0,-1 0 0,1 0 0,0 0-1,0 0 1,-1 0 0,1 0 0,0-1 0,0 1 0,0-1-1,0 1 1,0-1 0,0 0 0,0 0 0,4 0-1,3-1 111,-1 0 0,1-1-1,0 0 1,-1-1 0,0 0 0,1 0-1,-1-1 1,8-5 0,-16 10-132,1-1 0,0 0 0,-1 0 0,1 1 0,-1-1 0,1 1 0,-1-1 0,1 0 0,-1 1 0,1-1 0,-1 1 0,1-1 0,-1 1 0,0-1 0,1 1 0,-1-1 0,0 1 0,0 0 0,1-1 0,-1 1 0,0-1 0,0 1 0,0 0 0,1-1 0,-1 1 0,0 0 0,0-1 0,0 1 1,0 0-1,0-1 0,-1 1 0,1 0 0,0-1 0,0 1 0,-1 0 0,2 39 80,-1-33-65,-2 26 150,0-2-3513,7-32-5597,-1-10-1842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92 10442,'0'0'640,"-8"-3"524,-4 0-781,8 2-248,1 1 0,-1-1 0,0-1 0,1 1 0,-1 0 0,1-1 0,-1 0 0,1 0 0,0 0 1,-5-4-1,8 0 1514,12 3-1338,13 0-382,306 14 358,-35 0-237,-37-18-31,42 1 111,-298 6-124,0 0-1,0 0 0,0 0 1,0 1-1,0-1 1,0 1-1,-1 0 1,1 0-1,0 0 0,0 0 1,-1 0-1,1 1 1,-1-1-1,1 1 0,-1 0 1,0 0-1,1 0 1,3 4-1,-6-5 9,1 0 0,-1 0-1,1 0 1,-1 0 0,1 0 0,-1 0-1,0 0 1,0 0 0,1 0 0,-1 0-1,0 0 1,0 0 0,0 0 0,0 0-1,0 0 1,0 0 0,0 0 0,-1 1 0,1-1-1,-1 1 1,0 0 19,0 0-1,0 0 1,0 0 0,-1 0-1,1 0 1,-1 0 0,1-1-1,-1 1 1,0-1-1,0 1 1,0-1 0,0 0-1,-2 2 1,-5 2 124,-1-1 1,1 0-1,-1 0 1,0-1-1,0 0 0,-1-1 1,1 0-1,0-1 1,-1 0-1,1-1 0,-1 0 1,1 0-1,0-1 1,-19-4-1,-12-5 318,2-1 0,-58-26-1,13 6-554,39 15 5,0 2 0,0 3 1,-1 1-1,-1 2 0,-50-1 0,97 10-95,0 0 0,0 0 0,0 0 0,0 0 0,0 0 0,1 0 0,-1 0 0,0 0 0,0 0 0,1 0 0,-1 0 0,1 0 0,-1 0 0,1 0 0,-1 0 0,1 0 0,0 0 0,-1-1 0,2 2 0,3 2-442,0 0-1,0-1 1,1 1-1,-1-1 1,1-1 0,9 4-1,16 2-3615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13613,'0'0'10282,"5"50"-8104,7-33-769,-1 5-736,2-1-449,-2 4-128,1 1-32,-5 0-1121,-1-1-1409,-2-4-1218,-2-2-2530,1-10-7559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1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7559,'7'-12'3163,"4"-4"8972,-8 21-8360,0 12-4922,-3-13 1193,0 1-1,1-1 1,-1 0-1,1 0 1,0 0-1,0 1 1,1-1-1,-1 0 0,1 0 1,0-1-1,3 7 1,-3-9 33,-1 0 1,0 0 0,0 0-1,0-1 1,0 1-1,1 0 1,-1 0 0,0-1-1,1 1 1,-1-1-1,1 1 1,-1-1 0,0 1-1,1-1 1,-1 0-1,1 0 1,-1 0 0,1 0-1,-1 0 1,1 0 0,-1 0-1,1 0 1,-1-1-1,1 1 1,-1-1 0,0 1-1,1-1 1,-1 1-1,1-1 1,-1 0 0,0 0-1,0 1 1,0-1-1,1 0 1,1-2 0,17-16 524,-18 16-583,0 1 1,0-1-1,0 1 0,1 0 0,-1-1 1,1 1-1,0 0 0,0 0 1,0 1-1,0-1 0,0 1 0,5-3 1,1 44-391,-9-40 401,0 0 0,0 1 0,0-1-1,0 0 1,1 0 0,-1 1 0,0-1 0,0 0 0,0 0-1,1 0 1,-1 1 0,0-1 0,0 0 0,0 0 0,1 0-1,-1 0 1,0 0 0,0 0 0,1 1 0,-1-1 0,0 0-1,0 0 1,1 0 0,-1 0 0,0 0 0,0 0-1,1 0 1,-1 0 0,0 0 0,0 0 0,1 0 0,-1 0-1,0 0 1,1 0 0,-1-1 0,0 1 0,0 0 0,0 0-1,1 0 1,-1 0 0,0 0 0,0-1 0,1 1 0,15-14 721,14-26-346,-26 35-384,9-7 844,-7 7-4149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1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7687,'0'0'2499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2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7559,'-21'40'15473,"26"-37"-10396,11-2-2926,8-5-4346,-13-3 4105,-11 7-1349,-26 16-823,25-16 666,-7-5-254,8 6-165,-1-1 0,1 0-1,-1 1 1,1-1 0,-1 1 0,1-1 0,-1 1 0,1-1 0,0 1 0,-1-1 0,1 1 0,0 0 0,-1-1 0,1 1 0,0-1-1,0 1 1,0 0 0,-1-1 0,1 1 0,0 0 0,0-1 0,0 1 0,0 0 0,0-1 0,0 1 0,0-1 0,0 1 0,1 0-1,-1 0 1,20 2-6102,-12-4 1018,0-5-4963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3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61 8456,'0'0'12284,"1"-9"-9861,-1 4-2024,1 4-340,-1-1 0,1 1 0,-1 0 0,1-1 0,-1 1 0,0-1 0,0 1 0,0 0 0,1-1-1,-2 1 1,1-1 0,0 1 0,0 0 0,0-1 0,0 1 0,-1-1 0,1 1 0,-1 0 0,1-1 0,-1 1 0,0 0 0,1 0 0,-1 0 0,0-1 0,0 1 0,0 0 0,0 0 0,0 0 0,0 0 0,0 0 0,0 0 0,0 1 0,0-1 0,0 0 0,-1 1 0,1-1 0,0 0 0,-1 1 0,1 0 0,0-1 0,-1 1 0,1 0 0,-1-1 0,1 1 0,0 0 0,-1 0 0,-1 1 0,-3-1-60,0 1 1,0 1-1,0-1 1,0 1-1,0 0 1,0 1-1,0-1 1,1 1-1,-1 0 1,1 0-1,0 1 0,0 0 1,0 0-1,1 0 1,-1 0-1,1 1 1,0-1-1,0 1 1,1 0-1,-1 1 0,-3 7 1,0-1 3,1 0 0,0 1 0,1-1 0,0 1 1,1 0-1,1 0 0,0 1 0,-3 25 0,6-36 5,0 0 0,0 1 0,0-1 0,0 1 0,1-1 0,-1 0-1,1 1 1,0-1 0,0 0 0,0 1 0,0-1 0,0 0 0,1 0 0,0 0 0,-1 0 0,1 0 0,4 4 0,-2-4 17,-1-1 1,0 0 0,1 0-1,0 0 1,-1 0 0,1 0 0,0-1-1,0 0 1,0 1 0,0-2 0,0 1-1,0 0 1,1-1 0,5 0-1,-5 1 92,1-1-1,-1-1 0,1 1 1,0-1-1,-1 0 0,1 0 1,-1 0-1,1-1 0,7-4 1,-11 6-37,-1-1 0,1 0 1,0 0-1,-1 0 1,1-1-1,-1 1 1,0 0-1,1 0 0,-1-1 1,0 1-1,0-1 1,0 1-1,0-1 0,0 0 1,0 1-1,0-1 1,-1 0-1,1 1 1,0-1-1,-1 0 0,0 0 1,1 0-1,-1 0 1,0 1-1,0-1 0,0 0 1,0 0-1,0 0 1,-1 0-1,1 0 1,0 1-1,-2-4 0,1 3-132,0 0-1,0 0 1,-1 0-1,1 0 0,-1 0 1,1 1-1,-1-1 0,1 1 1,-1-1-1,0 1 1,0-1-1,0 1 0,0 0 1,0 0-1,0 0 0,0 0 1,0 0-1,-1 1 1,1-1-1,-5 0 0,14 0-43,0-1 0,0 1-1,-1-1 1,1 0-1,-1-1 1,0 0 0,0 0-1,0 0 1,0-1-1,0 1 1,-1-2-1,1 1 1,-1 0 0,5-7-1,37-24-106,-50 59-123,-22 36 699,20-51-306,0 0 0,1 0 0,0 1-1,1-1 1,0 1 0,1 0 0,-3 17 0,8-28-1223,0-1 0,-1 1 0,1-1 1,-1 0-1,0 0 0,1 0 0,-1 0 1,0 0-1,3-4 0,11-18-9014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3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16656,'0'0'9972,"0"8"-9865,2 61 3,0-19-472,-6 82 0,-1-121 121,2-7-1795,-4-16-12295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3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9 122 9641,'0'0'7100,"-2"-8"-4169,1 2-2646,0 3-98,0 0 0,0 1 0,0-1 0,0 0 0,1 1 1,0-1-1,-1 0 0,1 0 0,0 1 0,1-1 0,-1 0 0,0 0 1,1 1-1,-1-1 0,1 0 0,0 1 0,0-1 0,0 0 1,0 1-1,1-1 0,-1 1 0,0 0 0,1-1 0,0 1 0,0 0 1,-1 0-1,1 0 0,5-3 0,3 0-69,1 0 1,0 1-1,1 0 0,-1 1 1,1 0-1,0 0 0,-1 2 1,1-1-1,23 1 1,-31 2-146,1-1 1,0 0-1,-1 1 1,1 0-1,-1 0 1,1 0-1,-1 1 1,1 0 0,-1 0-1,0 0 1,0 0-1,5 4 1,-6-4 2,-1 0 1,-1 0-1,1 0 1,0 0-1,0 1 1,-1-1-1,0 0 1,1 1-1,-1-1 1,0 1-1,0 0 1,0-1-1,-1 1 1,1 0-1,0 0 1,-1-1-1,0 1 1,0 0-1,0 0 1,0 0-1,0 0 0,-1 2 1,0 0 117,-1 0 0,0-1 0,1 1 1,-2-1-1,1 0 0,0 1 0,-1-1 0,0 0 0,0-1 0,0 1 1,0 0-1,-1-1 0,1 0 0,-1 0 0,0 0 0,0 0 0,-6 3 1,3-2-181,0 0 1,0 0 0,-1-1 0,1 1 0,-1-2 0,0 1 0,0-1 0,0-1 0,-14 2-1,20-3-707,-4 0-458,5-4-4296,1-6-3042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4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0 17681,'0'0'8744,"-1"11"-8418,-11 51 240,-2-1-1,-3-1 1,-26 61 0,43-121-559,0 0 1,0 1-1,0-1 0,0 0 1,0 1-1,0-1 0,0 0 1,0 1-1,0-1 0,0 0 1,0 1-1,0-1 0,0 0 1,0 1-1,0-1 0,0 0 1,0 0-1,0 1 0,0-1 0,1 0 1,-1 1-1,0-1 0,0 0 1,0 0-1,1 1 0,-1-1 1,0 0-1,0 0 0,1 0 1,-1 1-1,0-1 0,0 0 1,1 0-1,-1 0 0,0 0 1,1 0-1,-1 1 0,20 3 514,27-5 318,-42 0-827,12 0-79,1-1 0,-1 0-1,20-7 1,-2-5-4997,-18 4-2522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6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67 7527,'8'-2'10295,"-4"5"-4665,-4 13-2835,-1 3-2681,1 4 10,1 1 46,-1-1-1,-2 0 1,0 1-1,-9 37 1,21-153 2536,32-97-2466,-45 197-309,0-3 20,1 1-1,-1-1 1,1 1 0,0-1-1,1 1 1,0 0-1,-2 7 1,3-3 10,4 21 65,-3-30-7,-1 0 0,1 0 0,0-1-1,0 1 1,0 0 0,0-1 0,0 1-1,0 0 1,0-1 0,0 1 0,0-1-1,0 1 1,1-1 0,-1 0 0,0 0 0,0 1-1,0-1 1,0 0 0,1 0 0,-1 0-1,0 0 1,0 0 0,2-1 0,3 0 31,-1 0-1,1 0 1,-1-1 0,0 0 0,0 0 0,0 0 0,0-1 0,0 0 0,0 1-1,0-2 1,-1 1 0,0-1 0,0 1 0,0-1 0,0 0 0,4-6 0,-3 4-31,1 0 0,0 0 0,0 1 0,0 0 1,1 0-1,11-6 0,-14 66-676,-14 40-539,6-69-242,-2 46-1,7-69-3472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8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9705,'0'0'11083,"48"4"-10090,-8-3 224,6-1-224,8 3-161,6 0-383,4 0-353,-5-2-96,-1 2-545,-15-1-1312,-11-2-802,-10 0-1633,-18 0 160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14189,'0'0'6887,"71"8"-5286,-24-8-896,7 0-481,6 0-128,0-2-544,-2-6-2275,-10-3-2658,-3-4-3907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13453,'0'0'12492,"4"56"-11243,-4-28-673,-4 8-352,2-3-159,-7 1-1,9-2-545,-2-2-1248,-2-6-738,2-6-2113,1-7-3011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9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 10570,'0'0'8077,"9"-1"-7458,8-1-314,0 2-1,0 0 0,0 1 0,0 1 1,-1 0-1,33 9 0,-40-8-275,-1 0 0,0 1 0,1 0 0,-1 0 0,-1 1 0,1 0 0,-1 0 0,13 11 0,-18-14-10,-1 0-1,1 1 0,-1-1 1,1 0-1,-1 0 0,1 1 1,-1-1-1,0 1 0,0-1 1,-1 1-1,1-1 0,0 1 1,-1 0-1,1-1 0,-1 1 1,0 0-1,0-1 0,0 1 0,0 0 1,-1 0-1,1-1 0,-1 1 1,0-1-1,1 1 0,-1 0 1,0-1-1,0 1 0,-1-1 1,1 0-1,0 1 0,-1-1 1,0 0-1,1 0 0,-3 2 0,-23 28 250,-1 0 0,-2-2 0,-51 40 0,0-16-2418,67-48-2767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5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115 204 4676,'9'-6'436,"-8"6"227,0-1 0,0 1 0,0-1 0,0 0 0,-1 1 0,1-1 0,0 0 0,0 0 0,0 1 0,-1-1 0,1 0-1,0 0 1,-1 0 0,1 0 0,-1 0 0,1 0 0,-1 0 0,1 0 0,-1 0 0,0 0 0,1 0 0,-1 0 0,0 0 0,0 0 0,0 0 0,0 0 0,0-1 0,0 0 0,-41-1 554,37 3-1223,0 1 0,0-1 0,1 1 0,-1 0 0,1 0 0,-1 0-1,1 0 1,-1 1 0,1 0 0,0-1 0,0 1 0,-1 0 0,1 0 0,1 1 0,-1-1 0,0 1 0,1-1 0,-1 1 0,1 0 0,0 0 0,0 0 0,-3 6 0,1-2 13,0 1 1,1-1-1,0 1 1,1 0-1,-1 0 1,2 0-1,-1 0 1,1 0-1,0 12 1,1-19 0,0 0 0,0 0 0,0 0 0,1-1 0,-1 1 0,0 0 0,1 0 0,-1-1 0,0 1 0,1 0 0,-1-1-1,1 1 1,-1 0 0,1-1 0,-1 1 0,1-1 0,0 1 0,-1-1 0,1 1 0,0-1 0,-1 1 0,1-1 0,0 0 0,-1 1 0,1-1 0,0 0 0,0 0 0,-1 0 0,1 1 0,0-1 0,0 0 0,0 0 0,-1 0 0,1 0 0,0 0 0,0 0 0,0 0 0,-1-1 0,1 1 0,0 0 0,0 0 0,0-1 0,-1 1 0,1 0 0,1-1 0,37-17 602,-12-6-505,-1-1 0,-1-1 0,-1-1 0,-1-1 0,-2-1 0,-1-1 0,-1 0 0,18-42 0,-35 61 65,-16 25-188,-20 30-118,24-29 134,1 0 1,0 0-1,1 1 1,0 0-1,2 1 1,0 0-1,0 0 1,2 0 0,0 0-1,-2 36 1,6-52 7,0 0 1,0 0-1,0 0 1,0 0-1,0 0 1,0 0-1,0 1 1,1-1-1,-1 0 1,0 0-1,1 0 1,-1 0 0,1 0-1,-1 0 1,1 0-1,-1 0 1,1 0-1,0 0 1,0-1-1,-1 1 1,1 0-1,0 0 1,0-1-1,0 1 1,0 0-1,0-1 1,0 1 0,0-1-1,0 1 1,0-1-1,0 1 1,0-1-1,0 0 1,0 0-1,0 1 1,0-1-1,1 0 1,-1 0-1,0 0 1,0 0-1,0 0 1,0-1 0,0 1-1,0 0 1,0 0-1,1-1 1,-1 1-1,1-1 1,9-3 54,1 0-1,-1-1 1,18-9 0,-18 8-112,-5 3 35,-1 1 0,0-1-1,0 1 1,1 1 0,-1-1 0,1 1-1,0 0 1,-1 1 0,1-1 0,0 1-1,8 0 1,-12 1 2,0-1-1,0 1 1,-1 0 0,1-1-1,0 1 1,0 0-1,0 0 1,-1 0 0,1 0-1,0 0 1,-1 1 0,1-1-1,-1 0 1,1 1 0,-1-1-1,0 1 1,0-1 0,0 1-1,0 0 1,0 0-1,0-1 1,0 1 0,0 0-1,-1 0 1,1 0 0,-1 0-1,1 0 1,-1 0 0,0 0-1,0 0 1,0 0-1,0 0 1,0 3 0,-3 51 447,1-43 646,1-38 163,1-57-548,0 83-706,0 0-1,1 0 0,-1-1 0,0 1 1,0 0-1,0-1 0,1 1 1,-1 0-1,0 0 0,1-1 0,-1 1 1,0-1-1,1 1 0,-1 0 0,1-1 1,-1 1-1,1-1 0,-1 1 0,1-1 1,0 1-1,-1-1 0,1 0 1,-1 1-1,1-1 0,0 0 0,0 1 1,0-1-1,29 5-80,25-12-93,-45 4 194,0-1-1,0 0 1,0-1-1,-1 0 1,1 0-1,-1-1 1,-1 0 0,1 0-1,-1-1 1,0-1-1,11-12 1,-18 19-10,-1 1 1,1-1-1,-1 1 1,1-1 0,-1 1-1,1-1 1,-1 1-1,0-1 1,1 0-1,-1 1 1,0-1-1,0 1 1,1-1-1,-1 0 1,0 1 0,0-1-1,0 0 1,0 1-1,1-1 1,-1 0-1,0 1 1,0-1-1,-1 0 1,1 1-1,0-1 1,0 0-1,0 0 1,0 1 0,-1-1-1,1 1 1,0-1-1,0 0 1,-1 1-1,1-1 1,-1 1-1,1-1 1,0 1-1,-1-1 1,1 1-1,-1-1 1,1 1 0,-1-1-1,1 1 1,-1-1-1,0 1 1,1 0-1,-1 0 1,1-1-1,-1 1 1,0 0-1,1 0 1,-1 0 0,0-1-1,1 1 1,-1 0-1,0 0 1,0 0-1,1 0 1,-1 0-1,0 0 1,1 1-1,-2-1 1,-1 0-20,0 0-1,-1 0 1,1 0 0,0 1 0,0-1-1,0 1 1,0 0 0,0 0 0,0 0-1,0 0 1,1 0 0,-1 1-1,-5 2 1,4 1 7,0 0 0,0 0 0,0 1 0,1-1 0,0 1 0,0 0-1,0 0 1,0 0 0,1 0 0,0 0 0,1 1 0,-1-1 0,0 11 0,2-15 21,0 1 0,0-1 0,0 1 0,0-1 0,1 1 0,-1 0 0,1-1-1,-1 1 1,1-1 0,0 0 0,0 1 0,0-1 0,0 0 0,1 1 0,-1-1 0,1 0 0,-1 0 0,1 0 0,0 0 0,-1 0 0,1-1 0,0 1 0,0 0 0,1-1 0,-1 0 0,0 1 0,0-1 0,1 0 0,-1 0 0,0 0 0,1-1 0,-1 1 0,1 0 0,-1-1 0,5 1 0,1 0-399,1 0 1,0 0-1,-1-1 1,1 0-1,0-1 1,-1 0-1,1 0 1,-1-1-1,1 0 1,-1 0 0,10-5-1,-11 4-1195,0-1 0,0 0 0,0-1 1,0 1-1,-1-2 0,0 1 0,9-10 0,7-9-8908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19 5541,'-3'-19'14149,"-6"20"-8421,-13 30-2964,21-28-2396,-26 64 363,12-24-731,6-22 11,1 0-1,0 0 1,2 1 0,0 0-1,2 0 1,-3 26 0,7-48 581,9-8 449,8-7-875,0-1-110,1 1 0,20-12 0,-32 23-79,1 0 0,-1 1 0,1 0 0,0 0 0,-1 1 0,1-1 0,0 2 0,1-1 0,-1 1-1,14-1 1,-20 2 11,0 1-1,0-1 1,-1 1-1,1-1 1,0 1-1,0 0 1,0-1-1,-1 1 1,1 0-1,0-1 1,-1 1-1,1 0 1,0 0-1,-1 0 0,1-1 1,-1 1-1,0 0 1,1 0-1,-1 0 1,0 0-1,1 0 1,-1 0-1,0 0 1,0 0-1,0 0 1,0 0-1,0 0 1,0 0-1,0 1 1,0 41 8,0-33 4,-5 35-155,5-41-3747,5-21-1431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7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7271,'0'4'11947,"4"-1"-10826,7-1-384,4 2 1537,5-3-801,1-1-576,9 0-416,-2 0-321,2 0-96,-8 0-64,-1 0-865,-6 0-2018,-4 0-4099,-4 0-3844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8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68 4869,'0'0'9870,"6"-9"-7387,31-40 1147,-37 49-3549,0 0 0,1 0 1,-1 0-1,0 0 0,0 0 1,0-1-1,0 1 0,0 0 1,0 0-1,0 0 0,1-1 1,-1 1-1,0 0 0,0 0 1,0 0-1,0-1 0,0 1 1,0 0-1,0 0 1,0 0-1,0-1 0,0 1 1,0 0-1,0 0 0,0-1 1,0 1-1,0 0 0,0 0 1,0 0-1,-1-1 0,1 1 1,0 0-1,0 0 0,0 0 1,0 0-1,0-1 0,0 1 1,-1 0-1,1 0 0,0 0 1,0 0-1,0-1 0,0 1 1,-1 0-1,1 0 0,0 0 1,0 0-1,0 0 0,-1 0 1,-15-2 767,-20 9-1035,-12 23 199,45-29-13,1 1 0,0-1-1,0 1 1,0 0 0,0 0 0,0 0 0,0 0 0,0 1 0,0-1-1,1 0 1,-1 1 0,1-1 0,0 1 0,0 0 0,0-1 0,0 1-1,0 0 1,0 2 0,2-4 5,-1 0 0,1 0 0,0 0 0,-1 0-1,1 0 1,0 0 0,0 0 0,0 0 0,0-1 0,0 1 0,0 0-1,0-1 1,0 1 0,0-1 0,0 1 0,0-1 0,0 1 0,0-1-1,0 0 1,3 1 0,33 8 122,-27-7-132,8 2-211,-6-2 138,-1 0 1,0 1-1,0 1 1,15 6 0,-25-9 65,1 0 0,0-1 0,-1 1 0,1 0 0,-1 0 0,1 0 0,-1 1-1,0-1 1,1 0 0,-1 0 0,0 1 0,0-1 0,0 1 0,0-1 0,0 1 0,0-1 0,0 1 0,0 0 0,-1-1 0,1 1 0,-1 0 0,1 0 0,-1-1 0,0 1 0,1 0 0,-1 0 0,0 0 0,0-1 0,0 1 0,-1 0 0,1 0 0,0 0 0,-1-1-1,0 3 1,-1-1 85,0 0-1,0 0 0,0 0 0,-1-1 0,1 1 1,-1-1-1,0 1 0,1-1 0,-1 0 0,0 0 0,0 0 1,0-1-1,-1 1 0,-2 1 0,-51 16 869,57-19-947,-45 6 361,27-13-2742,17 6 1986,0 0-1,1 1 1,-1-1 0,0 0-1,1 0 1,-1 0 0,1 0 0,-1 0-1,1 0 1,0 0 0,-1 0-1,1 0 1,0 0 0,0 0-1,-1 0 1,1 0 0,0 0 0,0-2-1,0-14-7814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8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8232,'0'0'15609,"-1"8"-15288,-6 22 230,-18 56 0,16-62-168,1 0 0,1 1 0,2 0 0,0 0 0,-1 34 0,7-59-364,-1 1 0,1-1 0,0 1-1,-1-1 1,1 1 0,0-1 0,-1 0 0,1 1 0,0-1 0,0 0-1,0 0 1,-1 1 0,1-1 0,0 0 0,0 0 0,0 0-1,-1 0 1,1 0 0,0 0 0,0-1 0,0 1 0,0 0-1,-1 0 1,1 0 0,0-1 0,0 1 0,1-1 0,24-7 222,-17 4-248,0 1 0,0 0-1,0 0 1,1 1 0,-1 1 0,1-1 0,-1 1 0,1 1 0,0 0 0,-1 0 0,12 2-1,-19-1-7,-1 1-1,1-1 0,-1 0 1,1 1-1,-1-1 0,0 0 0,0 1 1,1 0-1,-1-1 0,0 1 0,0 0 1,-1-1-1,1 1 0,0 0 1,-1 0-1,1 0 0,-1 0 0,1 0 1,-1 0-1,0-1 0,0 1 1,0 0-1,0 3 0,-2 54 90,1-54-64,-1 6 925,2-24-347,2-26-366,5 2-151,11-39-56,-15 80-115,1-1-1,-1 1 1,1-1 0,-1 0 0,1 0-1,0 0 1,0 0 0,7 2 0,-4-4 121,-1 0 0,1 0 0,0-1 0,0 0 1,0-1-1,-1 1 0,1-1 0,0-1 0,-1 1 0,1-1 1,-1 0-1,1-1 0,-1 1 0,0-1 0,0 0 0,0-1 1,0 0-1,-1 0 0,1 0 0,-1 0 0,0-1 0,-1 0 1,1 0-1,-1 0 0,0-1 0,0 1 0,0-1 0,2-6 1,-5 11-25,-1 1 1,0 0 0,0-1 0,0 1 0,0 0 0,0-1 0,0 1 0,1 0 0,-1-1 0,0 1 0,0 0 0,0 0 0,0-1-1,0 1 1,0 0 0,0-1 0,0 1 0,-1 0 0,1-1 0,0 1 0,0 0 0,0-1 0,0 1 0,0 0 0,0-1-1,-1 1 1,1 0 0,0 0 0,0-1 0,0 1 0,-1 0 0,1 0 0,0-1 0,0 1 0,-1 0 0,1 0 0,0 0 0,-1 0-1,1-1 1,0 1 0,0 0 0,-1 0 0,1 0 0,0 0 0,-1 0 0,1 0 0,0 0 0,-1 0 0,1 0 0,0 0-1,-1 0 1,1 0 0,0 0 0,-1 0 0,1 0 0,0 0 0,-1 0 0,1 0 0,0 1 0,-1-1 0,1 0 0,0 0 0,0 0-1,-1 1 1,1-1 0,0 0 0,0 0 0,-1 1 0,-24 11-217,15-4 183,1 0 1,0 1-1,-13 15 1,19-20 45,0 0 1,0 0-1,1 0 1,0 1-1,0-1 1,0 0-1,0 1 1,1-1-1,-1 1 1,1 0-1,0-1 1,0 10-1,1-13-8,1 0-1,-1 0 1,0 0-1,1 0 1,-1 0-1,1-1 0,0 1 1,-1 0-1,1 0 1,0-1-1,-1 1 1,1 0-1,0-1 1,0 1-1,0 0 1,0-1-1,-1 1 1,1-1-1,0 0 1,0 1-1,0-1 1,0 0-1,0 0 0,0 1 1,0-1-1,0 0 1,0 0-1,0 0 1,2 0-1,39 0-1827,-33 0 587,19 0-3320,4 0-3182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9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 8712,'0'0'17692,"-9"-1"-17367,3 2-328,1-1 0,-1 1 0,1 0-1,0 0 1,-1 0 0,1 1 0,0 0-1,-1 0 1,1 0 0,0 1 0,1-1-1,-1 1 1,0 0 0,1 1 0,0-1-1,-1 1 1,2 0 0,-1 0 0,0 0-1,1 1 1,0-1 0,-4 8 0,5-10 8,0 0 0,0 1 0,0-1 0,1 1 0,-1-1 0,1 1 0,0 0 0,0 0 0,0 0 0,0 0 0,0-1 1,0 1-1,1 0 0,0 0 0,-1 0 0,1 0 0,0 0 0,1 0 0,-1 0 0,1 5 0,1-6-39,-1 0 0,1-1 0,0 1 1,-1 0-1,1 0 0,0-1 0,0 1 0,0-1 0,0 0 0,0 1 0,1-1 0,-1 0 0,0 0 0,1-1 0,-1 1 0,0 0 0,1-1 0,-1 1 0,1-1 0,-1 0 0,1 0 0,-1 0 0,1 0 0,2-1 1,0 1-586,0 0 0,0 0 1,0-1-1,0 0 0,0 0 1,8-3-1,25-19-8290,-12 1-2899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9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7559,'0'0'13432,"-6"9"-12173,-12 25-771,1 1-1,2 0 0,1 1 1,2 1-1,2 0 0,-10 66 1,20-103-439,0 1 1,0 0 0,-1-1 0,1 1 0,0 0 0,0-1 0,0 1 0,0 0-1,0-1 1,0 1 0,0 0 0,0-1 0,0 1 0,0 0 0,0-1 0,0 1-1,0-1 1,0 1 0,1 0 0,-1-1 0,0 1 0,0 0 0,1-1-1,-1 1 1,1-1 0,-1 1 0,0-1 0,1 1 0,-1-1 0,1 1 0,-1-1-1,1 1 1,-1-1 0,1 0 0,-1 1 0,2-1 0,0 0 39,-1 0 0,1 0-1,0-1 1,0 1 0,0-1 0,0 1 0,-1-1 0,1 0 0,0 1 0,0-1 0,-1 0 0,3-2-1,45-36 520,85-106-837,-141 146-7214,-6 13 1113,10-10 3095,-8 7-3097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0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10 118 4933,'0'0'10442,"-9"50"-7271,9-44-513,3-5-960,5-1-257,7 0-128,3 0-736,5-8-481,-3-4-224,5-3-1025,1-3-833,-2-7-1313,2-2-513,0-8-1377,0 0-1633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0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10282,'0'0'10607,"-10"11"-9940,-2 1-502,1 0-1,1 1 0,0 0 0,0 1 0,2 0 0,0 0 0,-8 20 1,8-7 341,1 1 0,1 0 0,2 1 1,1-1-1,1 57 0,2-84-509,-1-1 0,1 0 0,0 0 0,0 0 0,0 1 0,0-1 0,0 0-1,0 0 1,0 1 0,0-1 0,0 0 0,0 0 0,0 1 0,0-1 0,0 0 0,0 0 0,0 1 0,0-1 0,0 0-1,0 0 1,0 0 0,0 1 0,0-1 0,0 0 0,1 0 0,-1 1 0,0-1 0,0 0 0,0 0 0,0 0 0,0 0-1,1 1 1,-1-1 0,0 0 0,0 0 0,0 0 0,1 0 0,-1 0 0,0 1 0,0-1 0,1 0 0,-1 0-1,0 0 1,0 0 0,0 0 0,1 0 0,-1 0 0,0 0 0,0 0 0,1 0 0,-1 0 0,0 0 0,0 0 0,1 0-1,-1 0 1,0 0 0,0 0 0,1 0 0,-1-1 0,0 1 0,9-13-706,-9 7 554,1 1 0,-1-1-1,-1 0 1,1 1 0,-1-1 0,0 1-1,0-1 1,-1 1 0,1-1-1,-1 1 1,0 0 0,-4-6 0,-38-55 1283,31 49-398,12 16-628,1 0 0,-1 1 0,0-1-1,1 0 1,-1 1 0,1-1 0,-1 0 0,1 0 0,0 0-1,-1 1 1,1-1 0,0 0 0,-1 0 0,1 0-1,0 0 1,0 0 0,0 1 0,0-1 0,0 0 0,0 0-1,0 0 1,0 0 0,0 0 0,0 0 0,1 1 0,-1-1-1,0 0 1,1-1 0,0 1-37,1 0-1,-1 0 1,0 0 0,1 0-1,-1 0 1,0 0-1,1 0 1,0 0 0,-1 1-1,1-1 1,-1 1 0,1-1-1,0 1 1,1-1 0,70-1-1383,-59 2 683,18-2-3155,-1-4-3930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50 11115,'0'0'13564,"7"-8"-12234,-4 5-1183,0-1 1,-1 1 0,1 0-1,0 0 1,1 0 0,-1 1-1,1-1 1,-1 1 0,1 0 0,0 0-1,-1 0 1,1 0 0,0 1-1,0-1 1,1 1 0,-1 0-1,0 0 1,0 1 0,0-1 0,7 1-1,-7 0-93,0 0 0,-1 0 0,1 0 0,0 1-1,0-1 1,-1 1 0,1 0 0,0 0 0,-1 0 0,1 1 0,-1-1-1,0 1 1,1 0 0,-1 0 0,0 0 0,0 0 0,0 0 0,3 5-1,-4-5-51,0 1-1,-1 0 1,0 0-1,1-1 0,-1 1 1,0 0-1,-1 0 1,1 0-1,0 0 0,-1 0 1,1 0-1,-1 0 1,0 0-1,0 0 1,-1 1-1,1-1 0,0 0 1,-1 0-1,0 0 1,0 0-1,0 0 0,0-1 1,-2 5-1,-4 5-2,0 0-1,-1 0 0,0-1 1,-1 0-1,-1-1 1,1 0-1,-1 0 0,-1-1 1,-18 12-1,15-10 2,0 0 0,1 0 0,0 1 0,1 1 0,-15 20 0,26-33 0,0 1 0,0 0 0,1 0 0,-1 0 1,0 0-1,0 0 0,1 0 0,-1 0 0,0 1 0,1-1 0,0 0 0,-1 0 0,1 0 0,-1 1 0,1-1 0,0 0 0,0 0 1,0 1-1,0-1 0,0 0 0,0 0 0,0 1 0,0-1 0,1 0 0,-1 0 0,0 1 0,1-1 0,-1 0 0,1 0 0,-1 0 1,1 0-1,-1 0 0,1 0 0,0 1 0,0-1 0,-1-1 0,1 1 0,0 0 0,0 0 0,0 0 0,0 0 0,0-1 0,0 1 0,1 0 1,-1-1-1,0 1 0,0-1 0,0 0 0,0 1 0,1-1 0,-1 0 0,0 1 0,0-1 0,1 0 0,-1 0 0,2 0 0,13 1 21,-1 0-1,1-1 0,26-2 0,-26 1-67,-2 0-737,0-1 0,0 0 0,26-8 1,11-13-7806,-29 7 502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1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61 7559,'0'0'8478,"3"-8"-5516,2-1-1994,7-13 88,-8 1 2558,-24 24-1554,3 8-2094,-1 0-1,2 0 0,0 2 0,0 0 1,1 1-1,1 1 0,-23 29 1,37-44 26,-1 1 0,1-1 0,0 0 0,-1 0 0,1 1 0,0-1 0,0 1 0,-1-1 0,1 0 0,0 1 0,0-1 0,0 1 0,0-1 0,-1 0 0,1 1 0,0-1 0,0 1 0,0-1 0,0 1 0,0-1 0,0 0 0,0 1 0,0-1 0,0 1 0,0-1 0,1 1 0,-1-1 0,0 0 0,0 1 0,0-1 0,0 1 0,1-1 0,-1 0 0,0 1 0,0-1 0,1 0 0,-1 1 0,0-1 0,1 0 0,-1 1 0,0-1 0,1 0 0,-1 0 0,0 1 0,1-1 0,-1 0 0,1 0 0,-1 0 0,0 0 0,1 1 0,-1-1 0,1 0 0,-1 0 0,1 0 0,-1 0 0,1 0 0,35 1-157,-26-1 118,206 0-833,-215 0 872,-1-1 0,1 1 0,0 0 0,0 0 0,-1 0 1,1 0-1,0 0 0,0 0 0,-1 0 0,1 0 0,0 0 1,0 0-1,-1 0 0,1 1 0,0-1 0,-1 0 0,1 0 1,0 1-1,-1-1 0,1 0 0,0 1 0,-1-1 0,1 1 1,-1-1-1,1 1 0,0-1 0,-1 1 0,0-1 0,1 1 1,-1 0-1,1-1 0,-1 1 0,0 0 0,1-1 0,-1 1 1,0 0-1,1 0 0,-2 1 39,1 0 0,-1 1 0,0-1 0,0 0-1,0 0 1,0 0 0,0 0 0,0 0 0,0 0 0,-1 0 0,1-1 0,-2 3 0,-51 44 692,46-42-534,-1 0 1,0-1 0,0 0-1,0-1 1,-1 0-1,0 0 1,0-1-1,0 0 1,0-1-1,0 0 1,-12 1-1,20-7 102,8-6-334,11-6-354,10-2-318,0 2-1,37-16 1,-43 22 850,0 0 0,0-2 0,-1 0 0,-1-1 0,0-1 0,18-17 0,-36 31-131,-1 0 1,0-1-1,0 1 1,0 0-1,0 0 1,0 0 0,1 0-1,-1 0 1,0 0-1,0 0 1,0 0 0,0 0-1,1-1 1,-1 1-1,0 0 1,0 0-1,0 0 1,0 0 0,1 0-1,-1 0 1,0 0-1,0 0 1,0 0-1,0 0 1,1 0 0,-1 0-1,0 1 1,0-1-1,0 0 1,0 0 0,1 0-1,-1 0 1,0 0-1,0 0 1,0 0-1,0 0 1,0 0 0,1 1-1,-1-1 1,0 0-1,0 0 1,0 0 0,0 0-1,0 0 1,0 1-1,0-1 1,0 0-1,0 0 1,0 0 0,1 0-1,-1 1 1,0-1-1,0 0 1,0 0 0,0 0-1,0 0 1,0 1-1,0-1 1,3 21 347,-2 32 182,-1-47-511,0 48 73,16-80-7591,-11 5-1601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1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12780,'0'0'11115,"56"40"-11244,-23-25-2561,5-4-2787,-3-1-4517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1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130 150 15631,'0'0'2546,"-10"3"-747,2-1-1567,0 1 1,0 1-1,0-1 0,1 1 0,-1 0 0,1 1 1,0 0-1,-8 7 0,11-9-85,0 1-1,1 0 1,-1 0 0,1 0-1,0 0 1,0 0 0,0 1-1,1-1 1,-1 1 0,1 0-1,0-1 1,1 1 0,-1 0-1,1 0 1,0 0 0,0 0-1,0 8 1,1-12-127,0 0-1,0 0 1,0 0-1,0 1 1,0-1-1,0 0 1,1 0 0,-1 0-1,0 0 1,1 0-1,-1 0 1,1-1 0,-1 1-1,1 0 1,-1 0-1,1 0 1,0 0-1,-1 0 1,1-1 0,0 1-1,0 0 1,-1-1-1,1 1 1,0 0-1,0-1 1,0 1 0,2 0-1,0 0 100,0-1-1,0 1 1,0 0-1,0-1 1,0 0-1,0 0 0,0 0 1,1 0-1,4-1 1,0-1 57,0 0-1,0 0 1,0-1 0,0 1 0,0-2-1,-1 1 1,8-6 0,-1-2-114,0-1 1,0-1-1,-1-1 1,-1 1-1,0-2 1,13-21-1,-19 27-126,-1 0 1,0-1-1,0 1 1,-1-1-1,0 0 0,-1 0 1,0-1-1,-1 1 1,0 0-1,0-1 1,-1 0-1,-1-15 0,0 25 35,0 0-1,-1 0 0,1 0 1,-1-1-1,1 1 1,-1 0-1,0 0 0,1 0 1,-1 0-1,0 0 0,0 0 1,1 0-1,-1 0 0,0 0 1,0 0-1,0 1 1,0-1-1,0 0 0,-1 1 1,1-1-1,0 1 0,0-1 1,0 1-1,0-1 1,-1 1-1,1 0 0,0 0 1,0-1-1,-1 1 0,1 0 1,0 0-1,0 0 1,-1 0-1,1 1 0,-2-1 1,-3 1-26,-1-1 1,1 1-1,-1 1 1,1-1-1,-11 5 1,4 1 19,0-1 0,1 1-1,0 1 1,-17 15 0,24-19 29,0 0-1,1 0 1,0 1-1,0-1 1,0 1-1,0-1 1,1 1-1,0 1 1,0-1-1,0 0 1,1 1-1,0-1 1,-3 11-1,5-15 13,0 1 0,1-1-1,-1 0 1,1 1 0,-1-1 0,1 0 0,-1 1 0,1-1-1,0 0 1,0 0 0,0 0 0,0 0 0,-1 0-1,1 0 1,1 0 0,-1 0 0,0 0 0,0 0-1,0 0 1,0-1 0,1 1 0,-1 0 0,0-1-1,1 1 1,-1-1 0,0 0 0,1 1 0,1-1-1,53 13 60,-38-10-218,-10-1 116,0 0 1,0 1-1,0-1 0,0 2 0,-1-1 1,0 1-1,1 0 0,-1 1 0,-1-1 0,9 8 1,-13-10-76,0 1 1,0 0-1,0-1 0,0 1 1,0 0-1,0 0 1,-1 0-1,1 0 0,-1 0 1,0 0-1,0 1 1,0-1-1,-1 0 1,1 1-1,-1-1 0,0 0 1,1 1-1,-1-1 1,-1 0-1,1 1 1,-1-1-1,1 1 0,-1-1 1,0 0-1,0 0 1,0 0-1,-3 5 0,-3 5-5482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3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6854,'1'14'9002,"0"5"-3693,6 19-2310,-7-37-3072,1 0 0,-1 1 0,0-1 0,1 0 0,0 1 0,-1-1 0,1 0 1,0 0-1,0 0 0,-1 1 0,1-1 0,0 0 0,0 0 0,0 0 0,0-1 0,1 1 0,-1 0 0,2 1 0,-1-2 123,-1 0 1,1 0-1,-1 0 0,1 0 0,-1 0 0,1 0 0,-1-1 1,1 1-1,-1-1 0,0 1 0,1-1 0,-1 1 0,1-1 1,-1 0-1,0 0 0,0 1 0,1-1 0,-1 0 0,0 0 0,0 0 1,0-1-1,1-1 0,12-11 22,-8 7-107,0 1 1,1 0-1,-1 0 0,1 0 1,0 1-1,12-7 0,-18 49-563,-2-22 140,2 35 1522,7-31-2480,-7-19 1194,-1 1 0,1-1 0,0 1 0,-1-1 1,1 1-1,0-1 0,0 0 0,0 1 0,-1-1 0,1 0 1,0 1-1,0-1 0,0 0 0,0 0 0,-1 0 0,1 0 1,0 0-1,0 0 0,0 0 0,0 0 0,0 0 1,12-4-6842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3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7495,'0'0'9582,"3"11"-8183,16 90 486,-19-100-1868,1-1 1,-1 1-1,0-1 1,1 1-1,-1-1 1,0 1 0,1-1-1,-1 0 1,1 1-1,-1-1 1,1 1-1,-1-1 1,1 0 0,-1 1-1,1-1 1,-1 0-1,1 0 1,0 1-1,-1-1 1,1 0 0,-1 0-1,1 0 1,0 0-1,-1 0 1,1 0-1,-1 0 1,1 0 0,0 0-1,-1 0 1,1 0-1,-1 0 1,1 0-1,0 0 1,-1-1 0,1 1-1,-1 0 1,1 0-1,-1-1 1,1 1-1,0 0 1,0-1 0,22-12 696,14-29 292,-33 36-678,1-1 1,1 1-1,-1 0 0,12-10 0,-16 20-402,0-1-1,0 0 0,0 1 0,0-1 0,-1 0 0,0 1 0,1-1 0,-2 7 0,2-3 136,-1 9-314,6 39 989,-6-53-886,1-1 0,-1 1 0,0 0 0,1-1 0,-1 1 0,1 0 0,0-1 0,-1 1 0,1-1 0,0 1 0,0-1 0,0 1 0,0-1 0,0 0 0,0 0 0,0 1 0,1-1 0,-1 0 0,0 0 0,1 0 0,-1 0 0,1 0 0,-1-1 0,1 1 0,2 1 0,6-2-5066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5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95 194 4773,'0'0'11520,"7"-10"-8990,19-27-314,-25 36-2008,0 0 0,-1 0 0,1 1 1,-1-1-1,1 0 0,0 0 1,-1 0-1,1 0 0,-1 0 1,0 0-1,1-1 0,-1 1 1,0 0-1,0 0 0,0 0 0,0 0 1,1 0-1,-2 0 0,1 0 1,0-1-1,0 1 0,0 0 1,-1-2-1,0 2-139,0 1-1,1-1 1,-1 0 0,0 1 0,0-1-1,0 1 1,0-1 0,0 1 0,0-1 0,0 1-1,0-1 1,0 1 0,0 0 0,0 0-1,0 0 1,0-1 0,0 1 0,0 0 0,-1 1-1,-4-1-78,0 0 0,0 1 0,0 0 0,0 0 0,0 0 0,-7 4 0,9-3-1,-1 0 0,1 1 0,0 0 0,0 0-1,0 1 1,0-1 0,0 1 0,1-1 0,0 1 0,0 0 0,0 0 0,0 1-1,0-1 1,1 1 0,0-1 0,0 1 0,0 0 0,1 0 0,-1 0-1,1 0 1,0 0 0,0 7 0,1-11 11,0 0 1,1-1-1,-1 1 0,0 0 1,0-1-1,1 1 0,-1 0 1,0-1-1,1 1 1,-1 0-1,0-1 0,1 1 1,-1-1-1,1 1 0,-1-1 1,1 1-1,-1-1 0,1 1 1,0-1-1,-1 0 0,1 1 1,-1-1-1,1 0 0,0 0 1,-1 1-1,1-1 1,0 0-1,0 0 0,-1 0 1,1 0-1,0 0 0,-1 0 1,1 0-1,0 0 0,0 0 1,-1 0-1,1 0 0,1-1 1,31-7 295,-9-4-234,-2-1 0,0-1 0,-1-1 1,0-1-1,-1-1 0,-1-1 1,-1 0-1,22-27 0,-5-12 210,-60 78-581,6 5 282,1 0 0,1 1 1,2 1-1,0 0 0,-13 38 1,28-64 21,-1-1 1,1 1 0,-1-1-1,1 1 1,0-1-1,-1 1 1,1-1 0,0 1-1,0-1 1,0 1 0,0-1-1,0 1 1,1-1 0,-1 1-1,0-1 1,1 1 0,-1-1-1,1 1 1,-1-1-1,2 3 1,-1-4 19,0 1 0,0 0-1,0-1 1,0 1 0,0-1 0,0 1-1,0-1 1,0 1 0,0-1 0,0 0-1,0 1 1,1-1 0,-1 0-1,0 0 1,0 0 0,0 0 0,0 0-1,0 0 1,1 0 0,1-1 0,3-1 46,0 1 0,0-1 0,0-1 0,0 1 1,0-1-1,0 0 0,-1-1 0,7-4 0,61-65 137,-86 115-871,7-29 659,2-7 3,1 0 0,-1 1-1,1-1 1,1 1-1,-1 0 1,1 0 0,1 0-1,-1 0 1,1 1 0,-1 11-1,3-18 34,0 0-1,0 0 1,0 0-1,0 0 0,0-1 1,0 1-1,0 0 1,1 0-1,-1-1 1,0 1-1,0-1 0,1 1 1,-1-1-1,0 0 1,0 1-1,1-1 0,-1 0 1,0 0-1,1 0 1,-1 0-1,0 0 0,1 0 1,1-1-1,35-2 405,-19-2-393,-1-1-1,1-1 1,-1-1-1,-1 0 1,1-1 0,-2-1-1,1-1 1,23-20 0,-25 11 93,-15 20-122,0 0-1,0-1 0,0 1 0,0-1 1,0 1-1,0-1 0,0 1 1,0 0-1,0-1 0,0 1 0,0-1 1,0 1-1,0 0 0,-1-1 0,1 1 1,0-1-1,0 1 0,0 0 1,-1-1-1,1 1 0,0 0 0,0-1 1,-1 1-1,1 0 0,0-1 0,-1 1 1,1 0-1,0 0 0,-1-1 1,1 1-1,-1 0 0,1 0 0,0 0 1,-1 0-1,1 0 0,-1-1 0,1 1 1,0 0-1,-1 0 0,1 0 0,-1 0 1,1 0-1,0 0 0,-1 0 1,1 0-1,-1 0 0,1 1 0,-1-1 1,1 0-1,-1 0 0,1 0 83,0-1-44,0 1-111,0-25 0,0 24 55,0 0 1,0 0 0,0 0-1,0 0 1,0 0 0,0 0 0,-1 0-1,1 0 1,0 0 0,0 0 0,-1 0-1,1 0 1,-1 0 0,1 0 0,-1 0-1,1 1 1,-1-1 0,0 0 0,1 0-1,-1 0 1,0 1 0,0-1 0,1 0-1,-1 1 1,0-1 0,0 1 0,0-1-1,-2 0 1,2 1-4,-1-1 0,0 1 0,0 0 1,0 0-1,1 0 0,-1 0 0,0 0 0,0 1 0,0-1 0,0 1 0,1-1 0,-1 1 0,0-1 0,1 1 1,-1 0-1,0 0 0,-2 1 0,-3 3 4,0 1 0,1-1 0,-1 1 0,1 0 0,0 0 0,0 1 0,1-1 0,-7 12 0,9-13 23,1 0 0,-1-1 0,1 1 0,0 0 0,0 1-1,1-1 1,0 0 0,-1 0 0,2 1 0,-1-1 0,1 1 0,-1-1 0,2 1 0,0 8 0,0-12 13,0 1 1,0-1-1,0 0 0,0 0 1,0 0-1,0 0 1,0-1-1,1 1 0,-1 0 1,1 0-1,0-1 0,-1 1 1,1-1-1,0 0 1,0 1-1,0-1 0,0 0 1,0 0-1,0 0 0,0 0 1,0-1-1,1 1 1,-1 0-1,0-1 0,4 1 1,64 3 364,-57-4-348,-7 0-50,0-1 1,0 1 0,1-1 0,-1 0-1,0-1 1,0 1 0,0-1-1,0 0 1,-1-1 0,12-5 0,-14 5-289,0 1 0,0-1 0,0 1 0,0-1 0,0 0 0,0 0 0,3-6 0,-4 6-396,0 0-1,-1 0 0,1-1 0,-1 1 0,0-1 1,0 1-1,0-1 0,0 1 0,0-6 1,-1-17-7191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6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12 9225,'-6'-1'9481,"3"-3"-5445,3 2-1026,0-1-960,0 2-768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7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41 7495,'0'0'15967,"-1"9"-15865,-12 51-43,8-45-45,1 1 0,1 0 0,0 0 0,1 0 0,1 0 0,0 0 0,3 29-1,-1-44 3,-1 1 0,1-1 0,0 0 0,0 0 0,0 0 0,0 0 0,0 0 0,0 0 0,0-1 0,0 1 0,0 0 0,0 0 0,0-1 0,0 1-1,1-1 1,-1 1 0,0-1 0,1 0 0,-1 1 0,0-1 0,0 0 0,1 0 0,-1 0 0,0 0 0,1 0 0,-1 0 0,0 0 0,1 0 0,-1 0-1,0-1 1,1 1 0,1-1 0,44-16 943,-22 1-665,-2-1 1,0-1 0,-1-1-1,-1-1 1,0-1 0,-2-1-1,-1 0 1,0-2 0,15-27-1,-43 71-389,2 0 0,0 1-1,2 0 1,0 0 0,1 0-1,-2 26 1,7-46 99,0-1-1,0 1 1,0 0 0,0 0-1,0 0 1,1 0 0,-1 0-1,0-1 1,0 1 0,1 0-1,-1 0 1,0-1 0,1 1-1,-1 0 1,1 0 0,-1-1-1,1 1 1,-1 0 0,1-1-1,0 1 1,-1-1 0,1 1-1,0-1 1,-1 1 0,1-1-1,0 1 1,-1-1 0,2 1-1,29 0 670,-24-3-433,1 1-1,-1-2 0,1 1 1,-1-1-1,14-7 0,-5-2 14,1 0-1,-2-1 0,27-28 0,-37 36-244,0-1 0,0 0-1,-1 1 1,0-2 0,0 1 0,0 0 0,-1-1 0,0 0 0,0 0-1,-1 0 1,0 0 0,0 0 0,-1 0 0,1-8 0,-2 14-53,0 0-1,0 1 1,0-1 0,0 0 0,0 0 0,-1 0-1,1 0 1,0 1 0,-1-1 0,1 0-1,0 0 1,-1 0 0,1 1 0,-1-1 0,1 0-1,-1 1 1,1-1 0,-1 0 0,1 1-1,-1-1 1,0 1 0,1-1 0,-1 1 0,0-1-1,0 1 1,1 0 0,-1-1 0,0 1-1,0 0 1,0-1 0,0 1 0,1 0 0,-1 0-1,0 0 1,0 0 0,0 0 0,0 0-1,0 0 1,1 0 0,-1 0 0,0 0 0,0 1-1,0-1 1,0 0 0,1 0 0,-1 1-1,0-1 1,0 1 0,1-1 0,-1 1 0,-1 0-1,-2 0-534,0 1 0,1 0 0,-1 0 0,0 0 0,1 1 0,-1-1 0,1 1 0,0 0 0,-5 5 0,-1 10-4603,3 1-1656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8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92 220 12940,'0'0'13688,"-4"-7"-13624,-14-25-112,17 31 42,0 1 0,1-1-1,-1 0 1,0 1 0,0-1 0,0 1 0,0-1 0,0 1 0,0-1-1,0 1 1,0 0 0,0-1 0,0 1 0,0 0 0,0 0 0,0 0-1,0 0 1,0 0 0,0 0 0,0 0 0,0 0 0,0 0 0,0 0-1,0 0 1,0 1 0,0-1 0,0 0 0,0 1 0,0-1 0,1 1-1,-1-1 1,0 1 0,0 0 0,0-1 0,0 1 0,1 0 0,-1-1-1,0 2 1,-26 27-122,26-28 127,1-1 0,-1 1 0,1-1 0,-1 1 0,1-1 0,-1 1 0,1 0 0,-1-1 0,1 1 0,0 0 0,-1-1 0,1 1 0,0 0 0,0-1 0,0 1 0,0 0 0,-1 0 0,1-1 0,0 1 0,0 0 0,0 0 0,0-1 0,0 1 0,1 0 0,-1-1 0,0 1 0,0 0 0,0 0 0,1-1 0,-1 1 0,0 0 0,1-1 0,0 2 0,0-1 8,1 0 0,0 0 1,-1 0-1,1-1 0,0 1 1,0 0-1,0-1 0,0 1 1,0-1-1,0 0 0,0 0 1,3 1-1,73-8 146,-67 6-191,3-1 53,0 0-57,-1 0 0,1 1 0,27 2 0,-39-1 32,0 0 0,0 0 0,0 0 0,0 1 0,0-1 0,0 0 0,0 1 0,0 0 0,0-1 0,0 1 1,-1 0-1,1 0 0,0 0 0,-1 0 0,1 0 0,0 1 0,-1-1 0,1 0 0,-1 1 0,0-1 0,0 1 0,1-1 0,-1 1 0,0 0 0,0 0 0,0-1 0,-1 1 0,1 0 0,0 0 0,-1 0 0,1 0 0,-1 0 0,0 0 0,1 3 0,-1-5 16,0 0 1,0 0-1,1 0 0,-1 0 0,0 0 1,0-1-1,0 1 0,1 0 1,-1 0-1,0 0 0,0 0 1,1 0-1,-1 0 0,0 0 1,0 0-1,1 0 0,-1 0 1,0 0-1,0 0 0,1 0 1,-1 0-1,0 0 0,0 0 0,0 0 1,1 0-1,-1 0 0,0 0 1,0 0-1,1 0 0,-1 1 1,0-1-1,0 0 0,0 0 1,1 0-1,-1 0 0,0 1 1,0-1-1,0 0 0,0 0 1,1 0-1,-1 1 0,0-1 0,0 0 1,0 0-1,0 0 0,0 1 1,0-1-1,0 0 0,0 0 1,0 1-1,0-1 0,0 0 1,0 0-1,0 1 0,0-1 1,0 0-1,0 0 0,0 1 1,0-1-1,15-21 313,-12 17-387,95-159-2309,-44 71-4300,-68 169 8300,9-47-1559,1-10 50,1 1 0,1 0 0,1 0 0,1 0-1,4 36 1,3-38 299,-2-18-558,-5-3 136,1 0-1,-1 0 1,0 0-1,0 1 1,0-1-1,-1 0 1,1 0-1,0 0 1,-1 1-1,1-1 1,-1 0-1,1 0 1,-1 1-1,0-1 1,0 0-1,-1-2 1,-9-11 320,0 1 0,0 0-1,-14-12 1,13 14 606,1 0 0,1 0 0,-16-25 0,26 37-888,0-1 0,0 1 0,0 0 0,0-1 0,1 1 0,-1 0 0,0-1-1,0 1 1,1 0 0,-1 0 0,0-1 0,0 1 0,1 0 0,-1 0 0,0-1 0,1 1 0,-1 0 0,0 0-1,1 0 1,-1-1 0,0 1 0,1 0 0,-1 0 0,1 0 0,-1 0 0,0 0 0,1 0 0,-1 0-1,1 0 1,-1 0 0,0 0 0,1 0 0,-1 0 0,0 0 0,1 0 0,-1 1 0,1-1 0,20 1-108,83 4-3263,-61-7-3139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0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93 1217,'0'0'5851,"10"-7"-657,-4 4-4619,36-25 3762,-40 26-3894,1 1 1,-1-1-1,0 0 1,0-1-1,0 1 0,-1 0 1,1 0-1,0-1 0,-1 1 1,1-1-1,-1 0 0,0 1 1,0-1-1,0 0 0,0 0 1,-1 0-1,1-4 0,-1 7-404,0-1-1,-1 1 0,1-1 1,0 1-1,-1-1 0,1 1 1,-1 0-1,1-1 0,-1 1 1,1 0-1,-1-1 0,1 1 1,-1 0-1,1-1 0,-1 1 1,1 0-1,-1 0 0,0 0 1,1 0-1,-1 0 0,1 0 0,-1 0 1,0 0-1,1 0 0,-1 0 1,1 0-1,-1 0 0,0 0 1,1 0-1,-1 0 0,1 1 1,-1-1-1,1 0 0,-1 0 1,1 1-1,-2 0 0,-23 9-121,13 0 53,1 0 1,1 0-1,0 1 0,0 0 1,1 1-1,1 0 0,0 0 1,-7 15-1,15-27 25,0 0 0,-1 1 0,1-1-1,0 0 1,0 0 0,-1 1 0,1-1 0,0 0 0,0 0-1,0 1 1,0-1 0,0 0 0,0 1 0,-1-1 0,1 0-1,0 1 1,0-1 0,0 0 0,0 1 0,0-1-1,0 0 1,0 1 0,0-1 0,1 0 0,-1 1 0,0-1-1,0 0 1,0 1 0,0-1 0,0 0 0,0 0 0,1 1-1,-1-1 1,0 0 0,0 1 0,0-1 0,1 0 0,-1 1-1,16-3 17,31-18 172,-35 14-228,-9 5 29,0-1 0,0 1 0,0 0 0,0 0 0,0 0 0,0 0 0,0 1 0,0-1 0,1 1 0,-1 0 0,0 0 0,0 0 0,0 0 1,1 1-1,-1-1 0,0 1 0,0-1 0,0 1 0,0 0 0,0 1 0,0-1 0,0 0 0,4 3 0,-5 0-5,1-1 0,-1 0 0,1 1-1,-1-1 1,0 1 0,0 0 0,0-1 0,-1 1 0,1 0 0,-1 0-1,0 0 1,0 0 0,-1 1 0,1-1 0,-1 0 0,0 0 0,0 7-1,0 0 22,-1 0-1,0 0 0,0 0 0,-1 0 0,-1-1 1,0 1-1,0 0 0,-1-1 0,0 0 0,-1 0 1,0 0-1,0 0 0,-1-1 0,-1 0 0,0 0 1,0 0-1,0-1 0,-1 0 0,-13 10 0,21-18 8,-1 0 0,1 0-1,0 0 1,0 1 0,-1-1-1,1 0 1,0 0-1,-1 0 1,1 0 0,0 1-1,0-1 1,-1 0 0,1 0-1,0 0 1,-1 0 0,1 0-1,0 0 1,-1 0-1,1 0 1,0 0 0,-1 0-1,1 0 1,0 0 0,-1 0-1,1 0 1,0 0-1,-1-1 1,1 1 0,0 0-1,-1 0 1,1 0 0,0 0-1,0-1 1,-1 1 0,1 0-1,0 0 1,0 0-1,-1-1 1,1 1 0,0 0-1,0 0 1,0-1 0,0 1-1,-1 0 1,1-1 0,0 1-1,0 0 1,0-1-1,0 1 1,0 0 0,0 0-1,0-1 1,0 1 0,0-1-1,-1-21 47,1 18-76,0-9-11,1 0 0,1 1 0,0-1 0,0 1 0,1-1 0,1 1 0,0 0 0,1 0 0,0 0 0,1 1 0,0 0 0,1 0 0,15-19 0,-16 23 29,1-1 1,0 1 0,1 0 0,0 1 0,0 0 0,0 0 0,1 1 0,-1 0-1,1 0 1,0 1 0,1 0 0,-1 1 0,1 0 0,0 0 0,0 1 0,0 0-1,0 1 1,11 0 0,-20 1-61,0 0 0,0 1 0,0-1-1,0 1 1,0-1 0,-1 1 0,1-1 0,0 1 0,0 0-1,-1-1 1,1 1 0,0 0 0,-1-1 0,1 1 0,-1 0-1,1 0 1,-1 0 0,1 0 0,-1 0 0,1-1-1,-1 1 1,0 0 0,0 0 0,1 0 0,-1 0 0,0 0-1,0 0 1,0 0 0,0 0 0,0 0 0,0 0 0,0 0-1,-1 0 1,1 2 0,0-3 102,0 1-1,0 0 1,0 0 0,0 0-1,0 0 1,-1-1 0,1 1-1,0 0 1,0 0 0,-1 0-1,1 0 1,0-1 0,-1 1-1,1 0 1,-1-1 0,1 1 0,-1 0-1,1-1 1,-1 1 0,0 0-1,1-1 1,-1 1 0,0-1-1,1 1 1,-1-1 0,0 1-1,1-1 1,-1 0 0,0 1-1,0-1 1,0 0 0,0 0-1,1 1 1,-1-1 0,0 0-1,0 0 1,0 0 0,0 0-1,1 0 1,-1 0 0,0 0 0,0-1-1,-1 1 1,0-3 82,1 1 0,-1-1 0,1 1 0,0-1 0,0 0 0,0 0 0,0 0 0,0 1 0,0-1 1,1 0-1,0 0 0,-1 0 0,1 0 0,0 0 0,1 0 0,0-5 0,-1 2 126,30 11-587,-16 0 359,1 0 0,0-1 1,1 0-1,-1-1 0,1-1 0,-1-1 0,27 0 1,-37-1 2,0 0 0,1-1 1,-1 1-1,0-1 0,1 0 1,-1-1-1,0 1 1,0-1-1,0 0 0,0 0 1,0-1-1,-1 1 0,1-1 1,-1 0-1,1 0 1,-1-1-1,0 1 0,0-1 1,-1 0-1,1 0 0,-1 0 1,0-1-1,0 1 1,0-1-1,4-8 0,-7 13-20,0-1 0,1 1-1,-1-1 1,0 1 0,0-1-1,1 1 1,-1-1 0,0 1-1,0-1 1,0 1 0,0-1-1,0 0 1,0 1 0,0-1 0,1 1-1,-2-1 1,1 1 0,0-1-1,0 1 1,0-1 0,0 1-1,0-1 1,0 0 0,0 1-1,-1-1 1,1 1 0,0-1-1,0 1 1,-1 0 0,1-1-1,0 1 1,-1-1 0,1 1-1,-1-1 1,1 1 0,0 0-1,-1-1 1,1 1 0,-1 0-1,1 0 1,-1-1 0,1 1 0,-1 0-1,1 0 1,-1 0 0,1-1-1,-1 1 1,0 0 0,1 0-1,-1 0 1,1 0 0,-1 0-1,1 0 1,-1 0 0,1 0-1,-1 0 1,0 1 0,0-1-1,-2 0-24,0 1 0,0 0-1,0 0 1,0 0 0,0 0-1,0 0 1,0 1 0,0-1-1,-3 3 1,0 1-1,1-1 1,-1 1-1,1 1 1,0-1-1,1 1 0,-1 0 1,1 0-1,0 0 0,1 1 1,-1 0-1,1-1 1,1 1-1,-1 0 0,-1 10 1,5-16 38,0 0 1,1-1 0,-1 1 0,1 0-1,-1-1 1,1 1 0,-1-1 0,1 0-1,-1 1 1,1-1 0,-1 0-1,1 0 1,-1 0 0,1 0 0,-1 0-1,1 0 1,-1-1 0,1 1 0,-1 0-1,2-1 1,11-3 22,-1 0-1,0-1 1,0 0 0,0-1-1,11-7 1,-14 7-57,0 1 0,0 0 0,0 0 1,1 1-1,-1 1 0,1 0 0,0 0 0,0 1 0,13-1 0,-23 3 6,0 0-1,0 0 1,-1 0-1,1 0 1,0 0-1,0 0 1,0 1-1,0-1 1,-1 0-1,1 1 1,0-1-1,0 0 1,-1 1-1,1-1 1,0 1-1,-1-1 1,1 1-1,0 0 1,-1-1-1,1 1 1,-1 0-1,1-1 1,-1 1-1,1 0 1,-1 0-1,1-1 0,-1 1 1,0 0-1,0 0 1,1 0-1,-1-1 1,0 3-1,1 36-33,-1-36 53,-1 0-1,1 0 1,0 0 0,0 0 0,0 0-1,0 0 1,0 0 0,1 0-1,-1 0 1,1 0 0,0 0 0,0 0-1,0 0 1,0-1 0,2 4 0,-2-5 18,1-1 0,-1 1 0,0-1 1,0 1-1,1-1 0,-1 0 0,0 0 1,0 0-1,1 1 0,-1-1 0,0-1 1,1 1-1,-1 0 0,0 0 0,0 0 1,1-1-1,-1 1 0,0 0 0,0-1 1,0 1-1,1-1 0,-1 0 0,0 1 1,0-1-1,0 0 0,1 0 0,32-27 132,-26 21-172,-6 5 20,50-37-490,-47 36 321,-1 1 0,1-1 0,-1 1 0,1 0 0,0 0 1,0 0-1,0 1 0,0-1 0,0 1 0,7 0 0,-3 1-1577,-7 0 1678,0 0 0,0 0 0,0 0 0,-1 0-1,1 0 1,0-1 0,0 1 0,-1-1 0,1 1 0,0-1 0,-1 0 0,1 1 0,3-3 0,-2 1-423,2 0-1,-1 1 1,0 0 0,0-1-1,0 2 1,1-1 0,-1 0-1,1 1 1,5 0 0,-7 0 368,1 0 0,0 1 1,0-1-1,0 1 0,-1 0 1,1 0-1,0 1 0,-1-1 0,7 4 1,-8-4 246,-1 0-1,1 0 1,0 0 0,-1 1-1,0-1 1,1 0 0,-1 1 0,0-1-1,0 1 1,1 0 0,-1-1 0,0 1-1,-1 0 1,1 0 0,0-1 0,0 1-1,-1 0 1,1 2 0,-1-1 221,0 0-1,0 0 1,0 0 0,0 0-1,-1-1 1,1 1 0,-1 0 0,0 0-1,0-1 1,0 1 0,0-1 0,-1 1-1,1-1 1,-1 1 0,1-1 0,-3 3-1,-6 7 386,8-11-707,1 0-1,-1 1 0,1-1 0,0 0 0,-1 1 0,1 0 0,0-1 0,0 1 1,0 0-1,0-1 0,1 1 0,-1 0 0,0 0 0,1 0 0,-1 0 1,1 3-1,3-4-373,1 0-1,-1-1 1,1 1 0,0-1 0,-1 1 0,1-1 0,0 0 0,0 0-1,6-2 1,1-5-3083,-2-2-1266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 12588,'0'-3'16090,"-36"117"-14657,21-73-769,2 0 0,2 2 0,-7 55 0,17-97-664,1 1 0,0-1 0,-1 1 0,1-1 0,0 1 0,0-1 0,0 1 0,0-1 0,0 1 0,1-1 0,-1 1 0,0-1 0,1 1 0,-1-1 0,1 0 0,-1 1 0,1-1 0,0 0 0,0 1 0,-1-1 0,1 0 0,0 0 0,0 0 0,0 1 0,0-1 0,2 1 0,0-1 0,0 0 0,1-1 0,-1 1 0,1 0 0,-1-1 0,1 0 0,-1 0 0,1 0 0,4-1 0,10 1 0,-4-1-451,1-1 1,-1 0-1,27-9 1,12-2-2376,-45 11-3265,1 0-3369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1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10314,'0'0'3267,"13"0"-577,11 1-127,6-1-1122,5 0-512,6 0-320,1 0-193,-1 0-320,0 0-288,-6 0-2883,-7 0-3811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1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14446,'0'0'1281,"-2"8"705,-25 107 2760,-23 70-1865,28-105-1518,20-74-1186,-4 17 695,3-20-313,3-13 43,5-21-612,1 1 0,1 0 0,2 1 0,1-1 0,2 2 0,0 0 0,18-29 0,-23 45-231,0 0 1,1 1 0,0 0 0,13-14 0,-19 23 159,1-1 1,-1 1-1,0 0 1,1 0-1,-1 0 1,1 0-1,0 0 1,0 0-1,0 1 1,0-1-1,0 1 1,0 0-1,0 0 0,0 0 1,0 0-1,1 1 1,-1-1-1,0 1 1,0 0-1,1 0 1,-1 0-1,0 0 1,0 1-1,5 0 1,-7 0 73,0-1 0,0 1 0,0 0 0,1 0 0,-1-1 0,0 1 0,0 0 1,0 0-1,0 0 0,0 0 0,0 0 0,-1 0 0,1 1 0,0-1 0,-1 0 0,1 0 0,0 0 0,-1 1 0,1-1 0,-1 0 0,0 1 1,1-1-1,-1 0 0,0 1 0,0-1 0,0 1 0,0-1 0,0 0 0,0 1 0,-1-1 0,1 0 0,0 1 0,-1-1 0,1 0 1,-1 1-1,0 1 0,-1 3 69,-1 0 1,1-1-1,-1 1 1,0-1-1,0 0 1,-7 8-1,5-7 39,-1-1-1,0 0 1,0 0-1,-1 0 1,1-1-1,-1 0 1,0 0-1,0-1 1,0 0-1,0 0 1,-1-1-1,1 0 1,-1 0-1,0-1 1,0 0-1,-8 0 1,15-1-169,1 0-1,-1 0 1,0 0 0,1 0 0,-1 0 0,1 0-1,-1 0 1,1-1 0,-1 1 0,1 0 0,-1 0 0,1-1-1,-1 1 1,1 0 0,0-1 0,-1 1 0,1-1-1,-1 1 1,1 0 0,0-1 0,-1 1 0,1-1 0,0 1-1,-1-1 1,1 1 0,0-1 0,0 1 0,0-1 0,0 1-1,-1-1 1,1 0 0,0 1 0,0-1 0,0 1-1,0-1 1,0 1 0,0-1 0,0 0 0,0 1 0,1-1-1,-1 1 1,0-1 0,0 1 0,0-1 0,1 1 0,-1-1-1,0 1 1,1-1 0,14-28-6617,3 7-773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1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10794,'0'0'8462,"0"11"-6354,-4 12-844,-1 0 0,0 0 0,-16 39 0,14-27-657,7-35-596,0 0 1,0 0-1,0 1 1,0-1-1,0 0 1,0 0 0,0 0-1,0 0 1,0 0-1,0 0 1,0 0-1,0 1 1,0-1-1,1 0 1,-1 0-1,0 0 1,0 0-1,0 0 1,0 0-1,0 0 1,0 0-1,0 0 1,1 0-1,-1 0 1,0 0-1,0 0 1,0 0 0,0 0-1,0 0 1,0 0-1,0 0 1,1 0-1,-1 0 1,0 0-1,0 0 1,0 0-1,0 0 1,0 0-1,0 0 1,1 0-1,-1 0 1,0 0-1,0 0 1,0 0-1,0 0 1,0 0-1,0 0 1,0 0-1,0 0 1,1-1 0,-1 1-1,0 0 1,0 0-1,0 0 1,0 0-1,0 0 1,0 0-1,0 0 1,0-1-1,13-18 319,-7 7-355,-1-2 0,0 1 1,-1 0-1,0-1 0,-1 0 1,-1 0-1,1-18 0,-3 32-108,9 23-663,-5-20 139,0 0 0,0 0 0,0 0-1,0-1 1,0 0 0,0 0-1,1 0 1,-1 0 0,1-1 0,0 1-1,-1-1 1,1 0 0,0-1-1,0 1 1,-1-1 0,9 0-1,-9 0-56,29 0-6119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2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4 10890,'0'0'11286,"-10"-1"-9952,6 0-1262,0 0-1,1 1 1,-1-1 0,0 1-1,0 0 1,0 0-1,0 1 1,0-1 0,0 1-1,0 0 1,1 0-1,-1 0 1,0 0 0,1 1-1,-1-1 1,1 1-1,-1 0 1,1 0-1,0 0 1,0 1 0,0-1-1,0 1 1,0 0-1,0 0 1,1 0 0,-1 0-1,1 0 1,0 0-1,0 1 1,0-1 0,1 1-1,-1-1 1,1 1-1,0 0 1,0-1-1,0 1 1,0 0 0,0 4-1,1-6-57,0-1 0,0 1 0,0 0 0,0-1 0,0 1-1,1-1 1,-1 1 0,0-1 0,1 1 0,-1-1 0,1 1 0,-1-1-1,1 0 1,0 1 0,0-1 0,0 0 0,-1 1 0,1-1 0,0 0 0,1 0-1,-1 0 1,0 0 0,0 0 0,0 0 0,1 0 0,-1 0 0,0 0-1,1-1 1,-1 1 0,1 0 0,-1-1 0,1 0 0,-1 1 0,1-1-1,-1 0 1,1 1 0,-1-1 0,1 0 0,2-1 0,0 2 27,0-1 1,0-1-1,0 1 0,-1-1 1,1 1-1,0-1 1,0 0-1,-1 0 1,1-1-1,0 1 0,-1-1 1,0 1-1,1-1 1,-1 0-1,5-5 0,-4 3-20,-1 0-1,0-1 1,0 1-1,0-1 1,0 1-1,-1-1 1,0 0-1,0 0 1,0 0-1,1-8 1,-3 11-71,0 1 0,1 0 0,-1-1 1,0 1-1,0 0 0,0-1 1,0 1-1,0 0 0,0-1 0,0 1 1,-1 0-1,1-1 0,0 1 0,-1 0 1,1 0-1,-1-1 0,0 1 1,1 0-1,-1 0 0,0 0 0,1 0 1,-1 0-1,0 0 0,0 0 0,0 0 1,0 0-1,0 0 0,0 0 0,0 1 1,-1-1-1,1 0 0,0 1 1,0-1-1,0 1 0,-1-1 0,1 1 1,0 0-1,-1-1 0,1 1 0,0 0 1,-1 0-1,1 0 0,0 0 0,-3 0 1,-23 8-3119,27-7 3003,-1-1 0,0 0 0,1 1 0,-1-1 0,1 1 0,-1-1 0,1 1 0,-1-1 0,1 1-1,-1-1 1,1 1 0,0-1 0,-1 1 0,1 0 0,0-1 0,-1 1 0,1 0 0,0-1 0,0 1 0,0 0 0,0 0 0,0-1 0,-1 1 0,1 0 0,0-1 0,1 1 0,-1 0 0,0-1 0,0 1 0,0 0 0,0 0-1,0-1 1,1 1 0,-1 0 0,0-1 0,1 1 0,-1-1 0,0 1 0,1 0 0,0 0 0,0 0-216,1 0 0,0 0 0,-1 0 0,1 0 0,0 0 0,0 0 0,-1-1 0,1 1 0,0 0 0,0-1 0,0 0 0,0 1 0,0-1 0,0 0-1,2 0 1,-3 0 131,23 1-4170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2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73 9129,'0'0'7676,"-8"2"-5765,-1 2-1626,1-1-1,0 1 0,1 1 0,-1 0 0,1 0 1,0 0-1,0 1 0,-7 7 0,10-10-132,0 1 0,1 0 1,0 0-1,-1 0 0,1 1 0,1-1 0,-1 1 0,1-1 0,0 1 0,0 0 0,0 0 0,0 0 1,1 0-1,0 0 0,0 0 0,1 1 0,-1 7 0,1-12-121,1 0-1,-1-1 1,1 1 0,-1 0 0,1 0-1,-1 0 1,1-1 0,-1 1-1,1 0 1,-1-1 0,1 1 0,0 0-1,0-1 1,-1 1 0,1-1-1,0 1 1,0-1 0,-1 1 0,1-1-1,0 0 1,0 1 0,0-1-1,0 0 1,0 0 0,0 0 0,0 1-1,-1-1 1,1 0 0,0 0-1,0 0 1,0-1 0,0 1 0,0 0-1,0 0 1,0 0 0,0-1-1,-1 1 1,1 0 0,0-1 0,0 1-1,0-1 1,0 0 0,39-18 1162,-18 1-1180,-2 0 0,0-2-1,-1 0 1,-1-1 0,-1-1 0,-1-1-1,22-41 1,-75 123-592,30-50 650,0 0 0,0 1 0,1 0 0,0 0 0,1 0 0,0 1-1,1 0 1,0 0 0,1 0 0,0 0 0,-2 18 0,5-28-56,0 0 0,0-1 0,0 1-1,0 0 1,0 0 0,1 0 0,-1 0 0,0 0 0,1 0-1,-1 0 1,0 0 0,1-1 0,-1 1 0,1 0-1,-1 0 1,1-1 0,0 1 0,-1 0 0,1-1 0,0 1-1,0-1 1,-1 1 0,1 0 0,0-1 0,0 0-1,0 1 1,0-1 0,1 1 0,34 2 495,-26-4-441,0 0 1,0-1-1,0-1 0,-1 1 1,13-6-1,-4-3-77,0 0 0,-1-1 0,27-25 0,-46 39 18,-3 2 10,1 0-1,0 0 1,0 0-1,0 0 1,0 1 0,0 0-1,1 0 1,0 0 0,0 0-1,1 0 1,-1 1-1,1-1 1,0 1 0,-1 7-1,4-12 23,0 0 0,0 0 0,1-1 0,-1 1 0,0-1 0,1 1 0,-1-1 0,0 1-1,1-1 1,-1 0 0,0 0 0,1 0 0,-1 0 0,1 0 0,-1 0 0,1 0 0,-1 0 0,0 0 0,1 0-1,1-1 1,-1 0 13,12-3-28,0 0 0,0-1 1,-1-1-1,0-1 0,0 1 1,0-2-1,-1 0 0,0-1 1,12-10-1,18-12-567,-45 37-125,-33 51 635,33-53 85,0 0 0,1 1-1,0 0 1,0 0-1,0-1 1,1 1 0,0 0-1,-1 0 1,2 1 0,-1-1-1,1 0 1,0 6 0,0-10-52,1 0 1,-1 0 0,1 0-1,0 0 1,-1 0 0,1 0-1,0 0 1,0 0 0,0 0-1,0 0 1,0-1 0,0 1-1,0 0 1,0-1 0,0 1-1,0-1 1,0 1 0,0-1-1,0 1 1,1-1 0,-1 0-1,0 1 1,0-1 0,0 0 0,1 0-1,0 0 1,35-3-3194,-15-8-3328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3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58 18898,'0'0'7084,"3"12"-7239,1 14 225,-1 1 0,-2 0 1,0 0-1,-2-1 0,-1 1 0,-7 37 0,5-51-31,-2 24-64,6-37 39,0 1-1,1 0 1,-1-1-1,0 1 1,0 0-1,1-1 0,-1 1 1,0-1-1,1 1 1,-1 0-1,0-1 1,1 1-1,-1-1 1,1 1-1,-1-1 0,1 1 1,-1-1-1,1 0 1,-1 1-1,1-1 1,0 1-1,-1-1 1,1 0-1,0 0 0,-1 1 1,1-1-1,0 0 1,-1 0-1,1 0 1,0 0-1,-1 0 1,1 0-1,0 0 0,-1 0 1,1 0-1,0 0 1,0 0-1,-1 0 1,1 0-1,0-1 1,-1 1-1,1 0 0,-1-1 1,1 1-1,0 0 1,0-1-1,5-1 65,0-1-1,0 1 1,-1-1-1,1 0 1,-1-1-1,1 1 1,-1-1 0,0 0-1,0-1 1,7-8-1,37-57 20,-2 4-945,-48 79-887,-16 35 1320,12-34 283,0 0 0,0 1 0,1 0 0,1-1 0,-3 31 0,6-44 142,0 0 0,0 0 0,0 0 0,0 0 0,0 0 0,1 0 0,-1 0 0,0 0 0,1 0 0,-1 0 0,0 0 0,1 0 0,-1 0 0,1 0 0,0 0 0,-1 0 0,1-1 0,0 1 0,-1 0 0,1 0 0,0-1 0,0 1 0,0 0 0,-1-1 0,1 1 0,0-1 0,0 1 0,0-1 0,0 0 0,0 1 0,0-1 0,0 0 0,0 0 0,0 1 0,0-1 0,0 0 0,0 0 0,0 0 0,1 0 0,-1-1 0,0 1 0,0 0 0,0 0 0,1-1 0,3 0 82,0 0 1,0-1 0,0 1-1,0-1 1,0 0-1,-1 0 1,9-6 0,3-5-33,0-1 0,-1-1 0,0-1 1,-1 0-1,-1 0 0,-1-2 0,20-35 1,-12 14-142,-2 0 0,23-76 1,-68 228-1255,26-112 1332,-6 22 67,1 0-1,-7 44 1,12-62-29,1 0 1,-1 0-1,1 0 0,0 0 0,0 0 0,1 1 0,0-1 1,-1 0-1,2 0 0,-1 0 0,1 0 0,-1-1 1,1 1-1,1 0 0,-1-1 0,1 1 0,-1-1 0,1 0 1,7 7-1,-4-5 32,10 8-95,-14-13-41,-9-10-19,-21-23-1434,-2 2 0,-48-38 0,39 36 2335,39 32-761,0-1 0,0 1 0,0 0 0,0 0 0,0 0 0,0 0-1,-1 0 1,1-1 0,0 1 0,0 0 0,0 0 0,0 0 0,0 0-1,0-1 1,0 1 0,0 0 0,0 0 0,0 0 0,0 0 0,0 0-1,0-1 1,0 1 0,1 0 0,-1 0 0,0 0 0,0 0 0,0-1-1,0 1 1,0 0 0,0 0 0,0 0 0,0 0 0,0 0 0,1 0-1,-1 0 1,0-1 0,0 1 0,0 0 0,0 0 0,0 0 0,0 0-1,1 0 1,-1 0 0,0 0 0,0 0 0,0 0 0,0 0 0,1 0-1,-1 0 1,0 0 0,0 0 0,0 0 0,0 0 0,0 0 0,1 0-1,-1 0 1,0 0 0,0 0 0,0 0 0,1 0 0,21-3 699,31 2-1105,-49 1 557,126-1-1874,-83-4-3214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4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56 10378,'1'-2'472,"13"-31"4405,-14 32-4468,0 0 0,1 0 0,-1 0 0,1 0 0,-1-1 0,1 1 0,0 0 0,-1 0 0,1 0 0,0 0 0,0 0 0,0 0 0,-1 0 0,1 1 0,0-1 0,0 0 0,1 0 0,-1 1 0,0-1 0,2 0 0,-2 4-411,0 0-1,-1 0 0,1 0 1,0 1-1,-1-1 0,0 0 0,0 0 1,0 1-1,0-1 0,-1 4 1,1 2 47,-2 24-9,-1 1 0,-2-1-1,-10 35 1,-6 44 926,21-111-899,-1-1-1,1 1 1,0 0-1,0 0 1,0-1-1,0 1 1,0 0-1,-1 0 1,1-1-1,1 1 1,-1 0-1,0 0 1,0-1-1,0 1 1,0 0-1,0 0 0,1-1 1,-1 1-1,0 0 1,1-1-1,-1 1 1,0 0-1,1-1 1,-1 1-1,1-1 1,-1 1-1,1 0 1,-1-1-1,1 1 1,-1-1-1,1 0 1,0 1-1,-1-1 1,1 1-1,0-1 1,1 1-1,0-1 72,1 0-1,-1-1 1,1 1 0,-1-1-1,1 1 1,-1-1 0,1 0 0,-1 0-1,1 0 1,-1 0 0,3-2-1,9-5 350,0-1 0,21-18 0,0-7-192,-2-1-1,-2-2 1,-1-1-1,33-55 1,-56 81 584,-4 6-3606,-9 19-5626,-12 15-4514,9-17 8473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6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10186,'0'0'11061,"8"6"-8851,-8-6-2201,3 2 146,-1 0 1,0-1-1,1 1 1,0-1-1,-1 1 0,1-1 1,0 0-1,0 0 1,0 0-1,0 0 0,-1 0 1,1-1-1,0 1 1,0-1-1,1 0 0,-1 0 1,0 0-1,0 0 1,0-1-1,0 1 0,0-1 1,0 1-1,-1-1 1,1 0-1,0-1 0,0 1 1,0 0-1,-1-1 1,5-2-1,110-94 1421,-48 37-2031,-69 61 359,-9 7-299,0 2 367,1 1 1,0 0-1,0 0 1,1 0-1,1 1 1,0 0-1,0 0 1,1 0-1,0 1 1,1 0-1,1 0 1,-4 21-1,7-33 35,0 1-1,1-1 0,-1 1 0,0-1 1,1 1-1,-1-1 0,1 1 1,-1-1-1,1 1 0,-1-1 1,1 1-1,-1-1 0,1 0 1,-1 1-1,1-1 0,-1 0 1,1 1-1,0-1 0,-1 0 1,1 0-1,-1 0 0,1 1 1,0-1-1,-1 0 0,1 0 1,0 0-1,-1 0 0,1 0 0,0 0 1,-1 0-1,1-1 0,-1 1 1,2 0-1,27-7 297,-17 0-267,-1 0-1,0 0 1,0-1 0,-1-1-1,1 0 1,12-15 0,-1-2 44,27-39 1,-83 123-321,30-49 207,1 0 0,-1 0 0,2 1 0,-4 13 0,6-20 28,-1 1 0,1-1 0,0 1 0,0-1 0,0 1 0,0-1 0,1 1 0,-1-1 0,1 1 0,0-1 0,0 0 0,0 0 0,0 1 0,3 4 0,0-2 21,2 3-19,-1-1 0,1 0-1,14 15 1,-19-22 15,0-1 0,-1 1 0,1 0 1,0 0-1,0 0 0,0-1 0,0 1 0,0 0 0,0-1 0,0 1 1,0 0-1,0-1 0,0 0 0,0 1 0,0-1 0,0 0 0,0 1 1,0-1-1,1 0 0,-1 0 0,0 0 0,0 0 0,0 0 0,0 0 1,1 0-1,-1-1 0,0 1 0,0 0 0,0-1 0,0 1 0,0 0 1,0-1-1,0 0 0,0 1 0,0-1 0,0 1 0,0-1 0,0 0 1,0 0-1,0 0 0,-1 1 0,1-1 0,0 0 0,0-1 0,80-129 624,-80 128-671,1 1 1,0-1-1,-1 1 0,1-1 1,0 1-1,0 0 0,0 0 1,0 0-1,1 0 1,-1 0-1,1 0 0,-1 0 1,1 1-1,-1-1 1,1 1-1,0 0 0,0 0 1,0 0-1,0 0 1,-1 1-1,1-1 0,0 1 1,0-1-1,0 1 1,0 0-1,1 0 0,-1 1 1,4 0-1,-7 0 31,1 0 0,0 0-1,-1-1 1,1 1 0,0 0 0,-1 0 0,1 1-1,-1-1 1,0 0 0,1 0 0,-1 0-1,0 0 1,1 0 0,-1 0 0,0 0 0,0 1-1,0-1 1,0 0 0,0 0 0,0 0-1,-1 0 1,1 0 0,-1 2 0,-5 29-66,2-21 111,0 1 0,1 0 0,0-1 0,1 1 0,-1 20 1858,23-68-1392,-12 17-425,1 0-1,0 1 1,1 1 0,1 0 0,15-18 0,-22 34-147,0 0 1,-1 1 0,1-1-1,0 0 1,0 1-1,0 0 1,0 0-1,0 0 1,5 2-1,2-2-21,2 0-1,-1 1 1,1 0-1,-1 1 1,0 0-1,1 0 1,15 7-1,-25-8 78,-1-1 0,0 1 0,0 0 0,0 0 0,0 0-1,1 1 1,-1-1 0,-1 0 0,1 1 0,0-1 0,0 1 0,0 0-1,-1-1 1,1 1 0,-1 0 0,0 0 0,1 0 0,-1 0 0,0 0-1,0 0 1,0 1 0,-1-1 0,1 0 0,0 0 0,-1 1 0,1-1-1,-1 0 1,0 1 0,0-1 0,0 1 0,0-1 0,0 0 0,-1 1-1,1-1 1,-1 0 0,1 1 0,-1-1 0,0 0 0,0 0 0,0 0 0,0 0-1,-1 3 1,-48 84-17,52-89 54,1 0 1,-1 0 0,1 0 0,0 0-1,-1-1 1,1 1 0,-1-1 0,1 1-1,-1-1 1,1 0 0,-1 0 0,3-1-1,16-14 2,0-1 0,-1 0-1,-1-2 1,0 0 0,-2-1 0,27-39-1,-39 48-590,-15 19 275,-14 22 108,18-1 197,6-29-3,0 1 1,0 0-1,0 0 0,0-1 0,1 1 0,-1 0 0,0-1 0,0 1 1,1 0-1,-1-1 0,0 1 0,1 0 0,-1-1 0,1 1 0,-1-1 1,1 1-1,-1-1 0,1 1 0,-1-1 0,1 1 0,1 0 0,2 0 80,1 0-1,-1 0 0,1 0 1,-1-1-1,1 1 0,-1-1 1,1 0-1,7-1 0,-6 1-51,5-2-9,-1 1 0,1-1 0,-1-1 0,1 0 0,-1-1 0,0 0 0,0 0 0,-1-1 0,17-10 0,-6 1-20,0-1 1,-1 0-1,20-22 0,-29 21-65,-18 12-103,5 4 125,0 0 1,-1 1-1,1 0 0,0-1 0,0 1 0,0 0 0,0 1 1,-5 2-1,-3 2 29,1 1 0,-1 1 0,2 0 0,-1 0 1,1 1-1,-14 18 0,21-25 7,0 0 0,1 0 0,-1 0 0,1 0 0,0 0 0,-1 1 1,1-1-1,0 1 0,0-1 0,1 1 0,-1-1 0,0 1 0,1-1 0,0 1 0,-1-1 0,1 1 0,0-1 0,1 1 0,-1 0 0,0-1 0,1 1 0,-1-1 1,1 1-1,0-1 0,0 1 0,0-1 0,0 0 0,0 1 0,0-1 0,1 0 0,-1 0 0,1 0 0,-1 0 0,1 0 0,0 0 0,0 0 0,0-1 0,0 1 1,4 2-1,3 2-119,1-1 1,-1 1-1,1-2 0,0 1 1,0-2-1,13 4 1,36 2-5704,-21-9-3998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7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8200,'0'3'9854,"0"3"-5706,2 26-4238,-2 138 1045,0-169-916,0 0-1,0 0 1,0 0-1,0-1 1,1 1-1,-1 0 1,0 0-1,1 0 1,-1 0-1,0-1 1,1 1-1,-1 0 1,1 0-1,-1-1 1,1 1-1,0 0 1,-1-1-1,1 1 1,0 0-1,-1-1 1,1 1-1,0-1 1,0 0-1,0 1 1,-1-1-1,1 1 1,0-1-1,0 0 1,0 0-1,0 0 1,0 1-1,0-1 1,0 0-1,-1 0 1,1 0-1,0 0 1,0 0-1,0-1 1,0 1-1,0 0 1,0 0-1,0-1 1,-1 1-1,1 0 1,1-1-1,42-18 1661,-22 3-1405,39-40-1,-44 39-124,1 0 0,38-26 0,-55 48-181,0 0 0,0 0-1,0 0 1,-1 0-1,1 0 1,-1 0-1,0 0 1,-1 5-1,-12 45 195,14-54-113,-1-1 0,1 0 0,0 1 1,-1-1-1,1 0 0,-1 1 0,1-1 0,0 0 0,-1 1 1,1-1-1,0 0 0,-1 0 0,1 0 0,0 0 0,-1 0 1,1 0-1,0 0 0,-1 0 0,1 0 0,0 0 0,-1 0 1,1 0-1,0 0 0,-1-1 0,1 1 0,1-1 0,19-5 733,24-17-416,-37 17-402,1 1-1,-1 0 1,1 1 0,0 0 0,0 1 0,0-1 0,1 2 0,-1-1 0,1 1-1,16-1 1,-25 4 3,0 0 0,-1 0 0,1 0 0,0 0 0,0 0 0,-1 0-1,1 0 1,-1 0 0,1 0 0,-1 0 0,1 0 0,-1 0 0,0 0 0,1 0 0,-1 1-1,0-1 1,0 0 0,0 0 0,0 0 0,0 1 0,0-1 0,0 0 0,0 0 0,-1 0-1,1 2 1,-6 33 103,6-35-80,0-1 1,0 0-1,-1 0 0,1 0 0,0 1 0,0-1 0,0 0 0,0 0 0,0 0 1,0 1-1,0-1 0,0 0 0,0 0 0,0 0 0,0 1 0,0-1 0,0 0 1,0 0-1,0 1 0,0-1 0,0 0 0,0 0 0,0 0 0,0 1 0,0-1 1,0 0-1,0 0 0,0 1 0,1-1 0,-1 0 0,0 0 0,0 0 0,0 0 0,0 1 1,0-1-1,1 0 0,-1 0 0,0 0 0,0 0 0,0 0 0,1 0 0,-1 1 1,0-1-1,1 0 0,12-4 433,15-12 50,-28 16-491,24-17 63,-17 11-126,1 0-1,-1 1 1,1 0 0,0 0 0,0 0-1,1 1 1,-1 1 0,1-1 0,0 2-1,16-4 1,-24 6 47,-1 1 0,1 0 0,0 0 0,0 0 0,-1 0 0,1 0 0,0 1 0,-1-1 0,0 0 0,1 0 0,-1 0 0,1 0 0,-1 1 0,0-1 0,0 0 0,0 0 0,0 1 0,0-1 0,0 0 0,0 0 0,0 1 0,0-1 0,0 0 0,-1 2 0,-6 36-159,7-38-29,0 0-1,-1 0 1,1 0 0,0 0-1,-1 0 1,1 0 0,-1-1-1,1 1 1,-1 0 0,1 0 0,-1 0-1,1-1 1,-1 1 0,0 0-1,1-1 1,-1 1 0,0-1-1,0 1 1,0-1 0,1 1-1,-1-1 1,0 1 0,0-1-1,0 0 1,0 1 0,0-1 0,0 0-1,0 0 1,0 0 0,0 0-1,1 0 1,-1 0 0,0 0-1,0 0 1,0 0 0,0 0-1,0 0 1,-1-1 0,-6-10-7603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8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14638,'0'0'14958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14798,'0'0'11638,"10"7"-10405,3 4-1000,0 0 1,-1 1 0,0 0-1,-1 1 1,0 0-1,-1 1 1,0 0-1,-2 0 1,1 1-1,-2 1 1,9 22-1,-13-22-157,0 0 0,-1-1-1,-1 1 1,-1 0 0,0 0-1,-1 0 1,0 0 0,-2 0-1,0-1 1,0 1 0,-2-1-1,0 0 1,0 0 0,-2 0-1,-9 17 1,1-6-297,0-1-1,-34 41 0,25-38-1783,-46 40 0,32-38-4230,6-11-4896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9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75 15278,'0'0'9049,"0"10"-8793,1 3-253,-1 16 215,-1 1 0,-1-1 0,-6 34 1,3-45-162,1-5-4,0 0 0,1-1-1,1 1 1,0 0 0,1 19-1,15-63 2319,5-45-2825,15-138 0,-34 215 455,0 1-1,0-1 1,0 0-1,0 1 1,0-1 0,0 0-1,1 1 1,-1-1-1,0 0 1,1 1 0,-1-1-1,1 0 1,-1 1-1,1-1 1,0 0 0,0 0-1,-1 0 1,1 0-1,0 0 1,0 0-1,0 0 1,0 0 0,0 0-1,1 0 1,-1-1-1,0 1 1,2 0 0,-1 0 23,0-1 1,0 1 0,0-1 0,0 0 0,-1 0 0,1 0 0,0 0 0,0-1 0,0 1-1,0 0 1,0-1 0,0 0 0,0 1 0,0-1 0,0 0 0,-1 0 0,1 0 0,0 0 0,-1 0-1,3-2 1,4-4 82,0 0 0,0-1 0,-1 0-1,0-1 1,10-15 0,-12 37-765,-3 9 553,1 214 195,-3-235-101,0 0 0,0 0 1,0 1-1,0-1 0,1 0 0,-1 0 0,0 0 0,0 0 0,1 0 0,-1 0 0,0 0 0,1 0 0,-1 0 0,1 0 0,0 0 0,-1 0 0,1 0 1,0 0-1,0 0 0,-1 0 0,1 0 0,0-1 0,0 1 0,0 0 0,0-1 0,0 1 0,0-1 0,0 1 0,0-1 0,0 1 0,0-1 1,0 0-1,0 1 0,1-1 0,-1 0 0,2 0 0,17-6-3636,-4-11-5327,-12 3-1095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9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13965,'0'0'12908,"-9"7"-13126,3-3 214,1-1 0,0 1 0,0 1 1,1-1-1,-1 1 0,1-1 0,0 1 1,0 1-1,0-1 0,1 0 0,0 1 1,0 0-1,0 0 0,1 0 1,0 0-1,0 0 0,1 0 0,-1 0 1,0 11-1,2-15 12,0-1 0,-1 0 0,1 0 1,0 0-1,0 1 0,0-1 0,0 0 0,0 0 1,0 0-1,1 1 0,-1-1 0,0 0 0,1 0 1,-1 0-1,0 0 0,1 1 0,0-1 0,-1 0 1,1 0-1,-1 0 0,1 0 0,0 0 0,0-1 1,0 1-1,0 0 0,-1 0 0,1 0 0,0-1 1,0 1-1,1 0 0,-1-1 0,0 1 0,0-1 1,0 1-1,0-1 0,0 0 0,1 1 0,-1-1 0,0 0 1,0 0-1,0 0 0,1 0 0,-1 0 0,0 0 1,0 0-1,0 0 0,1-1 0,-1 1 0,0 0 1,0-1-1,0 1 0,0-1 0,0 1 0,2-2 1,6-2 65,0 0 0,0 0 1,0-1-1,-1-1 0,13-9 1,-7 3-28,1-1 0,-2-1 0,1 0 0,-2-1 0,20-29 1,-37 53-932,-1 1 1,2 1-1,0-1 1,0 1-1,1-1 1,0 1-1,-2 19 1,5-30 721,-1 1 0,1-1 0,0 0 1,0 1-1,0-1 0,0 0 0,0 0 1,0 1-1,0-1 0,0 0 0,0 1 1,1-1-1,-1 0 0,0 1 0,0-1 1,0 0-1,0 0 0,0 1 0,0-1 1,1 0-1,-1 0 0,0 1 0,0-1 1,0 0-1,1 0 0,-1 0 0,0 1 0,0-1 1,1 0-1,-1 0 0,0 0 0,0 0 1,1 1-1,-1-1 0,0 0 0,1 0 1,-1 0-1,0 0 0,0 0 0,1 0 1,-1 0-1,0 0 0,1 0 0,-1 0 1,0 0-1,1 0 0,-1 0 0,0 0 1,1 0-1,8 0-4819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9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7431,'0'0'13810,"-11"6"-12422,-18 12-789,6-3 244,-1-2 1,-30 14-1,53-26-763,30-1 406,2-2-567,-22 1 42,0 0-1,-1 0 1,1 1 0,0 0-1,0 1 1,-1 0 0,18 4 0,-25-4 41,-1-1 0,1 1 1,0-1-1,0 1 0,-1-1 1,1 1-1,0 0 0,0-1 0,-1 1 1,1 0-1,-1 0 0,1 0 1,-1-1-1,1 1 0,-1 0 1,0 0-1,1 0 0,-1 0 1,0 0-1,1 0 0,-1 0 1,0-1-1,0 1 0,0 0 1,0 0-1,0 0 0,0 0 1,0 0-1,0 0 0,-1 0 1,1 0-1,0 0 0,0 0 1,-1 0-1,1 0 0,-1-1 1,1 1-1,-1 0 0,1 0 1,-1 0-1,0 0 0,-26 29 1982,20-26-1601,0 0-1,0 0 0,0-1 1,-1 0-1,-12 3 0,18-5-394,-1 0 0,0 0 0,1-1 0,-1 1 0,0-1 0,0 0 0,0 0 0,1 0 0,-1 0 0,0 0 0,0 0 0,1-1 0,-1 1 0,0-1 0,0 0 0,1 0 0,-1 0 0,-4-2 0,-1-15-4580,10 6-6404,7 6 2402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0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156 210 9801,'0'0'18727,"-10"-3"-18492,6 1-236,1 0 0,-1 1 0,0 0 0,0-1-1,0 2 1,0-1 0,0 0 0,0 1 0,0 0 0,-1 0 0,1 0-1,0 0 1,0 1 0,0-1 0,0 1 0,0 0 0,0 1 0,0-1-1,1 1 1,-1-1 0,0 1 0,1 0 0,-1 0 0,1 1 0,-1-1-1,1 1 1,-3 3 0,1-1-12,1 1 0,0 0 0,0 0 0,1 0 0,-1 0 0,-3 11 0,7-16 13,-1 0-1,0 1 1,1-1-1,-1 0 1,1 0 0,0 0-1,-1 0 1,1 1-1,0-1 1,0 0-1,-1 0 1,1 1-1,0-1 1,0 0-1,1 0 1,-1 1-1,0-1 1,0 0-1,1 0 1,-1 1-1,0-1 1,1 0 0,-1 0-1,1 0 1,0 0-1,-1 0 1,1 0-1,0 0 1,0 0-1,-1 0 1,1 0-1,0 0 1,0 0-1,0-1 1,0 1-1,0 0 1,0-1-1,1 1 1,-1 0-1,0-1 1,0 0 0,0 1-1,0-1 1,2 1-1,7-1-57,0 0 0,0 0 0,0-1 0,0 0 0,0 0 0,0-2 0,0 1 0,0-1 0,-1 0 0,1-1-1,-1 0 1,0-1 0,0 0 0,-1 0 0,1-1 0,-1 0 0,11-10 0,-5 4-59,-1-1 0,0-1 0,0 0 0,-1-1 0,-1 0 0,-1-1 0,0 0 0,12-27 0,-20 38 119,0 1-1,0-1 1,-1 0 0,0 0-1,0 0 1,0 1 0,-1-1-1,1 0 1,-1 0 0,-1 0-1,1 0 1,-2-10-1,1 14-1,0-1 0,1 1 0,-1-1-1,0 0 1,0 1 0,0-1-1,-1 1 1,1 0 0,0-1 0,0 1-1,-1 0 1,1 0 0,-1 0-1,1 0 1,-1 0 0,1 0 0,-1 0-1,0 0 1,1 1 0,-1-1 0,0 1-1,0-1 1,1 1 0,-1 0-1,0-1 1,0 1 0,0 0 0,1 0-1,-1 1 1,0-1 0,0 0-1,0 0 1,1 1 0,-1-1 0,0 1-1,0 0 1,-1 0 0,-5 2-5,0 1 0,1-1 0,0 1 0,-1 1 1,1-1-1,1 1 0,-1 0 0,1 1 0,0-1 0,-11 14 1,13-14 23,-1 0 0,1 1 1,0 0-1,0 0 1,0 0-1,1 1 1,0-1-1,0 1 0,1 0 1,0-1-1,0 1 1,1 0-1,-2 8 1,4-14-13,-1 0 1,0 0 0,1 0-1,-1 0 1,1-1 0,-1 1-1,1 0 1,0 0 0,-1 0-1,1-1 1,0 1-1,-1 0 1,1-1 0,0 1-1,0 0 1,0-1 0,-1 1-1,1-1 1,0 1 0,0-1-1,0 0 1,0 1 0,0-1-1,0 0 1,0 0 0,0 0-1,0 1 1,0-1 0,0 0-1,0 0 1,1-1 0,43 2 163,-33-2-304,123-2-3700,-133 4 3828,-1-1 1,1 0-1,-1 0 1,0 1-1,1-1 1,-1 0-1,1 1 0,-1-1 1,0 1-1,0 0 1,1 0-1,-1-1 1,0 1-1,0 0 1,0 0-1,0 0 1,0 0-1,0 0 1,0 0-1,0 0 1,0 1-1,0-1 1,-1 0-1,1 0 1,0 1-1,-1-1 1,1 0-1,-1 1 1,0-1-1,1 1 1,-1-1-1,0 3 1,1 6 280,-1 0 0,-1-1 1,1 1-1,-3 11 0,-1 9 365,27-45 155,-12 4-993,2-2-799,0-1 0,-1 0 1,12-19-1,-39 73 3140,14-37-1979,0 1 0,0-1 1,0 1-1,0-1 0,1 1 0,0 0 1,-1-1-1,1 1 0,1 0 0,-1-1 0,0 1 1,2 3-1,-1-6-102,1 0 0,-1 0-1,1 0 1,0 0 0,-1-1 0,1 1 0,0-1 0,-1 1-1,1-1 1,0 1 0,0-1 0,-1 0 0,1 0 0,0 0-1,0 0 1,3-1 0,34-3 433,17-15-545,-46 15-153,0 0 1,0 0-1,0 1 1,0 1-1,0-1 1,0 2-1,1-1 0,13 1 1,-23 2 206,-1-1 0,0 1 0,1-1 0,-1 0 0,0 1 0,0-1-1,1 1 1,-1-1 0,0 1 0,0-1 0,0 1 0,1-1 0,-1 1 0,0 0 0,0-1 0,0 1 0,0-1 0,0 1 0,0-1 0,0 1 0,0-1-1,0 1 1,-1-1 0,1 1 0,0-1 0,0 1 0,0-1 0,-1 1 0,1-1 0,0 1 0,-1 0 0,-5 15 552,6-15-526,-1-1-1,1 0 0,0 0 0,-1 0 0,1 1 0,0-1 1,0 0-1,-1 1 0,1-1 0,0 0 0,0 1 1,0-1-1,-1 0 0,1 1 0,0-1 0,0 0 1,0 1-1,0-1 0,0 0 0,0 1 0,0-1 0,0 1 1,0-1-1,0 0 0,0 1 0,0-1 0,0 0 1,0 1-1,0-1 0,0 1 0,0-1 0,0 0 1,1 1-1,-1-1 0,0 0 0,0 1 0,0-1 0,1 1 1,18-3 676,40-20-326,-37 13-533,-14 6-50,0 1 0,0-1-1,0 1 1,0 1 0,1 0-1,-1 0 1,0 0 0,1 1-1,14 2 1,-22-1 203,0 0 0,0 1-1,0-1 1,0 0 0,0 1 0,0-1 0,-1 1-1,1-1 1,0 1 0,-1-1 0,1 1 0,-1-1-1,1 1 1,-1 0 0,0-1 0,0 1 0,0 0-1,0-1 1,0 1 0,0 0 0,0-1 0,-1 4-1,-7 38 617,4-51-5218,1-4-4085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1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9833,'0'0'9545,"36"55"-13965,-21-41-7879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1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83 8872,'0'0'16902,"9"-3"-15920,-4 1-886,30-13 305,-33 14-390,-1 0 0,1 0-1,-1-1 1,1 1 0,-1 0 0,0 0 0,1-1 0,-1 1 0,0-1 0,0 0 0,0 1 0,0-1 0,0 0-1,0 1 1,-1-1 0,1 0 0,0 0 0,-1 0 0,1 0 0,-1 0 0,0-2 0,0 3-17,0 0 1,0-1 0,0 1-1,0 0 1,0 0 0,-1 0-1,1 0 1,0 0-1,-1 0 1,1 0 0,-1 0-1,1 0 1,-1 0 0,1 1-1,-1-1 1,0 0 0,0 0-1,1 0 1,-1 1-1,0-1 1,0 0 0,0 1-1,0-1 1,1 0 0,-1 1-1,0-1 1,0 1 0,0 0-1,0-1 1,-1 1-1,1 0 1,0 0 0,0-1-1,0 1 1,0 0 0,0 0-1,0 0 1,0 0 0,0 1-1,0-1 1,0 0-1,0 0 1,0 1 0,0-1-1,0 0 1,0 1 0,0-1-1,-2 2 1,-2 0-35,-1 0 0,0 0 0,1 1 0,-1 0 0,1 0 1,0 0-1,-9 8 0,11-7 31,-1 0 1,0 0 0,1 0-1,0 1 1,0 0-1,1-1 1,-1 1 0,1 0-1,-2 6 1,4-10 17,-1 1 0,1-1 0,0 0 0,0 0 0,0 0 0,-1 0 0,1 0 1,1 0-1,-1 1 0,0-1 0,0 0 0,0 0 0,0 0 0,1 0 0,-1 0 0,1 0 0,-1 0 0,1 0 1,-1 0-1,1 0 0,-1 0 0,1 0 0,0 0 0,0 0 0,-1-1 0,1 1 0,0 0 0,0 0 0,0-1 1,0 1-1,0-1 0,0 1 0,0-1 0,0 1 0,0-1 0,0 1 0,0-1 0,0 0 0,0 0 0,0 1 0,1-1 1,-1 0-1,0 0 0,0 0 0,0 0 0,0-1 0,2 1 0,12-1 4,-1 0 0,0-1-1,0-1 1,-1 0 0,1-1 0,13-5 0,-14 4-219,1 1 1,-1 0 0,1 1-1,0 0 1,20 0 0,-34 3 194,1 0 0,-1 0 0,1 0 1,0 0-1,-1 0 0,1 0 0,-1 0 0,1 0 1,-1 0-1,1 0 0,-1 1 0,0-1 1,1 0-1,-1 0 0,1 1 0,-1-1 1,1 0-1,-1 1 0,0-1 0,1 0 0,-1 1 1,1-1-1,-1 1 0,0-1 0,0 0 1,1 1-1,-1-1 0,0 1 0,0-1 0,0 1 1,1-1-1,-1 1 0,0 0 0,0 22 125,-1-22-92,1 0 0,-1 0 1,1 0-1,0 0 0,0 0 0,-1 0 0,1 0 0,0 0 0,0 0 0,0 0 0,0 0 0,0 0 0,0 0 0,0 0 0,0 0 0,1 0 0,-1 0 0,0-1 0,1 1 0,-1 0 0,0 0 0,1 0 0,-1 0 0,1 0 0,0 0 1,-1-1-1,1 1 0,0 0 0,-1 0 0,1-1 0,0 1 0,0 0 0,8-1 32,0 0 0,1-1 0,-2 0 0,1 0 0,0-1 1,0 0-1,0-1 0,-1 0 0,1 0 0,12-7 0,-11 5-446,-1 0 0,1 2 0,0-1 0,0 1 0,0 0 0,1 1 0,16-1 0,-30 18-3890,-7-6-2711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2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6 14958,'0'0'12060,"-9"-2"-12071,0 0 7,1 1 0,0 1 0,-1 0 0,1 0 0,-10 1 0,16-1-1,-1 0 0,0 1 0,0-1 0,0 1 0,1-1 0,-1 1 0,0 0 0,0 0 0,1 0 0,-1 1 0,1-1 0,-1 1 0,1-1 0,0 1 0,0 0 0,0 0 0,-1 0 0,2 0 0,-1 0 0,0 0 0,0 0 0,1 1 0,-2 3 0,3-6-1,0 1 0,0-1 0,1 0 0,-1 1 0,0-1 0,1 1 0,-1-1 0,1 1 0,-1-1 0,0 0 0,1 1 0,-1-1 0,1 0 0,-1 1 0,1-1 0,-1 0 0,1 0 0,-1 0 0,1 1 0,-1-1 0,1 0 0,0 0 0,-1 0 0,1 0 0,-1 0 0,1 0 1,-1 0-1,1 0 0,0 0 0,23 1-220,-22-1 129,20 1-831,53 3-982,-71-3 1849,0-1 0,-1 1 0,1 0 1,0 0-1,0 0 0,-1 1 0,1-1 0,-1 1 0,1 0 0,-1 0 1,1 0-1,-1 0 0,0 1 0,0-1 0,3 4 0,-6-5 124,1-1 0,-1 1 0,0-1 0,1 1 0,-1 0 0,1-1-1,-1 1 1,0 0 0,0 0 0,0-1 0,1 1 0,-1 0 0,0 0 0,0-1-1,0 1 1,0 0 0,0 0 0,0-1 0,0 1 0,0 0 0,0 0 0,-1-1-1,1 1 1,0 0 0,0 0 0,-1-1 0,1 1 0,-1 0 0,1 0 0,-23 16 1658,-31 0 575,54-17-2279,-10 3-67,1-1 0,-1 0-1,0 0 1,0-1 0,1-1 0,-1 0 0,-15-2 0,24 2-126,1 0 0,0 0 1,-1 0-1,1 0 0,0-1 0,-1 1 0,1 0 0,0 0 0,-1-1 1,1 1-1,0 0 0,0-1 0,-1 1 0,1 0 0,0-1 0,0 1 0,0 0 1,0-1-1,-1 1 0,1 0 0,0-1 0,0 1 0,0 0 0,0-1 0,0 1 1,0-1-1,0 1 0,0 0 0,0-1 0,0 1 0,0-1 0,0 1 1,0-1-1,0-1-1153,0-9-6844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2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31 17745,'0'0'9566,"1"-3"-9411,-1 2-148,0 0 1,0 0-1,0 0 1,0 0-1,0 0 0,0 0 1,0 0-1,0 0 1,0 1-1,0-1 0,-1 0 1,1 0-1,0 0 0,-1 0 1,1 0-1,0 1 1,-1-1-1,1 0 0,-1 0 1,1 1-1,-1-1 1,0 0-1,1 1 0,-1-1 1,0 0-1,1 1 1,-1-1-1,0 1 0,-1-1 1,0 0-7,0 0-1,1 1 1,-2-1 0,1 1 0,0 0 0,0-1-1,0 1 1,0 0 0,0 0 0,0 0 0,0 1 0,0-1-1,0 0 1,0 1 0,-3 1 0,2-1-10,0 1 0,0-1 0,1 1 0,-1 0 0,1 0 1,0 0-1,0 0 0,-1 1 0,1-1 0,0 0 0,1 1 0,-1 0 0,0-1 0,1 1 1,0 0-1,-1 0 0,1 0 0,-1 5 0,1-6 18,1-1 0,-1 1-1,1-1 1,0 1 0,-1 0 0,1-1 0,0 1-1,0 0 1,0-1 0,0 1 0,0 0-1,0-1 1,0 1 0,1 0 0,-1-1 0,1 1-1,-1 0 1,1-1 0,0 1 0,-1-1 0,1 1-1,0-1 1,0 1 0,0-1 0,0 0 0,0 0-1,0 1 1,1-1 0,-1 0 0,0 0 0,1 0-1,-1 0 1,1 0 0,2 1 0,7 1-40,0-1 1,0 0 0,1-1 0,-1 0-1,1 0 1,-1-1 0,1-1-1,-1 0 1,18-4 0,-12 1-1720,-1 0 0,0-2 0,19-7 0,3-7-8922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2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9833,'0'0'10506,"-4"9"-8771,-23 74 1049,-28 139 0,54-221-2741,1 1-1,-1-1 1,1 1-1,0-1 1,-1 1-1,1 0 1,0-1-1,0 1 1,0-1-1,0 1 1,0 0-1,1-1 1,-1 1-1,0-1 1,1 1-1,-1-1 1,1 1-1,0-1 1,-1 1-1,1-1 1,2 3-1,-2-4 13,0 1-1,0 0 0,0-1 1,0 0-1,1 1 1,-1-1-1,0 0 1,1 1-1,-1-1 0,0 0 1,0 0-1,1 0 1,-1 0-1,0 0 0,1-1 1,-1 1-1,0 0 1,0-1-1,1 1 1,0-1-1,11-4 213,-2-1-1,1 0 1,19-15-1,-27 18-351,60-45-120,89-86-1,-149 128-3695,-13 11-2509,6-3 5889,-8 4-6381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3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0 311 15727,'0'0'10282,"54"18"-10090,-26-33-513,-3-6-1504,-1-3-674,-7-6-415,0-7 223,-4-4-864,-2-3-1442</inkml:trace>
  <inkml:trace contextRef="#ctx0" brushRef="#br0" timeOffset="1">228 1 7559,'0'0'9545,"-21"69"-8456,7-32-640,-1 5-289,3-2 0,5 2-160,1 0 96,4-9-576,2-3-545,0-7 32,0-7 96,0-11-897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12748,'0'0'16159,"11"-1"-15513,22-3-172,47 1-1,-65 3-1032,1 1 0,-1 0-1,1 1 1,-1 1 0,0 0-1,18 7 1,-31-9-72,6 3-1143,-6-1-1499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3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9673,'0'0'13293,"50"-5"-12941,-24 5-352,10 1 32,-3 2-576,5-3-2852,-3 0-2593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3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57 10122,'0'0'7868,"-10"3"-6688,5-2-1178,-4 2 380,0 0 0,0 0 0,0 0 0,-11 7 0,18-9-294,-1 1 0,1-1 1,0 1-1,-1 0 1,1 0-1,0-1 0,0 1 1,0 1-1,1-1 1,-1 0-1,0 0 1,1 1-1,-1-1 0,1 0 1,0 1-1,0 0 1,0-1-1,0 1 1,0 0-1,1-1 0,-1 1 1,1 4-1,0-6-78,0 0 0,1 0 0,-1 0 0,0 0-1,1 0 1,-1 0 0,1 0 0,0 0 0,-1 0 0,1 0-1,0-1 1,-1 1 0,1 0 0,0 0 0,0-1 0,0 1 0,-1-1-1,1 1 1,0 0 0,0-1 0,0 0 0,0 1 0,0-1-1,0 0 1,0 1 0,0-1 0,0 0 0,0 0 0,0 0 0,2 0-1,41 2 149,-33-2-188,31 3-176,57 9 1,-98-11 1646,-7-7-353,1-1-1,1 1 1,-1-1 0,1 1 0,-7-15 0,-22-75-1613,27 75 945,6 21-457,1-1-1,-1 1 1,1 0 0,-1-1-1,0 1 1,1 0 0,0-1-1,-1 1 1,1 0 0,-1 0-1,1-1 1,-1 1 0,1 0 0,-1 0-1,1 0 1,0 0 0,-1 0-1,1 0 1,-1 0 0,1 0-1,0 0 1,-1 0 0,1 0-1,-1 0 1,1 0 0,-1 0-1,1 1 1,-1-1 0,1 0-1,0 0 1,-1 1 0,1 0-1,30 7-1565,-27-7 1112,35 9-3608,-12-6-1550,10-1-8337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4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15439,'0'0'6769,"1"11"-6097,6 144 407,-7-154-1068,-1 0 0,1 0 0,0-1 0,0 1 0,0 0 0,1 0 0,-1 0 0,0 0 0,0 0 1,0-1-1,1 1 0,-1 0 0,0 0 0,1 0 0,-1-1 0,0 1 0,1 0 0,-1 0 0,1-1 0,0 1 0,-1 0 1,1-1-1,-1 1 0,1-1 0,0 1 0,0-1 0,-1 1 0,1-1 0,1 1 0,1 0 77,-1-1 0,0 0-1,0 0 1,1 0 0,-1 0 0,0 0-1,0-1 1,1 1 0,-1-1 0,0 1-1,3-2 1,57-31 1365,-60 31-1510,147-104 345,-148 106-311,0-1 0,0 0 1,-1 1-1,1-1 0,0 1 0,0 0 0,0-1 0,0 1 0,-1 0 0,1-1 0,0 1 0,0 0 1,0 0-1,0 0 0,0 0 0,0 0 0,0 0 0,0 0 0,1 0 0,1 13-166,-18 39 405,5-18 327,32-35 488,-18-1-1218,1 0 1,-1 0 0,1-1 0,-1 1 0,0-1-1,0 0 1,5-5 0,12-14-6860,-10 6-3685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4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15 15951,'0'0'8488,"-11"1"-8685,6 0 193,1-1 0,-1 1 0,1 0 1,0 0-1,-1 1 0,1-1 1,0 1-1,0 0 0,0 0 0,0 0 1,1 0-1,-1 1 0,0 0 1,1-1-1,0 1 0,0 1 0,0-1 1,0 0-1,0 1 0,0-1 1,1 1-1,-4 7 0,3-6 91,0 0 0,1 0 0,-1 0 0,1 1 0,0-1-1,0 1 1,1-1 0,-2 12 0,3-16-57,0 0-1,0-1 0,0 1 1,0 0-1,0 0 0,0-1 1,0 1-1,0 0 0,1 0 1,-1-1-1,0 1 0,1 0 1,-1-1-1,0 1 1,1-1-1,-1 1 0,1 0 1,-1-1-1,1 1 0,-1-1 1,1 1-1,-1-1 0,1 1 1,-1-1-1,1 0 1,0 1-1,1 0 0,0-1 47,1 0-1,-1 1 0,1-1 1,0 0-1,-1 0 0,1-1 1,-1 1-1,1 0 1,0-1-1,-1 0 0,1 1 1,3-3-1,2-1-13,-1 0 1,1 0-1,-1 0 0,0-1 1,0 0-1,0-1 0,-1 0 1,0 0-1,7-8 0,-9 9-34,0 0-1,0 0 0,0-1 0,-1 1 0,0-1 1,0 1-1,0-1 0,-1 0 0,1 0 0,-1-1 1,-1 1-1,2-12 0,-7 14-331,-4 11 132,-7 9 55,10-9 1,1 1-1,0-1 1,0 1-1,1 0 1,0-1-1,0 1 0,1 1 1,0-1-1,1 0 1,0 0-1,-1 15 1,3-22-13,-1 0 0,0 0 1,1 1-1,-1-1 1,1 0-1,-1 0 0,1 0 1,-1 0-1,1 0 1,0 0-1,0 0 0,-1 0 1,1 0-1,0-1 0,0 1 1,0 0-1,0 0 1,0-1-1,0 1 0,0 0 1,0-1-1,0 1 1,1-1-1,-1 0 0,0 1 1,0-1-1,0 0 0,0 0 1,2 1-1,41-1-5621,-38 0 4394,29-4-6294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5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100 174 10250,'0'0'5231,"-10"7"-2599,7-5-2576,-8 5 679,0 2 1,0-1 0,-14 16 0,22-21-592,0 0 1,1 0 0,-1 0-1,1 0 1,0 1 0,0-1 0,0 1-1,1-1 1,-1 1 0,1 0 0,-1-1-1,1 1 1,1 0 0,-1 0-1,0 0 1,1 0 0,0 0 0,0 0-1,0 0 1,1 4 0,-1-7-104,1 0 0,0 1 0,0-1 0,0 0-1,0 0 1,0 0 0,0 1 0,0-1 0,0 0 0,1-1 0,-1 1 0,0 0 0,1 0 0,-1 0 0,0-1 0,1 1 0,-1-1-1,1 1 1,-1-1 0,1 0 0,-1 1 0,1-1 0,-1 0 0,1 0 0,-1 0 0,1 0 0,-1 0 0,1 0 0,1-1 0,4 0 185,-1 1 0,0-1 0,1-1 0,-1 1 0,11-5 0,-5-1-214,0-1 0,0 0 1,-1 0-1,0-2 0,0 1 0,-1-1 1,-1-1-1,1 0 0,-2 0 1,0-1-1,0 0 0,-1 0 1,0-1-1,-1 0 0,-1 0 0,0 0 1,-1-1-1,0 1 0,-1-1 1,0 0-1,-2 0 0,1-15 1,-1 27-28,-1 1 0,0-1 1,0 1-1,0-1 1,0 0-1,-1 1 0,1-1 1,0 1-1,-1-1 1,1 1-1,-1 0 0,1-1 1,-1 1-1,0-1 1,1 1-1,-1 0 0,0-1 1,0 1-1,0 0 1,0 0-1,0 0 0,0 0 1,0 0-1,-2-1 1,1 1-6,-1 0 1,1 1 0,0-1-1,0 1 1,0 0-1,0 0 1,-1-1 0,1 2-1,0-1 1,0 0 0,0 0-1,0 1 1,-1-1 0,1 1-1,-2 0 1,-5 3-14,1-1-1,-1 1 1,1 1 0,-1 0 0,2 0-1,-15 12 1,21-16 32,-36 37 40,35-35-30,-1 0 0,1-1 0,1 1 0,-1 0 0,0 0 0,0 0 0,1 1 0,0-1 0,0 0 0,0 0 0,0 1 0,-1 5 0,3-8-2,-1 0-1,0 0 1,0 0 0,1 0 0,-1 0-1,1-1 1,-1 1 0,1 0-1,-1 0 1,1 0 0,-1 0 0,1 0-1,0-1 1,0 1 0,-1 0 0,1-1-1,0 1 1,0 0 0,0-1-1,0 1 1,0-1 0,0 1 0,-1-1-1,1 0 1,0 1 0,0-1 0,0 0-1,2 0 1,37 6 77,-30-6-144,21 3-638,0-1-1004,46 10-1,-69-11 1620,-1 1 0,1 1 0,-1-1 0,0 1 0,1 0 0,-2 1 0,1 0 1,0 0-1,-1 0 0,1 1 0,7 7 0,-13-10 204,0 1 1,1-1 0,-1 1 0,0 0-1,0-1 1,-1 1 0,1 0-1,0-1 1,-1 1 0,0 0 0,0 0-1,1-1 1,-2 1 0,1 0 0,0 0-1,0 0 1,-1-1 0,0 1-1,0 0 1,1-1 0,-1 1 0,-1 0-1,1-1 1,0 1 0,-1-1 0,-2 5-1,3-6-355,-1 0 0,1 1 0,0-1 0,0 0 0,-1 1 0,1-1 0,0 0-1,-1 0 1,1 0 0,-1 0 0,0-1 0,1 1 0,-1 0 0,0 0 0,-3 0-1,-2-1-8712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6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125 136 4484,'0'0'19608,"6"-8"-17937,-3 3-1480,11-21 760,-18 17-559,-17 9-223,14 3-187,0 0-1,0 0 1,0 0-1,0 1 1,1 0-1,0 0 1,0 1-1,0-1 1,0 2-1,1-1 1,-6 7-1,7-8 12,0 1-1,0 0 0,0 0 0,0 0 0,1 1 0,0-1 1,0 1-1,1 0 0,-1 0 0,1 0 0,0 0 1,1 0-1,-2 9 0,4-14 13,-1 1 0,0-1 0,1 0 0,-1 0 0,1 0 0,-1 1 0,1-1 0,0 0 0,0 0 0,-1 0 0,1 0 0,0 0-1,0 0 1,0 0 0,0-1 0,0 1 0,0 0 0,0 0 0,0-1 0,1 1 0,-1-1 0,0 1 0,0-1 0,0 1 0,1-1 0,-1 0 0,0 0 0,1 1 0,-1-1 0,0 0 0,0 0 0,1 0 0,-1-1 0,0 1 0,1 0 0,-1 0-1,2-1 1,5 0 74,-1 0 0,1 0 0,0-1 0,-1 0 0,11-4 0,-8 1 9,0-1 0,0 0 0,0 0 0,-1-1 0,0-1 0,0 1 0,-1-2 0,0 1 0,0-1 0,-1 0 0,0 0 0,-1-1 0,0 0 0,-1 0-1,0-1 1,0 0 0,-1 1 0,0-2 0,-1 1 0,0 0 0,-1 0 0,1-14 0,-3 25-95,0-1 0,0 1-1,0-1 1,1 1 0,-1-1-1,0 0 1,0 1 0,0-1 0,0 1-1,0-1 1,0 1 0,0-1-1,0 1 1,-1-1 0,1 1-1,0-1 1,0 1 0,0-1 0,-1 1-1,1-1 1,0 1 0,0-1-1,-1 1 1,1-1 0,0 1-1,-1 0 1,1-1 0,-1 1 0,1-1-1,0 1 1,-1 0 0,1 0-1,-1-1 1,1 1 0,-1 0-1,1 0 1,-1-1 0,1 1-1,-1 0 1,1 0 0,-1 0 0,1 0-1,-1 0 1,1 0 0,-1 0-1,0 0 1,1 0 0,-1 0-1,1 0 1,-1 0 0,1 0 0,-1 0-1,1 1 1,-1-1 0,1 0-1,-1 0 1,1 1 0,-1-1-1,1 0 1,-1 1 0,1-1 0,0 0-1,-1 1 1,1-1 0,-1 1-1,-25 26-850,10 11-826,14-18-1583,2-19 2987,0-1-1,0 1 0,0-1 0,0 1 0,0-1 0,1 0 0,-1 1 0,0-1 0,0 1 0,0-1 0,1 0 0,-1 1 0,0-1 0,0 0 1,1 1-1,-1-1 0,0 0 0,1 1 0,-1-1 0,0 0 0,1 0 0,-1 1 0,1-1 0,-1 0 0,0 0 0,1 0 0,-1 1 0,1-1 1,-1 0-1,1 0 0,-1 0 0,1 0 0,19 0-8116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6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9097,'0'0'14141,"-4"12"-13484,-41 85 606,23-51 225,-23 65-1,44-110-1468,1-1-1,-1 1 1,1 0-1,-1 0 1,1 0-1,0 0 1,-1 0-1,1 0 1,0 0-1,0 0 0,0 0 1,0 0-1,0 0 1,0 0-1,0 0 1,0 0-1,0 0 1,0 0-1,1 0 1,-1 0-1,0 0 1,1 0-1,-1 0 1,0 0-1,1 0 0,-1-1 1,1 1-1,0 0 1,-1 0-1,1 0 1,0-1-1,-1 1 1,1 0-1,0-1 1,0 1-1,0-1 1,1 2-1,2-2 63,0 1-1,1-1 0,-1 1 1,0-1-1,0 0 0,1-1 1,-1 1-1,5-2 1,41-7-227,-30 4-720,1 1 0,37-1 0,-57 5 862,-1 0 1,1 0 0,0 0-1,-1 0 1,1 0-1,-1 0 1,1 0 0,-1 0-1,1 0 1,-1 0-1,1 1 1,0-1 0,-1 0-1,1 0 1,-1 1 0,1-1-1,-1 0 1,0 1-1,1-1 1,-1 0 0,1 1-1,-1-1 1,0 1-1,1-1 1,-1 1 0,0-1-1,1 1 1,-1-1 0,0 1-1,0-1 1,1 1-1,-1-1 1,0 1 0,0-1-1,0 1 1,0-1-1,0 1 1,0 0 0,0-1-1,0 1 1,0-1-1,0 1 1,0 0 0,-1 1 48,1 0 1,-1 0 0,1-1 0,-1 1-1,1 0 1,-1-1 0,0 1-1,0 0 1,0-1 0,0 1 0,0-1-1,0 0 1,-3 3 0,-7 4 171,0-1 0,0 0 0,-1-1 0,0-1 0,0 1 0,0-2 0,-1 0 0,0 0 0,0-1 0,0-1-1,0 0 1,0-1 0,-14 0 0,26-1-252,-1-1-1,0 1 1,1 0-1,-1 0 1,1-1 0,-1 1-1,0-1 1,1 0-1,-1 1 1,1-1-1,-1 0 1,1 0-1,0 0 1,-1 0-1,1 0 1,0 0-1,0-1 1,0 1-1,-1 0 1,1-1-1,1 1 1,-1 0-1,0-1 1,0 1 0,0-1-1,1 1 1,-1-1-1,0-1 1,-2-24-3907,11 3-4866,5 11 1244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86 135 15150,'0'0'12113,"3"-2"-11344,1 0-558,56-47 1230,-56 46-1417,-1 0 0,0 0 0,0-1 1,0 1-1,-1-1 0,1 1 0,-1-1 0,0 0 1,0 0-1,0 0 0,-1 0 0,1-1 1,-1 1-1,0 0 0,1-7 0,-2 10-25,0 1 1,0-1-1,0 1 0,0-1 0,0 1 1,0-1-1,-1 0 0,1 1 0,0-1 1,0 1-1,0-1 0,0 1 0,-1-1 1,1 1-1,0-1 0,-1 1 0,1 0 1,0-1-1,-1 1 0,1-1 0,0 1 1,-1 0-1,1-1 0,-1 1 0,1 0 1,-1-1-1,1 1 0,0 0 0,-1 0 1,1-1-1,-1 1 0,0 0 0,0 0 1,-22 3-133,-20 19-99,24-6 197,1 1 1,-17 20-1,31-32 28,0-1 1,0 0 0,1 1 0,-1 0 0,1 0 0,1 0-1,-1 0 1,1 1 0,-1-1 0,1 1 0,1-1-1,-1 1 1,1 0 0,-1 9 0,3-14 11,-1 0 0,0-1 0,0 1 0,1 0-1,-1-1 1,1 1 0,-1-1 0,1 1 0,-1 0 0,1-1 0,-1 1 0,1-1 0,-1 1 0,1-1 0,0 0 0,-1 1-1,1-1 1,-1 0 0,1 1 0,0-1 0,0 0 0,-1 0 0,1 1 0,0-1 0,-1 0 0,1 0 0,0 0-1,1 0 1,25 0 116,-21 0-80,14-2-53,-1 0-1,0-1 1,0-2 0,0 0-1,0-1 1,-1 0 0,26-14-1,-23 10-4,1 1-1,0 1 1,1 1-1,27-5 0,-34 14 64,-18 4-25,2-6-13,-3 5 11,1-1 0,-1 1 0,1-1 0,-1 1 0,-1-1 0,1 0 0,-7 6 0,7-7 43,0 0 0,0 0 0,0 0 0,0 1 0,0-1 1,1 0-1,0 1 0,0 0 0,0 0 0,0 0 0,0 0 0,1 0 0,0 0 1,-1 4-1,38-12 963,33-26-918,-58 24-311,0 1 0,1-1 0,-1 2 0,1 0-1,0 0 1,0 1 0,0 0 0,16-1 0,-28 6 186,-1 0-1,1 0 1,-1 0-1,1 0 1,-1-1-1,0 1 1,1 0-1,-1-1 1,0 1-1,0 0 1,0-1-1,-2 2 1,-18 19-348,-16 20 848,36-40-1201,0 0 0,-1 0 0,1 1 0,0-1 0,0 0-1,1 1 1,-1-1 0,0 1 0,1-1 0,-1 6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9513,'0'0'12684,"48"11"-11467,-14-9-576,5 1-129,6 1-127,5-2-257,1 1-96,-5-2 32,-5-1-577,-5 0-1184,-12 0-1827,-15 0-2593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4132,'0'0'18738,"73"36"-17521,-19-36-609,9-3-447,6-3-129,2-2-193,-5 1-1760,-10-2-2564,-10-2-4419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11435,'0'0'12075,"83"14"-8936,-39-13-1441,8-1-1058,-3 0-543,2 2-418,-9-2-1953,-6 0-3267,-10-4-10474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12620,'0'0'2610,"10"-1"-1403,5-1-708,-1 1-1,1 1 1,0 0 0,0 1-1,0 1 1,16 3 0,-28-4-488,1-1 1,-1 1 0,1 0 0,-1 0-1,1 1 1,-1-1 0,1 1 0,-1-1-1,0 1 1,0 0 0,0 0 0,0 1-1,0-1 1,-1 1 0,1-1 0,-1 1 0,0 0-1,1 0 1,-1 0 0,0 0 0,-1 0-1,1 0 1,0 1 0,-1-1 0,0 1-1,0-1 1,0 1 0,0-1 0,-1 1-1,1-1 1,-1 1 0,0 0 0,0-1-1,-1 6 1,0-4-11,0 1-1,-1-1 1,0 0-1,0 1 1,0-1 0,-1 0-1,0 0 1,1 0-1,-2-1 1,1 1-1,-1-1 1,1 1-1,-1-1 1,-8 6-1,-8 6 614,-43 27 0,46-33-163,-37 22 362,35-22-850,1 0-1,0 2 0,0 0 1,1 1-1,-20 20 0,30-23-3255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2 392 4292,'-1'0'204,"1"1"0,0-1 0,0 0-1,0 0 1,0 1 0,0-1 0,0 0 0,0 1 0,0-1 0,0 0-1,0 0 1,0 1 0,0-1 0,0 0 0,0 0 0,0 1-1,0-1 1,0 0 0,1 0 0,-1 1 0,0-1 0,0 0 0,0 0-1,0 1 1,0-1 0,1 0 0,-1 0 0,0 0 0,0 1 0,0-1-1,1 0 1,-1 0 0,0 0 0,0 0 0,1 0 0,-1 1-1,0-1 1,0 0 0,1 0 0,-1 0 0,0 0 0,0 0 0,1 0-1,-1 0 1,0 0 0,0 0 0,1 0 0,14-11 3515,14-22-1554,-28 32-1878,28-39 486,-1-1 0,-3-2 0,-1 0 0,25-64 0,-46 268-1760,-1-58 1313,0-49-108,-1 0 1,-3 0 0,-13 75 0,12-115 3,-1-1 0,0 1 0,-1-1 0,0 0 0,-1 0 0,-1 0 1,0-1-1,0 0 0,-15 17 0,22-29-198,0 1-1,0-1 1,-1 1 0,1-1 0,0 1 0,0-1 0,-1 1 0,1-1-1,0 0 1,-1 1 0,1-1 0,0 0 0,-1 1 0,1-1-1,-1 0 1,1 0 0,0 1 0,-1-1 0,1 0 0,-1 0-1,1 1 1,-1-1 0,1 0 0,-1 0 0,1 0 0,-1 0-1,1 0 1,-1 0 0,1 0 0,-1 0 0,1 0 0,-1 0 0,1 0-1,-1 0 1,1 0 0,-1-1 0,1 1 0,0 0 0,-1 0-1,1 0 1,-1-1 0,1 1 0,-1 0 0,1-1 0,0 1-1,-1 0 1,1-1 0,0 1 0,-1 0 0,1-1 0,0 1 0,-1-1-1,1 1 1,0 0 0,0-1 0,0 1 0,-1-1 0,1 1-1,0-1 1,0 1 0,0-1 0,0 0 0,-4-36 328,4 35-364,0-23-37,0 0 1,2 0-1,2 1 1,0-1-1,1 1 1,1 0 0,1 0-1,17-36 1,-6 25-147,2 0 0,1 1 1,1 1-1,45-49 0,-30 42-365,-14 15-9,34-44 0,-52 62 541,-1 0 0,1 0 0,-1 0 0,-1-1 0,1 0 0,-1 0 0,0 0 0,-1 0 0,0 0 0,-1 0 0,2-16 0,-3 23 31,0 1-1,0-1 1,0 0-1,0 0 1,0 0 0,0 0-1,-1 0 1,1 0-1,0 0 1,0 0-1,-1 0 1,1 0-1,-1 1 1,1-1-1,-1 0 1,1 0-1,-1 1 1,0-1 0,1 0-1,-1 0 1,0 1-1,1-1 1,-1 1-1,0-1 1,0 1-1,0-1 1,1 1-1,-1-1 1,0 1-1,0 0 1,0-1 0,0 1-1,0 0 1,0 0-1,0 0 1,0 0-1,0 0 1,0 0-1,1 0 1,-1 0-1,0 0 1,0 0-1,0 0 1,-2 1 0,0 0-2,-1 0 1,1 0-1,0 0 1,-1 0 0,1 1-1,0-1 1,0 1-1,0 0 1,0 0 0,0 0-1,-3 2 1,-1 6 103,0-1 1,0 1-1,1 0 1,1 0 0,-1 1-1,2 0 1,-1 0-1,1 0 1,1 0 0,0 1-1,1 0 1,0-1-1,1 1 1,0 0-1,1 0 1,0-1 0,3 22-1,-2-30-87,0 0-1,0 0 1,0 0 0,0 0-1,0 0 1,1 0-1,-1 0 1,1-1 0,0 1-1,0-1 1,0 1-1,0-1 1,0 0 0,1 1-1,-1-1 1,1-1-1,-1 1 1,1 0 0,0 0-1,-1-1 1,1 0-1,0 1 1,0-1 0,0 0-1,0-1 1,0 1-1,0 0 1,1-1 0,-1 0-1,0 1 1,0-1-1,0-1 1,0 1-1,1 0 1,2-2 0,2 1-235,1-1 0,-1 0 1,0 0-1,0-1 0,0 0 1,-1 0-1,1-1 0,-1 0 1,0-1-1,0 1 0,0-1 0,6-6 1,18-28-3764,-10-5-3934,-13 13-1017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12011,'0'0'10704,"-2"9"-10186,-15 91 1123,1-19-554,3 2-1,-1 88 0,14-171-1073,0 1 0,0-1-1,0 1 1,0-1 0,0 1-1,0-1 1,0 1 0,0 0-1,0-1 1,0 1 0,0-1-1,0 1 1,0-1 0,0 1-1,0-1 1,1 1 0,-1-1-1,0 1 1,0-1 0,1 1-1,-1-1 1,0 1 0,1-1-1,-1 0 1,0 1 0,1-1-1,-1 0 1,0 1 0,1-1-1,-1 0 1,1 1 0,-1-1-1,1 0 1,16-9 319,12-27-27,10-23-162,-18 26-305,40-51-1,-59 82 117,-1 1-1,0-1 1,1 1-1,-1-1 1,1 1-1,-1-1 1,1 1-1,0 0 1,-1-1-1,1 1 1,0 0-1,0 0 1,0 1-1,0-1 1,0 0-1,4 0 1,-5 1-4,0 1 0,0-1-1,0 1 1,0 0 0,0-1 0,0 1 0,-1 0-1,1 0 1,0 0 0,0 0 0,-1-1 0,1 1-1,0 0 1,-1 0 0,1 0 0,-1 0 0,0 0-1,1 1 1,-1-1 0,0 0 0,1 0 0,-1 0-1,0 0 1,0 0 0,0 0 0,0 1 0,0-1-1,0 0 1,0 0 0,-1 0 0,1 2 0,-1 2 37,1 1 0,-1 0 1,-1 0-1,1 0 1,-1-1-1,0 1 1,0-1-1,0 1 1,-1-1-1,0 0 0,0 0 1,0 0-1,-1 0 1,-5 6-1,-23 38 31,32-49-19,0 0 1,0 0-1,0 1 1,0-1 0,0 0-1,-1 1 1,1-1-1,0 0 1,0 0 0,0 1-1,0-1 1,0 0-1,0 1 1,0-1-1,0 0 1,0 1 0,0-1-1,1 0 1,-1 0-1,0 1 1,0-1-1,0 0 1,0 1 0,0-1-1,0 0 1,1 0-1,-1 1 1,0-1 0,0 0-1,0 0 1,1 1-1,-1-1 1,0 0-1,0 0 1,1 0 0,-1 0-1,0 1 1,1-1-1,17 3 149,20-9 105,-25 1-236,0 0 0,0-1 0,0-1 0,-1 0 0,0-1 0,0-1 0,-1 1-1,0-2 1,0 0 0,9-11 0,10-15-203,44-65-1,-65 89 159,-1 0 0,-1 0 1,0-1-1,0 0 0,-1 0 0,-1-1 0,0 0 0,4-22 0,-9 35 13,0 1 0,0-1-1,1 1 1,-1-1-1,0 0 1,0 1 0,0-1-1,0 1 1,0-1 0,0 0-1,0 1 1,-1-1 0,1 1-1,0-1 1,0 0-1,0 1 1,0-1 0,-1 1-1,1-1 1,0 1 0,-1-1-1,1 1 1,0-1 0,-1 1-1,1-1 1,-1 1-1,1-1 1,0 1 0,-1 0-1,1-1 1,-2 1 0,-18 4-431,-18 24 214,29-15 334,1-1 0,1 2 0,0-1 0,0 1 0,2 0 0,0 0 0,0 0 0,1 1 0,1 0 0,1-1 0,0 1 0,0 0 0,2 1 1,0-1-1,1 0 0,0 0 0,6 27 0,-4-33-46,0 0 1,1 0-1,0 0 1,8 13 0,-11-19-50,0-1 1,1 0 0,-1 1 0,1-1-1,0 0 1,0 0 0,0 0-1,0 0 1,0 0 0,0 0 0,0 0-1,0-1 1,1 1 0,-1-1 0,1 0-1,-1 0 1,1 0 0,0 0 0,4 1-1,-7-2-11,1 0-1,-1-1 0,1 1 1,-1-1-1,0 1 0,1-1 1,-1 1-1,0-1 0,1 1 1,-1-1-1,0 1 0,1-1 1,-1 0-1,0 1 0,0-1 1,0 1-1,0-1 0,0 0 1,0 1-1,1-1 0,-1 1 1,0-1-1,-1 0 0,1 1 1,0-1-1,0 1 0,0-1 1,0 0-1,0 1 0,-1-1 1,1 1-1,0-1 0,0 1 1,-1-1-1,1 1 0,-1-1 1,1 1-1,0-1 0,-1 0 1,-14-26-343,-123-125 218,137 151 203,0 0 0,0 0 0,1 0 0,-1 0 0,0 0 0,0-1 0,0 1 0,1 0 0,-1-1 0,1 1 0,-1 0 0,1-1 0,-1 1 0,1-1 0,0 1 0,0 0 0,0-1 0,0 1 0,0-1 0,0 1 0,0-1 0,0 1 0,0 0 0,1-1 0,-1 1 0,1-1 0,0-1 0,1 1-41,-1 0-1,1 0 1,0 1 0,0-1-1,1 0 1,-1 1-1,0-1 1,0 1-1,1 0 1,-1 0-1,1 0 1,-1 0 0,5-1-1,12-2-133,0 0-1,0 2 1,24-1-1,-34 3 233,41-2-655,40-4-5876,-51-2-2285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40 6887,'-1'-10'9838,"-4"10"-4326,-8 17-3061,-4 17-5079,10-19 3913,3-1-1209,0-1 1,1 1-1,0 0 1,1 0-1,0 23 1,2-36-46,0 0 0,0 0 1,0 0-1,0 0 0,0 1 0,0-1 1,0 0-1,1 0 0,-1 0 0,0 0 1,1 0-1,-1 0 0,1 0 0,-1 0 1,1 0-1,-1 0 0,1-1 0,0 1 1,-1 0-1,1 0 0,0 0 0,0-1 1,0 1-1,-1 0 0,1-1 0,0 1 1,0-1-1,0 1 0,2 0 0,1 0 98,-1-1 1,0 1-1,1-1 0,-1 0 0,1 0 0,-1-1 0,0 1 0,1 0 0,6-3 0,1 0 182,1-1 1,0-1-1,-1 0 0,17-10 1,-13 5-247,-1 0 0,0-1 0,0-1 0,-1 0 0,-1-1-1,0 0 1,-1-1 0,0 0 0,-1-1 0,-1 0 0,8-17 0,-23 48-118,-22 67-508,26-77 531,0 0 0,1 0 0,0 0 0,1 0 0,-1 0 0,1 1 0,0-1 0,1 0 0,0 0 0,0 0 0,0 1 0,4 8 1,-4-12 75,0-1 0,0 0 0,1 0 0,-1 0 0,1 0 0,-1-1 1,1 1-1,0 0 0,-1-1 0,1 1 0,0-1 0,0 0 1,1 1-1,-1-1 0,0 0 0,0 0 0,0 0 0,1-1 1,-1 1-1,0 0 0,1-1 0,-1 0 0,1 1 0,-1-1 1,0 0-1,1 0 0,-1 0 0,1-1 0,-1 1 0,0-1 0,5-1 1,-1 1 129,0-1 0,0 0 1,0-1-1,0 1 0,-1-1 0,1-1 1,-1 1-1,0-1 0,0 1 1,0-2-1,5-4 0,-4 1-108,0 0 0,-1-1 0,0 1 0,0-1 0,-1 0 0,0-1 0,-1 1 0,0-1 0,0 0-1,2-19 1,-4 26-116,-1 1-1,1-1 0,-1 0 0,0 0 0,0 0 1,0 1-1,0-1 0,-1 0 0,1 0 1,-1 0-1,0 1 0,0-1 0,0 0 0,0 1 1,0-1-1,0 1 0,-1-1 0,1 1 1,-1 0-1,0-1 0,1 1 0,-1 0 0,0 0 1,0 0-1,-1 0 0,1 1 0,0-1 0,-1 1 1,1-1-1,-1 1 0,1 0 0,-1 0 1,1 0-1,-1 0 0,0 0 0,0 1 0,1-1 1,-1 1-1,0 0 0,0-1 0,0 1 0,-3 1 1,5-1-82,0 0 1,-1 0-1,1 0 1,0 1 0,-1-1-1,1 0 1,0 1-1,0-1 1,0 1 0,-1-1-1,1 1 1,0-1-1,0 1 1,0 0-1,0 0 1,0 0 0,0-1-1,0 1 1,0 0-1,0 0 1,1 0 0,-1 0-1,0 1 1,1-1-1,-1 0 1,1 0-1,-1 0 1,1 0 0,-1 1-1,1-1 1,0 0-1,-1 0 1,1 1 0,0-1-1,0 2 1,0 0-260,0-1 0,0 1 1,0-1-1,1 0 0,-1 1 1,0-1-1,1 0 0,0 1 1,-1-1-1,1 0 1,0 1-1,0-1 0,1 0 1,-1 0-1,0 0 0,1 0 1,-1 0-1,4 3 0,2-1-1064,0 0 0,0 0 0,0 0 1,0-1-1,11 4 0,13 0-5087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21 14221,'0'0'9679,"-11"-5"-8670,6 3-934,2 0-61,0 0 1,0 1-1,0-1 1,0 1 0,0 0-1,-1 0 1,1 0-1,0 0 1,-1 1-1,1-1 1,0 1-1,-1 0 1,1 0-1,-1 0 1,1 0-1,0 0 1,-1 1-1,1 0 1,0-1 0,0 1-1,-1 1 1,1-1-1,0 0 1,0 1-1,0-1 1,0 1-1,0 0 1,-3 4-1,0-2 3,1 1 0,0 1-1,0-1 1,1 1-1,-1 0 1,1 0-1,1 0 1,-1 0 0,1 1-1,0 0 1,0-1-1,1 1 1,0 0-1,0 0 1,1 1 0,0-1-1,0 0 1,0 12-1,2-18-2,-1 0 0,1 0 0,0 0-1,0 0 1,-1 0 0,1 0-1,0 0 1,0-1 0,0 1 0,0 0-1,0 0 1,0-1 0,0 1-1,0-1 1,0 1 0,0-1 0,0 1-1,0-1 1,0 0 0,0 1 0,1-1-1,-1 0 1,0 0 0,0 0-1,0 0 1,1 0 0,1 0 0,36-4 557,-26 1-500,-1-2 1,0 1 0,-1-2-1,1 0 1,-1 0-1,19-15 1,-19 13 13,1 0-1,0 1 1,0 1 0,0-1-1,19-5 1,-30 13-85,-1-1 0,1 0 0,-1 1 0,1-1 0,-1 1 0,1 0 1,-1-1-1,1 1 0,-1-1 0,1 1 0,-1 0 0,0-1 0,1 1 0,-1 0 0,0-1 1,1 1-1,-1 0 0,0-1 0,0 1 0,0 0 0,0 0 0,0-1 0,0 1 0,0 0 0,0 0 1,0-1-1,0 1 0,0 0 0,0 0 0,-1 1 0,-2 28 301,1-19-256,-1 13 476,3-24-503,1 1 0,-1 0 0,0-1-1,1 1 1,-1-1 0,1 1-1,-1 0 1,1-1 0,-1 1 0,1-1-1,-1 1 1,1-1 0,0 0 0,-1 1-1,1-1 1,0 0 0,-1 1-1,1-1 1,0 0 0,-1 0 0,1 0-1,0 1 1,0-1 0,-1 0 0,1 0-1,0 0 1,0 0 0,-1 0-1,1 0 1,1-1 0,10 0 6,0-1 1,0-1 0,0 0-1,-1 0 1,1-1-1,19-10 1,-20 9-107,0 0-1,0 1 1,0 0 0,1 0 0,-1 1 0,1 1-1,18-2 1,-29 5 72,-1-1-1,1 1 1,0 0-1,-1-1 1,1 1-1,-1 0 1,1-1-1,-1 1 1,1 0-1,-1-1 1,1 1-1,-1 0 1,0 0-1,1 0 1,-1-1-1,0 1 1,0 0 0,1 0-1,-1 0 1,0 0-1,0 0 1,0-1-1,0 1 1,0 0-1,0 0 1,-1 0-1,1 0 1,0 0-1,0-1 1,-1 2-1,-6 37-330,6-33-199,1-6 318,1 0 1,-1 1 0,0-1 0,0 0-1,1 1 1,-1-1 0,0 0 0,0 0 0,1 1-1,-1-1 1,0 0 0,1 0 0,-1 0-1,0 1 1,1-1 0,-1 0 0,0 0-1,1 0 1,-1 0 0,0 0 0,1 0 0,-1 0-1,1 0 1,-1 0 0,0 0 0,1 0-1,-1 0 1,0 0 0,1 0 0,-1 0-1,0 0 1,1 0 0,-1 0 0,1 0-1,-1-1 1,0 1 0,0 0 0,1 0 0,-1 0-1,0-1 1,1 1 0,-1 0 0,18-11-5828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71 15439,'0'0'2407,"-10"5"-186,9-5-2176,-22 11 1098,1 1-1,-29 19 0,46-28-1070,0 1-1,1-1 1,-1 1-1,0 0 1,1 0-1,0 0 1,0 0-1,0 1 1,1 0-1,-1 0 1,1 0 0,0 0-1,1 0 1,-1 0-1,1 1 1,0 0-1,1-1 1,-3 11-1,5-15-48,-1-1 0,0 1 0,1 0 0,-1 0 0,1-1-1,-1 1 1,1 0 0,0-1 0,-1 1 0,1-1 0,-1 1 0,1-1-1,0 1 1,0-1 0,-1 1 0,1-1 0,0 1 0,0-1 0,0 0 0,-1 0-1,1 1 1,0-1 0,0 0 0,0 0 0,0 0 0,-1 0 0,1 0-1,0 0 1,0 0 0,0 0 0,0 0 0,0-1 0,-1 1 0,2-1 0,33-6 895,-14-4-790,0-1-1,-1-1 1,-1-2 0,0 0-1,0 0 1,-2-2-1,16-18 1,-21 22-70,5-2-26,-11 10-22,1-1 1,-1 0 0,0-1-1,0 1 1,-1-1 0,0 0-1,0-1 1,6-10 0,-24 20-257,3 4 250,0 2 0,1-1 0,-1 1 0,2 1 0,-1-1 0,1 2-1,0-1 1,1 1 0,0 0 0,1 0 0,0 1 0,1 0 0,0 0 0,-6 20 0,10-26 20,-1 0 0,1 1 1,1-1-1,-1 1 0,1-1 1,0 1-1,0-1 0,0 1 1,2 6-1,-1-10-10,0 0 1,0-1-1,0 1 0,-1 0 1,2-1-1,-1 1 0,0-1 1,0 0-1,0 1 0,1-1 0,-1 0 1,0 0-1,1 0 0,0 0 1,-1 0-1,1 0 0,-1 0 1,1 0-1,0 0 0,0-1 1,-1 1-1,1-1 0,0 0 1,0 1-1,0-1 0,0 0 1,-1 0-1,1 0 0,3-1 0,5 1 13,-1-1-1,0-1 1,0 0-1,1 0 1,-1-1-1,-1 0 1,1 0-1,0-1 0,-1 0 1,9-7-1,-12 9-4,-1-1 0,0 1 0,0-1-1,0-1 1,0 1 0,-1 0 0,1-1-1,-1 0 1,0 0 0,0 0-1,0 0 1,0 0 0,-1 0 0,0-1-1,0 1 1,0-1 0,-1 0 0,1 1-1,-1-1 1,1-8 0,-2 12-19,-1 0-1,1 1 1,0-1 0,-1 1-1,1-1 1,-1 1 0,1-1-1,-1 1 1,0-1 0,1 1-1,-1 0 1,1-1 0,-1 1-1,0 0 1,1-1 0,-1 1-1,0 0 1,1 0 0,-1-1 0,0 1-1,1 0 1,-1 0 0,0 0-1,0 0 1,1 0 0,-1 0-1,0 0 1,1 0 0,-1 1-1,0-1 1,0 0 0,1 0-1,-1 1 1,0-1 0,1 0-1,-1 1 1,1-1 0,-2 1 0,-28 12-108,28-12 102,0 1 0,0-1 0,1 1 0,-1-1 0,0 1 0,0 0 1,1-1-1,-1 1 0,1 0 0,0 0 0,-1 0 0,1 0 0,0 1 0,0-1 0,0 0 1,1 0-1,-1 0 0,0 1 0,1-1 0,0 0 0,-1 1 0,1-1 0,0 4 0,1-5 3,0 0 0,0-1 0,0 1 0,0 0 1,0-1-1,0 1 0,0 0 0,0-1 0,1 0 0,-1 1 0,0-1 0,0 1 0,0-1 0,0 0 0,1 0 0,-1 0 0,0 0 0,0 0 0,2 0 0,31 1-156,-30-1 103,0 0 62,11 0 155,-1 0 0,1-1 1,0 0-1,-1-1 0,1-1 0,14-4 1,-24 3 28,-3 4-172,-2 15-62,0-10 38,1 9 94,-2 0 0,0 1 0,-1-1-1,-5 21 1,15-75 226,14-56 857,-20 89-1119,0 1 0,0 0 0,1 0 0,0 0-1,0 1 1,0-1 0,1 1 0,0 0 0,0-1 0,0 2 0,0-1 0,10-7 0,-9 9-59,0 1 1,1-1-1,-1 1 1,1 1-1,0-1 0,0 1 1,0 0-1,-1 0 0,1 0 1,0 1-1,0 0 1,0 0-1,9 2 0,-5-1-12,0 1 0,-1 0-1,1 1 1,-1 0 0,1 0-1,-1 1 1,11 7-1,-18-10 3,0 0 0,0 0-1,0 0 1,-1 1 0,1-1-1,0 1 1,-1-1 0,0 1-1,1 0 1,-1 0 0,0-1-1,0 1 1,0 0 0,0 0-1,0 0 1,0 0 0,0 0-1,-1 0 1,1 1 0,-1-1-1,0 0 1,0 0 0,1 0-1,-1 0 1,0 1 0,-1-1-1,1 3 1,-2 3 21,-1 0-1,0 1 1,0-1-1,0 0 1,-6 9 0,8-15-3,1-2 1,-1 0 0,1 1 0,0-1 0,0 0 0,-1 0 0,1 1 0,0-1 0,0 0 0,0 1 0,0-1 0,-1 0 0,1 1 0,0-1 0,0 1 0,0-1 0,0 0 0,0 1 0,0-1 0,0 0 0,0 1 0,0-1 0,0 1 0,0-1 0,0 0 0,0 1 0,0-1 0,0 0 0,1 1 0,-1-1 0,0 1 0,0-1 0,0 0 0,1 0 0,-1 1 0,0-1 0,0 0 0,1 1 0,-1-1 0,0 0 0,0 0 0,1 1 0,20-2 122,33-19-182,-46 17-56,3-2-89,1 2 0,0-1 0,0 2 0,1-1 1,-1 2-1,19-1 0,-30 2 188,-1 0 0,1 0 0,-1 0 0,1 0 1,0 0-1,-1 0 0,1 1 0,-1-1 0,1 0 0,-1 0 0,1 1 0,-1-1 0,1 0 1,-1 1-1,1-1 0,-1 0 0,1 1 0,-1-1 0,1 0 0,-1 1 0,0-1 1,1 1-1,-1-1 0,0 1 0,1-1 0,-1 1 0,0 0 0,0-1 0,1 1 0,-1-1 1,0 1-1,0 26-85,-15 21 216,12-43-349,-2 5-23,3-4-5600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35 7015,'24'-9'10788,"-24"9"-10657,0 0 0,1 0 1,-1-1-1,0 1 0,0 0 0,0 0 0,1 0 0,-1 0 0,0 0 0,0 0 0,0 0 0,1 0 0,-1 0 1,0 0-1,0 0 0,0 1 0,1-1 0,-1 0 0,0 0 0,0 0 0,0 0 0,0 0 0,1 0 0,-1 0 1,0 0-1,0 0 0,0 1 0,0-1 0,0 0 0,1 0 0,-1 0 0,0 0 0,0 0 0,0 1 0,0-1 1,0 0-1,0 0 0,0 0 0,0 1 0,0-1 0,0 0 0,0 0 0,0 0 0,0 0 0,0 1 0,0-1 1,0 0-1,0 0 0,-20 39 2550,18-36-2913,-119 157 605,79-109-274,-46 72 0,149-201-541,-9 13 51,113-180-265,-147 228 330,-16 32-197,-15 37 350,12-49 314,-16 48 278,3 1 0,2 1 0,3 0 0,2 1 0,-1 54 0,9-86-445,-1-6 557,-12-31-27,-5-13-351,9 15-132,0 0 0,0 0 0,1-1 0,1 0 0,0 0 0,1 0 0,1-1 0,-3-15 0,7 28-18,0-1 0,1 1 0,0 0 0,-1 0 0,1 0 0,0 0 0,0 1 0,0-1 0,0 0 1,0 0-1,1 0 0,-1 1 0,1-1 0,-1 1 0,1-1 0,-1 1 0,1 0 0,0-1 0,0 1 0,-1 0 0,1 0 0,0 0 0,0 0 0,0 1 1,0-1-1,0 0 0,0 1 0,4-1 0,65-13-150,-66 14 162,33-4-18,1 1-1,68 5 0,-105-2-8,0 0 0,0 1 0,0-1-1,0 1 1,0-1 0,0 1 0,0 0-1,0 0 1,0 0 0,-1 0 0,1 0-1,0 0 1,0 1 0,-1-1 0,1 0-1,-1 1 1,1 0 0,-1-1 0,0 1-1,0 0 1,2 2 0,-1 0 0,-1 1 0,1-1 0,0 1 1,-1 0-1,0-1 0,0 1 0,-1 0 1,1 10-1,-1-5 40,-1 0 0,1 0 0,-2 0 0,0 0 0,0 0 0,-1 0 1,0 0-1,-6 12 0,-3-5 1887,11-28-1027,14-46-727,-5 26-66,-4 0-234,-1-58 0,-18 129-171,19-38 309,0 0-1,0-1 1,-1 1-1,1-1 1,0 0 0,0 0-1,8 0 1,-12-1-25,77 5-6610,-71-5 5665,29 0-7688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13901,'14'7'6382,"-7"10"-3769,-3 25-1606,-3-32-167,-2 24-63,0 0 0,-2 0 0,-15 63 0,11-61-521,8-12-233,-1-23-15,0-1 0,1 1 0,-1-1 0,0 0 1,1 1-1,-1-1 0,1 1 0,-1-1 1,1 0-1,-1 1 0,1-1 0,-1 0 0,1 1 1,-1-1-1,1 0 0,-1 0 0,1 1 1,-1-1-1,1 0 0,-1 0 0,1 0 0,0 0 1,0 0-1,4 0 39,0-1 0,-1 0 0,1 0 0,-1-1 0,1 1 0,7-5 0,-3 2-84,7-2-102,-8 1 85,1 1 0,-1 1 0,0 0 1,1 0-1,0 1 0,-1 0 0,1 0 0,0 1 1,0 0-1,0 0 0,16 2 0,-24-1 52,-1 1-1,1-1 0,0 0 0,0 1 1,-1-1-1,1 1 0,0-1 1,-1 1-1,1-1 0,-1 1 1,1-1-1,-1 1 0,1 0 0,-1-1 1,1 1-1,-1 0 0,1-1 1,-1 1-1,0 0 0,0-1 0,1 1 1,-1 0-1,0 0 0,0 0 1,0-1-1,0 1 0,1 0 0,-1 0 1,-1-1-1,1 1 0,0 0 1,0 0-1,0 0 0,0-1 1,0 1-1,-1 0 0,1 0 0,0-1 1,-1 1-1,1 0 0,0-1 1,-1 1-1,1 0 0,-1-1 0,1 1 1,-1 0-1,0-1 0,1 1 1,-1 0-1,-30 32 459,22-26-240,0 0 0,-1 0 0,0-1 0,0 0 0,-1-1 0,1-1 0,-1 1 0,0-2 0,0 1 0,-1-2 0,1 1 0,-20 0 0,29-3-282,1 0 0,0 0 0,0 0 0,0 0 0,0 0 0,0-1 0,0 1 0,0 0 0,0-1 0,0 1 0,0-1 0,0 1 0,0-1 0,0 1 0,0-1 0,0 0 0,0 0 0,1 1 0,-1-1 0,0 0 0,0 0 0,1 0 1,-1 0-1,1 0 0,-1 0 0,1 0 0,-1 0 0,1 0 0,-1 0 0,1 0 0,0 0 0,-1-2 0,2-40-9214,4 23 2298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14253,'0'0'7987,"8"3"-5633,-2 0-2117,1-1-1,-1 1 1,0-1-1,0-1 1,1 1-1,-1-1 1,1-1 0,0 1-1,-1-1 1,1 0-1,-1 0 1,1-1-1,0 0 1,-1 0 0,0 0-1,1-1 1,-1 0-1,9-4 1,-8 1-167,1 0 0,-1 0 0,0-1-1,-1 0 1,8-9 0,-12 13-33,0 0 0,0 0-1,-1-1 1,1 1 0,-1-1 0,0 1-1,0-1 1,0 1 0,0-1 0,0 0-1,-1 1 1,1-1 0,-1 0 0,1 0-1,-1 0 1,0 1 0,0-1 0,-1 0-1,1 0 1,0 0 0,-2-2 0,2 4-49,-1-1 1,0 1 0,0 0-1,0 0 1,0-1 0,0 1-1,0 0 1,0 0 0,0 0-1,0 0 1,0 1 0,0-1-1,-1 0 1,1 0 0,0 1-1,-1-1 1,1 1 0,0-1-1,-1 1 1,1-1 0,-1 1-1,1 0 1,-1 0 0,1 0-1,-1 0 1,1 0 0,0 0-1,-1 0 1,1 0 0,-1 1-1,1-1 1,-1 0 0,1 1-1,0-1 1,-1 1 0,-1 1-1,-2-1-27,0 1 1,-1 0-1,1 1 0,0-1 0,0 1 0,0 0 1,1 0-1,-7 6 0,4 0 20,-1 1 1,1 0 0,1 0-1,0 0 1,-8 21-1,12-26 17,0 0 1,0 1-1,0-1 0,1 1 0,0-1 1,0 0-1,0 1 0,1 0 0,0-1 1,0 1-1,1-1 0,-1 1 0,1-1 1,0 1-1,2 5 0,-2-9 11,1 0 1,-1 0-1,1-1 0,0 1 0,-1 0 1,1 0-1,0-1 0,0 1 1,0-1-1,0 0 0,0 0 0,0 1 1,0-1-1,0-1 0,1 1 0,-1 0 1,0 0-1,1-1 0,-1 0 0,0 1 1,1-1-1,-1 0 0,1 0 0,2 0 1,2 0 26,-1-1 1,1 1-1,0-1 1,-1 0 0,0-1-1,1 0 1,-1 0-1,8-3 1,1-5-4,-1-1 1,0 0-1,-1 0 0,0-2 1,-1 0-1,0 0 1,-1-1-1,0 0 1,9-18-1,5-3-223,-34 47 111,1 1 0,1 0 0,0 0-1,1 1 1,0 0 0,1 0 0,1 0 0,0 0 0,1 1 0,-2 26 0,5-40 80,0 0 0,0 0 0,0 0 0,0 0 0,0 0 0,0 1 0,0-1 0,1 0 0,-1 0 0,0 0 0,1 0 0,-1 0 0,1 0 0,-1 0 0,1 0 0,-1 0 0,1 0 0,0 0 0,-1 0 0,1 0 0,0 0 1,0 0-1,0-1 0,0 1 0,-1 0 0,3 0 0,-1 0-11,1-1 1,-1 1 0,0-1-1,0 0 1,0 0-1,0 0 1,0 0 0,1 0-1,-1 0 1,0-1 0,0 1-1,0-1 1,3 0-1,2-2-171,1 0 0,-1 0 0,0-1-1,0 0 1,-1 0 0,1-1-1,5-5 1,1-4-985,-1 0 1,0-1-1,-1 0 0,10-20 0,29-70-8806,-23 38 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14926,'0'0'3043,"-2"8"-267,-30 97 1700,19-68-4063,1 1 1,2 0-1,1 1 0,3 1 1,-3 46-1,9-40-85,0-38 457,0-29 24,0-11-631,0-62-934,2 62 167,0 25 337,0 8 64,2 4 192,0 1 0,0-1 0,0 0-1,1-1 1,-1 1 0,1-1 0,0 0 0,0 0 0,1 0 0,-1-1 0,1 0-1,0 0 1,0 0 0,0-1 0,0 0 0,12 3 0,-5-2 42,0-1 0,-1 0-1,1 0 1,1-1 0,-1-1 0,0 0-1,19-4 1,-27 3 0,-1 0 1,1-1-1,-1 1 0,0-1 0,0 0 0,0-1 0,0 1 0,0-1 1,0 1-1,0-1 0,-1 0 0,1-1 0,-1 1 0,0-1 1,0 1-1,-1-1 0,1 0 0,-1 0 0,1 0 0,-1 0 0,0 0 1,-1-1-1,1 1 0,-1-1 0,0 1 0,0-1 0,0 1 0,-1-1 1,0 0-1,0-5 0,0 9-45,0-1-1,0 1 1,0 0-1,0 0 1,0 0-1,-1-1 1,1 1 0,-1 0-1,1 0 1,-1 0-1,1 0 1,-1 0-1,1 0 1,-1 0 0,0 0-1,0 0 1,1 0-1,-1 0 1,0 0 0,0 1-1,0-1 1,0 0-1,0 1 1,0-1-1,-2 0 1,1 0-18,-1 0 0,0 0 0,0 1 0,0-1 0,0 1 0,0 0 0,0 0 0,0 0 1,0 0-1,-4 1 0,0 0-11,0 0 0,-1 1 0,1 0 0,0 1 1,1 0-1,-1 0 0,0 0 0,-6 5 0,8-4 49,0 1-1,0 0 0,0 0 0,1 0 1,0 0-1,-6 10 0,9-13-12,-1 0 0,1 1 0,0-1 0,0 1 0,0-1-1,0 1 1,0-1 0,1 1 0,-1 0 0,1-1 0,-1 1-1,1 0 1,0 0 0,0-1 0,0 1 0,1 0 0,-1-1-1,1 1 1,1 3 0,-1-4 6,0-1-1,0 0 1,0 1-1,0-1 1,1 0-1,-1 0 1,0 0 0,1 0-1,-1 0 1,1 0-1,-1-1 1,1 1-1,0-1 1,-1 1-1,1-1 1,-1 1-1,1-1 1,0 0 0,0 1-1,2-1 1,44 0 198,-31-1-164,180-9-6,-195 10-36,0 0-1,0 0 0,0 0 1,0 0-1,0 1 0,0-1 1,0 1-1,0-1 0,0 1 1,0 0-1,-1 0 0,1 0 1,0 0-1,-1 0 0,1 0 1,0 1-1,-1-1 0,0 0 1,1 1-1,-1-1 0,0 1 1,1-1-1,-1 1 0,0 0 1,0 0-1,-1-1 0,1 1 1,0 0-1,0 0 1,-1 0-1,1 0 0,-1 0 1,0 0-1,0 0 0,1 0 1,-1 0-1,-1 0 0,1 0 1,0 0-1,0 0 0,-1 0 1,1-1-1,-1 1 0,1 0 1,-1 0-1,0 0 0,0 0 1,0-1-1,0 1 0,0 0 1,0-1-1,0 1 0,-1-1 1,1 1-1,-3 1 0,4-2 6,-1-1 0,1 1-1,-1-1 1,1 1 0,0-1-1,-1 0 1,1 1-1,-1-1 1,1 1 0,-1-1-1,1 0 1,-1 0 0,1 1-1,-1-1 1,1 0 0,-1 0-1,0 0 1,1 0-1,-1 1 1,1-1 0,-1 0-1,1 0 1,-1 0 0,0 0-1,1 0 1,-1 0 0,1-1-1,-1 1 1,1 0-1,-2 0 1,-5-17 625,4-30 473,3 41-1059,0-25-91,1-51-238,-1 76 258,1 0 0,0 1-1,0-1 1,1 1-1,-1-1 1,1 1 0,1-1-1,-1 1 1,1 0-1,-1 0 1,6-6-1,-5 9-50,-1 1 0,1 0 0,-1 0 0,1 0 0,0 0 0,0 0 0,-1 0 0,1 1 1,0 0-1,0-1 0,0 1 0,0 0 0,5 1 0,38 5-6896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13004,'0'0'11611,"7"-8"-10228,-4 4-1267,0 0 0,0 0 0,1 0 0,0 1 0,-1 0 0,1 0 0,0 0 0,1 0 0,-1 0 0,0 1 0,1 0 1,0 0-1,-1 0 0,1 0 0,0 1 0,0 0 0,0 0 0,0 0 0,0 1 0,0 0 0,0 0 0,5 0 0,2 0-16,1 0 0,-1 1 0,1 0 0,-1 1 0,0 0 0,0 1 0,16 6 1,-25-8-108,0 1 0,0-1 1,-1 1-1,1 0 0,-1-1 1,1 1-1,-1 0 0,0 1 1,1-1-1,-1 0 0,-1 1 1,1-1-1,0 1 0,0-1 1,-1 1-1,0 0 0,1 0 1,-1 0-1,0 0 0,0 0 1,-1 0-1,1 0 0,-1 0 1,1 0-1,-1 0 0,0 0 1,0 0-1,0 0 0,-1 0 1,1 1-1,-1-1 0,0 0 1,0 0-1,0 0 0,-1 2 1,-1 3-12,-1 0 1,0-1-1,0 1 1,0-1 0,-1 0-1,0 0 1,0-1 0,-1 1-1,-10 8 1,-67 51-166,64-52 171,-2 0 16,-25 21 23,43-33-24,0 1 0,1-1 0,0 1 0,-1-1 0,1 1 0,0 0 0,1 0 0,-1 0 0,0 0 0,1 0 0,-1 0 0,-1 7 0,3-9 3,0 0 0,0 0 0,1 0 0,-1 0 0,0 0 1,0 0-1,0 0 0,1 0 0,-1 0 0,0 0 0,1 0 0,-1-1 0,1 1 1,-1 0-1,1 0 0,0 0 0,-1-1 0,1 1 0,0 0 0,-1-1 1,1 1-1,0 0 0,0-1 0,-1 1 0,1-1 0,0 1 0,0-1 1,0 0-1,0 1 0,0-1 0,1 0 0,37 9 140,-30-8-99,116 15-538,-83-13-2515,0-2-3832,-9-1-5355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18674,'0'0'2690,"62"9"-5925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3267,'0'0'1351,"10"-6"421,5-5 690,-1 0 0,0-1 0,19-21 1,-28 29-1871,-1-1 0,0 0 0,0 0-1,-1 0 1,1 0 0,-1 0 0,0-1 0,-1 0 0,1 0 0,-1 1 0,0-1 0,-1-1 0,1 1 0,-1 0 0,0 0 0,0-10 0,-2 15-564,1 1 0,-1-1 0,1 1 1,-1-1-1,1 0 0,-1 1 0,1-1 0,-1 1 0,1-1 0,-1 1 0,0 0 0,1-1 0,-1 1 0,0 0 0,1-1 0,-1 1 0,0 0 1,1 0-1,-1 0 0,0-1 0,0 1 0,1 0 0,-1 0 0,0 0 0,1 0 0,-1 0 0,0 0 0,0 1 0,1-1 0,-1 0 0,0 0 1,0 0-1,1 1 0,-1-1 0,0 0 0,0 1 0,-29 12-293,23-6 247,1 0 0,0 0 1,0 0-1,0 1 0,1 0 0,0 0 0,1 0 0,-1 0 0,2 1 0,-6 16 0,5-11 8,1 0 0,0 0 0,1 0 0,1 0 0,0 1 0,2 21 0,-1-35 12,0 1 0,1-1-1,-1 1 1,1-1-1,-1 1 1,1-1-1,0 1 1,-1-1 0,1 0-1,0 1 1,0-1-1,0 0 1,0 0 0,0 1-1,0-1 1,0 0-1,1 0 1,-1 0-1,0 0 1,0 0 0,1-1-1,-1 1 1,1 0-1,-1-1 1,1 1 0,-1-1-1,1 1 1,-1-1-1,1 0 1,-1 0 0,1 0-1,0 1 1,-1-1-1,1-1 1,-1 1-1,1 0 1,2-1 0,3 0 26,-1 0 1,1 0 0,-1-1 0,0 1 0,1-2 0,-1 1 0,0-1 0,7-3 0,3-6-5,-1-1 1,0 0 0,0-1-1,-1 0 1,-1-1-1,-1-1 1,0 0 0,-1-1-1,0 0 1,-2 0 0,0-1-1,10-30 1,-18 38-1171,-12 27 732,-12 30 319,22-45 94,-3 4 22,1 0 0,0 1 0,1-1 0,0 1 0,0 0 0,0-1 0,1 1 0,0 0 0,0 0 0,0 1 1,1-1-1,0 0 0,2 7 0,-1-13 17,0 1-1,0-1 1,0 1 0,0-1 0,1 1 0,-1-1 0,0 0 0,1 0 0,-1 0 0,1 0 0,-1 0-1,1 0 1,0 0 0,-1 0 0,1-1 0,0 1 0,0-1 0,0 1 0,-1-1 0,1 1 0,0-1-1,0 0 1,0 0 0,0 0 0,0 0 0,-1-1 0,1 1 0,0 0 0,0-1 0,0 1-1,2-2 1,5 0 115,-1 0 0,0 0 0,0-1 0,-1 0 0,14-8 0,-6 1-118,-1 0 0,-1-1 0,0-1 1,0 0-1,-1 0 0,-1-1 0,0-1 1,-1 0-1,10-18 0,-27 45-927,-2 4 858,1 0 0,1 1 1,0 0-1,1 0 0,-6 37 1,12-55 56,0 1 1,-1 0 0,1-1 0,0 1 0,0-1 0,0 1-1,0-1 1,0 1 0,1 0 0,-1-1 0,0 1 0,0-1-1,0 1 1,0-1 0,1 1 0,-1-1 0,0 1-1,0-1 1,1 1 0,-1-1 0,0 1 0,1-1 0,-1 1-1,1-1 1,-1 1 0,1-1 0,-1 0 0,1 1-1,-1-1 1,1 0 0,-1 0 0,1 1 0,0-1 0,22-3 840,22-21 238,-19 4-1035,0-2 0,-2 0 0,0-2 1,29-38-1,-58 71-361,0 1 1,0 0-1,1 0 1,-3 12-1,-1 1 150,-10 37-941,13-19-2918,5-38 3220,0-2 602,0-1-1,0 0 0,0 0 0,0 1 1,0-1-1,0 0 0,0 1 0,0-1 1,0 0-1,0 0 0,0 1 0,0-1 1,0 0-1,0 1 0,0-1 0,0 0 1,0 0-1,0 1 0,0-1 0,0 0 0,1 0 1,-1 1-1,0-1 0,0 0 0,0 0 1,0 0-1,1 1 0,-1-1 0,0 0 1,0 0-1,1 0 0,-1 1 0,0-1 1,0 0-1,1 0 0,-1 0 0,0 0 1,0 0-1,1 0 0,-1 0 0,0 0 0,1 0 1,-1 0-1,0 0 0,0 0 0,1 0 1,-1 0-1,1 0 0,14 0-7996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11531,'0'0'11184,"-12"6"-10469,5-2-657,-2 0-56,1 0 0,-1 1-1,1-1 1,1 2 0,-1-1 0,1 1 0,-1 0 0,2 1 0,-1 0-1,1 0 1,-11 15 0,17-21-33,0 0 1,0-1-1,0 1 0,0 0 0,0-1 0,0 1 0,0 0 1,0-1-1,0 1 0,1-1 0,-1 1 0,0 0 0,0-1 1,1 1-1,-1-1 0,0 1 0,1 0 0,-1-1 0,0 1 1,1-1-1,-1 1 0,1-1 0,-1 0 0,1 1 0,-1-1 1,1 1-1,-1-1 0,1 0 0,-1 0 0,1 1 0,0-1 1,-1 0-1,1 0 0,-1 0 0,1 1 0,1-1 0,30 8-98,-22-6-138,32 8-144,-29-8 463,0 1-1,0 0 1,0 1-1,0 0 1,17 10-1,-29-14 25,0 0 0,-1 1 1,1-1-1,-1 0 0,1 1 0,0-1 0,-1 0 0,1 1 0,-1-1 0,1 1 0,-1-1 0,1 1 0,-1-1 0,0 1 0,1-1 0,-1 1 0,0 0 0,1-1 0,-1 1 0,0-1 0,1 1 0,-1 0 0,0-1 0,0 1 0,0 0 1,0-1-1,0 1 0,0 0 0,0 1 0,-14 13 1642,-31 5-176,-14-10-1472,17-9-4779,23-1-2082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215 252 6438,'0'0'15599,"2"-8"-14072,9-26-518,-11 34-977,0-1 1,0 1 0,0-1 0,0 1 0,-1-1 0,1 1 0,0-1 0,0 1 0,0 0 0,0-1-1,0 1 1,-1-1 0,1 1 0,0-1 0,0 1 0,-1 0 0,1-1 0,0 1 0,-1 0 0,1-1-1,0 1 1,-1 0 0,1-1 0,-1 1 0,1 0 0,0 0 0,-1-1 0,1 1 0,-1 0 0,1 0-1,-1 0 1,1 0 0,-1-1 0,1 1 0,-1 0 0,1 0 0,-1 0 0,1 0 0,-1 0-1,1 0 1,0 0 0,-2 1 0,-20 1 297,21-2-275,-7 2-47,1 0 0,-1 1 0,1 0 1,0 0-1,0 0 0,0 1 0,1 0 1,-1 1-1,1 0 0,-10 9 0,3-1-17,0 0 0,1 1-1,-15 22 1,-2 17-43,27-50 50,1 0 0,0 0 1,0 0-1,0 1 0,0-1 0,0 0 1,1 0-1,-1 1 0,1-1 0,0 0 1,0 1-1,0-1 0,0 0 0,1 1 1,1 3-1,-2-6 9,1 0 0,0 0 0,-1-1 0,1 1 0,0 0 0,0 0 0,0-1 0,0 1 0,0 0-1,-1-1 1,1 1 0,0-1 0,0 1 0,1-1 0,-1 0 0,0 1 0,0-1 0,0 0 0,0 0 0,0 0 0,0 0 0,0 0 0,0 0 0,1 0 0,-1 0 0,0 0 0,0 0 0,1-1 0,34-10 207,-17 1-130,0-1 0,-1 0 0,0-1 0,-1-2-1,-1 1 1,0-2 0,23-26 0,-3-2 763,53-84 0,-70 97-409,28-60 0,-43 76-440,-7 12-19,-4 8-36,-6 9 41,0 1 0,1 0 0,0 1 1,2 0-1,-13 27 0,4-1 29,-18 59-1,34-95-128,1 1-1,0-1 1,0 1 0,0 0-1,1 0 1,1-1 0,-1 1-1,1 0 1,2 14-1,-2-22-95,0 1 0,0-1 0,1 0 0,-1 1 0,0-1-1,0 1 1,1-1 0,-1 0 0,0 0 0,1 1 0,-1-1 0,0 0-1,1 0 1,-1 1 0,0-1 0,1 0 0,-1 0 0,1 0-1,-1 0 1,0 1 0,1-1 0,-1 0 0,1 0 0,-1 0-1,0 0 1,1 0 0,-1 0 0,1 0 0,-1 0 0,1 0-1,-1 0 1,0 0 0,1-1 0,0 1 0,11-3-9296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3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21012,'0'0'8077,"10"3"-7896,-1 0-130,0 0 0,0-1 0,1 0-1,-1-1 1,17 1 0,-24-2-35,1 0 0,-1 0-1,0-1 1,1 1 0,-1-1 0,1 1 0,-1-1 0,1 0-1,-1 1 1,0-1 0,0-1 0,1 1 0,-1 0 0,0 0-1,0-1 1,0 1 0,0-1 0,-1 0 0,1 0 0,0 1 0,-1-1-1,1 0 1,-1-1 0,1 1 0,-1 0 0,0 0 0,0 0-1,0-1 1,0 1 0,-1 0 0,2-6 0,-2 8-18,1-1 0,-1 0 1,0 0-1,0 0 0,1 0 0,-1 0 1,0 0-1,0 0 0,0 0 0,0 0 1,0 0-1,0 0 0,0 1 0,0-1 1,-1 0-1,1 0 0,0 0 0,0 0 1,-1 0-1,1 0 0,-1 0 0,1 1 1,-1-1-1,1 0 0,-1 0 0,0-1 1,0 2-12,0 0-1,-1 0 1,1 0 0,0 0 0,0 0 0,0 0 0,0 0 0,0 0 0,0 1-1,-1-1 1,1 0 0,0 1 0,0-1 0,0 0 0,0 1 0,0 0 0,0-1-1,-1 2 1,-44 35-187,29-19 167,-37 42-8,50-56 38,1 0 0,0 1-1,1-1 1,-1 1 0,1 0-1,0 0 1,0 0 0,0 0-1,1 0 1,0 0 0,0 0-1,0 7 1,1-10 6,0-1 0,0 0 0,1 0 0,-1 0 0,1 0 1,-1 0-1,1 0 0,-1 0 0,1-1 0,-1 1 0,1 0 0,0 0 0,0 0 0,-1 0 0,1-1 1,0 1-1,0 0 0,0-1 0,0 1 0,0-1 0,0 1 0,0-1 0,0 1 0,0-1 1,0 0-1,0 1 0,0-1 0,0 0 0,0 0 0,0 0 0,0 0 0,0 0 0,0 0 0,2 0 1,43-4 122,-27-1-200,0-1 1,0-1-1,-1-1 1,0 0 0,0-1-1,-1-2 1,25-17-1,36-20 133,-78 48-66,0 0-1,0-1 0,1 1 0,-1 0 1,0 0-1,0 0 0,0-1 1,1 1-1,-1 0 0,0 0 1,0 0-1,1 0 0,-1 0 1,0 0-1,0 0 0,1 0 0,-1-1 1,0 1-1,0 0 0,1 0 1,-1 0-1,0 0 0,0 0 1,1 0-1,-1 0 0,0 0 1,0 1-1,1-1 0,-1 0 0,0 0 1,0 0-1,1 0 0,-1 0 1,0 0-1,0 0 0,0 1 1,1-1-1,-1 0 0,0 0 1,0 0-1,0 1 0,1-1 0,-1 0 1,-3 15-104,-12 16 149,2-11-17,5-8 211,0 1 0,0 0 0,1 1-1,-10 28 1,17-42-223,0 1 1,0-1-1,0 1 1,0-1-1,1 1 0,-1-1 1,0 1-1,0-1 1,0 1-1,0-1 1,0 1-1,1-1 0,-1 1 1,0-1-1,0 1 1,1-1-1,-1 0 0,0 1 1,1-1-1,-1 1 1,1-1-1,-1 0 1,0 1-1,1-1 0,-1 0 1,1 0-1,-1 1 1,1-1-1,-1 0 0,1 0 1,-1 0-1,1 0 1,-1 0-1,1 1 0,-1-1 1,1 0-1,-1 0 1,1 0-1,-1 0 1,1 0-1,-1 0 0,1-1 1,-1 1-1,1 0 1,0 0-1,28-5 364,-10-2-313,0-1 0,0-1-1,25-16 1,-24 13-100,0 1-1,32-13 1,-48 26-70,-7 6-90,-7 6-78,5-9 339,1 0-1,0 1 1,0-1-1,0 1 1,0 0-1,1 0 1,0 1-1,-2 8 1,36-21 788,36-25-593,-46 20-404,0 1-1,1 1 1,0 1-1,40-10 1,-61 18 136,-1 0 1,0 0 0,0 0-1,1 0 1,-1 0-1,0 0 1,0 0 0,0 0-1,1 0 1,-1 0-1,0 0 1,0 0 0,1 0-1,-1 0 1,0 0-1,0 0 1,0 0-1,1 0 1,-1 1 0,0-1-1,0 0 1,0 0-1,1 0 1,-1 0 0,0 0-1,0 1 1,0-1-1,0 0 1,0 0 0,1 0-1,-1 0 1,0 1-1,0-1 1,0 0 0,0 0-1,0 0 1,0 1-1,0-1 1,0 0 0,0 0-1,0 1 1,0-1-1,0 0 1,0 0-1,0 1 1,-4 14-92,-12 14 186,14-28-549,-31 52 997,29-41-4711,2-1-4229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3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83 4100,'1'-1'212,"2"-1"808,-1-1 0,1 0 0,0-1 0,-1 1 0,0 0 0,0-1 0,0 0 0,0 1 0,-1-1 0,1 0 0,-1 0 0,0 0 0,0 0 0,0 0 0,-1 0 0,1 0 0,-1 0 0,-1-6 0,0 9-931,0 0 0,0 0 0,0 1 1,0-1-1,0 1 0,0-1 0,0 1 0,0-1 1,-1 1-1,1 0 0,0-1 0,0 1 0,0 0 1,-1 0-1,1 0 0,0 0 0,0 0 0,-1 0 1,-1 1-1,-28 5-96,19 1 11,1 0 0,0 1-1,0 0 1,0 1-1,1 0 1,0 1-1,-10 14 1,-2 3-2,-30 51-1,45-66 35,0 0-1,1 0 0,0 0 0,1 1 0,0-1 0,1 1 0,1 0 1,0 1-1,1-1 0,0 0 0,1 19 0,1-30-24,0 0-1,0 0 0,0 0 1,0 0-1,0 0 1,1-1-1,-1 1 1,1 0-1,-1 0 0,1 0 1,0-1-1,0 1 1,0 0-1,0-1 0,0 1 1,0-1-1,0 1 1,0-1-1,1 1 1,-1-1-1,1 0 0,-1 0 1,3 2-1,-1-2 41,1 1 0,-1-1-1,1 0 1,-1 0 0,1 0-1,0 0 1,-1-1 0,1 1-1,0-1 1,0 0 0,5-1-1,-1 0 55,0 0 0,0 0 0,0-1 0,1 0 0,-2-1 0,1 1 0,0-2 0,0 1 0,-1-1 0,10-7 0,-14 9-42,1-1 0,-1-1-1,0 1 1,0 0 0,0-1 0,0 1 0,0-1 0,-1 0 0,0 0 0,0 0 0,0 0 0,0 0-1,-1-1 1,1 1 0,-1 0 0,0-1 0,-1 1 0,1-1 0,-1 1 0,0-1 0,0 1 0,-1-8-1,1 11-60,-1 0-1,0 0 0,0 0 0,0 0 0,1 0 1,-1 1-1,0-1 0,0 0 0,0 0 0,-1 0 0,1 1 1,0-1-1,0 1 0,0-1 0,0 1 0,-1-1 0,1 1 1,0 0-1,0 0 0,-1-1 0,1 1 0,0 0 1,-1 0-1,1 0 0,0 0 0,0 1 0,-1-1 0,1 0 1,-2 1-1,-2-1-31,1 1 0,-1 0 0,0 0 1,1 0-1,-1 1 0,1-1 0,-6 4 1,9-5 26,0 0 0,1 1 1,-1-1-1,0 0 1,1 1-1,-1-1 1,0 0-1,1 1 1,-1-1-1,1 1 1,-1-1-1,0 1 0,1 0 1,-1-1-1,1 1 1,0-1-1,-1 1 1,1 0-1,-1 0 1,1-1-1,0 1 0,0 0 1,-1-1-1,1 1 1,0 0-1,0 1 1,18-2 41,31-12 103,95-67-1504,-143 79 1361,-1 0 0,0 0 0,0-1 0,0 1 0,0 0 0,1 0 0,-1 0 0,0 0 0,0 0 0,0 0 0,0 0 0,1 0 0,-1 0 0,0 0 0,0 0 0,0 0 0,1 0 0,-1 0 0,0 0 0,0 0 0,0 0 0,0 0 0,1 0-1,-1 0 1,0 0 0,0 1 0,0-1 0,0 0 0,1 0 0,-1 0 0,0 0 0,0 0 0,0 0 0,0 1 0,0-1 0,0 0 0,0 0 0,1 0 0,-1 0 0,0 0 0,0 1 0,0-1 0,0 0 0,0 0 0,0 0 0,0 0 0,0 1 0,0-1 0,0 0-1,0 0 1,0 1 0,-1 15-105,-7 17 74,-12 13 254,16-36-205,-1-1-1,1 1 0,0 0 0,1 0 1,0 0-1,1 1 0,-2 17 1,5-28-393,0 0 0,1 0 0,-1-1 0,0 1 0,0 0 0,0-1 0,0 1 0,0-1 1,0 0-1,0 1 0,0-1 0,0 0 0,0 1 0,0-1 0,0 0 0,0-1 1,9-16-7585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13549,'0'0'12348,"-1"12"-12338,-51 232 1543,50-233-1392,2-12 809,5-17-343,0 0 1,-1-1 0,1-22-1,-10-15-568,15 54-98,1-1 0,-1 0 0,1 0 0,-1-1-1,0 0 1,0-1 0,0 0 0,16-12 0,0-15 53,-24 30-8,-1 0-1,0 1 0,1-1 0,-1 0 0,0 0 0,0 0 0,-1 0 0,1 0 0,0-1 1,-1 1-1,1 0 0,-1 0 0,0 0 0,1 0 0,-1-1 0,0-2 0,-2 4-25,1 0 1,0 1-1,0-1 0,-1 0 0,1 0 0,0 0 0,-1 1 0,1-1 1,-1 1-1,1-1 0,0 1 0,-1 0 0,1-1 0,-1 1 0,0 0 1,1 0-1,-1 0 0,1 0 0,-3 1 0,-31 1-133,28-1 136,1 1-1,0 0 0,0 0 0,1 1 1,-1 0-1,0 0 0,1 0 0,0 0 0,0 1 1,0 0-1,0 0 0,0 1 0,1-1 1,0 1-1,-4 5 0,2-3 21,1 0-1,1 0 1,-1 0-1,1 1 1,1-1-1,-1 1 1,1 0 0,1 0-1,-1 0 1,-1 13-1,3-18 8,1 0 0,0 0 0,0 1 0,0-1 0,0 0 0,0 0 0,1 0 0,-1 0 0,1 0 0,0 0 0,0 0 0,0-1 0,0 1 0,0 0 0,1 0 0,0-1 0,-1 1 0,1-1 0,0 1 0,0-1-1,0 0 1,4 4 0,0-3 16,-1 0 0,0-1 0,1 1 0,0-1 0,-1-1-1,1 1 1,0-1 0,0 0 0,0 0 0,0 0 0,6-1-1,11 1-209,50 1-2681,-68-3 1336,-1 1 0,1-1-1,-1 0 1,0 0 0,0 0-1,1-1 1,5-3 0,6-6-11876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14350,'0'0'13121,"-6"11"-12961,-23 52 732,-40 132-1,64-145-805,8-49-58,-1 0 0,1 0 0,0-1 0,-1 1 0,1-1-1,0 0 1,-1 0 0,1 0 0,0 0 0,-1 0 0,1 0 0,4-2 0,5-1 15,1-1 1,0 0-1,-1-1 1,17-10-1,-20 10-112,1 0 1,0 1-1,-1 0 1,1 0-1,1 1 0,-1 0 1,0 1-1,20-2 1,-29 4 60,0 1 1,-1-1 0,1 0 0,0 1 0,-1-1 0,1 0 0,-1 1 0,1-1 0,-1 1 0,1 0 0,-1-1 0,1 1 0,-1-1 0,0 1 0,1-1 0,-1 1 0,0 0-1,0-1 1,1 1 0,-1 0 0,0-1 0,0 1 0,0 0 0,0 0 0,0-1 0,0 1 0,0 0 0,0-1 0,0 1 0,0 0 0,0-1 0,0 1 0,0 0 0,-1 0-1,1-1 1,0 1 0,0-1 0,-1 1 0,1 0 0,-1 0 0,-12 35 314,11-32-180,9-26 145,-1 1 0,-1-1 0,3-40 1,-8 63-294,0 0 0,1 0 0,-1 1 0,1-1 0,-1 0 0,1 0 0,-1 0 0,1 0 0,0 0 0,0 0 0,-1-1 0,1 1 0,0 0 0,0 0 0,0 0 0,0-1 0,0 1 0,0 0 0,0-1 0,0 1 0,0-1 0,0 1 0,0-1 0,0 0 0,0 1 0,1-1 0,-1 0 0,0 0 0,0 0 0,2 0 0,41 2 349,-40-2-331,2-1 14,0 0 1,0 0-1,-1 0 1,1 0-1,0-1 0,-1 0 1,0 0-1,1-1 0,-1 1 1,0-1-1,0 0 1,0 0-1,-1-1 0,1 0 1,-1 0-1,0 0 0,0 0 1,0 0-1,-1-1 1,1 0-1,-1 0 0,3-6 1,-39 34-776,26-16 761,0 0 0,1 1 0,0-1 0,1 1 0,0 1 0,0-1 0,1 1 0,0 0 0,0 0 0,1 0 0,0 0 0,1 0 0,-2 15 0,4-22 12,0-1 1,1 0 0,-1 0 0,1 0-1,-1 0 1,1 0 0,0 0 0,-1 0 0,1 0-1,0 0 1,0 0 0,0 0 0,0-1 0,0 1-1,0 0 1,0 0 0,0-1 0,0 1-1,0-1 1,0 1 0,0-1 0,0 1 0,0-1-1,1 0 1,-1 0 0,0 1 0,0-1 0,0 0-1,1 0 1,-1 0 0,0 0 0,0-1-1,0 1 1,1 0 0,-1 0 0,2-1 0,48-11 257,-34 4-373,0-1 0,-1-1 0,0 0 0,0-2 0,-1 1-1,-1-2 1,0 0 0,24-29 0,-37 40 37,-2 6 24,0 0 0,0-1 0,0 1 0,-1 0 0,1-1 0,-1 0 0,0 1 0,-4 5 0,-7 14 327,11-19-233,1-1 1,0 1 0,0 0-1,0 0 1,0 0 0,1 0-1,-1 0 1,1 4 0,0-7-44,1 0 0,-1 0 0,1 0 0,-1 0 1,1 0-1,-1 0 0,1 0 0,0 0 0,0 0 1,-1-1-1,1 1 0,0 0 0,0-1 0,0 1 1,0 0-1,0-1 0,0 1 0,0-1 0,0 0 0,0 1 1,0-1-1,0 0 0,0 1 0,0-1 0,0 0 1,0 0-1,0 0 0,0 0 0,0 0 0,0 0 1,0 0-1,2-1 0,26-5-3647,-7-15-5578,-8 2-897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11082,'0'0'14798,"-18"52"-24983,29-35 2081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52 14958,'0'0'5573,"-9"3"-4195,-1 0-1066,0 1-1,0 0 1,0 0 0,1 1 0,-17 12 0,22-15-167,1 1 0,-1 0 0,1 0 0,0 0 0,0 0 0,0 1 0,0-1 0,0 1 0,1 0 0,0-1 0,-1 1 1,1 0-1,1 1 0,-1-1 0,1 0 0,0 0 0,-1 1 0,2-1 0,-2 8 0,3-12-116,-1 1 0,0 0-1,1 0 1,-1-1 0,0 1-1,1 0 1,-1 0 0,1-1-1,-1 1 1,1-1 0,-1 1-1,1 0 1,0-1 0,-1 1 0,1-1-1,0 0 1,-1 1 0,1-1-1,0 1 1,0-1 0,-1 0-1,1 0 1,0 1 0,0-1-1,-1 0 1,1 0 0,0 0-1,0 0 1,0 0 0,0 0-1,-1 0 1,3 0 0,30-4 1138,-23 0-1108,0 0 0,1-1 0,-2 0-1,1 0 1,-1-1 0,0-1 0,0 0 0,0 0-1,-1 0 1,8-10 0,9-12-425,32-49 0,-73 100-220,2-3 522,1 2 0,-12 22-1,23-37 113,-1-1-1,1 1 1,0 0 0,0 0-1,0 0 1,1 0-1,0 0 1,0 0 0,1 0-1,0 1 1,0-1 0,0 0-1,2 8 1,-1-12-27,1 0 0,-1 0 0,0 0 1,1-1-1,0 1 0,-1-1 1,1 1-1,0-1 0,0 0 0,0 1 1,0-1-1,0 0 0,0 0 0,0 0 1,0-1-1,0 1 0,0 0 0,0-1 1,1 0-1,-1 1 0,0-1 0,0 0 1,1 0-1,-1 0 0,0 0 0,3-1 1,62-7 386,-55 5-382,0-1 0,-1 0 0,0-1-1,0-1 1,14-8 0,-21 12-17,0-1 0,0 0 0,0 0 0,0 0 0,0-1 0,-1 1 0,1-1 0,-1 0 0,0 0 0,0 0 0,-1 0 0,1-1 0,-1 1 0,0-1 0,3-8 0,-5 13-9,0-1 0,0 1 0,0-1 0,0 1 0,0-1 0,0 1 0,0-1 0,0 1 0,0-1 0,-1 1 0,1 0-1,0-1 1,0 1 0,0-1 0,-1 1 0,1-1 0,0 1 0,0 0 0,-1-1 0,1 1 0,0 0 0,-1-1 0,1 1 0,0 0 0,-1-1 0,1 1 0,0 0 0,-1 0 0,1-1 0,-1 1 0,1 0 0,-1 0 0,1 0 0,-1 0 0,0-1 0,-25 0-14,-22 10-8,46-8 37,-1-1 1,1 1-1,0 0 1,-1 0 0,1 1-1,0-1 1,0 0-1,0 1 1,0-1-1,0 1 1,0 0 0,0 0-1,1-1 1,-1 1-1,1 0 1,-1 1 0,1-1-1,-2 4 1,3-4-4,0-1 1,1 1-1,-1-1 1,1 1 0,0-1-1,0 0 1,-1 1-1,1-1 1,0 0-1,0 0 1,0 0-1,0 1 1,0-1-1,0 0 1,1 0 0,-1-1-1,0 1 1,1 0-1,-1 0 1,0-1-1,1 1 1,-1 0-1,1-1 1,-1 0 0,1 1-1,-1-1 1,1 0-1,-1 0 1,3 1-1,14 3-977,0-1 0,1 0 0,21 0 1,-1-2-4839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12300,'0'0'18001,"66"58"-17265,-42-39-415,-1 2-225,-2-2-32,-1 2 32,-1-6-609,-8-1-1184,5-3-1218,-1-4-544,-4-7-2499,8 0-1121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13196,'0'0'16277,"-6"6"-16565,-103 65 443,109-71-156,1 0 0,-1-1 0,0 1-1,0 0 1,0 0 0,0 0 0,0 0 0,1 0 0,-1 0 0,0 0 0,0 0 0,0 0 0,0 0 0,0 0 0,1 0 0,-1 0-1,0 0 1,0 0 0,0 0 0,0 0 0,0 1 0,1-1 0,-1 0 0,0 0 0,0 0 0,0 0 0,0 0 0,0 0 0,0 0-1,0 0 1,1 0 0,-1 1 0,0-1 0,0 0 0,0 0 0,0 0 0,0 0 0,0 0 0,0 0 0,0 1 0,0-1 0,0 0-1,0 0 1,0 0 0,0 0 0,0 0 0,0 1 0,0-1 0,0 0 0,0 0 0,0 0 0,0 0 0,0 0 0,0 1 0,0-1-1,0 0 1,0 0 0,0 0 0,0 0 0,0 0 0,0 0 0,0 1 0,0-1 0,-1 0 0,1 0 0,0 0 0,25 3-171,31-2-209,74 0-852,-129-1 1218,0 0 0,0 0 0,0 0 0,0 0 0,0 0 0,0 0 0,0 0 0,1 0 0,-1 0 0,0 1 0,0-1 0,0 0 0,0 1 0,0-1 0,0 1-1,0-1 1,0 1 0,-1 0 0,1-1 0,0 1 0,0 0 0,0-1 0,-1 1 0,1 0 0,0 0 0,-1 0 0,1 0 0,0 0 0,-1 0 0,1 0 0,-1 0 0,0 0 0,1 0 0,-1 0 0,0 0 0,0 0 0,0 0 0,1 0 0,-1 0 0,0 0 0,-1 1 0,1-1 0,0 0 0,0 0 0,0 0-1,0 0 1,-1 0 0,1 0 0,-2 2 0,1 1 131,-1 0-1,0 0 1,-1 0-1,1 0 0,-1 0 1,0-1-1,0 1 1,0-1-1,0 0 0,-6 5 1,-2-2 145,-1 0 1,1-1 0,-1-1-1,0 1 1,0-2-1,-1 1 1,1-2-1,-1 0 1,0 0 0,1-1-1,-26-2 1,37 1-350,1 0 0,0 0 0,-1 0 1,1 0-1,-1 0 0,1 0 0,-1 0 0,1 0 1,0 0-1,-1 0 0,1 0 0,-1 0 0,1 0 0,0-1 1,-1 1-1,1 0 0,0 0 0,-1-1 0,1 1 1,0 0-1,-1 0 0,1-1 0,0 1 0,-1 0 1,1-1-1,0 1 0,0 0 0,0-1 0,-1 1 1,1 0-1,0-1 0,0 1 0,0 0 0,0-1 0,0 1 1,-1-1-1,1 1 0,0-1 0,0 1 0,0 0 1,0-1-1,0 1 0,1-1 0,9-17-8497,7 7-1425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40 17392,'0'0'6027,"9"2"-4703,1 0-1024,60 10 665,-66-11-908,0-1 0,0 1 0,-1-1 0,1 0 0,0 0-1,0-1 1,0 1 0,-1-1 0,1 0 0,0 0 0,-1 0 0,1 0-1,-1-1 1,1 1 0,-1-1 0,5-3 0,-7 5 20,0-1 0,-1 1 0,1-1 0,0 0 0,-1 1 0,1-1 0,0 0 1,-1 1-1,1-1 0,-1 0 0,1 0 0,-1 0 0,1 1 0,-1-1 0,0 0 0,0 0 0,1 0 0,-1 0 0,0 0 1,0 0-1,0 0 0,0 1 0,0-1 0,0 0 0,0 0 0,0 0 0,0 0 0,0 0 0,-1-1 0,0 0-37,0 1 0,-1 0-1,1 0 1,0 0 0,-1 0-1,1 0 1,-1 0 0,1 1-1,-1-1 1,1 0 0,-1 1-1,1-1 1,-1 1 0,-3-1-1,-4 0-80,0 0 0,-1 0 0,1 1-1,-16 1 1,19 1 12,-1 1 0,1 0 0,0 0 0,0 0 0,0 0 1,0 1-1,1 0 0,-1 0 0,1 1 0,0 0 0,0-1 0,-4 8 0,7-10 22,0 1 0,0 0-1,0-1 1,1 1 0,-1 0 0,1 0-1,-1 0 1,1 0 0,0 0 0,1 0-1,-1 0 1,0 5 0,1-6 6,0-1 0,0 1 0,0 0 0,1-1 0,-1 1-1,1-1 1,-1 1 0,1 0 0,0-1 0,-1 1 0,1-1 0,0 1 0,0-1 0,0 0 0,0 1 0,0-1 0,1 0 0,-1 0 0,0 0 0,0 0 0,1 0 0,-1 0 0,1 0 0,2 1 0,3 1-199,0 0 1,0 0 0,0-1-1,0 0 1,1 0 0,13 0-1,25 0-3567,0-2-3818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14958,'0'0'6999,"1"12"-5633,3 33-695,-2 0 0,-2 0 0,-2 0 0,-2 0 0,-12 54 0,15-82-207,7-12-88,-4-6-328,1 1-1,-1-1 0,0 0 0,0 0 0,1-1 1,-1 1-1,0 0 0,0-1 0,0 1 0,2-4 1,54-55 263,-56 58-317,78-96 519,-81 137-722,-17 17-424,11-37-91,0 0-1,-4 24 1,10-37 438,1 1-1,-1-1 0,1 1 1,0-1-1,0 1 0,1-1 1,0 1-1,0-1 0,0 0 1,1 1-1,2 5 0,0-1-608,12 19-2775,-16-30 3489,1 1 0,0-1-1,0 1 1,0-1 0,-1 1 0,1-1 0,0 0-1,0 0 1,0 1 0,0-1 0,0 0 0,0 0 0,0 0-1,0 0 1,0 0 0,-1 0 0,1 0 0,0 0-1,0-1 1,0 1 0,0 0 0,0 0 0,0-1 0,0 1-1,-1-1 1,1 1 0,0-1 0,0 1 0,0-1-1,-1 1 1,1-1 0,0 0 0,-1 1 0,1-1 0,-1 0-1,2 0 1,15-19-6753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12043,'0'0'11120,"2"11"-11077,1 26 541,-3 1 0,0-1 0,-2 0 0,-9 44 0,2-10-391,3-16-98,3-42-11,1-15 51,-3-18-138,-1-1 0,-1 1 0,-1 1 0,0-1 0,-2 1 0,-17-27 0,31 50-23,-1-1 1,1 0-1,0 0 0,0 0 1,1-1-1,-1 0 0,0 1 1,1-1-1,-1-1 0,1 1 1,0-1-1,0 1 0,0-1 1,-1-1-1,7 1 0,83 5-7912,-62-7 960,-2-2-3378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37 9577,'0'0'11782,"-8"-2"-9988,4 2-1674,0-1 1,0 1 0,0 0 0,0 0-1,0 0 1,1 1 0,-1-1 0,0 1-1,0 0 1,0 0 0,1 0-1,-1 1 1,0-1 0,1 1 0,0 0-1,-1 0 1,1 0 0,0 0 0,0 1-1,0-1 1,0 1 0,0 0 0,1 0-1,-1 0 1,1 0 0,0 0 0,0 1-1,0-1 1,0 1 0,1-1 0,-1 1-1,1-1 1,-2 8 0,4-10-112,-1 0 0,0 1-1,0-1 1,0 0 0,1 1 0,-1-1 0,1 0 0,-1 0 0,1 1 0,-1-1 0,1 0 0,0 0-1,0 0 1,0 0 0,-1 0 0,1 0 0,0 0 0,0 0 0,0 0 0,0 0 0,1 0 0,-1-1-1,0 1 1,0 0 0,0-1 0,1 1 0,-1-1 0,0 1 0,1-1 0,-1 0 0,0 1 0,1-1-1,1 0 1,58 6 350,-46-5-326,13 1-58,-3-1-58,0 1-1,0 1 1,46 12 0,-65-11 486,-11-3 1441,-15-8 559,13-3-2365,1 0 1,-1-1 0,2 0-1,-1 0 1,1 0-1,1 0 1,0-1 0,1 0-1,0 1 1,1-1-1,0-1 1,0-12 0,4 24-122,1 0 1,-1 1 0,0-1 0,1 1-1,-1-1 1,1 1 0,-1 0-1,1 0 1,-1 0 0,1 0 0,2 1-1,0-1-216,49 1-3164,-6 1-3025,-6-2-4130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15695,'0'0'7148,"2"10"-5712,-1 9-755,-1-4-297,2-1 1,-1 1-1,7 22 1,-7-35-347,-1 1 0,1-1 1,0 1-1,-1-1 0,1 0 0,1 1 0,-1-1 1,0 0-1,1 1 0,-1-1 0,1 0 0,-1 0 1,1 0-1,0-1 0,0 1 0,0 0 0,0-1 1,0 1-1,0-1 0,0 0 0,1 1 0,-1-1 0,1 0 1,-1 0-1,0-1 0,1 1 0,4 0 0,8-2 180,0 0 0,-1-2 0,1 1-1,-1-2 1,1 0 0,-1-1 0,0 0-1,-1-1 1,1-1 0,22-14 0,41-18-174,-76 38-52,-1 1-1,1-1 1,0 1 0,-1 0 0,1-1-1,-1 1 1,1 0 0,0 0-1,-1-1 1,1 1 0,0 0-1,-1 0 1,1 0 0,0 0-1,-1 0 1,1 0 0,0 0-1,-1 0 1,1 0 0,0 0 0,-1 0-1,1 1 1,0-1 0,-1 0-1,1 0 1,-1 1 0,1-1-1,0 0 1,-1 1 0,1-1-1,-1 0 1,1 1 0,-1-1 0,1 1-1,-1-1 1,1 1 0,-1-1-1,0 1 1,1 0 0,-1-1-1,0 1 1,1-1 0,-1 1-1,0 0 1,1 0 0,-2 36 391,0-20 32,5-17-288,0 0 0,0 0 0,1 0 0,-1 0 0,0-1 0,0 0 0,1 0 0,3-1 0,4-3-116,0 1 0,0 1 1,0 0-1,1 1 0,18-1 0,-29 2-62,1 1-1,-1 0 1,0 1 0,0-1-1,0 0 1,0 1-1,1-1 1,-1 1-1,0 0 1,0-1-1,0 1 1,0 0-1,0 0 1,0 0-1,-1 1 1,1-1-1,0 0 1,0 1 0,-1-1-1,1 1 1,-1 0-1,1-1 1,-1 1-1,0 0 1,0 0-1,0 0 1,0 0-1,0 0 1,0 0-1,0 0 1,-1 0-1,1 0 1,-1 0-1,1 0 1,-1 1 0,0-1-1,0 0 1,0 0-1,-1 4 1,1-6-141,0 1 0,0-1 1,0 0-1,0 1 1,0-1-1,0 0 0,0 1 1,-1-1-1,1 0 0,0 1 1,0-1-1,0 0 1,-1 1-1,1-1 0,0 0 1,0 0-1,-1 1 0,1-1 1,0 0-1,-1 0 1,1 1-1,0-1 0,-1 0 1,1 0-1,0 0 0,-1 0 1,1 0-1,0 0 1,-1 0-1,1 1 0,0-1 1,-1 0-1,1 0 0,-1 0 1,1 0-1,0 0 1,-1-1-1,1 1 0,0 0 1,-1 0-1,1 0 0,0 0 1,-1 0-1,1 0 1,0-1-1,-1 1 0,1 0 1,-11-5-7438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19090,'0'0'7687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170 127 7655,'0'0'14841,"-10"-1"-14409,4 1-345,1 1-1,-1-1 1,0 1-1,1 0 1,-1 0 0,1 0-1,0 1 1,-1 0-1,1 0 1,0 0-1,0 1 1,0 0-1,0 0 1,1 0-1,-1 0 1,1 1-1,0 0 1,0 0-1,0 0 1,0 0-1,1 0 1,0 1-1,-5 8 1,1-1 35,0 0 0,1-1 0,-7 22 1,11-28-116,1-1-1,-1 0 1,1 1 0,0-1 0,1 1 0,-1-1 0,1 1 0,0-1 0,0 1 0,0-1 0,0 1 0,1-1 0,0 1 0,2 5 0,-2-9-2,0 0 1,0 0 0,0 0 0,0 0 0,0 0 0,0 0 0,0 0 0,1-1 0,-1 1-1,0 0 1,1-1 0,-1 1 0,0-1 0,1 1 0,-1-1 0,0 0 0,1 0 0,-1 0-1,1 0 1,-1 0 0,1 0 0,-1 0 0,0 0 0,3-1 0,35-8 247,-27 3-207,1-1-1,-1 0 1,0-1 0,0-1 0,-1 0 0,0 0-1,-1-1 1,13-16 0,-5 4 4,-1 0 1,-1-2-1,17-32 1,-27 44-23,0 1 0,-1-1 0,0 0 0,-1-1 0,0 1 0,-1-1 0,2-21 0,-5 33-31,0 1 1,0 0-1,1 0 1,-1 0-1,0 0 0,0 0 1,0 0-1,0-1 0,0 1 1,0 0-1,0 0 0,0 0 1,0 0-1,0 0 0,-1 0 1,1 0-1,0-1 1,0 1-1,0 0 0,0 0 1,0 0-1,0 0 0,0 0 1,0 0-1,0 0 0,0-1 1,0 1-1,0 0 1,0 0-1,-1 0 0,1 0 1,0 0-1,0 0 0,0 0 1,0 0-1,0 0 0,0 0 1,0 0-1,-1 0 1,1 0-1,0 0 0,0 0 1,0 0-1,0 0 0,0 0 1,0 0-1,-1 0 0,1 0 1,0 0-1,0 0 0,0 0 1,0 0-1,0 0 1,0 0-1,-1 0 0,1 0 1,0 0-1,0 0 0,0 0 1,0 0-1,0 0 0,0 0 1,0 0-1,-1 1 1,-10 10-171,-8 14-6,8-5 151,1 0 1,1 1-1,-8 24 1,14-35 37,0-1 1,1 1-1,0-1 1,1 1-1,0 0 1,0-1-1,1 1 1,1 0-1,2 18 1,-2-26 0,0 0 1,1 1 0,-1-1 0,1 0 0,-1 0-1,1 0 1,0 0 0,0-1 0,0 1 0,0 0 0,0-1-1,0 1 1,0-1 0,1 0 0,-1 0 0,0 1 0,1-2-1,-1 1 1,1 0 0,-1 0 0,1-1 0,-1 0-1,1 1 1,-1-1 0,1 0 0,5-1 0,5 2 52,1-2 0,-1 0 1,27-5-1,-28 3-32,0-1-1,1 0 1,-2-2 0,1 1 0,-1-1-1,1-1 1,-2 0 0,1 0-1,-1-1 1,0 0 0,-1-1-1,0 0 1,0-1 0,-1 0 0,8-12-1,-15 20-23,0 1 0,0 0-1,0-1 1,-1 1 0,1 0-1,-1-1 1,1 1 0,-1-1-1,1 1 1,-1-1 0,0 1 0,0-1-1,0 1 1,0-1 0,0-2-1,0 4-5,0-1-1,-1 1 0,1-1 0,0 1 0,0-1 1,-1 1-1,1-1 0,-1 1 0,1 0 1,0-1-1,-1 1 0,1 0 0,-1-1 1,1 1-1,-1 0 0,1-1 0,-1 1 1,1 0-1,-1 0 0,1 0 0,-1 0 0,1 0 1,-1-1-1,0 1 0,1 0 0,-1 0 1,0 0-1,-3 1-7,1-1 0,-1 1 0,1-1 0,-1 1 0,1 0 0,0 0 0,-1 1 0,1-1 0,0 1 0,0 0 0,-4 2 0,-4 3 22,1 1 0,0 0 0,1 0 0,0 1 0,0 0 0,0 1 0,1 0 0,1 0 0,-10 17 0,17-26-13,-1 0 0,1 0 0,0-1 0,0 1 0,0 0 0,0 0 0,0-1 0,0 1 0,0 0-1,0 0 1,0-1 0,0 1 0,0 0 0,1 0 0,-1-1 0,0 1 0,1 0 0,-1 0 0,0-1 0,1 1 0,-1 0 0,1-1 0,-1 1 0,1-1 0,-1 1 0,1-1 0,-1 1 0,1-1 0,-1 1 0,1-1 0,0 1 0,-1-1 0,1 0 0,0 1 0,0-1 0,-1 0 0,1 1 0,0-1 0,0 0-1,-1 0 1,1 0 0,0 0 0,0 0 0,-1 0 0,1 0 0,0 0 0,1 0 0,46-3 158,-45 3-149,71-14 19,-54 9-108,0 1 0,1 1-1,34-2 1,-52 6 70,0 0 0,0 0 0,1 0 0,-1 0 0,0 0-1,0 1 1,-1-1 0,1 1 0,0 0 0,0 0 0,-1 0 0,1 0 0,-1 0 0,0 1-1,0-1 1,0 1 0,0-1 0,0 1 0,0 0 0,-1 0 0,1 0 0,-1 0-1,0 0 1,0 0 0,0 0 0,1 4 0,-2-7 16,0 1-1,1 0 1,-1-1 0,0 1-1,1 0 1,-1-1-1,1 1 1,-1 0 0,1-1-1,-1 1 1,1-1 0,-1 1-1,1-1 1,0 0-1,-1 1 1,1-1 0,0 1-1,-1-1 1,1 0 0,0 0-1,-1 1 1,1-1 0,0 0-1,0 0 1,-1 0-1,1 0 1,0 0 0,0 0-1,-1 0 1,1 0 0,0 0-1,0 0 1,-1 0 0,1-1-1,0 1 1,0 0-1,-1 0 1,1-1 0,0 1-1,-1 0 1,1-1 0,1 0-1,33-22 315,-30 19-371,3-2-49,0-1-1,1 2 1,0-1-1,0 1 1,0 1-1,1-1 1,-1 1 0,1 1-1,0 0 1,0 1-1,10-2 1,-19 4 88,0 1 0,0-1 0,0 1 0,0-1 1,0 1-1,0-1 0,0 1 0,-1 0 0,1 0 0,0-1 0,-1 1 0,1 0 1,0 0-1,-1 0 0,1-1 0,-1 1 0,1 0 0,-1 0 0,0 0 1,1 0-1,-1 0 0,0 0 0,0 0 0,0 0 0,1 0 0,-1 0 0,0 0 1,0 0-1,-1 2 0,1 42-1028,0-33-1627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77 6758,'5'-20'7521,"0"1"2599,-3 30-7016,-4 11-2951,0-1 0,-2 1 0,0-1 0,-8 23 0,6-23 61,1 0 1,0 0-1,2 0 0,-1 24 1,4-43-103,17-37 779,-9 9-943,0-1-1,-2-1 0,0 1 1,-2-1-1,-2 0 0,0 0 0,-3-29 1,0 81-168,1-14 179,-1 0-1,1 0 1,1 0 0,0 0-1,2 11 1,-2-19 44,-1 0 1,1 0-1,0 0 1,0 1-1,0-1 1,0 0-1,0 0 1,0 0-1,1-1 1,-1 1-1,1 0 1,-1 0-1,1-1 1,0 1-1,0-1 1,-1 1-1,1-1 1,0 0-1,0 0 1,0 0-1,1 0 1,-1 0-1,0 0 1,0-1-1,0 1 0,5 0 1,0 0 27,0 0-1,-1-1 1,1 0 0,0-1 0,-1 1 0,1-1-1,0 0 1,-1-1 0,1 1 0,-1-1-1,0-1 1,1 1 0,-1-1 0,0 0-1,-1-1 1,1 1 0,0-1 0,-1 0-1,8-8 1,-2 0 47,1-1-1,-2-1 1,0 0 0,0 0-1,-2-1 1,10-20-1,-30 63-311,1 1 0,1 1 0,2 0 0,1 0 0,2 0 0,-4 54 0,9-82 81,0-1 1,0 0 0,0 1 0,0-1 0,0 1 0,0-1 0,0 0-1,1 1 1,-1-1 0,0 0 0,1 1 0,-1-1 0,1 0 0,0 0-1,-1 0 1,1 1 0,1 0 0,16 3-5912,-2-5-2670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24 9033,'0'0'15347,"-9"-4"-13334,4 1-1876,0 0 1,-1 0-1,1 1 1,-1 0-1,0 1 1,0-1-1,0 1 0,-10-1 1,12 2-138,1 0 1,0 1 0,-1-1-1,1 1 1,0 0-1,0 0 1,0 0-1,0 0 1,0 1-1,0-1 1,0 1 0,0 0-1,1 0 1,-1 0-1,1 0 1,-1 0-1,1 0 1,0 1-1,0-1 1,0 1 0,-2 3-1,0 0-9,0 1-1,0-1 1,1 1 0,0 0-1,1 0 1,-3 11 0,4-17 14,1 0 0,-1 1 0,1-1 0,0 0 0,-1 1 0,1-1 0,0 0 1,0 1-1,0-1 0,0 1 0,0-1 0,0 0 0,0 1 0,1-1 0,-1 0 1,0 1-1,1-1 0,-1 0 0,1 1 0,0-1 0,-1 0 0,1 0 0,0 0 0,0 1 1,0-1-1,-1 0 0,1 0 0,0 0 0,1 0 0,-1-1 0,0 1 0,0 0 1,0 0-1,0-1 0,1 1 0,-1 0 0,0-1 0,0 0 0,1 1 0,-1-1 1,2 1-1,4-1 47,0 0 1,0 0-1,0 0 1,0-1-1,0 0 1,0 0-1,-1 0 1,1-1 0,0 0-1,-1-1 1,1 0-1,-1 0 1,0 0-1,8-5 1,0-2 4,-1-1 0,0 0 0,-1 0 0,19-24 0,-34 46-586,-23 63 827,24-67-630,1-1 0,-1 1 0,1-1 1,0 1-1,0 0 0,1 0 0,0 0 0,0 0 0,1-1 0,1 9 1,-1-14 33,0 0 1,1 0-1,-1 1 1,0-1 0,1 0-1,-1-1 1,0 1-1,1 0 1,-1 0-1,1-1 1,0 1 0,-1-1-1,1 1 1,-1-1-1,1 0 1,0 1-1,-1-1 1,1 0 0,0 0-1,-1 0 1,1 0-1,0-1 1,-1 1-1,1 0 1,0-1 0,-1 1-1,3-2 1,20-6-5309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11723,'0'0'11979,"-27"63"-10665,-5-15 479,-9 10-127,1 7-481,-1 5-320,1 0-321,4 1-383,4-1-129,4-4 0,4-1-545,1-6-928,4-6-1250,2-7-1281,4-9-3843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13645,'0'0'9054,"-10"3"-8371,-2 0-417,1 1 0,0 0 0,-18 10-1,25-13-171,1 1-1,0 0 1,0 0-1,-1 0 0,1 0 1,0 1-1,1-1 0,-1 1 1,0 0-1,1 0 1,0 0-1,-1 0 0,1 0 1,0 0-1,1 1 0,-1-1 1,1 1-1,-1-1 1,0 5-1,2-7-90,1 0 0,-1 0 0,1-1 0,-1 1 1,0 0-1,1 0 0,0 0 0,-1-1 0,1 1 0,-1 0 1,1-1-1,0 1 0,0 0 0,-1-1 0,1 1 0,0-1 0,0 1 1,0-1-1,-1 0 0,1 1 0,0-1 0,0 0 0,0 0 0,0 1 1,0-1-1,0 0 0,0 0 0,0 0 0,0 0 0,1 0 1,38 2-686,-33-1 326,36 0-1415,-14 0 1068,0 0 0,40 9-1,-69-10 733,0 0-1,1 0 1,-1 0-1,0 0 0,0 1 1,1-1-1,-1 0 1,0 0-1,0 0 1,0 0-1,1 0 0,-1 1 1,0-1-1,0 0 1,0 0-1,0 0 0,1 1 1,-1-1-1,0 0 1,0 0-1,0 1 1,0-1-1,0 0 0,0 0 1,0 1-1,0-1 1,0 0-1,0 0 0,0 1 1,0-1-1,0 0 1,0 0-1,0 1 1,0-1-1,0 0 0,0 0 1,0 1-1,0-1 1,0 0-1,0 0 0,0 1 1,0-1-1,-1 0 1,1 0-1,0 0 1,0 1-1,0-1 0,0 0 1,-1 0-1,1 0 1,0 1-1,0-1 0,-1 0 1,1 0-1,0 0 1,0 0-1,0 0 1,-1 0-1,-12 11 1258,-3-4-982,0 0 0,0-1-1,0 0 1,-1-1 0,0-1-1,0-1 1,0 0 0,-24 0-1,29-7-4127,11-8-5324,5-1-4075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162 241 15983,'0'0'4767,"-9"-2"-3507,6 1-1187,-1 0-45,0 0-1,1 0 1,-1 0 0,0 1-1,0-1 1,1 1 0,-1 0-1,0 0 1,0 0 0,0 1-1,1-1 1,-1 1 0,0 0-1,0 0 1,1 0 0,-1 1-1,1-1 1,-1 1 0,1 0-1,0 0 1,0 0 0,0 0-1,-3 3 1,-2 4 138,1 0 0,0 1 0,1-1 0,0 1-1,0 1 1,1-1 0,-5 17 0,9-23-68,0-1-1,0 1 1,0 0-1,0 0 0,1 0 1,0-1-1,-1 1 1,1 0-1,1 0 1,-1 0-1,2 6 1,-1-8-80,0 0 0,-1 0 0,1-1 0,0 1 1,1 0-1,-1-1 0,0 1 0,0-1 1,1 1-1,-1-1 0,1 1 0,-1-1 0,1 0 1,-1 0-1,1 0 0,0 0 0,0 0 0,-1 0 1,1-1-1,0 1 0,0 0 0,0-1 1,0 1-1,2-1 0,6 1 23,1-1 0,-1 0 0,1 0 0,-1-1 0,0 0-1,0-1 1,1 0 0,-1-1 0,0 0 0,-1-1 0,1 0 0,-1 0 0,1-1 0,-1 0 0,-1-1 0,1 1-1,-1-2 1,10-9 0,2-2-57,0-2-1,-2 0 1,0-1-1,-2 0 1,27-45-1,-34 49 17,-1 0 0,11-31 0,-16 41-6,-1 0-1,-1 0 1,1-1-1,-1 1 1,0-1 0,-1 1-1,0-1 1,0 1-1,-2-13 1,2 18 2,-1 1 0,1-1-1,0 1 1,-1-1 0,0 1 0,1-1 0,-1 1-1,0 0 1,0-1 0,1 1 0,-1 0 0,0 0-1,0-1 1,-1 1 0,1 0 0,0 0 0,0 0-1,0 0 1,-1 0 0,1 1 0,0-1 0,-4-1 0,2 1-7,0 1 1,0-1-1,0 1 1,0-1-1,0 1 1,0 0-1,-1 1 1,1-1-1,0 0 1,-6 2-1,0 1-10,-1 0 1,1 1-1,0 0 0,0 1 0,0 0 0,-9 6 0,4 0 81,0 0 0,1 1-1,-18 22 1,28-31-32,0 0 0,0 1 0,0 0 0,1-1 1,0 1-1,-1 0 0,1 0 0,1 1 0,-1-1 0,1 0 0,-1 0 0,1 1 0,0-1 0,1 1 0,-1-1 1,1 1-1,0-1 0,0 1 0,1 5 0,0-9-15,0 1-1,0-1 1,0 1-1,0-1 1,0 0-1,0 1 1,0-1-1,1 0 1,-1 0-1,0 0 1,1 0-1,-1 0 1,1 0-1,-1-1 1,1 1 0,0 0-1,-1-1 1,1 1-1,-1-1 1,1 0-1,0 1 1,0-1-1,-1 0 1,3 0-1,52 1 75,-41-2-252,11 0-309,-17 0 261,-1 1 1,1 0 0,0 0 0,-1 1-1,1 0 1,8 2 0,-15-2 254,0 0 0,0 0 0,0-1 0,0 1 0,-1 1 0,1-1 0,0 0 0,-1 0 0,1 1 0,-1-1 0,1 1 0,-1-1 0,1 1 0,-1-1 0,0 1 0,0 0 0,0 0 0,0 0 0,0 0 0,0 0 0,-1-1 0,1 1 0,-1 1 0,1-1 0,-1 0 0,0 0 0,0 0 1,0 0-1,0 4 0,-1 17 302,-1 0 0,-1 0 0,-9 31 1,12-51-420,-1-2-1265,3-6-5488,4-8-843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11755,'0'0'14755,"-9"12"-13852,1-2-747,1 1 0,-1 0 0,2 1 0,-1-1 0,2 1 0,0 1 1,0-1-1,1 1 0,1-1 0,0 1 0,-2 18 0,5-31-144,1 1 0,-1 0 0,1 0 0,-1 0-1,1 0 1,-1-1 0,1 1 0,-1 0-1,1-1 1,0 1 0,-1 0 0,1-1 0,0 1-1,-1-1 1,1 1 0,0-1 0,0 1 0,0-1-1,0 1 1,0-1 0,-1 0 0,1 0-1,0 1 1,0-1 0,0 0 0,0 0 0,0 0-1,0 0 1,0 0 0,0 0 0,0 0 0,0-1-1,0 1 1,-1 0 0,1 0 0,0-1-1,0 1 1,1-1 0,39-13 302,-21 1-504,-2-2-1,18-17 0,22-18 80,-75 93 431,15-41-297,1 0 0,0 0-1,0 0 1,-1 0 0,1 0-1,1 0 1,-1 1 0,0-1-1,0 0 1,1 0 0,-1 1-1,1-1 1,0 0 0,0 5-1,0-7-6,1 1-1,-1 0 1,1-1-1,-1 1 0,0-1 1,1 1-1,-1-1 0,1 0 1,0 1-1,-1-1 0,1 1 1,-1-1-1,1 0 0,0 0 1,-1 1-1,1-1 1,-1 0-1,1 0 0,0 0 1,-1 0-1,1 1 0,0-1 1,0 0-1,-1 0 0,1-1 1,0 1-1,-1 0 0,1 0 1,0 0-1,-1 0 0,2-1 1,11-2 93,0-2-1,0 0 1,20-10 0,-16 7-377,-10 5 133,3-2-75,0 1 1,1 0-1,-1 0 1,1 1-1,0 1 1,20-3-1,-30 6 207,-1 0 0,1 1 1,0-1-1,0 1 0,-1-1 0,1 1 0,-1-1 0,1 1 0,-1-1 0,0 1 0,1 0 1,-1-1-1,0 1 0,0 0 0,0-1 0,0 1 0,-1 2 0,-2 35 546,0-27-490,5-15-1627,5-23-7966,-1 6-3539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11339,'0'0'17040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8552,'0'0'18642,"12"2"-17516,-7 0-1066,0-1 0,0 0-1,0 0 1,0-1 0,0 0 0,1 1-1,-1-2 1,0 1 0,0-1 0,0 1-1,1-2 1,-1 1 0,0 0-1,0-1 1,-1 0 0,1 0 0,0 0-1,-1-1 1,1 0 0,7-5 0,-7 5-42,-1-1-1,1 1 1,0-1 0,-1 0 0,0 0 0,0 0 0,0 0 0,-1-1 0,1 1-1,-1-1 1,0 0 0,0 0 0,-1 0 0,0-1 0,1 1 0,-2-1 0,1 1 0,-1-1-1,2-9 1,-3 14-25,0 0 0,0 1-1,0-1 1,-1 1-1,1-1 1,0 1 0,0-1-1,0 0 1,-1 1-1,1-1 1,0 1 0,0-1-1,-1 1 1,1-1-1,0 1 1,-1 0 0,1-1-1,-1 1 1,1-1-1,-1 1 1,1 0 0,0-1-1,-1 1 1,1 0-1,-1-1 1,0 1 0,1 0-1,-1 0 1,1 0-1,-1-1 1,1 1 0,-1 0-1,1 0 1,-1 0-1,0 0 1,1 0 0,-1 0-1,1 0 1,-1 0-1,0 0 1,1 1 0,-1-1-1,1 0 1,-1 0-1,1 0 1,-1 1 0,0-1-1,-27 15-251,18-6 241,1 1-1,1 0 1,-1 1-1,2 0 1,0 0-1,0 1 1,1 0-1,0 0 1,1 0-1,0 0 1,1 1-1,1 0 1,0 0-1,-1 16 1,4-29 19,0 1-1,0 0 1,0 0 0,0 0 0,0-1-1,1 1 1,-1 0 0,0-1 0,1 1-1,-1 0 1,0 0 0,1-1 0,-1 1 0,1 0-1,-1-1 1,1 1 0,-1-1 0,1 1-1,-1-1 1,1 1 0,0-1 0,-1 1-1,1-1 1,0 0 0,-1 1 0,1-1 0,0 0-1,0 1 1,0-1 0,33 2 122,30-15 62,-2-17-202,17-6-126,-79 36 128,1 0 1,-1 0-1,1 0 1,-1 0 0,0 0-1,1 0 1,-1 0-1,1 0 1,-1 0 0,0 0-1,1 0 1,-1 0-1,1 0 1,-1 0 0,0 0-1,1 0 1,-1 0-1,0 1 1,1-1 0,-1 0-1,0 0 1,1 0-1,-1 1 1,0-1 0,1 0-1,-1 0 1,0 1-1,0-1 1,1 0 0,-1 1-1,0-1 1,0 0-1,1 1 1,3 19-127,-7 33 347,2-35-139,3-18-28,-1 1-1,1-1 1,0 1 0,0-1-1,0 0 1,0 0 0,-1 0 0,1 0-1,0 0 1,0 0 0,3-1-1,4-2-43,0-1 0,-1 0 0,0 0 0,0 0 0,0-1 0,0 0 0,7-7 0,-7 6-470,0 0-1,0 0 1,1 1-1,0 0 1,14-6-1,-22 11 448,-1 0 0,0 0 0,0 0 0,0 0 0,1 0 0,-1 0 0,0 0 0,0 0 0,0 0 0,1 0 0,-1 0 0,0 0 0,0 0 0,0 0 0,1 0 0,-1 0 0,0 1 0,0-1 0,0 0 0,1 0 0,-1 0 0,0 0 0,0 0 0,0 0 0,0 1 0,1-1 0,-1 0 0,0 0 0,0 0 0,0 0 0,0 1 0,0-1 0,0 0-1,1 0 1,-1 0 0,0 1 0,0-1 0,0 0 0,0 0 0,0 0 0,0 1 0,0-1 0,0 0 0,0 0 0,0 1 0,-2 16-78,-7 15-906,9-31 835,-2 10-2306,2-5-2059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17008,'0'0'6166,"-8"0"-4655,6 0-1441,-67 6 1124,66-6-1233,0 1 1,0-1-1,-1 1 0,1 0 0,0 0 1,0 0-1,0 1 0,0-1 1,1 1-1,-1-1 0,0 1 0,1 0 1,-1 0-1,1 0 0,0 0 0,-1 1 1,1-1-1,0 1 0,0-1 1,1 1-1,-1 0 0,-1 3 0,3-6 7,0 1-1,1 0 0,-1 0 0,0-1 0,1 1 1,-1 0-1,1-1 0,-1 1 0,1 0 1,-1-1-1,1 1 0,-1-1 0,1 1 0,0-1 1,-1 1-1,1-1 0,0 0 0,-1 1 1,1-1-1,0 0 0,-1 1 0,1-1 0,0 0 1,0 0-1,0 0 0,-1 1 0,1-1 1,1 0-1,34 6-1094,-27-4 487,3 0-82,1 0 340,-1 1 1,1 0-1,-1 1 1,15 7-1,-25-11 444,0 1-1,0 0 1,-1 0 0,1 0-1,0 0 1,-1 0-1,1 0 1,-1 0-1,1 0 1,-1 1-1,0-1 1,1 1 0,-1-1-1,0 1 1,0-1-1,0 1 1,0 0-1,0-1 1,-1 1-1,1 0 1,0 0 0,-1 0-1,0-1 1,1 1-1,-1 0 1,0 0-1,0 0 1,0 0-1,0 0 1,0 0-1,0 0 1,0 0 0,-1-1-1,1 1 1,-1 0-1,0 2 1,-1-1 139,-1 0-1,1 0 1,0 0 0,-1 0 0,1-1 0,-1 1-1,0-1 1,0 0 0,0 0 0,0 0 0,0 0-1,0 0 1,0-1 0,-1 1 0,1-1 0,-7 1-1,9-1-209,-1 0-1,0 0 0,0-1 0,1 1 0,-1-1 1,0 0-1,0 1 0,0-1 0,1 0 0,-1 0 1,0 0-1,0 0 0,0-1 0,0 1 0,1 0 0,-1-1 1,0 1-1,0-1 0,1 0 0,-1 0 0,0 1 1,1-1-1,-1 0 0,1 0 0,-1 0 0,1-1 1,0 1-1,-1 0 0,1-1 0,0 1 0,0 0 1,0-1-1,-1-1 0,-4-18-3300,2-1-3363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95 11147,'0'0'3758,"10"-1"523,-1 0-3363,0 0 1,-1-1-1,1 0 0,-1 0 1,11-5-1,-16 6-701,0-1 0,0 1 0,0-1 0,0 0 0,0 0 0,0 0 0,0-1 0,-1 1 0,1-1 0,-1 1 0,1-1 0,-1 0 0,0 0 0,0 0 0,0 0 0,-1 0 0,1 0 0,-1-1 0,2-4-1,-3 8-203,0-1 0,0 1-1,0-1 1,1 0 0,-1 1-1,0-1 1,0 0 0,0 1-1,0-1 1,-1 0 0,1 1-1,0-1 1,0 0-1,0 1 1,0-1 0,-1 0-1,1 1 1,0-1 0,0 1-1,-1-1 1,1 1 0,-1-1-1,1 0 1,0 1 0,-1-1-1,1 1 1,-1 0 0,1-1-1,-1 1 1,0-1-1,1 1 1,-1-1 0,-28-3-115,22 4 51,-1 1 0,0 0 1,1 0-1,-1 1 0,-10 3 0,13-3 60,0 0 0,0 1-1,1 0 1,-1 0 0,0 0-1,1 0 1,0 1 0,0-1-1,0 1 1,0 0 0,1 0 0,0 1-1,0-1 1,0 1 0,0-1-1,0 1 1,1 0 0,0 0-1,0 0 1,1 1 0,-1-1 0,1 0-1,0 1 1,0-1 0,1 0-1,0 9 1,0-12 9,1 0 0,-1 0-1,1 0 1,0 0 0,0 0 0,0-1-1,0 1 1,0 0 0,1 0 0,-1-1-1,0 1 1,1-1 0,-1 1 0,1-1-1,0 1 1,-1-1 0,1 0 0,0 0-1,0 0 1,0 0 0,-1 0 0,1 0-1,0-1 1,0 1 0,1-1 0,-1 1-1,3 0 1,62 4-623,-61-5 355,29-2-3017,1-7-3459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12876,'0'0'11446,"5"10"-10715,1 10-459,0 0 1,-2 0-1,0 1 0,-1-1 0,-1 1 1,-1 0-1,-1 0 0,-2 24 0,-18 62 946,22-107-1116,1 1 1,-1-1 0,1 0 0,-1 0-1,0-1 1,1 1 0,-1 0 0,1-1-1,-1 0 1,0 1 0,5-3 0,13-8-23,-1-1 0,0-1 0,-1-1 0,0 0 0,-1-2 0,-1 0 0,0 0 0,-2-1 0,0-1 0,13-21 1,-19 15-5471,-7 23 5243,-1 1-1,0-1 0,0 1 0,0-1 0,0 1 0,0 0 0,-1-1 0,1 1 1,0-1-1,0 1 0,0 0 0,0-1 0,0 1 0,0 0 0,-1-1 1,1 1-1,0-1 0,0 1 0,0 0 0,-1 0 0,1-1 0,0 1 1,-1 0-1,1-1 0,0 1 0,-1 0 0,1 0 0,0-1 0,-1 1 0,1 0 1,0 0-1,-1 0 0,1 0 0,-1 0 0,1 0 0,0-1 0,-1 1 1,1 0-1,-1 0 0,1 0 0,0 0 0,-1 0 0,1 0 0,-1 1 0,1-1 1,0 0-1,-1 0 0,1 0 0,-1 0 0,1 0 0,0 1 0,-1-1 1,1 0-1,0 0 0,-1 0 0,1 1 0,-1-1 0,-13 8-6824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8904,'0'0'12044,"10"53"-11275,3-53-385,0 0-32,5-3-63,-1-8-514,2-5-1408,-2-5-930,-2-1-864,-6-7-3011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18065,'0'0'1650,"-3"8"-113,-9 27-390,2 0 1,2 1-1,-6 45 0,-4 121-57,16-163-1105,0-30 111,4-17-139,-2-1 0,1 0 0,-1 1-1,0-1 1,-1 0 0,0 1 0,0-1 0,-1 1-1,-4-12 1,-32-74 253,25 66 178,12 27-148,24 16-528,-13-9-733,1 1 0,1-1 1,-1-1-1,1 0 0,0-1 0,0 0 1,0-1-1,1 0 0,-1-1 1,1-1-1,0 0 0,-1 0 1,1-1-1,20-3 0,-30 2 1165,-1 0 1,1 0-1,0 0 0,-1-1 0,1 1 0,-1-1 1,0 1-1,1-1 0,-1 0 0,0 0 0,0 0 1,0 0-1,0 0 0,-1-1 0,1 1 0,1-3 1,-2 2 531,1 1 1,-1-1 0,0 1 0,0-1 0,0 0-1,0 0 1,-1 1 0,1-1 0,0-5 0,-1 8-604,0 0 1,0-1-1,-1 1 1,1 0-1,0-1 1,0 1-1,0 0 1,0 0-1,-1-1 1,1 1-1,0 0 1,0 0-1,-1-1 1,1 1-1,0 0 1,0 0 0,-1 0-1,1-1 1,0 1-1,0 0 1,-1 0-1,1 0 1,0 0-1,-1 0 1,1 0-1,0 0 1,-1 0-1,1 0 1,0 0-1,-1 0 1,1 0-1,0 0 1,-1 0-1,1 0 1,0 0 0,0 0-1,-1 0 1,1 0-1,0 0 1,-1 0-1,1 1 1,0-1-1,0 0 1,-1 0-1,1 0 1,-1 1-1,-14 8 305,10-4-288,1 0 0,0 0 0,1 1 0,-1-1 0,1 1 0,0 0 0,1 0 0,-1 0 0,1 0 0,0 0 0,1 0 1,0 1-1,0-1 0,0 1 0,1 12 0,0-18-80,1 1 1,-1-1-1,1 0 0,-1 0 1,1 0-1,0 0 0,0 1 1,0-1-1,-1 0 0,1-1 1,0 1-1,0 0 1,0 0-1,0 0 0,1 0 1,-1-1-1,0 1 0,0-1 1,0 1-1,1-1 0,-1 1 1,0-1-1,0 0 1,1 1-1,-1-1 0,0 0 1,1 0-1,-1 0 0,0 0 1,3 0-1,54 0-387,-42-1 6,60 1 45,-76 0 689,-1 1-186,-1-1 0,0 1-1,0-1 1,0 0 0,0 0-1,0 0 1,0 0 0,0 0-1,0 0 1,0 0 0,0-1 0,0 1-1,0-1 1,0 1 0,0-1-1,1 0 1,-1 0 0,0 1-1,-3-3 1,-2-10-52,1 0 0,0 0-1,0 0 1,1-1 0,1 0 0,1 0-1,0 0 1,0 0 0,1 0-1,1-22 1,1 35-128,0 0-1,0 0 0,0 0 1,0 0-1,0 1 1,0-1-1,0 0 1,1 0-1,-1 0 0,0 0 1,1 1-1,-1-1 1,0 0-1,1 0 1,-1 1-1,1-1 0,-1 0 1,1 1-1,0-1 1,-1 0-1,1 1 0,0-1 1,-1 1-1,1-1 1,0 1-1,0-1 1,0 1-1,30-3-88,37 20-37,-58-13 114,0-1-288,53 13-1975,-21-12-6891,-24-4-2399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 0 1057,'-9'0'2125,"-249"16"6485,228-12-7520,0 2 0,0 1 0,0 1 0,-52 23 0,58-19-886,2 0-1,0 1 1,0 1 0,1 1 0,1 1 0,-21 22-1,105-47 961,38-15-933,2 4-1,0 4 0,1 6 1,0 3-1,139 10 1,-240-2-228,0-1 1,0 1-1,-1 0 0,1 0 1,0 0-1,-1 0 0,1 0 1,-1 1-1,5 2 1,-8-4-2,1 1 0,-1-1 0,0 0 0,0 0 0,1 0 0,-1 0 0,0 1 0,0-1 0,1 0 0,-1 0 0,0 1 0,0-1 0,0 0 0,1 0 0,-1 1 0,0-1 0,0 0 0,0 1 0,0-1 0,0 0 0,1 1 0,-1-1 0,0 0 0,0 0 0,0 1 0,0-1 0,0 0 0,0 1 0,0-1 0,0 0 0,0 1 0,-1-1 0,1 0 0,0 1 0,0-1 0,0 1 0,-23 8 141,-33-1 36,-1-3 0,-91-3 0,13 0-140,102-1-34,-19 1-23,-1 2 1,-94 19-1,147-23 13,0 0 0,-1 0 0,1 0-1,-1 0 1,1 0 0,0 0 0,-1 0 0,1 0-1,0 0 1,-1 0 0,1 0 0,-1 0 0,1 1 0,0-1-1,-1 0 1,1 0 0,0 0 0,-1 1 0,1-1-1,0 0 1,0 0 0,-1 1 0,1-1 0,0 0 0,0 1-1,-1-1 1,1 0 0,0 1 0,0-1 0,0 0-1,0 1 1,0-1 0,-1 0 0,1 1 0,11 8-195,23 2 58,22-6 149,1-2-1,0-3 1,0-2 0,0-2-1,-1-3 1,0-3 0,64-19-1,-108 25 139,-12 1 22,-25 2 176,-48 6-47,-205 53-177,96-17-447,164-36-924,22-2-2646,29-3-1436,15-10-426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5637,'-1'10'3470,"-1"-1"-3264,1 0-1,0 1 0,1-1 1,0 1-1,0-1 0,1 0 1,0 1-1,1-1 0,0 0 1,1 0-1,0 0 0,0 0 1,0 0-1,7 10 1,-2-9-18,0-1 0,0 0 1,1 0-1,1-1 0,-1 0 1,1 0-1,1-1 0,-1 0 1,1-1-1,0 0 0,1-1 0,-1-1 1,1 1-1,0-2 0,0 0 1,1 0-1,-1-1 0,1 0 1,-1-1-1,24-2 0,14-3 1072,-1-2-1,0-2 0,93-30 1,-93 25-761,37-10 53,2 4 0,0 4 0,1 4 0,158 0 0,-230 11-588,1 2 0,-1 0 1,0 1-1,0 1 0,0 1 0,19 7 0,-28-9-30,1 1-1,-1 0 0,0 0 0,-1 1 1,1 0-1,-1 0 0,0 1 0,0 0 1,0 0-1,-1 1 0,0-1 0,-1 1 1,9 13-1,-9 3-616,-10-10-4704,-4-8-875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14061,'0'0'9289,"-4"59"-8264,4-23-673,0 3-191,-2 6 95,-1-1-128,1 4-32,-2-2-96,4 0-1473,0-8-2499,0-7-4164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17745,'0'0'7078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7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63 6406,'0'0'1874,"1"-8"3833,5-28-951,-5 35-4548,-1 0 0,0 1 0,0-1 0,0 0 1,0 1-1,1-1 0,-1 0 0,0 1 0,0-1 0,0 1 0,-1-1 0,1 0 0,0 1 0,0-1 1,0 0-1,0 1 0,-1-1 0,1 0 0,0 1 0,0-1 0,-1 1 0,1-1 0,-1 1 0,1-1 1,0 1-1,-1-1 0,1 1 0,-2-1 0,-17 2 1313,-14 18-1523,20-5 0,1 1 0,1 0 1,1 0-1,0 1 0,1 0 0,0 1 0,-6 20 1,0 5 104,-17 80 0,28-107-78,2 1 0,-1-1 1,2 0-1,0 26 0,1-38-5,0-1 0,0 1 0,1-1 0,-1 1 0,0-1-1,1 1 1,0-1 0,0 1 0,0-1 0,0 1 0,0-1 0,0 0 0,0 0 0,1 1 0,-1-1 0,1 0 0,0 0 0,-1 0 0,1-1 0,0 1-1,0 0 1,0-1 0,1 1 0,-1-1 0,0 0 0,0 0 0,1 0 0,-1 0 0,1 0 0,-1 0 0,1 0 0,-1-1 0,1 0 0,-1 1 0,3-1 0,3 0 48,1 0 1,-1 0 0,-1-1-1,1 0 1,0-1 0,0 0 0,0 0-1,-1 0 1,14-7 0,-18 7-42,1 1-1,-1-1 1,0 0 0,-1 0 0,1-1-1,0 1 1,0 0 0,-1-1 0,0 0-1,1 1 1,-1-1 0,0 0 0,0 0-1,-1 0 1,1-1 0,-1 1 0,1 0-1,-1-1 1,0 1 0,0-1 0,-1 1-1,1-1 1,-1 1 0,1-5-1,-3 5-21,1 0-1,0 0 1,-1 0-1,0 0 1,1 1-1,-1-1 1,0 0-1,-1 1 1,1-1-1,0 1 1,-1 0-1,1-1 1,-1 1-1,0 0 1,0 1-1,0-1 1,0 1-1,-4-3 1,-6-4-245,21 6-513,5 2 778,0 0 0,1-1 0,-1 0 0,0-1 0,21-6-1,-33 8-23,-1 0 1,1-1-1,0 1 0,-1 0 0,1 0 0,-1 0 0,1 0 0,0 0 0,-1 0 0,1 0 0,-1 1 0,1-1 0,0 0 0,-1 0 1,1 0-1,-1 0 0,1 1 0,0-1 0,-1 0 0,1 1 0,-1-1 0,1 0 0,-1 1 0,1-1 0,-1 1 0,0-1 0,1 1 1,0 0-1,7 23 72,-5 37 83,-3-46-134,0-4-246,0 14 749,0-25-646,0 1 0,0-1 1,0 1-1,0-1 0,0 1 1,0-1-1,0 1 0,0-1 1,0 1-1,0-1 0,0 1 0,0-1 1,1 1-1,-1-1 0,0 1 1,0-1-1,1 1 0,-1-1 1,0 0-1,1 1 0,-1-1 0,0 1 1,1-1-1,-1 0 0,1 1 1,-1-1-1,1 0 0,-1 0 1,1 1-1,0-1-177,-1 0 0,1 0 0,-1 0 1,1-1-1,-1 1 0,0 0 0,1 0 0,-1 0 0,1-1 1,-1 1-1,0 0 0,1-1 0,-1 1 0,0 0 1,1-1-1,-1 1 0,0 0 0,0-1 0,1 1 0,-1-1 1,0 1-1,0 0 0,0-1 0,1 1 0,-1-1 1,0 1-1,0-1 0,0 0 0,1-2-2025,6-15-9624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7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15407,'0'0'9272,"7"12"-8434,3 8-617,0 1 0,-2 1 0,-1-1 0,0 1 0,-1 1 0,-2-1 0,3 35-1,-4 179 101,2-220-397,2-20-1335,5-24-6775,-12 5-2507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8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11979,'0'0'7469,"8"2"-4800,-8-2-2667,7 2 281,0 0 0,-1-1-1,1 1 1,0-2-1,0 1 1,8-1 0,-13 0-187,1 0 0,0-1 0,-1 1 0,1-1 0,-1 0 0,1 0 0,-1 0 0,0 0 0,1 0 0,-1-1 1,0 1-1,0 0 0,0-1 0,0 0 0,0 1 0,0-1 0,0 0 0,-1 0 0,1 0 0,-1 0 0,1-1 0,-1 1 1,2-4-1,-1 0 136,-1 0 0,1 0 0,-1 0 0,0 0 1,-1-1-1,1-10 0,-8-10 458,6 26-685,1 1 0,-1-1 0,1 0 0,-1 1 0,1-1 0,-1 1 0,1-1 0,-1 1 0,0 0 0,1-1 0,-1 1 0,0 0 0,1-1 0,-1 1 0,0 0 1,1 0-1,-1-1 0,0 1 0,1 0 0,-1 0 0,0 0 0,0 0 0,1 0 0,-1 0 0,0 0 0,0 0 0,1 0 0,-1 1 0,0-1 0,0 0 0,-1 1-18,1 0-1,-1 0 0,1 0 0,0 1 0,-1-1 1,1 0-1,0 0 0,0 1 0,0-1 0,0 0 1,0 1-1,0 0 0,0-1 0,0 1 0,1-1 1,-1 1-1,0 0 0,1-1 0,0 1 0,-1 2 1,-6 44-74,5-33 52,-1 10-10,1 1 0,0 0-1,5 39 1,-3-64 43,0 1 1,0-1 0,0 1-1,0-1 1,1 1-1,-1-1 1,1 0 0,-1 1-1,1-1 1,0 0-1,-1 1 1,1-1 0,0 0-1,0 0 1,0 0-1,0 0 1,0 1 0,0-1-1,0-1 1,0 1-1,0 0 1,0 0 0,1 0-1,-1-1 1,0 1-1,1 0 1,-1-1-1,0 1 1,1-1 0,-1 0-1,1 1 1,-1-1-1,1 0 1,-1 0 0,1 0-1,-1 0 1,2 0-1,1-1 25,0 1 0,0-1 0,-1 0 0,1 0 0,0 0 0,-1-1 0,1 1 0,-1-1 0,1 0 0,-1 0 0,1 0 0,4-4 0,4-8 5,-1 0 0,-1-1 0,0 0 0,-1 0 0,0-1 0,-2-1 0,0 1 0,0-1 0,-2 0 0,0-1-1,-1 1 1,3-23 0,-16 110-178,-1 21 146,10-89-18,4 45 191,-3-46-169,-1-1 0,0 1 0,0 0 0,0-1 0,1 1-1,-1 0 1,0-1 0,1 1 0,-1 0 0,0-1 0,1 1 0,-1-1 0,1 1 0,-1-1 0,1 1-1,-1-1 1,1 1 0,-1-1 0,1 0 0,0 1 0,-1-1 0,2 1 0,-1-1-20,0 0 1,0-1 0,0 1 0,1 0-1,-1-1 1,0 1 0,0 0 0,0-1-1,0 1 1,0-1 0,0 1-1,0-1 1,0 0 0,-1 1 0,1-1-1,0 0 1,0 0 0,0 0 0,0-1-1,19-30-3722,-12-4-3577,-4 3-2333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8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14606,'0'0'5701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9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47 8520,'0'0'17985,"-9"0"-17857,6 0-128,0 0-1,-1 0 1,1 0-1,0 0 1,0 1-1,0 0 1,0-1 0,1 1-1,-1 0 1,0 0-1,0 1 1,0-1-1,1 1 1,-1-1-1,1 1 1,-1 0-1,-2 2 1,2 1-3,-1-1 0,1 0 0,1 1 1,-1-1-1,1 1 0,-1 0 0,1 0 0,1 0 0,-1 0 0,1 0 0,-2 11 0,1-5 13,1 0 0,0 0 0,0 0 0,1 1 0,1-1 0,2 20 0,-2-29-19,-1-1 0,1 1 0,0 0 0,-1 0 1,1 0-1,0 0 0,0-1 0,0 1 0,0 0 0,0-1 0,0 1 1,1-1-1,-1 1 0,0-1 0,1 1 0,0-1 0,-1 0 1,3 2-1,-1-3-29,-1 1 0,1-1-1,-1 1 1,1-1 0,-1 0 0,1 0 0,0 0 0,-1 0 0,1 0 0,-1-1 0,1 1 0,-1-1 0,1 0 0,-1 1 0,1-1 0,-1 0 0,0-1-1,4-1 1,2-2-435,0 0 0,-1-1 0,0 0 0,1 0 0,-2 0 0,1-1 0,-1 0 0,0-1 0,-1 1 0,1-1 0,4-10 0,3-7-2800,-1-1-1,12-39 0,-9 15-911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9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 5221,'0'0'9630,"-10"1"-6581,7-1-2882,0 0-55,1 0 0,-1 1 1,0-1-1,1 1 0,-1-1 0,0 1 1,1 0-1,-1 0 0,1 0 0,-1 0 1,1 0-1,-1 0 0,1 1 0,0-1 1,0 1-1,0 0 0,0 0 0,0 0 1,0 0-1,0 0 0,1 0 0,-1 0 0,1 0 1,-1 1-1,-1 4 0,-6 12 379,0 1 0,1 1 1,1 0-1,2 0 0,0 0 0,1 0 0,-3 38 0,7-58-486,0-1 0,0 1 0,0 0 0,0 0-1,0 0 1,0 0 0,1 0 0,-1 0 0,0 0-1,0-1 1,1 1 0,-1 0 0,0 0 0,1 0-1,-1-1 1,1 1 0,-1 0 0,1 0 0,-1-1 0,1 1-1,-1 0 1,1-1 0,0 1 0,-1-1 0,1 1-1,0-1 1,1 1 0,0 0 17,-1-1 0,1 0 1,0 1-1,0-1 0,0 0 0,0 0 0,-1 0 0,1-1 1,0 1-1,0 0 0,0-1 0,3 0 0,55-30 298,-50 26-438,40-15-934,-49 20 1038,0-1 0,0 1 0,0-1 0,1 1 0,-1 0 0,0 0 0,0-1 0,0 1 0,0 0 0,0 0 0,1 0 1,-1 0-1,0 0 0,0 0 0,0 1 0,0-1 0,0 0 0,0 0 0,1 1 0,-1-1 0,0 1 0,0-1 0,0 1 1,0 0-1,0-1 0,0 1 0,-1 0 0,1 0 0,0-1 0,0 1 0,0 0 0,-1 0 0,1 0 0,0 0 0,-1 0 1,1 0-1,-1 0 0,1 0 0,-1 0 0,1 2 0,1 56 1417,0-20-386,-1-30-1979,1-11-1654,3-15-4992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1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104 283 11275,'0'0'13169,"1"-8"-10692,5-24-864,-5 32-1582,-1-1 0,0 1 0,0 0 0,0-1 0,0 1 1,0 0-1,0-1 0,0 1 0,0 0 0,0-1 0,0 1 1,0-1-1,-1 1 0,1 0 0,0-1 0,0 1 0,0 0 1,0-1-1,-1 1 0,1 0 0,0 0 0,0-1 0,0 1 1,-1 0-1,1-1 0,0 1 0,-1 0 0,1 0 0,0 0 1,0-1-1,-1 1 0,1 0 0,0 0 0,-1 0 0,1 0 1,0 0-1,-1 0 0,1-1 0,-1 1 0,1 0 0,0 0 1,-1 0-1,1 0 0,0 0 0,-1 0 0,0 1 0,-13 1-65,10 0 23,1 0-1,-1 1 1,1-1-1,-1 1 1,1 0-1,0 0 1,0 0-1,0 0 0,0 0 1,1 1-1,-1-1 1,1 1-1,-4 7 1,-21 52-41,24-55 22,0 0-1,1 0 1,0 0 0,1 0 0,-1 14-1,2-22 21,0 1 0,0-1 0,0 0-1,0 0 1,0 0 0,0 1 0,0-1-1,0 0 1,0 0 0,0 1 0,0-1-1,0 0 1,0 0 0,0 1 0,0-1-1,0 0 1,0 0 0,1 0 0,-1 1-1,0-1 1,0 0 0,0 0 0,0 0-1,0 1 1,1-1 0,-1 0 0,0 0-1,0 0 1,0 0 0,1 0 0,-1 1 0,0-1-1,0 0 1,0 0 0,1 0 0,-1 0-1,0 0 1,0 0 0,1 0 0,-1 0-1,0 0 1,1 0 0,12-6-110,8-12 205,-1-12-74,-16 23-39,0 0-1,0 1 1,1-1 0,0 1 0,1 0 0,7-8-1,-12 14-9,-1 0 0,0 0 0,1 0-1,-1-1 1,1 1 0,-1 0 0,0 0 0,1 0-1,-1 0 1,1 0 0,-1-1 0,0 1-1,1 0 1,-1 0 0,1 0 0,-1 0 0,1 0-1,-1 1 1,0-1 0,1 0 0,-1 0-1,1 0 1,-1 0 0,0 0 0,1 0-1,-1 1 1,1-1 0,-1 0 0,0 0 0,1 1-1,-1-1 1,0 0 0,1 0 0,-1 1-1,0-1 1,0 0 0,1 1 0,-1-1 0,0 1-1,0-1 1,0 0 0,1 1 0,-1-1-1,0 0 1,0 1 0,6 20-270,-6-19 308,11 80 352,2 116-1,-2-15 644,-11-179-978,3 41 80,-3-43-86,1 1-1,-1-1 1,-1 1-1,1-1 1,0 1-1,0-1 1,-1 1-1,0-1 1,1 0-1,-1 1 1,0-1 0,0 0-1,-2 4 1,2-6 8,0 1 0,0-1 0,0 1 1,1-1-1,-1 0 0,0 1 0,0-1 0,0 0 1,0 1-1,0-1 0,-1 0 0,1 0 1,0 0-1,0 0 0,0 0 0,0 0 1,0-1-1,0 1 0,0 0 0,0 0 1,0-1-1,0 1 0,0 0 0,0-1 0,0 1 1,1-1-1,-1 0 0,0 1 0,0-1 1,0 0-1,1 1 0,-1-1 0,0 0 1,1 0-1,-1 1 0,0-1 0,1 0 1,-2-2-1,-21-36 170,23 39-189,-6-15-98,0 0 0,1 0-1,0 0 1,2-1 0,0 1 0,0-1-1,2 0 1,0 0 0,0 0 0,2 0 0,0 0-1,1 0 1,6-27 0,-1 18-66,1 1 0,0-1 1,2 1-1,1 1 0,1 0 0,1 1 1,27-37-1,-28 43 23,31-41-191,-40 53 323,-1 0 1,1-1-1,-1 0 1,0 1 0,0-1-1,0 0 1,0 0-1,-1 0 1,0-1-1,1-5 1,-21 40-163,15-20 209,2-1-1,-1 1 1,1 1-1,0-1 0,1 0 1,0 0-1,1 1 1,0 13-1,0-21-11,0-1-17,0 0 0,0-1 0,0 1 1,0-1-1,0 1 0,0 0 0,0-1 0,1 1 0,-1 0 0,0-1 0,0 1 0,0-1 0,1 1 0,-1-1 0,0 1 0,1-1 0,-1 1 1,0-1-1,1 1 0,-1-1 0,1 1 0,-1-1 0,1 1 0,-1-1 0,1 0 0,-1 1 0,1-1 0,0 0 0,-1 0 0,2 1 0,22-3 394,-18 1-273,0-1 1,0-1 0,0 1 0,0-1 0,9-7-1,-2-1-71,-1-1 0,-1-1-1,0 0 1,-1 0 0,0-1 0,-1 0-1,0-1 1,-2 0 0,1 0 0,-2-1-1,0 0 1,-1 0 0,3-18-1,-43 140-314,31-87 309,1-11 15,1 0 0,1-1 1,-1 1-1,1 0 0,1 0 1,-1 0-1,1 0 0,2 11 0,-2-18-44,1 0 0,-1-1 0,1 1 0,-1-1 0,1 1-1,-1 0 1,1-1 0,-1 1 0,1-1 0,0 1-1,-1-1 1,1 0 0,0 1 0,-1-1 0,1 0-1,0 1 1,-1-1 0,1 0 0,0 0 0,0 0-1,-1 1 1,1-1 0,0 0 0,0 0 0,0 0-1,-1 0 1,1 0 0,0-1 0,0 1 0,-1 0-1,1 0 1,0 0 0,0-1 0,-1 1 0,1 0-1,0-1 1,1 0 0,27-15 737,-17 4-719,0-1-1,-1 0 0,0-1 1,-1 0-1,-1-1 1,0 0-1,-1-1 1,-1 1-1,0-1 1,-1-1-1,-1 1 1,4-21-1,-22 108-783,7-46 779,1-1 1,-2 47-1,7-71-28,0 1-1,-1 0 0,1 0 0,0 0 0,0-1 1,0 1-1,1 0 0,-1 0 0,0 0 1,0-1-1,0 1 0,1 0 0,-1 0 1,0-1-1,0 1 0,1 0 0,-1-1 1,1 1-1,-1 0 0,1-1 0,-1 1 1,1-1-1,-1 1 0,1-1 0,0 1 0,-1-1 1,1 1-1,0-1 0,-1 1 0,1-1 1,0 0-1,-1 1 0,1-1 0,0 0 1,0 0-1,-1 0 0,1 1 0,0-1 1,0 0-1,0 0 0,-1 0 0,1 0 1,0-1-1,0 1 0,0 0 0,-1 0 0,1 0 1,0 0-1,0-1 0,-1 1 0,1 0 1,0-1-1,-1 1 0,1-1 0,0 1 1,-1-1-1,2 0 0,3-2 61,1 0 0,-1-1 0,0 1 0,0-1 0,-1 0 0,6-6 0,-1-1-46,0-1 0,0 0 0,-2 0 0,1 0 0,-2-1 0,1 0 0,-2-1 0,0 1 0,0-1 0,-2 0 0,0 0 0,3-25 0,-7 39-32,-1 1-1,1-1 1,0 0 0,-1 1-1,1-1 1,0 1 0,0-1-1,0 1 1,-1-1 0,1 1-1,0 0 1,0-1 0,0 1-1,0 0 1,-1 1 0,-24 40 146,26-35 96,15-26-155,-15 19-82,0-1-1,0 1 1,0 0-1,0 0 1,0-1-1,0 1 1,1 0-1,-1 0 1,0 0-1,0-1 1,0 1-1,0 0 1,0 0-1,0 0 1,0-1-1,0 1 1,1 0 0,-1 0-1,0 0 1,0-1-1,0 1 1,0 0-1,1 0 1,-1 0-1,0 0 1,0 0-1,0 0 1,1-1-1,-1 1 1,0 0-1,0 0 1,0 0-1,1 0 1,-1 0-1,0 0 1,0 0-1,1 0 1,-1 0 0,0 0-1,0 0 1,0 0-1,1 0 1,-1 0-1,0 0 1,0 0-1,1 0 1,-1 0-1,0 0 1,0 1-1,0-1 1,1 0-1,-1 0 1,0 0-1,0 0 1,1 1-1,1 18-29,-2-15 31,0 0 0,1 0 0,-1 0 0,1 0 0,0 0 0,0 0 0,0 0 0,0 0 0,3 5 0,12 21-93,-15-30 100,0 0 1,-1 1-1,1-1 0,0 0 0,0 1 1,-1-1-1,1 0 0,0 0 0,0 1 1,-1-1-1,1 0 0,0 0 0,0 0 1,-1 0-1,1 0 0,0 0 0,0-1 1,-1 1-1,1 0 0,0 0 0,0 0 1,-1-1-1,1 1 0,0 0 1,-1-1-1,1 1 0,0-1 0,-1 1 1,1-1-1,-1 1 0,1-1 0,0 1 1,-1-1-1,0 1 0,1-1 0,-1 0 1,1 1-1,-1-1 0,1-1 0,18-32 6,-15 25-14,16-27-78,-2-1 0,25-72 1,-57 161-53,-12 103 1,25-149 170,1 0 0,0-1 0,0 1 0,1 0 0,-1 0 0,4 10 0,-4-15-69,0 0 1,0 0-1,1 0 1,-1 0-1,1 0 1,-1 0-1,1 0 0,-1 0 1,1-1-1,-1 1 1,1 0-1,0 0 1,-1-1-1,1 1 0,0 0 1,0-1-1,-1 1 1,1-1-1,0 1 1,0-1-1,0 1 0,0-1 1,0 0-1,0 1 1,0-1-1,0 0 0,0 0 1,0 0-1,0 0 1,0 0-1,0 0 1,0 0-1,-1 0 0,1 0 1,0 0-1,0 0 1,0-1-1,0 1 1,0 0-1,0-1 0,0 1 1,0-1-1,0 1 1,0-1-1,-1 1 1,1-1-1,0 1 0,0-1 1,-1 0-1,1 0 1,0 0-1,1-1-577,0-1 0,0 1 0,0-1 0,0 1 0,-1-1 0,1 1 0,-1-1 0,0 0 0,0 0 0,0 0 0,0 0 0,0 0 0,-1 0 0,1 0 0,-1 0 0,0 0 0,0-5 0,1 3-825,2-28-10214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1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 17457,'-6'-2'4292,"0"-1"1153,14 7-5669,-1 6-962,5 0-1792,2 0-2051,0 1-3107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15983,'8'-5'2050,"16"-8"-1273,0 1-1,0 2 1,1 0-1,1 2 1,40-9-1,148-18-1178,-169 29 619,61-7-404,115 1 0,-217 12 180,0 0 0,0 0 0,0 0 0,0 1 0,0 0 0,0-1 0,0 1 0,0 1 0,0-1 0,0 1 0,0-1 0,0 1 0,-1 0 0,1 1 0,-1-1 0,6 5 0,-3 0-46,0 1-1,-1 0 1,1 0 0,-2 0-1,8 15 1,-2-2 44,-5-13 98,0-1 1,0 0 0,1 0 0,0 0 0,0-1 0,1 1 0,0-2-1,0 1 1,0-1 0,0 0 0,1 0 0,0-1 0,0 0 0,0-1-1,1 0 1,-1 0 0,1 0 0,0-1 0,0-1 0,11 2 0,14 0 313,0-2 0,-1 0 0,1-3 0,37-5 0,-34 1 41,1-1-1,-1-2 1,-1-2-1,57-23 1,-71 24-318,-1-1-1,0 0 0,-1-2 1,0 0-1,-1-1 1,0-1-1,-1-1 1,23-27-1,-41 43-148,1 0 0,-1 0 0,0 0 0,1-1 0,-1 1 0,0 0 0,1-1 0,-1 1 0,0 0 1,0-1-1,1 1 0,-1 0 0,0-1 0,0 1 0,0 0 0,1-1 0,-1 1 0,0 0 0,0-1 0,0 1 0,0-1 0,0 1 0,0 0 0,0-1 0,0 1 0,0-1 0,0 1 0,0-1 0,0 1 1,0 0-1,0-1 0,0 1 0,0-1 0,-1 1 0,1 0 0,0-1 0,0 1 0,0 0 0,-1-1 0,1 1 0,0 0 0,-1-1 0,-7 0-2260,-3 4-3939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2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50 277 13325,'0'0'11894,"-5"9"-11409,-3 5-349,2 0-1,0 0 1,0 1-1,2-1 0,-1 1 1,2 0-1,0 1 1,1-1-1,1 0 0,0 30 1,1-45-123,0 1 1,0 0-1,1 0 0,-1 0 1,0 0-1,0 0 1,1-1-1,-1 1 0,0 0 1,1 0-1,-1 0 0,1-1 1,-1 1-1,1 0 1,-1-1-1,1 1 0,0 0 1,-1-1-1,1 1 1,0-1-1,-1 1 0,1-1 1,0 1-1,0-1 1,0 0-1,-1 1 0,1-1 1,0 0-1,0 1 1,0-1-1,0 0 0,0 0 1,0 0-1,-1 0 1,1 0-1,0 0 0,0 0 1,0 0-1,0 0 1,0-1-1,0 1 0,-1 0 1,1 0-1,0-1 1,0 1-1,0-1 0,-1 1 1,2-2-1,2 0 140,0 0 0,0 0 0,-1 0 0,1-1 0,-1 0 0,0 0 1,0 0-1,5-5 0,7-19-90,-1 1 1,-1-2-1,-2 0 1,-1 0 0,0-1-1,-3-1 1,0 1-1,-2-1 1,-1 0-1,0-40 1,-4 69-79,1 0 0,-1-1 0,0 1 0,0-1-1,0 1 1,0 0 0,0-1 0,0 1 0,-1 0 0,1-1 0,0 1 0,-1 0 0,1 0-1,-1-1 1,1 1 0,-1 0 0,0 0 0,1 0 0,-1-1 0,0 1 0,0 0 0,-1-1-1,1 2 0,0 0 0,0 0 0,0 0-1,0 0 1,0 1 0,0-1-1,1 0 1,-1 0 0,0 1 0,0-1-1,0 0 1,0 1 0,0-1-1,0 1 1,0-1 0,1 1 0,-1 0-1,0-1 1,0 1 0,1 0-1,-2 1 1,-37 51-239,29-39 239,2 1 0,-1 0 0,2 0 0,0 1 0,1 0 0,0 0 0,1 0 0,-5 34 0,10-49-2,0 0-1,0 0 1,0 0-1,0 0 1,0 0 0,0-1-1,1 1 1,-1 0-1,0 0 1,0 0 0,1 0-1,-1 0 1,0 0-1,1 0 1,-1-1 0,1 1-1,0 0 1,-1 0-1,1-1 1,-1 1 0,1 0-1,0-1 1,0 1-1,-1 0 1,2 0 0,28 4-988,43-17-1565,-54 7 1688,-17 5 870,-1-1 1,1 1 0,0-1-1,0 1 1,0 0-1,-1 0 1,1 0-1,0 0 1,0 0-1,0 0 1,-1 0-1,1 1 1,0-1-1,0 1 1,-1-1-1,1 1 1,3 1-1,-4 0 9,0-1 0,-1 1-1,1 0 1,0-1-1,0 1 1,-1 0-1,1 0 1,-1-1 0,0 1-1,1 0 1,-1 0-1,0 0 1,0 2-1,1 8 4,-1-12-39,0 0 0,0 1 0,0-1 0,0 1 0,0-1 0,0 1 1,0-1-1,0 0 0,0 1 0,0-1 0,1 1 0,-1-1 0,0 0 1,0 1-1,1-1 0,-1 1 0,0-1 0,0 0 0,1 1 0,-1-1 1,0 0-1,1 0 0,-1 1 0,0-1 0,1 0 0,-1 0 0,1 1 1,-1-1-1,0 0 0,1 0 0,-1 0 0,1 0 0,-1 0 0,1 0 0,-1 0 1,1 0-1,-1 0 0,0 0 0,1 0 0,-1 0 0,1 0 0,-1 0 1,1 0-1,-1 0 0,0 0 0,1 0 0,-1-1 0,1 1 0,-1 0 1,0 0-1,1 0 0,-1-1 0,0 1 0,1 0 0,-1-1 0,0 1 1,1 0-1,-1-1 0,0 1 0,1-1 0,20-21-2856,-3-12 3121,-1-2 1,-2 0-1,-2 0 1,12-51-1,3-5 1776,-18 65-435,-9 25-765,-1 6-79,-14 47-10,6-24-431,1 0 0,2 1 0,1 0 0,1-1 0,1 1 0,2 1 0,4 45 0,-2-62-237,1-1 0,0 1 1,10 21-1,-12-29-21,1 0 0,0 0-1,0 0 1,1 0 0,-1 0 0,1 0 0,-1-1-1,1 1 1,1-1 0,-1 0 0,0 0 0,1 0-1,5 4 1,-9-8-3,1 1 0,-1 0 0,1 0 0,-1 0 0,0-1 0,1 1 0,-1 0 0,0 0 0,1-1 1,-1 1-1,0 0 0,0-1 0,1 1 0,-1 0 0,0-1 0,0 1 0,1-1 0,-1 1 0,0 0 0,0-1 0,0 1 0,0-1 0,0 1 0,0-1 0,0 1 0,0 0 0,0-1 0,0 1 0,0-1 0,0 1 0,0-1 0,0 1 1,0 0-1,0-1 0,0 1 0,-1-1 0,0-21 370,-1 14-338,-1 0 1,0-1-1,0 1 1,-1 0-1,1 1 1,-2-1-1,1 1 1,-12-14-1,-52-49 227,50 54 46,2 0-1,-25-31 0,41 46-310,0 1-1,-1-1 1,1 1-1,0-1 1,0 0-1,-1 1 1,1-1-1,0 0 1,0 1-1,0-1 1,0 0-1,0 1 1,0-1 0,0 0-1,0 1 1,0-1-1,0 1 1,0-1-1,1 0 1,-1 1-1,0-1 1,0 0-1,1 1 1,-1-1-1,0 1 1,1-1-1,-1 1 1,0-1 0,1 1-1,-1-1 1,1 1-1,-1-1 1,1 1-1,-1-1 1,1 1-1,-1 0 1,1-1-1,0 1 1,-1 0-1,1 0 1,-1-1-1,1 1 1,0 0-1,-1 0 1,1 0 0,0 0-1,-1 0 1,1 0-1,0 0 1,-1 0-1,2 0 1,45-5-262,-39 5 257,1-1-117,22-1-2852,43-9 1,-36 1-3570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4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8200,'0'0'10698,"0"10"-8339,1 11-1638,1 24 854,14 77 0,-17-122-1545,1 0 0,0 1 0,0-1 0,0 0 0,0 1 0,0-1 0,0 0 0,0 1 0,0-1 0,0 1 0,0-1 0,1 0 0,-1 1 0,0-1 0,0 0 0,0 1 0,0-1 0,0 0 0,1 1 0,-1-1 0,0 0 0,0 1 0,1-1 0,-1 0 0,0 0-1,0 1 1,1-1 0,-1 0 0,0 0 0,1 0 0,-1 1 0,0-1 0,1 0 0,-1 0 0,0 0 0,1 0 0,-1 0 0,0 0 0,1 0 0,-1 0 0,1 0 0,-1 0 0,0 0 0,1 0 0,-1 0 0,0 0 0,1 0 0,-1 0 0,0 0 0,1 0 0,-1 0 0,1 0 0,-1-1 0,0 1 0,0 0 0,1 0 0,-1 0 0,0-1 0,1 1 0,-1 0 0,0 0 0,0-1 0,1 1 0,-1 0 0,0-1 0,0 1 0,0 0 0,1-1 0,-1 1 0,14-25 1399,-1-10-1037,-10 24-337,1 0 1,0 0 0,0 0 0,1 1 0,1-1 0,0 1 0,0 1 0,1-1 0,9-9 0,-16 19-61,1-1 0,-1 1 0,1 0 0,-1 0 0,1-1 0,0 1 0,-1 0 0,1 0 0,0 0 0,-1 0 0,1 0 0,-1 0 0,1 0 0,0 0 0,-1 0 0,1 0 0,0 0 0,-1 0 0,1 1 0,-1-1 0,1 0 0,0 0 0,-1 1 0,1-1 0,-1 0 0,1 1 0,-1-1 0,1 1 0,-1-1 0,1 1 0,-1-1 0,0 1 0,1-1 0,-1 1 0,1-1 0,-1 1 0,0-1 0,0 1 0,1-1 0,-1 1 0,0 0 0,0-1 0,0 1 0,0-1 0,0 1 0,1 0 0,-1 0 0,9 38 72,-8-34-70,10 69 371,-11-74-364,0 0 0,0 1 0,0-1 0,0 0 0,1 1 0,-1-1 0,0 0 0,0 0 0,0 1 0,1-1 0,-1 0 0,0 0 0,0 1 0,1-1 0,-1 0 0,0 0 0,1 0 0,-1 1 0,0-1 0,0 0 0,1 0 0,-1 0 0,0 0 0,1 0 0,-1 0 0,0 0 0,1 0 0,-1 0 0,0 0 0,1 0 0,-1 0 0,0 0 0,1 0 0,-1 0 0,0 0 0,1 0 0,-1 0 0,0 0 0,1 0 0,-1-1 0,0 1 0,1 0 0,-1 0 0,0 0 0,0-1 0,1 1 0,-1 0 1,1-1-2,16-9-1187,27-24-9256,-4 4-676,-17 8 6627,-1-10 6152,-16 14 3473,-4-2 3610,-7 8-2749,-7 9-3379,10 3-2541,1 0 1,-1 1-1,1-1 1,-1 0 0,1 1-1,-1-1 1,1 1 0,0-1-1,-1 1 1,1 0 0,0 0-1,-1 0 1,1-1-1,0 1 1,0 0 0,-2 2-1,-1 5-81,0 0 0,0 1 0,0-1 0,1 1 0,0 0 0,1 0 0,0 0 0,0 0-1,1 1 1,0-1 0,1 0 0,1 14 0,-1-22 7,0 0 0,0-1 0,0 1 0,0 0 0,0-1 0,0 1 0,1 0 0,-1-1 0,0 1 0,0 0 0,1-1 0,-1 1 0,0 0 0,1-1 0,-1 1 0,0-1 0,1 1 0,-1-1 0,1 1 0,-1-1 0,1 1 0,-1-1 0,1 1 0,0-1 0,-1 0 0,1 1 0,0-1 0,-1 0 0,1 0 0,-1 1 0,1-1 0,0 0 0,0 0 0,-1 0 0,1 0 0,0 0 0,-1 0 0,1 0 0,0 0 0,-1 0 0,1 0 0,1-1 0,0 1 36,0 0-1,1-1 0,-1 1 0,0-1 0,0 0 0,0 0 0,0 0 0,0 0 0,0 0 0,0 0 0,0-1 1,3-2-1,3-8 40,0-1 0,0-1 0,-1 1 0,-1-1 0,0 0 0,-1-1 0,4-18 0,-15 85-240,4-42-516,1 0 1,-1 1-1,2-1 0,-1 0 1,3 15-1,-2-24 341,0 0 0,1 0-1,-1-1 1,1 1 0,0 0-1,-1-1 1,1 1 0,-1-1-1,1 1 1,0-1 0,0 1 0,-1-1-1,1 1 1,0-1 0,0 0-1,-1 1 1,1-1 0,0 0-1,0 0 1,0 1 0,0-1 0,-1 0-1,1 0 1,0 0 0,0 0-1,0 0 1,0 0 0,0 0-1,-1-1 1,1 1 0,0 0 0,0 0-1,0-1 1,-1 1 0,1 0-1,0-1 1,1 0 0,13-11-6870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4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46 142 3876,'0'0'10073,"-3"10"-5428,-2 3-3547,-14 47 2028,18-55-2983,0-1 0,0 0 0,0 0 1,1 1-1,0-1 0,0 0 0,0 1 0,0-1 0,0 0 0,1 0 0,2 9 0,-3-13-119,1 1 0,-1 0 0,0-1 1,1 1-1,-1-1 0,1 1 0,-1 0 0,1-1 0,0 0 0,-1 1 0,1-1 0,-1 1 0,1-1 0,0 0 1,-1 1-1,1-1 0,0 0 0,-1 0 0,1 1 0,0-1 0,0 0 0,-1 0 0,1 0 0,0 0 0,0 0 1,-1 0-1,1 0 0,0 0 0,-1 0 0,1-1 0,0 1 0,0 0 0,-1 0 0,1-1 0,0 1 0,-1 0 1,1-1-1,0 1 0,-1-1 0,1 1 0,-1 0 0,1-1 0,0 0 0,23-25 1890,-16 8-1806,-1 1 0,0-1 1,-2-1-1,0 1 1,-1-1-1,-1 0 0,-1 0 1,-1 0-1,-1-37 0,0 54-118,0 1 0,1 0 0,-1 0 0,0-1 0,0 1 0,0 0 0,0-1 1,0 1-1,0 0 0,0-1 0,-1 1 0,1 0 0,0 0 0,-1-1 0,1 1 0,-1 0 0,1 0 0,-1 0 0,0-1 0,1 1 0,-1 0 0,0 0 0,0 0 0,0 0 0,0 0 0,0 1 0,0-1 0,0 0 0,0 0 0,0 1 0,0-1 0,0 0 0,-1 1 0,1-1 0,0 1 0,0 0 0,-1-1 0,1 1 0,0 0 0,-1 0 0,1 0 0,0 0 0,-1 0 0,1 0 0,0 0 0,-1 0 0,-1 1 0,-1 0-21,1 0-1,-1 1 1,0 0 0,0-1-1,1 2 1,-1-1-1,1 0 1,-1 1 0,1-1-1,0 1 1,0 0-1,0 0 1,1 0 0,-4 4-1,4-3 18,-1 0 0,1 0-1,-1 0 1,1 0 0,0 1 0,1-1 0,-1 0-1,1 1 1,0-1 0,0 1 0,0 7-1,4-10-115,0-1 0,0 0-1,0 0 1,0 0 0,0 0-1,1-1 1,-1 1 0,0-1-1,1 0 1,-1 0-1,0 0 1,0 0 0,6-1-1,0 0-286,29-1-1486,-28 1 1576,0 0-1,0 0 0,0 1 1,0 1-1,0 0 0,9 2 1,-16-2 430,0-1 0,-1 1 0,0 1 0,1-1 1,-1 0-1,1 1 0,-1-1 0,0 1 0,0-1 0,0 1 1,0 0-1,0 0 0,0 0 0,-1 0 0,1 0 0,-1 1 1,1-1-1,-1 0 0,0 1 0,0-1 0,0 1 0,0-1 0,0 1 1,-1-1-1,1 1 0,-1 0 0,1 2 0,-1-4-91,3 38 1127,-2-37-1257,-1-1-1,0 1 0,0 0 0,0-1 1,0 1-1,0 0 0,0-1 0,0 1 1,-1-1-1,1 1 0,0 0 0,-1-1 1,1 1-1,-1-1 0,0 1 0,0-1 1,1 1-1,-3 1 0,-4-2-5401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5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51 191 3555,'0'0'2002,"3"-9"1393,-1 4-2577,1-1 317,0 0 0,0 0 0,-1 0 0,0 0 0,0 0 0,-1-1 0,1 1 0,-2-1 0,1 1 0,-1-1 0,0 0 0,-1-11 0,1 18-1093,0-1 0,0 1-1,0-1 1,0 1 0,-1 0 0,1-1 0,0 1 0,0-1 0,0 1 0,-1 0 0,1-1 0,0 1 0,-1 0 0,1-1 0,0 1 0,-1 0 0,1-1 0,0 1 0,-1 0 0,1-1 0,-1 1 0,1 0 0,0 0 0,-1 0 0,1 0 0,-1-1 0,1 1 0,-1 0 0,1 0 0,0 0 0,-1 0 0,1 0 0,-2 0 0,-13 11 161,-7 20-472,16-14 268,1-1 0,1 1 0,1 0 0,0 0-1,1 0 1,1 0 0,0 0 0,2 0 0,4 34 0,-5-50 10,0 1-1,1 0 0,-1-1 1,0 1-1,1 0 0,-1-1 1,1 1-1,0-1 0,-1 1 1,1-1-1,0 1 1,0-1-1,0 0 0,0 1 1,0-1-1,1 0 0,-1 0 1,0 0-1,0 1 0,1-2 1,-1 1-1,1 0 1,-1 0-1,1 0 0,-1-1 1,1 1-1,-1 0 0,1-1 1,0 0-1,-1 1 0,1-1 1,0 0-1,-1 0 1,1 0-1,0 0 0,-1 0 1,3-1-1,0 0 100,0 0 0,0 0 0,0-1 0,0 1 0,0-1 1,-1 0-1,1 0 0,0-1 0,-1 1 0,0-1 0,0 0 0,0 0 0,5-6 0,1-4 73,-1 0-1,0 0 1,-1-1-1,-1-1 0,-1 1 1,0-1-1,0 0 1,-1 0-1,-1 0 1,-1 0-1,0-1 0,-1 1 1,-1-1-1,-3-30 1,3 43-186,0-1-1,-1 1 1,0-1 0,0 1 0,0-1 0,0 1 0,0 0-1,-1-1 1,1 1 0,-1 0 0,0 0 0,0 0-1,0 0 1,-1 1 0,1-1 0,0 0 0,-1 1 0,0 0-1,-5-4 1,6 5-33,0 0 0,0 1 0,1-1 0,-1 1-1,0-1 1,0 1 0,0 0 0,0 0 0,0-1 0,0 2-1,0-1 1,1 0 0,-1 0 0,0 0 0,0 1 0,0-1 0,0 1-1,1 0 1,-1-1 0,0 1 0,0 0 0,1 0 0,-1 0-1,1 0 1,-1 1 0,1-1 0,-1 0 0,1 0 0,0 1 0,0-1-1,0 1 1,-1-1 0,1 1 0,1 0 0,-1-1 0,0 1-1,-1 3 1,-2 4-346,1 1 0,-1 0 0,2-1 0,-1 1 0,-1 20 0,3-26-292,1 0 0,0 1 0,0-1 0,0 1 0,0-1 0,1 0 0,0 1 0,0-1 0,2 6 0,8-1-4561,5-8-1762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7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6 154 9513,'0'0'9299,"0"8"-8103,7 104 1594,-4-38-1973,3-1 1,3 1-1,22 83 0,-24-138-450,-7-32 898,-8-31-110,-15-12-694,17 43-488,0-1 0,0 1 0,1-1 0,1-1 0,0 1 0,-3-28 0,9 38-143,-1 1 1,1 0-1,0-1 0,0 1 0,0 0 0,1 0 1,-1 0-1,1 0 0,0 0 0,-1 1 0,1-1 1,0 1-1,1 0 0,-1-1 0,6-1 0,12-12-294,-9 5 437,-1-2 1,0 1-1,0-1 1,-1-1 0,-1 0-1,-1 0 1,0-1 0,0 0-1,-2-1 1,6-16 0,-5 5 266,-1-2 1,-1 1-1,-1 0 1,-1-57-1,-3 85-243,0 0 0,0 0 0,-1 0 0,1 0-1,0 0 1,0 0 0,0 0 0,0 0 0,-1 0-1,1 0 1,0 0 0,0 0 0,0 0 0,-1 0-1,1 0 1,0 0 0,0 0 0,0 0 0,0 0-1,-1 0 1,1 0 0,0 0 0,0 0 0,0 0 0,0 0-1,-1 0 1,1 0 0,0 0 0,0 0 0,0-1-1,0 1 1,0 0 0,-1 0 0,1 0 0,0 0-1,0 0 1,0-1 0,0 1 0,0 0 0,0 0-1,-8 18-25,-4 30 343,2 1 0,2-1 0,2 1 1,2 1-1,4 69 0,2-107-283,1 0 1,-1 0-1,2 0 1,0-1-1,0 1 1,1-1 0,0 0-1,1 0 1,7 10-1,-6-12-18,-1 1-1,-1-1 1,0 2-1,0-1 1,-1 0 0,0 1-1,-1 0 1,-1 0-1,1 0 1,0 13-1,-24-59 191,-7-9-195,20 33-53,1-1 0,0 0 0,0 0 0,1-1 0,1 0 0,0 0 0,-3-14 0,9 22 7,0 0 0,0 0 0,1 1 0,0-1 0,0 0 0,0 1 0,1-1 0,0 1 0,0 0-1,0 0 1,0 0 0,0 0 0,6-4 0,6-11-16,4-17 84,6-11 39,-23 45-84,-1 1-1,0-1 1,1 0 0,0 1-1,-1-1 1,1 1-1,0-1 1,-1 1 0,1 0-1,0 0 1,0 0 0,0 0-1,0 0 1,0 0-1,0 1 1,0-1 0,0 1-1,1-1 1,3 1 0,-5 0 7,1 0 1,-1 1 0,1-1 0,-1 1 0,0 0 0,1-1 0,-1 1 0,0 0 0,1 0 0,-1 0-1,0 0 1,0 0 0,0 0 0,0 0 0,0 0 0,0 0 0,0 0 0,0 1 0,-1-1-1,1 0 1,0 1 0,-1-1 0,1 0 0,-1 1 0,1-1 0,-1 1 0,0-1 0,1 1-1,-1-1 1,0 1 0,0 1 0,2 58-7,-3-49 53,4 10 234,-3-21-267,0-1 0,0 0 0,0 0 0,1 0-1,-1 0 1,0 0 0,0 1 0,0-1 0,0 0-1,0 0 1,0 0 0,1 0 0,-1 0 0,0 0 0,0 0-1,0 1 1,0-1 0,0 0 0,1 0 0,-1 0-1,0 0 1,0 0 0,0 0 0,0 0 0,1 0-1,-1 0 1,0 0 0,0 0 0,0 0 0,0 0-1,1 0 1,-1 0 0,0 0 0,0 0 0,0 0-1,0 0 1,1 0 0,-1 0 0,0-1 0,0 1 0,0 0-1,0 0 1,1 0 0,-1 0 0,0 0 0,0 0-1,0 0 1,0-1 0,0 1 0,20-32 357,-10 16-420,-4 4 39,19-26 83,-24 37-85,0 0 0,0-1 1,0 1-1,0 0 0,0 0 0,0 0 0,1 0 1,-1 0-1,0 0 0,1 0 0,-1 0 1,1 0-1,-1 0 0,1 1 0,-1-1 0,1 1 1,0-1-1,-1 1 0,1 0 0,2-1 1,12 42-248,-16-40 278,1 1 1,-1-1-1,1 0 1,0 1 0,-1-1-1,1 0 1,0 1 0,0-1-1,0 0 1,0 0-1,0 0 1,0 0 0,0 0-1,0 0 1,0 0-1,0 0 1,1 0 0,-1 0-1,0-1 1,1 1 0,-1-1-1,1 1 1,-1-1-1,0 1 1,1-1 0,-1 0-1,1 1 1,-1-1-1,1 0 1,-1 0 0,1 0-1,-1 0 1,1-1 0,-1 1-1,1 0 1,-1-1-1,1 1 1,-1-1 0,0 1-1,1-1 1,-1 0-1,0 1 1,1-1 0,-1 0-1,0 0 1,0 0 0,1-1-1,10-7 151,-1-1-1,0-1 1,-1 0-1,10-12 1,-5 6-75,-3 3-143,-10 10 14,1 0-1,1 0 1,-1 0-1,0 1 1,1-1-1,0 1 1,0 0-1,0 0 1,0 1-1,5-3 0,-8 5 10,-1 1 0,1-1 0,-1 1-1,1 0 1,0-1 0,-1 1-1,1 0 1,-1-1 0,0 1-1,1 0 1,-1 0 0,0-1-1,1 1 1,-1 0 0,0 0-1,0 0 1,0-1 0,0 1-1,0 0 1,0 0 0,0 0-1,0 0 1,0-1 0,0 1-1,0 1 1,0 32 115,0-29-130,0-1 50,0 1 1,0 0 0,1-1-1,0 1 1,0-1-1,0 1 1,4 7 0,-5-11 3,0 0 1,0-1 0,1 1-1,-1-1 1,0 1 0,1-1 0,-1 1-1,1-1 1,-1 1 0,1-1 0,-1 1-1,1-1 1,-1 0 0,1 1-1,-1-1 1,1 0 0,-1 1 0,1-1-1,0 0 1,-1 0 0,1 0-1,0 1 1,-1-1 0,2 0 0,-1 0 12,0-1 1,1 1 0,-1-1-1,0 1 1,1-1 0,-1 0-1,0 0 1,0 1 0,1-1-1,-1 0 1,0 0 0,0 0-1,0 0 1,0 0 0,0 0-1,0-2 1,27-33 121,24-28-1494,-51 64 1325,-1 0 0,0 0 1,0 0-1,0 0 0,0-1 0,0 1 0,0 0 1,1 0-1,-1 0 0,0 0 0,0 0 1,0 0-1,0 0 0,0 0 0,1 0 0,-1 0 1,0 0-1,0 0 0,0 0 0,0 0 0,0 0 1,1 0-1,-1 1 0,0-1 0,0 0 0,0 0 1,0 0-1,0 0 0,0 0 0,1 0 0,-1 0 1,0 0-1,0 0 0,0 0 0,0 1 0,0-1 1,0 0-1,0 0 0,0 0 0,0 0 0,0 0 1,0 0-1,0 1 0,0-1 0,1 0 1,-1 0-1,0 0 0,0 0 0,0 0 0,0 1 1,0-1-1,0 0 0,0 0 0,0 0 0,-1 1 1,4 16-307,-2 27 849,-1-39-565,0 1 103,0 0 1,1 0 0,0-1-1,0 1 1,0 0 0,1-1-1,0 1 1,0-1 0,0 1-1,1-1 1,0 0 0,0 0-1,6 7 1,3 2-80,1 0-1,28 22 1,-26-24-27,-10-7-20,-1 0-1,0 1 1,-1-1-1,1 1 1,-1 0 0,0 0-1,-1 0 1,0 0-1,1 1 1,-2-1 0,1 1-1,-1-1 1,1 8 0,-2-9 110,0 0 1,1-1 0,-2 1 0,1 0 0,0 0 0,-1-1 0,0 1 0,-3 8 0,3-11 30,1 0 1,-1 0-1,0 0 1,0-1-1,0 1 1,-1 0-1,1-1 1,0 1-1,-1-1 1,1 1-1,-1-1 1,1 0-1,-1 1 1,0-1-1,1 0 1,-1 0 0,0 0-1,0 0 1,0-1-1,-3 2 1,4-2-26,-1 0 0,1 0-1,0 0 1,-1 0 0,1 0 0,-1 0 0,1 0 0,-1-1 0,1 1 0,0 0 0,-1-1 0,1 1 0,0-1 0,-1 1 0,1-1 0,0 0 0,0 0 0,-1 0-1,1 0 1,0 1 0,0-1 0,0-1 0,0 1 0,0 0 0,1 0 0,-1 0 0,0 0 0,0-1 0,1 1 0,-1 0 0,0-2 0,-16-50 160,15 43-147,-4-10-92,1-2 1,1 1-1,1-1 0,1 1 0,0-1 0,3-34 0,0 52-23,1-1-1,-1 1 1,0 0 0,1 0-1,0 0 1,0 0-1,0 0 1,1 0-1,-1 0 1,1 1-1,0-1 1,6-4 0,25-23-3226,-7 7-3735,-2 0-6374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8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1 572 6887,'0'1'512,"1"0"1,-1 0 0,1 0 0,0 0 0,0 0-1,0 0 1,0 0 0,-1 0 0,1 0 0,0 0-1,0-1 1,1 1 0,-1 0 0,0-1 0,0 1-1,0-1 1,0 1 0,1-1 0,-1 1 0,0-1-1,0 0 1,1 0 0,-1 1 0,2-1 0,-1-1-154,0 1 0,0-1 0,0 0 0,0 0 0,0 0 0,0 0 1,0 0-1,0 0 0,0 0 0,-1-1 0,1 1 0,0-1 1,1-1-1,6-8 104,0-1 1,-1 1 0,10-22 0,-14 25 439,14-25-656,-2 0 0,-2-1 1,-1-1-1,-2-1 0,-1 0 1,-2 0-1,-1-1 0,-2 0 1,-2 0-1,-1 0 0,-4-50 1,2 87-256,0-1 0,0 0-1,0 1 1,0-1 0,0 0 0,0 0 0,0 1 0,0-1-1,0 0 1,0 1 0,-1-1 0,1 0 0,0 1 0,-1-1 0,1 0-1,0 1 1,-1-1 0,1 0 0,-1 1 0,1-1 0,-1 1 0,1-1-1,-1 1 1,1-1 0,-1 1 0,1 0 0,-1-1 0,0 1-1,1 0 1,-1-1 0,0 1 0,1 0 0,-1 0 0,0 0 0,0-1-1,1 1 1,-2 0 0,1 0-11,0 1 0,0-1 0,0 0-1,0 1 1,0-1 0,0 1 0,0-1 0,0 1 0,0 0-1,0-1 1,0 1 0,0 0 0,1-1 0,-1 1 0,0 0-1,1 0 1,-1 0 0,0 0 0,1 0 0,-1 0 0,0 2-1,-7 24-22,2 1-1,1 1 0,1-1 1,1 1-1,2-1 0,3 45 1,-1-18 9,0-23 32,1 0-1,8 43 0,-7-59 7,1 0 1,0-1-1,1 1 0,1-1 1,0 0-1,13 21 1,-19-35-4,1 0 1,-1 0 0,1-1 0,-1 1 0,1 0 0,-1 0 0,1 0 0,-1-1 0,1 1 0,0 0-1,0-1 1,-1 1 0,1-1 0,0 1 0,0 0 0,-1-1 0,1 0 0,0 1 0,0-1 0,0 0 0,0 1-1,0-1 1,0 0 0,0 0 0,0 0 0,0 0 0,1 0 0,-1 0 2,0-1 0,0 1 1,1-1-1,-1 0 0,0 0 0,0 0 0,0 0 1,0 0-1,0 0 0,0 0 0,0 0 0,0 0 1,-1 0-1,1-1 0,0 1 0,0-2 1,19-59-1119,-19 57 753,12-57-2410,4-90-11428,-15 105 13085,-1 2 6029,-3 86 225,-4 14-3043,6-52-2031,0 0-1,0 0 1,0 0-1,1 0 0,-1 0 1,1-1-1,-1 1 1,1 0-1,0 0 0,0 0 1,0 0-1,1-1 1,-1 1-1,0-1 0,3 4 1,-3-5-8,0-1 0,0 1 1,0-1-1,-1 0 0,1 1 0,0-1 1,0 0-1,0 1 0,0-1 1,0 0-1,0 0 0,0 0 0,0 0 1,0 0-1,0 0 0,0 0 1,0 0-1,0 0 0,0-1 0,0 1 1,-1 0-1,1 0 0,0-1 1,0 1-1,0-1 0,0 1 0,0-1 1,-1 1-1,1-1 0,0 1 1,0-1-1,0-1 0,27-26 297,-23 22-346,-4 4-15,1 0 0,-1 1 0,0-1 0,1 1 0,-1 0 0,1 0 0,-1-1 0,1 1 0,0 0 0,-1 0 1,1 0-1,0 1 0,0-1 0,0 0 0,-1 1 0,1-1 0,0 1 0,0-1 0,0 1 0,0 0 0,0 0 0,0 0 0,0 0 0,0 0 0,0 1 0,3 0 0,0 1-18,0 1-1,-1 0 1,1 0-1,0 0 1,-1 1-1,0-1 1,6 7-1,15 12 58,-25-21 26,0-1 1,0 0 0,0 0 0,1 0-1,-1 0 1,0 0 0,0 0-1,0 0 1,1 0 0,-1 0 0,0 0-1,0 0 1,0 0 0,1 0 0,-1 0-1,0 0 1,0 0 0,0 0-1,1 0 1,-1 0 0,0 0 0,0 0-1,0 0 1,1 0 0,-1 0 0,0 0-1,0-1 1,0 1 0,0 0 0,1 0-1,-1 0 1,0 0 0,0 0-1,0-1 1,0 1 0,0 0 0,1 0-1,-1 0 1,0 0 0,0-1 0,0 1-1,0 0 1,0 0 0,0-1 0,5-15 1112,-2-19-483,7-117-60,-9 151-639,-1 0 1,1 0-1,-1 0 0,1 0 1,0 0-1,-1 0 0,1 0 1,0 0-1,-1 0 0,1 0 1,0 0-1,0 1 1,0-1-1,0 0 0,0 1 1,0-1-1,0 0 0,0 1 1,0 0-1,0-1 0,0 1 1,0-1-1,3 1 1,36-8-214,-20 5-134,-16 2 102,-1 0 0,0 0 0,1 0 0,-1 0 0,0-1 0,0 0 0,0 1 0,0-1 0,5-5 1,-7 6-234,0 0 0,0 0 0,0 0 0,-1-1 0,1 1 0,0 0 0,-1-1 0,1 1 1,-1-1-1,1 1 0,-1-1 0,0 1 0,1 0 0,-1-1 0,0-2 0,0-10-7168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9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13100,'0'0'9674,"58"-15"-10219,-36 15-2658,0 0-3940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0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92 147 8296,'0'0'17275,"-9"-2"-17019,9 2-255,-2-1 3,0 0 0,1 1 0,-1-1 0,0 1 0,1-1 0,-1 1 0,0 0 0,0-1 0,0 1 0,1 0 0,-1 0 0,0 0 0,0 1 0,0-1 0,1 0 0,-1 1 0,0-1 0,0 1 0,1-1 0,-1 1 0,0 0 0,1 0 0,-1 0 0,1 0 0,-1 0 0,1 0 0,0 0 0,-1 1 0,1-1 0,0 0 0,0 1 0,0-1 0,0 1 0,0-1 0,0 1 0,0-1 0,1 1 0,-1 0 0,0-1 1,1 1-1,-1 0 0,1 0 0,0-1 0,-1 3 0,-17 73 243,17-70-221,0 1-1,0-1 0,0 1 0,1-1 1,1 1-1,-1-1 0,1 1 0,2 9 1,-3-17-20,1 1 0,-1 0 0,1-1 0,-1 1 1,0 0-1,1-1 0,-1 1 0,1-1 0,0 1 1,-1-1-1,1 1 0,-1-1 0,1 1 0,0-1 1,-1 1-1,1-1 0,0 0 0,0 0 0,-1 1 1,1-1-1,0 0 0,0 0 0,-1 0 0,1 0 0,0 0 1,0 0-1,0 0 0,-1 0 0,1 0 0,0 0 1,0 0-1,-1 0 0,1 0 0,0-1 0,0 1 1,-1 0-1,1-1 0,0 1 0,0-1 0,27-18 585,-13-1-377,-1-1 1,0 0-1,-2-2 1,0 1-1,-2-1 0,0-1 1,-2 0-1,0 0 1,-2 0-1,-1-1 1,4-45-1,-20 116-854,1-12 591,5-11-15,2-12 55,0 0 0,1 0 0,0 0 0,1 1 0,0-1 0,1 1 0,0-1 0,1 0 0,3 19-1,-3-29 13,0 1 0,0 0 0,0 0-1,0-1 1,0 1 0,0 0-1,1-1 1,-1 0 0,0 1-1,1-1 1,-1 0 0,1 1-1,0-1 1,-1 0 0,1 0 0,0 0-1,0-1 1,0 1 0,0 0-1,-1-1 1,1 1 0,0-1-1,0 0 1,0 1 0,0-1-1,0 0 1,0 0 0,0 0 0,0-1-1,0 1 1,0 0 0,0-1-1,0 1 1,0-1 0,3-1-1,2-1 23,0 1 0,0-1 0,-1 0 0,1-1-1,-1 0 1,0 0 0,0 0 0,6-7 0,-7 7-9,-1 0 1,-1-1 0,1 0-1,-1 0 1,1 0 0,-1 0-1,-1-1 1,1 1 0,-1-1-1,0 1 1,0-1 0,-1 0-1,1 0 1,-1 0-1,-1 0 1,1-9 0,-1 15-24,0-1-1,0 0 1,0 1 0,-1-1 0,1 1 0,0-1-1,0 0 1,0 1 0,-1-1 0,1 1 0,0-1-1,-1 1 1,1-1 0,-1 1 0,1-1 0,-1 1-1,1-1 1,-1 1 0,1-1 0,-1 1 0,1 0-1,-1-1 1,1 1 0,-1 0 0,0 0 0,1-1-1,-1 1 1,1 0 0,-1 0 0,0 0 0,1 0-1,-1 0 1,0 0 0,1 0 0,-1 0 0,0 0-1,1 0 1,-1 0 0,1 0 0,-1 0 0,0 0-1,1 1 1,-1-1 0,0 0 0,1 0 0,-1 1-1,1-1 1,-1 1 0,1-1 0,-1 0 0,1 1-1,-1-1 1,0 1 0,-27 24-298,25-20 292,1 0 1,0 0-1,0 1 0,0-1 1,1 1-1,-1 0 0,1-1 1,1 1-1,-1 0 1,1 10-1,0-15 13,0-1-1,0 1 1,0-1 0,0 1-1,0-1 1,1 1 0,-1-1-1,0 1 1,0-1-1,0 0 1,0 1 0,0-1-1,1 1 1,-1-1 0,0 1-1,0-1 1,1 0 0,-1 1-1,0-1 1,1 0 0,-1 1-1,0-1 1,1 0 0,-1 1-1,1-1 1,-1 0 0,0 0-1,1 0 1,-1 1 0,1-1-1,-1 0 1,1 0 0,-1 0-1,0 0 1,2 0-1,21-3 75,18-17 89,-18 4-113,28-14-60,-48 29-7,1-1 0,-1 1-1,0 0 1,1 0 0,-1 0 0,0 1-1,1-1 1,-1 1 0,1 0 0,-1 0-1,1 0 1,-1 0 0,1 1 0,4 1-1,-6-1 14,1 0-1,-1 1 1,0-1-1,1 1 1,-1-1-1,0 1 1,0 0-1,0 0 1,-1 0-1,1 0 1,0 0-1,1 3 1,0-58 1957,-3-28-2214,25 81-3636,-18 0 3019,25 1-6770,-12-3-2735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1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11627,'0'0'329,"0"-1"-1,1 1 1,-1-1 0,0 1 0,1-1-1,-1 1 1,1-1 0,-1 1 0,0-1-1,1 1 1,-1 0 0,1-1 0,-1 1-1,1 0 1,-1-1 0,1 1 0,0 0-1,-1 0 1,1 0 0,-1-1 0,1 1-1,-1 0 1,1 0 0,0 0 0,-1 0-1,2 0 1,14 9 1742,5 21-2165,1 78 3265,-22-107-3161,0 0 0,0 0 0,0-1 0,0 1-1,0 0 1,0 0 0,1-1 0,-1 1 0,0 0 0,1 0 0,-1-1 0,0 1 0,1 0 0,-1-1-1,1 1 1,-1 0 0,0-1 0,1 1 0,0-1 0,-1 1 0,1-1 0,-1 1 0,1-1 0,0 1-1,-1-1 1,1 0 0,0 1 0,0-1 0,-1 0 0,1 1 0,1-1 0,-1-1-274,0 1 0,0-1-1,-1 1 1,1-1 0,0 0 0,0 0 0,-1 1 0,1-1 0,0 0 0,-1 0 0,1 0 0,-1 0 0,1 0-1,-1 0 1,1 0 0,-1 0 0,0 0 0,1 0 0,-1 0 0,0 0 0,0-2 0,3-11-6308,0-3-5573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1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2 131 8808,'0'0'13314,"-1"10"-12780,0 16-397,2 0 0,0 0 0,2-1 0,1 1 0,1-1 0,1 0 0,1 0 0,13 30 0,-19-53-71,-1 0-1,1 0 0,0-1 1,0 1-1,0 0 0,0-1 1,0 1-1,0-1 0,1 1 1,-1-1-1,0 0 0,1 0 1,-1 1-1,1-1 0,-1 0 1,1 0-1,-1 0 0,1-1 1,0 1-1,2 1 0,-2-2 8,-1 0 0,1-1-1,-1 1 1,1 0 0,-1 0-1,1-1 1,-1 1 0,1-1-1,-1 1 1,0-1 0,1 0-1,-1 0 1,0 1 0,1-1 0,-1 0-1,0 0 1,0 0 0,0 0-1,1-2 1,4-4 167,0-1 0,0 0 0,-1-1 0,-1 1 0,1-1 0,3-11 0,4-21 144,-1 0 1,-2-1-1,4-54 0,-15 157-644,0-35 219,1 1 0,2-1 0,1 1 1,6 34-1,-8-58 43,1 0 1,-1-1-1,1 1 1,0-1-1,0 0 0,0 1 1,0-1-1,0 0 1,1 1-1,-1-1 0,1 0 1,-1 0-1,1 0 1,0 0-1,0 0 0,0-1 1,3 3-1,-4-4 37,1 0-1,-1 1 1,0-2-1,1 1 0,-1 0 1,0 0-1,1 0 1,-1 0-1,0-1 1,0 1-1,1-1 1,-1 1-1,0-1 1,0 1-1,1-1 0,-1 0 1,0 0-1,0 1 1,0-1-1,0 0 1,0 0-1,0 0 1,0 0-1,-1 0 0,1 0 1,0-1-1,-1 1 1,1 0-1,0 0 1,-1 0-1,1-1 1,-1 1-1,1-2 0,6-13 167,0-1-1,-1 0 0,0-1 0,-2 1 0,0-1 0,2-25 0,-1-110-222,-5 116 60,0 34-111,-1-17-126,1 19 160,0 1 0,0 0 0,0-1-1,0 1 1,0-1 0,0 1-1,0-1 1,0 1 0,-1-1 0,1 1-1,0 0 1,0-1 0,0 1-1,-1-1 1,1 1 0,0 0 0,0-1-1,-1 1 1,1 0 0,0-1-1,-1 1 1,1 0 0,0-1 0,-1 1-1,1 0 1,0 0 0,-1-1 0,1 1-1,-1 0 1,1 0 0,0 0-1,-1 0 1,0-1 0,-2 8-889,1-1 0,0 0-1,0 1 1,0-1 0,1 1 0,0 0 0,0-1 0,0 10 0,1 8-4559,-1-1-2076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10122,'0'0'9683,"0"12"-8257,-2 49-182,-16 105-1,15-147-1027,0 0-1,1 37 0,2-56-157,0 1 0,0 0 0,0 0 0,0-1 0,0 1 0,0 0 0,0 0 0,0-1 0,0 1 0,0 0 0,1-1 0,-1 1-1,0 0 1,0 0 0,1-1 0,-1 1 0,0-1 0,1 1 0,-1 0 0,1-1 0,-1 1 0,1-1 0,-1 1 0,1-1 0,0 1 0,-1-1-1,1 0 1,-1 1 0,1-1 0,0 1 0,-1-1 0,2 0 0,1 1 91,-1-1-1,0 0 1,0-1 0,1 1-1,-1 0 1,0-1 0,0 1-1,1-1 1,-1 1 0,4-3-1,4-2 284,-1 0 0,1 0 0,14-13 0,-1-2-146,-2-1 1,0-1 0,-2-1-1,20-29 1,-29 38-263,-1 0 1,-1-1 0,0 0-1,-1 0 1,-1-1 0,0 0-1,-1 0 1,5-32 0,-10 48-177,0 0 1,0 0 0,0 0-1,-1 1 1,1-1-1,0 0 1,0 0 0,0 0-1,0 0 1,-1 0 0,1 0-1,0 0 1,0 0 0,0 0-1,0 0 1,0 0 0,-1 0-1,1 0 1,0 0 0,0-1-1,0 1 1,0 0-1,0 0 1,-1 0 0,1 0-1,0 0 1,0 0 0,0 0-1,0 0 1,0 0 0,0 0-1,-1-1 1,1 1 0,0 0-1,0 0 1,0 0-1,0 0 1,0 0 0,0-1-1,0 1 1,0 0 0,0 0-1,0 0 1,0 0 0,0 0-1,0-1 1,0 1 0,0 0-1,0 0 1,0 0 0,0 0-1,0-1 1,0 1-1,0 0 1,0 0 0,0 0-1,0 0 1,0 0 0,0-1-1,0 1 1,0 0 0,-8 10-7045,8-10 6367,-9 12-9725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2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16 461 8936,'0'0'16288,"10"-10"-15247,0-1-794,-1-1 1,0 0-1,12-21 1,-17 27-95,-1 0 1,-1 1-1,1-2 1,-1 1-1,0 0 1,0 0-1,-1-1 1,0 1-1,0-1 1,0 1-1,-1-1 1,0 1-1,-1-11 1,1 17-146,0-1 0,-1 0 0,1 0 0,0 0 1,-1 1-1,1-1 0,-1 0 0,1 1 0,-1-1 0,1 0 1,-1 1-1,1-1 0,-1 0 0,1 1 0,-1-1 0,0 1 0,1-1 1,-1 1-1,0 0 0,0-1 0,1 1 0,-1 0 0,0-1 1,0 1-1,0 0 0,1 0 0,-1 0 0,0 0 0,0-1 1,0 1-1,0 0 0,1 1 0,-1-1 0,0 0 0,0 0 0,0 0 1,-1 1-1,0-1-24,0 1 1,0-1 0,0 1 0,0 0-1,0 0 1,0 0 0,0 0 0,0 0-1,0 0 1,1 0 0,-1 1-1,0-1 1,-1 3 0,-5 11-24,2 0 0,0 0 0,1 0 0,1 1 0,0 0 0,1 0 0,0 0 0,2 0 0,0 0 0,0 1 0,2-1 0,3 21 0,-4-35 41,0 0 0,0 0 1,0 0-1,1 0 0,-1-1 1,1 1-1,-1 0 0,1 0 1,0-1-1,0 1 1,0 0-1,0-1 0,0 1 1,0 0-1,0-1 0,0 0 1,1 1-1,-1-1 0,0 0 1,1 0-1,-1 1 0,1-1 1,0 0-1,-1-1 0,1 1 1,0 0-1,0 0 0,-1-1 1,1 1-1,0-1 0,0 1 1,0-1-1,0 0 0,0 0 1,-1 0-1,1 0 0,0 0 1,0 0-1,0-1 0,0 1 1,0 0-1,-1-1 0,1 0 1,3-1-1,3 0 16,-1-2 0,1 1 0,0-1 0,-1 0 0,0 0 0,0-1 0,-1 0 0,13-11 0,-10 4-28,0 0 0,0-1 0,-1 0 0,-1-1 0,0 1 0,-1-1 0,-1-1 1,0 1-1,6-27 0,-5 6 9,-1-1 0,2-71 0,-7 106 1,0 0 0,0 0 0,0-1 0,0 1 0,0 0-1,0 0 1,0 0 0,0-1 0,0 1 0,-1 0 0,1 0 0,0 0-1,-1 0 1,1 0 0,-1-1 0,1 1 0,-1 0 0,0 0 0,1 0-1,-1 1 1,0-1 0,0 0 0,0 0 0,0 0 0,0 0-1,1 1 1,-1-1 0,-1 0 0,0 0 0,1 1-11,0 0 1,0 1-1,-1-1 0,1 0 0,0 0 1,0 1-1,0-1 0,0 1 1,0-1-1,0 1 0,0-1 0,0 1 1,0 0-1,0-1 0,0 1 1,0 0-1,0 0 0,1 0 0,-1 0 1,0 0-1,1 0 0,-1 0 1,0 0-1,1 0 0,-1 0 0,1 0 1,0 0-1,-1 2 0,-5 17-18,1 0-1,1 0 0,1 1 1,0-1-1,2 1 0,1 0 1,0 0-1,6 33 0,-6-50 29,1-1 0,0 1-1,0-1 1,0 1-1,0-1 1,0 0-1,1 1 1,0-1 0,0 0-1,0 0 1,0 0-1,0 0 1,0 0 0,1-1-1,4 5 1,-5-6 10,-1 0 0,0-1 0,1 1 0,-1 0 0,1-1 0,-1 1 0,1-1 0,0 0 0,-1 1 0,1-1 0,-1 0 0,1 0 0,0 0 0,-1 0 0,1 0 0,-1 0 0,1-1 0,-1 1 0,1 0 0,-1-1 0,1 1 0,-1-1 0,1 0 0,-1 0 0,1 1 0,-1-1 0,0 0 0,1 0 0,-1 0 0,0 0 0,0 0 0,0-1 1,0 1-1,0 0 0,0 0 0,0-1 0,1-1 0,7-12 53,0 0 0,-1 0 0,-1-1 0,0 0 0,-1 0 0,-1-1 0,0 1 0,-2-1 0,4-34 0,-3-5 196,-5-95 1,-2 138-328,-4 21-86,-3 24-102,5-1 236,1 0 0,2 1-1,1 0 1,6 60 0,-3-78 15,0 0 1,1-1 0,1 0-1,0 0 1,1 0-1,0 0 1,0-1 0,2 0-1,0 0 1,0 0 0,1-1-1,0 0 1,19 18 0,-63-91-91,-8 11-332,34 41 429,0 0 0,1-1 0,0 1 0,1-2-1,1 1 1,-11-22 0,18 32 7,0 1 0,0-1 0,0 1 0,0-1 0,0 0 0,0 1 0,0-1 0,0 0 0,1 1 0,-1-1 0,0 1 1,0-1-1,1 1 0,-1-1 0,0 0 0,1 1 0,-1-1 0,1 1 0,-1 0 0,1-1 0,-1 1 0,1-1 0,-1 1 0,1 0 0,-1-1 0,1 1 0,-1 0 0,1-1 0,-1 1 0,1 0 0,0 0 0,-1 0 0,1 0 0,0 0 1,-1-1-1,1 1 0,-1 0 0,1 0 0,0 1 0,-1-1 0,2 0 0,36-2 299,-30 2-274,10 0-238,26-3-2471,0-5-3577,-23 1-6714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3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8616,'0'15'9823,"1"2"-4976,1 4-4584,0 0 1,6 25-1,-5-32 122,8 36 988,-11-49-1315,1 1-1,-1-1 1,0 0 0,1 1 0,-1-1-1,0 0 1,1 0 0,0 0 0,-1 0-1,1 0 1,0 1 0,-1-1 0,1 0-1,0 0 1,0-1 0,0 1 0,0 0-1,0 0 1,0 0 0,0-1 0,0 1-1,0 0 1,0-1 0,1 1 0,-1-1-1,0 1 1,0-1 0,3 1 0,-2-2 27,0 0 0,-1 0 1,1 0-1,0 0 0,-1-1 1,1 1-1,-1 0 0,1-1 1,-1 1-1,0-1 0,1 0 1,-1 1-1,0-1 0,0 0 1,0 0-1,1-3 0,15-38 649,-14 35-639,34-96 1176,-37 103-1277,0 1 1,0-1-1,0 1 0,0-1 1,0 1-1,0 0 1,1-1-1,-1 1 1,0-1-1,0 1 1,1 0-1,-1-1 0,0 1 1,0-1-1,1 1 1,-1 0-1,0 0 1,1-1-1,-1 1 1,1 0-1,-1-1 0,0 1 1,1 0-1,-1 0 1,1 0-1,-1 0 1,1-1-1,-1 1 0,0 0 1,1 0-1,0 0 1,9 11-215,1 25 44,-11-36 189,8 43-21,7 22-69,-15-65 81,0 1 1,0-1 0,0 0-1,0 0 1,0 0-1,0 0 1,0 1 0,0-1-1,0 0 1,0 0 0,0 0-1,0 0 1,0 1-1,0-1 1,0 0 0,1 0-1,-1 0 1,0 0-1,0 0 1,0 0 0,0 1-1,0-1 1,1 0-1,-1 0 1,0 0 0,0 0-1,0 0 1,0 0 0,1 0-1,-1 0 1,0 0-1,0 0 1,0 0 0,0 0-1,1 0 1,-1 0-1,0 0 1,0 0 0,0 0-1,1 0 1,-1 0 0,0 0-1,0 0 1,0 0-1,0 0 1,1 0 0,-1 0-1,0 0 1,0 0-1,0 0 1,0 0 0,1-1-1,7-12 280,3-17 85,2-15-167,-12 43-225,0-1 0,0 0 0,0 1 1,0-1-1,1 0 0,-1 1 1,1-1-1,-1 1 0,1 0 0,0 0 1,0 0-1,0 0 0,0 0 1,3-2-1,-5 4 0,1 0 1,-1 0 0,1 1-1,0-1 1,-1 0 0,1 0-1,-1 1 1,1-1 0,-1 0-1,1 1 1,-1-1 0,1 0-1,-1 1 1,0-1 0,1 1-1,-1-1 1,1 1 0,-1-1-1,0 1 1,0-1-1,1 1 1,-1-1 0,0 1-1,0-1 1,1 1 0,-1 0-1,0-1 1,0 1 0,0-1-1,0 1 1,0 0 0,0-1-1,0 2 1,5 27 101,-5-22-135,1-7 46,-1 1 0,0 0 0,0 0 0,0 0 0,1 0 0,-1 0 0,0 0 0,1-1 1,-1 1-1,1 0 0,-1 0 0,1-1 0,-1 1 0,1 0 0,-1-1 0,1 1 0,0 0 0,-1-1 0,1 1 0,0-1 0,0 1 0,-1-1 0,1 1 0,0-1 0,0 0 0,0 1 0,0-1 0,-1 0 0,1 0 0,0 0 0,0 1 0,0-1 0,0 0 1,0 0-1,0 0 0,0 0 0,0-1 0,-1 1 0,1 0 0,0 0 0,1-1 0,11 1-2423,-10-1 1108,4 2-2544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3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44 143 14253,'0'0'13261,"1"-6"-13026,-1-13-134,-7 28-48,-13 47-16,11-30-15,1 15-21,8-41 1,0 1 0,0 0 0,0-1 0,0 1-1,0-1 1,0 1 0,0 0 0,1-1 0,-1 1 0,0-1-1,0 1 1,1 0 0,-1-1 0,0 1 0,1-1-1,-1 1 1,0-1 0,1 1 0,-1-1 0,1 0 0,-1 1-1,2 0 1,-1-1 4,0 0 1,0 0-1,0 0 0,0 0 0,0 0 0,0 0 0,0 0 1,0 0-1,1 0 0,-1 0 0,0-1 0,0 1 1,0-1-1,0 1 0,0 0 0,0-1 0,0 0 0,1 0 1,2-3 7,0 1 1,0-1 0,0 0 0,0 0 0,-1 0 0,0 0-1,1-1 1,-2 1 0,1-1 0,0 0 0,2-8 0,-3 8-9,1-1 1,-1 1 0,1-1 0,1 1-1,-1 0 1,1 0 0,-1 1 0,2-1-1,4-4 1,-8 10-26,-1-1 1,1 1-1,0 0 0,-1 0 0,1-1 1,-1 1-1,1 0 0,-1 0 0,1 0 0,-1 0 1,0 0-1,1-1 0,-1 1 0,0 0 1,0 0-1,0 0 0,1 0 0,-1 0 0,0 0 1,0 0-1,-1 0 0,1 0 0,0 1 1,2 30-124,-2-32 167,0 0 1,0 0 0,0 0 0,0 0-1,0-1 1,0 1 0,0 0-1,1 0 1,-1 0 0,0 0 0,0 0-1,0 0 1,0 0 0,0 0 0,0 0-1,0 0 1,0 0 0,0 0 0,0 0-1,1 0 1,-1 0 0,0 0-1,0 0 1,0 0 0,0 0 0,0 0-1,0 1 1,0-1 0,0 0 0,0 0-1,0 0 1,1 0 0,-1 0-1,0 0 1,0 0 0,0 0 0,0 0-1,7-19 252,5-25-272,-8 32-1039,-1 1 0,2-1 0,8-15 0,8-22-10578,-13 25 4251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96 9449,'0'0'8008,"-3"9"-7822,-4 29 769,1 0-1,2 1 0,2 76 0,2-113-938,0-1 0,0 1 0,0-1-1,0 1 1,0 0 0,0-1 0,1 1-1,-1-1 1,0 1 0,1-1 0,0 1-1,-1-1 1,1 1 0,0-1 0,0 1-1,-1-1 1,1 0 0,0 0 0,1 1-1,-1-1 1,0 0 0,0 0 0,0 0-1,1 0 1,-1 0 0,0 0 0,1-1 0,-1 1-1,1 0 1,-1-1 0,1 1 0,-1-1-1,1 1 1,-1-1 0,1 0 0,0 0-1,-1 0 1,1 0 0,-1 0 0,1 0-1,0 0 1,-1 0 0,1-1 0,-1 1-1,1 0 1,-1-1 0,1 0 0,-1 1-1,1-1 1,-1 0 0,1 0 0,-1 1-1,0-1 1,0 0 0,1 0 0,-1-1-1,0 1 1,0 0 0,0 0 0,0-1 0,1 0-1,10-18 65,-1 0 1,-1 0-1,0 0 0,-2-2 0,0 1 0,6-28 1,18-136 2763,-48 391-2129,16-195-701,0 12 51,1-1-1,4 31 1,-4-48-46,0-1 0,-1 1 1,2-1-1,-1 0 1,0 0-1,1 1 1,0-1-1,0 0 1,0 0-1,0-1 0,1 1 1,-1 0-1,1-1 1,0 0-1,0 1 1,0-1-1,1 0 1,5 4-1,-7-6 14,-1 0-1,1-1 1,-1 1-1,1 0 1,-1-1-1,1 1 1,-1-1-1,1 1 1,0-1-1,-1 0 1,1 1-1,0-1 1,-1 0-1,1 0 1,0 0-1,-1-1 1,1 1-1,0 0 1,-1-1-1,1 1 1,0-1-1,-1 1 1,1-1-1,1-1 1,-1 1 14,0-1-1,-1 0 1,1 0 0,0 0-1,-1 0 1,0 0 0,1 0-1,-1 0 1,0 0 0,0-1-1,0 1 1,-1 0 0,1-1-1,0-4 1,0 2-17,0 0 1,0-1-1,-1 1 1,0 0-1,0-1 1,0 1-1,-1-1 1,0 1-1,0 0 1,0 0-1,-1-1 0,1 1 1,-1 0-1,-5-8 1,2 8-277,-1-1 0,0 0 0,0 1 0,0 0 0,0 1 0,-1-1 0,0 1 0,0 1 0,0-1 0,-1 1 0,-14-4 0,5 3 285,0 0-1,-1 1 0,1 2 1,-25-1 1109,45-3-820,1 1-1,-1-1 0,1 1 1,0 0-1,1 0 0,-1 0 1,1 1-1,0-1 0,0 1 0,5-2 1,1-3 32,7-3-205,0 0 0,0 1-1,39-14 1,-7 7-3501,-27 9-23,-1 0-4430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5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29 780 9641,'-7'4'2949,"-15"11"1649,22-15-4549,1 0-1,-1 0 1,0 0-1,0 0 0,0 0 1,1 0-1,-1 0 1,0 1-1,0-1 0,0 0 1,1 0-1,-1 0 1,0 0-1,0 0 1,0 0-1,1 0 0,-1 1 1,0-1-1,0 0 1,0 0-1,0 0 0,0 0 1,0 1-1,1-1 1,-1 0-1,0 0 1,0 0-1,0 1 0,0-1 1,0 0-1,0 0 1,0 0-1,0 1 0,0-1 1,0 0-1,0 0 1,0 1-1,0-1 1,0 0-1,0 0 0,0 0 1,0 1-1,0-1 1,0 0-1,0 0 0,0 0 1,-1 1-1,1-1 1,0 0-1,0 0 1,0 0-1,0 0 0,0 1 1,0-1-1,-1 0 1,1 0-1,0 0 1,0 0-1,0 0 0,-1 1 1,37-2 676,-1 0 0,1-3-1,-1-1 1,44-11 0,140-52 22,-143 43-575,454-191 55,-21-48-348,-486 251 117,374-182 51,-439 205-10291,22-10 555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25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44 138 1730,'0'0'9764,"0"-7"-9172,-9 72 3166,1 3-3341,6 116-518,7 242-620,-5-186 1815,20-763 548,-2 132-1528,-18 191-1512,-21 448 456,4-78 1104,5-17 75,-5 158-89,16-264-193,3 0 1,9 54-1,-8-97-1167,-2-10-3384,-1-6 704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26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0 178 11275,'0'0'12561,"4"1"-12305,1 0-152,-1 0 0,1 0 0,0-1 0,0 1 0,0-1 0,0 0 0,0-1 0,0 1 0,0-1 0,0 0 0,0 0 0,0-1 0,-1 1 0,1-1 0,-1 0 0,1 0 0,-1-1 0,0 1 0,1-1 0,-1 0 0,-1 0 0,1-1 0,0 1 0,-1-1 0,4-4 0,-1 1-56,0 0-1,0 1 1,-1-2 0,0 1 0,0-1 0,-1 1 0,0-1 0,0-1 0,-1 1-1,0 0 1,-1-1 0,0 1 0,2-19 0,-4 27-47,0-1-1,0 1 1,0 0 0,0-1-1,0 1 1,0-1 0,0 1-1,0 0 1,0-1 0,-1 1 0,1 0-1,0-1 1,0 1 0,0 0-1,-1-1 1,1 1 0,0 0-1,0-1 1,-1 1 0,1 0-1,0 0 1,-1-1 0,1 1-1,0 0 1,-1 0 0,1 0 0,0-1-1,-1 1 1,1 0 0,-1 0-1,1 0 1,0 0 0,-1 0-1,1 0 1,-1 0 0,1 0-1,0 0 1,-1 0 0,1 0-1,-1 0 1,1 0 0,0 0 0,-1 0-1,1 0 1,-1 0 0,1 1-1,0-1 1,-1 0 0,1 0-1,0 0 1,-1 1 0,1-1-1,0 0 1,0 1 0,-1-1-1,1 0 1,0 0 0,0 1 0,-1-1-1,1 0 1,0 1 0,-23 20-231,16-8 214,0-1-1,1 1 1,0 0-1,1 1 1,0 0-1,1-1 1,1 1-1,0 1 1,1-1 0,0 0-1,1 25 1,1-38 17,1 0 0,-1 0 0,0 0 0,0 0 0,0 0 0,1 0 0,-1 0 0,0 0 0,1 0 0,-1 0 0,1 0 0,-1 0 0,1 0 0,0 0 0,-1-1 0,1 1 0,0 0 0,-1 0 1,1-1-1,0 1 0,0 0 0,0-1 0,0 1 0,0-1 0,2 1 0,-1 0 13,1 0-1,0-1 1,-1 1 0,1-1 0,0 0-1,0 0 1,-1 0 0,1-1 0,0 1 0,2-1-1,4-1 39,0-1 0,0 0 1,0-1-1,0 0 0,9-5 0,9-10 68,42-38 1,-25 20-69,-44 36-47,1 1 0,-1 0 0,0-1 0,0 1 0,1 0-1,-1 0 1,0-1 0,1 1 0,-1 0 0,0 0 0,1 0-1,-1-1 1,0 1 0,1 0 0,-1 0 0,1 0 0,-1 0-1,0 0 1,1 0 0,-1 0 0,0 0 0,1 0 0,-1 0-1,1 0 1,-1 0 0,0 0 0,1 0 0,-1 0 0,1 0 0,-1 0-1,0 0 1,1 0 0,0 1 0,2 14 394,-9 36 540,3-30-664,6-21-221,0 0 1,0-1-1,-1 1 1,1-1-1,0 1 1,-1-1-1,1 0 1,-1 0-1,5-1 1,35-24 238,-35 20-332,0 1-1,0 1 1,1-1-1,-1 1 0,1 0 1,0 1-1,0 0 0,1 0 1,-1 1-1,1 0 1,9-1-1,-17 3 34,0 1 0,0-1 0,-1 1 0,1-1 0,0 1 0,-1 0 0,1-1 0,0 1-1,-1 0 1,1-1 0,-1 1 0,1 0 0,-1 0 0,0 0 0,1-1 0,-1 1 0,0 0 0,1 0 0,-1 0 0,0 0 0,0 0 0,0 0 0,0 0 0,0 0-1,0-1 1,0 1 0,0 1 0,-1 35-1126,1-28-1292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7:45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9525 171 8680,'-134'6'1639,"88"-3"-1544,0-1-1,0-2 1,-73-9 0,70 2-98,0 3-1,-1 2 1,1 2 0,0 2-1,0 2 1,0 2 0,-81 22-1,-66 9 791,-305 17-1,160-22-1227,-723 32 260,575-78 1032,-351 13 91,693 14-935,-718 43 211,-347 22-848,253 36-534,417-39 202,366-40 968,-180 62 0,227-54 0,-174 83 0,255-102-43,1 3-1,1 1 0,2 2 1,0 2-1,3 2 0,-61 63 1,83-74-58,1 1 1,1 0-1,1 2 0,1 0 1,2 0-1,0 2 0,2-1 1,1 1-1,1 1 1,1 0-1,2 0 0,1 1 1,1-1-1,2 1 1,1 0-1,1 0 0,5 36 1,-1-42 27,1 0 1,1-1-1,2 0 0,0 0 1,14 27-1,1-5 19,43 62-1,-39-71 33,1-1-1,1-2 0,2-1 1,1-1-1,2-1 1,1-2-1,1-2 0,42 24 1,8-4 19,1-5 1,153 52 0,672 266 145,-396-149 261,-370-163 74,246 47-1,699 40-133,-746-100-331,293 6-318,1-32 223,119 3-441,-463 2 313,515 12 85,0-57 245,-369-14 134,420-39 296,425-71-497,406-226 753,-1551 342-830,501-153 72,-465 130-406,263-132 0,-410 180 256,-1-2 0,-1-1-1,0-2 1,-2 0 0,45-44-1,-60 52 92,-1-1-1,0 0 0,0 0 1,-1-1-1,-1 0 1,0 0-1,-1-1 0,-1 0 1,0 0-1,-1-1 0,-1 0 1,0 0-1,2-31 1,-5 33 115,-1-1 0,-1 1 0,0 0 0,-1-1 0,0 1 0,-1 0 0,-1 0 0,0 0 0,-1 0 0,-11-20 0,3 11-114,-2 0 0,0 1 0,-1 1 0,-37-37 0,-9-1-10,-4 3 1,-1 2-1,-3 4 0,-83-45 1,-318-144 337,-731-229 199,467 271-101,-11 48-847,739 147 418,-836-148-567,416 75 374,-218-9-1988,479 74-276,-318 24 0,306 9 424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8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5894,'0'0'11664,"9"9"-11322,12 15-157,-5-4 73,1-1 0,1 0 0,1-2 0,0 0 0,2-1 0,33 21 0,-31-28-21,1 0 0,0-2 0,0 0 0,0-2 0,1-1 0,28 1 0,156-4-221,-103-3 76,401-28 16,-187 4-56,94-15 54,143-4 765,-452 45-677,107 15 0,-172-10-2,-1 3 1,0 1-1,0 1 1,-1 3-1,70 33 1,-29 0 703,-3 4 0,139 119 0,-150-116-146,-53-43-588,-3-4-134,-1 1 1,0 0-1,0 0 1,0 0-1,-1 1 0,-1 0 1,10 14-1,-16-22-163,0 0 0,-1 0 0,1 1 0,0-1-1,0 0 1,0 0 0,0 0 0,0 1 0,0-1 0,-1 0-1,1 0 1,0 0 0,0 1 0,0-1 0,0 0 0,-1 0-1,1 0 1,0 0 0,0 0 0,0 0 0,-1 1 0,1-1-1,0 0 1,0 0 0,-1 0 0,1 0 0,0 0-1,0 0 1,0 0 0,-1 0 0,1 0 0,0 0 0,0 0-1,-1 0 1,1 0 0,0 0 0,0 0 0,-1 0 0,1-1-1,0 1 1,0 0 0,0 0 0,-1 0 0,1 0 0,0 0-1,0 0 1,0-1 0,-1 1 0,1 0 0,0 0 0,0 0-1,0-1 1,-16-9-5940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9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0 660 5862,'8'-14'7241,"11"0"-4637,27-7-2706,-32 15 1083,167-73-189,4 7 0,215-53 0,-125 65-38,3 13 0,1 11-1,1 13 1,320 15 0,34 62 1168,-588-49-1864,71 9 255,397 27 1221,-406-45-1317,0-5 0,0-4 0,-1-5 0,-1-4 0,-1-5 0,-1-5 0,123-55-1,-225 86-219,0 1 19,0-1 1,0 1-1,0-1 0,1 0 0,-1 0 0,0 1 0,0-1 0,0-1 0,-1 1 1,1 0-1,0 0 0,0-1 0,-1 1 0,1-1 0,0 1 0,-1-1 0,0 0 1,1 0-1,-1 0 0,0 1 0,0-1 0,0 0 0,0 0 0,0-1 0,-1 1 1,1 0-1,-1 0 0,1-4 0,-1 6-118,2-4-6170,-2-1 800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7 185 13741,'0'0'8621,"9"-6"-5674,1-1-2348,41-34 1893,-48 39-2353,0-1 0,0 0 0,-1 1 1,1-1-1,-1 0 0,0 0 0,0-1 0,0 1 0,0 0 0,-1-1 1,1 1-1,-1-1 0,0 0 0,0 1 0,1-6 0,-2 8-130,0 1-1,0 0 1,0-1 0,0 1-1,0-1 1,0 1-1,0 0 1,-1-1-1,1 1 1,0-1 0,0 1-1,0 0 1,-1-1-1,1 1 1,0 0-1,0-1 1,-1 1-1,1 0 1,0 0 0,-1-1-1,1 1 1,0 0-1,-1 0 1,1-1-1,0 1 1,-1 0 0,1 0-1,0 0 1,-1 0-1,1 0 1,-1-1-1,1 1 1,0 0-1,-1 0 1,-21 2-70,-16 14-402,33-11 407,0-1 0,1 1 0,-1 0 0,1 0 0,-6 12 0,9-17 56,0 1 0,1 0-1,-1 0 1,1 0 0,-1 0 0,1-1-1,-1 1 1,1 0 0,0 0 0,-1 0 0,1 0-1,0 0 1,0 0 0,0 0 0,0 0-1,0 0 1,0 0 0,0 0 0,0 0-1,0 0 1,0 0 0,0 0 0,1 0 0,-1 0-1,0 0 1,1 0 0,-1 0 0,1-1-1,-1 1 1,1 0 0,-1 0 0,1 0 0,0-1-1,-1 1 1,1 0 0,0 0 0,-1-1-1,1 1 1,0-1 0,0 1 0,0-1-1,0 1 1,0-1 0,0 0 0,-1 1 0,1-1-1,2 1 1,28 4 140,1-1 0,0-2 0,-1-1 0,58-5-1,-88 4-82,0-1 0,0 1 0,0-1 0,-1 1 0,1-1 0,0 0 0,-1 1 0,1-1 0,0 0 0,-1 0 0,1 0 0,0 1 0,-1-1 0,0 0 0,1 0 0,-1 0 0,1 0 0,-1 0 0,0 0 0,0 0 0,1 0-1,-1 0 1,0 0 0,0-1 0,3-32 474,-2 27-494,-1 0-62,2-3-22,-1 1 0,0-1 0,-1 0 0,0 1 0,-1-1-1,0 0 1,-1 1 0,-3-14 0,4 24-2143,1 0 1850,0 0-1,0 0 1,0-1-1,0 1 1,0 0 0,0 0-1,0-1 1,0 1-1,0 0 1,0 0 0,0-1-1,1 1 1,-1 0-1,0 0 1,1-1 0,-1 1-1,0 0 1,1-1-1,-1 1 1,1 0 0,-1-1-1,1 1 1,-1-1 0,2 1-1,15 18-4743,-16-18 3988,16 16-5641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1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82 2723,'30'-44'13994,"7"7"-5386,-36 37-8576,-1 0 0,0 0-1,0 0 1,0-1-1,1 1 1,-1 0 0,0 0-1,0 0 1,1 0 0,-1 0-1,0 0 1,0 0-1,0 0 1,1 0 0,-1 0-1,0 0 1,0 0 0,1 0-1,-1 0 1,0 0-1,0 0 1,1 0 0,-1 1-1,0-1 1,0 0 0,0 0-1,1 0 1,-1 0 0,0 0-1,0 0 1,0 1-1,0-1 1,1 0 0,-1 0-1,0 0 1,0 0 0,0 1-1,0-1 1,0 0-1,1 0 1,-1 1 0,0-1-1,0 0 1,0 0 0,0 0-1,0 1 1,0-1-1,0 0 1,0 0 0,0 1-1,0-1 1,0 0 0,0 1-1,1 15 123,-1-15-41,-1 13 76,0 0 0,-1-1 0,-1 1 0,0-1 0,-1 1 0,-10 24 0,-44 76-126,35-71 14,13-23-58,-3 3-17,1 0 0,1 2 0,-9 31 0,21-55 5,-1-1 0,1 1 0,0 0-1,0-1 1,0 1 0,0 0 0,-1-1 0,1 1 0,0-1 0,0 1 0,0-1 0,0 0-1,0 1 1,1-1 0,-1 0 0,0 0 0,0 0 0,0 0 0,0 0 0,0 0 0,0 0-1,0 0 1,0 0 0,0 0 0,0-1 0,1 1 0,37-5 287,72-28 313,-3 0-798,-50 24-6780,-68 9 111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2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33 6854,'10'-6'10563,"-5"6"-5080,-3 17-3106,-3-5-2291,-1 33 355,-2-1 0,-16 69 0,14-81-355,29-117 961,30-117 1157,-52 199-2216,0 14-20,0 3-1,0 0 0,0-1 1,2 1-1,-1-1 0,7 18 0,-8-29 31,0 0-1,0 0 0,0 0 0,0 0 0,0 0 0,0 0 0,1 0 0,-1-1 1,1 1-1,-1 0 0,1-1 0,0 1 0,-1-1 0,1 0 0,0 1 0,0-1 1,0 0-1,2 1 0,-1-2 5,0 0 0,0 1 0,-1-1 0,1-1 0,0 1 0,0 0-1,-1-1 1,1 1 0,0-1 0,-1 0 0,1 0 0,0 0 0,-1 0 0,1 0 0,-1-1 0,0 1 0,1-1 0,-1 1 0,3-4 0,10-8 99,-1 0 1,0-1-1,-1 0 1,21-30-1,-34 43-109,0 1 0,0 0 0,0-1 0,0 1 0,0 0 1,0-1-1,1 1 0,-1 0 0,0-1 0,0 1 0,0 0 0,0-1 0,1 1 0,-1 0 0,0-1 1,0 1-1,1 0 0,-1 0 0,0-1 0,0 1 0,1 0 0,-1 0 0,0-1 0,1 1 0,-1 0 1,0 0-1,1 0 0,-1 0 0,1 0 0,-1 0 0,0 0 0,1 0 0,-1-1 0,0 1 0,1 0 1,-1 0-1,1 1 0,-1-1 0,0 0 0,1 0 0,0 0 0,0 19-311,-10 27 169,1-20-191,1 1-1,2-1 0,0 1 1,-1 46-1,6-73 223,0 0-1,1 0 1,-1 0-1,0 0 1,0 0 0,0 0-1,0 1 1,0-1-1,0 0 1,0 0 0,0 0-1,0 0 1,0 0-1,0 0 1,0 0-1,0 0 1,0 1 0,1-1-1,-1 0 1,0 0-1,0 0 1,0 0 0,0 0-1,0 0 1,0 0-1,0 0 1,1 0 0,-1 0-1,0 0 1,0 0-1,0 0 1,0 0 0,0 0-1,0 0 1,0 0-1,1 0 1,-1 0 0,0 0-1,0 0 1,0 0-1,0 0 1,0 0 0,0 0-1,0 0 1,1 0-1,-1 0 1,0 0 0,0 0-1,0-1 1,0 1-1,0 0 1,0 0 0,0 0-1,0 0 1,0 0-1,1 0 1,-1 0 0,0 0-1,0-1 1,4-7-8471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4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2434,'0'0'-865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4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2402,'5'-37'2082,"-1"19"12253,-1 26-7959,0 21-4932,-3 68-879,26-115 172,-2-14-561,-20 26-168,1-1 0,-1 1 0,1 0 0,0 0 0,1 0 0,-1 1 0,9-7 0,-11 61-579,-3-38 604,3 30 31,-3-41-36,1 1 1,-1 0-1,1 0 1,-1-1-1,1 1 1,-1 0 0,1-1-1,0 1 1,-1-1-1,1 1 1,-1-1-1,1 1 1,0-1-1,0 1 1,-1-1-1,1 0 1,0 1-1,0-1 1,0 0 0,-1 0-1,1 1 1,0-1-1,0 0 1,0 0-1,0 0 1,-1 0-1,1 0 1,0 0-1,0 0 1,0 0-1,0-1 1,-1 1 0,1 0-1,0 0 1,0-1-1,-1 1 1,1-1-1,0 1 1,0 0-1,-1-1 1,1 1-1,0-1 1,-1 0-1,1 1 1,0-2-1,10-5 79,0 0-1,0-1 0,-1 0 0,0-1 1,0 0-1,-1-1 0,0 0 0,-1 0 1,14-23-1,-39 53-4241,9-13-178,-1-3-3366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5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7687,'0'0'16832,"-2"10"-15914,-5 9-454,0 0 0,0-1-1,-2 0 1,0 0 0,-2-1-1,-22 29 1,31-50 413,5-13-750,6-19-602,23-41-881,-35 97 1133,2 0 0,0 0 0,3 27 0,-1-3 576,-1-37-254,1 17 268,-1-24-333,0 1 1,0 0-1,0-1 0,0 1 0,0-1 1,1 1-1,-1 0 0,0-1 0,0 1 0,1-1 1,-1 1-1,0-1 0,1 1 0,-1-1 1,1 1-1,-1-1 0,1 0 0,-1 1 0,0-1 1,1 0-1,0 1 0,-1-1 0,1 0 1,-1 1-1,1-1 0,-1 0 0,1 0 1,-1 0-1,1 0 0,0 1 0,-1-1 0,2 0 1,-5-41 1342,-3 29-1383,-1 1-1,0 0 1,0 0-1,-1 1 1,-1 0 0,1 1-1,-2 0 1,1 0-1,-13-8 1,124 41-736,-22-10-1860,-24-11-4186,-11-2-6035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5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8200,'0'0'6699,"2"8"-3944,72 269 1619,-4-13-2107,-13-58 321,-20-63-1450,73 178-1,-106-312-1690,2 5 92,-5-12-2051,-4-7-3037,-9-11-1615,-5-6-5563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80 4004,'0'0'8200,"-1"10"-4522,1-7-3476,-1 7 276,0 1 0,1-1 1,1 0-1,-1 0 0,2 0 0,-1 1 0,1-1 0,5 12 0,30 54 1371,4-1 0,89 122 0,-127-192-1650,1 0 0,0 0 1,0-1-1,0 0 0,0 1 0,1-2 0,9 8 1,-14-11-163,1 1 0,0-1 1,0 0-1,0 1 1,0-1-1,0 0 0,1 1 1,-1-1-1,0 0 1,0 0-1,0 0 0,0 0 1,0 0-1,0 0 1,0 0-1,0 0 0,0-1 1,0 1-1,2-1 1,-2 0 11,1 0 1,-1 0-1,1-1 1,-1 1-1,1 0 1,-1-1-1,0 1 1,0-1-1,0 1 1,0-1-1,0 1 1,0-1-1,0 0 1,-1 0-1,2-2 1,10-39 814,-1 0 0,-2-1 0,4-62 1,-10 67-904,2 0 0,1 0 0,2 1 0,2 0 1,18-45-1,-12 50-5801,-9 17-1106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1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18 100 6150,'0'0'10057,"-3"-9"-7729,-2-2-1338,-2-10-9,5-5 3699,2 108-814,0 129-3728,0-210-74,5-9 534,37-90 988,-24 52-1511,40-70-1,-57 117-97,-1-1-1,1 1 1,0 0-1,0 0 0,-1 0 1,1 0-1,0 0 1,-1 0-1,1 0 1,-1 1-1,1-1 0,-1 0 1,0 0-1,1 0 1,-1 0-1,0 1 1,0-1-1,0 0 0,0 0 1,0 1-1,0 1 1,5 40 87,-4 94 33,3-140 57,0 0 0,0 0 0,0 0 0,0-1 0,-1 1 0,1-1 1,3-6-1,8-12-116,-1 0 0,0-1 0,-2 0 0,-1-1 0,-1 0 0,-1-1 0,10-43 0,-19 77-1248,0-8 823,0 0 0,0 0 1,0 0-1,0 0 1,0 0-1,0 0 1,0 0-1,0-1 0,0 1 1,-1 0-1,1 0 1,0 0-1,-1 0 1,1 0-1,0 0 0,-1 0 1,1-1-1,-1 1 1,-1 1-1,-3 3-8640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1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13036,'3'3'10444,"8"16"-10035,-8 10 581,-3-22-711,1 0 0,-1-1 0,1 1 0,0 0 0,1-1 0,0 1 0,0-1 0,0 1 0,6 10 0,-7-17-227,-1 1 0,0-1 0,1 0 0,-1 0 0,1 0 0,-1 1 0,1-1 0,-1 0 0,0 0 0,1 0 0,-1 0 0,1 0 0,-1 0-1,1 0 1,-1 0 0,1 0 0,-1 0 0,1 0 0,-1 0 0,1 0 0,-1 0 0,0-1 0,1 1 0,-1 0 0,1 0 0,-1 0 0,0-1 0,1 1 0,-1 0 0,1-1 0,-1 1 0,0 0 0,0 0 0,1-1 0,-1 1 0,0-1 0,1 1 0,-1 0 0,0-1 0,0 1 0,0-1 0,1 1 0,-1-1 0,0 1 0,0 0 0,0-1 0,0 1 0,0-1 0,0 1 0,0-1 0,8-24 628,18-61-248,-20 101-750,-1 11 332,-5-11-4,0-9-2,0 0-1,0 0 1,1-1-1,0 1 1,0 0-1,0 0 1,1-1-1,-1 1 1,4 6 0,-4-11 11,-1-1 0,1 0 1,-1 0-1,1 0 0,-1 0 0,1 0 1,-1 0-1,1 0 0,-1 0 1,1 0-1,-1 0 0,1 0 1,-1 0-1,1 0 0,-1 0 1,1 0-1,-1-1 0,1 1 1,-1 0-1,1 0 0,-1 0 1,1-1-1,-1 1 0,0 0 1,1-1-1,-1 1 0,1 0 1,-1-1-1,0 1 0,1-1 1,-1 1-1,0-1 0,0 1 1,1 0-1,-1-1 0,0 1 1,0-1-1,0 1 0,1-2 1,11-21 273,-11 21-265,2-4-9,1-1 30,-1-1 0,1 1 0,-1-1 0,0 0 0,-1 0-1,0 0 1,0 0 0,0-9 0,-2 15-49,-1 4-1777,1-8-5281,1-2-496,-1-2-3539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19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8840,'0'0'19048,"1"12"-18723,-2 11 5,-1 0-1,-1-1 0,-1 1 0,-1 0 0,-8 24 1,3-23 114,9-24-435,1 0 0,0 0 0,0 1 0,0-1 0,0 0 0,0 0 0,0 0 0,-1 0 0,1 0 0,0 0 0,0 0 0,0 0-1,0 0 1,0 0 0,-1 0 0,1 0 0,0 0 0,0 0 0,0 0 0,0-1 0,0 1 0,-1 0 0,1 0 0,0 0 0,0 0 0,0 0-1,0 0 1,0 0 0,0 0 0,0 0 0,-1 0 0,1 0 0,0-1 0,0 1 0,0 0 0,0 0 0,0 0 0,0 0 0,0 0 0,0 0 0,0-1-1,0 1 1,0 0 0,0 0 0,0 0 0,0 0 0,0 0 0,0-1 0,0 1 0,0 0 0,0 0 0,0 0 0,0 0 0,0 0 0,0-1-1,0 1 1,0 0 0,0 0 0,0 0 0,0 0 0,0 0 0,0 0 0,0-1 0,0 1 0,1 0 0,1-49 649,-1 36-824,5-53 213,1 32-1599,-3 59 1527,1 1-1,1-1 1,19 48-1,-5-47 718,-14-19-33,-21-15-328,-53-43-436,50 35-9,-1 2 0,-1 0 1,-39-20-1,77 37-94,-1-1 0,36 1 0,-35-3 196,11 2-256,62-1 116,-32-8-7163,-36 0-3084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114 219 10858,'0'0'4212,"2"-9"-21,4-26-1095,-6 34-3040,0 1-1,0-1 1,0 0-1,0 0 1,-1 1-1,1-1 1,0 0-1,0 0 1,0 1-1,-1-1 1,1 0 0,0 1-1,-1-1 1,1 0-1,0 1 1,-1-1-1,1 1 1,-1-1-1,1 0 1,-1 1-1,1-1 1,-1 1-1,0 0 1,1-1-1,-1 1 1,1-1 0,-1 1-1,0 0 1,1-1-1,-1 1 1,0 0-1,0 0 1,1 0-1,-1 0 1,0 0-1,0-1 1,1 1-1,-1 0 1,0 1-1,0-1 1,1 0 0,-1 0-1,0 0 1,-1 1-1,-31 9-82,28-5 17,-1 0 1,1 0 0,0 0-1,0 1 1,1-1 0,-1 1-1,1 0 1,0 0 0,1 1-1,0-1 1,0 1 0,0 0-1,1 0 1,0 0 0,0 0-1,1 0 1,0 0 0,0 1-1,0 13 1,2-20 31,0 0 1,-1 0-1,1 1 1,0-1-1,0 0 1,-1 0 0,1 0-1,0 0 1,0 0-1,0 0 1,1 0-1,-1 0 1,0 0-1,0-1 1,0 1-1,1 0 1,-1-1-1,0 1 1,1-1-1,-1 1 1,0-1-1,1 0 1,-1 1-1,1-1 1,-1 0-1,0 0 1,1 0-1,1-1 1,4 2 169,-1-2 1,0 1 0,0-1 0,0 0 0,11-3 0,-3-2 93,-1 0 1,1-1 0,-2 0 0,1-1 0,-1-1 0,0 0-1,-1-1 1,14-14 0,-7 5 174,-1-2 0,0 0 0,23-40 0,-36 54-408,3-3-16,-1-1 1,0 0-1,-1 0 1,-1 0-1,0 0 1,4-17-1,-8 28-40,0 0 0,-1 1 0,1-1 0,0 0 0,-1 0 1,1 1-1,0-1 0,-1 0 0,1 0 0,0 0 0,-1 1 0,1-1 0,-1 0 0,1 0 0,-1 0 0,1 0 0,0 0 0,-1 0 0,1 0 0,-1 0 0,1 0 1,-1 0-1,1 0 0,0 0 0,-1 0 0,1 0 0,-1 0 0,1 0 0,0-1 0,-1 1 0,1 0 0,-1 0 0,1 0 0,0-1 0,-1 1 0,1 0 0,0-1 0,-1 1 1,1 0-1,0-1 0,0 1 0,-1 0 0,1-1 0,0 1 0,0 0 0,-1-1 0,1 1 0,0-1 0,0 1 0,0 0 0,0-1 0,0 1 0,0-1 0,0 1 1,0-1-1,0 1 0,0 0 0,0-1 0,0 1 0,0-1 0,0 1 0,0-1 0,0 1 0,0 0 0,0-1 0,1 1 0,-1-1 0,1 0 0,-11 11-9,1 1 1,1-1-1,0 1 0,0 1 0,1-1 0,0 1 0,1 0 0,-7 23 1,7-16 13,0 0 1,2 0 0,0 1-1,1 0 1,1 0 0,1-1-1,1 25 1,0-42-108,0 0 0,1 0 0,-1-1 1,0 1-1,1 0 0,-1 0 0,1-1 0,-1 1 0,1 0 1,0-1-1,0 1 0,0-1 0,0 1 0,0-1 1,2 3-1,-2-3-272,0-1 1,0 1 0,0 0-1,1-1 1,-1 1 0,0-1-1,0 1 1,1-1 0,-1 1 0,0-1-1,1 0 1,-1 0 0,0 0-1,1 0 1,-1 0 0,0 0-1,1 0 1,-1 0 0,0 0-1,0 0 1,2-1 0,16-7-6927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0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7399,'-8'3'9445,"10"3"-4487,13 7-3442,21-2 231,53 10 1,106 5-1118,-130-20-468,97 5-229,-57-12-3336,-100 1 2513,0-1-1,0 1 1,-1-1 0,1 0-1,0-1 1,-1 1 0,1-1-1,7-3 1,2-6-6231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0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6438,'0'0'14168,"8"2"-13015,125 13 1893,-96-13-2821,-1 2 1,1 1 0,-1 2 0,35 11 0,-69-17-219,1-1 0,-1 1-1,0 0 1,1 0 0,-1 0 0,0 1 0,0-1-1,0 0 1,1 1 0,-2-1 0,1 1 0,0 0-1,0 0 1,0 0 0,-1 0 0,1 0 0,-1 0 0,1 0-1,-1 0 1,0 1 0,0-1 0,0 0 0,0 1-1,-1-1 1,1 1 0,-1-1 0,1 1 0,-1-1 0,0 1-1,0-1 1,0 1 0,0-1 0,0 1 0,-1-1-1,1 1 1,-1-1 0,1 1 0,-1-1 0,0 1 0,0-1-1,0 0 1,-2 3 0,-4 7 191,0 1-1,-1-1 1,0-1-1,-1 1 1,0-2 0,-12 12-1,-152 139 433,165-156-4041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8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1 117 7143,'0'0'2199,"0"-9"1047,-1 0-2734,2-48 2885,0 54-2791,0-1-1,-1 1 0,1-1 0,0 1 0,1 0 1,-1 0-1,1 0 0,-1 0 0,4-5 0,-5 7-558,1 1-1,-1 0 1,0 0-1,0-1 1,0 1-1,1 0 1,-1 0-1,0-1 1,0 1-1,1 0 1,-1 0-1,0 0 0,1 0 1,-1-1-1,0 1 1,0 0-1,1 0 1,-1 0-1,0 0 1,1 0-1,-1 0 1,0 0-1,1 0 1,-1 0-1,0 0 1,1 0-1,-1 0 1,0 0-1,1 0 1,-1 0-1,0 0 0,1 0 1,-1 0-1,0 1 1,1-1-1,-1 0 1,0 0-1,0 0 1,1 0-1,-1 1 1,0-1-1,0 0 1,1 0-1,-1 1 1,0-1-1,0 0 1,0 0-1,1 1 1,-1-1-1,0 0 0,0 1 1,0-1-1,0 0 1,0 1-1,0-1 1,0 1-1,6 18 209,-2 15 171,-1 0-1,-2 0 0,-2 1 1,-9 63-1,1-3 417,9-95-831,0 1 1,0-1 0,0 0 0,-1 0 0,1 1 0,0-1 0,0 0 0,0 1-1,0-1 1,0 0 0,0 1 0,0-1 0,0 0 0,0 0 0,0 1 0,0-1 0,0 0-1,1 1 1,-1-1 0,0 0 0,0 0 0,0 1 0,0-1 0,0 0 0,0 0-1,1 1 1,-1-1 0,0 0 0,0 0 0,1 1 0,-1-1 0,0 0 0,0 0 0,0 0-1,1 0 1,-1 1 0,0-1 0,1 0 0,-1 0 0,0 0 0,0 0 0,1 0 0,-1 0-1,0 0 1,1 0 0,-1 0 0,0 0 0,0 0 0,1 0 0,0 0 0,18-12 356,18-25-104,8-23-206,-37 46-85,2 1-1,0-1 1,0 2 0,1 0-1,0 0 1,15-11 0,-25 23 23,-1-1 0,1 1 0,0-1 0,0 1 0,-1-1 0,1 1 0,0-1 0,0 1 0,-1 0 0,1-1 1,0 1-1,0 0 0,0 0 0,0 0 0,0-1 0,-1 1 0,1 0 0,0 0 0,0 0 0,0 0 0,0 1 0,0-1 1,-1 0-1,1 0 0,0 0 0,0 1 0,1 0 0,0 0-10,-1 0-1,0 1 1,0-1 0,0 0-1,0 1 1,0-1 0,-1 1-1,1-1 1,0 1 0,-1-1-1,1 1 1,-1 0 0,1 2-1,3 62-328,-4-58 329,-1 8 198,0 1-1,-2 0 0,0-1 0,-7 23 1,-1 4 31,12-30-2136,8-16-2249,10-18-4825,-6-2-2162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9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13741,'0'0'6929,"9"7"-5706,2 0-861,0-1 0,0 0 1,24 9-1,-30-13-249,0 0-1,0-1 1,0 1 0,0-1-1,0-1 1,0 1-1,0-1 1,0 1 0,0-1-1,0-1 1,1 1-1,-1-1 1,0 0 0,0 0-1,9-4 1,-12 4-45,0 0 0,0 0 0,-1-1 0,1 1 0,-1-1 0,1 1 0,-1-1 0,1 0 0,-1 1 0,0-1 0,0 0 0,0 0-1,0 0 1,0 0 0,0 0 0,-1 0 0,1 0 0,-1 0 0,1 0 0,-1 0 0,0-3 0,0 3-49,0 1 0,0-1 0,0 1-1,0 0 1,0-1 0,0 1-1,0 0 1,-1-1 0,1 1 0,-1 0-1,1-1 1,-1 1 0,0 0 0,1 0-1,-1 0 1,0 0 0,0-1 0,0 1-1,1 0 1,-1 0 0,0 1 0,0-1-1,-1 0 1,1 0 0,0 0 0,0 1-1,0-1 1,-1 0 0,1 1-1,0-1 1,0 1 0,-1 0 0,1-1-1,-3 1 1,-1 0-35,0 0 0,-1 0 0,1 1 0,0 0-1,-1 0 1,1 0 0,0 0 0,0 1 0,0 0 0,0 0-1,0 0 1,1 1 0,-1 0 0,1-1 0,-1 2 0,1-1-1,0 0 1,0 1 0,1 0 0,-1 0 0,1 0 0,0 0-1,0 1 1,0-1 0,0 1 0,-2 7 0,0-3 41,0 1 1,1 1-1,0-1 0,1 1 1,0-1-1,1 1 0,0 0 1,1 0-1,0 0 0,0 0 1,1 0-1,2 14 0,-1-23-16,-1-1-1,1 1 0,0 0 1,0 0-1,0-1 1,0 1-1,0 0 0,1-1 1,-1 1-1,0-1 0,1 0 1,-1 1-1,1-1 1,-1 0-1,1 0 0,-1 0 1,1 0-1,0 0 0,0 0 1,0-1-1,-1 1 0,1 0 1,0-1-1,0 0 1,0 1-1,0-1 0,0 0 1,0 0-1,0 0 0,0 0 1,0 0-1,0 0 1,2-2-1,4 2 28,-1-1 0,0-1-1,0 1 1,0-1 0,0 0 0,0-1 0,13-6 0,-5-1-43,-1-2 1,0 1 0,-1-2 0,0 0 0,-1 0 0,0-1 0,-1-1 0,-1 0 0,0 0 0,-1-1-1,0 0 1,-2-1 0,10-29 0,-34 93-615,-12 39 462,27-78 192,1-1 0,0 0 0,0 1 1,0 0-1,1-1 0,0 1 0,0-1 0,1 1 1,2 11-1,-2-18-24,-1 0-1,1 0 1,-1 0 0,1 0 0,-1 0 0,1 0 0,0 0-1,-1 0 1,1 0 0,0 0 0,0-1 0,0 1 0,0 0-1,0 0 1,0-1 0,0 1 0,0-1 0,0 1 0,0-1 0,0 1-1,0-1 1,0 0 0,1 1 0,-1-1 0,0 0 0,0 0-1,0 0 1,1 0 0,-1 0 0,0 0 0,0 0 0,0 0-1,0-1 1,1 1 0,-1 0 0,0-1 0,0 1 0,0-1-1,1 0 1,4-1 32,-1 0-1,0-1 0,1 0 0,-2 0 1,1 0-1,8-6 0,-1-3-34,0-1 0,-1 0-1,0 0 1,-1-1 0,-1-1 0,0 0 0,-1 0-1,0 0 1,-1-1 0,-1-1 0,7-27-1,-22 86 330,3-19-85,1-1-1,1 1 0,1 0 1,2 0-1,0 31 0,1-53-284,1 0-1,-1 1 0,0-1 1,1 0-1,-1 0 0,1 0 1,-1 0-1,1 0 0,-1 0 0,1-1 1,0 1-1,0 0 0,-1 0 1,1 0-1,0-1 0,0 1 0,0 0 1,0-1-1,0 1 0,0 0 1,0-1-1,0 0 0,0 1 0,0-1 1,0 1-1,2-1 0,29 1-6735,-21-5-1514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15 107 18321,'0'0'8024,"9"5"-7661,-5-3-288,1-1 0,0 1 0,-1 0 0,1-1 0,0 0 0,0 0 1,0-1-1,0 1 0,0-1 0,0 0 0,6-1 0,-8 0-54,0 1 1,-1-1-1,1 0 1,-1 0-1,1 0 0,-1 0 1,1 0-1,-1 0 1,1-1-1,-1 1 0,0-1 1,0 1-1,0-1 0,0 0 1,0 0-1,0 0 1,-1 0-1,1 0 0,-1-1 1,1 1-1,-1 0 1,0-1-1,0 1 0,0-1 1,0 1-1,0-1 1,0-3-1,0 4 15,-1 0 0,1 0 0,-1 0 0,1 0 0,-1 0 0,0 0 0,0 0 0,0 0 0,0 0 0,-1 0 0,1 0 0,0 0 0,-1 0 0,1 0 0,-3-4 0,3 6-34,-1-1 0,1 0 0,-1 1 0,0-1 0,0 0 0,1 1 1,-1-1-1,0 1 0,0-1 0,0 1 0,0-1 0,1 1 0,-1 0 0,0-1 0,0 1 0,0 0 0,0 0 0,0 0 1,0-1-1,0 1 0,0 0 0,0 0 0,-1 1 0,-3 0-25,1 0 1,0 0-1,-1 0 0,1 1 0,0-1 1,0 1-1,0 0 0,0 1 1,0-1-1,0 1 0,1 0 1,-5 4-1,2-2 6,0 1 0,1 0-1,0 0 1,0 1 0,1 0 0,-1-1 0,2 1-1,-1 1 1,1-1 0,0 0 0,0 1 0,1 0-1,0 0 1,0-1 0,1 1 0,0 0 0,0 10-1,2-17 19,-1 0 0,0 0 0,1-1 0,-1 1-1,0 0 1,1 0 0,-1 0 0,1 0 0,0-1 0,-1 1-1,1 0 1,0-1 0,-1 1 0,1-1 0,0 1-1,0 0 1,-1-1 0,1 1 0,0-1 0,0 0-1,0 1 1,0-1 0,0 0 0,-1 0 0,1 1 0,0-1-1,0 0 1,0 0 0,0 0 0,2 0 0,35-1 99,-32 1-92,13-3-349,0 0 1,34-11 0,-37 9 538,1 1 1,0 0 0,0 1 0,26-1 0,-43 4 169,0-12-169,0 0-1,0 1 1,-1-1-1,0 0 1,-1 0-1,-1 1 1,0-1-1,-1 1 1,0 0-1,-7-16 1,10 27-216,1-1 1,-1 0-1,1 1 0,-1-1 1,1 0-1,-1 0 1,1 0-1,0 0 0,0 1 1,-1-1-1,1 0 0,0 0 1,0 0-1,0 0 1,0 0-1,0 0 0,0 0 1,0 1-1,0-1 0,1-2 1,13-1-318,38 15-1012,-26-4-410,14-3-2349,3-3-3711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1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76 194 4837,'0'0'8504,"4"-10"-8173,32-59 378,15-31 5820,-48 85-1154,-19 37-4495,-21 43-1102,-44 97 1000,74-145-700,1 0 0,0 1 1,1-1-1,1 1 0,1 0 0,1 1 1,0 34-1,2-48-53,1 0 1,1-1-1,-1 1 1,1-1-1,0 1 1,0-1-1,0 0 0,0 0 1,1 1-1,0-2 1,0 1-1,0 0 1,0-1-1,1 1 1,-1-1-1,1 0 1,0 0-1,0 0 0,0-1 1,0 1-1,0-1 1,1 0-1,-1 0 1,0-1-1,1 1 1,5 0-1,-6-1 8,-1 0 0,1 0-1,-1 0 1,1 0 0,0-1-1,0 1 1,-1-1 0,1 0-1,0-1 1,-1 1 0,1 0 0,0-1-1,-1 0 1,1 0 0,0 0-1,-1 0 1,1-1 0,-1 1-1,0-1 1,0 0 0,1 0 0,-1 0-1,0 0 1,-1-1 0,1 1-1,0-1 1,-1 0 0,1 0-1,-1 0 1,0 0 0,0 0-1,0 0 1,2-6 0,-3 7 39,-1 0-1,1 0 1,0 0-1,-1-1 1,0 1 0,0 0-1,0 0 1,0 0 0,0-1-1,0 1 1,0 0 0,0 0-1,-1 0 1,0 0 0,1-1-1,-1 1 1,0 0-1,0 0 1,0 0 0,0 1-1,0-1 1,0 0 0,-1 0-1,1 0 1,-1 1 0,1-1-1,-1 1 1,1-1 0,-1 1-1,0 0 1,0-1 0,0 1-1,0 0 1,0 0-1,0 1 1,0-1 0,0 0-1,-4 0 1,-1-1-133,-1 0-1,1 0 1,-1 1 0,1 0-1,0 1 1,-1-1 0,0 2-1,1-1 1,-1 1 0,-13 3-1,21-4 48,-1 0-1,1 0 1,-1 0-1,1 0 1,0 0-1,-1 0 1,1 0-1,-1 0 1,1 0 0,-1 1-1,1-1 1,-1 0-1,1 0 1,0 0-1,-1 1 1,1-1-1,0 0 1,-1 0-1,1 1 1,0-1-1,-1 0 1,1 1-1,0-1 1,-1 0-1,1 1 1,0-1 0,0 1-1,-1-1 1,1 1-1,0-1 1,0 0-1,0 1 1,0 0-1,0-1-7,1 1 0,0-1 0,-1 0 0,1 1 0,0-1 0,-1 0 0,1 0 0,0 0 0,0 1 0,-1-1 0,1 0 0,0 0 0,0 0 0,-1 0 0,1-1 0,0 1 0,0 0 0,-1 0 0,1 0 0,0-1 0,-1 1 0,2-1 0,14-5-77,-1-2 0,0 0 0,0-1-1,-1 0 1,0-1 0,19-18 0,-14 12-173,0 1-1,23-13 1,-41 28 258,-1 0 1,0 0-1,1 0 1,-1 0-1,1 0 0,-1 0 1,1 0-1,-1 0 0,0 0 1,1 0-1,-1 0 0,1 0 1,-1 0-1,0 0 0,1 0 1,-1 1-1,1-1 0,-1 0 1,0 0-1,1 1 0,-1-1 1,0 0-1,1 0 0,-1 1 1,0-1-1,1 0 0,-1 1 1,0-1-1,0 0 0,0 1 1,1-1-1,-1 1 0,0-1 1,0 0-1,0 1 0,0-1 1,0 1-1,0-1 0,1 0 1,-1 1-1,0-1 0,0 1 1,0-1-1,-1 1 0,1-1 1,0 0-1,0 1 0,0-1 1,0 1-1,0 32 94,0-25-85,-2 29 395,-11 65 1,3-35 579,10-35-963,6-23-2273,7-17-3147,-2-8-1543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2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0 20916,'0'0'3443,"-6"11"-3149,-18 29-34,2 2 1,-27 71-1,42-93-103,1 0-1,0 1 0,1-1 1,2 1-1,0 0 0,1 1 1,1-1-1,4 37 0,-3-55-137,1 0 0,0-1-1,1 1 1,-1-1-1,0 1 1,1-1 0,-1 1-1,1-1 1,0 0 0,0 0-1,0 0 1,0 0-1,0 0 1,0 0 0,0-1-1,1 1 1,-1-1-1,1 1 1,-1-1 0,1 0-1,-1 0 1,1 0-1,0 0 1,0-1 0,-1 1-1,1-1 1,0 1-1,0-1 1,0 0 0,4-1-1,0 2 32,1-1-1,-1-1 1,1 1-1,-1-1 1,1 0-1,-1-1 1,1 0-1,-1 0 1,0-1-1,10-4 0,-14 5 49,1-1 0,-1 1 0,0-1 0,0 0 0,0 0 0,0 0 0,-1-1 0,1 1 0,-1 0 0,0-1 0,0 0 0,0 1 0,0-1 0,-1 0 0,2-6 0,-3 8-60,1 0 0,-1 1-1,0-1 1,0 0 0,0 0-1,0 0 1,0 1 0,0-1-1,-1 0 1,1 0 0,0 1 0,-1-1-1,0 0 1,1 1 0,-1-1-1,0 0 1,0 1 0,0-1-1,0 1 1,0-1 0,0 1-1,0 0 1,-1-1 0,1 1 0,0 0-1,-1 0 1,1 0 0,-1 0-1,1 0 1,-1 0 0,1 1-1,-1-1 1,0 0 0,1 1 0,-1-1-1,0 1 1,-3-1 0,-9-1-77,1 0 0,-1 0 0,-19 1 0,27 1 16,1 0-1,-1 1 1,1-1-1,-1 1 1,1 0-1,0 1 1,-1-1-1,1 1 0,0 0 1,0 1-1,-7 3 1,12-6 17,0 0 0,-1 0 0,1 0 0,0 0 0,0 0 0,-1 0 0,1 0 0,0 0 0,-1 0 0,1 0-1,0 1 1,0-1 0,-1 0 0,1 0 0,0 0 0,0 0 0,-1 0 0,1 1 0,0-1 0,0 0 0,-1 0 0,1 1 0,0-1 0,0 0 0,0 0 0,0 1 0,0-1 0,-1 0 0,1 0 0,0 1 0,0-1 0,0 0 0,0 1 0,0-1 0,0 0 0,0 1 0,0-1-1,0 0 1,0 0 0,0 1 0,0-1 0,0 0 0,0 1 0,0-1 0,0 0 0,0 0 0,1 1 0,-1-1 0,0 0 0,0 1 0,0-1 0,0 0 0,1 0 0,-1 0 0,0 1 0,0-1 0,0 0 0,1 0 0,-1 0 0,0 1 0,0-1 0,1 0 0,-1 0 0,0 0-1,0 0 1,1 0 0,0 1 0,20 1-74,-21-2 85,16-2-39,-1-1 1,1 0-1,-1-1 0,0 0 0,0-1 1,-1-1-1,1 0 0,-1-1 0,0-1 1,23-17-1,45-21-2024,-81 49 2000,-1 0 0,1 0-1,-1 0 1,1 0 0,-1 1-1,0-1 1,0 0 0,0 0 0,-1 0-1,1 0 1,-2 5 0,-13 53 739,10-42 27,0 1 0,1 0 0,-2 37-1,6-57-750,0 1-1,0-1 1,0 0-1,1 1 1,-1-1-1,0 0 1,0 0-1,0 1 1,1-1-1,-1 0 1,0 0-1,0 1 0,1-1 1,-1 0-1,0 0 1,0 0-1,1 1 1,-1-1-1,0 0 1,1 0-1,-1 0 1,0 0-1,1 0 1,-1 0-1,0 0 1,1 0-1,-1 0 0,0 0 1,1 0-1,-1 0 1,0 0-1,1 0 1,-1 0-1,0 0 1,1 0-1,-1 0 1,0 0-1,0-1 1,1 1-1,-1 0 0,0 0 1,1 0-1,-1 0 1,0-1-1,16-9-5390,-5-4-3054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2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14446,'0'0'12908,"7"48"-12492,10-41 33,5-4-257,-1 1-64,7-4-96,-6 0-705,-1 0-2177,-6 0-4677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3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7976,'0'0'16853,"5"11"-15972,-1-3-780,0 1 1,-1 0 0,0 0 0,0 0-1,-1 0 1,-1 0 0,1 0 0,-1 1 0,-1-1-1,0 1 1,0-1 0,-1 0 0,0 1-1,0-1 1,-6 17 0,-3 3-46,2 0 0,1 0 0,1 0 0,2 1 0,-1 58 0,5-85-53,0-1 0,0 1 0,0-1 0,0 0 0,1 1-1,-1-1 1,1 0 0,-1 1 0,1-1 0,0 0 0,0 0 0,0 1 0,1-1 0,-1 0-1,0 0 1,1 0 0,-1 0 0,1-1 0,0 1 0,-1 0 0,5 2 0,-3-3 9,0 1 0,0-1 0,1 0 0,-1 0 1,0 0-1,1 0 0,-1-1 0,1 0 0,-1 1 1,1-1-1,0 0 0,-1-1 0,5 0 0,4-1-382,-1 0 0,0-2 0,-1 1 0,1-1 0,0-1 0,-1 0 0,0 0 0,12-9 0,6-9-1948,13-21-5346,-37 39 6795,0 0 1,0-1 0,-1 0-1,0 0 1,0 0-1,3-11 1,-3-20 1368,-4 36-74,1 0 1,0 0-1,-1-1 1,1 1-1,0 0 1,-1 0-1,1-1 1,-1 1 0,0 0-1,1 0 1,-1 0-1,0 0 1,0 0-1,0 0 1,0 0 0,0 0-1,0 0 1,0 1-1,0-1 1,0 0-1,-1 0 1,-1 0 108,0 0 0,0 0-1,0 0 1,0 0 0,0 1 0,0-1 0,0 1-1,0 0 1,-4 0 0,3 0-363,0 0 1,1 0-1,-1 1 0,0-1 1,0 1-1,0 0 0,0 1 1,1-1-1,-1 0 0,0 1 1,1 0-1,0 0 1,-1 0-1,-4 4 0,4 0-148,1 0-1,-1 0 1,1 0-1,1 0 1,-1 0-1,1 1 1,0-1-1,1 1 1,-2 7-1,2-12-12,1 0-1,-1 0 1,1 0 0,0 0-1,0 0 1,-1 0 0,1 0 0,1 0-1,-1 0 1,0 0 0,0 0-1,1 0 1,-1 0 0,1 0-1,-1 0 1,1 0 0,0 0-1,0 0 1,0 0 0,0-1-1,0 1 1,0 0 0,1-1-1,-1 1 1,0-1 0,1 1-1,-1-1 1,1 0 0,0 0-1,-1 0 1,1 0 0,0 0-1,2 1 1,0-1 123,1 0-1,-1 0 1,0-1-1,0 0 1,1 0-1,-1 0 1,0 0-1,0-1 1,1 0-1,-1 1 1,0-2-1,0 1 0,0 0 1,0-1-1,0 0 1,0 0-1,0 0 1,-1 0-1,1 0 1,-1-1-1,1 0 1,5-6-1,-5 5-39,0-1 0,-1-1 0,1 1 0,-1 0 0,0-1 0,0 0 0,0 0 0,-1 0 0,0 0-1,0 0 1,-1 0 0,0-1 0,0 1 0,0-13 0,-1 18-109,0 0 1,0 0-1,0 0 0,0 0 0,-1 0 1,1 0-1,-1 0 0,1 0 1,-1 0-1,1 0 0,-1 0 0,1 0 1,-1 1-1,0-1 0,1 0 0,-1 0 1,0 0-1,0 1 0,0-1 1,0 0-1,1 1 0,-1-1 0,0 1 1,0-1-1,0 1 0,0 0 1,0-1-1,-1 1 0,1 0 0,0 0 1,0-1-1,0 1 0,0 0 0,0 0 1,0 0-1,0 0 0,0 1 1,-2-1-1,1 0-175,-1 0-1,1 1 1,0-1 0,-1 0 0,1 1-1,0 0 1,-1-1 0,1 1 0,0 0 0,0 0-1,0 1 1,0-1 0,0 0 0,0 1-1,0-1 1,0 1 0,-2 2 0,2-1-509,0 2 0,0-1 1,0 0-1,0 0 1,1 1-1,-1-1 1,1 1-1,-1 5 1,1 22-9223,1-18-932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4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9961,'0'0'4341,"-1"9"-2377,-8 152 5731,9 11-4196,1-83-3066,-2-89-424,1 1 0,0 0 0,0-1-1,0 1 1,0 0 0,0 0 0,0-1 0,0 1 0,0 0-1,0 0 1,0-1 0,1 1 0,-1 0 0,0 0 0,0-1-1,1 1 1,-1 0 0,0-1 0,1 1 0,-1 0 0,0-1-1,1 1 1,-1-1 0,1 1 0,-1-1 0,1 1 0,0-1-1,-1 1 1,1-1 0,-1 1 0,2-1 0,0 0 18,-1 0 0,0 0 1,1-1-1,-1 1 0,1 0 0,-1-1 1,0 1-1,1-1 0,-1 0 0,0 1 1,0-1-1,1 0 0,-1 0 0,2-1 1,37-41 369,-40 43-397,50-67 134,-50 67-139,0 0 0,0 0 0,0-1 0,0 1 0,1 0 0,-1 0 0,0-1 0,0 1 1,0 0-1,0 0 0,0 0 0,1 0 0,-1-1 0,0 1 0,0 0 0,0 0 1,1 0-1,-1 0 0,0-1 0,0 1 0,0 0 0,1 0 0,-1 0 0,0 0 1,0 0-1,1 0 0,-1 0 0,0 0 0,0 0 0,1 0 0,-1 0 0,0 0 0,0 0 1,1 0-1,-1 0 0,0 0 0,0 0 0,0 0 0,1 0 0,-1 0 0,0 0 1,0 1-1,1-1 0,-1 0 0,0 0 0,0 0 0,0 0 0,1 0 0,-1 1 0,5 16-120,-3 28 127,-2-42 13,-1 32 24,2 44 82,0-78-121,-1-1 0,0 1-1,0-1 1,0 1-1,0-1 1,0 1 0,1 0-1,-1-1 1,0 1-1,0-1 1,1 1 0,-1-1-1,0 1 1,1-1-1,-1 0 1,0 1-1,1-1 1,-1 1 0,1-1-1,-1 0 1,1 1-1,-1-1 1,1 0 0,-1 0-1,1 1 1,-1-1-1,1 0 1,-1 0 0,1 0-1,0 0 1,-1 1-1,1-1 1,-1 0 0,1 0-1,0 0 1,-1 0-1,1-1 1,-1 1 0,1 0-1,-1 0 1,1 0-1,-1 0 1,1 0 0,0-1-1,-1 1 1,1 0-1,-1-1 1,1 1 0,-1 0-1,0-1 1,1 1-1,-1 0 1,1-1 0,-1 1-1,0-1 1,1 1-1,-1-1 1,28-25-1877,0-15-3908,-8-6-3500,-11 22 3354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 2851,'0'0'22069,"-8"11"-21947,1-4-123,-37 53 56,42-56-61,-1 0-1,1 0 0,0 0 1,0 0-1,1 1 0,-1-1 0,1 0 1,0 1-1,0-1 0,0 1 1,1-1-1,0 1 0,0-1 0,0 1 1,1 8-1,0-12 60,-1 0 1,1 0-1,0 0 0,0 0 1,0 0-1,0 0 0,0 0 1,0 0-1,0 0 1,0-1-1,0 1 0,1 0 1,-1-1-1,0 1 0,0-1 1,1 1-1,-1-1 0,0 1 1,1-1-1,-1 0 0,0 0 1,1 0-1,-1 0 1,0 0-1,1 0 0,-1 0 1,0 0-1,1 0 0,-1-1 1,0 1-1,1 0 0,1-2 1,2 1 112,1 0 0,-2-1 1,1 0-1,0 0 0,0 0 0,0-1 1,4-3-1,-2 1-112,0-1-1,-1-1 1,1 1 0,-2-1-1,1 0 1,-1 0 0,0-1-1,0 1 1,-1-1 0,0 0 0,-1-1-1,1 1 1,-2 0 0,1-1-1,-1 0 1,1-10 0,-3 18-94,0 1 1,0-1 0,0 1 0,0-1-1,0 1 1,0-1 0,0 1 0,0-1-1,0 1 1,-1-1 0,1 1 0,0-1-1,0 1 1,-1-1 0,1 1 0,0-1-1,0 1 1,-1 0 0,1-1-1,0 1 1,-1-1 0,1 1 0,-1 0-1,1-1 1,0 1 0,-1 0 0,1 0-1,-1-1 1,1 1 0,-1 0 0,1 0-1,-1 0 1,1 0 0,-1 0 0,1-1-1,-1 1 1,1 0 0,-1 0-1,1 0 1,-1 0 0,1 0 0,-1 1-1,1-1 1,-1 0 0,1 0 0,-1 0-1,1 0 1,-1 1 0,1-1 0,-1 0-1,1 0 1,-1 1 0,1-1-1,0 0 1,-1 1 0,1-1 0,-1 1-1,-25 20-2369,16 5-1209,7 0-3398,3-15 775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4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5125,'0'0'18823,"3"10"-17948,1 9-446,-1 0 0,2 36 0,-5-54-401,0 1 0,0 0 1,0-1-1,0 1 0,0-1 0,0 1 1,0 0-1,0-1 0,1 1 0,-1-1 1,1 1-1,-1-1 0,1 1 0,0-1 0,0 1 1,-1-1-1,1 0 0,0 1 0,0-1 1,0 0-1,0 0 0,3 2 0,-2-2 6,-1-1-1,1 1 1,0-1 0,-1 0-1,1 1 1,0-1 0,0 0-1,-1 0 1,1 0 0,0 0-1,0-1 1,-1 1-1,1 0 1,0-1 0,-1 1-1,1-1 1,2-1 0,9-4 107,-1-1 0,0-1 0,22-18 0,-28 22-172,20-19 60,-18 15-39,0 1 0,1 0 0,0 0-1,0 0 1,0 1 0,1 1-1,16-8 1,-30 51-1,-6-6 252,6-21-283,1-1 0,0 1 1,1 0-1,0 0 0,-1 13 0,9-23-8532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9641,'0'0'13351,"-2"14"-13142,-22 284 2721,23-277-2739,0-10-104,1 1 0,0 0-1,1-1 1,0 1 0,3 11-1,-4-21-73,0-1-1,1 1 1,-1 0 0,1-1-1,-1 1 1,1-1-1,0 1 1,0-1-1,0 0 1,0 1-1,0-1 1,0 0-1,0 0 1,0 1-1,0-1 1,1 0-1,-1 0 1,0 0-1,1-1 1,-1 1-1,1 0 1,-1 0-1,1-1 1,-1 1-1,1-1 1,-1 1-1,1-1 1,0 0-1,-1 0 1,1 1-1,-1-1 1,1 0-1,0-1 1,-1 1-1,1 0 1,0 0-1,-1-1 1,1 1-1,-1-1 1,1 1 0,-1-1-1,3-1 1,3-1 41,0-1 0,-1 0 0,0 0 0,1-1 0,-1 1 0,-1-1 0,1-1 0,-1 1 0,0-1 0,0 0 0,0 0 0,4-9 0,5-9-114,23-51-1,-44 228-825,7-151 897,0-1-1,0 0 0,1 1 0,-1-1 0,0 0 1,1 0-1,-1 0 0,0 1 0,1-1 1,-1 0-1,1 0 0,0 0 0,-1 0 1,1 0-1,0 0 0,0 0 0,0 0 1,0 0-1,0 0 0,0 0 0,0-1 1,0 1-1,0 0 0,0-1 0,0 1 1,0-1-1,0 1 0,1-1 0,-1 1 0,0-1 1,0 0-1,0 0 0,1 1 0,-1-1 1,0 0-1,1 0 0,-1 0 0,0 0 1,0-1-1,1 1 0,-1 0 0,0-1 1,0 1-1,0 0 0,1-1 0,0 0 1,4-1 73,0 0 1,0-1 0,0 1-1,0-1 1,-1 0 0,1-1 0,-1 1-1,6-5 1,-3-1-60,0 1 1,0-2-1,-1 1 1,0-1-1,-1 0 0,0 0 1,0-1-1,-1 1 0,-1-1 1,1-1-1,-2 1 0,0 0 1,0-1-1,-1 0 1,1-14-1,-24 132-468,21-100 459,0-1-1,0 1 1,0-1 0,0 1-1,1-1 1,0 0 0,0 1 0,4 9-1,-3-13 1,-1-1-1,1 1 0,-1 0 0,1-1 1,0 1-1,0-1 0,0 0 0,0 1 0,0-1 1,0 0-1,0 0 0,0 0 0,0 0 1,0-1-1,1 1 0,-1-1 0,0 1 1,1-1-1,-1 0 0,0 0 0,1 0 0,-1 0 1,4-1-1,-3 2-144,0-1 0,1 0 0,-1-1 1,1 1-1,-1 0 0,0-1 0,1 0 0,-1 0 1,4-1-1,-6 1-379,0 0 1,1 0 0,-1-1-1,0 1 1,1 0 0,-1-1-1,0 1 1,0 0 0,0-1-1,0 0 1,0 1 0,-1-1-1,1 1 1,0-1 0,-1 0-1,1 0 1,-1 1 0,0-1-1,1-3 1,3-18-11563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6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14798,'0'0'7399,"48"43"-14221,-27-32-2211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7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139 136 7655,'0'0'9241,"-9"-2"-5563,7 1-3554,-1 0-44,0 0 0,0 0 0,0 0 0,0 1 0,0-1 0,0 1 0,0-1 0,0 1 0,0 0 0,0 0 0,-1 1 0,1-1 0,0 1 0,0-1 0,0 1 0,0 0 1,0 0-1,0 0 0,0 1 0,1-1 0,-1 1 0,0 0 0,1-1 0,-1 1 0,1 0 0,0 0 0,-1 1 0,1-1 0,0 0 0,-3 6 0,-1 3 4,1 0 0,0 1-1,0-1 1,1 1-1,1 0 1,0 0 0,0 1-1,1-1 1,1 1 0,0-1-1,2 19 1,-1-28-78,1-1 0,0 1 0,-1 0-1,1-1 1,0 1 0,1-1 0,-1 1 0,0-1 0,1 1 0,-1-1 0,1 0-1,0 0 1,0 0 0,0 0 0,0 0 0,0 0 0,0 0 0,1-1-1,-1 1 1,0-1 0,3 2 0,65 26-483,-39-18-35,-26-8 512,1-1-1,0 1 1,-1 0-1,1 0 1,-1 1-1,0 0 1,0 0-1,0 0 1,-1 0-1,0 1 1,1 0-1,-2 0 1,1 0-1,0 0 1,-1 1-1,0-1 1,0 1-1,-1 0 1,0 0-1,0 0 1,0 0-1,-1 0 1,1 0-1,-2 0 1,1 1-1,-1-1 1,1 0-1,-2 1 1,1-1-1,-1 0 1,-2 11-1,-1-5 237,0-1 0,0 0 0,-1 0 0,-1-1 0,1 1 0,-2-1 0,0 0 0,0-1 0,0 1 0,-1-2 0,-1 1 0,1-1 0,-1 0 0,-12 7 0,20-14-158,-1 0 0,1 1 0,-1-1 0,1-1 0,-1 1-1,1 0 1,-1 0 0,0-1 0,0 1 0,1-1 0,-1 1 0,0-1 0,0 0 0,1 1 0,-1-1 0,0 0 0,0 0 0,0 0 0,1-1 0,-1 1 0,0 0 0,0-1 0,1 1 0,-3-2 0,2 0-52,0 1 0,0-1 0,0 0 1,0 0-1,1 0 0,-1 0 0,1 0 1,-1 0-1,1-1 0,0 1 0,0 0 1,0-1-1,0 1 0,-1-6 0,-1-10-322,0 0 0,1 0-1,1-33 1,1 42 158,2-25-228,1 1-1,1-1 0,2 0 1,1 1-1,12-33 0,69-159-322,-57 151 786,-28 68-56,20-44-174,-23 50 128,0 0 1,0-1-1,0 1 0,0 0 1,0 0-1,0 0 0,0-1 1,0 1-1,0 0 0,0 0 0,0 0 1,0-1-1,0 1 0,1 0 1,-1 0-1,0 0 0,0-1 1,0 1-1,0 0 0,0 0 0,0 0 1,1 0-1,-1 0 0,0 0 1,0-1-1,0 1 0,0 0 1,1 0-1,-1 0 0,0 0 0,0 0 1,0 0-1,1 0 0,-1 0 1,0 0-1,0 0 0,0 0 1,1 0-1,-1 0 0,0 0 1,0 0-1,0 0 0,1 0 0,-1 0 1,0 0-1,0 0 0,0 0 1,1 0-1,-1 0 0,0 0 1,0 0-1,0 1 0,1-1 0,-1 29-279,-5 18 272,2 0 1,4 75-1,0-107 78,1-1 0,1 1 1,0 0-1,1-1 1,0 0-1,1 0 0,1 0 1,0 0-1,1-1 1,0 0-1,1 0 0,14 16 1,-21-27-32,1-1 0,-1 1-1,0-1 1,1 1 0,-1-1 0,1 1 0,0-1-1,-1 0 1,1 0 0,0 0 0,0 0 0,0 0-1,0 0 1,0 0 0,0-1 0,3 1 0,-5-1 1,1 0 0,0 0 0,0 0 0,0 0 0,0-1 1,-1 1-1,1 0 0,0-1 0,0 1 0,0 0 1,-1-1-1,1 1 0,0-1 0,-1 1 0,1-1 0,0 0 1,-1 1-1,1-1 0,-1 0 0,1 1 0,-1-1 1,1 0-1,-1 0 0,1 1 0,-1-1 0,1-1 1,0-1-16,0-1 1,0 0 0,-1 1-1,1-1 1,-1 1 0,0-1 0,0 0-1,0 1 1,0-1 0,-1 0-1,1 1 1,-1-1 0,0 1 0,0-1-1,-1 1 1,-2-7 0,-10-10-174,-2 1 1,0 0-1,-1 1 1,0 1-1,-2 1 1,-26-19-1,-17-16 188,63 50-29,0 0 0,1 0 0,-1 0 0,1 0 1,0 1-1,-1-1 0,1 1 0,0-1 0,-1 1 1,1 0-1,0-1 0,-1 1 0,1 0 0,0 0 0,0 0 1,-1 0-1,3 1 0,46-2-1263,-13 0-2091,2-3-2829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7527,'1'2'10965,"2"10"-5595,6 77-4334,-8-41-362,-2 1 0,-1-1 0,-18 89 0,15-117-466,-5 33 1250,10-51-1261,6-35 567,-2 11-582,-3 12-2778,1 0-7119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8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3459,'0'0'15359,"2"-9"-13400,0 3-1749,0-1-1,0 1 1,1-1 0,0 1 0,0 0-1,0 0 1,1 0 0,0 0-1,0 1 1,0-1 0,1 1 0,-1 0-1,2 0 1,-1 1 0,0 0 0,1 0-1,0 0 1,0 0 0,0 1-1,10-4 1,-10 4-204,0 1 1,0 1-1,0-1 0,0 1 0,0 0 0,0 0 1,1 1-1,-1-1 0,0 1 0,0 1 1,1-1-1,-1 1 0,7 2 0,-10-1 16,0-1 0,0 1-1,-1-1 1,1 1 0,-1 0-1,1 0 1,-1 0 0,0 0-1,0 1 1,0-1 0,0 0-1,0 1 1,-1 0 0,1-1-1,-1 1 1,1 0 0,-1 0-1,0 0 1,0 0 0,0 0-1,-1 0 1,1 0 0,-1 0-1,0 0 1,0 0 0,0 0-1,0 6 1,0 4 86,0 0 0,-1 0 0,-1 0 1,0 0-1,0 0 0,-1 0 0,-7 17 0,9-30-168,1-18-15185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8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2594,'0'0'17751,"-5"10"-17479,-3 4-17,1 1 1,0-1 0,1 1-1,1 1 1,0-1-1,1 1 1,-3 31-1,7-45-205,-1 0 0,1 1 0,0-1 0,0 0 0,1 0-1,-1 1 1,0-1 0,1 0 0,-1 0 0,1 0-1,0 1 1,0-1 0,0 0 0,0 0 0,0 0-1,0 0 1,0-1 0,1 1 0,2 3 0,-2-4 22,-1-1 0,0 0 0,1 1 0,-1-1 0,1 0 0,-1 1-1,1-1 1,-1 0 0,1 0 0,-1 0 0,1-1 0,-1 1 0,1 0 0,-1 0 0,1-1 0,-1 1 0,1-1 0,-1 0 0,0 1 0,1-1 0,-1 0 0,0 1 0,0-1 0,1 0 0,-1 0 0,0 0 0,0 0 0,0-1 0,0 1 0,0 0 0,1-2 0,3-4 93,0 0 1,0 0 0,0-1 0,-1 1-1,0-1 1,-1 0 0,0 0 0,0 0 0,-1 0-1,1 0 1,-2-1 0,1 1 0,-1-1-1,-1 0 1,0 1 0,0-1 0,0 1-1,-3-14 1,2 22-159,1-1-1,-1 0 1,1 0-1,-1 1 1,0-1-1,1 1 1,-1-1-1,0 0 1,0 1-1,1-1 1,-1 1-1,0-1 1,0 1-1,0 0 1,0-1-1,0 1 1,1 0-1,-1 0 1,0 0-1,0-1 1,0 1-1,0 0 1,0 0-1,0 0 1,0 1 0,0-1-1,-1 0 1,2 0-216,-1 0 1,1 0 0,-1 0 0,1 0 0,-1 0 0,1 1 0,-1-1 0,1 0 0,-1 0 0,1 0 0,-1 1 0,1-1 0,0 0 0,-1 0 0,1 1 0,-1-1 0,1 0 0,0 1-1,-1-1 1,1 0 0,0 1 0,0-1 0,-1 1 0,1-1 0,0 1 0,0-1 0,-1 0 0,1 1 0,0-1 0,0 1 0,0 0 0,13-1-7843,6-4 2019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9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18481,'0'0'1591,"-4"8"-165,-12 26-589,2 2 0,1 0 1,2 0-1,1 1 0,2 0 1,-6 75-1,14-111-845,0-1 0,1 1 0,-1-1 0,0 0 0,0 1 0,0-1 0,1 1 0,-1-1-1,0 0 1,0 1 0,1-1 0,-1 0 0,0 0 0,1 1 0,-1-1 0,0 0 0,1 0 0,-1 1 0,1-1-1,-1 0 1,0 0 0,1 0 0,-1 0 0,1 1 0,-1-1 0,1 0 0,-1 0 0,0 0 0,1 0 0,-1 0-1,1 0 1,-1 0 0,1 0 0,-1-1 0,0 1 0,1 0 0,-1 0 0,1 0 0,-1 0 0,0 0 0,1-1-1,-1 1 1,1 0 0,-1 0 0,0-1 0,1 1 0,20-11-850,39-56-1774,-59 66 3283,-1 18-444,3 14-280,-2-30 77,0 0-1,-1 0 0,1 0 1,0 0-1,0-1 1,0 1-1,0 0 0,0 0 1,0-1-1,0 1 1,0 0-1,0-1 0,0 1 1,0-1-1,1 0 1,-1 1-1,0-1 0,0 0 1,0 0-1,1 1 0,-1-1 1,0 0-1,0 0 1,3-1-1,2 1 6,0-1 0,0 0 0,0 0 0,-1 0 1,1-1-1,0 1 0,-1-1 0,9-5 0,-12 6 118,1 0 1,-1 0-1,0 0 1,0-1-1,0 1 0,0-1 1,0 1-1,0-1 0,-1 0 1,1 0-1,-1 0 1,1 0-1,-1 0 0,1 0 1,-1 0-1,0 0 0,0 0 1,0-1-1,0 1 1,-1-1-1,1 1 0,-1 0 1,1-3-1,-27 23 434,23-14-573,0 0 1,1 0 0,-1 0-1,1 0 1,0 0-1,0 0 1,0 0 0,1 1-1,0-1 1,-2 7 0,3-9 10,0 0 0,1-1 0,-1 1 0,0 0 0,1-1 0,-1 1 0,1 0 0,-1-1 0,1 1 0,0-1 0,0 1 0,0-1 1,-1 1-1,1-1 0,1 0 0,-1 1 0,0-1 0,0 0 0,0 0 0,1 0 0,-1 0 0,1 0 0,-1 0 0,0 0 0,1 0 0,0-1 0,-1 1 0,1-1 1,-1 1-1,1-1 0,1 1 0,21 5-1,0 0 0,1-2 0,-1 0 1,1-2-1,25-1 0,-49-1 296,-3-2-109,0-1-1,1 0 1,-1 1 0,0-1 0,-1 1 0,1 0 0,0 0 0,-5-3-1,0-1-86,-21-24-187,1-2-1,2-1 1,-34-59 0,58 92 56,0-1 1,1 0 0,-1 0 0,0 1 0,1-1 0,-1 0-1,1 0 1,-1 0 0,1 0 0,-1 0 0,1 1-1,0-1 1,0 0 0,-1 0 0,1 0 0,0 0 0,0 0-1,0 0 1,0 0 0,0 0 0,0 0 0,0 0 0,0 0-1,1 0 1,-1 0 0,0 0 0,0 0 0,1 0-1,-1 0 1,1 0 0,-1 0 0,1 1 0,-1-1 0,1 0-1,0 0 1,-1 1 0,1-1 0,0 0 0,-1 1-1,1-1 1,0 0 0,0 1 0,0-1 0,0 1 0,-1-1-1,1 1 1,1-1 0,7 0-321,-1-1-1,0 1 1,1 1 0,-1 0 0,10 0-1,-11 1-724,-1-1 0,0 0 0,1 0 0,-1-1 0,11-2 0,-12-1-2461,-5-2-1746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9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15150,'0'0'2467,"77"5"-2307,-40 1-32,-2-4-2082,5-2-7399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0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28 9545,'0'0'16213,"-10"-3"-16058,3 1-160,5 0 0,0 1 0,0 0 1,0 1-1,0-1 1,-1 0-1,1 1 1,0-1-1,0 1 1,0-1-1,-1 1 1,1 0-1,0 0 1,0 0-1,0 0 1,-1 1-1,1-1 1,0 1-1,0-1 1,0 1-1,0 0 1,-1-1-1,1 1 1,0 0-1,1 1 1,-1-1-1,0 0 1,0 0-1,0 1 1,1-1-1,-1 1 1,-1 1-1,-6 11-9,1-1 0,1 1 0,0 0-1,-5 15 1,9-23 14,1 0 0,1 0 1,-1 0-1,1 0 0,0 0 0,0 0 0,0 0 0,1 0 0,0 1 0,1-1 0,-1 0 0,1 0 1,2 8-1,-2-13 8,0 0 1,0 0 0,0 1 0,0-1 0,0 0 0,0 0 0,0 0 0,0 0-1,1 0 1,-1-1 0,0 1 0,1 0 0,-1-1 0,1 1 0,-1-1-1,0 1 1,1-1 0,-1 1 0,1-1 0,0 0 0,-1 0 0,1 0-1,-1 0 1,1 0 0,-1 0 0,1 0 0,2-1 0,2 0 45,0 0-1,0-1 1,0 1 0,0-1 0,10-5 0,-1-2-12,0-1 0,-1-1 1,-1-1-1,0 0 0,0-1 1,-1 0-1,-1 0 0,0-2 1,0 1-1,-2-1 0,0-1 0,12-28 1,-17 29 137,-8 19 57,-12 22-211,0 15-127,8-25 237,1 2-1,0-1 1,2 1 0,0 0-1,1 0 1,-4 36 0,8-54-130,0 0 1,0 1 0,0-1 0,0 1 0,0-1 0,1 0 0,-1 1-1,0-1 1,0 0 0,0 1 0,0-1 0,0 0 0,1 1-1,-1-1 1,0 0 0,0 1 0,0-1 0,1 0 0,-1 1 0,0-1-1,0 0 1,1 0 0,-1 1 0,0-1 0,1 0 0,-1 0-1,0 0 1,1 1 0,-1-1 0,0 0 0,1 0 0,-1 0 0,1 0-1,-1 0 1,0 0 0,1 0 0,19-3 313,15-16-1187,-31 15-304,0-1-1,0 0 1,-1 0-1,1 0 1,-1-1 0,4-8-1,1-12-9665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8776,'0'0'10378,"-5"11"-9892,-12 24 126,3 1 0,1 1 0,1 0 0,3 1 1,0 0-1,3 1 0,1-1 0,1 43 0,4-80-521,3-16 939,3-6-666,50-146 118,-49 149-672,1 0 1,1 1-1,1 0 1,0 1 0,1-1-1,25-26 1,-35 41 175,1 1 1,0-1 0,-1 1-1,1-1 1,0 1 0,0 0-1,0 0 1,0 0 0,0 0-1,0 0 1,4-1 0,-6 2 6,1 0 0,0 0 1,-1 0-1,1 0 0,0 0 0,-1 0 0,1 0 1,0 0-1,-1 0 0,1 0 0,-1 0 1,1 0-1,0 0 0,-1 1 0,1-1 1,-1 0-1,1 1 0,0-1 0,-1 0 0,1 1 1,-1-1-1,1 0 0,-1 1 0,0-1 1,1 2-1,0-1-11,-1 0 0,0 1 1,1-1-1,-1 0 1,0 1-1,0-1 0,0 1 1,0-1-1,0 1 0,-1-1 1,1 0-1,0 1 0,-1-1 1,1 0-1,0 1 0,-1-1 1,0 0-1,1 1 1,-1-1-1,0 0 0,0 0 1,0 0-1,0 0 0,0 0 1,0 0-1,0 0 0,0 0 1,0 0-1,0 0 0,0 0 1,-1-1-1,-1 2 1,-5 3 8,-1 0 1,0-1 0,-1 1 0,1-2 0,-1 1 0,1-1 0,-17 2 0,-14-1-4139,41-16-15424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0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16560,'0'0'6977,"1"11"-6694,-2 18 183,0-1 0,-2 1 1,-2-1-1,0 0 0,-2 0 0,-13 35 1,9-29-83,2-1 0,1 2 0,1-1 0,-3 57-1,10-91-376,0 1 0,0-1-1,0 0 1,0 1 0,0-1-1,0 0 1,0 1-1,0-1 1,1 1 0,-1-1-1,0 0 1,0 1 0,0-1-1,0 0 1,1 1-1,-1-1 1,0 0 0,0 0-1,1 1 1,-1-1-1,0 0 1,1 0 0,-1 1-1,0-1 1,0 0 0,1 0-1,-1 0 1,1 0-1,-1 1 1,0-1 0,1 0-1,-1 0 1,0 0 0,1 0-1,-1 0 1,1 0-1,20-3 259,15-16-1735,-33 17 523,0-2 1,0 1 0,-1 0 0,1-1 0,-1 1 0,1-1 0,-1 1 0,2-7 0,4-13-8621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1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19378,'0'0'10004,"-9"7"-9998,2-1-38,-3 0-66,0 1 0,1 1-1,0 0 1,1 0 0,0 1 0,0 0-1,0 0 1,2 1 0,-10 15 0,44-22-1109,90-3-843,-117 0 2059,-1-1 0,0 1 0,1 0 0,-1 0 0,0 0-1,1 0 1,-1 0 0,0 0 0,1 0 0,-1 0 0,0 0 0,1 0 0,-1 0 0,0 0-1,0 0 1,1 1 0,-1-1 0,0 0 0,1 0 0,-1 0 0,0 0 0,0 0 0,1 1-1,-1-1 1,0 0 0,0 0 0,1 0 0,-1 1 0,0-1 0,0 0 0,0 1 0,1-1-1,-1 0 1,0 0 0,0 1 0,0-1 0,0 0 0,0 1 0,0-1 0,1 0 0,-1 0-1,0 1 1,0-1 0,0 0 0,0 1 0,-11 16 671,-18 11-93,23-23-751,-42 30 681,45-34-862,0 1 0,-1-1-1,1 0 1,0 0 0,-1 0 0,1 0-1,-1 0 1,-6 0 0,0-1-5020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2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96 191 6598,'20'-39'11544,"-18"33"-10801,-1 1 0,1 0 1,-1 0-1,0-1 0,0 1 1,-1-1-1,1 1 0,-1-1 1,0 1-1,-2-7 0,1 12-702,1-1 1,-1 1-1,0-1 0,0 1 0,0 0 0,0 0 1,0-1-1,0 1 0,0 0 0,0 0 0,0 0 0,0 0 1,0 0-1,0 1 0,0-1 0,0 0 0,0 0 1,0 0-1,0 1 0,0-1 0,0 1 0,0-1 0,0 1 1,0-1-1,1 1 0,-1-1 0,-1 2 0,-5 5-61,1-1-1,-1 2 0,1-1 0,1 1 1,0-1-1,0 2 0,0-1 0,-6 17 0,0 3-40,-10 45 0,19-68 64,1 1 0,0 0 0,0-1 1,0 1-1,1 0 0,0 6 0,0-12-1,0 1 0,0 0 0,1 0 0,-1-1 0,0 1-1,0 0 1,0-1 0,1 1 0,-1 0 0,1-1 0,-1 1-1,0 0 1,1-1 0,-1 1 0,1-1 0,-1 1 0,1-1-1,-1 1 1,1-1 0,0 1 0,0 0 0,1-1 2,-1 0 0,0 1 0,1-1 0,-1 0 0,1 0 1,-1 0-1,0 0 0,1 0 0,-1 0 0,1-1 0,-1 1 0,0 0 1,1-1-1,-1 1 0,0-1 0,2 0 0,4-3 32,0 0-1,0-1 1,0 1-1,-1-2 1,0 1 0,0-1-1,0 0 1,0 0-1,-1 0 1,6-10 0,42-75 111,-37 61-117,-1-2-1,-2 0 0,14-48 1,-34 113-880,-3 4 672,2 0 0,2 0 1,1 0-1,2 1 0,3 58 0,0-94 179,0 1-1,1-1 1,-1 0 0,1 0-1,-1 0 1,1 0-1,0 0 1,0 0-1,0 0 1,0 0 0,0 0-1,0-1 1,1 1-1,-1 0 1,0-1-1,1 1 1,0-1 0,-1 1-1,1-1 1,0 0-1,2 2 1,-1-2 18,1 1-1,-1-1 1,0 0 0,1-1 0,-1 1 0,1-1-1,0 1 1,-1-1 0,1 0 0,-1 0 0,8-2-1,-2 1-31,0-2-1,0 1 0,0-1 1,0 0-1,-1-1 0,1 0 1,-1 0-1,0-1 0,9-7 1,-12 8 18,0 0 0,0 0 1,-1-1-1,1 1 0,-1-1 1,0 0-1,0 0 0,-1-1 1,1 1-1,-1-1 0,0 0 1,-1 0-1,0 0 0,0 0 1,0 0-1,0 0 0,-1-1 1,0 1-1,0 0 1,-1-13-1,0 18 2,-1 0 1,1 0-1,-1-1 0,1 1 1,-1 0-1,1 0 1,-1 0-1,0 0 1,1 0-1,-1 0 0,0-1 1,0 2-1,0-1 1,0 0-1,0 0 0,0 0 1,0 0-1,0 1 1,0-1-1,0 0 0,0 1 1,-1-1-1,1 1 1,0-1-1,0 1 1,-1 0-1,1 0 0,0-1 1,-1 1-1,1 0 1,0 0-1,0 0 0,-1 0 1,1 1-1,0-1 1,-1 0-1,1 0 0,-2 1 1,0 0-50,-1-1 1,0 1-1,0 0 1,1 0-1,-1 0 1,1 1-1,-1-1 1,1 1-1,-1 0 1,1 0-1,0 0 0,-6 5 1,4-1 20,1 1 0,-1 0 0,1 0 0,0 0 0,1 0 0,0 0-1,-3 10 1,5-16 17,1 1-1,-1-1 1,1 1-1,0 0 0,-1-1 1,1 1-1,0-1 0,0 1 1,0 0-1,0-1 0,0 1 1,1 0-1,-1-1 1,0 1-1,1-1 0,-1 1 1,1-1-1,-1 1 0,1-1 1,0 1-1,0-1 1,-1 0-1,1 1 0,0-1 1,0 0-1,1 0 0,-1 1 1,0-1-1,0 0 1,0 0-1,1 0 0,-1-1 1,1 1-1,-1 0 0,0 0 1,1-1-1,-1 1 0,1-1 1,0 1-1,-1-1 1,4 1-1,23 2-312,1-1-1,0-2 1,0-1 0,0-1 0,0-1-1,54-13 1,-83 15 458,1 1-1,-1 0 1,1 0-1,-1-1 1,0 1-1,1 0 1,-1-1-1,0 1 1,1-1-1,-1 1 1,0-1-1,1 1 1,-1 0-1,0-1 1,0 1-1,1-1 1,-1 1-1,0-1 1,0 0-1,0 1 1,0-1-1,0 1 1,0-1 0,0 1-1,0-1 1,0 1-1,0-1 1,0 1-1,0-1 1,0 1-1,0-1 1,0 1-1,0-1 1,-1 1-1,1-1 1,0 1-1,0-1 1,-1 1-1,1-1 1,0 1-1,-1-1 1,0 0-1,-18-29-30,12 20 422,-17-27-231,16 27-508,1-1-1,1 0 0,-1 0 0,2-1 1,-6-15-1,10 25-1079,8 3-4577,-4-1 4468,17 4-4732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3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15983,'0'0'8114,"-10"1"-8210,5-1 88,1 1 0,-1 0 0,1 0 0,0 0 0,-1 0 0,1 0 0,0 1 0,0 0-1,0 0 1,0 0 0,0 0 0,0 0 0,1 1 0,-1 0 0,1 0 0,0 0 0,0 0-1,0 0 1,0 1 0,0 0 0,1-1 0,-1 1 0,1 0 0,0 0 0,0 0 0,-1 6 0,-4 4 70,1 1 1,1 0 0,0 0-1,1 0 1,1 0 0,0 1 0,1 0-1,1-1 1,0 1 0,1 0-1,4 29 1,-2-41-44,0 0-1,0 0 0,1 1 0,-1-1 1,1-1-1,0 1 0,0 0 1,1-1-1,-1 1 0,1-1 1,0 0-1,-1 0 0,1-1 1,1 1-1,-1-1 0,0 0 0,0 0 1,1 0-1,-1-1 0,1 1 1,5 0-1,-6-1 5,-1 0-1,0 0 1,0 0-1,0-1 1,0 1 0,1-1-1,-1 0 1,0 0 0,1 0-1,-1 0 1,0-1-1,0 1 1,0-1 0,1 0-1,-1 0 1,0 0-1,0 0 1,0-1 0,0 1-1,-1-1 1,1 0 0,0 0-1,-1 0 1,1 0-1,-1 0 1,1 0 0,-1-1-1,0 1 1,0-1-1,0 1 1,2-5 0,-3 5-11,0 0 1,-1 1-1,1-1 1,0 0 0,-1 0-1,1 0 1,-1 0-1,0 1 1,0-1-1,0 0 1,0 0 0,0 0-1,0 0 1,0 0-1,0 0 1,-1 1-1,1-1 1,-1 0 0,1 0-1,-1 0 1,0 1-1,0-1 1,0 0 0,0 1-1,0-1 1,0 1-1,0-1 1,0 1-1,-1 0 1,1-1 0,-1 1-1,1 0 1,-1 0-1,1 0 1,-1 0-1,1 0 1,-1 0 0,0 0-1,0 1 1,1-1-1,-1 1 1,0-1 0,-3 0-1,-5 0-53,1-1 0,-1 1 0,0 0-1,1 1 1,-1 0 0,1 1 0,-14 2 0,22-3 30,0 0 1,0 0 0,1 1-1,-1-1 1,0 0 0,0 0-1,0 1 1,1-1-1,-1 1 1,0-1 0,1 1-1,-1-1 1,0 1 0,1-1-1,-1 1 1,1-1-1,-1 1 1,1 0 0,-1-1-1,1 1 1,-1 0 0,1 0-1,0-1 1,-1 1-1,1 1 1,0-2 8,0 1 1,0 0-1,0-1 0,0 1 0,0-1 1,0 1-1,0-1 0,0 1 0,1-1 1,-1 1-1,0-1 0,0 0 0,1 1 1,-1-1-1,0 1 0,0-1 0,1 1 0,-1-1 1,1 0-1,-1 1 0,0-1 0,1 0 1,-1 1-1,1-1 0,-1 0 0,1 0 1,-1 1-1,1-1 0,-1 0 0,1 0 1,-1 0-1,1 0 0,-1 0 0,1 1 1,-1-1-1,1 0 0,-1 0 0,1 0 1,-1-1-1,1 1 0,10 1-33,0-2 0,0 1 0,0-1 0,0-1 0,-1 0 0,1-1 0,18-6-1,0-4-1197,37-22-1,-40 20 486,-26 15 743,0 0 1,1 0 0,-1-1 0,1 1 0,-1 0-1,0 0 1,1 0 0,-1 0 0,0 0-1,1-1 1,-1 1 0,1 0 0,-1 0 0,0 0-1,1 0 1,-1 0 0,1 0 0,-1 0 0,0 0-1,1 0 1,-1 1 0,1-1 0,-1 0 0,0 0-1,1 0 1,-1 0 0,0 1 0,1-1 0,-1 0-1,0 0 1,1 0 0,-1 1 0,1-1 0,4 17 251,-6 28 517,0-38-682,-17 106 201,18-113-355,1 0 0,-1 0 1,0 0-1,0 0 0,0 0 0,0 0 1,0 0-1,0 0 0,0 0 1,1 0-1,-1 0 0,0 0 1,0 0-1,0 0 0,0 0 1,0 0-1,0 0 0,1 0 0,-1 0 1,0 0-1,0 0 0,0 0 1,0 0-1,0 0 0,0 0 1,0 0-1,1 0 0,-1 0 0,0 0 1,0 0-1,0 0 0,0 1 1,0-1-1,0 0 0,0 0 1,0 0-1,0 0 0,1 0 0,-1 0 1,0 0-1,0 0 0,0 1 1,0-1-1,0 0 0,0 0 1,0 0-1,0 0 0,0 0 0,0 0 1,0 1-1,0-1 0,0 0 1,0 0-1,0 0 0,0 0 1,0 0-1,0 0 0,0 0 0,0 1 1,0-1-1,0 0 0,0 0 1,0 0-1,-1 0 0,7-7-6473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4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14894,'0'0'1772,"-7"8"230,-8 13-1319,1 0-1,0 1 1,2 0-1,0 1 0,-13 40 1,17-34-52,0 1 0,2-1 0,1 1 0,-2 58 0,8-86-616,-1 1 0,1-1 0,-1 0 0,1 1 0,0-1 0,0 0 0,0 0 0,0 1 0,0-1 0,1 0 0,-1 0 0,0 0 0,1-1 0,0 1 1,-1 0-1,1-1 0,0 1 0,0-1 0,0 1 0,0-1 0,0 0 0,0 0 0,0 0 0,1 0 0,-1 0 0,0 0 0,1-1 0,-1 1 0,0-1 0,4 1 0,2 1 51,0-1 0,1 0 0,0-1-1,-1 0 1,1 0 0,-1 0 0,14-4 0,-20 4-31,-1 0 1,1-1-1,0 1 1,-1-1-1,1 1 1,-1-1-1,1 1 1,-1-1-1,1 0 1,-1 0-1,0 0 1,1 0-1,-1 0 1,0 0-1,0 0 0,0 0 1,0-1-1,0 1 1,0 0-1,0-1 1,0 1-1,0-1 1,-1 1-1,1-1 1,-1 1-1,1-1 1,-1 1-1,1-1 1,-1 1-1,0-1 1,0 0-1,0 1 1,0-1-1,0-2 1,0 2 7,-1 0 1,0 0 0,1 0-1,-1 0 1,0 0-1,0 0 1,0 0 0,0 0-1,0 0 1,-1 0 0,1 0-1,-1 1 1,1-1 0,-1 0-1,1 1 1,-1 0 0,0-1-1,0 1 1,0 0-1,0 0 1,0 0 0,0 0-1,0 0 1,-4-1 0,-44-4-220,46 5 139,1 1-1,0 0 1,0 0-1,-1 0 1,1 1 0,0-1-1,0 1 1,0 0-1,0 0 1,-1 0 0,1 0-1,0 0 1,-3 3-1,5 0-324,11-2 154,11-3-1,-5-3-438,-1 0 1,1-1 0,-1-1-1,-1-1 1,1 0-1,-1 0 1,26-20-1,-21 15-569,1 0 0,0 1 0,22-9 0,-44 53 3885,-7 3-1524,2-9-27,1 0 0,2 1-1,-3 42 1,7-69-1124,0-1 0,0 1 1,0 0-1,0-1 0,0 1 0,0 0 0,0-1 0,0 1 1,0 0-1,0-1 0,1 1 0,-1-1 0,0 1 1,0-1-1,1 1 0,-1 0 0,0-1 0,1 1 1,-1-1-1,0 1 0,1-1 0,-1 1 0,1-1 1,-1 0-1,1 1 0,-1-1 0,1 0 0,-1 1 1,1-1-1,0 0 0,-1 1 0,1-1 0,-1 0 1,1 0-1,0 0 0,-1 0 0,1 0 0,-1 1 0,1-1 1,0 0-1,-1 0 0,1-1 0,0 1 0,-1 0 1,1 0-1,-1 0 0,2-1 0,0 1-466,0-1-1,0 1 0,0-1 0,0 0 1,0 0-1,0 0 0,0 0 0,-1-1 1,1 1-1,0 0 0,-1-1 0,1 1 1,1-3-1,10-17-9836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4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19603,'0'0'7751,"49"6"-7687,-21-5 0,-4 1-64,0-1-480,3-1-1378,-7 0-2691,4-4-7045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4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17104,'0'0'6283,"-2"10"-5765,-9 41 234,-19 56 0,17-69-308,2 0 1,1 0-1,2 1 1,-4 67-1,12-105-485,0 0-1,0 1 0,0-1 0,0 0 0,0 0 0,1 1 1,-1-1-1,0 0 0,1 0 0,-1 0 0,1 1 0,-1-1 1,1 0-1,0 0 0,-1 0 0,1 0 0,0 0 0,0 0 1,0 0-1,0 0 0,0-1 0,0 1 0,0 0 0,0 0 1,0-1-1,0 1 0,2 0 0,1 0-253,-1 0 1,1 0-1,0 0 0,0-1 0,0 0 1,0 1-1,0-1 0,0-1 1,4 0-1,6-1-1269,0-1 1,-1 0-1,1-1 0,17-8 1,15-10-7117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5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69 15855,'0'0'3940,"-11"-1"-913,6 0-2931,-1 1 0,1-1 0,-1 1 0,1 1 0,-1-1 0,1 1 0,-1 0 0,1 0 0,0 0 0,-1 1 1,1 0-1,0 0 0,0 0 0,0 1 0,0-1 0,1 1 0,-1 0 0,1 1 0,-1-1 0,1 1 0,0 0 1,1 0-1,-1 0 0,-5 9 0,6-8-59,0 1 0,0-1 1,0 1-1,1-1 0,0 1 1,0 0-1,1 0 0,0 0 0,0 1 1,0-1-1,1 0 0,-1 0 1,2 0-1,0 11 0,0-15-21,-1 0 0,1 1 0,0-1 0,0 0 0,0 0 1,0 0-1,0 0 0,0 0 0,1 0 0,-1-1 0,1 1 0,-1 0 0,1-1 0,0 1 0,-1-1 0,5 3 0,-3-2 9,0-1 0,0 0 0,1 0-1,-1 0 1,0 0 0,1 0 0,-1-1 0,1 0 0,-1 0-1,1 0 1,-1 0 0,1 0 0,6-2 0,-5 1-2,0-1 1,0 0-1,0 0 0,0 0 1,-1 0-1,1-1 1,0 0-1,-1 0 1,0 0-1,0 0 0,0-1 1,0 0-1,-1 0 1,1 0-1,-1 0 1,0 0-1,0-1 0,-1 1 1,1-1-1,-1 0 1,3-9-1,0 0 14,0-1 0,-1 0 0,-1 0 0,-1 0 0,0 0 0,0-21 0,-2 34-88,0-1 0,-1 0-1,1 1 1,-1-1 0,0 1 0,0-1 0,0 1 0,0-1 0,0 1 0,0 0 0,-1 0 0,1-1 0,-1 1 0,1 0 0,-1 0 0,0 0-1,0 1 1,0-1 0,0 0 0,-3-1 0,3 2-205,0 0-1,1 0 1,-1 0-1,0 0 1,0 0 0,1 1-1,-1-1 1,0 1-1,0-1 1,0 1-1,0 0 1,1 0 0,-1 0-1,0 0 1,0 0-1,0 0 1,0 1-1,0-1 1,1 0-1,-1 1 1,0 0 0,0-1-1,0 1 1,1 0-1,-1 0 1,0 0-1,1 0 1,-1 0 0,-2 3-1,2-2-454,1 0-1,-1 0 1,1 1 0,-1-1-1,1 1 1,0-1 0,0 1-1,0 0 1,0-1 0,1 1-1,-2 5 1,1 13-4296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17360,'0'0'769,"-7"14"347,-7 18-102,1 0 0,1 1 1,2 1-1,1 0 0,-8 61 1,15 24-401,2-118-610,0-1 0,0 1 0,0 0 0,0 0 0,0-1 0,0 1 0,0 0 0,0 0 0,1-1 0,-1 1 0,0 0 0,0-1 0,1 1 0,-1 0 0,0 0 0,1-1 0,-1 1 0,0-1 0,1 1 0,-1 0 0,1-1 0,-1 1 0,1-1 0,0 1 0,-1-1 0,1 1 0,-1-1 0,1 0 0,1 1 0,23-4-194,20-24-1427,10-20 1371,-54 79 1613,-2-16-1321,1-9-13,-1-1 0,1 1 0,1-1 0,-1 1 0,1-1 0,3 12 0,-3-16-19,0-1 1,-1 0-1,1 1 1,0-1-1,0 0 0,0 0 1,0 0-1,0 0 0,0 0 1,0 0-1,0 0 1,1 0-1,-1 0 0,0-1 1,1 1-1,-1 0 1,0-1-1,1 1 0,-1-1 1,1 1-1,-1-1 1,0 0-1,1 0 0,-1 0 1,1 0-1,-1 0 1,1 0-1,-1 0 0,1 0 1,-1 0-1,1-1 1,-1 1-1,1 0 0,-1-1 1,3-1-1,5-1-97,-1-1 1,1 0-1,-1 0 0,14-10 0,-17 10-57,1 0 0,-1 1 0,1-1 0,0 1 0,0 0 0,0 1 0,1-1 0,-1 1 0,1 1 0,12-3 0,-18 4 162,-1 0 0,1 0 0,-1 1 1,0-1-1,1 0 0,-1 0 0,0 0 0,1 0 0,-1 1 0,1-1 0,-1 0 0,0 0 0,1 1 0,-1-1 0,0 0 0,0 1 0,1-1 1,-1 0-1,0 1 0,0-1 0,1 0 0,-1 1 0,0-1 0,0 1 0,0-1 0,0 0 0,0 1 0,1-1 0,-1 1 0,0-1 0,0 0 0,0 1 1,0 0-1,0 22 732,0 1-127,0-23-616,0-1-1,0 1 0,0-1 0,0 0 0,0 1 0,0-1 0,0 1 1,0-1-1,0 1 0,0-1 0,1 0 0,-1 1 0,0-1 0,0 1 1,0-1-1,1 0 0,-1 1 0,0-1 0,1 0 0,-1 1 0,0-1 1,0 0-1,1 0 0,-1 1 0,1-1 0,-1 0 0,0 0 0,1 0 1,-1 1-1,1-1 0,-1 0 0,0 0 0,1 0 0,7-1-8,-1 0-1,0-1 0,0 0 1,-1 0-1,1-1 0,0 1 1,-1-2-1,1 1 0,-1-1 1,0 0-1,8-7 0,-8 6-212,1 0 0,0 1 0,0 0 0,0 0 0,0 0 0,0 1 0,1 0-1,0 1 1,-1-1 0,13-1 0,-19 4 200,0 1 0,0-1 0,0 1 0,0-1 0,-1 0 0,1 1 0,0 0 0,0-1 0,-1 1 0,1-1 0,0 1 0,-1 0 0,1 0 0,-1-1 0,1 1 0,-1 0 0,1 0 0,-1 0 0,1 0 0,-1-1 0,0 1 0,0 0 0,1 0 0,-1 0 0,0 0 0,0 0 0,0 0 0,0 0 0,0 0 0,0 0 0,0 0 0,0-1 0,-1 3 0,-5 34-2658,-1-26-3048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6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7111,'0'4'10880,"-1"5"-5494,-5 55-5349,6-57-3,0 0-1,1-1 0,-1 1 1,2-1-1,-1 1 0,1-1 1,0 1-1,0-1 0,0 0 1,1 0-1,0 0 0,1 0 1,5 7-1,-7-10 6,0-1 0,1 1-1,-1-1 1,1 0 0,0 0-1,-1 0 1,1-1 0,0 1-1,0 0 1,0-1 0,0 0 0,1 0-1,-1 0 1,0 0 0,0 0-1,1-1 1,-1 0 0,0 1 0,1-1-1,-1 0 1,0-1 0,1 1-1,-1 0 1,0-1 0,0 0 0,1 0-1,-1 0 1,0 0 0,3-2-1,17-10 121,16-6-138,-38 19-28,0 0 1,1 0-1,-1 0 0,0-1 1,0 1-1,0 0 1,0 1-1,1-1 0,-1 0 1,0 0-1,0 0 1,0 1-1,0-1 0,0 1 1,0-1-1,0 1 0,0-1 1,0 1-1,0 0 1,0-1-1,0 1 0,0 0 1,0 0-1,0-1 1,-1 1-1,1 0 0,0 0 1,-1 0-1,1 0 1,0 0-1,0 2 0,2 4 135,0 0 0,1 0 0,0 0 1,0 0-1,1-1 0,0 0 0,10 10 0,-13-14-101,1-1 1,-1 0-1,0 0 1,0 0-1,1 0 0,-1 0 1,1 0-1,-1-1 1,1 1-1,-1-1 1,1 0-1,-1 0 1,1 1-1,-1-2 0,1 1 1,-1 0-1,1 0 1,-1-1-1,0 0 1,1 1-1,-1-1 1,1 0-1,-1 0 0,0 0 1,0-1-1,0 1 1,0 0-1,4-4 1,22-18-198,-24 19-33,0 0 1,0 0-1,0 0 1,1 1-1,-1-1 1,1 1-1,0 0 0,0 0 1,0 1-1,0 0 1,1 0-1,-1 0 1,10-2-1,-13 6 182,0 0-1,0 1 1,-1-1-1,0 0 1,1 1-1,-1-1 1,0 1 0,0 0-1,0-1 1,0 1-1,-1 0 1,1 0-1,-1-1 1,1 6-1,4 15-168,-4-23 42,-1 0 0,1 0 0,-1 0 0,0 0 0,1 1 1,-1-1-1,0 0 0,1 0 0,-1 0 0,1 0 0,-1 0 0,0-1 1,1 1-1,-1 0 0,1 0 0,-1 0 0,0 0 0,1 0 0,-1 0 1,0-1-1,1 1 0,-1 0 0,0 0 0,1-1 0,-1 1 0,0 0 0,1 0 1,-1-1-1,0 1 0,0 0 0,0-1 0,1 1 0,-1 0 0,0-1 1,0 1-1,0 0 0,0-1 0,1 1 0,-1-1 0,0 1 0,0 0 1,0-1-1,9-18-5949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15054,'0'0'6465,"-3"12"-4869,-73 266 2229,60-212-3811,-1-26 216,17-40-226,0 0 0,0 0 1,0 0-1,0 0 0,0 1 1,0-1-1,0 0 0,0 0 1,0 0-1,0 0 0,0 0 0,0 0 1,0 1-1,0-1 0,0 0 1,0 0-1,0 0 0,0 0 1,0 0-1,0 0 0,0 0 1,-1 0-1,1 0 0,0 1 0,0-1 1,0 0-1,0 0 0,0 0 1,0 0-1,0 0 0,0 0 1,-1 0-1,1 0 0,0 0 1,0 0-1,0 0 0,0 0 0,0 0 1,0 0-1,0 0 0,-1 0 1,1 0-1,0 0 0,0 0 1,0 0-1,0 0 0,0 0 0,0 0 1,-1 0-1,1 0 0,0 0 1,0 0-1,0 0 0,0 0 1,0 0-1,0-1 0,0 1 1,0 0-1,0 0 0,-1 0 0,1 0 1,0 0-1,0 0 0,0 0 1,0 0-1,0 0 0,0-1 1,2-23 181,6-13-302,2-1-1,1 2 0,2-1 1,2 1-1,1 1 0,26-41 1,-38 69 106,1 1-1,0 0 1,0 0 0,0 0 0,1 1 0,10-8 0,-14 11-51,0 1 1,1-1 0,-1 1-1,1-1 1,-1 1-1,1 0 1,0 0 0,-1 0-1,1 0 1,0 1 0,0-1-1,0 1 1,-1-1 0,1 1-1,0 0 1,0 0 0,0 1-1,0-1 1,-1 0 0,1 1-1,4 1 1,-6-1 44,0 0 0,1 0 0,-1 0 0,0 0 0,0 0 0,0 1 0,-1-1 0,1 0 0,0 0 0,0 1-1,-1-1 1,1 1 0,-1-1 0,1 1 0,-1-1 0,1 1 0,-1-1 0,0 1 0,0-1 0,0 1 0,0-1 0,0 1 0,0-1 0,-1 4 0,1-1-3,0 0 1,-1 1-1,0-1 0,0 0 1,0 1-1,-1-1 1,-3 8-1,-3-1 162,0-1 0,0 0-1,-1 0 1,-1-1 0,-15 12 0,17-15-370,0 0 0,-1-1 1,0 0-1,-11 5 1,-15-3-4500,34-19-9276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7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5926,'0'0'9230,"-6"12"-6326,-6 10-2239,2 1 0,1 0 0,1 0-1,1 1 1,1 0 0,1 0 0,1 1 0,-1 25 0,5 90-136,0-140-530,0 1 1,-1-1 0,1 1 0,0-1-1,0 1 1,0-1 0,0 1 0,0-1-1,0 1 1,0-1 0,0 1 0,1-1-1,-1 1 1,0-1 0,0 1 0,0-1-1,0 1 1,1-1 0,-1 1 0,0-1-1,1 0 1,-1 1 0,0-1 0,0 1-1,1-1 1,-1 0 0,1 1 0,-1-1 0,0 0-1,1 1 1,-1-1 0,1 0 0,-1 0-1,1 0 1,-1 1 0,1-1 0,-1 0-1,1 0 1,-1 0 0,1 0 0,-1 0-1,1 0 1,-1 0 0,1 0 0,-1 0-1,1 0 1,-1 0 0,1 0 0,0-1-45,1 1 1,-1-1 0,0 0 0,0 0 0,0 1 0,0-1 0,0 0 0,0 0 0,0 0-1,-1 0 1,1 0 0,0 0 0,0 0 0,-1 0 0,1-1 0,-1 1 0,2-2-1,1-13-427,1 0 0,-2 0 0,0 0 0,-1 0 0,-1-1 0,-3-26 0,-1 31 375,1 19 8,0 23 152,4-27-33,0 0-1,0 0 0,0 0 1,0 0-1,0 0 0,1 0 1,0 0-1,-1 0 1,1 0-1,0-1 0,0 1 1,0-1-1,1 1 0,-1-1 1,0 0-1,1 0 0,5 3 1,-3-2 22,1 0 0,-1 0 0,1-1 0,0 0 0,0 0 1,0 0-1,0-1 0,0 0 0,10 1 0,-11-2-13,-1 0 0,1 0-1,0-1 1,0 1 0,0-1 0,0 0-1,-1 0 1,1-1 0,-1 1-1,1-1 1,-1 0 0,5-3 0,-7 4-18,1-1 1,-1 0-1,0 1 1,0-1 0,0 0-1,-1 0 1,1 0-1,0-1 1,-1 1 0,1 0-1,-1-1 1,0 1-1,0-1 1,0 1 0,0-1-1,0 1 1,0-1-1,-1 0 1,1 1 0,-1-1-1,0-5 1,0 8-32,0-1 0,0 1-1,0 0 1,0 0 0,0-1 0,0 1 0,-1 0 0,1 0-1,0-1 1,0 1 0,0 0 0,0 0 0,-1 0 0,1-1 0,0 1-1,0 0 1,0 0 0,-1 0 0,1-1 0,0 1 0,0 0 0,-1 0-1,1 0 1,0 0 0,0 0 0,-1 0 0,1 0 0,0 0-1,-1 0 1,1 0 0,0 0 0,0 0 0,-1 0 0,1 0 0,0 0-1,0 0 1,-1 0 0,1 0 0,0 0 0,-1 0 0,1 0 0,0 0-1,0 0 1,-1 1 0,1-1 0,0 0 0,0 0 0,0 0-1,-1 0 1,1 1 0,0-1 0,0 0 0,0 0 0,-1 1 0,1-1-1,0 0 1,0 1 0,-14 10-437,10-5 381,1 0-1,0 0 1,1 0-1,-1 1 1,1-1-1,1 0 1,-2 9 0,2-13 53,1-1 0,-1 1 1,1 0-1,0-1 1,-1 1-1,1-1 1,0 1-1,0 0 0,0-1 1,1 1-1,-1 0 1,0-1-1,0 1 1,1-1-1,-1 1 0,1-1 1,0 1-1,-1-1 1,1 1-1,0-1 1,0 1-1,0-1 0,0 0 1,0 0-1,0 1 1,0-1-1,0 0 1,1 0-1,-1 0 0,0 0 1,1 0-1,-1-1 1,0 1-1,3 1 1,9-1-475,-1 1 0,1-2 0,-1 0 0,1 0 0,0-1 0,-1-1 0,0 0 0,20-6 0,-12 3 1640,-1-2 0,24-12 0,-42 19-897,0 0 0,-1-1 0,1 1 0,-1 0 0,1-1 0,-1 1-1,1 0 1,-1-1 0,0 1 0,1-1 0,-1 1 0,1-1 0,-1 1 0,0-1 0,1 1 0,-1-1-1,0 1 1,0-1 0,1 0 0,-1 1 0,0-1 0,0 1 0,0-1 0,0 0 0,0 1 0,0-2 0,-7-17 2197,-19-16-2040,24 33-163,-10-9-203,8 8-107,0-1 0,1 1 0,-1-1-1,1 0 1,0 1 0,-5-9 0,9 10-153,0 1 0,0 0 0,1 0 0,-1 0 1,0 0-1,0 0 0,1 1 0,-1-1 0,0 0 0,1 0 1,-1 1-1,1-1 0,-1 1 0,1-1 0,-1 1 0,1 0 1,-1 0-1,1 0 0,-1 0 0,2 0 0,4-2-762,27-7-3787,7-2-3262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8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 8616,'0'0'14745,"-2"8"-13731,-4 16-745,-2 0 0,0-1-1,-2-1 1,-13 24 0,-60 95-145,36-64 591,43-69-395,6-7-129,14-18-108,25-31-484,-15 10 194,-1 0-1,-2-2 1,-2 0 0,25-67 0,-54 180-140,-2-23 731,2 0 1,2 0-1,3 0 0,3 64 1,0-115-386,0 1 1,1 0-1,-1 0 1,0 0-1,0 0 1,0-1 0,0 1-1,0 0 1,1 0-1,-1 0 1,0 0-1,0 0 1,0 0-1,0 0 1,1-1-1,-1 1 1,0 0-1,0 0 1,0 0-1,0 0 1,1 0 0,-1 0-1,0 0 1,0 0-1,0 0 1,1 0-1,-1 0 1,0 0-1,0 0 1,0 0-1,1 0 1,-1 0-1,0 0 1,0 1-1,0-1 1,1 0-1,-1 0 1,0 0 0,0 0-1,0 0 1,0 0-1,0 0 1,1 1-1,-1-1 1,0 0-1,0 0 1,0 0-1,0 0 1,0 1-1,7-22-498,-8 10 458,1 1 0,-2-1 0,1 1 0,-2 0-1,1 0 1,-1 0 0,-1 0 0,0 0 0,0 1 0,-1-1 0,0 1 0,-1 0 0,0 1 0,0-1 0,-9-7 0,15 15 36,0 1 0,0-1 0,-1 1 0,1 0 0,0-1 0,0 1 0,0 0 0,0-1 0,-1 1 0,1 0-1,0 0 1,0-1 0,-1 1 0,1 0 0,0 0 0,-1-1 0,1 1 0,0 0 0,-1 0 0,1 0 0,0-1 0,-1 1 0,1 0 0,0 0 0,-1 0 0,1 0 0,-1 0 0,1 0 0,0 0-1,-1 0 1,1 0 0,-1 0 0,1 0 0,-1 0 0,1 14-332,0-10 285,1 0-1,0-1 0,0 1 1,0 0-1,1-1 0,-1 1 1,1-1-1,3 5 0,0-4 71,0 0-1,0-1 0,1 0 0,-1 0 1,1 0-1,0-1 0,0 1 0,0-1 0,0-1 1,0 1-1,0-1 0,1 0 0,-1 0 1,0-1-1,1 0 0,-1 0 0,0-1 1,0 1-1,1-1 0,-1-1 0,0 1 0,0-1 1,0 0-1,0-1 0,0 1 0,-1-1 1,1 0-1,-1 0 0,0-1 0,1 0 1,-2 0-1,1 0 0,0 0 0,-1-1 0,0 0 1,0 0-1,0 0 0,-1 0 0,0-1 1,0 1-1,0-1 0,0 0 0,1-6 0,-4 12-23,0 0-1,0 0 0,-1 0 0,1 0 1,0 0-1,0 0 0,0 0 0,0 0 0,0 0 1,-1 0-1,1 0 0,0 0 0,0 0 0,0 0 1,0 0-1,-1 0 0,1 0 0,0 0 1,0 0-1,0 0 0,0 0 0,0 0 0,-1 0 1,1 0-1,0 0 0,0 0 0,0 0 1,0 0-1,0-1 0,0 1 0,-1 0 0,1 0 1,0 0-1,0 0 0,0 0 0,0 0 0,0-1 1,0 1-1,0 0 0,0 0 0,0 0 1,0 0-1,0 0 0,-1-1 0,1 1 0,0 0 1,0 0-1,0 0 0,0 0 0,0-1 0,1 1 1,-10 10-122,2 3 79,0 0-1,1 0 1,-6 23 0,9-30 79,1 1-1,1 0 1,-1 0 0,1 1 0,0-1 0,1 0 0,0 0 0,0 0 0,2 11-1,-2-18-15,0 1 0,1-1-1,-1 1 1,1-1-1,-1 1 1,1-1-1,-1 1 1,1-1-1,-1 0 1,1 1 0,-1-1-1,1 0 1,-1 1-1,1-1 1,0 0-1,-1 0 1,1 0 0,0 1-1,-1-1 1,1 0-1,0 0 1,-1 0-1,1 0 1,0 0-1,-1 0 1,1 0 0,-1-1-1,1 1 1,0 0-1,-1 0 1,1 0-1,0-1 1,-1 1-1,1 0 1,-1 0 0,1-1-1,-1 1 1,1-1-1,-1 1 1,2-1-1,23-16 318,-13 7-430,-2-1 0,0-1 0,0 0 0,-1 0 0,0-1 0,-1 0 0,-1 0 0,0-1 0,0 0 0,5-19 0,-12 31-67,-2 54-415,1 31 788,1-82-217,0 0-1,0 0 0,0 1 0,0-1 0,1 0 0,-1 0 1,0 0-1,1 0 0,-1 0 0,0 1 0,1-1 0,0 0 1,-1 0-1,1 0 0,-1 0 0,1 0 0,0-1 1,0 1-1,0 0 0,0 0 0,-1 0 0,1-1 0,0 1 1,0 0-1,0-1 0,0 1 0,1-1 0,-1 1 0,0-1 1,0 0-1,0 1 0,0-1 0,0 0 0,1 0 0,-1 0 1,0 0-1,0 0 0,0 0 0,0 0 0,2 0 1,0-1-506,0 0 1,0 0 0,0 0-1,0 0 1,0 0 0,0-1 0,0 1-1,0-1 1,-1 0 0,1 0-1,-1 0 1,1 0 0,-1 0 0,3-4-1,15-21-7614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12524,'0'0'3555,"-2"9"-1467,-6 40 75,-6 30-63,-9 155 0,23-228-2079,0-5-4,-1 1 1,1 0-1,0-1 0,0 1 1,-1 0-1,1 0 0,1-1 1,-1 1-1,0 0 1,0-1-1,1 1 0,-1 0 1,0-1-1,1 1 0,0 0 1,-1-1-1,1 1 0,0-1 1,1 2-1,-1-5 31,1-1-1,-1 1 1,-1-1-1,1 0 1,0 1-1,-1-1 0,1 0 1,-1 0-1,0 1 1,0-1-1,0 0 1,0 0-1,0 0 1,-1-2-1,1-4-54,-1-2 1,-1-1 0,0 0 0,0 1-1,-1-1 1,0 1 0,-1 0 0,0 0 0,-1 0 0,0 1 0,-1-1 0,0 1 0,-1 1 0,-12-16-1,18 25 205,59 23-1677,-16-17-2522,-3-5-3497,-13-1-2068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9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12075,'0'0'9919,"-9"7"-9043,4-4-781,-1 1 0,0 0 0,1 0 0,0 1 0,0 0 0,0 0 0,1 0 0,-1 0 0,1 1 0,1 0 0,-1 0 0,1 0 0,0 0 0,0 0 0,1 1 0,-1-1 0,2 1 0,-1-1 0,-1 14 0,3-19-78,1 0 1,0-1-1,-1 1 0,1 0 1,-1-1-1,1 1 0,0 0 1,-1-1-1,1 1 0,0-1 0,0 1 1,0-1-1,-1 0 0,1 1 1,0-1-1,0 0 0,0 0 1,0 1-1,0-1 0,0 0 0,-1 0 1,1 0-1,0 0 0,2 0 1,32 1-470,-26-1 167,-8 0 321,0 0 0,-1 0 0,1-1-1,0 1 1,0 0 0,0-1 0,-1 1 0,1 0 0,0-1 0,-1 1 0,1-1 0,0 1 0,-1-1 0,1 0 0,-1 1-1,1-1 1,-1 0 0,1 1 0,-1-1 0,1 0 0,-1 1 0,0-1 0,1 0 0,-1 0 0,0 0 0,1 1-1,-1-1 1,0 0 0,0 0 0,0 0 0,0 0 0,0 1 0,0-1 0,0 0 0,0 0 0,0 0 0,-1 0 0,1 1-1,0-1 1,0 0 0,-1-1 0,0 1-16,1-1-1,0 1 0,0 0 1,-1-1-1,1 1 1,-1-1-1,1 1 0,-1 0 1,0 0-1,0-1 1,1 1-1,-1 0 1,0 0-1,0 0 0,0 0 1,0 0-1,0 0 1,0 0-1,0 0 0,-1 0 1,1 1-1,0-1 1,0 0-1,-1 1 0,1-1 1,0 1-1,-1 0 1,-2-1-1,2 1-2,0 1 0,0 0 0,1 0 0,-1 0-1,0 0 1,0 0 0,0 0 0,1 1 0,-1-1 0,1 1 0,-1-1-1,1 1 1,-1-1 0,1 1 0,0 0 0,0 0 0,0-1 0,0 1 0,0 0-1,0 0 1,1 0 0,-1 0 0,0 0 0,1 0 0,-1 4 0,-8 57 841,9-62-841,0 0 1,0 0-1,0 1 0,-1-1 0,1 0 0,0 1 0,1-1 0,-1 0 0,0 0 0,0 0 0,0 1 0,1-1 0,-1 0 1,1 0-1,-1 0 0,1 1 0,-1-1 0,1 0 0,0 0 0,-1 0 0,1 0 0,0 0 0,0 0 0,0-1 0,0 1 1,0 0-1,0 0 0,0 0 0,0-1 0,0 1 0,0-1 0,0 1 0,0-1 0,1 1 0,-1-1 0,0 0 0,0 1 1,0-1-1,1 0 0,-1 0 0,0 0 0,0 0 0,1 0 0,-1 0 0,0 0 0,0-1 0,1 1 0,-1 0 0,0-1 1,0 1-1,0-1 0,0 1 0,1-1 0,-1 1 0,0-1 0,0 0 0,0 0 0,0 1 0,1-2 0,2-2 9,1 0-1,-1 0 1,0 0-1,0-1 1,0 1-1,-1-1 1,1 0-1,-1 0 1,-1 0-1,1 0 1,3-10-1,17-67 73,-16 54-27,-7 29-113,-4 9 21,1 1-1,0-1 1,0 1-1,-1 20 1,3-10 16,-1 29 38,2-48-26,0 0 1,0 1-1,1-1 0,-1 0 1,0 0-1,1 0 1,0 0-1,-1 1 1,1-1-1,0 0 1,0 0-1,0-1 1,0 1-1,0 0 1,1 0-1,1 2 1,-3-4-78,1 1 0,-1-1 0,0 0 0,0 0 0,1 0 0,-1 0 1,0 0-1,1 0 0,-1 0 0,0 0 0,0 0 0,1 0 0,-1 0 0,0 0 1,0 0-1,1 0 0,-1 0 0,0 0 0,1 0 0,-1 0 0,0 0 0,0 0 0,1 0 1,-1 0-1,0 0 0,0-1 0,1 1 0,-1 0 0,0 0 0,0 0 0,0 0 0,1-1 1,-1 1-1,0 0 0,0 0 0,0-1 0,0 1 0,1 0 0,-1 0 0,0-1 1,0 1-1,0 0 0,0 0 0,0-1 0,0 1 0,0 0 0,0 0 0,0-1 0,0 1 1,4-20-7670,-3 16 4574,1-12-9983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0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9449,'0'0'16453,"15"22"-14243,-13-3-2193,0 1 0,-1-1 0,-1 1 0,-2 23 0,-1 12 10,50-176 1857,-44 105-1948,-2 13 78,0-1 1,-1 1-1,1 0 1,0-1-1,1 1 0,-1 0 1,0 0-1,3-4 0,-2 6-98,-1-1 0,1 1 0,-1 0 0,1 0 0,-1 0 0,1 0-1,-1 0 1,1 1 0,0-1 0,0 0 0,-1 1 0,1-1 0,0 1 0,0 0 0,0-1-1,0 1 1,-1 0 0,1 0 0,2 1 0,37-1-6632,-19 0-806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0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9225,'0'0'15529,"1"10"-15406,4 36 489,-3 0 0,-1 0 0,-3 0 0,-2 0 1,-10 50-1,14-95-569,-1 0 0,1-1 0,0 1 0,-1 0 0,1 0 0,0-1 0,0 1 0,0 0 0,0-1 0,0 1 0,0 0 0,0 0 0,0-1-1,0 1 1,0 0 0,0 0 0,0-1 0,0 1 0,1 0 0,-1-1 0,0 1 0,1 0 0,-1-1 0,0 1 0,1 0 0,-1-1 0,1 1 0,-1-1 0,1 1 0,0 0 0,0-1-2,1 0 0,-1-1 0,0 1 0,1 0 0,-1-1 0,0 1 0,1-1 0,-1 0 0,0 1 0,0-1 0,0 0 0,0 0 0,0 0 0,2-2 0,44-50 256,-42 47-224,-4 5-74,80-104 237,-71 90-289,0-1-1,-1 0 1,-1 0-1,-1 0 1,8-25-1,-14 32-1183,-10 5-8592,-3 4-21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1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15599,'0'0'10666,"10"50"-10058,-5-40-415,5 5-33,-1-1-96,2 1-32,0 3-897,-1-6-1409,5 0-1666,-8-6-2402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1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20884,'0'0'2562,"-7"61"-2562,3-38 32,4 2 32,-2 0-160,2 0-448,0-4-161,0-4-448,0-4-961,0-8-1826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2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25 404 20563,'0'0'7618,"9"-5"-7543,-3 2-53,53-35-84,-56 36 28,0-1 0,0 1-1,0-1 1,-1 1 0,1-1 0,-1 0-1,1 0 1,-1 0 0,0 0 0,0-1-1,-1 1 1,1 0 0,-1-1 0,1 1-1,-1-1 1,0 0 0,1-6-1,-4 9-12,0 1 0,0-1 0,0 1 0,0 0-1,0 0 1,0-1 0,0 1 0,0 1-1,0-1 1,0 0 0,0 0 0,-3 2 0,0 0 15,-1 1 0,1 0 1,0 0-1,0 0 0,0 1 1,0 0-1,1 0 0,-1 0 1,1 0-1,0 1 0,0 0 1,1 0-1,0 0 0,-1 0 1,-2 7-1,2-3 142,0 0 1,0 0-1,0 1 0,1 0 0,1-1 1,0 1-1,0 0 0,0 14 0,2-21-69,0-1 0,0 0 0,0 1 0,0-1 0,0 0 0,1 1 0,-1-1 0,1 0 0,0 1 0,0-1 0,0 0 0,0 0 0,0 0 0,0 0 0,0 0 0,1 0 0,-1 0 0,1 0 0,-1 0 0,1-1 0,0 1 0,0-1 0,0 1 0,0-1 0,0 0 0,0 0 0,0 0 0,3 1 0,1 0 12,0 0 1,0-1-1,0 0 1,0-1 0,0 1-1,1-1 1,-1-1-1,0 1 1,0-1-1,7-1 1,-8 1-111,1-1 1,-1 1-1,0-1 0,0 0 1,0 0-1,0-1 0,-1 1 0,1-1 1,-1 0-1,1-1 0,-1 1 1,0-1-1,0 1 0,-1-1 1,6-7-1,-6 6-517,0 0-1,0 0 1,0-1 0,0 1 0,-1-1 0,0 1-1,0-1 1,1-10 0,1-20-6040</inkml:trace>
  <inkml:trace contextRef="#ctx0" brushRef="#br0" timeOffset="1">0 1 8968,'0'0'19347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2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14734,'0'0'10282,"0"48"-9514,-11-22 33,2 5-352,1 8 191,3 4-223,3 2-353,2 1-32,0-2-32,0 1-705,5-5-1505,5-5-1986,-1-6-3748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17136,'0'0'3401,"-7"9"-1453,-20 25-188,-29 46 0,49-69-1684,1 0 0,0 1 1,0-1-1,1 1 0,1 1 0,0-1 0,1 1 0,0-1 1,-2 25-1,5-36-74,0 0 1,0-1 0,0 1 0,0-1 0,0 1-1,0-1 1,0 1 0,0 0 0,0-1 0,0 1-1,1-1 1,-1 1 0,0-1 0,0 1-1,1-1 1,-1 1 0,0-1 0,1 1 0,-1-1-1,1 0 1,-1 1 0,0-1 0,1 0 0,-1 1-1,1-1 1,-1 0 0,1 1 0,-1-1-1,1 0 1,-1 0 0,1 1 0,0-1 0,23-2 70,21-19-196,64-64-1718,-113 91 1925,0 1 1,1 0 0,0 1-1,0-1 1,0 0 0,1 1-1,0-1 1,1 1-1,0 0 1,0 0 0,0-1-1,1 1 1,2 14 0,-1-21-71,1 1 1,-1 0 0,1-1-1,-1 1 1,1-1 0,0 0 0,0 1-1,0-1 1,-1 0 0,1 0-1,0 0 1,1 0 0,-1 0-1,0-1 1,0 1 0,0-1-1,0 1 1,1-1 0,-1 0-1,0 0 1,0 0 0,0 0-1,1 0 1,-1-1 0,4 0 0,4 0 25,-1-1 0,1 0 0,-1 0 0,15-6 0,5-7-159,-1-1 0,41-30-1,2-2-1001,-74 60 929,-8 26 680,10-36-470,1-1 0,-1 1 0,1 0 1,0-1-1,0 1 0,0 0 0,0-1 1,0 1-1,0 0 0,0-1 1,0 1-1,0 0 0,1-1 0,-1 1 1,1-1-1,-1 1 0,2 2 0,2-2-51,-1-1 0,0 1-1,1-1 1,-1 0 0,1 0-1,0 0 1,-1 0-1,1-1 1,0 1 0,0-1-1,-1 0 1,1 0 0,0 0-1,5-2 1,-3 2-74,0 0 1,1 0-1,-1 0 0,0 0 1,12 3-1,-17-2 96,0-1 0,1 1 0,-1 0-1,0-1 1,1 1 0,-1 0 0,0 0 0,0 0 0,0 0 0,1 0 0,-1 0 0,0 0 0,0 0-1,-1 0 1,1 0 0,0 1 0,0-1 0,-1 0 0,1 1 0,0-1 0,-1 0 0,1 1-1,-1-1 1,0 1 0,0-1 0,1 1 0,-1-1 0,0 3 0,1 13 55,-1-1-1,0 1 1,-2 0 0,0-1 0,0 1 0,-9 27 0,8-34-19,-1-1-1,0 0 1,-1 0 0,1 0 0,-2-1 0,1 1 0,-1-1-1,0-1 1,-1 1 0,0-1 0,0 0 0,-14 10 0,20-16 17,-1 0-1,0 0 1,1 1 0,-1-1 0,1 0 0,-1 0 0,0 0 0,0-1 0,0 1-1,0 0 1,1-1 0,-1 1 0,0-1 0,0 0 0,0 1 0,0-1-1,0 0 1,0 0 0,0 0 0,0-1 0,-3 0 0,3 0 21,1 0 1,-1 0-1,1 0 1,-1 0-1,1 0 1,0-1 0,0 1-1,-1-1 1,1 1-1,0-1 1,0 0-1,0 1 1,1-1-1,-1 0 1,0 1-1,1-1 1,-1 0-1,0-2 1,-1-13 249,0 1 1,0-1-1,2 0 0,1-18 0,0 16-431,-1-1 120,1 0 0,1 0 0,5-22-1,-5 34-7,0 0 1,0 1-1,1-1 0,0 0 0,1 1 0,-1-1 0,1 1 0,1 0 0,-1 0 0,8-8 0,-10 13-82,0 1 1,0-1-1,0 1 1,0-1-1,1 1 1,-1 0-1,0 0 1,0 0-1,1 0 1,-1 0-1,1 0 1,-1 1-1,1-1 1,-1 1-1,1 0 1,-1-1-1,1 1 1,-1 1 0,1-1-1,-1 0 1,1 0-1,-1 1 1,4 1-1,33 16-6701,-13-2-973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2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18706,'0'0'9224,"-8"47"-8615,10-42-481,6 1-32,1-4-224,2-2-2242,-5 0-5317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7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4132,'0'0'3267,"-15"68"-1153,13-40-256,-1-3-321,3-2-992,0-6-385,0 3-128,0-2-64,0-1-160,0 1-769,0 1-481,0-4-1632,0 0-802</inkml:trace>
  <inkml:trace contextRef="#ctx0" brushRef="#br0" timeOffset="1">58 482 5830,'0'0'5573,"-11"58"-4388,5-28 192,1 1-352,1 2-512,-1-3-353,-1 0-96,-3-4-32,7-1-64,-2-5-160,2-4-289,-2-1-127,4 0-257,0-1-801,0 0-1216,0 2-1603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5157,'-1'9'4495,"-13"127"5135,14-104-7612,2 79 1348,-1-56-5995,0 0-4679,-1-49 3950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1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 8904,'0'0'15759,"-1"9"-14531,-8 21-698,-2 0-1,0 0 1,-2-1 0,-2 0-1,0-1 1,-23 31 0,8-12-529,-24 54 0,52-96-22,0 1 0,0-1 0,0 1-1,0 0 1,1-1 0,0 1 0,0 0 0,1 0-1,0 0 1,0 9 0,1-13 21,-1 0 1,0 0-1,1 0 1,0 0-1,-1 0 0,1 0 1,0-1-1,0 1 1,0 0-1,0 0 1,1-1-1,-1 1 1,0-1-1,1 1 0,-1-1 1,1 1-1,-1-1 1,1 0-1,-1 0 1,1 0-1,0 0 1,0 0-1,0 0 0,0 0 1,0-1-1,-1 1 1,1-1-1,0 1 1,0-1-1,0 0 1,1 0-1,1 0 0,44 0 85,-1-3 0,90-17 0,-99 13 1216,52-2 0,-95 9-2030,-3 0-2041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3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6374,'5'-21'4690,"1"-19"11418,-6 72-15451,0 113 53,0-145-703,0 1-1,0-1 1,0 1-1,0-1 1,0 1-1,-1 0 1,1-1-1,0 1 1,0-1 0,0 1-1,1-1 1,-1 1-1,0 0 1,0-1-1,0 1 1,0-1-1,0 1 1,1-1-1,-1 1 1,0-1 0,1 1-1,-1-1 1,0 1-1,1-1 1,-1 1-1,0-1 1,1 1-1,-1-1 1,1 0 0,-1 1-1,1-1 1,-1 0-1,1 1 1,-1-1-1,1 0 1,-1 0-1,1 1 1,-1-1 0,1 0-1,0 0 1,-1 0-1,1 0 1,-1 0-1,1 0 1,0 0-1,-1 0 1,1 0 0,-1 0-1,1 0 1,-1 0-1,1 0 1,0-1-1,-1 1 1,1 0-1,-1 0 1,1-1-1,-1 1 1,1 0 0,-1-1-1,1 1 1,-1 0-1,1-1 1,-1 1-1,0-1 1,1 0-1,27-28 523,-3-5-397,-13 20-113,0-1-1,-2-1 0,0 0 1,14-29-1,-20 131-269,-5-85 266,1 0 0,0 0 0,-1 0 0,1 0 0,0 0 0,-1 1 0,1-1 0,0 0 0,0 0 0,0 0 0,0 0 0,0 0 0,0 1 0,1-1 0,-1 0 0,0 0 0,0 0 0,1 0 0,-1 0 0,1 0 0,-1 0 0,1 0 0,0 0 0,-1 0 0,1 0 0,0 0 0,-1 0 0,2 1 0,1-3 23,-1 1 1,0-1-1,0 0 0,1 0 0,-1 0 1,0 0-1,0 0 0,0 0 1,0 0-1,0-1 0,0 1 0,-1-1 1,1 0-1,2-2 0,4-2-6,-1-1 0,1-1 0,-1 0 0,0 0 0,-1 0 0,0-1 0,7-13 0,-13 22-90,0 18-905,-2-8-4183,8-20-2657,2-3-3456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3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0 4965,'0'0'21471,"-1"10"-20633,0 0-609,-2 0 1,1 0-1,-1 0 1,-1 0 0,0 0-1,0-1 1,-1 1-1,-10 15 1,6-11-28,-11 14 592,15-27-476,6-20-234,1 5-359,2 0 1,0 0-1,1 1 0,0-1 0,14-24 0,-19 38 266,0 0 0,1 0-1,-1 0 1,0 0 0,0 0 0,0-1 0,0 1 0,0 0 0,0 0-1,0 0 1,0 0 0,0 0 0,0 0 0,1 0 0,-1 0 0,0-1-1,0 1 1,0 0 0,0 0 0,0 0 0,0 0 0,1 0 0,-1 0-1,0 0 1,0 0 0,0 0 0,0 0 0,0 0 0,1 0 0,-1 0-1,0 0 1,0 0 0,0 0 0,0 0 0,0 0 0,1 0 0,-1 0-1,0 0 1,0 0 0,0 0 0,0 0 0,0 1 0,0-1 0,1 0-1,-1 0 1,0 0 0,0 0 0,0 0 0,0 0 0,0 0 0,0 0-1,0 1 1,0-1 0,0 0 0,0 0 0,1 0 0,-1 0 0,0 1 0,5 14-165,2 25 237,-6-35-86,-1 3 105,2 0-1,-1 0 1,1 0-1,0 0 1,1 0-1,0-1 1,0 1-1,1-1 1,-1 1-1,2-1 1,-1-1-1,1 1 1,0-1-1,11 11 1,-39-36 401,2-1 1,-31-36 0,29 30-604,-48-44 1,81 78 64,0-1 0,0 0 0,1-1 0,0 0 0,0-1 0,13 4 0,-1-3-76,0-2 0,0 0 0,0-2 0,32 0-1,-33-2-2197,0-2-1,31-5 1,-1-9-8257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0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7655,'0'5'6374,"0"-3"-3651,0-1-2018,9-1-161,2 0 481,10 0-384,3 0-353,0 0-160,3 0-64,4 0-32,-1 0-32,2-1-96,-2-2-1602,5-1-1889,-1-2-3139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0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10122,'0'0'9192,"45"30"-8519,-17-25-321,7-3-192,8-1-64,2-1-704,3 0-1698,-1 0-1057,-4 0-1794</inkml:trace>
  <inkml:trace contextRef="#ctx0" brushRef="#br0" timeOffset="1">548 24 7495,'0'0'4559,"11"-1"-2546,179-2 4145,-33 2-7369,-1-8-9721,-112 4 4259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0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2851,'0'0'13773,"60"0"-12876,-47 0-33,7 0-127,1 0-385,7 0-223,6 0-65,1 0-64,8 0-993,4 0-2114,1-3-2883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1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13645,'0'0'8349,"8"-1"-7852,51-7-674,72 1-1,71 9-6893,-60 0-734,-44-4 6620,49-5 8975,-1 1-157,-48 4-9085,150 14-3412,-67-1 1849,-61-10 4012,-89-4 299,53-11 0,-56 8-1832,0 1-1,46-1 1,-10 9 277,97 17 0,-98-10 1401,99 3 1,-64-8 418,121 20 0,-130-12-1309,-39-6-481,-12-1 879,0-1 1,0-2-1,0-1 0,0-2 0,44-6 0,-48-4-2329,-16-2-3907,-14 7 621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134 135 17168,'0'0'2776,"-9"-2"-1164,6 1-1550,0 0 0,0 1 0,-1-1-1,1 1 1,0 0 0,-1 0-1,1 0 1,0 0 0,-1 0 0,1 1-1,0-1 1,0 1 0,-1 0-1,1 0 1,0 0 0,0 1-1,0-1 1,0 1 0,0-1 0,1 1-1,-1 0 1,0 0 0,1 0-1,-3 4 1,0-2 48,1 1 0,0 0 0,0 1 0,0-1 0,0 1 0,1-1 0,0 1-1,0 0 1,1 0 0,0 1 0,0-1 0,0 0 0,1 1 0,0-1 0,0 1 0,0 6 0,2-12-92,-1 0 1,0 0 0,1 0 0,-1 0-1,1-1 1,-1 1 0,1 0 0,0 0-1,-1-1 1,1 1 0,0 0 0,-1-1-1,1 1 1,0 0 0,0-1 0,0 1-1,-1-1 1,1 0 0,0 1 0,0-1-1,0 0 1,0 1 0,0-1 0,0 0-1,0 0 1,0 0 0,0 0-1,0 0 1,0 0 0,0 0 0,0 0-1,0 0 1,0 0 0,0 0 0,-1-1-1,3 0 1,38-9 777,-25 1-748,-1 0 0,0-1 0,0-1 0,-1-1 0,0 0-1,20-24 1,-12 10-40,0-1-1,27-48 1,-47 71-30,-1 2-11,1 0 1,-1-1-1,1 1 1,-1-1-1,0 1 1,0-1 0,0 1-1,-1-1 1,1 1-1,0-5 1,-2 7 17,1 0 0,0 0-1,0-1 1,-1 1 0,1 0 0,0 0 0,-1 0 0,1 0 0,-1 0 0,1 0 0,0-1 0,-1 1 0,1 0 0,0 0 0,-1 0-1,1 0 1,0 0 0,-1 1 0,1-1 0,-1 0 0,1 0 0,0 0 0,-1 0 0,1 0 0,0 0 0,-1 1 0,1-1 0,0 0 0,0 0-1,-1 0 1,1 1 0,0-1 0,-1 1 0,-10 7 128,1 2 1,0-1-1,0 2 0,1-1 1,1 1-1,-1 1 0,2-1 1,0 1-1,0 1 0,1-1 0,0 1 1,1 0-1,1 0 0,0 1 1,1-1-1,0 1 0,0 16 0,3-29-108,0 1 0,-1-1-1,1 0 1,0 1-1,1-1 1,-1 1 0,0-1-1,0 0 1,1 1-1,-1-1 1,0 1 0,1-1-1,-1 0 1,1 1-1,0-1 1,-1 0 0,1 0-1,0 0 1,0 0-1,0 1 1,0-1 0,0 0-1,0-1 1,0 1-1,0 0 1,0 0 0,1 0-1,-1-1 1,0 1-1,1 0 1,-1-1 0,0 1-1,1-1 1,-1 0 0,0 1-1,1-1 1,-1 0-1,1 0 1,-1 0 0,0 0-1,1 0 1,-1 0-1,1 0 1,-1-1 0,0 1-1,1 0 1,-1-1-1,3 0 1,2-1 13,0 0 1,0-1 0,0 1-1,-1-1 1,1 0-1,-1-1 1,0 1-1,1-1 1,7-9 0,-11 12 1,0-1 0,-1 0 0,1 0 1,-1 0-1,0 0 0,1 0 1,-1 0-1,0 0 0,0-1 0,-1 1 1,1 0-1,0 0 0,-1-1 1,1-2-1,-19 27 530,15-16-507,0-1 1,1 1-1,0-1 1,1 1 0,-1 0-1,0 7 1,2-12-39,-1 0 0,1 0 0,0 0 0,0 0-1,0 0 1,-1 0 0,1 0 0,0 1 0,1-1 0,-1 0 0,0 0 0,0 0 0,0 0 0,1 0 0,-1 0 0,0 0-1,1 0 1,-1 0 0,1 0 0,-1 0 0,1 0 0,0 0 0,-1 0 0,1-1 0,0 1 0,0 0 0,-1 0-1,1-1 1,0 1 0,0 0 0,0-1 0,0 1 0,0-1 0,0 1 0,0-1 0,0 0 0,0 1 0,0-1 0,2 0-1,1 1 13,1-1 0,0 0 0,-1-1 0,1 1 0,0-1 0,-1 0 0,1 0 0,-1 0 0,1-1 0,-1 0 0,0 0 0,0 0 0,0 0 0,0 0 0,6-6 0,-4 3 55,0-1 0,-1 0 0,0 0 0,0 0-1,0 0 1,-1-1 0,0 0 0,5-12 0,-2 1 85,-1-1 1,-1 1 0,0-1 0,-2 0 0,0 0 0,0-36 0,22 72-1851,-20-11 933,1-1-1,0 0 0,1 0 1,-1 0-1,1-1 0,0 0 0,0 0 1,0-1-1,9 4 0,23 2-5997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3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4569 17 7335,'-4'2'7716,"-7"0"-3985,-32-2-3606,35 0 501,-486-15-460,-74 10-236,346 23-160,-261 55 0,94-10 290,326-53 34,-1 2 0,-113 39 0,138-36 27,-1 1 0,2 2 0,0 2 0,2 2 1,-45 33-1,25-3 279,46-41 73,0 0 1,-2 0-1,1-2 0,-1 1 1,-22 12-1,18-13-428,1 1 1,0 1-1,0 0 0,2 1 0,-1 0 0,-12 16 0,-69 92-95,63-77 78,-127 158 35,-65 87-73,145-164 12,-81 167 0,102-179 0,-15 24 4,-220 438 52,210-401-58,-91 208 0,149-321-31,15-41 3,1 1 1,1 0-1,1 0 1,1 1-1,1 0 1,1 0-1,-3 27 1,7-48 1,0 0 0,0 1 0,0-1 0,0 0 1,0 1-1,0-1 0,0 0 0,0 1 0,0-1 0,0 0 1,0 1-1,0-1 0,0 0 0,0 1 0,1-1 0,-1 0 1,0 1-1,0-1 0,0 0 0,0 1 0,1-1 0,-1 0 1,0 0-1,0 1 0,1-1 0,-1 0 0,0 0 0,0 1 1,1-1-1,-1 0 0,0 0 0,1 0 0,-1 0 0,0 1 1,1-1-1,-1 0 0,0 0 0,1 0 0,-1 0 0,0 0 1,1 0-1,-1 0 0,0 0 0,1 0 0,-1 0 0,0 0 1,1 0-1,-1 0 0,1 0 0,-1 0 0,0-1 0,1 1 1,-1 0-1,0 0 0,1 0 0,0-1-303,1 0 0,-1 0-1,0 0 1,0 1 0,0-1 0,0 0 0,0 0-1,0-1 1,0 1 0,0 0 0,0 0 0,0 0-1,0-1 1,0-1 0,6-24-6456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4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84 8456,'0'0'13399,"2"9"-12625,-2-6-681,1-1-1,-1 1 0,1 0 0,0 0 0,0-1 1,0 1-1,0-1 0,0 1 0,1-1 0,-1 1 0,1-1 1,2 3-1,-2-4 6,0 1 0,1-1 0,0 1 0,-1-1 0,1 0-1,0 0 1,0 0 0,-1 0 0,1-1 0,0 1 0,0-1 0,0 0 0,0 0 0,0 0 0,5 0 0,-5-1-57,1 0 0,-1 0 0,0 0 0,1 0 0,-1 0 0,0-1-1,0 1 1,0-1 0,0 0 0,-1 0 0,1 0 0,0 0 0,-1 0 0,1-1 0,-1 1 0,0-1 0,0 0 0,0 0 0,0 0 0,0 0 0,-1 0 0,1 0 0,-1 0 0,0 0 0,0 0 0,1-7 0,-1 8-35,0 0 1,-1-1-1,1 1 0,-1 0 1,1-1-1,-1 1 1,0 0-1,0-1 0,0 1 1,0 0-1,0-1 0,-1 1 1,1 0-1,-1 0 1,1-1-1,-1 1 0,0 0 1,0 0-1,0 0 0,0 0 1,0 0-1,-1 0 1,1 0-1,-1 0 0,1 0 1,-1 1-1,0-1 0,1 0 1,-1 1-1,0 0 1,0-1-1,0 1 0,0 0 1,0 0-1,0 0 0,-1 0 1,1 0-1,0 1 1,-3-1-1,2 0-32,0 1-1,0 0 1,0 0-1,0 0 1,0 0 0,0 0-1,0 1 1,0-1 0,0 1-1,0 0 1,0 0-1,0 0 1,1 0 0,-1 1-1,0-1 1,1 1-1,-1 0 1,-4 3 0,3 0 0,0-1 0,0 1 0,0 0 0,1 0 0,-1 0 0,1 0 0,0 1 0,1-1 0,-3 8 0,1 0 25,0 0-1,1 1 0,1 0 1,0 0-1,1 0 0,0 0 1,2 26-1,-1-39 9,0 0-1,1 0 1,-1 0-1,0 0 1,0 0-1,1 0 1,-1 0 0,1 0-1,-1 0 1,0 0-1,1 0 1,0-1-1,-1 1 1,1 0 0,0 0-1,-1 0 1,1-1-1,0 1 1,0 0 0,0-1-1,-1 1 1,1 0-1,0-1 1,0 1-1,0-1 1,0 0 0,1 1-1,1 0 21,0-1 0,0 0 0,0 0 0,0 0 0,0 0 0,0 0-1,0-1 1,0 1 0,5-2 0,3-2 46,-1 0 0,1 0-1,-1-1 1,13-8 0,30-29 64,-40 30-164,-1 2-1,2 0 1,0 0-1,23-12 1,-37 22 14,1 0 1,-1 0-1,0 0 1,1 0-1,-1 0 1,0 0 0,1-1-1,-1 1 1,1 0-1,-1 0 1,0 0-1,1 0 1,-1 1-1,0-1 1,1 0 0,-1 0-1,0 0 1,1 0-1,-1 0 1,0 0-1,1 0 1,-1 1-1,0-1 1,1 0 0,-1 0-1,0 0 1,0 1-1,1-1 1,-1 0-1,0 0 1,0 1-1,1-1 1,-1 0 0,0 1-1,0-1 1,0 0-1,0 1 1,1-1-1,3 22-37,-6 23 383,2-45-328,-16 81 550,36-94-58,-1-7-320,-16 16-322,1 0 1,-1-1-1,1 1 1,0 0-1,0 1 1,0-1-1,0 1 0,1 0 1,-1 0-1,1 0 1,0 0-1,0 1 1,0 0-1,7-2 1,-12 4 102,1 1 0,0-1 0,-1 1 0,1 0 0,0-1-1,-1 1 1,1 0 0,-1-1 0,1 1 0,-1 0 0,1 0 0,-1-1 0,0 1 0,1 0 0,-1 0 0,0 0 0,0-1 0,0 1 0,0 0 0,1 0 0,-1 0 0,0 0 0,0 0 0,-1 0 0,1 1 0,0 33 240,0-27-216,-1-7 13,1 0 0,0 0 0,0 0 0,-1 0 0,1 0 0,0 0 0,0 0 0,0 0 0,0 0 1,0 0-1,0 0 0,1 0 0,-1 0 0,0 0 0,0-1 0,1 1 0,-1 0 0,1 0 0,-1 0 0,1 0 0,-1 0 1,1-1-1,-1 1 0,1 0 0,1 1 0,12-19-2313,12-43-6426,-13 20 662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5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1 14189,'0'0'2392,"-3"12"-614,2-9-1650,-13 47 1942,3 0-1,-8 72 0,18-102-1909,-1 58 66,2-73-209,0-1 1,1 1-1,0 0 1,-1 0 0,1-1-1,1 1 1,-1 0-1,1-1 1,0 1 0,0-1-1,0 0 1,4 6-1,-5-9 95,-3-17 1025,-5 1-1111,-1 1-1,0-1 1,-1 2-1,-1-1 1,0 1-1,-1 0 1,0 1 0,-26-21-1,36 32 12,28 8-448,-17-4 14,0-1-1,1 0 1,-1-1-1,1 0 0,10-1 1,-8 0-1541,-1-1 0,0-1 0,-1 0 0,15-4 0,9-6-5226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5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9 9737,'0'0'13549,"-9"-3"-11243,3 2-2141,0-1 0,0 1-1,0 1 1,0-1 0,0 1-1,-1 0 1,1 0-1,0 1 1,0 0 0,-9 2-1,12-2-152,0 0 0,0-1 0,1 2 0,-1-1 0,0 0-1,1 0 1,-1 1 0,1-1 0,0 1 0,0 0 0,-1 0-1,1 0 1,0 0 0,0 0 0,1 0 0,-1 1 0,0-1-1,1 1 1,0-1 0,-1 1 0,1-1 0,0 1 0,0 0-1,0 0 1,1-1 0,-1 1 0,1 0 0,-1 0 0,1 0-1,0 2 1,1-3-43,-1-1 0,0 0 0,1 1-1,-1-1 1,1 0 0,0 0 0,-1 0-1,1 0 1,0 1 0,0-1 0,0 0-1,0 0 1,0 0 0,0-1 0,0 1-1,0 0 1,0 0 0,0-1 0,0 1-1,0 0 1,1-1 0,-1 1 0,0-1-1,0 1 1,1-1 0,-1 0 0,0 0-1,1 0 1,-1 1 0,0-1 0,1 0-1,-1-1 1,0 1 0,1 0 0,0 0-1,66-7-945,-47 4 554,-19 2 422,-1 1 0,1 0 0,0 0 0,0-1-1,0 1 1,0 0 0,0 1 0,0-1 0,-1 0 0,1 0-1,0 1 1,0-1 0,0 1 0,0 0 0,-1-1 0,1 1 0,0 0-1,-1 0 1,1 0 0,-1 0 0,1 0 0,-1 1 0,1-1-1,1 2 1,-3-1 84,0 0 0,1 0 0,-1 0 0,0-1 0,0 1 0,0 0 0,-1 0 0,1 0 0,0-1 0,-1 1-1,1 0 1,-1-1 0,1 1 0,-1 0 0,0-1 0,0 1 0,0 0 0,0-1 0,0 0 0,0 1 0,0-1 0,0 1 0,-1-1 0,1 0-1,-1 0 1,-2 2 0,-1 2 182,-41 34 1614,42-36-1961,1 0 0,-1-1-1,1 0 1,-1 0 0,0 0 0,0 0 0,0 0 0,0-1 0,0 0 0,0 0 0,-6 1 0,12-26-12058,3 9 3513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6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9257,'0'0'12433,"-2"8"-11264,-7 57-366,3 1 0,2 0-1,6 87 1,0-37 411,-2-58 262,0-47-5,0-40-366,0-25-836,-1 4-991,8-79 0,-6 116 429,2 0-1,-1 0 1,1 0 0,1 1 0,1-1 0,0 1 0,0 0 0,1 0 0,0 1 0,1 0 0,10-12 0,-15 19 171,1 1 0,0 0 0,1 0 0,-1 0 0,0 0 0,1 1 0,0-1 0,-1 1 0,1 0 0,0 0 0,0 0 0,0 0 0,1 1 0,-1 0 0,0 0 0,1 0 0,-1 0 0,0 1 0,5-1 0,-8 2 119,0-1 1,0 1-1,0-1 0,0 1 0,0-1 0,0 1 0,-1 0 1,1-1-1,0 1 0,-1 0 0,1 0 0,0 0 0,-1-1 1,1 1-1,-1 0 0,1 0 0,-1 0 0,0 0 0,1 0 1,-1 0-1,0 0 0,1 0 0,-1 0 0,0 0 0,0 0 0,0 0 1,0 0-1,0 0 0,0 0 0,0 0 0,-1 0 0,1 1 1,-6 37 1190,1-30-720,0 0 1,-1 0-1,0 0 1,0-1-1,-1 1 1,0-1-1,-11 9 1,15-14-474,0 0 1,0 0 0,0 0-1,-1-1 1,1 1 0,-1-1-1,0 0 1,0 0 0,0 0-1,0-1 1,0 1-1,0-1 1,0 0 0,0 0-1,0 0 1,-1-1 0,1 1-1,0-1 1,-1 0 0,-5-1-1,9 0-191,0 1 0,0-1 0,1 0-1,-1 0 1,0 1 0,1-1-1,-1 0 1,1 0 0,-1 0 0,1 0-1,-1 0 1,1 0 0,0 0 0,-1 0-1,1 0 1,0 0 0,0 0-1,0 0 1,0 0 0,0 0 0,0 0-1,0 0 1,0 0 0,0 0-1,0 0 1,0 0 0,1 0 0,-1 0-1,0 0 1,1-1 0,11-31-7295,2 7 215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6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10602,'0'0'8851,"0"9"-5824,-13 165 3064,13-174-6083,0 0 1,-1 0-1,1 0 1,0 1-1,0-1 1,0 0-1,0 0 0,0 1 1,0-1-1,0 0 1,0 0-1,0 1 1,0-1-1,0 0 1,0 0-1,0 1 0,0-1 1,0 0-1,0 0 1,1 1-1,-1-1 1,0 0-1,0 0 0,0 1 1,0-1-1,0 0 1,0 0-1,1 0 1,-1 1-1,0-1 0,0 0 1,0 0-1,1 0 1,-1 0-1,0 0 1,0 1-1,0-1 0,1 0 1,-1 0-1,0 0 1,0 0-1,1 0 1,-1 0-1,0 0 1,0 0-1,1 0 0,-1 0 1,13-10 294,7-20-55,-15 15-256,-1 0 1,-1 1 0,0-1 0,-1-1 0,1-29 0,-3 44-68,-10 38-256,8-30 349,1 1 0,0 0 1,0 0-1,0 0 0,1 0 0,2 14 0,-2-20-7,0-1 0,1 1 0,-1-1 0,1 0 0,-1 0 0,1 1 0,-1-1 0,1 0 0,0 0 0,0 1 0,-1-1 0,1 0 0,0 0 0,0 0 0,0 0 0,0 0 0,0 0 0,2 1 0,-1-2 4,0 1-1,0-1 1,0 1-1,-1-1 1,1 0-1,0 0 1,0 0 0,0 0-1,0 0 1,0 0-1,0 0 1,-1-1-1,1 1 1,0-1-1,0 1 1,0-1 0,3-2-1,5-3-136,0-1-1,0 0 1,0 0-1,-1-1 1,0-1 0,0 0-1,-1 0 1,0 0-1,-1-1 1,9-14-1,-2 4-430,-18 67 270,0-23 873,1-1 1,-1 43 0,4-65-587,0-1 0,0 1 0,0-1 0,0 1 0,0-1 1,0 0-1,1 1 0,-1-1 0,0 1 0,0-1 0,0 0 0,0 1 0,0-1 0,1 1 0,-1-1 1,0 0-1,0 1 0,1-1 0,-1 0 0,0 1 0,0-1 0,1 0 0,-1 0 0,0 1 0,1-1 1,-1 0-1,0 0 0,1 1 0,-1-1 0,1 0 0,-1 0 0,0 0 0,1 0 0,-1 0 0,1 0 0,-1 0 1,0 0-1,1 0 0,-1 0 0,1 0 0,-1 0 0,1 0 0,-1 0 0,0 0 0,1 0 0,-1 0 1,1 0-1,-1 0 0,0-1 0,1 1 0,-1 0 0,0 0 0,1 0 0,-1-1 0,0 1 0,1 0 0,-1-1 1,0 1-1,1 0 0,-1-1 0,0 1 0,0 0 0,0-1 0,1 1 0,-1-1 0,22-23-1694,-14-1-1983,-6-6-3299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6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14990,'0'0'7623,"21"53"-7559,-6-43-640,9-2-3011,2-3-2435,-1-2-6246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7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108 206 10794,'0'0'12359,"-8"3"-11521,2 0-716,0 0 1,0 0-1,0 1 1,0 0-1,0 0 1,1 0 0,-1 1-1,1-1 1,0 1-1,1 1 1,-1-1-1,1 1 1,0 0-1,1-1 1,-1 2 0,1-1-1,1 0 1,-1 1-1,1-1 1,0 1-1,0 0 1,-1 9-1,3-13-97,-1 1-1,1-1 0,-1 0 1,1 0-1,0 0 0,0 1 0,1-1 1,-1 0-1,1 0 0,-1 0 1,1 0-1,0 1 0,0-1 0,0 0 1,1 0-1,-1-1 0,1 1 1,0 0-1,-1 0 0,1-1 0,3 3 1,-2-3-8,1 0 0,0 0-1,-1 0 1,1 0 0,0-1 0,0 0 0,0 0 0,0 0 0,0 0 0,1-1 0,-1 1 0,0-1 0,0 0 0,0 0 0,1-1 0,3 0-1,1-1-17,0 0-1,0-1 0,0 0 0,-1 0 0,1-1 0,-1 0 0,0-1 0,0 1 0,0-2 1,-1 1-1,0-1 0,0 0 0,0-1 0,9-10 0,-2-1-98,0 0 0,-1 0 0,0-1 0,16-37 0,-24 46 69,-1 0-1,0 0 1,0 0 0,-2-1-1,1 1 1,-1-1-1,1-15 1,-5 26 32,1 1 1,-1 0-1,0 0 1,1 0-1,-1 0 1,1 0-1,0 0 0,-1 0 1,1 0-1,0 1 1,-1-1-1,1 1 1,0-1-1,-1 2 0,-4 9 13,1 0 0,0 0-1,0 1 1,1 0-1,1-1 1,-4 26-1,6-33 33,0 0-1,0 1 1,1-1 0,0 1-1,0 0 1,0-1-1,1 1 1,-1-1-1,1 1 1,1-1 0,-1 0-1,1 1 1,0-1-1,0 0 1,1 0 0,-1 0-1,1-1 1,6 10-1,-6-12-3,-1-1 0,0 1 0,1 0 0,-1-1 0,1 1 0,-1-1 0,1 1 0,-1-1 0,1 0 0,0 0 1,0-1-1,0 1 0,0-1 0,-1 1 0,1-1 0,0 0 0,0 0 0,0 0 0,0 0 0,0-1 0,0 1 0,0-1 0,0 1 0,-1-1 0,1 0 0,0 0 0,0-1 0,-1 1 0,1 0 0,-1-1 0,1 0 0,-1 1 0,3-4 0,6-4 75,-2-1 0,1 0 0,-1 0 0,-1-1-1,14-21 1,-8 6-88,-1 0 0,-1-1-1,-1 0 1,-2-1 0,0 0 0,-2-1-1,4-39 1,-12 54-92,-6 21-78,-8 18-88,9-6 243,0 0 0,0 0-1,2 0 1,0 0-1,2 1 1,0-1 0,1 1-1,1 0 1,1-1-1,5 36 1,-4-49-10,0 0 0,0 0 0,0 0 0,1 0 1,0 0-1,7 11 0,-8-15 11,-1 0-1,1 0 1,0 0 0,-1 0 0,1 0 0,0 0 0,0 0 0,0 0-1,0-1 1,1 1 0,-1-1 0,0 1 0,1-1 0,-1 0-1,1 0 1,-1 0 0,1-1 0,0 1 0,2 0 0,-5-3 20,0 0 0,0 0 1,-1 0-1,1 0 1,-1 0-1,0 0 1,1 0-1,-1 0 0,0 0 1,-2-4-1,-18-19-255,-2 1-1,0 0 0,-1 2 1,-2 0-1,-49-31 0,113 49-115,34 6-2894,-24-2-2135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8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124 190 9257,'1'-1'513,"-1"0"1,1 0-1,-1 0 1,1 0-1,-1 0 0,1 0 1,-1 0-1,0 0 1,1-1-1,-1 1 1,0 0-1,0 0 1,0 0-1,0 0 0,0-1 1,0 1-1,0 0 1,0 0-1,0 0 1,-1 0-1,1-2 1,-1 2-318,0 0 1,1 0 0,-1 1 0,0-1 0,0 0 0,1 1 0,-1-1 0,0 1 0,0-1-1,0 1 1,0-1 0,0 1 0,0 0 0,0-1 0,0 1 0,1 0 0,-1 0-1,0 0 1,-2 0 0,0-1-177,0 1-1,0 1 1,0-1 0,0 0-1,0 1 1,0-1-1,0 1 1,0 0 0,0 0-1,1 0 1,-1 1-1,0-1 1,1 0 0,-1 1-1,1 0 1,-3 2-1,-2 4 21,1 0-1,0 0 0,1 1 0,-1 0 0,2 0 0,-1 0 1,1 1-1,1-1 0,0 1 0,0 0 0,1 0 0,0 0 0,1 1 1,0 15-1,1-25-20,0 0 1,0 1-1,0-1 0,0 0 1,0 0-1,0 0 1,1 0-1,-1 0 1,0 0-1,1 0 1,-1 0-1,1 0 0,-1 0 1,1 0-1,-1 0 1,1 0-1,0 0 1,0 0-1,-1 0 1,1-1-1,0 1 0,0 0 1,0-1-1,0 1 1,0 0-1,0-1 1,0 1-1,0-1 1,0 0-1,0 1 0,0-1 1,0 0-1,0 1 1,0-1-1,1 0 1,-1 0-1,0 0 1,0 0-1,0 0 0,0 0 1,0-1-1,0 1 1,0 0-1,0 0 1,1-1-1,1 0 0,3-1 79,0 0 0,-1 0 0,1 0 0,0-1 0,-1 0 0,1 0 0,7-6 0,5-8-40,0 0-1,-1-1 1,-1-1-1,-1-1 1,0 0-1,-2-1 1,0 0-1,-2-1 1,0-1-1,-1 0 1,-2 0-1,9-32 1,-15 28-105,-11 34-260,-16 43 52,13-24 257,1 1 0,1 0 0,2 0 0,1 1 0,1 0 0,1 1 0,-2 51 0,7-79 0,0 1 0,0-1 0,0 1-1,0-1 1,0 1 0,1-1 0,-1 0 0,0 1-1,1-1 1,-1 0 0,1 1 0,-1-1 0,1 0-1,0 1 1,-1-1 0,1 0 0,0 0 0,0 0-1,0 0 1,0 0 0,0 0 0,0 0 0,0 0-1,0 0 1,0 0 0,1 0 0,-1-1 0,0 1-1,0-1 1,1 1 0,-1-1 0,0 1 0,1-1-1,-1 0 1,1 1 0,-1-1 0,0 0 0,1 0-1,-1 0 1,1 0 0,1-1 0,1 1-101,-1-1 0,1 0 0,0 0 1,0 0-1,-1-1 0,1 1 0,-1-1 0,1 0 0,-1 0 1,0 0-1,1 0 0,-1-1 0,5-5 0,0-1-438,-1-1-1,0 0 1,-1 0-1,0-1 1,0 1-1,4-14 1,-7 16 609,-1 1 0,0-1 0,0 0-1,-1 0 1,1-17 0,-3 33 124,0 0 1,0-1-1,-1 1 1,0-1-1,-6 13 0,-5 21 3,12-38-153,0 0-1,0 0 0,1 1 1,-1-1-1,1 0 0,0 1 1,0-1-1,0 0 0,1 1 1,-1-1-1,1 0 0,-1 1 1,1-1-1,0 0 0,3 6 1,-2-7-19,0 0 0,0-1 0,1 1 0,-1-1 1,0 1-1,0-1 0,1 0 0,-1 0 1,1 0-1,-1 0 0,1-1 0,0 1 1,-1-1-1,1 1 0,0-1 0,-1 0 1,1 0-1,0 0 0,-1 0 0,4-1 1,6-1-218,0 0 0,0 0 0,-1-1 1,1 0-1,12-6 0,-13 4-128,-1 2-1,1-1 0,0 1 1,0 1-1,0 0 1,12 0-1,-22 2 387,0 1 0,0-1-1,0 0 1,0 1 0,-1 0 0,1-1-1,0 1 1,0-1 0,0 1 0,0 0-1,-1 0 1,1-1 0,0 1 0,-1 0-1,1 0 1,-1 0 0,1 0 0,-1 0-1,1 0 1,-1 0 0,0 0 0,1 0-1,-1 0 1,0 0 0,0 0 0,0 0-1,0 0 1,0 0 0,0 0 0,0 2-1,-1 45 2176,1-34-1808,19-27 211,-4 0-449,62-55-2179,-72 64 1807,1 0 0,0 0 1,0 0-1,0 1 1,0 0-1,1 0 0,-1 0 1,1 1-1,-1 0 0,1 1 1,12-2-1,-18 3 219,0 0 0,0 0 0,-1 1 1,1-1-1,0 1 0,-1-1 0,1 1 0,0-1 1,-1 1-1,1-1 0,-1 1 0,1-1 0,-1 1 1,1 0-1,-1-1 0,1 1 0,-1 0 0,0-1 0,1 1 1,-1 0-1,0-1 0,0 1 0,1 0 0,-1 0 1,0 0-1,0-1 0,0 1 0,0 0 0,0 0 1,0 0-1,0-1 0,0 1 0,0 0 0,-1 0 1,1-1-1,-1 2 0,1-1-9,0 0 0,-1 1 1,1-1-1,0 0 0,0 0 0,0 0 1,0 0-1,0 0 0,0 0 0,0 0 1,0 1-1,0-1 0,0 0 0,1 0 1,-1 0-1,0 0 0,1 0 0,-1 0 1,1 0-1,-1 0 0,1 0 0,0 0 1,-1 0-1,1 0 0,0 0 0,0-1 1,-1 1-1,1 0 0,0-1 0,0 1 1,0 0-1,0-1 0,0 1 0,0-1 1,0 1-1,0-1 0,0 0 0,0 1 1,0-1-1,3 0 0,3-1-62,-1 0 0,1 0 0,0-1 1,0 0-1,-1 0 0,1-1 0,-1 0 0,0 0 0,0-1 0,0 1 0,7-7 0,-8 6-167,1 0 0,0 0 0,0 1 0,0-1-1,0 1 1,1 1 0,-1-1 0,1 1 0,0 0-1,0 1 1,8-2 0,-14 3 224,0 1 1,0-1-1,0 0 0,-1 1 0,1-1 1,0 1-1,0-1 0,-1 1 1,1-1-1,0 1 0,-1-1 0,1 1 1,-1-1-1,1 1 0,-1 0 1,1-1-1,-1 1 0,1 0 1,-1 0-1,1-1 0,-1 1 0,0 0 1,1 0-1,-1 0 0,0 0 1,0-1-1,0 1 0,0 0 1,0 0-1,0 0 0,0 0 0,0 0 1,0-1-1,0 1 0,0 0 1,0 0-1,-1 0 0,1 0 0,0-1 1,-1 1-1,1 0 0,-1 0 1,-7 22-514,-3-10-3727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9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9673,'-2'3'10157,"0"4"-5159,-3 36-4202,-1 168 1034,6-167-4857,0-3-3488,0-30 3796,0-26-6484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3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10186,'93'-5'5805,"56"-11"-4403,-2-1-1403,15 3 44,685-65 80,-1188 146 1881,65-8-2060,207-48 280,-138 5 1,182-15-184,-1 0-101,44-4-161,259-48 419,-157 25-215,-92 21-1,88-17-316,-1-5 0,159-60 1,-253 74 409,-21 13-72,0 0 0,0-1 1,0 1-1,-1 0 0,1-1 0,0 1 0,0 0 0,0-1 0,0 1 1,-1 0-1,1 0 0,0-1 0,0 1 0,-1 0 0,1 0 0,0 0 1,-1-1-1,1 1 0,0 0 0,0 0 0,-1 0 0,1 0 0,0-1 1,-1 1-1,1 0 0,0 0 0,-1 0 0,1 0 0,0 0 1,-1 0-1,1 0 0,0 0 0,-1 0 0,0 0 0,-50 2 154,-26 13-198,1 4 0,-104 41 1,104-34-56,-132 51-886,-17 6-3478,146-59 562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20756,'0'0'1633,"-9"63"-768,1-29-673,-1 2-160,-1 4-256,5-3-961,-1 1-1698,0-3-896,1-7 127,-1-3-1569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9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21 197 11371,'0'0'7127,"-4"-10"-4864,-12-33-555,16 40-1625,-1-1 0,2 1 0,-1 0 0,0 0 0,1 0 1,-1 0-1,1 0 0,0 0 0,0 0 0,0 0 0,1 0 0,-1 1 0,1-1 0,-1 0 0,1 1 0,0-1 0,0 1 0,0 0 0,0-1 0,1 1 0,-1 0 0,1 0 0,-1 1 0,1-1 0,2-1 0,3-3 43,4-3-92,0 1 0,0 1 0,1 0-1,0 0 1,0 2 0,1-1 0,0 2 0,-1 0-1,2 0 1,-1 1 0,0 1 0,0 1 0,1 0-1,23 1 1,-34 1-32,0-1 0,0 0 0,0 1 0,0-1 0,0 1 0,0 0 0,0 1 0,0-1 0,-1 1 0,1-1 0,0 1 0,-1 0 0,0 1 0,1-1 0,-1 0 0,0 1 0,0 0 0,0 0 0,0 0 0,-1 0 0,1 0 0,-1 0-1,0 1 1,0-1 0,0 1 0,0 0 0,-1-1 0,1 1 0,0 7 0,0-5 112,-1 0-1,-1 0 1,1 0-1,-1 0 0,0 0 1,-1 0-1,1 0 1,-1 0-1,0 0 1,-1 0-1,0 0 0,1 0 1,-2 0-1,1-1 1,-1 1-1,0-1 1,0 0-1,0 0 0,-6 6 1,-4 4 101,-1-1 0,-30 24 0,8-16-6615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0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23 14734,'0'0'2813,"0"13"225,-14 167 3208,19-346-6524,-5 164 465,0 43 165,1-39-343,-1 0 0,1 1 0,-1-1 0,1 0 0,0 1 0,0-1 0,0 0 0,0 0 0,0 0 0,0 0 0,1 0 0,-1 0 0,1 0 0,-1 0 0,1-1 0,0 1 0,0 0 0,0-1 0,0 1 0,0-1 0,0 0 0,0 0 0,0 0 0,0 0 0,1 0 0,-1 0 0,0-1 0,1 1 0,-1-1 0,4 1 0,-1-1 13,-1 1 0,0-1 1,0 0-1,1 0 0,-1 0 0,0 0 0,0-1 0,1 0 1,-1 0-1,0 0 0,0 0 0,0-1 0,0 0 1,0 1-1,0-1 0,-1-1 0,5-2 0,1-7 23,0 0 0,0 0 0,-1-1 0,8-19 0,-7 16-264,-8 15-29,-1 4-118,-7 23 347,3-15 140,0 0 0,1 1 0,1-1 0,0 1 0,0 0 0,1-1-1,0 1 1,2 0 0,2 23 0,-3-34-102,1 0 1,-1 0-1,1 0 0,0 0 1,0 0-1,0 0 0,-1 0 1,1 0-1,0 0 0,0 0 0,0 0 1,0-1-1,1 1 0,-1 0 1,0-1-1,0 1 0,0-1 1,0 0-1,1 1 0,-1-1 0,0 0 1,0 1-1,1-1 0,-1 0 1,0 0-1,0 0 0,1 0 1,-1 0-1,0-1 0,1 1 0,-1 0 1,0-1-1,0 1 0,0 0 1,1-1-1,-1 1 0,0-1 1,0 0-1,1 0 0,6-3 61,-1 1-1,0-1 0,0 0 1,11-9-1,-8 2-155,-1 0 0,0-1 0,0 0 0,-1 0 0,-1-1 0,0 0 0,-1-1 0,0 1 0,-1-1 0,6-25 0,-9 32-193,-10 34 345,1 0 0,1 0 0,2 1-1,-2 49 1,6-76-90,0-1 1,0 0-1,0 1 0,0-1 0,0 0 1,-1 1-1,1-1 0,0 0 0,0 1 1,0-1-1,0 0 0,0 1 0,0-1 1,1 0-1,-1 1 0,0-1 0,0 0 1,0 1-1,0-1 0,0 0 0,0 1 1,0-1-1,1 0 0,-1 1 0,0-1 1,0 0-1,0 0 0,1 1 0,-1-1 0,0 0 1,1 0-1,-1 0 0,0 1 0,0-1 1,1 0-1,-1 0 0,0 0 0,1 0 1,-1 1-1,0-1 0,1 0 0,-1 0 1,0 0-1,1 0 0,-1 0 0,0 0 1,1 0-1,0 0 0,10-14-3027,-5-8-1796,0-5-2946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0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13196,'0'0'5446,"15"57"-5574,-2-51-2595,0 0-1665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0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12716,'0'0'11339,"-2"10"-10779,-3 7-439,-1 0 0,-16 32 0,22-49-211,0 1-1,-1 0 1,1 0-1,-1-1 1,1 1-1,0 0 1,0 0-1,0 0 1,-1 0 0,1 0-1,0-1 1,0 1-1,0 0 1,0 0-1,0 0 1,0 0-1,0 0 1,1-1-1,-1 1 1,0 0-1,0 0 1,1 0-1,-1-1 1,1 1-1,-1 0 1,0 0-1,1-1 1,-1 1-1,1 0 1,0-1-1,-1 1 1,1 0-1,-1-1 1,1 1 0,0-1-1,0 1 1,-1-1-1,1 0 1,0 1-1,0-1 1,-1 0-1,1 1 1,2-1-1,47 8-899,-19-5 815,-30-3 247,1 1 1,-1-1-1,0 0 1,0 0-1,1 0 0,-1 1 1,0-1-1,0 1 1,0-1-1,0 1 0,0-1 1,0 1-1,1 0 1,-1-1-1,-1 1 0,1 0 1,0 0-1,0 0 1,0 0-1,0 0 0,0 0 1,-1 0-1,1 0 1,-1 0-1,1 0 0,0 0 1,-1 0-1,0 0 1,1 1-1,-1-1 0,0 0 1,0 0-1,1 1 1,-1-1-1,0 0 0,0 0 1,0 1-1,-1-1 1,1 0-1,0 0 0,0 0 1,-1 1-1,1-1 1,0 0-1,-1 0 0,-1 2 1,-1 2 354,0-1 0,0 0-1,0 1 1,-1-2 0,0 1 0,0 0 0,0-1 0,0 0-1,-8 5 1,0-1-389,-40 19 1012,15-19-5757,27-7-2361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59 7751,'0'0'12626,"2"-9"-9578,10-26-667,-12 35-2336,0 0 0,0-1 0,0 1 0,1 0 0,-1-1 1,0 1-1,0 0 0,0-1 0,0 1 0,1 0 0,-1-1 0,0 1 0,0 0 1,0-1-1,0 1 0,0-1 0,0 1 0,0 0 0,0-1 0,0 1 0,0 0 1,0-1-1,-1 1 0,1 0 0,0-1 0,0 1 0,0 0 0,0-1 0,0 1 1,-1 0-1,1-1 0,0 1 0,0 0 0,-1-1 0,1 1 0,0 0 0,0 0 1,-1 0-1,1-1 0,0 1 0,-1 0 0,1 0 0,0 0 0,-1 0 0,1-1 1,0 1-1,-1 0 0,1 0 0,0 0 0,-1 0 0,1 0 0,-1 0 0,1 0 1,0 0-1,-1 0 0,1 0 0,0 0 0,-1 0 0,1 0 0,0 0 0,-1 1 1,1-1-1,0 0 0,-1 0 0,1 0 0,0 0 0,-1 1 0,1-1 0,-22 13 157,17-7-210,-1 1 1,2 0-1,-1 0 1,1 1-1,0-1 0,0 1 1,1 0-1,0 0 1,-4 16-1,3-6 42,2 1-1,-1 0 1,2 26 0,1-45-31,0 1 1,0 0-1,0 0 1,0 0 0,0 0-1,0-1 1,0 1 0,0 0-1,1 0 1,-1 0-1,0-1 1,1 1 0,-1 0-1,0 0 1,1-1-1,-1 1 1,1 0 0,-1-1-1,1 1 1,0-1 0,-1 1-1,1 0 1,-1-1-1,1 1 1,0-1 0,0 0-1,-1 1 1,2 0 0,25-1 207,-20-2-166,0 0 0,0-1 1,0 0-1,0 0 0,10-6 0,23-27-343,-32 28 192,0 1 0,1-1 0,0 1 0,0 1 0,10-6 0,-19 12 100,1 0 1,-1 0 0,0 1-1,1-1 1,-1 0 0,1 0-1,-1 0 1,0 1 0,1-1-1,-1 0 1,0 0 0,1 1-1,-1-1 1,0 0 0,0 1-1,1-1 1,-1 0 0,0 1-1,0-1 1,0 1 0,1-1-1,-1 0 1,0 1 0,0-1-1,0 1 1,0-1-1,0 1 1,0-1 0,0 0-1,0 1 1,0-1 0,0 1-1,0-1 1,0 0 0,0 1-1,0-1 1,0 1 0,0 26 316,0-23-238,0 59 1358,19-76-759,5-18-628,-19 23-406,0 1-1,0-1 1,1 1-1,0 1 1,0-1-1,1 1 1,10-7-1,-17 13 271,0-1-1,0 1 0,1 0 1,-1 0-1,0 0 0,0-1 1,1 1-1,-1 0 0,0 0 1,1 0-1,-1-1 0,0 1 1,1 0-1,-1 0 0,0 0 1,1 0-1,-1 0 0,1 0 1,-1 0-1,0 0 0,1 0 0,-1 0 1,0 0-1,1 0 0,-1 0 1,0 0-1,1 0 0,-1 0 1,1 1-1,-1-1 0,0 0 1,0 0-1,1 0 0,-1 0 1,0 1-1,1-1 0,-1 0 1,0 0-1,0 1 0,1-1 1,-1 0-1,0 1 0,0-1 1,1 0-1,-1 1 0,0-1 1,0 0-1,0 1 0,0-1 0,0 0 1,0 1-1,0-1 0,1 0 1,-1 1-1,0-1 0,0 1 1,5 9-5900,4-9 280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1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13229,'0'0'10564,"-9"5"-10158,6-3-378,-29 15 330,31-16-353,-1 0-1,0 0 1,1 0 0,-1 0-1,1 0 1,-1 1 0,1-1-1,0 0 1,0 1 0,-1-1-1,1 1 1,0-1 0,0 1 0,0 0-1,1 0 1,-1-1 0,0 1-1,0 3 1,29-3-2156,38-8-2351,10 1 4530,-75 5 53,0 0 0,-1 0-1,1 1 1,0-1 0,-1 0 0,1 1-1,0-1 1,-1 1 0,1-1 0,-1 1-1,1-1 1,-1 1 0,1-1 0,-1 1 0,0-1-1,1 1 1,-1 0 0,0-1 0,1 1-1,-1 0 1,0-1 0,0 1 0,1 0-1,-1-1 1,0 1 0,0 0 0,0-1-1,0 1 1,0 0 0,0 0 0,0-1 0,0 1-1,0 0 1,0-1 0,-1 1 0,1 0-1,0-1 1,0 1 0,-1 0 0,1-1-1,0 1 1,-2 0 0,-13 31 2190,14-32-2223,-58 57 3227,56-55-3176,0 1-1,0-1 1,0 1-1,-1-1 1,1 0-1,0 0 1,-1-1-1,0 1 1,1-1-1,-1 0 1,0 0-1,0 0 1,1 0-1,-1 0 0,0-1 1,0 0-1,0 0 1,-6 0-1,10-1-149,-1 1-1,0-1 1,0 0-1,1 1 1,-1-1-1,0 0 1,1 1-1,-1-1 1,0 0-1,1 0 0,-1 0 1,1 0-1,0 1 1,-1-1-1,1 0 1,-1 0-1,1 0 1,0 0-1,0 0 1,0 0-1,0 0 0,0 0 1,0-2-1,0-25-2330,0 24 1773,4-31-3966,5-5-2060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2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12812,'0'0'7671,"0"11"-5487,-14 122 1743,-1 9-2260,13-109-1585,0-10 143,1 1 0,2 1 1,3 24-1,0-43 170,2-15 16,1-12 5,7-109-58,-12 101-521,-1 25-58,-1 10-121,1 1 343,0 0 0,0 0 0,1 0 0,0 0 0,0 0 0,1 0 1,-1 0-1,2-1 0,-1 1 0,1-1 0,8 10 0,-11-14 10,0 0 1,1 0-1,-1 0 1,1-1-1,0 1 0,0-1 1,-1 1-1,1-1 1,0 0-1,0 1 0,0-1 1,0 0-1,1-1 1,-1 1-1,0 0 0,0 0 1,0-1-1,1 0 1,-1 1-1,0-1 0,1 0 1,-1 0-1,0 0 1,1 0-1,-1-1 0,0 1 1,0-1-1,1 1 1,-1-1-1,0 0 0,0 0 1,0 0-1,0 0 0,0 0 1,0 0-1,0 0 1,0-1-1,0 1 0,0-1 1,1-1-1,4-5 21,1 0-1,-1 0 0,-1 0 1,1-1-1,5-11 0,-10 17-41,0-1 0,0 1 0,0-1 0,-1 1-1,0-1 1,1 0 0,-1 1 0,0-1 0,-1 0 0,1 0 0,-1 0-1,0 0 1,0 0 0,0 0 0,0 1 0,0-1 0,-2-5 0,2 9 2,-1 0 0,1-1 0,0 1 0,0 0 0,-1 0 1,1-1-1,0 1 0,-1 0 0,1 0 0,0 0 0,-1 0 1,1-1-1,0 1 0,-1 0 0,1 0 0,0 0 0,-1 0 0,1 0 1,0 0-1,-1 0 0,1 0 0,-1 0 0,1 0 0,0 0 1,-1 0-1,1 0 0,0 0 0,-1 1 0,1-1 0,0 0 1,-1 0-1,1 0 0,0 0 0,-1 1 0,1-1 0,0 0 0,0 0 1,-1 0-1,1 1 0,0-1 0,0 0 0,-1 1 0,1-1 1,0 0-1,0 1 0,0-1 0,-1 1 0,-11 14-74,6-2 128,1 1 0,0-1 1,1 1-1,0 0 1,1 0-1,1 0 1,0 0-1,1 1 1,1 24-1,0-38-39,0 0 1,1 0 0,-1 0-1,0-1 1,1 1-1,-1 0 1,0 0-1,1 0 1,-1 0-1,1 0 1,0 0-1,-1-1 1,1 1 0,0 0-1,-1 0 1,1-1-1,0 1 1,0-1-1,0 1 1,-1 0-1,1-1 1,0 0-1,0 1 1,0-1 0,0 1-1,0-1 1,0 0-1,0 0 1,0 0-1,0 1 1,0-1-1,0 0 1,0 0-1,0 0 1,0-1 0,0 1-1,0 0 1,0 0-1,0 0 1,0-1-1,0 1 1,0-1-1,0 1 1,0-1-1,6-1 30,-1 0 0,0 0 0,0-1 0,-1 0 0,10-6-1,1-5-177,0 0 0,-2-1-1,0-1 1,-1 0-1,0-1 1,-1-1-1,-1 0 1,-1 0-1,8-21 1,-36 56 653,15-8-456,0 0-1,1 1 1,0-1-1,1 1 1,0-1-1,1 1 1,-1-1-1,2 1 1,1 10-1,-2-19-101,0 0 0,0 0 0,0 0 0,0 0 0,1 0 0,-1 0-1,0 0 1,1 0 0,-1 0 0,0 0 0,1 0 0,-1-1 0,1 1-1,-1 0 1,1 0 0,0 0 0,-1-1 0,1 1 0,0 0-1,0-1 1,-1 1 0,1-1 0,0 1 0,0-1 0,0 1 0,0-1-1,0 1 1,-1-1 0,1 0 0,0 0 0,0 1 0,0-1 0,0 0-1,0 0 1,2 0 0,13-7-4449,-7-9-3372,-4-8-6990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2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2883,'0'0'20275,"5"55"-21140,8-36-1729,6-3-2275,0 0-3875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3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 14061,'0'0'10704,"-9"1"-9231,6-1-1390,-1 0 0,1 1 0,-1 0-1,1 0 1,-1 0 0,1 0 0,-1 0 0,1 1 0,0-1-1,0 1 1,0 0 0,0 0 0,0 0 0,0 0 0,1 1-1,-1-1 1,1 1 0,-1 0 0,1-1 0,0 1 0,0 0-1,0 0 1,1 1 0,-1-1 0,1 0 0,-1 0 0,1 1-1,0-1 1,0 1 0,0 6 0,-1-3-85,1 0 0,0 0 0,0 1 1,0-1-1,1 0 0,0 1 0,2 11 0,-1-16-113,0-1 1,0 1-1,1-1 0,-1 1 0,0-1 0,1 0 0,-1 0 1,1 1-1,0-1 0,0 0 0,0-1 0,0 1 0,0 0 1,0 0-1,0-1 0,1 1 0,-1-1 0,0 0 0,1 0 1,-1 0-1,1 0 0,0 0 0,3 0 0,-2 0 19,0 0 0,0 1 0,0-1-1,0 1 1,0 0 0,0 0 0,0 0-1,-1 1 1,1-1 0,-1 1 0,0 0-1,0 0 1,0 0 0,0 0 0,0 0-1,4 8 1,-4-4 197,0 0-1,-1 0 1,0 0 0,0 0-1,-1 0 1,0 1-1,0-1 1,0 1 0,-2 9-1,1-4 160,-1 0 0,0 0 0,-1 1 0,-1-1 0,0 0 0,-1-1-1,-8 20 1,8-24-120,1-1 0,-1 1 0,-1-1-1,1 0 1,-1 0 0,-1-1 0,1 1-1,-1-1 1,0-1 0,0 1 0,-1-1 0,0 0-1,-7 4 1,12-8-104,0 0 0,0 0 0,0 0 1,1 0-1,-1-1 0,0 1 0,0-1 0,0 1 0,0-1 0,0 0 0,0 0 0,0 1 0,0-2 0,0 1 0,0 0 1,0 0-1,0-1 0,0 1 0,0-1 0,0 1 0,0-1 0,1 0 0,-4-1 0,2-1-22,0 1 0,0-1 0,0 0 0,1 0 0,-1 0 0,1 0 0,-1 0 0,1 0-1,0-1 1,0 1 0,-1-5 0,-2-4-159,1-1 0,0 1-1,1-1 1,1 1 0,0-1-1,-1-17 1,3 24 130,-1 0 1,1 1-1,0-1 0,1 0 0,-1 0 1,1 1-1,0-1 0,1 0 0,-1 1 1,1 0-1,0-1 0,1 1 0,-1 0 0,1 0 1,0 0-1,0 0 0,1 0 0,-1 1 1,1 0-1,0-1 0,0 2 0,0-1 1,1 0-1,-1 1 0,1 0 0,0 0 0,0 0 1,0 0-1,7-1 0,61-36-6765,-33 17-2674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4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59 9161,'0'51'9940,"-1"6"-3932,0 17-2751,0 36-3281,-1 4-1284,2-64 3945,-1-155-1670,3-127-813,-1 217-328,0 0 0,2 0 0,0 0 0,1 0 0,0 0 0,8-17 0,-10 27 74,0 1 0,1 0 0,-1 0 0,1 0 0,0 0 0,0 1 0,0-1 0,0 1 0,0 0 0,8-6 0,-8 8 31,-1-1 0,1 1 0,0 0 0,-1 0 0,1 0 0,0 1 0,0-1-1,-1 1 1,1-1 0,0 1 0,0 0 0,0 0 0,-1 0 0,1 1 0,0-1 0,0 1 0,0-1 0,-1 1-1,6 2 1,-4-1 47,0 1 1,0 0-1,-1-1 0,1 2 0,-1-1 0,1 0 0,-1 1 0,0-1 0,0 1 0,0 0 1,-1 0-1,0 0 0,1 1 0,-1-1 0,-1 0 0,1 1 0,-1-1 0,0 1 0,0 0 1,1 7-1,1 5 36,-1 1 0,-1 0 0,0-1 0,-3 23 0,1-34 199,-1 0 0,0 0 1,0 0-1,0 0 0,-1-1 1,0 1-1,0-1 0,0 0 0,-1 0 1,1 0-1,-1 0 0,-1-1 1,1 1-1,0-1 0,-1 0 1,0-1-1,-6 5 0,9-7-240,0 1-1,0 0 1,-1-1-1,1 0 1,-1 1-1,1-1 1,0 0-1,-1 0 1,0 0-1,1-1 0,-1 1 1,0-1-1,1 1 1,-1-1-1,0 0 1,1 0-1,-1 0 1,0 0-1,1-1 1,-1 1-1,0-1 1,1 1-1,-1-1 1,0 0-1,1 0 1,0 0-1,-1-1 1,1 1-1,-1 0 0,1-1 1,0 0-1,0 1 1,0-1-1,0 0 1,0 0-1,1 0 1,-1 0-1,0-1 1,-1-2-1,-2-18-7755,5 14-198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12908,'0'0'5573,"68"0"-2594,-28 0-737,7 0-992,4 0-674,0 0-480,-4 0-320,-6-3-1313,-9-3-1378,-13-3-705,-4-3-608,-9-3-6758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4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23 9673,'0'0'11899,"0"12"-11477,1 20 85,0-3 405,0 1 0,-2-1 0,-1 0 0,-12 57-1,13-84-703,2-5 97,22-78 761,-15 59-1020,-1-1 0,-2 1-1,0-1 1,-1 0-1,1-27 1,-5 25-130,0 36-295,0 38 89,0-44 291,0 0 0,0 0-1,1 0 1,0 0 0,0 0 0,0 0-1,1 0 1,0 0 0,-1 0 0,5 6-1,-5-10 26,0 0 0,0 1 0,0-1-1,0 0 1,0 0 0,0 0 0,1 0-1,-1 0 1,0 0 0,1 0 0,-1 0-1,1 0 1,-1 0 0,1-1 0,0 1-1,-1-1 1,1 1 0,-1-1 0,1 0-1,0 0 1,0 1 0,-1-1-1,1 0 1,0-1 0,-1 1 0,1 0-1,0 0 1,-1-1 0,1 1 0,-1-1-1,1 1 1,0-1 0,-1 0 0,1 0-1,-1 1 1,2-3 0,4-1 14,-1-1 1,0-1-1,-1 1 0,1-1 1,-1 0-1,0 0 0,-1-1 1,1 1-1,-1-1 0,0 0 1,4-12-1,9-13-108,-20 83-1410,-11 66 1647,13-93-3974,0 1-4128,1-39-2984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6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72 7687,'-5'4'396,"-10"9"13023,19-8-6574,8-5-7411,122-7 3226,-92 2-2746,0-2 0,72-21 0,-78 11-2837,-19-1-5167,-13 7 547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7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16944,'0'0'5632,"9"1"-5338,-4 0-265,19 3 107,0 1-1,0 1 0,46 19 1,-68-23-44,0 0 0,-1-1 0,1 1-1,-1 0 1,0 0 0,1 1 0,-1-1 0,0 0 0,0 0 0,0 1 0,-1-1 0,1 0-1,-1 1 1,1-1 0,-1 1 0,0-1 0,1 0 0,-1 1 0,-1-1 0,1 4 0,-1 3 147,1-1 1,-1 0 0,-1 1-1,-3 13 1,-2-7-30,0 0 1,0-1-1,-2 0 0,1 0 1,-2-1-1,0 0 0,0 0 1,-1-1-1,-15 12 0,26-24-379,-9 5-1807,6-23-17825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8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8 11563,'0'0'11472,"-1"10"-10970,-19 139 2530,0 233 0,22-411-2267,1 0 0,12-48 0,-3 23-711,2-37-500,-5 36-697,28-105-1,-36 157 1113,0-1 1,1 1-1,-1-1 0,1 1 1,0 0-1,0 0 0,0 0 1,0 0-1,1 0 0,-1 0 1,1 0-1,-1 1 0,1 0 1,0-1-1,0 1 0,4-2 1,-5 3 12,0 1 0,-1-1 0,1 1-1,0 0 1,-1-1 0,1 1 0,0 0 0,-1 0 0,1 0 0,0 0 0,-1 1 0,1-1 0,0 0 0,-1 1-1,1-1 1,-1 1 0,1-1 0,0 1 0,-1 0 0,1 0 0,-1 0 0,0 0 0,1 0 0,-1 0 0,0 0-1,0 0 1,1 0 0,-1 1 0,0-1 0,0 0 0,0 1 0,-1-1 0,1 1 0,0-1 0,0 1 0,0 1 0,3 4 40,-1 1 1,1-1 0,-2 1 0,1 0 0,-1 0-1,0 0 1,0 0 0,-1 0 0,0 15 0,-1-19 92,0 1 0,-1 0 1,0-1-1,0 1 0,0-1 0,0 1 1,-1-1-1,0 0 0,0 0 0,0 1 1,0-1-1,-1-1 0,1 1 0,-1 0 1,0-1-1,-1 1 0,1-1 1,-5 4-1,-1 0 1,0 0-1,0-1 1,0-1 0,-1 1 0,0-1-1,0-1 1,-15 5 0,-19-3-3781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8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30 13933,'0'0'11670,"-1"12"-10688,-32 207 2013,33-216-2081,4-10-360,9-31-223,13-53-673,-18-6-891,-9 115 1148,1-5 59,-1 1 0,1-1 0,1 1 1,4 18-1,-5-31 36,0 1 1,0 0 0,1-1-1,-1 1 1,0-1-1,1 0 1,0 1-1,-1-1 1,1 1 0,0-1-1,-1 0 1,1 1-1,0-1 1,0 0 0,0 0-1,0 0 1,1 0-1,-1 0 1,0 0-1,0 0 1,1 0 0,-1 0-1,0-1 1,1 1-1,-1 0 1,1-1 0,-1 1-1,1-1 1,-1 0-1,1 1 1,-1-1-1,1 0 1,-1 0 0,1 0-1,-1 0 1,1 0-1,-1 0 1,1 0 0,-1-1-1,1 1 1,-1-1-1,1 1 1,-1-1-1,1 1 1,-1-1 0,0 0-1,2-1 1,7-4-50,-1-1-1,0 0 1,-1 0 0,0-1 0,0 0 0,-1-1-1,1 1 1,-2-1 0,1-1 0,-2 1 0,7-14-1,19-26-893,-37 93 132,2-26 824,-3 13 125,1 0 0,1 1 1,2-1-1,1 1 1,3 40-1,-1-72-240,0 0 0,0-1 0,0 1 0,1 0 0,-1 0 0,0-1 1,0 1-1,0 0 0,1 0 0,-1-1 0,0 1 0,0 0 0,1 0 0,-1 0 0,0 0 0,0-1 0,1 1 1,-1 0-1,0 0 0,1 0 0,-1 0 0,0 0 0,1 0 0,-1 0 0,0 0 0,1 0 0,-1 0 0,0 0 1,1 0-1,-1 0 0,0 0 0,1 0 0,-1 0 0,0 0 0,0 0 0,1 0 0,-1 1 0,0-1 0,1 0 1,-1 0-1,0 0 0,0 0 0,1 1 0,-1-1 0,0 0 0,0 0 0,1 1 0,-1-1 0,0 0 0,0 0 1,0 1-1,0-1 0,0 0 0,1 1 0,-1-1 0,0 0 0,0 1 0,0-1 0,0 1 0,6-23-8625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8648,'0'0'11382,"0"9"-9162,17 168 5542,-17-175-7748,0 0-1,0-1 0,0 1 1,0 0-1,1 0 0,-1-1 1,1 1-1,-1 0 0,1-1 1,0 1-1,-1 0 0,1-1 1,0 1-1,0-1 0,0 1 1,0-1-1,1 0 0,-1 1 0,0-1 1,0 0-1,1 0 0,-1 0 1,3 1-1,-2-1 8,0-1 1,0 0-1,0 0 0,0 0 0,0 0 1,0 0-1,-1 0 0,1 0 0,0-1 1,0 1-1,0-1 0,0 0 0,0 1 1,0-1-1,-1 0 0,1 0 1,2-1-1,6-5 23,0 0 0,-1-1 0,0 0 0,0 0 0,10-13 0,44-69-274,-73 169 192,0 5 81,9-82-34,1 0-1,0 0 0,0 1 0,0-1 0,1 0 0,-1 0 0,0 0 1,1 0-1,0 0 0,-1 0 0,1 0 0,2 3 0,-2-4 5,0-1-1,-1 1 1,1-1-1,0 1 1,0-1 0,0 0-1,1 1 1,-1-1-1,0 0 1,0 0-1,0 1 1,0-1-1,0 0 1,0 0 0,0 0-1,0 0 1,0-1-1,0 1 1,1 0-1,-1 0 1,0-1-1,0 1 1,0 0-1,0-1 1,0 1 0,0-1-1,0 0 1,1 0-1,8-6 19,1 1 1,-1-2-1,-1 1 0,1-1 0,-1-1 0,-1 1 0,1-1 0,7-13 1,55-85-284,-68 102 234,37-63-1306,-39 66 240,-7 16-4329,-3-1-2306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7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11211,'0'0'8957,"-1"8"-8476,0 101 2387,1-84-6156,0-1-4455,0-14-3206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7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5765,'0'0'5766,"-11"59"-2499,9-34-352,-2 0-737,4-2-1089,0-3-865,0-1-224,0-6-1537,0 0-2371,0-4-3043</inkml:trace>
  <inkml:trace contextRef="#ctx0" brushRef="#br0" timeOffset="1">19 532 3908,'0'0'544,"0"62"2723,0-31-864,-4-2-1635,4-2-447,-1-3-289,-3-5-833,2-2-801,2-4 417,-4-4 224,4-1-640,-2 1 224,1 5 672,1 4-2306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57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69 4228,'0'-16'11914,"-1"21"-3187,1 11-4372,-1-1-5552,1 1085 1901,0-1114-593,-2-1 0,0 1 0,-5-15 0,-4-32-154,16-448-23,5 251-55,-1-30-66,-9 288 155,0 36-353,-12 215 331,0-34 18,10 339-1347,1-584-1761,-1 8-1839,2 18 4291,-2-30-13097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59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426 22 4869,'0'0'9358,"9"-2"-7954,3 0-573,10-3-368,3-7 9811,-44 13-10179,0 1 1,0 0-1,0 2 1,0 0-1,1 1 0,0 1 1,0 0-1,0 2 1,1 0-1,0 1 0,1 0 1,0 1-1,0 1 0,1 1 1,0 0-1,-14 17 1,12-11 31,0 1 1,1 1 0,2 0 0,0 1 0,1 1-1,1 0 1,1 1 0,1 0 0,1 0-1,1 1 1,-10 47 0,17-63-118,0 0 0,0-1 0,0 1 1,1 0-1,0 0 0,0 0 0,1 0 0,0-1 0,3 13 0,-2-17-4,-1 0-1,1 0 0,-1-1 1,1 1-1,0 0 1,0-1-1,0 1 0,1-1 1,-1 1-1,1-1 0,-1 0 1,1 0-1,-1 0 0,1-1 1,0 1-1,0-1 0,0 1 1,0-1-1,0 0 0,0 0 1,1 0-1,-1 0 0,0-1 1,6 1-1,25 1 121,-26-3-130,-1 2-1,1-1 1,0 1-1,0 0 0,0 1 1,9 3-1,-15-4 0,0 0-1,0 0 1,0 0-1,0 0 1,-1 0 0,1 1-1,0-1 1,-1 1-1,1-1 1,-1 1-1,1 0 1,-1 0-1,0-1 1,0 1-1,0 0 1,0 0-1,0 0 1,0 0-1,0 1 1,-1-1 0,1 0-1,-1 0 1,1 0-1,-1 0 1,0 1-1,0-1 1,0 3-1,-1 0 48,0 0 0,0 0 0,0 0 0,0 0-1,-1 0 1,0 0 0,0-1 0,0 1 0,0 0 0,-1-1-1,0 0 1,0 0 0,0 0 0,0 0 0,-1 0 0,0-1-1,1 1 1,-1-1 0,-1 0 0,1 0 0,0 0 0,-1-1 0,-7 4-1,-13 5 258,-1 0 1,0-2-1,-30 7 0,38-11-263,113-15-1002,-82 8 806,-7 1 71,1 0-1,0 0 0,0 0 0,0 1 0,14 1 0,-19-1 84,-1 1 0,1-1 1,-1 1-1,0-1 0,1 1 1,-1-1-1,0 1 0,0 0 1,1 0-1,-1 0 0,0 0 1,0 0-1,0 0 1,0 0-1,0 0 0,0 0 1,0 0-1,0 0 0,-1 1 1,1-1-1,0 0 0,-1 0 1,1 1-1,-1-1 0,0 1 1,1-1-1,-1 1 0,0-1 1,0 0-1,1 1 0,-1-1 1,-1 1-1,1 1 0,0 1 19,0 1-1,-1-1 0,0 0 1,0 0-1,0 0 0,0 0 1,0 0-1,-1 0 0,0-1 1,1 1-1,-1 0 0,-1-1 1,1 0-1,-4 5 0,-48 41 222,47-44-235,-1 0 1,1 1 0,1 0 0,-1 0 0,1 0-1,0 1 1,1 0 0,0 0 0,0 0 0,-5 11 0,10-18 0,-1 1 1,1 0 0,0-1 0,0 1-1,0 0 1,0-1 0,0 1 0,0 0-1,0-1 1,1 1 0,-1 0 0,0-1-1,0 1 1,0-1 0,1 1 0,-1 0-1,0-1 1,1 1 0,-1-1 0,0 1-1,1-1 1,-1 1 0,1-1 0,-1 1-1,1-1 1,-1 1 0,1-1 0,-1 0-1,1 1 1,-1-1 0,1 0 0,-1 1 0,1-1-1,0 0 1,-1 0 0,1 0 0,-1 0-1,1 1 1,0-1 0,-1 0 0,1 0-1,0 0 1,-1 0 0,2-1 0,38 2 97,-30-1-76,151 6-692,-91 0-6630,-54-5 446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13965,'0'0'10602,"62"-13"-9513,-20 12-608,3 1-417,2 0-32,-5 0-801,1 0-929,-11 6-1953,0 3-3524</inkml:trace>
  <inkml:trace contextRef="#ctx0" brushRef="#br0" timeOffset="1">388 181 2370,'0'0'10768,"-3"10"-5905,-1-2-4014,2-4-423,0 0 1,0 1-1,0-1 0,0 1 0,1 0 1,0-1-1,0 1 0,0 0 0,0 0 0,1 0 1,0 0-1,1 6 0,-1-10-381,1 0 1,1 0-1,-1 1 0,0-1 1,0 0-1,0 0 0,1-1 0,-1 1 1,0 0-1,1 0 0,-1-1 1,1 1-1,-1 0 0,1-1 0,-1 0 1,1 1-1,-1-1 0,1 0 1,-1 0-1,1 0 0,-1 0 1,1 0-1,0 0 0,-1 0 0,1 0 1,1-1-1,43-6 360,8-18-339,-46 20-100,0 1 0,0 0 0,1 0 0,-1 1-1,14-4 1,-22 7 27,1 0 0,-1 0 0,0 0-1,1 0 1,-1 0 0,0 0-1,1 1 1,-1-1 0,0 0 0,1 0-1,-1 0 1,0 0 0,1 1-1,-1-1 1,0 0 0,1 0 0,-1 0-1,0 1 1,0-1 0,1 0-1,-1 1 1,0-1 0,0 0 0,0 0-1,1 1 1,-1-1 0,0 0-1,0 1 1,0-1 0,0 1-1,0-1 1,0 0 0,1 1 0,-1 0-1,1 22-43,-5 19 171,-3 13-40,8-55-501,0 0-1,0 0 1,0 0 0,0 0 0,0 0 0,1 0-1,-1 0 1,0 0 0,0-1 0,0 1 0,0 0-1,0-1 1,0 1 0,0-1 0,0 1 0,0-1-1,0 1 1,0-1 0,1-1 0,15-16-6968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3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6022,'0'0'1372,"1"-9"2503,0 2-2698,2-25 204,0 22 7080,2 309-7810,-5-218-598,0-80-21,1-34 977,15-245 737,-26 629-1538,27-552 237,0-6-233,-17 188-162,0 2 69,0 24-363,2 93 214,0-28-102,-3 0 0,-13 91-1,17-200 277,-2 0 0,-3-41 0,0 5-101,2-17-57,0 71-218,0 60 24,0-8 234,2-18-123,-2 0 1,0 0-1,-1 0 0,-1 0 0,-6 28 0,0-39 398,8-4-293,0 0 0,-1 0 1,1 0-1,0 0 1,0 0-1,-1 0 0,1 0 1,0 0-1,0 0 1,-1 0-1,1 0 0,0 0 1,0 0-1,-1 0 1,1 1-1,0-1 0,0 0 1,-1 0-1,1 0 0,0 0 1,0 0-1,0 0 1,-1 1-1,1-1 0,0 0 1,0 0-1,0 0 1,-1 1-1,1-1 0,0 0 1,0 0-1,0 0 1,0 1-1,0-1 0,0 0 1,0 0-1,0 1 1,0-1-1,-1 0 0,1 0 1,0 1-1,0-1 0,0 0 1,0 1-1,0 60-2157,0-20-5615,0-16-3644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35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1541 21 4837,'16'-20'9528,"-29"29"-5096,-33 32-3664,-541 499 1480,336-334-2099,-16 16 1,201-158-116,-112 117 259,146-145-240,3 1 0,0 2 0,-28 52 0,56-88 580,8-12-482,22-27-2216,16-12-3589,-16 12 508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36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50 8104,'0'0'5493,"-8"1"-3422,-32 0 69,39-1-1759,-1 0 0,1 0 0,0 0 0,-1 1 0,1-1 0,0 0 0,-1 0 0,1 1 0,0-1 0,-1 1 0,1-1-1,0 1 1,-1-1 0,1 1 0,0 0 0,-1 0 0,3 0-378,1 0-1,0-1 1,0 1-1,-1-1 1,1 1-1,0-1 0,0 0 1,0 0-1,-1 0 1,1 0-1,0 0 1,2 0-1,-2 0 9,22-2 80,0-1 0,0-1 0,-1 0 0,39-14 0,-40 10-103,1 2 0,1 0 0,-1 2 0,41-3 0,-63 7 7,-1 0-1,1 0 0,0 0 1,-1 0-1,1 0 1,0 0-1,-1 0 1,1 0-1,0 0 1,-1 1-1,1-1 1,-1 0-1,1 1 0,0-1 1,-1 0-1,1 1 1,-1-1-1,1 1 1,-1-1-1,1 0 1,-1 1-1,1-1 1,-1 1-1,0 0 1,1-1-1,-1 1 0,0-1 1,1 1-1,-1 0 1,0-1-1,0 2 1,-1 25 44,-18 24 131,-25 28-81,-8 18 415,48-86-775,0 0-1,0 0 0,1 0 1,0 0-1,1 1 0,0-1 1,0 16-1,3-18-5670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1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9257,'0'0'11168,"-3"8"-10437,-13 52 531,2 1 0,3 1 0,2 0 0,1 125 0,7-186-1254,1 1-1,0-1 1,0 0 0,0 1-1,1-1 1,-1 1 0,0-1 0,1 0-1,-1 1 1,0-1 0,1 0-1,0 0 1,-1 1 0,1-1 0,0 0-1,-1 0 1,1 0 0,0 0-1,0 0 1,0 0 0,0 0-1,0 0 1,0 0 0,0 0 0,3 1-1,-2-1 30,1 0-1,0-1 1,0 1-1,0-1 0,0 1 1,0-1-1,0 0 1,0 0-1,0 0 1,0 0-1,4-2 0,5 0 67,0-1 0,-1-1 0,0 0 0,0-1 0,11-6 0,2-2-460,-1-1 1,29-24 0,-45 31-1245,1 0 1,-1 0-1,-1 0 1,0-1 0,10-16-1,-2-5-7159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1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11627,'0'0'8344,"-10"5"-6011,5-4-2244,0 1 0,0 0-1,0 0 1,1 1 0,0-1 0,-1 1 0,1 0 0,0 0 0,0 0 0,0 1 0,1 0 0,-1-1-1,1 1 1,0 0 0,0 1 0,0-1 0,1 1 0,0-1 0,-1 1 0,1 0 0,1-1-1,-3 11 1,2-9-88,1 0-1,0 0 1,0 0-1,1 1 1,0-1-1,0 0 1,0 0-1,1 1 1,2 11-1,-2-16 20,0 0 1,0 0-1,0 0 0,0-1 0,1 1 0,-1 0 0,0 0 1,1-1-1,-1 1 0,1-1 0,0 0 0,-1 1 0,1-1 1,0 0-1,0 0 0,0 0 0,0 0 0,0 0 0,0 0 1,0-1-1,0 1 0,0-1 0,0 1 0,0-1 0,1 0 0,-1 0 1,0 0-1,0 0 0,0 0 0,4-1 0,-1 0 70,-1 0-1,1 0 0,-1 0 0,1-1 0,-1 1 1,0-1-1,0 0 0,0-1 0,0 1 0,0-1 1,0 1-1,-1-1 0,1 0 0,-1-1 1,0 1-1,0 0 0,0-1 0,3-4 0,-3 3 42,0 0-1,0-1 0,0 1 0,0-1 0,-1 0 1,0 1-1,0-1 0,-1 0 0,1 0 0,-1 0 1,-1 0-1,1 0 0,-1-9 0,0 14-79,-1-1-1,0 1 1,1 0-1,-1-1 1,0 1 0,1 0-1,-1 0 1,0 0-1,0 0 1,0 0-1,0-1 1,0 2-1,-1-1 1,1 0-1,0 0 1,0 0-1,0 0 1,-1 1 0,1-1-1,0 1 1,-1-1-1,1 1 1,-1-1-1,1 1 1,-1 0-1,-1 0 1,-16 0-1473,18 0 1146,1 0 0,-1 0 0,1 0-1,-1 1 1,1-1 0,-1 0 0,1 0 0,0 0 0,-1 1 0,1-1 0,0 0 0,-1 0 0,1 1 0,0-1 0,-1 0 0,1 1 0,0-1 0,-1 0 0,1 1 0,0-1 0,0 1 0,-1-1 0,1 0 0,0 1 0,0-1 0,0 1 0,0-1 0,0 1 0,0 0 0,9-5-9520,0-11 3246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2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6919,'0'0'14979,"-7"11"-14221,2-2-525,0 0 0,1 0 0,0 1 0,1-1 0,0 1 0,0 0 0,1 0 0,1 0 0,-1 0 0,1 12 0,2 1 112,0 0 0,9 42 0,-9-58-282,0 0 0,1-1 0,0 1 0,0-1 0,1 1 0,-1-1 0,1 0 0,1 0 0,-1-1 0,1 1 0,0 0 0,1-1 0,-1 0 0,8 6 0,-11-10-41,0-1 0,0 1 1,1 0-1,-1-1 0,0 1 0,1-1 1,-1 0-1,0 1 0,1-1 0,-1 0 0,1 0 1,-1 0-1,0 0 0,1 0 0,-1 0 1,1 0-1,-1-1 0,0 1 0,1 0 0,-1-1 1,0 1-1,1-1 0,-1 1 0,0-1 0,0 0 1,0 0-1,1 1 0,-1-1 0,0 0 1,0 0-1,0 0 0,0 0 0,-1 0 0,3-2 1,28-47 425,-25 38-462,-5 11 29,1-5-27,1 1 0,1 0-1,-1-1 1,1 1-1,-1 0 1,7-5 0,-10 10 4,0 0 0,0 0 0,1-1 0,-1 1 0,0 0 0,1 0 0,-1 0 0,0 0 0,1 0 0,-1-1 0,0 1 0,1 0 0,-1 0 0,1 0 0,-1 0 0,0 0 0,1 0 0,-1 0 0,0 0 0,1 0 0,-1 0 0,0 1 0,1-1 0,-1 0 0,0 0 0,1 0 0,-1 0 0,0 0 0,1 1 0,-1-1 0,0 0 0,0 0 0,1 0 0,-1 1 0,0-1 0,0 0 0,1 1 1,9 29-254,-9-3 294,-1-22-19,0 1 1,0-1-1,0 1 0,1-1 0,-1 1 1,1-1-1,1 1 0,-1-1 0,5 10 1,-5-15 22,-1 0 0,1 0 0,-1 0 0,1 0 1,-1 0-1,1-1 0,-1 1 0,1 0 0,-1 0 0,1-1 0,-1 1 1,1 0-1,-1-1 0,1 1 0,-1 0 0,0-1 0,1 1 0,-1-1 1,1 1-1,-1 0 0,0-1 0,0 1 0,1-1 0,-1 1 0,0-1 1,0 1-1,0-1 0,1 0 0,-1 0 0,11-23 312,-10 21-280,0 2-66,32-60 147,-31 57-171,0 1 1,0 0-1,0-1 1,1 1-1,-1 0 0,1 0 1,0 1-1,0-1 1,0 1-1,0-1 1,0 1-1,1 0 0,-1 0 1,0 0-1,5-1 1,-7 3 3,0 1 1,0-1-1,-1 0 1,1 1-1,0-1 1,0 0-1,-1 1 1,1-1-1,0 1 1,-1 0-1,1-1 1,0 1-1,-1-1 1,1 1-1,-1 0 0,1 0 1,-1-1-1,1 1 1,-1 0-1,0 0 1,1-1-1,-1 1 1,0 0-1,1 0 1,-1 0-1,0 0 1,0-1-1,0 1 1,0 0-1,0 0 1,0 0-1,0 0 1,0 0-1,-1 0 1,1 44 569,0-34-160,0-11-378,0 0 0,0 0 0,0 1 0,0-1 0,0 0 0,0 0 0,1 0 0,-1 0 0,0 0 0,0 0 0,0 1 0,0-1 0,0 0 0,0 0 0,1 0 0,-1 0 0,0 0 0,0 0 0,0 0 0,0 0 0,1 0 0,-1 0 0,0 0 0,0 0 0,0 0 0,0 0 0,1 0 0,-1 0 0,0 0 0,0 0 0,0 0 0,0 0 0,1 0 0,-1 0 0,0 0 0,0 0 0,0 0 0,0 0 0,0 0 0,1 0 0,-1 0 0,0 0 0,0 0 0,0-1 0,0 1 0,0 0 0,1 0 0,-1 0 0,0 0 0,0 0 0,0 0 0,0-1 0,0 1 0,0 0 0,0 0 0,0 0 0,0 0 0,0-1 0,0 1 0,0 0 0,0 0 0,0 0 0,0 0 0,0-1 0,0 1 0,0 0 0,8-10 181,-6 5-738,1 0 476,0-1 0,0 1 1,0 0-1,0 0 0,8-8 0,2 4-4612,2 6-5791,-10 3 2819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2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11819,'0'0'13709,"-10"3"-13752,8-3 44,-42 20 114,41-19-109,1 0-1,0 1 0,0-1 0,0 1 0,0 0 0,0-1 1,0 1-1,1 0 0,-1 0 0,0 0 0,1 1 0,0-1 1,-1 0-1,1 1 0,0-1 0,0 0 0,1 1 0,-1-1 1,0 1-1,1-1 0,-1 5 0,5-6-13,-1-1 0,1 1-1,0-1 1,-1 0 0,1-1 0,-1 1-1,1-1 1,0 1 0,-1-1 0,4-2-1,20-7-689,-21 7 554,1 0 0,0 0 0,-1 0 1,1 1-1,0 0 0,0 1 0,1 0 0,-1 0 1,0 0-1,0 1 0,0 0 0,10 1 0,-16 0 172,0 0 0,0 1 0,0-1-1,0 1 1,0-1 0,0 1-1,0-1 1,-1 1 0,1-1-1,0 1 1,-1 0 0,1 0-1,-1-1 1,0 1 0,1 0 0,-1-1-1,0 1 1,0 0 0,0 0-1,-1 2 1,-2 41 1302,2-42-1200,0 0 1,0 1 0,0-1-1,0 0 1,0 0 0,-1 0-1,1 0 1,-1 0 0,0-1-1,0 1 1,0 0 0,0-1 0,0 1-1,0-1 1,-1 0 0,1 0-1,-1 0 1,0 0 0,0 0-1,0 0 1,0-1 0,0 0-1,0 1 1,-6 0 0,9-2-234,-1-1 1,0 0-1,1 1 1,-1-1-1,1 0 1,-1 0-1,1 0 1,-1 1-1,1-1 1,-1 0-1,1 0 1,0 0 0,-1 0-1,1 0 1,0 0-1,0 0 1,0 0-1,0 0 1,0 0-1,0 0 1,0 0-1,0-1 1,1-35-3810,-1 27 1815,0-24-4383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3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16944,'0'0'5061,"0"8"-4036,-1 56 97,2 1 1,4-1-1,13 69 0,-15-115-888,-3-12-47,1 0 0,0 0 0,1 0 0,-1 0 0,1 0 0,4 9 0,-6-15-177,1 0 0,-1 0 1,0 0-1,0 1 0,1-1 0,-1 0 0,0 0 0,0 0 0,1 0 1,-1 0-1,0 0 0,0 1 0,1-1 0,-1 0 0,0 0 1,1 0-1,-1 0 0,0 0 0,0 0 0,1 0 0,-1 0 0,0 0 1,1 0-1,-1 0 0,0-1 0,0 1 0,1 0 0,-1 0 0,0 0 1,0 0-1,1 0 0,-1 0 0,0-1 0,0 1 0,1 0 0,-1 0 1,0 0-1,0-1 0,0 1 0,0 0 0,1 0 0,-1-1 1,0 1-1,0 0 0,0 0 0,0-1 0,0 1 0,0 0 0,0 0 1,1-1-1,-1 1 0,0 0 0,0-1 0,0 1 0,0 0 0,0 0 1,0-1-1,0 1 0,-1-1 0,7-17 305,-4 8-307,-1 1 0,0-1 0,0 0 1,-1-1-1,0 1 0,-1 0 0,0 0 0,-1 1 1,0-1-1,0 0 0,-1 0 0,-5-10 0,14 40-888,3 10 880,-7-27 3,0 0 0,-1 0 1,2 0-1,-1-1 1,0 1-1,1 0 0,-1-1 1,1 0-1,0 0 1,-1 0-1,1 0 1,0 0-1,0 0 0,1-1 1,-1 1-1,0-1 1,0 0-1,1 0 0,-1 0 1,1 0-1,-1-1 1,1 1-1,-1-1 0,1 0 1,-1 0-1,1-1 1,-1 1-1,1-1 0,3 0 1,-1-2 18,-1 1-1,1-1 1,-1 0-1,0-1 1,0 1 0,0-1-1,0 0 1,-1 0 0,1-1-1,-1 1 1,0-1 0,0 0-1,-1 0 1,0-1-1,5-10 1,12-58-184,-16 55-248,-10 52 21,1-2 574,1 1 0,2 30 0,2-61-174,-1-1-1,1 1 0,0 0 1,0-1-1,0 1 0,0-1 1,0 1-1,0 0 0,1-1 1,-1 1-1,0-1 0,0 1 0,0 0 1,0-1-1,1 1 0,-1-1 1,0 1-1,1-1 0,-1 1 1,0-1-1,1 1 0,-1-1 1,1 1-1,-1-1 0,0 0 1,1 1-1,-1-1 0,1 1 1,-1-1-1,1 0 0,0 0 1,-1 1-1,1-1 0,22-7 342,-18 4-296,1-1-1,-1 0 1,0 0-1,0 0 0,7-9 1,-4-1-158,-1-1 0,-1 0 0,0-1 0,-1 1 0,-1-1 0,0 0 0,-1 0 0,1-24 0,-9 182 1367,5-142-1261,0 1-1,0-1 1,0 1 0,0-1-1,0 0 1,0 1-1,0-1 1,0 1 0,0-1-1,0 1 1,1-1 0,-1 1-1,0-1 1,0 0 0,0 1-1,1-1 1,-1 1 0,0-1-1,1 0 1,-1 1 0,0-1-1,1 0 1,-1 0-1,0 1 1,1-1 0,-1 0-1,1 0 1,-1 1 0,0-1-1,1 0 1,-1 0 0,1 0-1,-1 0 1,1 0 0,-1 1-1,1-1 1,-1 0-1,0 0 1,1 0 0,-1 0-1,1-1 1,-1 1 0,1 0-1,-1 0 1,1 0 0,-1 0-1,0 0 1,1 0 0,-1-1-1,1 1 1,-1 0-1,0 0 1,1-1 0,-1 1-1,1-1 1,21-17-1153,-20 12 45,0-1 1,0 1-1,-1 0 0,0 0 1,0-1-1,0 1 0,-1-12 0,0-10-4704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3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17617,'0'0'9032,"48"5"-22741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94 100 12780,'0'0'8718,"-9"0"-7245,-27 1-779,34 0-650,0-1 1,0 1-1,0 0 0,0-1 0,1 1 0,-1 0 1,0 0-1,0 0 0,1 1 0,-1-1 1,1 0-1,-1 0 0,1 1 0,0-1 0,0 1 1,-1-1-1,1 1 0,0 0 0,0-1 1,0 1-1,1 0 0,-1 0 0,-1 3 0,-6 41 1313,8-45-1271,41-13 1777,-41 9-1823,1 0 1,-1 0-1,1-1 1,-1 1-1,1 0 1,0 0-1,0 0 0,1 0 1,2-5-1,-3 5-23,1 0-1,-1 1 0,0-1 0,0 0 0,0 0 0,0 0 0,0 0 0,-1 0 1,1-6-1,-1 9-32,-2 1 3,0-1 5,0 1 1,0 0-1,0 0 0,0 0 1,1 0-1,-1 0 1,0 0-1,1 1 1,-1-1-1,1 1 0,-1-1 1,1 1-1,0-1 1,-1 1-1,1 0 1,0-1-1,0 1 0,-1 4 1,-17 38 308,15-29-210,0 0 1,1 0 0,1 1-1,0-1 1,1 25 0,1-40-88,0 0 1,0 1 0,0-1-1,0 1 1,0-1 0,0 0-1,1 1 1,-1-1-1,0 0 1,0 1 0,1-1-1,-1 0 1,0 1 0,0-1-1,1 0 1,-1 0 0,0 1-1,1-1 1,-1 0 0,0 0-1,1 0 1,-1 1-1,0-1 1,1 0 0,-1 0-1,0 0 1,1 0 0,-1 0-1,1 0 1,-1 0 0,0 0-1,1 0 1,-1 0-1,1 0 1,-1 0 0,0 0-1,1 0 1,-1 0 0,1 0-1,-1 0 1,0 0 0,1-1-1,-1 1 1,0 0 0,1 0-1,-1 0 1,0-1-1,1 1 1,-1 0 0,0 0-1,1-1 1,18-14 186,-11-2-231,-4 11-1,0 0-1,-1-1 0,0 0 0,-1 1 1,0-1-1,0 0 0,2-10 0,-4 17-27,18 85-98,-11-44 16,24 70-1,-26-96 293,-1-1 1,0 1-1,-1 0 0,-1 0 0,0 0 0,-1 0 0,-1 22 0,-1-27-37,0 0-1,0 0 1,-1 0-1,-1 0 0,1 0 1,-2-1-1,1 1 1,-1-1-1,-1 0 1,1 0-1,-13 16 0,17-24-84,0-1 0,-1 1-1,1 0 1,-1-1-1,1 1 1,-1-1-1,1 1 1,-1-1-1,1 1 1,-1-1-1,0 1 1,1-1-1,-1 1 1,0-1-1,1 0 1,-1 1 0,0-1-1,0 0 1,1 1-1,-1-1 1,0 0-1,0 0 1,1 0-1,-1 0 1,0 0-1,0 0 1,0 0-1,1 0 1,-2 0-1,1-1 0,0 0-1,-1 0 0,1 0 0,0 0 0,0 0 0,0 0 1,0 0-1,1 0 0,-1 0 0,0-1 0,0 1 1,1 0-1,-1 0 0,0-3 0,-2-3-16,1 0 1,0 0-1,1 0 1,0 0-1,-1-9 1,4-26-449,2-1 1,1 1 0,2 0-1,25-76 1,-29 106 322,10-28-573,-2 1 0,-2-2 0,-1 1 0,3-58 0,-11 98 751,15-1 345,-13 1-398,0 0-1,0-1 1,0 1-1,0 0 1,0 0-1,0 0 1,0 0-1,0 0 1,0 1-1,0-1 1,0 1-1,0-1 1,0 1-1,0 0 1,0 0-1,-1 0 1,1 0-1,0 0 1,0 0-1,-1 0 1,1 0-1,-1 1 1,1-1 0,-1 1-1,1-1 1,-1 1-1,0 0 1,0-1-1,0 1 1,0 0-1,0 0 1,1 2-1,25 63 577,-27-66-553,0-1 0,0 1 0,1-1 1,-1 0-1,0 1 0,0-1 0,1 1 1,-1-1-1,1 0 0,-1 1 0,0-1 1,1 0-1,-1 1 0,1-1 0,-1 0 1,1 0-1,-1 1 0,1-1 0,-1 0 1,1 0-1,-1 0 0,1 0 0,-1 1 1,1-1-1,-1 0 0,1 0 0,-1 0 1,1 0-1,0 0 0,-1-1 0,1 1 1,-1 0-1,1 0 0,-1 0 0,1 0 0,-1-1 1,1 1-1,-1 0 0,1 0 0,-1-1 1,0 1-1,1 0 0,-1-1 0,1 1 1,-1 0-1,0-1 0,1 1 0,-1-1 1,0 1-1,1-1 0,-1 0 0,24-27 176,-21 23-166,13-16-68,-13 15-24,1 0 0,0 0 0,1 0 0,-1 1 0,1-1 0,0 1 0,0 0 0,1 1 0,-1-1 0,8-3 0,-12 8 53,-1 0 0,1 1 0,-1-1-1,1 0 1,-1 0 0,1 1 0,-1-1 0,1 1 0,-1-1 0,1 0 0,-1 1 0,0-1 0,1 1-1,-1-1 1,0 1 0,1-1 0,-1 1 0,0-1 0,0 1 0,1-1 0,-1 1 0,0 0-1,0-1 1,0 1 0,0-1 0,0 1 0,0-1 0,0 1 0,0 0 0,0 0 0,8 21 277,-8-22-259,0 1-1,1-1 1,-1 1-1,1-1 1,-1 1-1,1-1 0,0 1 1,-1-1-1,1 0 1,0 1-1,-1-1 1,1 0-1,0 0 1,-1 1-1,1-1 0,0 0 1,-1 0-1,1 0 1,0 0-1,-1 0 1,1 0-1,0 0 0,0 0 1,-1 0-1,1 0 1,0 0-1,-1 0 1,1-1-1,0 1 0,-1 0 1,2-1-1,6-4 17,0 0-1,-1 0 0,0-1 0,0 0 1,0 0-1,-1-1 0,11-14 0,18-16-1231,-34 36 1139,0 0-1,0-1 0,1 1 0,-1 0 1,0 0-1,1 0 0,-1 1 0,0-1 0,1 0 1,-1 0-1,1 1 0,-1-1 0,1 1 1,-1-1-1,1 1 0,0 0 0,-1-1 0,1 1 1,0 0-1,-1 0 0,3 0 0,-3 1 64,1 0 1,-1 0-1,0 0 0,0 0 0,0 0 0,0 0 0,0 0 0,0 0 0,-1 0 0,1 1 0,0-1 1,-1 0-1,1 0 0,0 1 0,-1-1 0,0 0 0,1 1 0,-1-1 0,0 1 0,1-1 0,-1 0 0,0 1 1,0 1-1,1 12 170,0-2 162,0 0 1,1-1 0,0 1-1,5 13 1,-5-21-266,1 0 0,-1 0 0,1-1 0,0 1 0,0-1 0,0 0 0,0 0 0,1 0 0,0 0 0,0 0 0,0-1 0,8 6 0,-7-5-35,0-1 0,0 1-1,-1 1 1,0-1 0,0 1 0,0-1-1,0 1 1,-1 0 0,0 1 0,0-1 0,0 1-1,0-1 1,-1 1 0,0 0 0,0 0 0,-1-1-1,0 1 1,0 1 0,0-1 0,-1 0 0,0 0-1,0 0 1,0 0 0,-1 0 0,-1 9 0,1-14 31,1 1 0,0-1 0,0 0 0,-1 1 0,1-1 0,-1 1 0,1-1 0,-1 0 0,0 1 0,1-1 0,-1 0 0,0 1 0,0-1 0,0 0 0,0 0 0,0 0 0,0 0 0,0 0 0,-1 0 0,1 0 0,0 0 0,0-1 0,-1 1 0,1 0 0,0-1 0,-1 1 0,1-1 0,-1 1 0,1-1 0,-1 0 0,1 0 0,-1 0 0,1 1 0,-1-1 0,-1-1 0,0 1-24,0-1-1,0 1 0,0-1 1,1 0-1,-1 0 0,0-1 0,0 1 1,1 0-1,-1-1 0,1 0 1,-1 1-1,1-1 0,0 0 0,-1 0 1,1 0-1,-3-5 0,-6-9-102,2 0-1,-1 0 1,2-1 0,-8-20-1,14 30 11,-1 0-1,1 0 0,0 0 1,1 0-1,0 0 1,0 0-1,0-1 1,1 1-1,0 0 1,1 0-1,-1-1 0,1 1 1,4-14-1,-1 16-12,-1 0 0,1 0 0,0 0 0,1 0-1,-1 0 1,1 1 0,0 0 0,0 0 0,0 0 0,1 1-1,-1 0 1,1 0 0,11-4 0,29-19-4599,-20 5-1654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8104,'0'0'3678,"-6"12"-1180,-6 16-992,1 0 1,2 0-1,0 1 0,2 0 1,-5 43-1,1 202 448,12-301-1392,2 0 1,0 0 0,2 0-1,11-33 1,41-106-1144,-50 146 538,-3 11-193,0-1 0,1 1 0,0-1 0,9-11 0,-13 20 192,-1-1 0,1 1 0,0-1 0,0 1-1,0 0 1,0-1 0,0 1 0,1 0 0,-1 0 0,0 0 0,0 0 0,1 0-1,-1 0 1,1 0 0,-1 1 0,1-1 0,-1 0 0,1 1 0,-1-1 0,1 1 0,0-1-1,-1 1 1,1 0 0,0 0 0,-1 0 0,1 0 0,0 0 0,-1 0 0,1 0 0,-1 1-1,1-1 1,0 0 0,-1 1 0,1 0 0,-1-1 0,1 1 0,2 1 0,-3-1 39,0 0 0,0 1 1,0-1-1,1 0 1,-2 0-1,1 0 1,0 1-1,0-1 1,0 0-1,-1 1 0,1-1 1,0 1-1,-1-1 1,1 1-1,-1-1 1,0 1-1,0-1 0,1 1 1,-1-1-1,0 1 1,0-1-1,0 1 1,-1 0-1,1-1 0,0 1 1,-1-1-1,1 1 1,-1-1-1,1 1 1,-1-1-1,0 0 0,1 1 1,-1-1-1,0 0 1,0 1-1,0-1 1,0 0-1,0 0 1,0 0-1,-2 2 0,-3 3 63,0 0-1,0-1 0,-1 0 0,0 0 1,0 0-1,-10 4 0,9-5-76,0-1-1,-1 0 1,1-1 0,-1 0-1,0 0 1,0-1 0,-9 1-1,18-2-99,0 0-1,-1 0 1,1 0-1,0 0 1,0-1-1,0 1 1,-1 0-1,1 0 0,0 0 1,0 0-1,-1 0 1,1 0-1,0-1 1,0 1-1,0 0 1,0 0-1,-1 0 1,1 0-1,0-1 1,0 1-1,0 0 0,0 0 1,0 0-1,0-1 1,-1 1-1,1 0 1,0 0-1,0-1 1,0 1-1,0 0 1,0 0-1,0-1 0,0 1 1,0 0-1,0 0 1,0 0-1,0-1 1,0 1-1,0 0 1,0 0-1,0-1 1,1 1-1,-1 0 1,0 0-1,0-1 0,0 1 1,0 0-1,0 0 1,0 0-1,1 0 1,-1-1-1,0 1 1,0 0-1,0 0 1,0 0-1,1 0 0,-1-1 1,0 1-1,11-12-3455,7 0-1438,2 1-1575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6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4 222 7335,'0'0'8621,"0"-9"-6624,-1 6-1927,0-2 145,0 0 0,1 1-1,0-1 1,-1 0 0,1 0 0,1 1-1,-1-1 1,1 0 0,0 1-1,0-1 1,0 0 0,0 1-1,1 0 1,0-1 0,0 1 0,0 0-1,1 0 1,-1 0 0,1 0-1,0 0 1,4-3 0,-3 2-141,0 1-1,1 0 1,-1 0 0,1 0-1,0 1 1,1-1 0,-1 1-1,0 1 1,1-1 0,0 1-1,-1 0 1,1 0 0,0 0-1,0 1 1,0 0 0,0 0-1,0 1 1,0 0 0,7 0-1,-12 1-57,1-1-1,-1 1 1,1 0-1,-1 0 1,1 0 0,-1 0-1,0 0 1,1 0-1,-1 0 1,0 0-1,0 1 1,0-1-1,0 0 1,0 1 0,0-1-1,0 1 1,0-1-1,0 1 1,-1-1-1,1 1 1,-1-1-1,1 1 1,-1 0 0,0-1-1,0 1 1,1 0-1,-1 2 1,0 55 652,0-43-581,0 94 1157,0-110-1226,-1 0-1,1 1 1,0-1 0,0 0 0,0 0 0,1 1 0,-1-1 0,0 0 0,0 0 0,0 1 0,0-1 0,0 0 0,0 0 0,0 1 0,0-1 0,0 0 0,1 0 0,-1 0 0,0 1 0,0-1 0,0 0 0,0 0 0,1 0 0,-1 0 0,0 1 0,0-1 0,0 0-1,1 0 1,-1 0 0,0 0 0,0 0 0,0 0 0,1 0 0,-1 0 0,0 0 0,0 0 0,1 0 0,-1 0 0,0 1 0,0-2 0,1 1 0,-1 0 0,15-5 477,11-12 111,-10 0-500,1-1 0,-2 0-1,0-1 1,-2-1 0,0 0 0,-1-1-1,-1 0 1,-1-1 0,8-23-1,-17 44-97,-1-1-1,1 1 1,-1 0-1,1 0 1,-1 0-1,1-1 0,-1 1 1,1 0-1,-1-1 1,0 1-1,0 0 1,0-1-1,0 1 1,0 0-1,0-1 0,0 1 1,0 0-1,-1-1 1,1 1-1,0 0 1,-1-1-1,1 1 0,-1 0 1,0 0-1,1 0 1,-1-1-1,0 1 1,0 0-1,1 0 1,-1 0-1,0 0 0,0 0 1,0 1-1,0-1 1,0 0-1,-1 0 1,1 1-1,0-1 1,0 0-1,0 1 0,-1-1 1,1 1-1,0 0 1,-2-1-1,-2 1-17,0-1 0,0 1 0,0 0 0,0 1 0,0 0 0,0-1-1,0 1 1,0 1 0,0-1 0,0 1 0,-5 2 0,6-2-79,1 0 0,-1 0 0,0 1 0,1-1 0,-1 1 0,1 0 0,0-1 0,0 2 0,0-1 0,0 0 0,-3 6 0,6-9-17,-1 1 1,1 0 0,-1 0-1,1-1 1,0 1 0,0 0 0,-1 0-1,1-1 1,0 1 0,0 0 0,0 0-1,0 0 1,0-1 0,0 1 0,0 0-1,0 0 1,0 0 0,1-1 0,-1 1-1,0 0 1,0 0 0,1-1 0,0 2-1,0 0-101,0-1-1,0 0 1,1 0 0,-1 0-1,1 0 1,-1-1-1,0 1 1,1 0-1,0-1 1,-1 1-1,1-1 1,-1 1-1,1-1 1,0 0-1,-1 1 1,3-1-1,45-1-7767,-21-6 3010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6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37 14189,'0'0'11782,"-5"12"-11397,4-10-374,-4 9 104,0 1 1,1-1-1,0 1 0,1 0 1,1 0-1,0 1 0,-1 12 1,3-25-113,0 1 0,0-1 0,0 1-1,0-1 1,0 0 0,0 1 0,0-1 0,0 1 0,0-1 0,0 0 0,0 1 0,0-1 0,1 1 0,-1-1 0,0 0 0,0 1-1,0-1 1,0 0 0,1 1 0,-1-1 0,0 0 0,0 1 0,1-1 0,-1 0 0,0 0 0,1 1 0,-1-1 0,0 0-1,1 0 1,-1 1 0,0-1 0,1 0 0,-1 0 0,1 0 0,-1 0 0,0 0 0,1 1 0,18-8 258,13-18 226,-17 9-405,42-39-13,-53 51-85,-1 1 1,1 0-1,1 1 0,-1-1 0,0 1 1,1 0-1,-1 0 0,1 0 1,0 1-1,-1 0 0,1-1 0,0 2 1,6-2-1,-10 2 15,0 1 0,0-1 0,0 0 0,0 0 0,1 1 0,-1-1 0,0 0 0,0 1 0,0-1 0,0 1 0,0 0 0,0-1 0,0 1 0,-1 0 0,1-1 0,0 1 0,0 0 0,0 0 0,-1 0 0,1 0 0,0 0 0,-1-1 0,1 1 0,-1 1 0,1-1 0,-1 0 0,0 0 0,1 0 0,-1 0 0,1 2 0,2 42 783,-2-23-241,0-22-515,-1 0 0,0 0 0,0 0 0,0 1 0,1-1 0,-1 0 0,0 0 0,0 0 0,1 0 0,-1 0 0,0 0 0,0 0 0,1 0 0,-1 0 0,0 0 0,0 0 1,1 0-1,-1 0 0,0 0 0,0 0 0,1 0 0,-1 0 0,0 0 0,0 0 0,1 0 0,-1 0 0,0 0 0,0 0 0,1-1 0,-1 1 0,0 0 0,0 0 0,0 0 0,1 0 0,-1 0 0,0-1 0,0 1 0,0 0 0,0 0 0,0-1 1,1 1-1,-1 0 0,0 0 0,0 0 0,0-1 0,0 1 0,0 0 0,0 0 0,0-1 0,0 1 0,0 0 0,0 0 0,0-1 0,0 1 0,0-1 0,9-13 261,-5 6-193,3-6-227,0 0 1,1 1-1,14-18 0,-21 29 65,1 0-1,0-1 1,-1 1 0,1 0 0,0 0 0,0 1-1,1-1 1,-1 0 0,0 1 0,0-1-1,1 1 1,-1 0 0,1-1 0,0 1 0,-1 1-1,1-1 1,0 0 0,-1 1 0,1-1-1,0 1 1,0 0 0,-1-1 0,1 2 0,0-1-1,0 0 1,4 1 0,-6 0 68,0 0 0,1 0 0,-1 1-1,0-1 1,0 0 0,0 0 0,1 1 0,-2-1 0,1 1 0,0-1-1,0 0 1,0 1 0,-1 0 0,1-1 0,-1 1 0,1-1-1,-1 1 1,1 0 0,-1-1 0,0 1 0,0 2 0,2 40-3527,-2-40 1526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8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6694,'4'-7'4770,"5"-6"4237,-3 8-4974,-5 7-3988,1 0 1,-1-1-1,0 1 0,0 0 1,0 0-1,0 0 0,0 0 1,0-1-1,0 2 0,-1-1 1,1 0-1,-1 0 0,1 3 0,9 34 303,-8-27-45,1 0 1,0-1-1,1 1 1,0-1-1,0 0 1,12 19-1,-15-29-285,-1 0 1,1-1-1,0 1 1,0 0-1,-1-1 0,1 1 1,0 0-1,0-1 0,0 1 1,0-1-1,0 0 0,0 1 1,0-1-1,0 0 0,0 0 1,0 1-1,0-1 0,0 0 1,0 0-1,0 0 0,0 0 1,0 0-1,0-1 0,0 1 1,0 0-1,0 0 1,0-1-1,0 1 0,0 0 1,0-1-1,0 1 0,-1-1 1,1 1-1,0-1 0,0 0 1,0 1-1,-1-1 0,1 0 1,0 1-1,0-1 0,-1 0 1,2-1-1,31-41 550,-29 37-516,10-14 17,-1-1-1,-1-1 0,0 0 1,12-33-1,-6 173-799,-16-91 744,-2-16 22,1 0-1,0 0 1,1 0 0,5 20 0,-7-31-23,1 0 0,-1 1 1,0-1-1,0 0 1,0 0-1,1 1 1,-1-1-1,0 0 1,0 0-1,1 1 0,-1-1 1,0 0-1,1 0 1,-1 0-1,0 1 1,1-1-1,-1 0 1,0 0-1,1 0 0,-1 0 1,0 0-1,1 0 1,-1 0-1,0 0 1,1 0-1,-1 0 1,0 0-1,1 0 0,-1 0 1,0 0-1,1 0 1,-1 0-1,0 0 1,1 0-1,-1-1 1,0 1-1,1 0 0,-1 0 1,0 0-1,1-1 1,-1 1-1,0 0 1,12-11 316,3-11-158,-2 0-1,-1 0 1,-1-2-1,13-37 1,7-14-52,-23 56-26,-3 9-859,-4 33-3248,-1-18-401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9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56 6118,'0'0'5578,"5"-9"-2711,24-37 865,-29 46-3675,0 0 0,0 0 1,0 0-1,0 0 0,0 0 1,0 0-1,0 0 0,0 0 1,0 0-1,0 1 1,0-1-1,0 0 0,0 0 1,0 0-1,0 0 0,0 0 1,0 0-1,1 0 0,-1 0 1,0 0-1,0 0 0,0 0 1,0 0-1,0 0 1,0 1-1,0-1 0,0 0 1,0 0-1,0 0 0,0 0 1,0 0-1,0 0 0,0 0 1,1 0-1,-1 0 0,0 0 1,0 0-1,0 0 1,0 0-1,0 0 0,0 0 1,0 0-1,0 0 0,0 0 1,0 0-1,1 0 0,-1 0 1,0 0-1,0 0 0,0 0 1,0 0-1,0 0 0,0 0 1,0 0-1,0 0 1,0 0-1,0-1 0,0 1 1,0 0-1,1 0 0,-1 0 1,0 0-1,0 0 0,2 14 985,-2 18-646,-5-7 43,0-1 0,-2 0 0,-18 45 0,-5 18 1366,74-282-2921,-45 209 1091,0 0-1,1 0 1,5 28 0,0 26 94,-4-68-47,-1 0 0,1 1 0,-1-1 0,1 0 0,-1 0 0,1 1-1,-1-1 1,1 0 0,-1 0 0,1 0 0,-1 0 0,1 1-1,-1-1 1,1 0 0,0 0 0,-1 0 0,1 0 0,-1-1 0,1 1-1,-1 0 1,1 0 0,-1 0 0,1 0 0,0 0 0,-1-1 0,1 1-1,-1 0 1,1-1 0,-1 1 0,0 0 0,1-1 0,-1 1-1,1 0 1,-1-1 0,0 1 0,1-1 0,-1 1 0,0-1 0,1 1-1,-1-1 1,0 1 0,1-2 0,-2-1 1,0 1 0,0-1 0,0 0 0,0 0 0,0 1 0,0-1 0,-1 1 0,1-1 0,-1 1 0,0 0 0,0-1 0,0 1-1,0 0 1,0 0 0,0 0 0,-1 1 0,1-1 0,0 0 0,-1 1 0,-2-2 0,-63-29 166,57 28-17,6 1-108,-18-7 132,24 7-175,14 3-51,12 3 188,0-1 0,48-4 0,-12-11-1555,-53 10 235,-1-1 1,1 0-1,-1-1 0,11-6 1,13-14-9100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1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46 361 5573,'0'0'20964,"-8"11"-20948,5-6-10,-1-1 0,0 1-1,1 0 0,0 0 0,0 1 1,0-1-1,0 1 0,1-1 1,0 1-1,0 0 0,1 0 0,-1 0 1,1 0-1,1 0 0,-1 0 1,1 0-1,0 7 0,1-12-1,-1-1 0,0 1 0,1-1-1,-1 1 1,1-1 0,-1 1 0,0-1 0,1 1-1,-1-1 1,1 1 0,0-1 0,-1 1 0,1-1-1,-1 0 1,1 0 0,-1 1 0,1-1 0,0 0-1,-1 0 1,1 1 0,0-1 0,-1 0 0,1 0 0,0 0-1,-1 0 1,1 0 0,0 0 0,-1 0 0,1 0-1,0 0 1,-1-1 0,1 1 0,0 0 0,-1 0-1,1-1 1,-1 1 0,1 0 0,0-1 0,-1 1-1,1 0 1,-1-1 0,1 1 0,-1-1 0,1 1-1,-1-1 1,1 0 0,26-20 255,-15 3-341,-1-1 0,-1 0 0,-1-1 1,0 0-1,11-41 0,-22 106-170,1-29 254,0 0 0,1 0 0,0-1 0,1 1 0,4 17 0,-5-32 14,1 0 0,-1-1 1,0 1-1,0 0 0,1 0 1,-1-1-1,0 1 0,1 0 1,-1-1-1,0 1 0,1 0 1,-1-1-1,1 1 0,-1 0 1,1-1-1,0 1 0,-1-1 1,1 1-1,-1-1 0,1 0 1,0 1-1,-1-1 0,1 0 1,0 1-1,0-1 0,-1 0 1,1 0-1,0 1 0,0-1 1,-1 0-1,1 0 0,0 0 1,0 0-1,-1 0 0,1 0 1,0 0-1,0-1 0,0 1 1,-1 0-1,1 0 0,0 0 1,-1-1-1,1 1 0,0 0 1,0-1-1,-1 1 0,1-1 1,-1 1-1,1-1 0,0 1 1,-1-1-1,1 1 0,0-2 1,31-32 563,-16 14-663,-1 0 0,-2-1 0,0-1 0,-1 0 0,-1-1 0,13-40-1,-26 77-129,1 0 0,0 0-1,1 1 1,3 21 0,-1 9 874,-2-45-644,-1 1 1,1-1-1,0 1 1,0-1-1,0 1 1,0-1 0,0 1-1,0 0 1,0-1-1,0 1 1,0-1-1,0 1 1,0-1-1,0 1 1,1-1-1,-1 1 1,0-1-1,0 0 1,0 1 0,1-1-1,-1 1 1,0-1-1,1 1 1,-1-1-1,0 0 1,1 1-1,-1-1 1,0 0-1,1 1 1,-1-1 0,1 0-1,-1 1 1,1-1-1,-1 0 1,1 0-1,-1 0 1,0 1-1,1-1 1,-1 0-1,1 0 1,0 0-1,-1 0 1,1 0 0,-1 0-1,1 0 1,-1 0-1,1 0 1,-1 0-1,1 0 1,-1-1-1,1 1 1,-1 0-1,1 0 1,-1 0 0,0-1-1,1 1 1,-1 0-1,1 0 1,-1-1-1,1 1 1,-1 0-1,0-1 1,1 1-1,-1-1 1,29-25 545,-18 12-774,-1 1 1,0-1 0,-1-1-1,-1 1 1,0-2 0,-1 1-1,-1-1 1,0 0 0,6-27-1,-25 123-2555,4 45 4700,9-125-1914,0 0 0,0 0 0,0 1 0,0-1 0,0 0 0,0 0 0,0 0 0,0 1 1,0-1-1,0 0 0,0 0 0,0 0 0,0 1 0,0-1 0,0 0 0,0 0 0,1 0 1,-1 0-1,0 1 0,0-1 0,0 0 0,0 0 0,0 0 0,1 0 0,-1 0 1,0 0-1,0 1 0,0-1 0,0 0 0,1 0 0,-1 0 0,0 0 0,0 0 0,0 0 1,1 0-1,-1 0 0,0 0 0,0 0 0,0 0 0,1 0 0,-1 0 0,0 0 0,0 0 1,0 0-1,1 0 0,-1 0 0,0 0 0,0 0 0,0-1 0,0 1 0,1 0 1,-1 0-1,0 0 0,0 0 0,0 0 0,0 0 0,1-1 0,-1 1 0,0 0 0,0 0 1,0 0-1,0 0 0,0-1 0,0 1 0,0 0 0,1 0 0,10-12 453,13-25-763,-2-1 0,-1-1 1,-3-1-1,-1 0 0,-1-2 0,12-57 0,-18 53-666,-10 43 451,-6 27 520,-2 7 387,2 1 0,-3 54 0,9-73-348,0 0 0,1 0 0,0 0 0,1 0 0,1 0 0,0 0 0,1 0 0,0-1-1,8 17 1,1-3 6,2 2 14,19 55 0,-31-74 49,0-1-1,-1 1 1,0 0-1,-1 0 0,0 0 1,0 0-1,-1 0 0,0 1 1,-1-1-1,0 0 0,-3 10 1,4-18-89,0 1 1,0-1 0,-1 0 0,1 1 0,-1-1 0,1 0 0,-1 1 0,1-1-1,-1 0 1,0 0 0,1 0 0,-1 0 0,0 1 0,0-1 0,0 0-1,0-1 1,0 1 0,0 0 0,0 0 0,0 0 0,-1 0 0,1-1 0,0 1-1,0-1 1,-3 1 0,2 0 6,0-1 0,-1-1-1,1 1 1,0 0 0,0-1 0,0 1-1,-1-1 1,1 1 0,0-1-1,0 0 1,0 0 0,0 0 0,0 0-1,-2-2 1,-5-3 19,1-1-1,0 0 0,0-1 1,0 0-1,-7-10 0,8 8-50,1 1 0,0-1 0,1 0-1,0-1 1,1 1 0,0-1 0,-4-14-1,7 21-22,0 1 0,1 0 0,-1-1 0,1 0 0,-1 1 0,1-1 0,0 1 0,1-1 0,-1 0 0,0 1 0,1-1 0,0 1 0,0-1-1,0 1 1,0 0 0,1-1 0,-1 1 0,1 0 0,0 0 0,0 0 0,0 0 0,0 0 0,0 0 0,1 1 0,-1-1 0,6-3 0,5-2-572,0 1 0,1 1 0,14-6 0,20-8-4870,-14 2-2380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1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 7687,'-7'7'15153,"4"10"-9943,4 25-6245,-1-30 2831,-1 4-1395,1-6-288,-1 0-1,1 1 1,3 18-1,-3-28-105,0 1-1,0-1 1,1 0-1,-1 1 1,0-1-1,1 0 1,-1 0-1,1 1 1,-1-1 0,1 0-1,-1 0 1,1 0-1,0 0 1,0 0-1,-1 0 1,1 0-1,0 0 1,0 0 0,0 0-1,0 0 1,0-1-1,0 1 1,1 0-1,-1-1 1,0 1-1,0-1 1,0 1-1,1-1 1,-1 0 0,0 1-1,0-1 1,1 0-1,-1 0 1,0 0-1,1 0 1,-1 0-1,2 0 1,0-1 26,-1 0 0,1 0 1,-1-1-1,1 1 0,-1 0 0,1-1 0,-1 0 1,0 1-1,0-1 0,0 0 0,0 0 1,0 0-1,-1-1 0,1 1 0,-1 0 0,1-1 1,1-2-1,22-51 13,-19 42-124,6-24-200,1 2-768,-13 36 1038,0 0 1,0 0 0,0 0 0,0 0 0,0 0 0,0 1 0,0-1 0,0 0 0,0 0 0,0 0 0,0 0 0,0 0 0,0 0 0,0 0 0,0 0 0,0 1 0,0-1-1,0 0 1,0 0 0,0 0 0,0 0 0,0 0 0,0 0 0,0 0 0,0 0 0,0 1 0,0-1 0,0 0 0,0 0 0,0 0 0,0 0 0,1 0 0,-1 0-1,0 0 1,0 0 0,0 0 0,0 0 0,0 0 0,0 0 0,0 0 0,0 0 0,1 0 0,-1 0 0,0 0 0,0 0 0,0 0 0,0 0 0,0 0 0,0 0 0,0 0-1,0 0 1,1 0 0,-1 0 0,0 0 0,0 0 0,0 0 0,0 0 0,0 0 0,0 0 0,0 0 0,0 0 0,1 0 0,-1 0 0,0 0 0,0 0 0,0 0-1,0 0 1,1 26-254,-1 139 1227,2-165-926,-1 0 0,0 0 1,0 0-1,0 0 0,0 0 0,0-1 0,0 1 1,0 0-1,0 0 0,0-1 0,0 1 0,0 0 0,0-1 1,0 1-1,0-1 0,0 0 0,0 1 0,1-2 1,16-17 67,-1 0 1,0-1 0,-2 0 0,16-29 0,-27 43-24,-2 2-60,0-1-1,0 0 0,-1 1 1,1-1-1,-1 0 0,0 0 0,0 0 1,-1 0-1,0 0 0,0-9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2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8040,'0'0'17958,"0"10"-17328,-1 5-484,0-1 385,0 0 0,0 0 1,2 1-1,2 19 1,-2-34-519,-1 0 0,0 1 0,0-1 1,1 0-1,-1 0 0,0 1 1,1-1-1,-1 0 0,0 0 1,1 1-1,-1-1 0,0 0 0,1 0 1,-1 0-1,1 0 0,-1 0 1,0 0-1,1 0 0,-1 0 1,1 1-1,-1-1 0,0 0 1,1-1-1,-1 1 0,1 0 0,-1 0 1,0 0-1,1 0 0,-1 0 1,0 0-1,1 0 0,-1-1 1,1 1-1,-1 0 0,0 0 1,1 0-1,-1-1 0,0 1 0,0 0 1,1-1-1,-1 1 0,0 0 1,1 0-1,-1-1 0,0 1 1,0-1-1,0 1 0,0 0 1,1-1-1,-1 1 0,0-1 0,14-16 427,1-12-150,-14 25-273,1-1 0,0 1 0,0 0 0,1-1 1,-1 1-1,1 0 0,6-7 0,-8 61-769,-2-30 755,0-15 8,1 1 0,-1-1 0,1 1 0,1-1 0,-1 1 0,2 6 0,-1-11 7,-1-1 1,1 0-1,-1 0 1,0 1-1,1-1 1,-1 0-1,1 0 1,-1 0-1,1 1 1,-1-1-1,1 0 1,-1 0-1,1 0 1,0 0-1,-1 0 1,1 0 0,-1 0-1,1 0 1,-1-1-1,1 1 1,-1 0-1,1 0 1,-1 0-1,1 0 1,-1-1-1,1 1 1,-1 0-1,0 0 1,1-1-1,-1 1 1,1 0-1,-1-1 1,0 1-1,1-1 1,-1 1-1,0 0 1,1-1-1,16-14 181,-17 15-194,22-36 161,-3 5-65,-18 16-4384,-1 10 1066,0-7-6040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3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0 9961,'0'0'16213,"-2"13"-15914,-18 101 927,16-95-807,-1-1-1,-1 0 1,-1 0-1,0-1 0,-11 18 1,18-35-409,0 0-1,0 0 1,0 0 0,0 0 0,0 0 0,0 0-1,0 0 1,0-1 0,0 1 0,0 0 0,0 0-1,0 0 1,0 0 0,0 0 0,0 0-1,0 0 1,0-1 0,0 1 0,0 0 0,0 0-1,0 0 1,0 0 0,0 0 0,0 0-1,0 0 1,-1 0 0,1 0 0,0-1 0,0 1-1,0 0 1,0 0 0,0 0 0,0 0-1,0 0 1,0 0 0,0 0 0,0 0 0,-1 0-1,1 0 1,0 0 0,0 0 0,0 0 0,0 0-1,0 0 1,0 0 0,0 0 0,-1 0-1,1 0 1,0 0 0,0 0 0,0 0 0,0 0-1,0 0 1,0 0 0,0 0 0,0 0-1,-1 0 1,1 0 0,0 0 0,0 0 0,0 0-1,0 0 1,0 0 0,0 1 0,0-1-1,0 0 1,0 0 0,-3-18 90,2-24-500,1 41 387,8-157-3393,-9 186 3454,1 0-1,2-1 0,0 1 0,2-1 1,1 0-1,17 51 0,-22-77 2,0 0 1,1 0-1,-1 0 0,0 1 0,1-1 0,-1 0 0,1 0 0,0 0 0,-1 0 0,1 0 1,0 0-1,0 0 0,-1 0 0,1 0 0,0-1 0,0 1 0,0 0 0,0 0 1,0-1-1,0 1 0,0-1 0,0 1 0,1-1 0,-1 1 0,0-1 0,0 1 0,0-1 1,1 0-1,-1 0 0,0 0 0,0 0 0,0 0 0,1 0 0,-1 0 0,0 0 0,0 0 1,1-1-1,-1 1 0,0 0 0,2-2 0,-2 2-31,-1-1 0,1 0 0,0 0-1,0 0 1,-1 0 0,1 0 0,-1 0 0,1 0 0,-1 0 0,1 0-1,-1 0 1,0 0 0,1 0 0,-1 0 0,0 0 0,0 0-1,0-1 1,0 1 0,0 0 0,0 0 0,0 0 0,0 0 0,0 0-1,-1 0 1,1-1 0,0 1 0,-1 0 0,1 0 0,-1 0 0,1 0-1,-1 0 1,1 0 0,-1 0 0,0 1 0,0-1 0,1 0 0,-1 0-1,0 0 1,0 1 0,0-1 0,0 0 0,-1 0 0,-50-39-121,34 28 18,1-1 0,-22-22 0,-38-44 48,114 84-401,-2 2 16,1-2 0,0 0 1,0-3-1,65-3 0,-64-5-2690,-4-10-2878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9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4243 209 6919,'-8'0'-593,"-14"-3"595,-1-1 0,1 0 0,0-2 0,-21-8 0,-53-13 965,-56-6 2188,-269-52-2296,321 70-810,-2 5-1,1 4 1,-1 5-1,0 4 1,-164 26-1,55 10 74,-333 107-1,380-91-122,3 7 0,3 6-1,3 8 1,4 6 0,3 7-1,4 6 1,-176 152 0,257-192 27,4 3 0,2 2 1,2 3-1,-87 132 1,122-160 9,0 1 1,3 1 0,1 1 0,-21 78 0,31-88-40,1-1 1,1 2-1,1-1 1,2 0-1,1 0 1,1 1-1,2-1 1,5 28-1,-4-37-17,1-1 1,1 0-1,0 0 0,2 0 0,0-1 0,0 0 0,2 0 1,0-1-1,1-1 0,0 1 0,2-2 0,0 0 1,0 0-1,1-1 0,30 20 0,-10-11 33,2-2 1,0-1-1,1-2 0,1-1 0,1-3 1,55 13-1,66 12 118,305 32 0,-365-63-9,0-5-1,0-4 1,0-5-1,133-25 1,-53-10-1,-1-8 0,-3-7 0,224-106 0,-170 49 443,396-262 0,-270 104 144,-275 201-650,-3-4-1,75-95 1,-130 140-24,0-1-1,-3 0 1,0-1-1,-2-2 1,-1 0-1,-2 0 1,11-40-1,-21 59 57,-1 0 0,-1 0-1,0-1 1,-1 1 0,0-1-1,-2 0 1,0 1-1,0-1 1,-2 1 0,0-1-1,-1 1 1,0-1-1,-1 1 1,-1 0 0,0 1-1,-1-1 1,-1 1 0,0 0-1,-15-21 1,5 16-58,-1 0 0,-1 1 0,0 0 0,-1 2 0,-29-18 0,22 16-148,1-2 1,-35-33-1,57 49-131,0-1 0,0 1 1,1-1-1,-1 1 0,1-1 1,0 0-1,1 0 0,-1-1 1,1 1-1,0-1 0,0 1 0,0-1 1,-1-10-1,1-31-6079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1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6479 134 2114,'0'0'950,"-10"-9"-491,1 1-78,0 0 0,-1 0-1,-1 1 1,1 0-1,-1 0 1,0 1 0,0 1-1,-1 0 1,-20-6 0,-14 3 1392,-50-4 1,-124 4-1302,20 1-386,-1204-10 1163,-73 164-1158,949-81-113,-358 63 252,791-107-246,0 4 1,2 4-1,1 5 0,-116 60 1,140-58 7,2 3 0,2 3 0,2 3 0,2 2 0,2 3 0,-53 60 0,-97 139-286,173-201 216,2 1-1,3 1 1,-35 80-1,56-109 151,1 1 1,2 0-1,0 0 0,1 1 1,2 0-1,0-1 0,1 1 1,2 0-1,0 0 1,2 0-1,1 0 0,0 0 1,2-1-1,1 1 0,0-1 1,2-1-1,1 1 0,16 29 1,-13-29-64,2-1 0,1 0 1,1-1-1,1 0 0,1-2 0,0 0 1,1-1-1,1 0 0,1-2 0,1-1 1,0 0-1,1-2 0,0 0 0,1-2 1,0 0-1,38 10 0,14-4 103,1-4 0,118 5 0,-29-3 187,773 50 150,-601-73-301,-1-16 1,-1-14-1,-2-14 0,369-109 1,63-39-64,-334 89-101,-262 64 53,243-103 0,-299 99 24,-3-5 0,200-137-1,-233 135 360,-2-4 0,-3-2 0,-4-4 0,-2-3 0,-3-3 0,-4-2 0,-3-3 0,63-115 0,-107 170-349,-1 1 0,-1-2 1,-1 0-1,-1 0 0,7-39 0,-14 58-22,-1 0-1,0-1 1,-1 1-1,0-1 1,0 1 0,0-1-1,-1 1 1,1 0-1,-2-1 1,1 1 0,-1 0-1,0 0 1,0-1-1,-1 1 1,1 1 0,-1-1-1,-1 0 1,1 1-1,-1 0 1,0 0 0,0 0-1,0 0 1,-1 0-1,0 1 1,0 0 0,0 0-1,0 0 1,-7-3-1,-7-2-135,-1 0 0,1 2 0,-2 0 0,1 1 0,-1 1 0,-21-3 0,-135-7-3591,138 12 2163,-89-3-4037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24 209 9097,'0'0'11616,"-3"11"-9961,-1 7-1112,-1-1 123,2 1 1,-1-1-1,0 23 0,4-39-659,0 0 0,0 0 0,0 0 0,0 0 0,0-1-1,1 1 1,-1 0 0,0 0 0,0 0 0,1-1 0,-1 1 0,1 0 0,-1-1 0,0 1-1,1 0 1,-1-1 0,1 1 0,0 0 0,-1-1 0,1 1 0,-1-1 0,1 1-1,0-1 1,0 1 0,-1-1 0,1 0 0,0 1 0,0-1 0,-1 0 0,1 1-1,0-1 1,0 0 0,0 0 0,-1 0 0,1 0 0,0 0 0,0 0 0,0 0-1,-1 0 1,1 0 0,0 0 0,0 0 0,0-1 0,0 1 0,-1 0 0,1-1-1,0 1 1,0 0 0,-1-1 0,2 0 0,3-1 21,0 0 0,0 0 1,-1-1-1,1 0 0,0 0 0,-1 0 1,5-4-1,41-52-2487,-19 17-5834,-30 41 7802,-10 25 1601,8-22-1026,0-1-1,0 1 1,0 0-1,1 0 0,-1 0 1,1-1-1,-1 1 1,1 0-1,-1 0 0,1 0 1,0 0-1,0 0 0,0 0 1,0 0-1,0 0 1,1 2-1,0-3-57,-1 0 1,1-1-1,-1 1 0,1 0 1,-1-1-1,1 1 1,-1-1-1,1 1 0,0-1 1,-1 0-1,1 1 0,0-1 1,0 0-1,-1 1 1,1-1-1,0 0 0,0 0 1,-1 1-1,1-1 1,0 0-1,0 0 0,-1 0 1,1 0-1,0 0 0,0 0 1,1-1-1,3 0 55,1 0 0,-1-1-1,1 1 1,-1-1-1,0-1 1,0 1 0,0-1-1,0 0 1,7-5 0,2-3 170,-1-2-1,1 0 1,-2 0 0,0-1 0,-1-1 0,0 0 0,-1 0 0,-1-1 0,0 0 0,-1-1 0,-1 0-1,0 0 1,-2 0 0,7-31 0,-13 48-252,1 0 1,0 1-1,0-1 0,0 0 0,0 0 0,0 0 1,0 0-1,0 0 0,0 0 0,0 0 0,0 0 1,-1 0-1,1 0 0,0 0 0,0 0 0,0 0 1,0 0-1,0 0 0,0 0 0,0 0 0,0 0 1,-1 0-1,1 0 0,0 0 0,0 0 0,0 0 1,0 0-1,0 0 0,0 0 0,0 0 0,0 0 1,-1 0-1,1 0 0,0 0 0,0 0 0,0 0 1,0 0-1,0 0 0,0 0 0,0 0 0,0-1 1,0 1-1,0 0 0,0 0 0,-1 0 0,1 0 1,0 0-1,0 0 0,0 0 0,0 0 0,0 0 1,0-1-1,0 1 0,0 0 0,0 0 0,0 0 1,0 0-1,0 0 0,0 0 0,0 0 0,0-1 1,0 1-1,0 0 0,0 0 0,-12 12 65,-10 17 170,10-3 364,0 0 0,1 1 0,2 0 0,1 1 0,-9 51 0,12-45-1364,-1 56-1,5-132 906,-2 0 0,-2 1-1,-19-75 1,24 116-87,0-1 0,0 1-1,0 0 1,0-1-1,0 1 1,0-1 0,0 1-1,0 0 1,0-1 0,0 1-1,0-1 1,0 1 0,0-1-1,0 1 1,0 0 0,0-1-1,0 1 1,0 0 0,0-1-1,1 1 1,-1-1 0,0 1-1,0 0 1,0-1-1,1 1 1,-1 0 0,0-1-1,1 1 1,-1 0 0,0 0-1,0-1 1,1 1 0,0 0-1,17-1 515,25 14-930,-37-11 339,8 2-1522,0 0 0,0-1 0,16 2 1,16-1-7572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4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5894,'0'0'368,"-3"4"3233,-10 13-2387,8-8-995,1 1 0,0-1-1,0 1 1,0-1 0,2 1 0,-1 0 0,-1 21-1,-1 76 1077,4-68-865,0 12-247,3 1-1,1-1 1,3 0-1,19 79 1,-14-94-160,1 0 1,1-1 0,2 0 0,2-1-1,1 0 1,43 59 0,-25-49 66,2-3 0,2-1 0,1-1 0,2-3-1,1-1 1,2-3 0,2-1 0,0-3 0,2-2 0,1-1 0,1-4 0,76 23 0,-110-40 91,0 0 1,-1-1-1,1 0 1,24-1-1,-41-2-167,-1 0-1,1 0 0,-1 0 1,1 0-1,-1 0 0,1 0 0,-1-1 1,1 1-1,-1 0 0,1 0 0,-1 0 1,1-1-1,-1 1 0,0 0 0,1 0 1,-1-1-1,1 1 0,-1 0 1,0-1-1,1 1 0,-1 0 0,0-1 1,1 1-1,-1-1 0,0 1 0,1-1 1,-1 1-1,0-1 0,0 1 1,0-1-1,0 1 0,1-1 0,-1 1 1,0-1-1,0 1 0,0-1 0,0 1 1,0-1-1,0 1 0,0-1 1,0 1-1,-1-1 0,1 1 0,0-1 1,0 1-1,0-1 0,0 1 0,-1 0 1,1-1-1,0 1 0,0-1 1,-1 0-1,-18-26-1341,-12 5-2879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5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2384 0 6662,'0'0'870,"-12"6"-410,-363 175 2945,274-125-3098,-162 120 0,-700 620 1151,867-705-954,4 3 1,-144 191-1,204-239-453,1 2 0,2 1 0,3 1 0,1 1 0,3 2 0,3 0 0,1 1 0,3 1 0,-9 62 0,22-101-43,1 1 0,0-1 0,0 1 1,2 0-1,0-1 0,1 1 0,1-1 0,1 1 0,9 28 1,-10-38-10,0-1 1,1 1 0,-1-1-1,1 0 1,0-1 0,1 1 0,0 0-1,-1-1 1,2 0 0,-1-1 0,0 1-1,1-1 1,0 0 0,0 0 0,0 0-1,1-1 1,-1 0 0,1-1 0,0 1-1,0-1 1,0-1 0,0 1 0,0-1-1,0 0 1,11 0 0,3-2 5,0 0 1,-1-1-1,1-1 1,0-1 0,-1-1-1,1-1 1,-2 0-1,1-2 1,25-13-1,17-12-195,81-59-1,-25 2-4597,-67 46-380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5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18385,'0'0'-58,"-1"9"-332,0-7 388,1 0-1,-1 0 1,1 0 0,0 0-1,0 0 1,0 0 0,0 0-1,0 0 1,0 0 0,1 0 0,-1 0-1,1 0 1,-1 0 0,1 0-1,0 0 1,0-1 0,-1 1-1,2 0 1,-1 0 0,0-1-1,2 3 1,1-1 19,1 0 0,0 0 0,0 0-1,1-1 1,-1 0 0,0 0 0,1 0 0,-1-1 0,7 1-1,70 12 44,-64-13-52,0 2 0,0-1 1,0 2-1,0 1 0,0 0 0,-1 1 0,0 1 1,31 17-1,-45-21-10,1 0-1,-1 1 1,0-1 0,0 1 0,-1 0 0,1-1 0,-1 1-1,0 0 1,0 1 0,0-1 0,-1 0 0,1 0-1,-1 1 1,0-1 0,0 1 0,-1-1 0,1 1-1,-1-1 1,0 1 0,0 0 0,-1-1 0,1 1-1,-1-1 1,-2 7 0,-2 12 50,-2-1-1,0 0 1,-16 29-1,22-48-49,-2 3-74,-65 136-54,35-85-3240,12-28-2887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6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 12684,'0'0'6513,"5"-8"-6049,-1 1-387,1 0 0,0 0 0,0 1 0,0 0 0,1 0 0,0 0 0,1 1 0,-1 0 0,1 0 0,0 0 0,0 1-1,0 0 1,1 1 0,-1 0 0,1 0 0,15-4 0,-19 6-69,6-2-1,-1 1-1,1 0 1,-1 0-1,12 1 1,-19 0-8,-1 1 0,1 0-1,-1 0 1,1 0 0,-1 0 0,1 1 0,-1-1 0,1 0-1,-1 1 1,1-1 0,-1 1 0,0-1 0,1 1 0,-1 0-1,0-1 1,1 1 0,-1 0 0,0 0 0,0 0 0,0 0-1,0 0 1,0 0 0,0 0 0,0 1 0,0-1 0,0 0 0,0 0-1,-1 1 1,1-1 0,0 1 0,-1-1 0,1 0 0,-1 1-1,1 1 1,-1 13 52,1 0 1,-2 0-1,0 1 0,-1-1 0,-1 0 0,0-1 1,-1 1-1,-1-1 0,-6 16 0,4-13 2,1 2-1,0-1 1,2 0 0,0 1-1,-1 28 1,5-47-52,0 0 1,0 0-1,0-1 1,1 1-1,-1 0 1,0 0-1,0-1 1,1 1-1,-1 0 1,0 0-1,1-1 1,-1 1-1,0 0 1,1-1-1,-1 1 1,1-1 0,-1 1-1,1-1 1,-1 1-1,1-1 1,0 1-1,-1-1 1,1 1-1,0-1 1,-1 0-1,1 1 1,0-1-1,0 0 1,-1 1-1,1-1 1,0 0-1,0 0 1,-1 0-1,1 0 1,0 0-1,0 0 1,-1 0 0,1 0-1,0 0 1,0 0-1,-1 0 1,1-1-1,0 1 1,0 0-1,-1 0 1,2-1-1,3-1 26,-1 1 0,1-1 0,-1 0 1,0 0-1,1 0 0,-1-1 0,4-3 0,16-17 42,-2-1 1,-1 0-1,-1-2 0,-1-1 1,-1 0-1,-2-1 1,0-1-1,-2 0 0,17-54 1,-39 108-118,-29 100 181,34-110-77,0-1 0,1 1 1,0-1-1,1 1 0,1-1 0,0 1 0,4 20 0,-4-34-53,0 0 1,0 0 0,0 0-1,1 0 1,-1 0-1,1 0 1,-1 0 0,0 0-1,1 0 1,0 0 0,-1 0-1,1 0 1,-1-1-1,1 1 1,0 0 0,0 0-1,-1-1 1,1 1 0,0 0-1,0-1 1,0 1-1,0-1 1,0 1 0,0-1-1,0 0 1,2 1 0,-1-1 25,1 0 1,-1 0-1,1 0 1,0 0-1,-1 0 1,1-1 0,-1 1-1,1-1 1,-1 0-1,5-1 1,1-2 98,0 0 0,-1-1 0,1 1-1,-1-1 1,10-10 0,-2-1-42,-1-1 0,-1 0 0,-1-1 1,0-1-1,-2 0 0,0 0 0,7-21 0,-10 8 411,-11 27 55,-6 18-448,6-5-107,0 0 1,1 1-1,0 0 0,0-1 1,1 1-1,0 0 0,0 0 1,1 1-1,0 11 0,1-20-75,1 0 0,-1-1 0,0 1-1,1 0 1,-1 0 0,0-1 0,1 1-1,-1 0 1,1-1 0,-1 1 0,1 0-1,-1-1 1,1 1 0,-1 0 0,1-1 0,0 1-1,-1-1 1,1 0 0,0 1 0,-1-1-1,1 1 1,0-1 0,0 0 0,0 1 0,-1-1-1,1 0 1,0 0 0,0 0 0,0 0-1,-1 0 1,1 0 0,0 0 0,0 0-1,0 0 1,1 0 0,33-7-10083,-13-6 856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6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13901,'0'0'10501,"-9"0"-10597,4 0 90,1 0 1,0 0 0,0 1-1,0 0 1,-1 0 0,1 0-1,0 0 1,0 1 0,0 0-1,1-1 1,-1 1 0,0 1-1,1-1 1,-1 1 0,1-1-1,0 1 1,-1 0 0,1 0-1,1 0 1,-1 0 0,0 1-1,1-1 1,-4 9 0,3-8 9,-2 2 7,0 0 0,1 0-1,-1 1 1,1 0 0,1 0 0,0 0-1,0 0 1,0 1 0,0-1 0,1 1-1,1-1 1,-2 16 0,3-23-9,0 1 0,1-1 0,-1 1 0,1-1 0,-1 1 0,1-1 0,-1 1 0,1-1 0,-1 0 0,1 1 0,-1-1 0,1 0 0,-1 1 0,1-1 0,0 0 0,-1 0 0,1 1 0,0-1 0,-1 0 0,1 0 0,-1 0 0,1 0 0,0 0 0,-1 0 0,1 0 0,0 0 0,0 0 0,24-2 45,-22 2-54,79-16-617,-66 11 472,1 2 1,-1-1 0,1 2-1,0 0 1,25 1 0,-42 1 135,1 1 0,-1-1 1,0 0-1,1 1 1,-1-1-1,1 1 1,-1-1-1,0 0 0,1 1 1,-1-1-1,0 1 1,1-1-1,-1 1 0,0-1 1,0 1-1,0-1 1,1 1-1,-1-1 0,0 1 1,0-1-1,0 1 1,0-1-1,0 1 1,0 0-1,0-1 0,0 1 1,0-1-1,0 1 1,0-1-1,0 1 0,-1-1 1,1 1-1,0-1 1,0 1-1,-1 0 0,-8 22 369,-2-8-94,0-1-1,-1 0 1,-1-1-1,0 0 0,-1-1 1,0 0-1,-1-1 0,-1-1 1,-26 13-1,37-24-5277,10-9 1520,8-9-2455,2-3-3778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7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14798,'0'0'5712,"-9"0"-5322,5 0-394,1 0 1,-1 0 0,1 0-1,-1 0 1,0 1 0,1 0-1,-1-1 1,1 1 0,-1 1-1,1-1 1,0 0 0,0 1-1,-1 0 1,1 0 0,0 0-1,0 0 1,1 0 0,-1 0-1,0 1 1,1-1 0,-1 1-1,1 0 1,-3 4 0,-3 5 190,0 0-1,1 0 1,0 1 0,0 0 0,2 0 0,0 0 0,0 1-1,1 0 1,1 0 0,0 0 0,1 0 0,0 16 0,2-29-180,0 0 0,1 0 0,-1-1 1,0 1-1,1 0 0,-1-1 0,1 1 1,-1 0-1,1-1 0,-1 1 0,1 0 0,-1-1 1,1 1-1,0-1 0,-1 1 0,1-1 1,0 0-1,-1 1 0,1-1 0,0 1 1,0-1-1,-1 0 0,1 0 0,0 0 1,0 1-1,0-1 0,-1 0 0,1 0 0,0 0 1,0 0-1,0 0 0,0 0 0,-1 0 1,1-1-1,0 1 0,0 0 0,-1 0 1,1-1-1,0 1 0,0 0 0,1-2 0,36-13 314,-25 3-377,1 0-1,-2-1 1,0 0-1,0-1 1,-1 0-1,-1-1 1,-1 0-1,0-1 1,0 0-1,-2 0 1,10-30-1,-17 35-152,-7 18-22,-10 18 52,10-12 280,1 1 1,1 0-1,0 0 1,1 0-1,0 1 1,1 0-1,1-1 0,0 1 1,0 15-1,3-29-91,-1 0-1,0 0 0,0-1 0,0 1 0,1 0 0,-1 0 1,1-1-1,-1 1 0,0 0 0,1-1 0,-1 1 1,1-1-1,-1 1 0,1-1 0,0 1 0,-1-1 0,1 1 1,-1-1-1,1 1 0,0-1 0,-1 0 0,1 1 1,0-1-1,0 0 0,-1 1 0,1-1 0,0 0 0,0 0 1,-1 0-1,1 0 0,0 0 0,0 0 0,0 0 1,-1 0-1,1 0 0,0 0 0,0-1 0,-1 1 0,3-1 1,31-11 263,-17 0-496,0 0 1,-1-2 0,0 0-1,14-17 1,-13 13 60,1 1 1,21-17 0,-38 34 160,-1 0 0,0 0 0,0 0 0,0 0 0,1 0 1,-1 0-1,0 0 0,0 0 0,1-1 0,-1 1 0,0 0 0,0 0 0,1 0 1,-1 0-1,0 0 0,0 0 0,1 0 0,-1 1 0,0-1 0,0 0 0,1 0 1,-1 0-1,0 0 0,0 0 0,1 0 0,-1 0 0,0 0 0,0 1 0,0-1 1,1 0-1,-1 0 0,0 0 0,0 0 0,0 1 0,0-1 0,0 0 0,1 0 1,-1 0-1,0 1 0,0-1 0,0 0 0,0 0 0,0 1 0,0-1 0,0 0 1,0 0-1,0 1 0,0-1 0,0 0 0,4 24 353,-5 25 450,1-47-774,-1-1-1,1 1 1,0-1-1,0 1 1,0 0-1,-1-1 1,2 1-1,-1-1 0,0 1 1,0-1-1,0 1 1,1 0-1,-1-1 1,1 1-1,-1-1 1,2 3-1,0-3-7,-1-1-1,0 0 1,1 0-1,-1 0 1,0 1-1,1-1 1,-1 0 0,1-1-1,-1 1 1,0 0-1,1 0 1,-1-1-1,0 1 1,1 0-1,-1-1 1,0 1-1,0-1 1,1 0-1,-1 1 1,0-1-1,2-2 1,30-16-69,30-15-680,-59 31 668,1 1 1,0 1 0,0-1 0,1 1-1,-1-1 1,0 2 0,0-1-1,1 0 1,-1 1 0,8 1 0,-12 1 76,0 1 1,0 0-1,0 0 1,0 0 0,-1 0-1,1 0 1,-1 0 0,0 0-1,1 0 1,-1 0-1,-1 0 1,1 0 0,-1 3-1,1 0 152,2 15 241,6-15-36,19-23-20,-22 12-372,24-19-232,72-54-651,-101 78 897,0 0 1,0 0-1,0 0 1,0-1 0,1 1-1,-1 0 1,0 0-1,0 0 1,0-1 0,1 1-1,-1 0 1,0 0-1,0 0 1,1 0 0,-1 0-1,0 0 1,0 0-1,1 0 1,-1-1 0,0 1-1,0 0 1,1 0-1,-1 0 1,0 0 0,0 0-1,1 0 1,-1 1-1,0-1 1,0 0 0,1 0-1,-1 0 1,0 0-1,0 0 1,1 0 0,-1 0-1,0 0 1,0 1-1,1-1 1,-1 0 0,0 0-1,0 0 1,0 0-1,1 1 1,-1-1 0,0 0-1,0 0 1,0 1 0,0-1-1,0 0 1,0 0-1,1 1 1,-3 21 269,-13 30-633,14-48-58,0-1-1076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8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10378,'0'0'5392,"-6"11"-3823,3-6-1551,-11 20 1432,1 1 1,1 1 0,1 0-1,-14 56 1,25-82-1453,0-1 1,0 1-1,-1 0 0,1-1 1,0 1-1,0 0 1,0 0-1,0-1 0,0 1 1,0 0-1,0 0 0,1-1 1,-1 1-1,0 0 1,0-1-1,0 1 0,1 0 1,-1-1-1,0 1 0,1 0 1,-1-1-1,1 1 1,-1-1-1,1 1 0,-1-1 1,1 1-1,-1-1 1,1 1-1,-1-1 0,1 1 1,0-1-1,0 1 0,1-1-17,0 1-1,0-1 1,0 0 0,0 0-1,0 0 1,0-1-1,0 1 1,0 0-1,0-1 1,-1 1-1,1-1 1,2-1 0,47-25-882,-13-4 98,-32 24 795,1 1 0,0 0-1,0 0 1,1 0 0,-1 1-1,1 1 1,0-1 0,1 1 0,16-6-1,-25 11 43,1-1 1,0 1-1,-1 0 0,1-1 0,-1 1 0,0-1 1,1 1-1,-1 0 0,1-1 0,-1 1 0,0 0 0,0-1 1,1 1-1,-1 0 0,0 0 0,0-1 0,0 1 0,0 0 1,0 0-1,0-1 0,0 1 0,0 0 0,0 0 1,0-1-1,0 1 0,0 0 0,0 0 0,-1 0 0,-4 30 523,5-29-503,-5 22 517,5-24-566,0 1 0,0-1 0,0 0 1,0 0-1,0 1 0,0-1 0,0 0 0,0 1 0,0-1 0,0 0 0,0 0 0,1 1 1,-1-1-1,0 0 0,0 0 0,0 1 0,1-1 0,-1 0 0,0 0 0,0 0 1,1 1-1,-1-1 0,0 0 0,0 0 0,1 0 0,-1 0 0,0 0 0,0 0 0,1 1 1,-1-1-1,0 0 0,1 0 0,-1 0 0,0 0 0,0 0 0,1 0 0,-1 0 1,0 0-1,1 0 0,-1 0 0,0 0 0,1-1 0,-1 1 0,0 0 0,0 0 0,1 0 1,-1 0-1,0 0 0,1-1 0,13-2 134,3-5-455,-2 0 0,27-19 0,-33 20 118,-1 1-1,1 0 1,0 0-1,1 1 0,-1 0 1,1 1-1,0 0 0,0 1 1,0 0-1,1 0 1,18-1-1,-28 4 214,-1 0 0,1 0 0,-1 0 0,1 0-1,-1 0 1,0 0 0,1 1 0,-1-1 0,1 0 0,-1 0 0,1 0 0,-1 1 0,0-1 0,1 0 0,-1 1 0,0-1-1,1 0 1,-1 1 0,0-1 0,1 1 0,-1-1 0,0 0 0,0 1 0,0-1 0,1 1 0,-1-1 0,0 1 0,0-1-1,0 0 1,0 1 0,0 0 0,0 24 801,-9 20 752,6-22-939,5-16-2008,6-15-3999,-2-6-4076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29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59 5958,'27'-38'8160,"-13"18"1365,-10 24-7099,-5 17-3175,-5 20 842,-3 1 1,-1-1-1,-29 72 0,39-112-92,11-5 355,4-9-114,123-149 115,-138 162-362,0-1 0,0 1 0,0 0 0,0 0 0,0 0 0,0 0 0,0 0 0,0 0 0,0 0 0,0 0 0,0 0 0,0 0 0,1 0 0,-1-1 0,0 1 0,0 0 0,0 0 0,0 0 0,0 0 0,0 0 0,0 0 0,1 0 0,-1 0 0,0 0 0,0 0 0,0 0 0,0 0 0,0 0 0,0 0 0,0 0 0,1 0 0,-1 0 0,0 0 0,0 0 0,0 0 0,0 0 0,0 0 0,0 0 0,0 1 0,0-1-1,1 0 1,-1 0 0,0 0 0,0 0 0,0 0 0,0 0 0,0 0 0,0 0 0,0 0 0,0 0 0,0 1 0,0-1 0,0 0 0,0 0 0,0 0 0,0 0 0,0 0 0,0 0 0,0 0 0,0 0 0,1 1 0,-1-1 0,-1 0 0,1 0 0,3 15-255,-3 26 14,0-34 256,0 18 0,-1-16-18,1-1 0,0 1 1,0-1-1,1 1 0,0 0 0,4 14 1,-4-21 17,0 0 0,0 0 0,0 0 1,0 0-1,0-1 0,0 1 0,1 0 1,-1-1-1,1 1 0,0-1 0,-1 0 1,1 1-1,0-1 0,0 0 0,-1 0 1,1 0-1,0 0 0,0-1 0,0 1 1,0 0-1,0-1 0,1 1 0,-1-1 1,0 0-1,0 0 0,0 0 0,0 0 0,0 0 1,0 0-1,1 0 0,-1-1 0,4-1 1,0 1 21,1-2 1,0 1-1,0-1 1,-1 0-1,0 0 1,0-1-1,0 1 1,0-1-1,0-1 1,-1 1-1,1-1 1,-1 0-1,-1 0 1,7-9-1,3-5 9,-1 0 0,-1 0 0,11-25 0,-14 18-27,-9 26-19,0 0 0,0 0 0,0 0 1,0 0-1,0 0 0,0-1 0,0 1 1,0 0-1,0 0 0,0 0 0,0 0 1,0 0-1,0 0 0,0-1 0,0 1 0,0 0 1,0 0-1,0 0 0,0 0 0,-1 0 1,1 0-1,0-1 0,0 1 0,0 0 1,0 0-1,0 0 0,0 0 0,0 0 0,0 0 1,-1 0-1,1 0 0,0 0 0,0 0 1,0-1-1,0 1 0,0 0 0,-1 0 1,1 0-1,0 0 0,0 0 0,0 0 1,0 0-1,0 0 0,-1 0 0,1 0 0,0 0 1,0 0-1,0 0 0,0 1 0,0-1 1,0 0-1,-1 0 0,1 0 0,0 0 1,0 0-1,0 0 0,0 0 0,0 0 0,0 0 1,-1 0-1,1 1 0,0-1 0,0 0 1,-3 3-23,-1 0 0,1 0 0,0 0 0,0 1 0,0 0 0,1-1 0,-1 1 0,-1 5 0,0-3 61,1 0 1,0 0-1,0 0 0,1 0 0,-1 1 1,2-1-1,-1 1 0,1 0 0,0-1 1,0 1-1,0 10 0,4-16 12,-1 0 0,0-1 0,1 0 0,-1 1 0,1-1 0,-1 0 0,1 0 0,-1 0 0,1-1 0,-1 1 0,0 0 0,5-2 0,1-2-8,1-1 1,-1 1-1,0-2 0,0 1 1,0-1-1,-1 0 0,0-1 1,10-11-1,21-17-255,-37 83-733,1-25 1071,-1-23-110,-1 1 0,0-1 0,1 1 0,-1-1 0,0 1 0,1-1 0,-1 0 0,0 1 0,1-1 0,-1 0 0,1 1 0,-1-1 0,1 0 0,-1 0 0,1 1 0,-1-1 0,1 0-1,-1 0 1,1 0 0,-1 0 0,1 0 0,0 0 0,-1 0 0,1 0 0,3 0 31,-1-1 0,0 0-1,1 0 1,-1-1 0,0 1-1,0-1 1,0 1 0,0-1 0,0 0-1,4-4 1,98-92 166,-113 126-463,8-26 243,-1-1 1,1 1-1,0-1 0,0 1 1,0-1-1,0 0 0,0 1 1,0-1-1,1 1 1,-1-1-1,0 0 0,1 1 1,-1-1-1,1 1 0,-1-1 1,1 0-1,0 0 0,-1 1 1,1-1-1,0 0 0,0 0 1,1 1-1,10 3-1925,7-1-6904,-9-4 2873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0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66 136 15278,'0'0'8467,"-1"10"-8707,-43 268 1083,24-154 3086,27-192-4136,3-1 0,3 2-1,3 0 1,3 0 0,33-76 0,-52 142 185,24-45-252,-23 45 258,-1-1 1,1 1-1,0 0 0,-1 0 1,1 0-1,0 0 0,0 0 1,0 0-1,0 0 1,0 0-1,0 0 0,0 0 1,0 0-1,0 1 0,0-1 1,0 0-1,0 1 1,1-1-1,-1 1 0,0-1 1,0 1-1,1 0 0,-1-1 1,0 1-1,1 0 1,-1 0-1,0 0 0,1 0 1,-1 0-1,0 0 0,1 1 1,1 0-1,-1 0-12,-1 0-1,0 1 0,0-1 1,0 1-1,0-1 1,0 1-1,-1 0 0,1-1 1,0 1-1,-1 0 1,0-1-1,1 1 0,-1 0 1,0 0-1,0 0 1,0 2-1,2 35-5,-2-34-1,0 60 24,2-63-31,0-1 0,1 0 0,-1 0-1,1 0 1,-1 0 0,1 0 0,-1 0-1,1-1 1,0 1 0,-1-1 0,1 0-1,0 0 1,-1 0 0,1 0 0,3-1-1,8 2-274,-12-1 332,0 0-1,0 0 0,0 0 1,0 0-1,0 1 0,0-1 0,-1 1 1,1 0-1,0-1 0,0 1 1,-1 0-1,1 0 0,0 0 0,-1 0 1,1 0-1,-1 0 0,1 1 1,-1-1-1,0 0 0,0 1 1,1-1-1,-1 1 0,0-1 0,0 1 1,0 0-1,-1-1 0,1 1 1,0 0-1,-1 0 0,1 0 0,-1 0 1,1 3-1,-1-2 100,-1 0 1,0 0-1,0 0 1,0 0-1,0 0 1,0 0-1,-1 0 0,1-1 1,-1 1-1,0 0 1,0-1-1,1 1 0,-2-1 1,1 0-1,0 0 1,0 0-1,-1 0 0,1 0 1,-5 2-1,1 0-40,-1 0 0,0-1 0,0 0 0,0 0 0,0 0 0,-15 3 0,-8-5-5017,25-2-2040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1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153 146 12492,'0'0'11670,"-9"5"-11291,-5 3-123,0 1 1,1 0 0,0 1 0,-22 21 0,30-26-208,0 1-1,0-1 1,0 1-1,1 0 1,0 0-1,0 0 1,0 1-1,1-1 1,0 1-1,0 0 1,1 0-1,0 0 1,0 0-1,0 0 1,0 9-1,2-15-41,0-1 1,1 1-1,-1 0 0,0 0 0,0-1 0,0 1 1,1 0-1,-1-1 0,0 1 0,1 0 0,-1-1 1,1 1-1,-1 0 0,0-1 0,1 1 0,0-1 1,-1 1-1,1-1 0,-1 1 0,1-1 0,0 1 1,-1-1-1,1 0 0,0 1 0,-1-1 0,1 0 1,0 0-1,-1 1 0,1-1 0,0 0 0,0 0 0,-1 0 1,1 0-1,0 0 0,0 0 0,-1 0 0,1 0 1,0 0-1,0 0 0,-1-1 0,1 1 0,0 0 1,0-1-1,38-12 375,-14-1-345,-1-1-1,0-1 0,-1-1 0,0-1 0,-2-2 0,0 0 0,-2-1 1,0 0-1,-1-2 0,-1 0 0,-1-2 0,17-34 0,-31 54-42,8-25-4,-10 30 2,-1-1 0,1 1 0,0 0 0,0 0 1,0 0-1,0 0 0,0 0 0,-1 0 0,1-1 0,0 1 0,0 0 0,0 0 0,0 0 0,-1 0 0,1 0 0,0 0 0,0 0 0,0 0 0,-1 0 0,1 0 0,0 0 0,0 0 0,0 0 0,-1 0 1,1 0-1,0 0 0,0 0 0,0 0 0,0 0 0,-1 0 0,1 0 0,0 1 0,0-1 0,0 0 0,0 0 0,-1 0 0,1 0 0,0 0 0,0 0 0,0 1 0,0-1 0,0 0 0,-1 0 1,1 0-1,-7 7-47,1-1 1,0 1-1,0 0 1,0 0-1,1 1 1,0 0 0,-5 8-1,-28 62 165,34-71-67,1-1-1,0 1 1,1-1 0,-1 1-1,1 0 1,1 0 0,-1-1 0,1 1-1,0 1 1,1-1 0,0 13-1,1-19-33,0 0-1,-1 1 1,1-1-1,0 0 1,0 0-1,0 0 1,0 0-1,0 0 1,0 0-1,0-1 1,0 1-1,0 0 1,1 0-1,-1-1 1,0 1-1,0-1 1,1 1-1,-1-1 1,0 1-1,1-1 1,-1 0-1,0 0 1,1 0-1,-1 1 1,2-2-1,44 2 110,-34-2-131,-2 2-103,-1-1 0,0 0 0,0-1 0,0 0 0,0 0-1,0-1 1,0-1 0,0 1 0,-1-2 0,1 1 0,-1-2 0,0 1 0,0-1 0,0 0-1,12-10 1,-21 14 167,1 1-1,0-1 0,0 0 1,0 0-1,0 0 0,-1 0 0,1 1 1,0-1-1,-1 0 0,1 0 1,-1 0-1,1 0 0,-1 0 1,1-1-1,-1 1 0,0 0 0,0 0 1,1 0-1,-1 0 0,0 0 1,0-2-1,-1 3-18,1-1 1,0 0-1,-1 1 0,1-1 1,-1 1-1,1-1 0,-1 1 1,1-1-1,-1 1 0,1-1 1,-1 1-1,1 0 0,-1-1 1,0 1-1,1 0 1,-1-1-1,1 1 0,-1 0 1,0 0-1,0 0 0,1-1 1,-1 1-1,0 0 0,-1 0 1,0 0-28,-1 0 0,1 0 0,-1 0 0,0 1 0,1-1 0,-1 0 0,1 1 1,-1 0-1,1 0 0,-1 0 0,1 0 0,-1 0 0,1 0 0,0 0 0,0 1 1,0-1-1,0 1 0,-4 3 0,4-2-5,1-1 0,-1 0 0,1 0 0,-1 1 0,1-1 0,0 0 0,0 1 0,0-1 0,1 1 0,-1 0 0,0-1 0,1 1 0,0 0 0,-1-1 0,1 1 0,0 0 0,1-1 0,-1 1 0,0 0 0,1-1 0,-1 1 0,1-1 0,0 1 0,0 0 0,0-1 0,0 0 0,0 1 0,1-1 0,-1 0 0,1 1 0,-1-1 0,1 0 0,0 0 0,0-1 0,0 1 0,0 0 0,0 0 0,0-1 0,1 0 0,-1 1 0,1-1 0,-1 0 0,0 0 0,1 0 0,5 1 0,12 1 26,0-1 0,32-1 0,-45-2 53,0 1-1,0-1 1,0 0-1,0 0 1,0-1-1,0 1 0,0-2 1,0 1-1,-1-1 1,1 0-1,6-4 1,-12 5 11,0 1 1,0-1 0,-1 1 0,1-1 0,0 1 0,-1-1 0,1 1 0,-1-1 0,1 1 0,-1-1-1,0 0 1,0 1 0,0-1 0,0 1 0,0-1 0,0 0 0,0 1 0,0-1 0,-1 0 0,1 1 0,-1-3-1,-14-35-221,-2 18 132,14 18-3,0 0 0,0 0 0,0 0 0,0 0 0,1-1 0,0 1 0,0-1 0,0 0 0,0 0 0,-2-5 0,6 8-112,0 0 0,0 1 0,-1-1 1,1 0-1,0 1 0,0-1 0,0 1 1,0 0-1,0 0 0,0-1 0,0 1 1,0 1-1,0-1 0,4 1 0,-3-1-181,77-5-4895,-26-3-2342,8-2-8675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4805,'0'0'19880,"-6"14"-19400,-30 67 284,-39 100 1572,66-157-2216,2 1 1,1 0-1,0 1 1,2-1-1,-1 40 0,8-59-84,6-15 11,5-16 47,1-12-60,-3-1 1,13-58-1,0-5-420,-25 101 374,0 0 1,0 0 0,0-1 0,1 1-1,-1 0 1,0 0 0,0 0 0,0 0 0,0 0-1,0 0 1,0-1 0,0 1 0,0 0-1,1 0 1,-1 0 0,0 0 0,0 0-1,0 0 1,0 0 0,0 0 0,1 0 0,-1 0-1,0 0 1,0 0 0,0 0 0,0 0-1,0 0 1,1 0 0,-1 0 0,0 0-1,0 0 1,0 0 0,0 0 0,0 0-1,1 0 1,-1 0 0,0 0 0,0 0 0,0 0-1,0 0 1,0 0 0,0 0 0,1 1-1,-1-1 1,0 0 0,0 0 0,0 0-1,0 0 1,0 0 0,0 0 0,0 0-1,0 1 1,0-1 0,0 0 0,1 0 0,-1 0-1,0 0 1,0 0 0,0 1 0,0-1-1,0 0 1,0 0 0,12 19-1181,-9-13 474,0-1 1,1 1-1,0-1 1,0 1-1,0-1 1,1 0-1,-1-1 1,1 1-1,7 4 0,-7-7-688,0 0 0,0-1 0,0 1 0,0-1 0,0-1 0,0 1 0,7 0 0,10-1-5902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 7559,'0'0'17585,"5"10"-16619,-2-3-855,-1 1-1,0 0 1,0 0 0,-1 1-1,0-1 1,0 0 0,-1 0-1,0 1 1,-1-1 0,0 0 0,0 0-1,0 1 1,-1-1 0,-5 14-1,-22 64 65,13-41-57,-16 77 0,32-121-92,-1-1-1,1 1 0,0 0 1,-1 0-1,1 0 1,0 0-1,0 0 0,0 0 1,0 0-1,0 0 0,0 0 1,0 0-1,0 0 1,0 0-1,1 0 0,-1 0 1,0 0-1,1 0 0,-1 0 1,1 0-1,-1 0 0,1 0 1,-1-1-1,1 1 1,-1 0-1,1 0 0,0-1 1,-1 1-1,1 0 0,0-1 1,1 2-1,33-1 532,-31-1-538,16-3-136,-1 0 0,0-2 0,1 0-1,-2-1 1,22-10 0,43-27-9205,-52 25 1437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2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53 15375,'0'0'4142,"-8"0"-955,3 0-3050,-1 1 1,1-1-1,0 1 0,0 1 0,0-1 0,0 1 1,1 0-1,-1 0 0,0 0 0,1 1 1,-1-1-1,1 1 0,0 0 0,0 1 0,0-1 1,0 1-1,1-1 0,-1 1 0,1 0 0,0 0 1,0 1-1,0-1 0,1 1 0,0-1 1,0 1-1,-2 6 0,2-8-124,1 0 1,0 0-1,1 0 0,-1 1 1,0-1-1,1 0 1,0 0-1,-1 1 0,1-1 1,1 0-1,-1 0 1,0 1-1,1-1 0,0 0 1,-1 0-1,1 0 0,0 0 1,3 5-1,-2-6 9,-1 0 1,1-1-1,0 1 0,0-1 0,0 1 0,0-1 0,0 0 1,0 0-1,0 0 0,0 0 0,0 0 0,1 0 1,-1-1-1,0 1 0,0-1 0,1 0 0,-1 1 1,0-1-1,1 0 0,-1 0 0,0-1 0,1 1 1,-1 0-1,0-1 0,1 0 0,-1 1 0,2-2 0,2 0 37,-1-1-1,0 0 0,0 0 1,0 0-1,0 0 0,0-1 1,-1 0-1,1 0 0,-1 0 1,0-1-1,-1 1 0,1-1 0,-1 0 1,0 0-1,0 0 0,0 0 1,1-6-1,0 3-3,0-1-1,-1 1 1,0-1-1,-1 0 1,0 0-1,0 0 1,-1 0-1,0 0 1,0 0 0,-2-13-1,1 21-75,-1-1 0,1 1-1,-1-1 1,1 1 0,-1 0 0,1-1 0,-1 1 0,0 0-1,0 0 1,0-1 0,0 1 0,0 0 0,0 0-1,0 0 1,0 0 0,0 0 0,-1 0 0,1 0-1,0 1 1,-1-1 0,1 0 0,0 1 0,-1-1 0,1 1-1,-1 0 1,1-1 0,-1 1 0,1 0 0,-1 0-1,1 0 1,-1 0 0,1 0 0,-1 0 0,1 0 0,-1 0-1,1 1 1,-1-1 0,1 0 0,-3 2 0,2-1-192,-1-1 0,1 1 0,0 0 1,-1 0-1,1 0 0,0 0 0,0 0 1,0 0-1,0 1 0,0-1 0,0 1 1,0-1-1,0 1 0,0 0 1,1 0-1,-1 0 0,1 0 0,-1 0 1,1 0-1,0 0 0,0 0 0,0 0 1,0 1-1,-1 3 0,2-5-149,0 0 1,0 1-1,-1-1 0,1 0 0,0 1 0,1-1 1,-1 0-1,0 1 0,0-1 0,0 0 0,1 0 1,-1 1-1,1-1 0,-1 0 0,1 0 0,-1 1 0,1-1 1,0 0-1,0 0 0,1 2 0,0-2-137,0 0 1,0 0-1,0-1 0,0 1 0,0-1 0,1 1 0,-1-1 1,0 1-1,0-1 0,0 0 0,0 0 0,3 0 1,18 0-3672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3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10826,'0'0'12412,"-8"9"-12044,-2 4-128,0 0-1,1 1 0,1 0 1,0 0-1,1 1 0,1 0 1,0 0-1,1 0 0,1 1 1,0 0-1,-2 25 0,5-27-116,0 27 92,2-40-205,-1 0 1,0 0 0,0 0 0,1 0 0,-1 0-1,1 0 1,-1 0 0,0 0 0,1 0 0,0 0 0,-1-1-1,1 1 1,0 0 0,-1 0 0,1-1 0,0 1-1,0 0 1,0-1 0,-1 1 0,1-1 0,0 1-1,0-1 1,0 1 0,0-1 0,0 0 0,0 1 0,0-1-1,0 0 1,0 0 0,0 0 0,0 0 0,2 0-1,5 0 35,-1-1-1,1 0 1,-1-1-1,0 1 0,1-1 1,-1-1-1,0 1 1,0-1-1,0-1 1,7-4-1,32-14-68,-45 21 21,-1 1-1,1-1 1,0 1 0,-1 0 0,1-1 0,0 1-1,0 0 1,-1-1 0,1 1 0,0 0 0,0 0-1,0 0 1,-1 0 0,1-1 0,0 1 0,0 0-1,0 1 1,0-1 0,-1 0 0,1 0 0,0 0-1,0 0 1,0 1 0,-1-1 0,1 0 0,0 1-1,0-1 1,-1 0 0,1 1 0,0-1 0,-1 1-1,1-1 1,-1 1 0,1-1 0,0 1 0,-1 0-1,1-1 1,-1 1 0,0 0 0,1-1 0,-1 1-1,1 0 1,-1 0 0,0-1 0,0 1 0,1 0-1,-1 0 1,0 0 0,0 0 0,0-1 0,0 1-1,0 2 1,0-2 7,0 0 0,0 0-1,0 0 1,0 1 0,1-1-1,-1 0 1,0 0 0,1 0-1,-1 0 1,1 1 0,-1-1-1,1 0 1,0 0 0,-1 0-1,1 0 1,0 0 0,0 0-1,0-1 1,0 1 0,0 0-1,-1 0 1,1-1 0,1 1-1,-1 0 1,0-1 0,0 1-1,0-1 1,0 1 0,0-1-1,0 0 1,1 1 0,-1-1-1,0 0 1,0 0 0,3 0-1,9-1-166,1 0-1,-1-2 0,1 1 1,-1-2-1,22-8 0,-22 7-238,0 1 0,1 0 0,-1 1 0,0 0-1,25-1 1,-37 4 435,-1 0 0,1 0-1,0 0 1,0 0-1,-1 1 1,1-1 0,0 0-1,-1 0 1,1 1 0,0-1-1,-1 0 1,1 1 0,0-1-1,-1 1 1,1-1 0,-1 1-1,1-1 1,-1 1 0,1-1-1,-1 1 1,1 0-1,-1-1 1,0 1 0,1 0-1,-1-1 1,0 1 0,0 0-1,1-1 1,-1 1 0,0 0-1,0 0 1,0-1 0,0 1-1,0 0 1,0 0 0,0-1-1,0 1 1,0 1-1,-6 37 2418,3-21-1849,3-17-542,24-7-2162,-13-1-1469,-2 1-2556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3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27 16335,'0'0'9652,"-10"-6"-9086,6 3-527,2 2-32,0-1 1,0 0-1,-1 0 0,1 1 0,0 0 1,-1-1-1,1 1 0,-1 0 0,0 0 1,1 0-1,-1 1 0,0-1 0,1 1 0,-1-1 1,0 1-1,0 0 0,1 0 0,-1 0 1,0 0-1,0 1 0,0-1 0,1 1 0,-1 0 1,0-1-1,1 1 0,-1 1 0,1-1 1,-1 0-1,1 0 0,0 1 0,-1 0 0,-2 2 1,-2 4-10,0 0 0,1 1 0,0 0 1,0 0-1,-5 12 0,9-17 1,0-1 1,1 1-1,-1 0 1,1-1-1,-1 1 0,1 0 1,1 0-1,-1 0 0,0 0 1,1 0-1,0 0 1,0 0-1,0 0 0,0 0 1,1 0-1,1 8 0,-1-11 8,1 0 0,-1 0 1,0 0-1,0-1 0,0 1 0,0 0 0,1-1 0,-1 1 0,0 0 0,1-1 0,-1 0 0,1 1 0,-1-1 0,0 0 0,1 1 0,-1-1 0,1 0 0,-1 0 0,1 0 0,1-1 1,31-3 244,-17-2-231,0 0 0,-1-2 0,1 0 0,-2-1 0,0 0 0,0-1 0,17-16-1,4 0-145,-36 25 110,0 1 0,0 0 0,1 0-1,-1 0 1,0-1 0,0 1-1,1 0 1,-1 0 0,0 0 0,0 0-1,1 0 1,-1 0 0,0-1-1,1 1 1,-1 0 0,0 0 0,1 0-1,-1 0 1,0 0 0,0 0-1,1 0 1,-1 0 0,0 0 0,1 0-1,-1 1 1,0-1 0,1 0-1,-1 0 1,0 0 0,0 0 0,1 0-1,-1 0 1,0 1 0,0-1-1,1 0 1,4 15-187,-4 33 484,0-12 279,-1-35-535,1 0 0,0-1 0,0 1 0,0 0 0,0-1 0,0 1-1,0 0 1,0-1 0,0 1 0,0-1 0,0 0 0,1 1 0,-1-1 0,0 0 0,0 0 0,0 1-1,0-1 1,1 0 0,-1 0 0,0 0 0,0-1 0,0 1 0,0 0 0,2-1 0,32-5 362,25-24-266,-53 26-250,1-1-1,-1 1 0,1 0 1,0 0-1,0 1 1,0 0-1,0 0 0,1 1 1,13-2-1,-21 34-42,-2-11 308,1 16-1849,2-35 1204,-1 0 0,1 1-1,0-1 1,0 0 0,-1 0-1,1-1 1,0 1 0,-1 0-1,1-1 1,0 1 0,-1-1-1,1 1 1,0-1 0,-1 0-1,1 1 1,-1-1 0,3-2-1,16-13-5817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4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9577,'0'0'12492,"-8"-1"-10207,-3 1-1875,0 1 0,0 0 0,0 1 0,0 0 0,-15 5 0,20-6-459,0 1 1,0 0 0,1 0-1,-1 1 1,1 0 0,0 0-1,0 0 1,0 0-1,0 1 1,1 0 0,-1 0-1,1 0 1,-7 8 0,11-11-19,0-1 0,0 1 1,0-1-1,0 0 1,0 1-1,0-1 0,0 1 1,0-1-1,0 1 0,0-1 1,0 1-1,0-1 0,0 0 1,0 1-1,1-1 0,-1 1 1,0-1-1,0 0 1,0 1-1,1-1 0,-1 1 1,0-1-1,0 0 0,1 1 1,-1-1-1,0 0 0,1 1 1,-1-1-1,0 0 1,1 0-1,-1 1 0,0-1 1,1 0-1,-1 0 0,1 0 1,-1 0-1,1 1 0,-1-1 1,0 0-1,1 0 0,-1 0 1,1 0-1,-1 0 1,1 0-1,-1 0 0,1 0 1,-1 0-1,0 0 0,1 0 1,-1-1-1,1 1 0,36 0-1252,-28 0 520,67-3-2897,45 2 1504,-120 1 2287,0 0 0,0 0 0,0 0 0,0 0 0,0 0 0,0 0 0,0 0 0,0 1 0,0-1 0,-1 0 0,1 1 0,0-1 0,0 0 0,0 1 1,0-1-1,0 1 0,0-1 0,-1 1 0,1 0 0,0-1 0,0 1 0,-1 0 0,1 0 0,0-1 0,-1 1 0,1 0 0,-1 0 0,1 0 0,-1 0 1,1 0-1,-1 0 0,0 0 0,0 0 0,1-1 0,-1 1 0,0 0 0,0 0 0,0 0 0,0 0 0,0 0 0,0 0 0,0 2 0,-1 0 306,0 0-1,0 0 1,0 0-1,-1 0 1,1 0-1,-1 0 1,1 0-1,-1 0 1,0 0-1,0-1 1,-3 4-1,-8 6 890,-2 1 0,1-2 0,-27 17 1,35-24-1296,-1-1 0,1 0 0,0 0 0,-1 0 1,0-1-1,1 0 0,-1 0 0,0-1 1,0 1-1,0-2 0,0 1 0,-14-1 0,20-1-351,0 1 0,1-1-1,-1 1 1,0-1-1,0 0 1,0 1-1,1-1 1,-1 0 0,0 0-1,1 1 1,-1-1-1,0 0 1,1 0-1,-1 0 1,1 0 0,-1 0-1,1 0 1,0 0-1,0 0 1,-1 0-1,1 0 1,0 0 0,0 0-1,0 0 1,0 0-1,0 0 1,0 0-1,0 0 1,0 0-1,1-2 1,-1-1-2410,0-16-10730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5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0 9353,'0'0'5413,"-3"8"-2787,-48 174 5889,39-122-7613,2-1 0,-2 114 1,13-173-851,0 0 1,-1 0-1,1 0 1,0-1 0,-1 1-1,1 0 1,0 0-1,-1-1 1,1 1-1,0 0 1,-1-1-1,1 1 1,-1-1 0,1 1-1,0-1 1,-1 1-1,1-1 1,-1 1-1,0-1 1,1 1 0,-1-1-1,1 0 1,-1 1-1,0-1 1,1-1-1,4-15 27,0-1-1,-1 0 1,-1-1 0,-1 1-1,-1 0 1,0-23-1,-3 39-501,-1 7 295,-2 11 87,5-13 38,0-1 0,1 1 1,-1 0-1,0-1 1,1 1-1,-1 0 0,1-1 1,0 1-1,0-1 0,0 1 1,0-1-1,1 1 1,-1-1-1,0 0 0,1 0 1,0 1-1,0-1 0,-1 0 1,1-1-1,4 4 1,-2-2 16,1-1 0,-1 0 0,1 0 0,-1 0 1,1 0-1,0-1 0,0 1 0,-1-1 1,1-1-1,9 2 0,-5-2-4,1 0 0,-1 0 1,0-1-1,0 0 0,1-1 0,-1 0 1,0-1-1,0 1 0,-1-1 0,1-1 1,15-9-1,-16 7-44,-1 0 0,0-1 0,0 0 0,6-10 0,-11 15 29,0 0 0,0-1 0,0 1 1,-1-1-1,1 1 0,-1-1 0,1 0 0,-1 1 1,0-1-1,0 0 0,-1 0 0,1 0 1,-1 0-1,1 0 0,-1 0 0,0 0 0,0-4 1,-1 6-1,1 1 1,0 0 0,-1 0-1,1-1 1,-1 1-1,1 0 1,0 0 0,-1 0-1,1-1 1,-1 1 0,1 0-1,-1 0 1,1 0 0,-1 0-1,1 0 1,-1 0 0,1 0-1,-1 0 1,1 0-1,-1 0 1,1 0 0,-1 0-1,1 1 1,0-1 0,-1 0-1,1 0 1,-1 0 0,1 1-1,-1-1 1,1 0 0,0 0-1,-1 1 1,1-1-1,-1 1 1,-15 9 71,12-6-36,0 1 1,0-1-1,1 0 0,-1 1 0,1 0 1,0 0-1,0 0 0,0 0 0,1 0 1,0 0-1,0 1 0,0-1 0,1 1 0,-1 0 1,1-1-1,1 1 0,-1 0 0,1 0 1,0 7-1,1-12-19,0-1 1,-1 1-1,1 0 0,0-1 1,-1 1-1,1-1 0,0 1 1,-1-1-1,1 1 0,0-1 1,0 0-1,0 1 0,-1-1 1,1 0-1,0 0 0,0 1 1,0-1-1,0 0 1,0 0-1,0 0 0,0 0 1,-1 0-1,3 0 0,23-2 165,-23 2-138,5-2-17,1 0 0,-1-1 0,0 1 1,0-2-1,0 1 0,0-1 0,0 0 0,-1-1 0,0 1 0,11-11 0,-3 3-95,-1-1 1,0-1-1,19-25 0,-25 28-491,-16 25 523,-13 23 299,16-25-175,1 0 0,0 0 0,1 1 0,-2 14 0,5-26-70,-1 1-1,1 0 1,-1 0-1,1 0 0,0-1 1,0 1-1,0 0 1,0 0-1,0 0 0,0 0 1,1 0-1,-1-1 0,1 1 1,-1 0-1,1 0 1,-1-1-1,1 1 0,0 0 1,0-1-1,0 1 1,0-1-1,0 1 0,0-1 1,1 1-1,-1-1 1,0 0-1,1 0 0,-1 1 1,1-1-1,-1 0 1,1 0-1,0-1 0,-1 1 1,1 0-1,0 0 1,0-1-1,2 1 0,2 0-6,0 0-1,1 0 1,-1-1-1,1 0 1,-1 0-1,1-1 1,-1 0-1,1 0 1,-1 0-1,0-1 1,8-3-1,-12 4-181,1 0-1,-1-1 1,0 1-1,0-1 0,0 0 1,0 1-1,0-1 1,-1 0-1,1 0 1,0 0-1,-1 0 0,2-4 1,-1 2-470,0 0 1,-1 0-1,0 0 0,0 0 1,0-1-1,0 1 1,-1 0-1,1-1 0,-1-3 1,0-21-7256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5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16976,'0'0'11115,"54"28"-12429,-28-14-2914,0-2-3939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5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18449,'0'0'3764,"-9"3"-481,1-1-2636,0 1 0,0 0-1,0 1 1,0 0 0,-9 6-1,14-8-562,0 0 0,1 0 0,-1 0 0,1 0 0,0 1 0,0-1 0,-1 1 0,2-1 0,-1 1 0,0 0 0,1 0-1,-1 0 1,1 0 0,0 0 0,0 0 0,0 0 0,0 0 0,0 0 0,1 1 0,-1 5 0,1-7-116,0 0 0,0 0 1,0 0-1,1 0 0,-1 0 0,1 0 1,-1 0-1,1-1 0,-1 1 0,1 0 1,0 0-1,0 0 0,0-1 0,0 1 1,0 0-1,1-1 0,-1 1 0,0-1 1,1 1-1,-1-1 0,1 0 0,-1 1 1,1-1-1,0 0 0,3 1 0,4 2-426,0-1-1,1 0 1,-1-1 0,16 2-1,33 8-1219,-55-11 1667,0 0-1,0 1 1,-1-1 0,1 0 0,0 1-1,-1 0 1,1-1 0,-1 1 0,1 0-1,-1 0 1,0 1 0,0-1 0,0 0-1,4 6 1,-4-1 111,1 0 0,-1 0 1,0 1-1,0 0 0,-1-1 0,0 1 0,-1-1 1,1 1-1,-1 0 0,-1 0 0,0-1 0,0 1 0,0-1 1,-1 1-1,0-1 0,-4 11 0,-4 9 249,-1-1 0,-30 50-1,36-67-231,-33 47 1042,36-54-1076,0 1 0,-1-1 0,1 1 0,-1-1 0,1 0 0,-1 0 0,0 0 1,1 0-1,-1-1 0,0 1 0,0-1 0,-1 0 0,1 0 0,0 0 0,0 0 0,0 0 0,-5 0 0,6-2-63,1 1 1,-1 0-1,1-1 0,-1 0 0,1 1 1,0-1-1,0 0 0,-1 0 1,1 0-1,0 0 0,0 0 0,0 0 1,0 0-1,0 0 0,0 0 0,0 0 1,0 0-1,0-1 0,1 1 1,-1 0-1,0-1 0,1 1 0,-1-1 1,1 1-1,-1-3 0,-9-44-9,10 43-10,-3-10-93,1-1-1,1 0 1,1 0 0,0 0-1,1 0 1,1 0 0,4-16-1,-5 25-7,1 1-1,1 0 0,-1-1 0,1 1 0,0 0 1,0 0-1,1 1 0,-1-1 0,1 1 0,1-1 1,-1 1-1,1 0 0,0 1 0,0-1 1,0 1-1,0 0 0,1 0 0,0 1 0,8-4 1,71-24-6242,-42 17-1869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7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7111,'0'0'4559,"4"-9"-801,0-2-2692,-3 8-566,1-1-1,-1 0 1,1 0-1,0 0 1,0 1 0,0-1-1,1 1 1,3-5 0,-5 25 2227,0-4-2753,-15 181 2297,13-180-2055,0-13-204,1 1 0,-1-1 0,1 1 0,0-1 0,0 1 0,0-1 0,0 1 0,0-1 0,0 1 0,0-1-1,0 1 1,0-1 0,1 1 0,-1-1 0,1 1 0,-1-1 0,1 1 0,0-1 0,-1 0 0,1 1 0,0-1 0,0 0-1,0 0 1,0 0 0,0 1 0,0-1 0,0 0 0,1 0 0,-1-1 0,2 2 0,2 0 1,0-1 0,0-1 1,1 1-1,-1-1 1,0 0-1,0 0 0,10-2 1,-6 2-80,110-10-2619,-118 10 2680,1 1 0,-1-1-1,0 0 1,1 0 0,-1 1-1,0-1 1,1 1 0,-1-1-1,0 1 1,0 0 0,0-1-1,0 1 1,1 0 0,-1 0-1,0 0 1,0 0 0,-1 0-1,1 0 1,0 0 0,0 0-1,0 0 1,-1 0 0,1 0-1,0 1 1,-1-1 0,1 0-1,-1 0 1,0 1 0,1-1-1,-1 0 1,0 1 0,0-1-1,0 0 1,0 1 0,0-1-1,0 2 1,0 0 117,0 0 0,0 0-1,-1 1 1,1-1 0,-1 0 0,0 0-1,1 0 1,-2 0 0,1 0 0,0 0-1,0-1 1,-1 1 0,0 0 0,1-1-1,-3 4 1,-4 0 130,1 1-1,-1-1 0,0-1 1,-1 1-1,1-1 1,-1-1-1,0 1 0,0-2 1,0 1-1,-1-1 1,0-1-1,1 0 1,-1 0-1,0-1 0,0 0 1,0 0-1,-19-2 1,28 0-374,-1 0 0,0 1 0,0-1 1,0 0-1,1 0 0,-1 0 0,0 0 1,1 0-1,-1 0 0,1-1 0,-1 1 1,1 0-1,-1-1 0,1 1 0,0-1 1,0 0-1,0 1 0,0-1 1,0 0-1,0 0 0,1 1 0,-1-1 1,0 0-1,1 0 0,-1 0 0,1 0 1,0 0-1,0 0 0,0 0 0,0-3 1,0 3-444,0 0 1,0 0 0,0 1-1,1-1 1,-1 0 0,1 0-1,-1 1 1,1-1-1,-1 0 1,1 1 0,0-1-1,0 1 1,0-1 0,0 1-1,0-1 1,0 1 0,0-1-1,1 1 1,-1 0-1,0 0 1,2-1 0,16-7-10146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7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94 15663,'0'0'9347,"8"-8"-9261,22-23 261,-31 31-312,1 0 1,0 0 0,0 0 0,-1 0-1,1 0 1,0 1 0,-1-1 0,1 0-1,0 0 1,0 0 0,-1 0 0,1 0-1,0-1 1,-1 1 0,1 0 0,0 0-1,0 0 1,-1 0 0,1 0 0,0 0-1,0 0 1,-1 0 0,1-1 0,0 1-1,0 0 1,-1 0 0,1 0-1,0-1 1,0 1 0,0 0 0,0 0-1,-1 0 1,1-1 0,0 1 0,0 0-1,0-1 1,0 1 0,0 0 0,0 0-1,0-1 1,-1 1 0,1 0 0,0 0-1,0-1 1,0 1 0,0 0 0,0-1-1,0 1 1,0 0 0,1 0 0,-1-1-1,0 1 1,0 0 0,0-1-1,0 1 1,0 0 0,0 0 0,0-1-1,1 1 1,-1 0 0,0 0 0,0 0-1,0-1 1,1 1 0,-1 0 0,0 0-1,0 0 1,0-1 0,1 1 0,-3 0-29,1 0 0,-1 0 0,1 0 1,-1 1-1,1-1 0,-1 0 0,1 1 1,0-1-1,-1 1 0,1 0 0,-1-1 0,1 1 1,0 0-1,-2 1 0,-2 4-11,1 1 1,-1 0-1,1 1 0,0-1 0,1 1 0,0 0 1,0 0-1,0 0 0,1 0 0,1 1 0,-1-1 0,1 0 1,1 16-1,0-23 13,1 0 0,0 0 0,0 0 0,0 0 0,-1 0 1,1 0-1,0 0 0,0 0 0,1 0 0,-1 0 0,0-1 0,0 1 0,0 0 1,0-1-1,1 1 0,-1-1 0,0 1 0,1-1 0,-1 0 0,0 1 0,1-1 1,-1 0-1,0 0 0,1 0 0,-1 0 0,1 0 0,-1 0 0,0-1 0,2 0 1,47-4 47,-37 1-68,0-1 0,0 0 0,-1-1 0,0-1 0,-1 1 0,1-2 0,18-15 0,-10 6 108,-1-2 0,33-41 0,-38 39-121,-16 18-124,-9 13 127,-2 4 74,1 0 0,1 0-1,0 1 1,-9 19-1,17-29 11,0 1-1,0-1 0,1 1 1,0-1-1,0 1 1,0 0-1,1 0 1,0 0-1,0 0 0,0 0 1,1 0-1,0 0 1,0 0-1,0 0 1,1 0-1,2 10 0,-2-14-45,1 0 1,-1 0-1,0 0 0,1 0 0,-1-1 0,1 1 0,-1 0 0,1-1 0,0 1 0,0-1 0,-1 0 0,1 1 0,0-1 0,0 0 0,1 0 0,-1 0 0,0 0 0,0-1 0,0 1 0,1-1 0,-1 1 1,0-1-1,0 0 0,1 0 0,2 0 0,-2 0-246,0 0 1,0 0 0,0 0 0,-1 0-1,1-1 1,0 1 0,0-1-1,-1 0 1,1 0 0,0 0 0,-1 0-1,1 0 1,-1 0 0,1-1-1,-1 1 1,0-1 0,1 0-1,-1 0 1,0 0 0,3-3 0,6-17-4481,-2-3-3597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102 281 7655,'0'0'5008,"-10"7"-3866,4-3-1094,-44 34 1373,46-35-1215,1 0 0,0-1-1,1 1 1,-1 0 0,0 0 0,1 0 0,0 1-1,0-1 1,0 1 0,0-1 0,0 1 0,1 0-1,-1-1 1,1 1 0,-1 6 0,20-13 846,-4-6-1137,0 0 0,-1-1 0,0-1 0,-1 0 0,0 0 0,-1-1 0,18-24 0,-26 32-15,13-14-672,-10 12-207,0-1 0,-1 0 0,1 0 0,-1-1 0,4-7 0,-36 73 2732,19-44-1352,1-1-1,0 1 1,1 1 0,1-1 0,0 1-1,2 0 1,-1 0 0,-1 20 0,5-34-446,0-1 1,0 1 0,0-1 0,0 1 0,0 0 0,0-1-1,0 1 1,1-1 0,-1 1 0,0-1 0,0 1 0,0-1 0,1 1-1,-1-1 1,0 0 0,1 1 0,-1-1 0,0 1 0,1-1-1,-1 0 1,0 1 0,1-1 0,-1 0 0,1 1 0,-1-1-1,1 0 1,-1 1 0,1-1 0,-1 0 0,1 0 0,-1 0-1,1 0 1,-1 1 0,1-1 0,-1 0 0,1 0 0,-1 0-1,1 0 1,0 0 0,-1 0 0,1-1 0,-1 1 0,1 0 0,-1 0-1,1 0 1,-1 0 0,1-1 0,-1 1 0,1 0 0,0-1-1,27-16-697,-16 3 326,1 0-1,-2-1 1,0 0 0,-1-1 0,13-27 0,33-93 452,-28 62-271,-23 62 38,18-44-1262,-18 45 3167,-14 28 3744,-80 199 775,79-186-6531,2 1 0,0 1 0,2-1 1,2 1-1,-1 42 0,4-73 286,1-1 0,0 1-1,0 0 1,0 0 0,0 0 0,0 0-1,0-1 1,0 1 0,1 0 0,-1 0 0,0 0-1,0 0 1,1-1 0,-1 1 0,0 0 0,1 0-1,-1-1 1,0 1 0,1 0 0,-1-1 0,1 1-1,0 0 1,-1-1 0,1 1 0,-1-1 0,1 1-1,0-1 1,0 1 0,-1-1 0,1 0 0,0 1-1,0-1 1,2 0 20,-1 0 1,0 0-1,0 0 0,0 0 0,0 0 0,0-1 0,1 1 1,-1-1-1,0 0 0,0 0 0,0 1 0,2-3 1,50-34 201,-32 15-218,-1-1 1,-1 0 0,0-2 0,-2 0-1,-1-1 1,14-30 0,5-18-202,27-82-1,-61 147 915,-4 9-236,-14 22-16,-20 43 133,15-15-182,3 2 0,2 0-1,3 1 1,1 1 0,-4 65-1,22-190-111,3-67-422,-10 67-67,1 75 192,-1 1-39,1-1 0,-1 1 1,1-1-1,0 0 0,1 1 0,-1-1 0,1 1 1,0-1-1,0 0 0,0 0 0,3 7 0,27 28-1059,-25-34 212,-1-1-1,1 1 0,1-1 0,-1 0 1,1-1-1,-1 1 0,1-1 1,9 2-1,-12-3 465,0-1 1,1 0-1,-1-1 1,1 1-1,-1-1 0,0 0 1,1 0-1,-1 0 1,1 0-1,-1-1 0,0 0 1,1 0-1,-1 0 0,5-2 1,-6 1 575,1 0 0,-1 0 0,0 0 0,1 0 1,-1 0-1,0-1 0,-1 0 0,1 1 0,0-1 0,-1 0 0,3-4 1,16-29 4827,-16 10 2138,-6 26-6946,0 1 0,0-1 0,-1 0 0,1 1 0,0 0 0,0-1 0,0 1 0,0 0 0,0-1 0,0 1 0,0 0 0,0 0 0,0 0 0,-1 2 0,-2 4-222,0 0 0,0 1 0,1 0-1,0 0 1,0 0 0,0 0 0,2 0 0,-1 0-1,1 1 1,-1 12 0,4-22-22,0 0 0,0 0 0,0-1 0,-1 1 0,1 0 0,0-1 0,-1 0 0,1 1 0,-1-1 0,1 0 0,0-2 0,1-1-5,-1 0-1,1 0 1,-1 1 0,2-1-1,-1 1 1,0-1-1,1 1 1,0 0-1,0 0 1,7-5-1,-9 8 189,0 0-1,1 0 1,-1 0 0,1 0 0,-1 0-1,1 1 1,-1-1 0,1 1-1,0 0 1,-1 0 0,1-1-1,0 2 1,-1-1 0,1 0-1,-1 1 1,1-1 0,0 1-1,-1-1 1,1 1 0,-1 0 0,0 0-1,1 1 1,-1-1 0,3 2-1,5 2 133,0 0 0,0-1-1,0 0 1,1-1-1,0 0 1,0-1 0,0 0-1,0-1 1,0 0 0,0 0-1,0-2 1,0 1 0,0-1-1,0-1 1,13-3-1,-18 4-199,-1 0 0,0-1 0,1 0 0,-1 0 0,0-1-1,0 1 1,0-1 0,-1 0 0,1-1 0,-1 1-1,1-1 1,-1 1 0,0-1 0,-1-1 0,1 1 0,-1 0-1,1-1 1,-1 0 0,-1 0 0,1 0 0,-1 0 0,0 0-1,0 0 1,0-1 0,-1 1 0,0-1 0,0 1 0,0-1-1,-1 1 1,1-1 0,-2-6 0,1 11-52,0-1-1,0 1 1,0 0 0,0 0 0,0-1 0,-1 1 0,1 0-1,0 0 1,-1 0 0,1-1 0,-1 1 0,1 0-1,-1 0 1,0 0 0,1 0 0,-1 0 0,0 0 0,0 0-1,0 0 1,0 0 0,0 1 0,0-1 0,0 0-1,0 0 1,-2 0 0,1 0-45,-1 0 0,1 1-1,-1 0 1,1-1 0,-1 1 0,0 0-1,1 0 1,-1 0 0,1 0 0,-1 1-1,-5 1 1,2-1-39,0 1 1,-1 1-1,1-1 1,0 1-1,0 0 1,1 0-1,-1 1 1,0 0-1,-6 6 0,6-2 170,0-1 0,1 1 0,0 1 0,0-1 0,-6 17-1,10-22-33,0 1-1,0-1 0,1 0 0,-1 0 0,0 1 0,1-1 1,0 0-1,0 1 0,0 3 0,1-5-22,-1-1 0,0 0 0,1 0-1,-1 0 1,1 1 0,-1-1 0,1 0 0,-1 0-1,1 0 1,0 0 0,0 0 0,-1 0 0,1 0 0,0 0-1,0 0 1,0 0 0,0 0 0,0-1 0,0 1-1,0 0 1,1-1 0,-1 1 0,2 0 0,5 2 91,1-1-1,-1-1 1,0 1 0,1-1 0,-1 0 0,1-1 0,-1 0 0,1 0 0,13-3 0,4-3-197,44-15 0,-7 2-953,-63 22 1048,0-1 0,0 1 0,-1-1 0,1 1 0,-1-1 0,0 0 0,1 1 0,-1-1 0,0 0 0,0 1 0,-1-1 0,-1 3 0,0 1 153,-1-1 0,1 2 0,0-1 0,1 0 0,0 1 1,0-1-1,0 1 0,-1 10 0,2-15-143,1 0 0,0-1 1,0 1-1,0-1 0,0 1 0,1 0 1,-1-1-1,0 1 0,1-1 0,-1 1 1,1 0-1,-1-1 0,1 0 0,0 1 1,0-1-1,-1 1 0,1-1 1,0 0-1,0 1 0,1-1 0,-1 0 1,0 0-1,0 0 0,0 0 0,1 0 1,-1 0-1,1 0 0,-1-1 0,0 1 1,1 0-1,-1-1 0,1 1 0,0-1 1,-1 1-1,1-1 0,-1 0 0,1 0 1,0 0-1,2 0 0,9 1-468,-1-1 1,0 0-1,1-1 0,23-5 0,-27 4-1672,-1-1 0,1 0-1,-1 0 1,12-8 0,10-6-13859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19987,'0'0'6662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8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67 4228,'0'0'22026,"-8"-6"-21241,7 4-773,-1 1 1,0-1-1,1 0 1,-1 1-1,0 0 1,0-1-1,0 1 1,0 0-1,0 0 1,0 0-1,0 0 1,-1 1-1,1-1 1,0 0-1,0 1 1,-1 0-1,1-1 1,0 1-1,-1 0 1,1 0-1,0 0 1,-1 1-1,1-1 1,0 1-1,0-1 1,-1 1-1,1 0 1,0-1-1,0 1 1,0 0-1,0 1 1,0-1-1,0 0 1,0 0-1,0 1 1,0-1-1,1 1 1,-1 0-1,1 0 1,-2 1-1,-4 7-24,0-1-1,2 1 0,-1 0 0,1 0 1,0 1-1,-5 20 0,8-26 6,0 1 0,0 0 1,1 0-1,0 0 0,1 0 0,-1 0 0,1 0 0,0 0 0,1 0 1,-1 0-1,1 0 0,0 0 0,1 0 0,3 9 0,-4-13 14,0-1 1,1 1-1,-1 0 0,1 0 0,-1-1 0,1 1 0,0-1 1,-1 0-1,1 1 0,0-1 0,0 0 0,0 0 1,0 0-1,0 0 0,0 0 0,1-1 0,-1 1 1,0-1-1,0 1 0,0-1 0,1 0 0,-1 0 0,0 0 1,0 0-1,1 0 0,-1 0 0,0-1 0,0 1 1,0-1-1,5-1 0,0-1 30,1 1 1,0-1 0,-1-1-1,0 1 1,0-1-1,0-1 1,7-6-1,-5 4-15,0-1-1,-1 0 0,0-1 1,0 1-1,-1-2 1,0 1-1,-1-1 0,0 0 1,-1 0-1,0-1 0,0 1 1,-1-1-1,0 0 0,-1-1 1,-1 1-1,0-1 0,0 1 1,0-13-1,-2 22-40,0 0-1,-1 1 1,1-1-1,0 1 0,-1-1 1,1 1-1,0-1 1,-1 1-1,0-1 1,1 1-1,-1-1 1,0 1-1,0 0 1,0 0-1,0-1 1,0 1-1,0 0 1,0 0-1,0 0 1,0 0-1,-1 0 1,1 0-1,0 0 1,-1 0-1,1 1 0,-1-1 1,1 1-1,0-1 1,-1 1-1,0-1 1,1 1-1,-1 0 1,1-1-1,-1 1 1,1 0-1,-1 0 1,1 0-1,-1 1 1,-1-1-1,0 0-198,-1 1 0,1-1-1,0 0 1,0 1 0,0 0 0,0 0-1,0 0 1,0 0 0,0 1-1,0-1 1,0 1 0,0-1 0,1 1-1,-1 0 1,1 0 0,-1 0 0,1 1-1,0-1 1,-3 4 0,-6 26-2636,10-31 2543,1 0-1,0 0 1,-1 0-1,1 0 1,0 0 0,0 0-1,0 0 1,0 0-1,0 1 1,0-1 0,0 0-1,0 0 1,0 0-1,1 0 1,-1 0-1,0 0 1,1 0 0,-1 0-1,1 0 1,-1 0-1,1 0 1,-1 0-1,1 0 1,0 0 0,0 0-1,-1 0 1,2 0-1,13 3-4337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9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11371,'0'0'9550,"-3"13"-9080,-5 24-31,2 1 0,1 0 0,1 43 0,3-35 136,3 70 92,-1-103-525,0 1 0,2-1 0,-1 0 1,2 0-1,0 0 0,7 16 0,-11-29-79,0 0-1,0-1 1,0 1-1,0 0 1,0 0-1,0 0 1,0 0-1,0 0 1,0 0 0,1 0-1,-1 0 1,0 0-1,0 0 1,0 0-1,0-1 1,0 1-1,0 0 1,0 0-1,0 0 1,1 0 0,-1 0-1,0 0 1,0 0-1,0 0 1,0 0-1,0 0 1,0 0-1,0 0 1,1 0-1,-1 0 1,0 0 0,0 0-1,0 0 1,0 0-1,0 0 1,0 1-1,0-1 1,1 0-1,-1 0 1,0 0 0,0 0-1,0 0 1,0 0-1,0 0 1,0 0-1,0 0 1,0 0-1,0 0 1,0 1-1,0-1 1,1 0 0,-1-21 953,-6-28-801,-40-123-1923,49 171 1482,1 1 1,-1-1-1,0 1 1,1-1-1,-1 1 1,0 0-1,1 0 1,-1 0-1,6 2 1,-1-2-264,3 0-94,0 0 1,1-1-1,-1-1 1,0 0-1,0 0 1,0-1-1,0-1 0,20-9 1,-17 6-1158,-1 0 0,0-1 0,17-15-1,-2-4-4232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0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4068,'0'0'16191,"-6"12"-16009,-2 5-29,2 0 0,0 0 0,1 1 0,0 0 0,-1 18 0,-7 254 4438,16-311-4319,0 1 0,2 0 1,0 1-1,1-1 0,9-20 0,-9 23-341,-6 16 43,1-1 1,-1 1-1,1 0 0,-1-1 1,1 1-1,-1 0 1,1 0-1,0-1 0,-1 1 1,1 0-1,0 0 0,0 0 1,0 0-1,0 0 1,0 0-1,0 0 0,0 0 1,1 1-1,-1-1 0,0 0 1,0 1-1,1-1 0,-1 0 1,0 1-1,1 0 1,-1-1-1,0 1 0,1 0 1,-1 0-1,1 0 0,-1 0 1,0 0-1,1 0 0,1 0 1,4 2-19,0 0 0,0 1 0,0 0-1,-1 0 1,12 8 0,-13-8 64,-1 0 0,1 0 0,0-1 0,1 0 0,-1 0 0,0 0 0,0 0 0,9 1 0,-2-4-146,1 0-1,0-1 1,16-5 0,-20 4-62,0 1-1,0 0 1,0 1 0,0-1 0,0 2 0,0-1 0,1 1 0,-1 1 0,10 1 0,2 6 278,-19-6-77,1-1-1,0 0 1,-1 0-1,1 0 0,0 0 1,0-1-1,-1 1 1,1-1-1,0 0 1,0 1-1,5-2 1,1 0-306,-1-1 0,0-1 1,0 1-1,0-2 0,0 1 0,0-1 1,0 0-1,-1 0 0,12-10 0,-10 7-180,-1 2 0,1-1-1,0 1 1,0 1 0,0 0-1,16-5 1,-23 11 853,1 0 0,-1 1 0,0-1-1,0 1 1,0 0 0,0 0 0,0-1 0,0 1-1,-1 0 1,3 7 0,12 18 615,-7-21-919,0 0 0,0-1 0,1-1 0,-1 0 0,1 0 0,1 0 0,15 3 0,23 13-75,-40-17-55,1 1 1,-2 1-1,1-1 1,0 2-1,-1-1 1,-1 1-1,1 0 1,10 13-1,-14-14 102,0 1 1,0-1-1,-1 0 0,0 1 0,0 0 0,-1 0 0,0 0 0,0 0 0,-1 0 0,0 0 1,0 0-1,0 15 0,-1-12 357,0 1 1,-1 0-1,-1-1 1,1 1-1,-2-1 1,1 0-1,-7 15 0,8-22-320,0-1-1,0 1 0,-1 0 1,1-1-1,-1 1 0,0-1 1,0 0-1,0 1 0,0-1 1,0 0-1,0 0 0,0 0 1,-1-1-1,1 1 0,-1-1 0,0 1 1,1-1-1,-1 0 0,0 0 1,0 0-1,1 0 0,-1 0 1,0 0-1,0-1 0,0 0 1,0 0-1,0 1 0,0-2 0,0 1 1,0 0-1,-4-1 0,3-1-71,0 1-1,1-1 1,-1 0-1,0 0 1,0-1-1,1 1 1,0-1-1,-1 0 0,1 0 1,0 0-1,0 0 1,1 0-1,-1 0 1,1-1-1,-1 0 1,-2-7-1,-3-3-244,1-1 1,1 0-1,-5-16 0,5 11-152,1 0 0,1 0 0,-3-38 0,6 52 332,1 0 0,0 0 0,0 1 0,1-1-1,0 0 1,0 0 0,0 1 0,1-1 0,0 1 0,0-1 0,0 1 0,0 0 0,1 0 0,0 0 0,0 0 0,1 1 0,-1-1 0,5-4 0,23-12-3590,-6 3-5491,-16 8-348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0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0 104 13677,'0'0'9609,"23"-51"-8840,-1 41-609,10 0-64,7 5-96,6-1 0,7-3-1249,4-4-4228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1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11339,'0'0'12145,"2"15"-11895,30 423 2248,-31-428-2460,1 18 800,2-36 213,1-47-282,-4 52-838,4-187-1457,-5 189 1472,1 4-129,0 1 166,1 0-1,-1-1 1,1 0 0,0 1-1,0-1 1,0 0-1,0 0 1,0 0 0,1 0-1,0 0 1,-1-1 0,1 1-1,0-1 1,0 0-1,0 0 1,1 0 0,-1 0-1,0 0 1,1-1-1,-1 1 1,1-1 0,0 0-1,-1 0 1,1-1-1,0 1 1,-1-1 0,1 1-1,0-1 1,0 0-1,0-1 1,4 0 0,0 0 68,1 0 0,-1 0 0,1-1 1,-1 0-1,0-1 0,0 1 1,0-2-1,0 1 0,0-1 1,-1 0-1,1-1 0,-1 0 0,7-6 1,-9 6-35,-1 1 1,0-1 0,0 0 0,-1 0-1,1 0 1,-1 0 0,0 0-1,0-1 1,-1 0 0,0 1-1,0-1 1,0 0 0,-1 0-1,0 0 1,1-11 0,-2 16-20,0 1 0,1 0 0,-1-1 0,0 1 0,0 0 0,0-1 0,0 1 0,0 0 0,0 0 0,0-1 0,0 1 0,0 0 0,0-1 0,0 1 0,-1 0 0,1-1 0,0 1 0,0 0 0,0 0 0,0-1 0,0 1 0,0 0 0,-1 0 0,1-1 0,0 1 0,0 0 0,0 0 0,-1-1 0,1 1 0,0 0 1,0 0-1,-1 0 0,1 0 0,0-1 0,0 1 0,-1 0 0,1 0 0,-1 0 0,-10 7-201,-7 18-35,16-20 254,0-1 0,0 1 1,1 0-1,-1-1 0,1 1 0,1 0 1,-1 0-1,1 7 0,0-11-5,0 0-1,0 1 1,0-1 0,0 0-1,0 0 1,1 0-1,-1 0 1,0 0 0,1 1-1,-1-1 1,1 0 0,0 0-1,-1 0 1,1 0-1,0 0 1,-1-1 0,1 1-1,0 0 1,0 0 0,0 0-1,0-1 1,0 1-1,0 0 1,0-1 0,0 1-1,0-1 1,0 1 0,0-1-1,0 1 1,1-1-1,-1 0 1,0 0 0,0 0-1,0 0 1,0 1-1,1-1 1,0-1 0,3 1-102,0 0 0,0-1 0,0 1 0,0-1 0,-1-1 0,1 1 0,0-1 1,-1 1-1,1-1 0,-1-1 0,0 1 0,1 0 0,-1-1 0,0 0 0,6-6 0,5-2-269,-15 11 336,0-1 0,1 1 0,-1 0 0,0 0 0,1 0 0,-1 0 0,1 0 0,-1 0 0,0 0-1,1 0 1,-1 0 0,0 0 0,1 1 0,-1-1 0,0 0 0,1 0 0,-1 0 0,0 0 0,1 0 0,-1 1 0,0-1 0,1 0 0,-1 0 0,0 0 0,0 1 0,1-1 0,-1 0 0,0 1 0,0-1 0,1 0 0,-1 0 0,0 1 0,0-1 0,0 0 0,0 1 0,1 0 0,10 22-98,8 8 134,-15-29 12,-1 0 0,1-1 0,0 1 0,-1-1 0,1 0 0,0 0 0,0 0 0,0-1 0,0 0 0,0 1 0,0-1 0,0-1 0,0 1 0,0-1 0,0 1 0,-1-1 0,1 0 0,0 0 0,0-1 0,5-2 0,-7 3-6,0 0 1,0 1-1,0-1 1,0 0-1,0 0 1,0 0-1,0 0 0,-1-1 1,1 1-1,0 0 1,-1-1-1,1 1 1,-1-1-1,0 0 0,1 1 1,-1-1-1,0 0 1,0 0-1,0 0 1,0 0-1,0 0 1,-1 0-1,1 0 0,-1 0 1,1 0-1,-1 0 1,0 0-1,1 0 1,-1 0-1,0-1 0,-1 1 1,1 0-1,0 0 1,-1 0-1,1 0 1,-1 0-1,1 0 1,-3-4-1,17-2-264,23-10-1817,-21 2-2712,-12 0-1129,-4-5-4047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2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14638,'0'0'7079,"62"17"-7240,-29-10-3874,-3-1-6183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3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84 142 10090,'0'0'193,"0"0"0,0-1 0,0 1 0,0 0 0,0 0 0,1 0 0,-1-1 0,0 1 1,0 0-1,0 0 0,0-1 0,-1 1 0,1 0 0,0 0 0,0-1 0,0 1 0,0 0 1,0 0-1,0 0 0,0-1 0,0 1 0,0 0 0,0 0 0,-1 0 0,1-1 0,0 1 0,0 0 1,0 0-1,0 0 0,-1 0 0,1-1 0,0 1 0,0 0 0,0 0 0,-1 0 0,1 0 1,0 0-1,0 0 0,0 0 0,-1 0 0,1 0 0,0 0 0,0 0 0,-1 0 0,1 0 1,0 0-1,0 0 0,-1 0 0,1 0 0,-14 10 1748,-10 18-2423,16-14 597,2 0 0,-1 0 0,-4 19 0,9-27-27,1 0 1,-1 0-1,1 0 1,1 0-1,-1 0 1,1 1-1,0-1 1,0 0-1,1 0 1,0 0-1,1 7 0,-1-12-70,0 0-1,-1 0 0,1 0 1,0 0-1,0 0 0,0 0 0,0 0 1,0 0-1,0 0 0,0 0 1,0 0-1,0-1 0,0 1 0,0 0 1,1-1-1,-1 1 0,0-1 0,0 0 1,1 1-1,-1-1 0,0 0 1,1 0-1,-1 1 0,0-1 0,1 0 1,-1-1-1,0 1 0,1 0 0,-1 0 1,0 0-1,3-2 0,2 1 71,-1 0 0,1-1 0,0 0 0,-1 0 1,1 0-1,6-5 0,11-10-4,0-1 0,-2-1-1,0-1 1,-1-1 0,-1-1 0,-1 0 0,-1-1 0,-1-1 0,-1-1 0,15-35 0,-20 19 43,-13 29-157,2 12 14,0 0 0,0 0 0,0 1-1,0-1 1,0 0 0,0 1 0,0-1 0,0 1 0,0-1 0,0 1 0,0-1 0,0 1 0,1 0 0,-1-1 0,0 1 0,0 0 0,1 0 0,-2 1 0,-8 10 15,1 1 0,0 0 0,1 1 0,1 0 0,0 0 0,1 0-1,0 1 1,1 0 0,1 0 0,0 0 0,1 1 0,1 0 0,0-1 0,1 30 0,1-43 6,0 0 0,1 0 0,-1 0 0,1 0 0,-1-1 0,1 1 0,-1 0 0,1 0 0,0-1 0,0 1 0,0 0 0,0-1 0,0 1 1,0-1-1,1 1 0,-1-1 0,0 0 0,1 1 0,-1-1 0,1 0 0,-1 0 0,1 0 0,0 0 0,-1 0 0,1 0 0,0-1 0,0 1 0,0-1 0,-1 1 0,1-1 0,0 1 0,0-1 0,0 0 0,0 0 0,0 0 0,0 0 0,0 0 0,1-1 1,2 0-80,0 1 1,0-1 0,0 0 0,0 0 0,0-1 0,0 0 0,0 0-1,-1 0 1,1 0 0,-1-1 0,0 1 0,0-1 0,6-5-1,-6 4 60,-1 0-1,1 0 0,-1 0 0,0 0 1,0-1-1,-1 1 0,0-1 0,1 0 1,-1 0-1,-1 1 0,1-1 0,-1-1 1,0 1-1,0 0 0,0 0 0,-1-6 1,-4 10 569,-4 9-437,-7 12-108,12-14 38,-1 1 1,1 0-1,0 1 1,0-1-1,1 0 0,0 1 1,1-1-1,-1 1 1,1-1-1,1 1 0,0 0 1,0 0-1,0-1 1,2 10-1,-1-15-31,1-1-1,-1 1 1,0-1 0,1 0 0,-1 1-1,1-1 1,0 0 0,-1 0-1,1 0 1,0 0 0,0-1 0,-1 1-1,1 0 1,0-1 0,0 1 0,0-1-1,0 0 1,0 1 0,0-1 0,0 0-1,-1 0 1,1 0 0,0-1-1,3 1 1,49-8 371,-41 4-389,0-2 0,1 0 0,-2 0 0,24-16 0,-26 15-52,0 1-1,1 0 1,0 0 0,0 1-1,0 0 1,1 1-1,14-3 1,-26 7 64,1 0 1,-1 0-1,1 1 1,-1-1-1,1 0 1,-1 1 0,1-1-1,-1 1 1,0-1-1,1 1 1,-1-1 0,1 1-1,-1-1 1,0 1-1,0-1 1,1 1-1,-1-1 1,0 1 0,0-1-1,0 1 1,1-1-1,-1 1 1,0 0-1,0-1 1,0 1 0,0-1-1,0 1 1,0 0-1,0-1 1,-1 1 0,2 31 745,-1-17-347,1-13-391,-1-1 0,1 0-1,-1 0 1,1 0 0,0 0-1,0 0 1,0 0 0,0 0-1,-1 0 1,1 0 0,0 0-1,1-1 1,-1 1 0,0 0-1,0 0 1,0-1 0,0 1-1,0-1 1,1 1 0,-1-1-1,0 0 1,0 1 0,1-1-1,-1 0 1,0 0 0,1 0-1,-1 0 1,0 0 0,1 0-1,-1 0 1,0-1 0,0 1-1,1 0 1,-1-1 0,2 0-1,46-14 36,-34 7-410,-11 6 163,0 0 0,-1 0 0,1 0 0,0 0 0,0 0 0,0 1 0,0 0 0,1 0 0,-1 0 0,0 0 0,0 1 0,1-1 0,-1 1 0,9 1 0,-12 0 191,0 0 0,0 0 0,0 0 0,0 1 0,-1-1-1,1 0 1,0 1 0,0-1 0,-1 0 0,1 1 0,-1-1 0,1 1 0,-1-1-1,0 0 1,1 1 0,-1-1 0,0 1 0,0-1 0,0 3 0,2 11-1427,3-4-4045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4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6 12556,'0'0'10826,"-3"13"-10767,-3 13 101,1 0 0,2 1 0,0-1 0,2 1 1,3 39-1,-2-64-144,0-1 0,0 1 0,1 0 0,-1 0 0,1-1 0,0 1 1,-1 0-1,1-1 0,0 1 0,0-1 0,0 1 0,0-1 0,0 1 0,0-1 0,1 0 0,-1 0 1,0 1-1,1-1 0,-1 0 0,1 0 0,-1 0 0,1 0 0,1 0 0,1 0 20,-1 0-1,0-1 0,1 1 0,-1-1 0,0 0 0,1 0 1,-1 0-1,1-1 0,-1 1 0,0-1 0,6-1 0,2-2 47,1 0-1,0-1 1,-1-1-1,0 0 1,16-11-1,-7 1-83,0-1 0,0-1 0,-2 0 0,0-2 0,-2 0 0,0 0 0,26-46 0,-50 93-156,0 1-1,2 0 1,2 0-1,0 0 1,1 41 0,3-68 193,0 1 0,-1-1 1,2 1-1,-1-1 0,0 1 0,0-1 1,0 1-1,1-1 0,-1 1 1,0-1-1,1 1 0,0-1 0,-1 0 1,1 1-1,0-1 0,0 0 0,-1 0 1,1 1-1,0-1 0,0 0 1,0 0-1,1 0 0,-1 0 0,0 0 1,0 0-1,1 0 0,-1-1 1,0 1-1,1 0 0,-1-1 0,0 1 1,1-1-1,-1 1 0,1-1 0,-1 0 1,1 0-1,-1 0 0,1 1 1,-1-1-1,1-1 0,-1 1 0,1 0 1,0 0-1,1-1 0,3-1 130,-1 1 0,0-1 0,0-1 0,1 1-1,-1-1 1,-1 0 0,1 0 0,0 0 0,-1-1-1,7-5 1,-4 0-123,-1 1-1,1-1 1,-1 0-1,-1-1 1,0 0-1,0 0 0,-1 0 1,0 0-1,0 0 1,-2-1-1,1 0 1,-1 1-1,-1-1 1,0 0-1,0 0 0,-2-16 1,1 25-101,-1 0 1,1 0-1,-1 0 0,0 0 0,0 0 1,0 0-1,0 1 0,0-1 0,0 0 1,0 1-1,0-1 0,-1 1 1,1-1-1,-1 1 0,1-1 0,-1 1 1,0 0-1,-3-2 0,-14 0-2950,18 3 2590,0 0-1,0 0 1,0 1 0,0-1-1,0 1 1,0-1 0,0 1-1,0-1 1,0 1 0,0 0-1,0-1 1,0 1 0,1 0 0,-1 0-1,0 0 1,-1 1 0,-7 13-5891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5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0 335 8456,'0'0'16303,"11"-2"-15443,1-2-662,0 0-1,0-1 1,0 0-1,18-11 1,-26 14-144,0 0 0,-1 0 0,1-1 1,-1 1-1,0-1 0,0 0 0,0 0 0,0 0 0,0 0 0,-1-1 0,1 1 0,-1-1 1,0 1-1,0-1 0,0 0 0,-1 0 0,1 0 0,-1 0 0,0 0 0,1-9 1,-2 13-53,0-1 1,0 0-1,-1 1 1,1-1-1,0 0 1,-1 1-1,1-1 1,0 0-1,-1 1 1,1-1-1,-1 1 1,1-1-1,-1 1 1,1-1-1,-1 1 1,0-1-1,1 1 1,-1 0-1,0-1 1,1 1 0,-1 0-1,0-1 1,1 1-1,-1 0 1,0 0-1,1 0 1,-1 0-1,0-1 1,0 1-1,1 0 1,-1 0-1,0 1 1,0-1-1,1 0 1,-1 0-1,0 0 1,1 0-1,-1 1 1,0-1-1,1 0 1,-1 0-1,0 1 1,1-1 0,-2 1-1,-32 17-89,27-9 93,1 1 1,-1-1-1,2 1 0,-1 0 0,-7 21 1,11-27-3,1 1 0,-1 0 1,1 0-1,0 0 0,0 0 1,0 0-1,0 0 0,1 1 1,0-1-1,0 0 0,1 0 1,0 0-1,-1 0 0,2 0 1,1 7-1,-2-10 4,1 0-1,0-1 1,-1 1 0,1 0-1,0-1 1,0 1-1,-1-1 1,1 0 0,0 0-1,0 0 1,1 0 0,-1 0-1,0 0 1,0 0-1,0-1 1,1 1 0,-1-1-1,0 1 1,1-1 0,-1 0-1,0 0 1,1 0 0,-1 0-1,0-1 1,1 1-1,2-1 1,3-1-18,0 1 1,-1-1-1,1 0 1,-1-1-1,1 0 0,11-6 1,-4-1-89,0-1 0,0-1 0,-1 0 0,-1-1 0,0 0 0,-1-1 0,0-1 0,-1 1 0,-1-2 0,0 0 0,-1 0 0,-1 0 0,7-20 0,-10 6-125,-15 39-193,-20 44-168,25-38 632,0-1-1,0 1 1,2 0-1,0 0 1,1 0-1,0 1 1,1-1-1,1 0 1,1 18 0,0-31-32,-1 0 1,0-1-1,1 1 1,0-1-1,-1 1 1,1-1-1,0 1 1,0-1-1,-1 0 1,1 1-1,0-1 1,0 0-1,1 0 1,-1 1-1,0-1 1,0 0-1,1 0 1,-1 0-1,0-1 1,1 1-1,-1 0 1,1 0-1,-1-1 1,1 1-1,-1-1 1,1 1-1,0-1 1,-1 0-1,1 0 1,-1 1-1,1-1 1,0 0-1,-1-1 1,1 1-1,1 0 1,3-1 33,-1 1 1,1-1-1,-1 0 1,1-1 0,-1 1-1,1-1 1,-1 0-1,0 0 1,8-5-1,4-6 6,-1 0-1,-1-1 1,0-1 0,0-1-1,-2 0 1,0 0 0,21-36-1,-14 16-11,-2-1-1,-1-1 1,12-41-1,-19 38-67,-10 34-81,-9 24 112,4-2-31,0 0 1,1 1 0,0-1 0,1 1-1,1 0 1,1 0 0,0-1 0,1 1-1,2 17 1,5 18 95,18 72 0,-15-80 70,-4-4 329,-6-39-458,0 1-1,0-1 0,0 0 1,0 0-1,0 0 0,0 0 0,0 0 1,0 0-1,0 1 0,0-1 1,0 0-1,0 0 0,0 0 1,0 0-1,-1 0 0,1 0 0,0 1 1,0-1-1,0 0 0,0 0 1,0 0-1,0 0 0,0 0 0,0 0 1,0 0-1,0 0 0,-1 0 1,1 1-1,0-1 0,0 0 1,0 0-1,0 0 0,0 0 0,0 0 1,0 0-1,-1 0 0,1 0 1,0 0-1,0 0 0,0 0 0,0 0 1,0 0-1,-1 0 0,1 0 1,0 0-1,0 0 0,0 0 1,0 0-1,0 0 0,0 0 0,-1 0 1,1 0-1,0 0 0,0-1 1,0 1-1,0 0 0,0 0 0,0 0 1,-14-17 365,-12-24-758,1-1 0,3-1 0,1-1 0,-23-73-1,44 117 383,0-1 0,0 1 0,0-1 0,0 1 0,0-1 0,0 0 0,0 1 0,0-1 0,0 1 0,1-1 0,-1 1 0,0-1 0,0 1 0,0-1-1,1 1 1,-1-1 0,0 1 0,1 0 0,-1-1 0,0 1 0,1-1 0,-1 1 0,0 0 0,1-1 0,-1 1 0,1 0 0,-1-1 0,1 1 0,-1 0 0,1 0-1,-1-1 1,1 1 0,-1 0 0,1 0 0,-1 0 0,1 0 0,-1 0 0,1 0 0,0 0 0,-1 0 0,1 0 0,-1 0 0,1 0 0,-1 0 0,1 0 0,-1 0-1,1 0 1,0 1 0,38 6-278,-30-5 239,68 8-2676,-25-8-3628,-3-2-5489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10378,'0'0'9241,"1"11"-8692,5 31 179,-3 0 0,-1 0 0,-8 77 0,-34 135 2259,34-218-2450,0-10 1790,-2-61-963,-9-54-1299,3 18-460,12 50-78,4 17-245,5 13 674,1-1 0,0 0-1,0-1 1,1 0 0,0 0 0,0-1 0,13 7-1,-17-10 53,-1-1-1,1 0 1,0 0-1,0 0 0,0-1 1,0 0-1,0 0 0,0 0 1,0 0-1,0-1 0,0 0 1,0 0-1,1 0 1,-1-1-1,0 0 0,0 0 1,0 0-1,7-3 0,-9 2 26,0 0-1,0 0 0,0 0 1,0 0-1,-1-1 0,1 1 1,-1-1-1,0 0 0,0 1 1,0-1-1,0 0 0,0-1 1,0 1-1,-1 0 1,0 0-1,2-6 0,-1 3 22,-1 0 0,1 0 0,-1 0 0,0 0 0,-1 0 0,1 0 0,-1-1 0,-2-10 0,2 17-56,0-1 0,0 1 1,0 0-1,0-1 0,0 1 0,0 0 1,0-1-1,0 1 0,0 0 0,0-1 0,0 1 1,0 0-1,-1-1 0,1 1 0,0 0 1,0-1-1,0 1 0,0 0 0,-1-1 0,1 1 1,0 0-1,0 0 0,-1-1 0,1 1 1,0 0-1,-1 0 0,1 0 0,0-1 0,0 1 1,-1 0-1,1 0 0,0 0 0,-1 0 1,1 0-1,-1 0 0,1 0 0,0 0 0,-1 0 1,1 0-1,0 0 0,-1 0 0,1 0 0,0 0 1,-1 0-1,1 0 0,0 0 0,-1 0 1,1 0-1,0 0 0,-1 0 0,1 1 0,0-1 1,-1 0-1,1 0 0,0 0 0,0 1 1,-1-1-1,1 0 0,-1 1 0,-12 16-137,9-9 130,1 1-1,1-1 0,-1 0 1,2 1-1,-1 0 0,1-1 0,0 1 1,1 0-1,0-1 0,2 18 1,-1-25 17,-1 0 0,1 0 0,0 1 0,0-1 0,0 0 0,0 0 0,0 0 0,0 0 0,0 0 0,0 0 0,0-1 0,0 1 0,0 0 0,0 0 0,1-1 0,-1 1 0,0-1 0,1 1 0,-1-1 0,0 0 0,1 1 0,-1-1 0,0 0 0,1 0 0,-1 0 0,1 0 0,-1 0 0,0 0 0,1 0 0,-1-1 0,1 1 0,-1 0 0,0-1 0,1 1 0,-1-1 0,0 0 0,0 1 0,2-2 0,3-1 55,-1 0 0,0 1 0,0-2 0,0 1 0,0 0 0,0-1 0,7-8 0,-2-3-22,0 0 0,-1-1-1,11-28 1,-9 20-59,-15 37-22,1 0 0,0 1 0,0-1 1,2 1-1,0-1 0,0 1 0,1-1 1,3 18-1,-3-30-5,0 1-1,1-1 1,-1 0-1,1 1 1,-1-1-1,1 0 1,-1 1 0,1-1-1,0 0 1,0 0-1,0 0 1,0 0 0,0 0-1,0 0 1,0 0-1,0 0 1,0 0 0,0 0-1,0 0 1,1-1-1,-1 1 1,0 0 0,1-1-1,-1 1 1,0-1-1,1 0 1,-1 1 0,0-1-1,1 0 1,-1 0-1,1 0 1,-1 0 0,3 0-1,21-7-4110,-7-10-3720,-7-5 317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5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14958,'0'1'4166,"-3"9"-2486,-1 19-80,2 0 1,1 53 0,2-37-478,-1-42-1072,0 1 0,0-1 0,0 0 0,0 0 0,0 1 0,1-1 0,0 0 0,0 0-1,-1 0 1,2 0 0,-1 0 0,0 0 0,1 0 0,-1 0 0,1 0 0,0 0 0,0-1 0,0 1-1,0-1 1,0 0 0,1 1 0,-1-1 0,6 3 0,-4-3 2,-1-1 0,1 0 0,-1-1 0,1 1 0,0 0 0,-1-1 0,1 0-1,0 0 1,-1 0 0,1 0 0,0-1 0,-1 0 0,1 1 0,0-1 0,-1-1 0,1 1 0,-1 0 0,0-1 0,1 0 0,-1 1 0,4-4 0,24-17-133,0-2 1,47-47-1,-49 44 30,-29 26 43,0 1 0,1 0-1,-1 0 1,0 0 0,0-1-1,0 1 1,0 0 0,1 0-1,-1 0 1,0 0 0,0 0 0,0-1-1,1 1 1,-1 0 0,0 0-1,0 0 1,1 0 0,-1 0-1,0 0 1,0 0 0,1 0-1,-1 0 1,0 0 0,0 0-1,1 0 1,-1 0 0,0 0 0,0 0-1,1 0 1,-1 0 0,0 0-1,0 0 1,0 0 0,1 0-1,-1 0 1,0 0 0,0 1-1,1-1 1,-1 0 0,0 0-1,0 0 1,0 0 0,0 1 0,1-1-1,-1 0 1,0 0 0,0 1-1,5 18 25,-5 37 340,0-43-364,0-12 19,1-1 0,-1 1-1,1-1 1,-1 1 0,1-1-1,-1 0 1,1 1-1,0-1 1,-1 0 0,1 0-1,0 1 1,-1-1 0,1 0-1,0 0 1,-1 0 0,1 0-1,0 0 1,-1 0 0,1 0-1,0 0 1,-1 0-1,1 0 1,0 0 0,-1 0-1,1 0 1,0-1 0,-1 1-1,1 0 1,-1-1 0,1 1-1,0 0 1,-1-1 0,1 1-1,0-1 1,24-10 119,4-8-215,-19 11-121,1 0 0,1 1 0,-1 1 0,1 0 0,1 0 0,-1 1 0,18-5 0,-29 11 189,0-1 0,0 0 0,0 1 0,0-1 0,0 0 0,0 1 0,0-1 0,0 1 0,-1-1 0,1 1 0,0 0 0,0-1 0,-1 1 0,1 0 0,0 0 0,-1-1 0,1 1 0,-1 0 0,1 0 0,-1 0 0,1 0 0,-1-1 0,0 1 0,1 0 0,-1 0 0,0 0 0,0 0-1,0 0 1,0 0 0,0 0 0,0 0 0,0 0 0,0 0 0,0 0 0,0 0 0,-1 1 0,-2 55-763,2-37-3737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6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17713,'0'0'2156,"-8"3"156,-3 2-1969,1 0-1,0 0 1,0 1 0,0 0 0,0 1-1,-15 14 1,20-17-314,1 0 0,0 1 0,0 0 0,0-1 0,1 1 0,0 1 1,-1-1-1,2 0 0,-1 1 0,1 0 0,0 0 0,0-1 0,0 1 0,1 0 0,0 0 0,-1 10 0,3-15-13,-1 1-1,1-1 1,-1 0-1,1 0 1,-1 0-1,1 0 1,0 0-1,0 0 1,-1-1-1,1 1 1,0 0-1,0 0 1,0 0-1,0-1 1,0 1-1,0-1 1,0 1-1,0 0 0,0-1 1,0 0-1,0 1 1,0-1-1,1 0 1,-1 1-1,0-1 1,0 0-1,0 0 1,0 0-1,1 0 1,-1 0-1,0 0 1,0-1-1,0 1 1,0 0-1,1 0 1,0-1-1,48-11 186,-34 4-437,31-14-102,-45 21 333,0 1 0,0-1 0,0 0 1,0 1-1,0-1 0,1 1 0,-1 0 0,0-1 0,0 1 0,0 0 1,1 0-1,-1 1 0,0-1 0,0 0 0,0 1 0,0-1 0,3 2 0,2 13 285,2 5 237,-8-19-501,-1-1 0,0 0 0,1 0-1,-1 0 1,1 1 0,-1-1 0,1 0-1,-1 0 1,1 0 0,-1 0 0,1 0-1,-1 0 1,0 0 0,1 0 0,-1 0-1,1 0 1,-1 0 0,1 0 0,-1 0-1,1 0 1,-1-1 0,1 1 0,-1 0-1,0 0 1,1 0 0,-1-1 0,1 1-1,-1 0 1,0-1 0,1 1-1,-1 0 1,0-1 0,1 1 0,-1 0-1,0-1 1,1 1 0,-1 0 0,0-1-1,0 1 1,0-1 0,1 1 0,-1-1-1,0 1 1,0-1 0,5-8-107,-1 0 0,0-1 0,0 1 0,-1-1 1,0 0-1,-1 0 0,0 0 0,-1 0 0,0 0 0,0 0 0,-1 0 1,-2-13-1,2 15-255,36 5-10058,-17-2 4676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7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12268,'0'0'3998,"-4"8"-2076,-11 26-78,1 1 1,-15 58-1,24-74-1524,1 1 0,0 0 0,2 1 0,1-1 0,0 0 0,5 39 0,-4-58-328,0 1 0,0-1 1,0 0-1,0 0 1,1 0-1,-1 0 1,0 1-1,1-1 1,-1 0-1,1 0 1,0 0-1,-1 0 1,1 0-1,0 0 1,-1 0-1,1 0 1,0-1-1,0 1 0,0 0 1,0 0-1,0-1 1,0 1-1,0 0 1,0-1-1,0 1 1,0-1-1,0 0 1,0 1-1,0-1 1,1 0-1,-1 0 1,0 1-1,0-1 1,0 0-1,1 0 0,-1 0 1,0 0-1,0-1 1,2 1-1,0-1 22,0 0 0,0 0 0,0 0 0,0 0 0,-1 0 1,1-1-1,0 1 0,-1-1 0,1 1 0,-1-1 0,0 0 0,0 0 0,1 0 0,1-4 0,7-7-384,0 0 0,1 1 0,0 0 1,1 1-1,1 0 0,17-11 0,-13 10-106,-1 0-1,-1-2 0,21-21 1,-21 17 508,0 0 0,-2-1 0,0-1 0,-2 0 0,0-1 0,15-37 0,-28 53 1057,-9 15-746,-11 20-120,9-9 24,2 1 0,1 1 0,0 0 0,1 0 0,2 0 0,1 1 0,0 0 0,2 0 0,0 0 0,2 28 0,1-50-240,-1-1 0,1 0-1,0 1 1,0-1 0,0 0-1,0 0 1,0 1 0,1-1-1,-1 0 1,0 0 0,1 1-1,-1-1 1,0 0 0,1 0-1,-1 0 1,1 1 0,0-1-1,-1 0 1,1 0 0,0 0-1,0 0 1,0 0 0,0 0-1,0-1 1,0 1 0,0 0-1,0 0 1,0-1 0,0 1-1,0 0 1,0-1 0,0 1-1,1-1 1,-1 0 0,0 1-1,0-1 1,1 0 0,-1 0 0,0 0-1,0 0 1,1 0 0,-1 0-1,2 0 1,-1-1-117,0 1-1,0-1 1,0 0 0,0 1-1,-1-1 1,1 0 0,0 0-1,-1-1 1,1 1 0,0 0-1,-1 0 1,0-1 0,1 1-1,-1-1 1,0 1 0,0-1-1,0 0 1,0 1 0,0-1-1,0 0 1,0 0 0,0 1-1,-1-1 1,1 0 0,-1 0-1,0 0 1,1 0 0,-1 0-1,0-2 1,-1-2-395,0 1-1,0 0 1,-1 0-1,1-1 1,-1 1-1,-1 0 1,1 1-1,-1-1 1,1 0-1,-1 1 1,-1-1-1,1 1 1,-7-6-1,-56-53-4408,60 58 4595,-43-33 1692,14 16 10578,80 24-10210,-38-1-1817,144 16 709,-49-15-6748,-56-6-3819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8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10474,'0'0'12225,"2"9"-11675,0 14-393,0 1 1,-1-1 0,-1 1 0,-1-1 0,-2 1-1,-6 29 1,-2 27 307,13-46 216,-2-34-639,0 1 1,0-1 0,0 1 0,1 0 0,-1-1 0,0 1-1,0-1 1,1 1 0,-1-1 0,1 1 0,-1-1 0,0 1-1,1-1 1,-1 0 0,1 1 0,-1-1 0,1 0 0,-1 1-1,1-1 1,-1 0 0,1 1 0,-1-1 0,1 0 0,0 0-1,-1 0 1,1 0 0,0 1 0,3-2 101,1 0 0,-1-1 0,0 1 0,0-1 0,0 0 0,0 0 0,0 0 1,0 0-1,-1 0 0,7-6 0,30-22 512,41-39 1,-65 54-997,0-1 1,-1-1-1,-1 0 1,23-38-1,-33 40-8703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11147,'0'0'11787,"-11"59"-10858,17-40-289,1 2-416,4 4-95,2-1-258,-1-5-1280,2 0-1826,-4-11-2210,1-4-705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9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17713,'0'0'6214,"-6"55"-5734,6-30-160,-2 3-31,0 1-129,2 1-96,-3-2 0,1-2 32,2-4-96,-4-2 32,4-7-1153,0-3-2018,0-5-1441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9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14253,'0'0'3892,"8"0"-1853,1 1-1450,6 0-184,0-1 0,1 0 0,-1-1 0,18-3 0,-30 3-337,0 1 0,0-1 1,-1 0-1,1 0 0,0 0 1,-1 0-1,1-1 0,0 1 1,-1-1-1,0 0 0,1 1 1,-1-1-1,3-3 0,-4 3-10,0 1 0,0-1 0,-1 0 0,1 0 0,0 1-1,-1-1 1,1 0 0,-1 0 0,1 0 0,-1 0 0,0 0 0,0 0-1,0 1 1,0-1 0,0 0 0,0 0 0,-1 0 0,1 0 0,-1 0-1,1 0 1,-1 1 0,-1-5 0,1 5-59,0 0 0,1 0 0,-1 0 0,0 0 0,0 0 0,0 0 0,0 0 0,0 0 0,0 0 0,0 0 0,0 0 0,0 0 0,0 1 1,0-1-1,0 0 0,-1 1 0,1-1 0,0 1 0,0 0 0,-1-1 0,1 1 0,0 0 0,-1 0 0,1-1 0,0 1 0,-1 0 0,1 1 0,-1-1 0,1 0 0,0 0 0,-1 0 0,1 1 0,0-1 0,0 1 0,-1-1 0,1 1 0,-2 1 0,-2 0-18,1 0-1,-1 0 0,0 1 1,1 0-1,-1 0 0,1 0 1,0 1-1,-4 4 1,2 0 71,0 0 1,1 0-1,0 1 1,1 0-1,-5 13 1,7-19-37,1 1 0,0 0 0,-1 0 0,1 0 0,1 0 0,-1 0 0,1 0 0,-1 0 0,1 0 0,0 0 0,1 0 0,-1 0 0,1 0 0,-1 0 0,1 0 0,2 4 0,-1-6 0,0 0 1,0-1-1,0 1 0,0 0 1,0-1-1,0 1 1,0-1-1,1 0 0,-1 0 1,0 0-1,1 0 1,-1 0-1,1-1 0,-1 1 1,1-1-1,0 1 1,-1-1-1,1 0 0,-1 0 1,1 0-1,3-1 1,1 1-37,0-1 1,0 0-1,0 0 1,0 0-1,0-1 0,12-5 1,-4-2-113,-1-1 1,0-1-1,0-1 0,-1 0 1,0 0-1,-1-2 1,-1 1-1,0-1 0,16-29 1,-19 31 80,-30 65-963,16-41 1272,0 1 0,0 0 0,1 0 0,1 1 0,0-1 0,1 1 0,0 0 0,-1 22 0,4-35-243,0 0-1,0 0 1,0-1-1,0 1 1,1 0-1,-1 0 1,0 0-1,0 0 1,0 0-1,1-1 1,-1 1-1,0 0 1,1 0-1,-1 0 1,1-1-1,-1 1 1,1 0-1,-1 0 1,1-1-1,0 1 1,-1-1-1,1 1 1,0 0-1,-1-1 1,1 1-1,0-1 1,1 1-1,27 0 327,-20-3-347,-1-1 0,1 1-1,-1-1 1,15-8 0,83-65-1281,-106 76 1297,0 0 0,0 0 0,0 0 0,0-1 0,1 1 0,-1 0 0,0 0 0,0 0 0,0 0 0,0 0 0,1 0 0,-1 0 0,0 0 0,0 0 0,0 0 0,1 0-1,-1 0 1,0 0 0,0 0 0,0 0 0,1 0 0,-1 0 0,0 0 0,0 0 0,0 0 0,1 0 0,-1 0 0,0 0 0,0 0 0,0 0 0,0 0 0,1 0 0,-1 0 0,0 1 0,0-1 0,0 0 0,0 0 0,1 0 0,-1 0 0,0 0 0,0 1 0,0-1 0,0 0 0,0 0 0,0 0-1,0 1 1,0-1 0,0 0 0,1 0 0,-1 0 0,0 0 0,0 1 0,0-1 0,0 0 0,0 0 0,0 0 0,0 1 0,0-1 0,0 0 0,0 0 0,-1 0 0,1 1 0,-3 21 462,3-21-433,0 0 0,-1 0-1,1 0 1,-1 0 0,1 0 0,0 1-1,0-1 1,0 0 0,0 0 0,0 0-1,0 0 1,0 1 0,0-1 0,0 0-1,0 0 1,1 0 0,-1 0 0,1 2-1,8-4-90,0-1 0,0 1 0,0-2-1,0 1 1,-1-1 0,1-1-1,-1 0 1,0 0 0,0 0 0,0-1-1,7-6 1,-5 4-31,0 1 0,0 0 0,1 0-1,0 1 1,21-6 0,-31 11 103,0 0 1,-1 0-1,1 0 1,0 0-1,0 0 0,0 0 1,0 1-1,0-1 0,0 0 1,0 1-1,0-1 1,0 1-1,-1-1 0,1 1 1,0-1-1,0 1 0,0-1 1,-1 1-1,1 0 1,0-1-1,-1 1 0,1 0 1,-1 0-1,1 0 0,-1-1 1,1 1-1,-1 0 1,0 0-1,1 0 0,-1 0 1,0 0-1,0 0 0,1 0 1,-1 0-1,0 0 1,0 0-1,0 0 0,0 0 1,0-1-1,-1 1 0,1 0 1,0 0-1,0 0 1,-1 1-1,1 1 14,0 0 0,0 0 0,-1 0 0,1 0-1,-1 0 1,0 0 0,0 0 0,0 0 0,0 0 0,0 0 0,-1-1 0,1 1 0,-1 0-1,-3 3 1,-5-4-4279,4-6-3137,-3-9-6257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0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17585,'0'0'4292,"56"59"-12300,-41-43-2690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0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28 121 16528,'0'0'11942,"10"-8"-11841,-3 2-60,36-30 6,-40 33-16,-1 0 1,1 0-1,-1 0 1,0-1-1,0 1 1,0-1-1,0 1 1,-1-1-1,1 1 1,-1-1-1,0 0 1,0 0 0,0 0-1,0-6 1,-1 9-31,0 1 1,0-1 0,0 1-1,0 0 1,0-1 0,0 1-1,0-1 1,0 1 0,0-1 0,0 1-1,0 0 1,-1-1 0,1 1-1,0-1 1,0 1 0,0 0-1,-1-1 1,1 1 0,0 0 0,0-1-1,-1 1 1,1 0 0,0 0-1,-1-1 1,1 1 0,0 0-1,-1 0 1,1-1 0,-1 1-1,1 0 1,0 0 0,-1 0 0,1 0-1,-1-1 1,-18 5-3,-15 17-121,28-14 126,0 1 0,1 0 0,0 0 0,0 0 0,1 1 0,0 0 0,0 0 0,1 0 0,0 0 0,1 0 0,0 1 0,0-1 0,1 1 0,0-1 0,2 15 0,-1-22-7,1 0 1,0-1 0,0 0 0,0 1 0,0-1-1,0 1 1,0-1 0,0 0 0,0 0-1,0 0 1,1 0 0,-1 0 0,0 0 0,1 0-1,-1 0 1,1 0 0,-1-1 0,1 1 0,0 0-1,-1-1 1,1 0 0,-1 1 0,1-1 0,0 0-1,-1 0 1,1 0 0,0 0 0,0 0-1,1 0 1,59-2-457,-60 1 440,8-1-2,-1 0-1,1 0 1,-1-1-1,0-1 1,14-7-1,-16 7 62,1 1 0,0-1 1,0 1-1,0 1 0,0-1 0,0 1 0,16-1 0,-23 3-51,1 1-1,-1-1 1,0 1-1,0-1 1,0 1-1,0 0 1,0 0-1,0-1 1,0 1-1,-1 0 1,1 0-1,0 0 1,0 0-1,-1 0 1,1 0-1,0 0 1,-1 0 0,1 1-1,-1-1 1,0 0-1,1 0 1,-1 0-1,0 0 1,0 1-1,0-1 1,1 0-1,-1 0 1,-1 1-1,1-1 1,0 1-1,0 54 151,-1-39 399,1-16-213,10-23 1111,-3-2-1400,-1-2-1,-1 1 1,-1-1 0,-2 0-1,0 0 1,-3-37-1,1 43-188,2 20-20,0 0-1,-1 0 0,1 0 0,0 0 1,0 0-1,-1 1 0,1-1 1,0 1-1,-1-1 0,1 1 1,0-1-1,1 2 0,29 13-1357,31 12-3054,-18-16-1406,-16-7-608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0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13773,'0'0'881,"14"3"1569,29 5-570,0-2-1,1-2 0,52-2 1,151-13 653,-97 2-2217,317 4 214,-123 3-3889,-117-7-7670,-197 6 3566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53 11723,'0'0'10250,"0"11"-9028,-2 23-300,1-13-593,0 0 0,0 0 0,2 0 0,1 0 0,1 0 0,7 28 0,-10-47-317,0-1 0,1 0 0,-1 0-1,0 0 1,1 0 0,-1 0 0,1 0 0,0 0 0,-1 0 0,1 0 0,0 0 0,-1 0 0,1-1 0,0 1 0,0 0 0,0 0 0,0-1 0,0 1 0,0 0 0,0-1 0,0 1-1,0-1 1,0 1 0,0-1 0,0 0 0,0 1 0,0-1 0,0 0 0,0 0 0,0 0 0,1 0 0,-1 0 0,0 0 0,0 0 0,0 0 0,0 0 0,0 0 0,1-1 0,-1 1-1,0-1 1,0 1 0,2-2 0,3-2 19,0 0 0,1-1 0,-2 0-1,1-1 1,7-7 0,5-5-580,-17 17 314,-1 7 112,0-1-1,0 0 0,1 0 0,0 1 1,0-1-1,0 0 0,0 0 0,1 0 1,4 7-1,-6-10 124,1-1 1,0 0-1,0 0 0,0 1 0,0-1 1,0 0-1,1 0 0,-1 0 0,0 0 1,0 0-1,1-1 0,-1 1 0,1 0 1,-1-1-1,1 1 0,-1 0 0,1-1 1,-1 0-1,1 1 0,-1-1 0,1 0 1,-1 0-1,1 0 0,-1 0 0,1 0 1,0 0-1,-1 0 0,1-1 0,-1 1 1,1-1-1,-1 1 0,1-1 0,-1 1 1,0-1-1,1 0 0,2-1 0,2-2 3,0-1 0,0 1 0,0-1 0,-1 0 0,0-1 0,0 1-1,0-1 1,-1 0 0,1 0 0,-1 0 0,4-11 0,1 0-151,-1-1 1,-1 0 0,6-24-1,-8 19-243,0 0 0,-1 0 0,0-42 0,-20 83 743,12-5-285,1 0-1,1 1 0,0-1 0,0 1 0,1-1 1,1 1-1,0-1 0,4 22 0,-3-27 7,0 0 0,1-1 0,0 1 0,0-1 0,0 1 0,1-1 0,0 0 0,1 0 0,0 0 0,0 0 0,0-1 0,1 0 0,0 0 0,0 0 0,0 0 0,8 5 0,-13-10-81,1-1 1,-1 0-1,0 1 1,0-1-1,0 0 0,1 0 1,-1 1-1,0-1 1,1 0-1,-1 0 1,0 1-1,0-1 0,1 0 1,-1 0-1,0 0 1,1 0-1,-1 0 1,0 1-1,1-1 1,-1 0-1,1 0 0,-1 0 1,0 0-1,1 0 1,-1 0-1,0 0 1,1 0-1,-1 0 0,0 0 1,1 0-1,-1-1 1,0 1-1,1 0 1,-1 0-1,0 0 0,1 0 1,-1-1-1,0 1 1,1 0-1,-1 0 1,0 0-1,1-1 0,-1 1 1,0-1-1,-1-19-408,-15-26-156,-5 13 433,9 15 257,1-1-1,-16-37 0,31 56-81,-1 0 0,0 0-1,1 1 1,-1-1 0,1 1 0,-1 0-1,1 0 1,-1 0 0,4 2 0,13 9-1057,-17-10 524,0 1 0,0-1 1,0 0-1,0-1 0,1 1 0,-1 0 0,0-1 0,1 0 0,-1 0 0,8 1 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2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23 6951,'-4'-12'10025,"-5"5"-3950,-21 4-2235,22 4-3971,-1 0 0,1 1 0,0 0 0,0 0 0,-11 5 0,8-2 43,-40 23-158,49-27 198,0 1 0,0-1 0,0 0 0,0 1 0,0-1 0,0 1 0,1 0 1,-1 0-1,1-1 0,-1 1 0,1 0 0,-1 0 0,1 0 0,0 1 0,0-1 0,0 0 1,0 0-1,0 5 0,1-5 39,1-1-1,-1 0 1,1 1 0,-1-1-1,1 1 1,0-1 0,0 0 0,0 1-1,0-1 1,0 0 0,0 0-1,0 0 1,0 0 0,0 0-1,0 0 1,1 0 0,-1 0 0,0 0-1,1-1 1,-1 1 0,1-1-1,-1 1 1,1-1 0,-1 1 0,2-1-1,47 12-310,-42-11 247,12 3 54,-12-3-10,0 0 0,1 1 1,-1 0-1,0 0 0,13 7 0,-19-8 18,0 0 0,0 1 0,0-1 0,0 1 0,0-1 0,0 1 0,-1 0 1,1 0-1,-1 0 0,1 0 0,-1 0 0,0 0 0,0 0 0,0 0 0,0 1 0,0-1 0,0 0 0,-1 1 1,1-1-1,-1 0 0,1 1 0,-1-1 0,0 1 0,0 2 0,0 1 95,0-1 0,0 0 0,-1 1 0,0-1-1,0 0 1,0 0 0,0 0 0,-1 1 0,0-1 0,-3 6 0,3-8 35,0-1 1,0 1 0,-1 0-1,1 0 1,-1-1 0,0 0 0,1 1-1,-1-1 1,0 0 0,-1 0-1,1-1 1,0 1 0,0-1 0,-1 1-1,1-1 1,-6 1 0,-4 1 361,0 0 0,-1-1 1,1 0-1,-1-2 0,1 1 1,-14-2-1,22 0-542,1 1 1,-1-1 0,1 0-1,0 0 1,-1-1 0,1 0-1,0 1 1,0-1 0,-6-4-1,8 4-220,0 1 1,0-1-1,0 0 0,1 0 0,-1 1 0,0-2 0,1 1 0,0 0 0,-1 0 1,1 0-1,0-1 0,0 1 0,0 0 0,0-1 0,1 1 0,-1-1 0,0-4 0,1 5-289,0 1 0,0-1-1,0 0 1,0 1 0,0-1-1,0 0 1,0 1 0,1-1-1,-1 0 1,1 1-1,-1-1 1,1 1 0,0-1-1,0 1 1,0-1 0,-1 1-1,1-1 1,2-1 0,12-14-7257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2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58 128 11851,'0'0'13458,"7"-8"-12625,7-5-556,1-1 236,0-1-1,16-20 1,-30 34-506,0 0 0,0 0-1,0 0 1,0 0 0,0-1 0,0 1 0,0 0-1,-1-1 1,1 1 0,-1 0 0,1-1 0,-1 1-1,1-1 1,-1 1 0,0-1 0,0 1-1,0-1 1,0 1 0,0-1 0,0 1 0,0 0-1,0-3 1,-1 3-4,0 0-1,0 1 1,0-1-1,1 0 1,-1 1 0,0-1-1,0 0 1,0 1-1,0-1 1,0 1-1,0-1 1,0 1-1,0 0 1,0-1 0,-1 1-1,1 0 1,0 0-1,0 0 1,0 0-1,0 0 1,0 0 0,-2 0-1,-2 1 4,-1-1 0,1 1 0,0 0 1,-1 0-1,1 1 0,0 0 0,-1 0 0,1 0 0,0 0 0,1 1 0,-7 3 0,6-1 5,0 1-1,0 0 1,0-1-1,0 2 0,1-1 1,0 0-1,0 1 1,1 0-1,0 0 0,0 0 1,0 0-1,1 0 1,0 1-1,1-1 1,-1 1-1,1-1 0,1 1 1,0-1-1,1 16 1,-1-22-3,0 1 0,0-1 0,0 1 0,1-1 0,-1 1 0,0-1 0,1 1 0,-1-1 0,1 1 0,0-1 0,-1 0 0,1 0 0,0 1 0,0-1 0,0 0 0,0 0 0,0 0 0,0 0 0,0 0 0,0 0 0,0 0 0,1 0 0,-1 0 0,2 0 0,0 1 10,1-1-1,-1 0 1,1 0 0,0 0-1,0-1 1,0 1 0,-1-1-1,1 0 1,6 0 0,0-1-58,0-1 1,0 1 0,-1-2-1,1 1 1,0-1-1,16-8 1,-7 0-302,0-1 0,0 0 0,-2-1 0,1-1 1,-2-1-1,20-22 0,-75 101 1039,37-58-655,-1-1 1,1 1 0,0 0-1,0 0 1,0 0-1,1 0 1,0 0 0,0 0-1,1 0 1,-1 1 0,1-1-1,2 9 1,-2-14-28,1 0 0,0 0 0,-1 0 1,1 0-1,0 0 0,0 0 0,0 0 0,0 0 0,0-1 1,0 1-1,0 0 0,0 0 0,1-1 0,-1 1 0,0-1 0,0 1 1,0-1-1,1 0 0,-1 1 0,0-1 0,1 0 0,-1 0 1,0 0-1,0 0 0,1 0 0,0 0 0,38-3 173,-27 0-340,0-1 1,-1-1 0,1 0-1,-1-1 1,-1 0 0,1-1 0,17-13-1,34-19-157,-63 39 315,1 0-1,-1 0 1,0 0 0,0 0 0,0 0 0,0 0 0,1 0-1,-1 0 1,0 0 0,0 0 0,0 0 0,0 0 0,1 0-1,-1 0 1,0 0 0,0 0 0,0 0 0,0 0 0,1 0-1,-1 0 1,0 0 0,0 1 0,0-1 0,0 0 0,0 0-1,1 0 1,-1 0 0,0 0 0,0 0 0,0 0 0,0 1-1,0-1 1,0 0 0,0 0 0,1 0 0,-1 0-1,0 0 1,0 1 0,0-1 0,0 0 0,0 0 0,0 0-1,0 1 1,0-1 0,0 0 0,0 0 0,0 0 0,0 0-1,0 1 1,0 14 301,3 6 68,0-20-355,0 0 0,1 0 0,-1 0 0,1 0 0,-1 0 0,1 0 0,-1-1 0,1 0 0,-1 0 0,1 0 0,-1 0 0,1 0 1,-1-1-1,5-1 0,50-14-551,-4-7-535,-29 12 611,-1 1-1,1 2 1,44-10-1,-69 17 494,0 1-1,1 0 0,-1 0 1,0 0-1,0 0 0,1 0 0,-1 0 1,0 0-1,0 0 0,1 0 1,-1 0-1,0 0 0,1 0 0,-1 0 1,0 0-1,0 1 0,1-1 1,-1 0-1,0 0 0,0 0 0,0 0 1,1 0-1,-1 0 0,0 1 1,0-1-1,0 0 0,1 0 0,-1 0 1,0 1-1,0-1 0,0 0 1,0 0-1,0 1 0,1-1 0,-1 0 1,0 0-1,0 1 0,0-1 0,0 0 1,0 0-1,0 1 0,0-1 1,0 0-1,0 0 0,0 1 0,0-1 1,0 0-1,-6 20 852,-14 14-366,18-31-961,-10 11 889,6-10-3478,0-6-5286,2-7-5883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3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19282,'0'0'4420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4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147 351 4292,'0'0'2696,"3"-8"1815,0 3-4329,-1 0 630,0 1 1,0-1 0,0 0 0,0 0-1,-1 0 1,2-9 0,-3 13-630,0 0 1,0 0 0,0-1 0,0 1 0,-1 0 0,1 0 0,0-1 0,0 1-1,-1 0 1,1 0 0,-1 0 0,1-1 0,-1 1 0,0 0 0,1 0 0,-1 0-1,0 0 1,0 0 0,0 0 0,0 0 0,0 1 0,0-1 0,0 0 0,0 0-1,0 1 1,0-1 0,0 1 0,0-1 0,-1 1 0,1-1 0,0 1-1,0 0 1,0-1 0,-1 1 0,1 0 0,0 0 0,-1 0 0,-1 0 0,0 0-146,-1 0-1,1 0 1,-1 0 0,1 0 0,-1 0 0,1 1 0,0 0 0,-1 0 0,1 0 0,0 0 0,-1 0 0,1 1 0,0-1 0,0 1 0,0 0 0,0 0 0,-4 4 0,1-1-39,1 1 1,1-1 0,-1 1 0,1 0-1,0 1 1,0-1 0,1 1 0,-3 7-1,-1 3-32,2 0 0,0 1 0,1 0 0,1-1-1,0 1 1,1 23 0,2-37 30,0 0 0,0 0-1,0 0 1,1 0 0,-1 0 0,1 0 0,0 0 0,1 0-1,-1 0 1,0 0 0,1 0 0,0-1 0,0 1 0,0-1-1,1 1 1,-1-1 0,1 0 0,4 5 0,-4-6 16,0-1 1,0 1 0,0-1 0,0 0-1,0 0 1,0 0 0,0 0-1,0 0 1,0 0 0,0-1 0,1 0-1,-1 0 1,0 0 0,0 0 0,0 0-1,1 0 1,-1-1 0,0 0 0,0 0-1,0 0 1,0 0 0,0 0-1,0 0 1,5-4 0,1 0 2,0-2 0,0 0 0,0 0 0,-1 0 0,0-1 0,-1 0 0,1-1 0,-2 0 0,1 0 0,-1 0 0,7-15 0,-5 8 2,-1 0 1,0 0-1,-1-1 0,-1 0 1,0 0-1,3-27 0,-8 30-65,-3 14-77,-9 26-249,-11 44-140,21-56 591,0 0-1,0 0 0,1 0 1,1 0-1,2 16 1,-2-28-71,0-1 1,0 0 0,0 0-1,0 0 1,1 0 0,-1 0-1,0 0 1,1 0-1,-1 0 1,1 0 0,-1 0-1,1 0 1,-1 0 0,1 0-1,0 0 1,0 0 0,-1 0-1,1 0 1,0-1 0,0 1-1,0 0 1,0-1 0,0 1-1,0 0 1,0-1-1,0 1 1,1 0 0,1-1 18,0 0 0,0 1 0,0-1 0,0 0 0,-1-1 0,1 1 1,0 0-1,0-1 0,0 1 0,4-3 0,4-1 46,0-1-1,0 0 1,-1-1-1,13-9 1,4-8-48,-1-1 1,-2-1-1,0-1 0,-2-2 0,-1 0 1,-1-1-1,-2-1 0,0 0 0,-2-2 0,-2 0 1,-1-1-1,10-39 0,-21 66-6,-1 0-1,0 0 1,0 0-1,-1 0 1,1 0-1,-1 0 1,-2-12-1,2 17-16,0 0 0,0 1 0,0-1 0,-1 1 0,1-1 0,0 0 0,0 1 0,-1-1 0,1 1-1,0-1 1,0 0 0,-1 1 0,1-1 0,-1 1 0,1-1 0,0 1 0,-1 0 0,1-1 0,-1 1 0,1-1 0,-1 1-1,0 0 1,1-1 0,-1 1 0,1 0 0,-1 0 0,0-1 0,1 1 0,-2 0 0,0 0-14,0 1 0,0 0 0,0-1 1,0 1-1,1 0 0,-1 0 0,0 0 0,0 0 0,1 0 1,-1 1-1,0-1 0,1 0 0,0 1 0,-1-1 1,0 3-1,-12 11 53,2 1 0,0 1 0,0 0 0,2 1 0,0 0 0,1 0 0,1 1 0,1 0 0,1 1 0,0 0 0,2 0 0,0 0 0,1 0 0,1 1 0,0 23 0,3-40-20,-1 0-1,1-1 1,-1 1-1,1 0 1,0 0-1,1-1 0,-1 1 1,0-1-1,1 1 1,0-1-1,0 0 1,0 0-1,0 1 1,1-1-1,-1-1 0,1 1 1,-1 0-1,1-1 1,0 1-1,0-1 1,1 0-1,-1 0 1,0 0-1,1 0 1,-1-1-1,1 1 0,-1-1 1,1 0-1,7 1 1,-2 0-429,1 0-1,-1 0 1,1-1 0,18-1 0,-19 0-976,0-1 0,0-1 0,0 1 1,16-6-1,13-11-6148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4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0 224,'0'0'15647,"-9"2"-10517,2 0-4914,-1 1 1,0 0-1,1 0 0,0 0 0,0 1 0,0 1 1,0-1-1,1 1 0,0 0 0,0 0 0,0 1 1,0-1-1,1 2 0,0-1 0,0 0 0,1 1 1,-8 13-1,10-14-213,-1-1 0,1 0 0,0 1 1,0 0-1,1-1 0,0 1 0,0 0 1,0 0-1,0 7 0,3-12-31,0 0 0,0-1 1,0 1-1,0-1 0,0 1 1,0-1-1,0 0 0,0 0 0,0 0 1,0 0-1,1 0 0,1-1 1,0 1-83,231-12-3061,-235 12 3214,0 0-1,0 0 1,1 0 0,-1 0-1,0 0 1,0 0 0,1 0-1,-1 0 1,0 0-1,0 0 1,1 0 0,-1 0-1,0 0 1,0 0 0,1 0-1,-1 0 1,0 0-1,0 0 1,0 1 0,1-1-1,-1 0 1,0 0 0,0 0-1,0 0 1,1 0-1,-1 1 1,0-1 0,0 0-1,0 0 1,0 0 0,0 1-1,1-1 1,-1 0-1,0 0 1,0 1 0,0-1-1,0 0 1,0 0 0,0 1-1,0-1 1,0 0-1,0 1 1,-6 12 1387,-15 9 293,6-11-1267,-1 0 0,0-1 0,-17 8 1,25-14-1029,0-1 0,0-1 0,0 1 0,-1-1 0,-11 1 0,-5-2-4488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5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108 163 14606,'0'0'9000,"-9"3"-9267,4-1 267,1-1-1,0 0 0,0 1 1,0 0-1,-1 0 0,2 1 1,-1-1-1,0 1 0,0-1 1,1 1-1,0 0 0,-1 1 1,1-1-1,0 1 0,1-1 1,-1 1-1,1 0 0,-1 0 1,1 0-1,0 0 0,0 0 1,1 0-1,-2 7 0,-3 6 187,3-8-46,0 0 1,0 0-1,1 1 0,1-1 0,-2 16 0,3-23-119,0-1 1,0 1-1,0-1 0,0 0 1,1 0-1,-1 1 0,0-1 1,1 0-1,-1 1 0,1-1 0,-1 0 1,1 0-1,0 0 0,0 0 1,-1 1-1,1-1 0,0 0 1,2 1-1,-1-1-3,0 0 0,0 0-1,0 0 1,-1-1 0,1 1 0,0-1 0,0 1 0,1-1 0,-1 0-1,0 0 1,0 0 0,0 0 0,0 0 0,0 0 0,0 0 0,2-1-1,7-2 48,-1-1 0,0 0 0,0 0 0,0-1-1,0 0 1,-1 0 0,0-1 0,0-1 0,14-12 0,69-75-102,-90 92 34,17-19-78,-1-2 1,17-26-1,-30 42 82,0-1 0,-1-1 0,0 1 1,0-1-1,-1 1 0,0-1 0,0 0 0,-1 0 0,0 0 0,0-13 0,-2 22-15,0 0 0,-1-1 0,1 1 0,0 0 0,0-1 0,-1 1 0,1 0 0,0 0 0,-1-1 0,1 1 0,0 0 0,-1 0 0,1 0 0,-1-1-1,1 1 1,0 0 0,-1 0 0,1 0 0,-1 0 0,1 0 0,0 0 0,-1 0 0,1 0 0,-1 0 0,1 0 0,-1 0 0,1 0 0,0 0 0,-1 0 0,1 0-1,-1 1 1,1-1 0,0 0 0,-1 0 0,1 0 0,0 1 0,-1-1 0,1 0 0,0 0 0,-1 1 0,1-1 0,0 0 0,0 1 0,-1-1 0,1 0 0,0 1-1,-19 12-252,9 1 289,1 0 0,0 0 0,1 0 0,1 1 0,0 0 0,1 1 0,1-1 0,0 1 0,1 0 0,1 0 0,1 1 0,0-1 0,1 1 0,1 16 1,0-32-13,0 0 0,0 0 1,0 0-1,0 0 0,0 1 1,0-1-1,1 0 1,-1 0-1,0 0 0,1 0 1,-1 0-1,1 0 1,-1 0-1,1 0 0,0-1 1,-1 1-1,1 0 1,0 0-1,0 0 0,0-1 1,-1 1-1,1 0 1,0-1-1,0 1 0,0 0 1,0-1-1,1 1 1,1 0 23,0-1 0,0 1 0,1-1 0,-1 0 0,0 1-1,0-1 1,0-1 0,0 1 0,6-2 0,0 0 0,0 0-1,0-1 1,-1 0-1,1-1 0,-1 0 1,9-5-1,28-28-786,-42 35 713,-1-1 1,1 1-1,-1-1 0,0 1 0,0-1 0,0 0 0,0 0 1,0 0-1,-1 0 0,1 0 0,-1 0 0,0 0 0,0-1 1,1-5-1,-3 9 35,1 0 1,-1 0 0,0 0 0,0 0-1,0 1 1,0-1 0,0 0 0,0 0-1,1 1 1,-1-1 0,0 1-1,0-1 1,1 0 0,-1 1 0,0 0-1,0-1 1,1 1 0,-1-1 0,0 2-1,-3 3-3,1 0-1,0-1 1,1 1-1,-1 0 0,1 0 1,0 0-1,1 1 1,-1-1-1,1 0 0,0 1 1,-1 7-1,2-11 19,0 0-1,0 0 1,0 0 0,0 0-1,1 0 1,-1 0 0,0 0-1,1-1 1,0 1 0,-1 0-1,1 0 1,0 0 0,0 0-1,0-1 1,0 1 0,0 0-1,0-1 1,0 1 0,1-1-1,-1 0 1,1 1 0,-1-1-1,1 0 1,-1 0 0,1 0-1,0 0 1,-1 0 0,1 0-1,0 0 1,0-1 0,0 1-1,0 0 1,0-1 0,2 1-1,15 0-223,1 0 1,-1 0-1,1-2 0,-1-1 1,36-7-1,-3 1 759,1 4 3363,-56 3-3657,-1 0 0,0 0 0,0-1 0,1 1 0,-1-1 0,0 0 0,1 0-1,0 0 1,0 0 0,-1-1 0,1 1 0,0-1 0,1 0 0,-1 0 0,1 0 0,-4-5 0,-1-2-460,0 0 1,0 0 0,1 0 0,-6-16 0,11 24 47,0 0 0,0 0 0,0 0 1,1 0-1,-1-1 0,0 1 1,1 0-1,0 0 0,-1 0 0,1-1 1,0 1-1,0 0 0,0-1 1,1 1-1,-1 0 0,0 0 0,1 0 1,0-1-1,-1 1 0,1 0 1,0 0-1,1-2 0,1 1-410,1 0 0,-1 0 0,1 0 0,0 1 0,0 0 0,0 0 0,0 0 0,0 0 0,0 0 0,6-1 0,30-11-5552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6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13325,'0'75'9956,"-1"17"-7026,-1 134-5743,-9-231-8413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7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2 149 15086,'0'0'2979,"0"-9"-870,-1 6-2041,1 0 0,0 0 0,0 0 0,0-1 0,0 1 0,1 0 0,-1 0 0,1 0 0,0 0 0,0 0 0,0-1 0,0 2 0,0-1 0,1 0 0,-1 0 0,1 0 0,0 1 0,0-1 0,0 1 0,0-1 0,0 1 0,1 0 0,-1 0 0,1 0 0,-1 0 0,1 0 0,0 1 0,0-1 0,0 1 0,4-2 0,25-9 30,-1 1 0,2 2-1,0 1 1,0 1 0,0 2 0,1 1-1,-1 2 1,1 1 0,50 6-1,-73-4-119,-1 0-1,1 1 0,0 0 0,-1 1 1,0 0-1,0 0 0,0 1 1,17 10-1,-24-13 32,0 1 1,-1 0-1,1-1 1,-1 1-1,0 0 1,1 0 0,-1 1-1,0-1 1,-1 0-1,1 1 1,0-1-1,0 1 1,-1 0-1,0-1 1,1 1-1,-1 0 1,0 0-1,-1 0 1,1 0 0,0 0-1,-1 0 1,1 0-1,-1 0 1,0 0-1,0 0 1,0 0-1,-1 0 1,1 0-1,-1 0 1,0 0-1,1 0 1,-1-1 0,0 1-1,-1 0 1,-1 3-1,-1 0 101,0 0 0,-1 0 0,1 0-1,-1 0 1,-1-1 0,1 0 0,-1 0-1,0-1 1,0 1 0,0-1 0,-10 4 0,-6 4-104,-49 17-1,58-24-569,-17 4-1876,10-6-3914,12-2-1936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7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22 16592,'0'0'4041,"-2"9"-2803,-10 45 565,2 0 0,-4 81-1,14-135-1791,1 0 0,-1 1-1,0-1 1,0 0 0,0 1 0,0-1-1,0 0 1,0 1 0,1-1 0,-1 0 0,0 0-1,0 1 1,0-1 0,1 0 0,-1 1-1,0-1 1,1 0 0,-1 0 0,0 0-1,0 1 1,1-1 0,-1 0 0,0 0-1,1 0 1,-1 0 0,0 0 0,1 0-1,-1 1 1,0-1 0,1 0 0,-1 0 0,1 0-1,-1 0 1,0 0 0,1 0 0,-1 0-1,0-1 1,1 1 0,-1 0 0,0 0-1,1 0 1,-1 0 0,0 0 0,1 0-1,-1-1 1,0 1 0,1 0 0,-1 0-1,0 0 1,0-1 0,1 1 0,-1 0-1,0-1 1,0 1 0,1 0 0,-1 0 0,0-1-1,18-14 311,-14 9-306,1 1-1,-1-2 1,-1 1 0,1 0-1,-1-1 1,-1 1 0,1-1 0,-1 0-1,0 0 1,1-10 0,0-5-62,-2 1 0,-1-25 0,0 23 69,1 40-1199,0-14 1186,-1-1 0,1 1 0,0 0 0,-1-1 0,2 0 0,-1 1 0,0-1 1,0 1-1,1-1 0,-1 0 0,1 0 0,-1 0 0,1 0 0,2 2 0,0-1 12,0-1 0,0 1 0,0-1 0,0 0 1,0 0-1,1-1 0,-1 1 0,1-1 0,-1 0 0,1 0 0,-1-1 1,1 1-1,-1-1 0,1 0 0,0 0 0,-1 0 0,1-1 0,-1 0 1,1 0-1,-1 0 0,1 0 0,-1-1 0,0 1 0,0-1 0,1 0 1,3-4-1,-1 3-27,-1-1 0,0 0 1,-1 0-1,1-1 1,-1 1-1,0-1 0,0-1 1,0 1-1,0-1 0,-1 1 1,0-1-1,-1-1 0,1 1 1,-1 0-1,0-1 1,2-8-1,-24 56-1049,-2 7 1176,20-40-13,-1-1 0,1 1 0,1 0 0,-1 0 0,1 0 0,1 0 0,2 15 0,-3-22-89,1 0 0,0 0 0,0-1-1,0 1 1,0 0 0,0-1 0,0 1-1,0-1 1,0 1 0,1-1 0,-1 1-1,0-1 1,0 0 0,0 0 0,0 1-1,1-1 1,-1 0 0,0 0 0,0 0 0,0 0-1,1-1 1,-1 1 0,0 0 0,0 0-1,0-1 1,0 1 0,1-1 0,-1 1-1,2-2 1,33-15 251,-21 5-280,-1 0 0,0-1 0,-1-1-1,0-1 1,-1 1 0,-1-2 0,0 0 0,-1 0 0,-1-1-1,7-18 1,-15 55-294,-2 0 0,-5 30-1,3-37 330,0 0 0,1 1 0,0-1 0,1 1 0,0 0 0,1-1 0,1 1 0,3 19 0,-3-32-24,-1 0 1,0 0-1,1 0 1,-1 0 0,0 0-1,1-1 1,-1 1 0,1 0-1,-1 0 1,1-1 0,0 1-1,-1 0 1,1-1 0,0 1-1,-1-1 1,1 1 0,0-1-1,0 1 1,0-1 0,-1 0-1,1 1 1,0-1 0,0 0-1,0 1 1,0-1 0,0 0-1,0 0 1,0 0 0,0 0-1,-1 0 1,1 0 0,0 0-1,0 0 1,0 0 0,0-1-1,0 1 1,0 0 0,0 0-1,-1-1 1,1 1 0,0-1-1,1 0 1,0 0-302,1-1 0,-1 1 0,0-1 0,0 1 0,0-1 0,0 0 0,0 0 1,0 0-1,0 0 0,-1-1 0,1 1 0,2-5 0,4-23-6047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8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18097,'0'0'8808,"49"15"-10441,-29-7-2627,-5 4-2338,6 2-7400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10762,'0'0'6951,"47"0"-4036,-19 0-1538,-3 1-1089,1 4-256,0 0-1057,1-2-3683,1-3-11756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8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0 11115,'0'0'11787,"-9"4"-10453,-10 6-986,0 0 0,0 1-1,1 1 1,1 0 0,0 2-1,0 0 1,-14 17 0,30-30-386,0-1 0,0 1 0,1-1 0,-1 1 0,0 0 0,1-1 0,-1 1 0,1 0 0,-1-1 0,1 1 0,-1 0 0,1 0 1,0 0-1,-1 0 0,1-1 0,0 1 0,0 0 0,-1 0 0,1 0 0,0 0 0,0 0 0,0 0 0,0 0 0,0-1 0,0 1 0,1 0 1,-1 0-1,0 0 0,0 0 0,1 0 0,-1 0 0,0-1 0,1 1 0,-1 0 0,1 0 0,-1-1 0,1 1 0,-1 0 0,1 0 0,-1-1 1,1 1-1,0-1 0,-1 1 0,1-1 0,0 1 0,0-1 0,0 1 0,-1-1 0,1 1 0,0-1 0,0 0 0,0 0 0,0 1 1,0-1-1,-1 0 0,3 0 0,8 2-377,0 0 1,0-1 0,20-1 0,-16 0-38,70 0 527,-84 0-22,-1 1 1,0-1 0,0 1-1,0-1 1,0 1 0,0-1-1,1 0 1,-1 1-1,0-1 1,0 1 0,0-1-1,0 1 1,0-1 0,0 1-1,-1-1 1,1 0 0,0 1-1,0-1 1,0 1 0,0-1-1,0 1 1,-1-1 0,1 0-1,0 1 1,0-1 0,-1 0-1,1 1 1,0-1 0,-1 0-1,1 1 1,0-1 0,-1 0-1,0 1 1,-10 14 535,-1-3-454,-1-1 1,0 0 0,-25 16 0,-1-11-3183,15-12-3701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9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28 14926,'0'0'11296,"-9"-5"-10372,-30-16-625,36 21-300,1-1 0,-1 1 0,1 0 0,-1 0 0,1 0 0,-1 0 0,1 0 0,-1 0 0,1 0 0,0 1 0,-1 0 0,1-1 0,-1 1 0,1 0 0,0 0 0,0 0 0,-1 0 0,1 1 0,0-1 0,0 1 0,0-1 0,0 1 0,1 0 0,-1-1 0,0 1 0,-1 2 1,-2 2-20,1 0 0,-1-1 0,1 2 0,0-1 0,1 0 0,-6 14 0,7-14 4,0 0-1,0 1 1,0-1-1,1 0 0,0 1 1,1-1-1,-1 1 1,1-1-1,1 11 1,0-16 1,-1-1 1,1 1-1,0 0 0,0-1 1,-1 1-1,1 0 1,0-1-1,0 1 0,0-1 1,0 1-1,-1-1 1,1 1-1,0-1 1,0 0-1,0 1 0,0-1 1,0 0-1,0 0 1,0 0-1,0 0 1,0 0-1,0 0 0,0 0 1,0 0-1,0 0 1,0 0-1,0-1 1,1 1-1,30-10-422,-24 5 266,0-1 1,-1 0-1,1-1 0,-1 0 1,8-10-1,29-25-305,-38 91-351,-6-46 871,0 0 0,1 0 0,-1 0 0,1 0 1,0 0-1,0-1 0,0 1 0,0 0 1,0 0-1,0-1 0,1 1 0,-1-1 0,1 1 1,0-1-1,0 0 0,0 1 0,0-1 0,0 0 1,0 0-1,1-1 0,-1 1 0,0 0 0,6 1 1,-4-1 9,1-1 1,1 0 0,-1-1-1,0 1 1,0-1-1,0 0 1,0 0 0,0-1-1,0 1 1,0-1 0,0 0-1,0 0 1,7-4-1,19-7-76,27-9-491,-55 20 463,0 0-1,0 0 1,1 1 0,-1-1 0,1 1 0,-1 0-1,0 0 1,1 0 0,-1 0 0,1 0 0,-1 1-1,0 0 1,6 1 0,-8-1 81,0 1 0,0-1 0,0 0 0,0 0 1,0 0-1,0 1 0,-1-1 0,1 0 0,-1 1 0,1-1 0,-1 1 1,1-1-1,-1 0 0,1 1 0,-1-1 0,0 1 0,0 2 0,7 19 195,-6-22-268,0-1 1,-1 1 0,1-1 0,0 0-1,-1 1 1,1-1 0,0 0-1,0 1 1,0-1 0,-1 0 0,1 0-1,0 0 1,0 0 0,0 0-1,-1 0 1,1 0 0,0 0 0,0 0-1,0 0 1,-1 0 0,1-1-1,0 1 1,0 0 0,-1 0 0,1-1-1,0 1 1,-1-1 0,1 1-1,0 0 1,-1-1 0,1 0 0,0 0-1,38-36-8264,-15 11-1976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9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10154,'0'0'5706,"-9"4"-3218,6-3-2344,-9 2 438,1 1 1,-1 1-1,1 0 1,1 0-1,-1 1 1,1 0-1,0 1 1,-9 8-1,18-15-604,1 1 0,-1-1 0,1 0 0,-1 1 0,1-1-1,-1 0 1,1 1 0,0-1 0,-1 1 0,1-1 0,0 1-1,-1-1 1,1 1 0,0-1 0,0 1 0,-1-1 0,1 1-1,0 0 1,0-1 0,0 1 0,0-1 0,0 1 0,0-1-1,0 1 1,0 0 0,0-1 0,0 1 0,0-1 0,0 1-1,0-1 1,1 1 0,-1 0 0,0-1 0,0 1 0,1-1-1,-1 1 1,0-1 0,1 1 0,-1-1 0,0 0 0,1 1-1,-1-1 1,1 1 0,-1-1 0,0 0 0,1 1 0,-1-1-1,1 0 1,-1 1 0,1-1 0,0 0 0,-1 0-1,1 0 1,-1 1 0,1-1 0,-1 0 0,1 0 0,0 0-1,-1 0 1,1 0 0,-1 0 0,1 0 0,-1 0 0,2-1 0,45 2-541,-40-1 266,8 0-66,0 0 1,0 1 0,-1 1 0,1 0 0,15 5-1,-28-6 449,0-1-1,1 1 1,-1 0-1,0-1 1,0 1-1,0 0 0,0 0 1,0 0-1,0 0 1,-1 1-1,1-1 0,0 1 1,0-1-1,-1 1 1,1-1-1,-1 1 1,0 0-1,1 0 0,-1-1 1,0 1-1,0 0 1,0 0-1,0 0 1,-1 1-1,1-1 0,0 0 1,-1 0-1,0 0 1,1 0-1,-1 1 1,0-1-1,0 0 0,0 0 1,0 0-1,-1 1 1,1-1-1,-1 0 1,1 0-1,-1 0 0,0 0 1,1 0-1,-1 0 1,0 0-1,-2 3 1,-3 3 28,1 0 1,-1 0-1,-1 0 1,0-1-1,0 0 1,0 0-1,-1 0 1,0-1-1,0 0 1,0-1-1,-1 0 1,0 0-1,0-1 1,0 0-1,-1-1 1,1 0-1,-1 0 1,0-1-1,-11 1 1,21-3-263,-1 0 0,0 0 0,0 0 0,0 0 0,1 0 1,-1 0-1,0 0 0,0 0 0,0 0 0,1 0 0,-1-1 1,0 1-1,0 0 0,1 0 0,-1-1 0,0 1 0,1-1 1,-1 1-1,0-1 0,1 1 0,-1-1 0,1 1 0,-1-1 0,1 1 1,-1-1-1,1 0 0,-1 1 0,1-1 0,-1 0 0,1 1 1,0-1-1,-1 0 0,1 0 0,0 1 0,0-2 0,-2-20-7528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0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13901,'-2'8'1724,"1"-5"-1491,-25 144 6614,16-81-4659,-2 103 1,12-169-2178,0 1 0,0-1 0,0 0 0,0 0 0,0 1 0,0-1 0,0 0 0,0 0 0,0 1 0,0-1 0,0 0 0,0 1 0,0-1 0,0 0 0,1 0 0,-1 1 0,0-1 0,0 0 0,0 0 0,0 1 0,0-1 0,1 0 0,-1 0 0,0 0 0,0 1 0,0-1 0,1 0 0,-1 0 0,0 0 0,0 0 0,1 1 0,-1-1 0,0 0 0,0 0 0,1 0 0,-1 0 0,0 0 0,1 0 0,-1 0 0,0 0 0,0 0 0,1 0 0,-1 0 0,0 0 0,1 0 0,-1 0 0,0 0 0,0 0 0,1 0 0,-1 0 0,0 0 0,0-1 0,1 1 0,-1 0 0,0 0 0,0 0 0,1 0 0,-1-1 0,0 1 0,0 0 0,1 0 0,14-14 353,-6-1-353,0 0 1,-2-1-1,1 0 0,-2 0 1,0-1-1,-1 0 0,6-32 1,-12 55-160,1 1 0,0 0 0,1 0 0,-1-1 0,1 1 0,1 0 0,1 7 0,-2-12 157,0 0 0,0 1 0,-1-1 0,2 0 0,-1 1 1,0-1-1,0 0 0,1 0 0,-1 0 0,1 0 0,-1 0 0,1-1 0,0 1 0,0 0 0,0-1 1,0 1-1,0-1 0,0 0 0,0 1 0,0-1 0,0 0 0,1 0 0,-1-1 0,1 1 0,-1 0 1,0-1-1,4 1 0,-2-1-12,0 0 1,0-1 0,0 1-1,0-1 1,0 0 0,0 0-1,-1 0 1,1 0-1,0-1 1,-1 0 0,1 1-1,-1-1 1,0-1 0,0 1-1,1 0 1,-1-1-1,-1 1 1,1-1 0,3-3-1,0-3-37,1 0 0,-1 0 0,-1 0 0,0-1 0,7-18 0,-20 88 509,6-48-330,1-5-77,0 0 0,0 0-1,1 0 1,0 0 0,0 0 0,2 13 0,-1-19-45,0-1 1,0 1-1,0 0 1,0 0 0,0 0-1,0-1 1,1 1-1,-1 0 1,0-1 0,0 1-1,0-1 1,1 0-1,-1 1 1,0-1-1,0 0 1,1 0 0,-1 0-1,0 0 1,1 0-1,-1 0 1,0 0 0,0 0-1,1 0 1,1-1-1,35-7 312,-26 1-351,0 0 0,-1-1-1,0 0 1,0-1-1,-1 0 1,0-1 0,0 0-1,-1-1 1,0 0 0,-1 0-1,-1-1 1,1 0 0,-2 0-1,0 0 1,7-20 0,-13 32 29,-1 0 1,1 1-1,0-1 1,0 0 0,0 0-1,0 0 1,0-1-1,-1 1 1,1 0-1,0 0 1,0 0 0,0 0-1,0 0 1,0 0-1,0 0 1,-1 0 0,1 0-1,0 0 1,0 0-1,0 0 1,0 0 0,0 0-1,0 0 1,0-1-1,0 1 1,-1 0 0,1 0-1,0 0 1,0 0-1,0 0 1,0 0-1,0 0 1,0-1 0,0 1-1,0 0 1,0 0-1,0 0 1,0 0 0,0 0-1,0-1 1,0 1-1,0 0 1,0 0 0,0 0-1,0 0 1,0 0-1,0 0 1,0-1-1,0 1 1,0 0 0,0 0-1,0 0 1,0 0-1,0 0 1,1 0 0,-1 0-1,0-1 1,0 1-1,0 0 1,0 0 0,0 0-1,0 0 1,1 0-1,-12 12 6,-9 22-95,16-24 139,1 0-1,1 1 1,0-1-1,0 1 1,1-1 0,0 1-1,1-1 1,1 1-1,1 12 1,-2-21-35,1-1 1,0 1 0,0-1-1,-1 1 1,1-1-1,0 0 1,0 0-1,0 1 1,1-1-1,-1 0 1,0 0 0,0 0-1,1 0 1,-1 0-1,0-1 1,1 1-1,-1 0 1,1 0-1,-1-1 1,1 1 0,-1-1-1,1 0 1,-1 1-1,1-1 1,0 0-1,-1 0 1,1 0-1,-1 0 1,1 0 0,1-1-1,1 1-200,-1 0 0,0 0 0,1 0 0,-1-1 0,0 0 0,0 1 1,1-1-1,-1 0 0,0-1 0,0 1 0,0-1 0,0 1 0,-1-1 0,5-2 0,7-19-4776,-5-4-4297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16239,'0'0'6118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1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36 15599,'0'0'11029,"-10"-4"-10736,-30-14-196,37 17-105,1 1 1,-1 0-1,1-1 1,0 1-1,-1 0 1,1 0 0,-1 0-1,1 1 1,0-1-1,-1 1 1,1-1-1,0 1 1,-1 0 0,1 0-1,0 0 1,0 0-1,0 0 1,-1 0-1,1 0 1,1 1 0,-1-1-1,0 1 1,0 0-1,0 0 1,1-1-1,-1 1 1,1 0 0,0 0-1,-2 3 1,-1 0-24,1 1 1,0-1-1,1 0 1,-1 1-1,1 0 0,0-1 1,1 1-1,-1 0 1,0 11-1,2-16 34,0 0 0,1-1 1,-1 1-1,0 0 0,1-1 0,-1 1 0,1-1 0,-1 1 0,1-1 1,-1 1-1,1-1 0,0 0 0,-1 1 0,1-1 0,-1 1 0,1-1 1,0 0-1,-1 0 0,1 1 0,0-1 0,0 0 0,-1 0 0,1 0 1,0 0-1,-1 0 0,1 0 0,0 0 0,0 0 0,-1 0 1,1 0-1,0 0 0,-1-1 0,1 1 0,0 0 0,-1 0 0,1-1 1,0 1-1,0-1 0,31-10 152,-19 3-402,-1-1 0,0 0 0,17-19 0,-17 17-98,-1 0-1,1 1 0,15-10 0,-27 21 267,1-1 0,-1 0-1,1 0 1,-1 1-1,1-1 1,-1 0 0,1 1-1,-1-1 1,1 0-1,-1 1 1,0-1 0,1 0-1,-1 1 1,0-1-1,1 1 1,-1-1 0,0 1-1,0-1 1,1 1-1,-1-1 1,0 1-1,0-1 1,0 1 0,0-1-1,0 1 1,1 0-1,-1-1 1,0 1 0,0-1-1,0 1 1,-1-1-1,1 1 1,0-1 0,0 1-1,0-1 1,-1 2-1,2 34 389,-1-29-424,4 430 3628,-5-429-3353,1-1 0,-1 1-1,0-1 1,0 0 0,-1 1-1,0-1 1,-4 8 0,6-14-84,-1 0-1,0 0 1,1 1 0,-1-1-1,0 0 1,1 0 0,-1 0 0,0 0-1,0 0 1,0 0 0,0 0 0,0 0-1,0-1 1,0 1 0,0 0-1,-1-1 1,1 1 0,0-1 0,-2 1-1,2-1 42,-1 0 0,1 0-1,-1 0 1,0 0 0,1-1-1,-1 1 1,1 0 0,-1-1-1,1 0 1,-1 1 0,1-1-1,0 0 1,-1 0 0,1 0-1,0 0 1,-1 0 0,1 0-1,0 0 1,0 0 0,-2-2-1,-4-7-108,-1 1 0,1-1 0,1-1 0,0 0 0,0 1-1,1-2 1,0 1 0,1-1 0,1 1 0,-3-15 0,1 3-652,2 0 0,0-1 0,2 1 0,1-33 0,1 50 522,0 1-1,0-1 1,0 1 0,0 0-1,1 0 1,-1-1 0,2 1 0,-1 0-1,0 1 1,1-1 0,0 0 0,0 1-1,0-1 1,1 1 0,3-4-1,6-3-1873,1 0 0,-1 1 0,23-13 0,-26 17 187,34-19-10832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2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13261,'0'0'6475,"0"8"-4526,-1 25-710,0-12-907,0 0 0,1 0 0,1 1-1,7 36 1,-7-56-317,0 0 0,-1 0 0,1 0-1,0 0 1,0 0 0,1 0 0,-1 0 0,0 0-1,1 0 1,-1 0 0,1-1 0,-1 1-1,1-1 1,0 1 0,0-1 0,-1 0 0,1 1-1,0-1 1,0 0 0,0 0 0,4 1-1,-1-2 32,-1 1 0,1 0-1,0-1 1,-1 0-1,1 0 1,0 0-1,-1-1 1,1 1-1,9-3 1,4-3 39,0-1 0,-1 0 0,34-20 0,-12 2-199,-25 15 129,1 0 0,25-11 0,-40 22 44,1-1 1,-1 0-1,0 1 0,1-1 0,-1 0 1,1 1-1,-1-1 0,0 1 1,1-1-1,-1 1 0,0-1 1,1 1-1,-1-1 0,0 1 0,0-1 1,0 1-1,1-1 0,-1 1 1,0 0-1,0-1 0,0 1 0,0-1 1,0 1-1,0-1 0,0 1 1,0 0-1,0-1 0,0 1 1,0-1-1,-1 1 0,1 0 0,0 0-22,-1 1 0,1-1 0,0 0 0,0 1 0,0-1-1,0 0 1,0 1 0,1-1 0,-1 1 0,0-1 0,1 0-1,-1 0 1,1 1 0,-1-1 0,1 0 0,-1 0-1,1 1 1,0-1 0,0 0 0,0 0 0,0 0 0,-1 0-1,3 1 1,7-1-21,-1 0-1,1-1 1,-1-1-1,1 0 1,-1 0-1,1-1 1,12-3-1,-12 2-230,0 1-1,0 0 0,0 1 0,0 0 1,0 0-1,0 1 0,13 1 1,-21 0 219,0 0-1,1 1 1,-1-1 0,0 0 0,0 1 0,0-1 0,0 1 0,0 0 0,-1 0 0,1-1 0,0 1-1,-1 0 1,1 1 0,-1-1 0,0 0 0,0 0 0,0 1 0,0-1 0,0 0 0,0 1-1,0 2 1,0-2 61,0 1 0,1-1 0,-1 1-1,1-1 1,0 0 0,0 0 0,0 1-1,0-2 1,3 4 0,-3-5-76,-1 0 0,0-1 1,1 1-1,-1 0 0,1-1 0,-1 0 1,1 1-1,-1-1 0,1 0 1,-1 0-1,1 1 0,-1-1 0,1-1 1,0 1-1,-1 0 0,1 0 0,-1 0 1,1-1-1,-1 1 0,1-1 0,-1 1 1,0-1-1,1 0 0,-1 1 0,0-1 1,1 0-1,1-2 0,27-21-4340,-15 1-3880,-5-1-6050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2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16015,'0'0'11915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2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85 15182,'0'0'4682,"-1"9"-3075,-15 270 4249,17-287-5702,0 0 1,0 0-1,1 1 0,5-16 0,6-22-71,-9 4-155,-1 0 0,-2 0 0,-6-61 0,5 101 63,1 0 0,-1 0 0,0-1 0,-1 1 0,1 0 0,0 0-1,0 0 1,0 0 0,-1-1 0,1 1 0,0 0 0,-1 0 0,1 0 0,-1 0 0,0 0 0,1 0 0,-1 0-1,0 0 1,0 0 0,1 0 0,-1 1 0,0-1 0,0 0 0,0 0 0,0 1 0,0-1 0,0 1-1,-2-2 1,2 3-11,0-1 0,0 1 0,0-1 0,0 1 0,0 0-1,1-1 1,-1 1 0,0 0 0,0 0 0,0-1-1,1 1 1,-1 0 0,0 0 0,1 0 0,-1 0 0,1 0-1,-1 0 1,1 0 0,-1 0 0,1 0 0,0 0-1,-1 0 1,1 0 0,0 1 0,0-1 0,0 0 0,0 0-1,0 2 1,-1 2 12,1 1 0,0-1-1,0 0 1,0 1 0,0-1-1,1 1 1,0-1-1,0 0 1,1 0 0,-1 1-1,1-1 1,0 0 0,0 0-1,1-1 1,0 1 0,0 0-1,0-1 1,5 7 0,-5-9 52,0 1 0,1-1 0,-1 0 0,0 0 0,1 0 0,-1 0 0,1 0 0,0-1 0,-1 0 0,1 1 0,0-2 0,0 1 0,0 0 0,0-1 0,0 1 0,0-1 0,0 0 0,-1-1 0,1 1 0,0-1 0,0 1 0,0-1 0,0 0 0,0-1 0,-1 1 1,7-4-1,-2 1 6,0-1 1,0 0 0,0-1 0,-1 1 0,0-2 0,0 1 0,0-1 0,-1 0 0,7-10-1,-3 4-17,-2 0 0,1-1 0,-2 0-1,10-24 1,-16 37-124,-1 23-480,-2 29 728,-10 52-1,5-52 158,0 54-1,7-104-366,0 1 0,0-1 0,0 0 0,0 0 0,0 1 0,0-1 0,0 0 1,0 0-1,1 0 0,-1 1 0,1-1 0,-1 0 0,1 0 0,-1 0 0,1 0 0,-1 0 0,1 0 0,0 0 1,0 0-1,0 0 0,-1 0 0,1 0 0,0 0 0,2 1 0,0-1-697,-1-1-1,0 1 0,1-1 1,-1 1-1,1-1 1,-1 0-1,1 0 0,-1 0 1,0 0-1,1 0 1,4-2-1,11-3-10417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3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19218,'0'0'2701,"-8"0"-314,4 0-2270,-1 0 1,1 1 0,0-1-1,0 1 1,0 0 0,0 0-1,0 0 1,0 1-1,0-1 1,1 1 0,-1 0-1,0 0 1,1 1 0,0-1-1,-1 1 1,1-1 0,0 1-1,0 0 1,0 0 0,1 1-1,-1-1 1,1 0-1,0 1 1,0 0 0,0-1-1,-2 7 1,1-3-54,1 0-1,0-1 1,0 1-1,1 0 1,0 0-1,0 0 1,1 0 0,0 0-1,0 9 1,1-14-51,-1 0 1,0 0-1,1 0 1,0 0 0,-1 0-1,1 0 1,0 0-1,0 0 1,0 0-1,0 0 1,1 0 0,-1 0-1,0-1 1,1 1-1,-1 0 1,1-1-1,0 0 1,-1 1 0,1-1-1,0 0 1,0 0-1,0 0 1,0 0 0,0 0-1,0 0 1,0 0-1,0-1 1,0 1-1,0-1 1,1 0 0,-1 1-1,2-1 1,2 0 12,-1-1 1,1 1-1,-1-1 1,0 0-1,1 0 0,-1 0 1,0-1-1,0 0 1,0 0-1,0 0 1,0-1-1,-1 1 1,1-1-1,-1 0 0,1-1 1,-1 1-1,0-1 1,6-7-1,-4 5-22,-1-1 0,0 0 0,0-1-1,0 1 1,-1-1 0,0 0 0,0 0 0,-1 0 0,0-1-1,3-16 1,-6 25-11,0 1 0,0-1-1,0 0 1,0 0 0,0 0 0,0 0-1,0 0 1,0 0 0,0 0-1,0 0 1,0 0 0,0 0 0,0 0-1,0 1 1,-1-1 0,1 0 0,0 0-1,0 0 1,0 0 0,0 0-1,0 0 1,0 0 0,0 0 0,0 0-1,0 0 1,0 0 0,-1 0 0,1 0-1,0 0 1,0 0 0,0 0-1,0 0 1,0 0 0,0 0 0,0 0-1,0 0 1,0 0 0,-1 0 0,1 0-1,0 0 1,0 0 0,0 0-1,0 0 1,0 0 0,0 0 0,0 0-1,0 0 1,0 0 0,0 0 0,0 0-1,-1-1 1,1 1 0,0 0-1,0 0 1,0 0 0,-11 15-133,-8 24-215,18-34 72,-1 0-1,1 0 1,1-1 0,-1 1-1,1 0 1,0 0-1,0 0 1,0 0 0,2 8-1,-1-11-51,0-1-1,0 1 1,0-1-1,0 1 1,0-1 0,0 0-1,0 1 1,0-1-1,0 0 1,1 0-1,-1 0 1,0 0-1,1 0 1,-1 0-1,1 0 1,-1 0-1,1 0 1,0-1 0,-1 1-1,1-1 1,0 1-1,-1-1 1,1 0-1,0 0 1,-1 1-1,1-1 1,0 0-1,0-1 1,3 1-1,18-4-4303,4-11-2156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94 11883,'0'0'7880,"1"-4"-7758,1 2-118,0 0 0,0 0 0,0 0 0,0 1 0,0-1 0,0 0 0,0 1 0,1 0 0,-1-1 0,0 1 0,1 0 0,-1 0 0,1 0-1,-1 1 1,1-1 0,0 1 0,-1-1 0,1 1 0,-1 0 0,1 0 0,0 0 0,4 1 0,84 8 85,-51-4-71,354 0-49,-215-7 3,-169 4-3,-18 3 193,-19 4 268,-36-1-147,1-3 1,-92-4-1,48-2-231,76 2-43,-185 7 7,182-5-25,1 2 0,0 1-1,0 1 1,-46 18 0,75-24 5,1-1-3,1 0 1,-1 1-1,0-1 1,1 1-1,-1-1 1,0 1-1,1 0 1,-1 0-1,1-1 1,-1 1-1,1 0 0,0 0 1,-1 0-1,1 1 1,0-1-1,0 0 1,0 0-1,0 1 1,0-1-1,0 1 1,0-1-1,0 1 1,0-1-1,1 1 0,-1-1 1,1 1-1,-1 2 1,1-3-5,1 0 1,0 0 0,0 0-1,0 0 1,0-1 0,0 1-1,0 0 1,0-1 0,0 1-1,0-1 1,0 1-1,0-1 1,0 1 0,1-1-1,-1 0 1,0 1 0,0-1-1,0 0 1,1 0 0,-1 0-1,0 0 1,0 0 0,0 0-1,1-1 1,-1 1-1,1-1 1,6 1-20,42-2-48,1-1 0,-1-3 0,0-3-1,-1-1 1,53-19 0,235-100-526,-302 114 599,-27 9-104,-11 5 36,-11 3-44,-36 15 108,-88 46 0,33-14-117,86-41-71,-67 25-1370,27-20-2280,18-12-2046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14542,'0'0'9422,"12"-5"-8920,38-12-54,-48 16-435,0 1 0,0 0-1,0 0 1,0 0 0,0 0-1,0 0 1,0 1 0,0-1-1,0 0 1,0 1 0,0 0-1,0-1 1,0 1 0,0 0-1,0 0 1,0 0 0,-1 0-1,1 0 1,0 1 0,-1-1-1,1 0 1,-1 1 0,0-1-1,1 1 1,-1 0 0,0-1-1,0 1 1,0 0 0,0 0-1,0 0 1,0 0 0,0 3-1,1-2-58,-1 1-1,0 0 1,0-1-1,0 1 1,-1 0-1,1 0 1,-1 0-1,0 0 1,0-1-1,-1 1 1,1 0-1,-1 0 1,1 0 0,-1 0-1,-2 4 1,-2-2-264,1-1 1,-2 1 0,1-1 0,0 0 0,-1 0 0,-7 4 0,3-3-987,35-23 1126,14-11 530,42-40 0,-29 24 793,-67 88-411,11-33-651,1-5 91,1 1 0,-1 0-1,1-1 1,0 1 0,0 0 0,1 0 0,0 0 0,0 0 0,1 1 0,0-1 0,0 0 0,2 8 0,-2-14-103,1 0 0,0-1 1,0 1-1,0 0 0,0 0 0,0-1 1,0 1-1,0-1 0,0 1 1,1-1-1,-1 1 0,0-1 0,0 1 1,0-1-1,0 0 0,1 0 0,-1 0 1,0 0-1,0 0 0,0 0 0,1 0 1,-1 0-1,0 0 0,0 0 0,0-1 1,1 1-1,-1-1 0,1 0 0,35-11 810,-26 5-806,1-1 1,-1-1-1,0 1 1,-1-2 0,0 1-1,-1-2 1,0 1-1,0-1 1,-1 0-1,-1-1 1,0 0-1,0 0 1,5-16-1,-22 63-925,-13 54-591,16-26-3990,7-39-1506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3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6 9385,'0'0'10575,"-8"-3"-10287,5 2-234,1 1-1,0-1 0,0 1 1,-1-1-1,1 1 0,0 0 1,-1 0-1,1 0 0,0 0 1,-1 1-1,1-1 0,0 1 0,-1-1 1,1 1-1,0 0 0,0 0 1,0 0-1,0 0 0,0 0 1,0 0-1,-3 2 0,2 0 52,1 0-1,-1 0 1,1 0-1,0 0 1,0 0-1,0 0 1,0 1-1,0-1 1,1 1-1,-1-1 1,1 1-1,0-1 1,0 1-1,1 0 1,-1 0-1,1-1 1,0 5-1,0-6-137,0-1 0,0 1 0,0 0 1,0-1-1,0 1 0,1 0 0,-1-1 0,1 1 0,-1-1 0,1 1 1,0-1-1,0 1 0,-1-1 0,1 0 0,0 1 0,0-1 0,0 0 0,0 0 1,1 1-1,-1-1 0,0 0 0,0 0 0,1 0 0,-1-1 0,1 1 1,-1 0-1,1 0 0,-1-1 0,1 1 0,-1-1 0,1 1 0,-1-1 1,1 0-1,0 0 0,1 0 0,10 2-313,1-1 0,0-1 0,20-2 0,-4 0-306,28 2 2157,-58 1-1258,0 1 0,0-1-1,1 1 1,-1-1 0,0 1-1,0-1 1,-1 1-1,1-1 1,0 1 0,0-1-1,-1 0 1,1 1 0,-1-1-1,0 2 1,-3 3-120,-1 0 0,1 0 1,-1 0-1,-1-1 0,1 1 1,-1-1-1,1-1 0,-2 1 0,1-1 1,0 0-1,-1 0 0,0-1 1,1 0-1,-1 0 0,-1-1 0,1 0 1,0 0-1,-11 1 0,18-3-279,-1 0-1,1 0 0,-1 0 1,1 0-1,-1-1 1,1 1-1,-1 0 0,1 0 1,-1-1-1,1 1 1,0 0-1,-1 0 1,1-1-1,0 1 0,-1 0 1,1-1-1,0 1 1,-1-1-1,1 1 0,0 0 1,-1-1-1,1 1 1,0-1-1,0 1 0,0-1 1,-1 1-1,1-1 1,0 1-1,0-1 0,0 1 1,0-1-1,0 1 1,0-1-1,0 1 0,0-1 1,0 1-1,0-1 1,0 1-1,0-1 0,1 1 1,-1 0-1,0-1 1,0 0-1,1-5-2721,-1-12-6083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4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67 204 17200,'0'0'9599,"-9"7"-9781,5-4 173,0 0 1,0-1 1,1 1-1,-1 0 0,0 0 1,1 1-1,0-1 0,0 1 1,0-1-1,0 1 0,0 0 1,1 0-1,0 0 0,0 1 1,0-1-1,0 0 0,1 1 1,0-1-1,-2 7 0,3-9 20,-1 0 0,1 0 0,0 0 0,0-1-1,-1 1 1,1 0 0,0 0 0,1 0 0,-1 0 0,0-1-1,0 1 1,1 0 0,-1 0 0,1 0 0,0-1-1,-1 1 1,1 0 0,0-1 0,0 1 0,0-1 0,0 1-1,0-1 1,0 1 0,1-1 0,-1 0 0,0 1 0,1-1-1,-1 0 1,1 0 0,-1 0 0,1 0 0,0 0-1,-1-1 1,1 1 0,0 0 0,0-1 0,-1 1 0,1-1-1,0 0 1,0 0 0,0 1 0,0-1 0,-1 0-1,1-1 1,0 1 0,0 0 0,0 0 0,0-1 0,-1 1-1,1-1 1,0 0 0,-1 1 0,1-1 0,0 0-1,1-1 1,4-2 23,0 0 0,0-1-1,-1 0 1,1 0 0,-1 0-1,0-1 1,-1 0 0,1 0-1,6-10 1,0-1 1,-1 0-1,13-30 1,-17 32-11,-1 0-1,0 0 1,-2 0 0,0-1 0,0 1-1,-2-1 1,2-31 0,-4 45-40,0 1 0,0-1 0,0 0 0,0 1 0,0-1 0,0 0 0,-1 1 0,1-1-1,-1 1 1,1-1 0,-1 1 0,0-1 0,0 1 0,1-1 0,-1 1 0,0 0 0,0-1 0,0 1 0,-1 0 0,1 0 0,0 0 0,0 0 0,-1 0 0,1 0 0,0 0 0,-1 0 0,1 0 0,-1 1 0,1-1 0,-1 1 0,1-1 0,-1 1 0,0-1 0,1 1 0,-1 0 0,1 0 0,-1 0 0,0 0 0,1 0 0,-1 0 0,0 0 0,1 1 0,-1-1 0,1 1 0,-4 0 0,-2 1-14,0 0 0,-1 0 0,1 1-1,0 0 1,0 0 0,1 1 0,-1 0 0,1 0 0,-7 6-1,8-5 8,-35 36 407,38-39-363,0 0 0,1-1-1,0 1 1,-1 0 0,1 0 0,0 0 0,0 0 0,0 0 0,0 1-1,1-1 1,-1 0 0,1 0 0,-1 1 0,1-1 0,0 0 0,-1 1 0,1-1-1,0 0 1,1 0 0,-1 1 0,1 2 0,0-4-5,0 0 0,0 0-1,0 0 1,0 0 0,0 0 0,0-1 0,0 1 0,0 0 0,1 0 0,-1-1-1,0 1 1,1-1 0,-1 1 0,0-1 0,1 0 0,-1 1 0,0-1 0,1 0-1,-1 0 1,3 0 0,39-1-178,-29 1-102,19-2-282,34 1-341,-63 1 868,0 1-1,1-1 1,-1 1-1,0 0 0,1 0 1,-1 0-1,0 1 0,0-1 1,0 1-1,0 0 0,5 4 1,-7-4 114,0 1 1,-1-1 0,1 1 0,0 0-1,-1 0 1,0 0 0,1 0 0,-1 0 0,-1 0-1,1 0 1,0 0 0,-1 0 0,1 0 0,-1 6-1,0-3-259,1 0 0,-1 0 0,-1 0 0,1 0-1,-1 0 1,-3 10 0,1-12-3745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4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14253,'0'0'12935,"3"9"-12369,2 20-109,-1 0 0,1 45-1,-3-30-464,-2-43-104,0 0 1,0 0 0,0-1-1,0 1 1,1 0-1,-1 0 1,0 0 0,0-1-1,1 1 1,-1 0 0,0 0-1,1-1 1,-1 1 0,1 0-1,-1-1 1,1 1 0,-1 0-1,1-1 1,0 1 0,-1-1-1,2 1 1,-2 0-197,1-1 0,-1 0 1,1 0-1,-1 0 0,1 0 0,0 0 0,-1 0 0,1 0 1,-1 0-1,1 0 0,-1-1 0,1 1 0,-1 0 1,1 0-1,-1 0 0,1-1 0,-1 1 0,1 0 0,-1 0 1,1-1-1,-1 1 0,0 0 0,1-1 0,-1 1 1,0-1-1,1 1 0,-1 0 0,0-1 0,1 1 0,-1-1 1,0 1-1,0-1 0,1 1 0,-1-2 0,8-15-11901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4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17905,'0'0'7452,"0"8"-7094,0 110 2178,0-117-2519,0 0 0,0 0 0,0 0-1,0 0 1,0 0 0,1 0 0,-1 0 0,0 0 0,1 0 0,-1-1 0,1 1 0,-1 0 0,1 0 0,-1 0 0,1 0 0,-1-1-1,1 1 1,0 0 0,-1-1 0,1 1 0,0 0 0,0-1 0,0 1 0,-1-1 0,1 1 0,0-1 0,0 1 0,1-1 0,1 1 20,-1-1 1,1 0 0,0 1 0,0-1 0,0 0 0,0-1 0,-1 1 0,1 0 0,5-2 0,2-1 31,1-1 1,-1 0-1,18-10 0,76-61-15,-105 113-369,-10 21 1062,3-23-1987,6-20-4001,2-32-770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5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11050,'0'0'10410,"22"60"-11178,-9-43-2820,4-3-2754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5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1 115 8936,'0'0'13880,"8"1"-12577,-1-1-1131,0-1 1,0 1-1,0-1 1,0 0-1,0 0 0,0-1 1,-1 0-1,1-1 1,0 1-1,-1-1 1,0 0-1,1-1 0,-1 1 1,0-1-1,-1-1 1,1 1-1,-1-1 1,0 0-1,7-8 0,-10 10-112,0 1 0,-1-1-1,1 1 1,-1-1 0,1 1-1,-1-1 1,0 0 0,0 0-1,0 1 1,0-4 0,-1 5-49,0 0 1,0 0 0,0 1 0,0-1 0,0 0-1,0 0 1,0 0 0,0 0 0,0 1-1,-1-1 1,1 0 0,0 0 0,0 1 0,-1-1-1,1 0 1,-1 0 0,1 1 0,-1-1-1,1 0 1,-1 1 0,1-1 0,-1 1 0,0-2-1,-1 2-16,0-1-1,0 1 1,0-1-1,-1 1 1,1 0-1,0 0 1,0 0-1,0 0 1,0 0-1,0 0 1,0 1-1,0-1 1,0 1-1,0-1 1,0 1-1,0 0 1,0 0-1,0 0 1,0 0-1,1 0 1,-1 0-1,0 0 1,1 1-1,-1-1 1,1 1-1,-2 1 0,-5 4 19,1 1 0,0 0 0,0 0 0,1 1 0,0 0-1,-9 16 1,13-20 25,-1 0 0,1 0 0,0 1-1,1-1 1,-1 0 0,1 1 0,0-1-1,0 1 1,0 0 0,1-1 0,0 1-1,0-1 1,1 1 0,-1 0 0,3 5-1,-2-10-19,0 1-1,0 0 0,0-1 0,1 0 0,-1 1 1,1-1-1,-1 0 0,1 1 0,-1-1 0,1 0 1,0 0-1,-1 0 0,1-1 0,0 1 0,0 0 0,0-1 1,0 1-1,0-1 0,-1 0 0,1 1 0,0-1 1,0 0-1,0 0 0,0 0 0,0 0 0,0-1 0,0 1 1,3-1-1,3-1-33,1 1 1,-1-1 0,0 0-1,0-1 1,10-4-1,51-40-558,-15 8 449,-54 38 109,1 1 1,-1 0-1,0 0 0,0 0 1,1 0-1,-1 0 0,0 0 1,0 0-1,1 0 0,-1 0 0,0 0 1,1 0-1,-1 0 0,0 0 1,0 0-1,1 0 0,-1 0 1,0 0-1,0 0 0,1 0 1,-1 0-1,0 0 0,0 0 1,1 0-1,-1 0 0,0 1 1,0-1-1,1 0 0,-1 0 1,0 0-1,0 0 0,0 1 1,0-1-1,1 0 0,-1 0 1,0 1-1,0-1 0,0 0 1,0 0-1,0 0 0,1 1 1,-1-1-1,0 1 0,4 20-53,-3 33 670,-2-44-486,1-9-103,0 0-1,0 0 1,0-1 0,1 1-1,-1 0 1,0 0 0,0-1-1,0 1 1,1 0 0,-1-1-1,0 1 1,1 0 0,-1-1-1,1 1 1,-1 0-1,1-1 1,-1 1 0,1-1-1,-1 1 1,1-1 0,0 1-1,-1-1 1,1 1 0,-1-1-1,1 0 1,0 1 0,0-1-1,-1 0 1,2 1-1,31 0 294,-23-2-304,0-1-1,0 0 1,-1-1-1,12-5 1,27-17-743,-31 14 553,1 2 0,27-10 1,-43 49-1457,-2-18-3285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6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19 7527,'0'0'22010,"-8"-5"-21962,3 3-60,-1 0-1,0-1 1,1 2-1,-1-1 1,0 1-1,0 0 1,-8-1-1,12 2-9,-1 0 1,1 0-1,0 0 0,-1 0 0,1 1 0,-1-1 1,1 1-1,0-1 0,-1 1 0,1 0 0,0 0 1,-1 0-1,1 0 0,0 0 0,0 1 0,0-1 1,0 0-1,0 1 0,0 0 0,1-1 0,-1 1 1,1 0-1,-1 0 0,1 0 0,-1 0 0,0 3 1,2-4 8,-1 0 0,1 0-1,0-1 1,0 1 0,0 0 0,0 0 0,-1 0 0,2 0 0,-1 0 0,0 0 0,0 0 0,0 0 0,0 0 0,0 0 0,1 0 0,-1-1 0,0 1-1,1 0 1,-1 0 0,1 0 0,-1 0 0,1-1 0,0 1 0,-1 0 0,1 0 0,-1-1 0,1 1 0,0-1 0,0 1 0,-1-1 0,1 1 0,0-1 0,0 1-1,0-1 1,0 1 0,0-1 0,-1 0 0,1 0 0,0 1 0,0-1 0,0 0 0,0 0 0,2 0 0,59 8-947,-33-5 311,-25-2 615,0 0-1,0 0 1,0 0-1,0 1 0,-1-1 1,1 1-1,0 0 1,-1 0-1,1 0 0,-1 1 1,1-1-1,-1 1 1,0 0-1,0 0 0,-1 0 1,6 6-1,-7-6 90,0-1 1,-1 0-1,1 0 0,0 0 0,-1 1 0,0-1 0,1 0 0,-1 1 0,0-1 1,0 0-1,0 1 0,0-1 0,-1 0 0,1 1 0,-1-1 0,1 0 0,-1 0 1,0 1-1,0-1 0,0 0 0,0 0 0,0 0 0,-1 0 0,1 0 1,-1 0-1,1-1 0,-1 1 0,1 0 0,-1-1 0,-4 3 0,-4 5 141,-1-1 0,0-1 0,0 0 0,-1 0 0,-20 8-1,26-13-240,1 0-1,-1 1 1,0-2-1,0 1 0,0-1 1,-1 0-1,1 0 1,0-1-1,0 1 0,-1-1 1,1-1-1,0 1 1,0-1-1,-7-2 0,12 2-268,-1 0-1,1 0 0,0 0 1,-1 0-1,1 0 0,0 0 0,0 0 1,-1-1-1,1 1 0,0 0 1,0-1-1,1 1 0,-1-1 1,0 1-1,0-1 0,1 0 0,-1 1 1,1-1-1,-1 1 0,1-4 1,-2-17-6957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6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88 11339,'0'0'16031,"9"-6"-14990,25-20-796,-32 25-234,-1 0-1,1 0 0,-1 0 1,0-1-1,1 1 0,-1 0 1,0-1-1,0 1 0,0-1 1,0 1-1,0-1 0,0 0 0,-1 1 1,1-1-1,0-2 0,-1 3-14,0 0-1,0 0 0,0 1 0,0-1 1,0 0-1,0 0 0,-1 0 1,1 0-1,0 1 0,-1-1 0,1 0 1,0 0-1,-1 1 0,1-1 0,-1 0 1,1 1-1,-1-1 0,1 0 1,-1 1-1,0-1 0,1 1 0,-2-1 1,-1-1-3,0 0 1,0 0-1,0 1 0,0 0 1,-1-1-1,1 1 1,0 1-1,-1-1 1,1 0-1,-7 0 0,5 2 29,-1 0 0,1 0 1,0 0-1,0 0 0,0 1 0,0 0 0,0 0 0,0 0 0,1 1 0,-1-1 0,1 1 0,-1 0 0,1 1 0,0-1 0,0 1 0,0 0 0,1 0 0,0 0 0,-1 0 0,1 0 0,1 1 0,-1-1 0,1 1 0,-1 0 0,1 0 0,1 0 0,-1 0 0,1 0 1,0 0-1,0 1 0,0-1 0,1 0 0,0 1 0,0-1 0,0 0 0,1 0 0,-1 1 0,3 5 0,-2-9 1,1 1 1,0 0-1,1-1 1,-1 1-1,0-1 1,1 1-1,-1-1 1,1 0-1,0 0 1,-1 0-1,1-1 1,0 1-1,0-1 1,0 0-1,0 1 1,1-1-1,-1 0 0,0-1 1,0 1-1,1-1 1,-1 1-1,5-1 1,12 1-256,-1 0 1,28-4-1,-42 3-120,0-1-1,1 0 1,-1 0-1,0 0 1,0-1-1,0 0 1,-1 0 0,1 0-1,6-4 1,19-20-4991,-5-3-2419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7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11 16528,'0'0'5712,"0"12"-4399,-3 54 151,-4 0 1,-27 122-1,29-170-1326,2-10-74,1 0-1,0 1 1,0-1 0,1 0-1,0 1 1,0-1 0,1 1-1,0-1 1,2 16 0,-1-24-44,-1 1 0,1 0 0,-1-1 0,1 1 0,-1-1 1,1 1-1,0-1 0,-1 1 0,1-1 0,0 1 1,-1-1-1,1 0 0,0 1 0,0-1 0,-1 0 1,1 0-1,0 0 0,0 1 0,-1-1 0,1 0 1,0 0-1,0 0 0,0 0 0,-1 0 0,1 0 1,0-1-1,0 1 0,-1 0 0,2-1 0,24-7 362,-15 0-375,0-1 0,-1 0-1,-1 0 1,1 0 0,-1-2 0,13-19-1,20-35-3058,-40 63 791,-4 10 1030,0-2 1294,0 0-1,1 0 1,0 1 0,0-1-1,1 0 1,-1 8-1,2-14-16,-1 1 1,0 0-1,0 0 0,0-1 0,0 1 0,0 0 1,1-1-1,-1 1 0,0 0 0,0-1 0,1 1 0,-1 0 1,1-1-1,-1 1 0,1-1 0,-1 1 0,1-1 1,-1 1-1,1-1 0,-1 1 0,1-1 0,-1 1 0,1-1 1,0 0-1,-1 1 0,2-1 0,0 0 18,0 0 1,0 0-1,0 0 0,0 0 0,0 0 0,1-1 1,-1 1-1,0-1 0,0 1 0,0-1 0,0 0 1,0 0-1,-1 0 0,4-2 0,8-6 0,1 0 0,-2-1 0,1 0 0,-1-1 0,-1-1 0,0 0 0,0 0 0,-2-1 0,10-16 0,-2 1-67,-1-2 1,-1 0 0,14-43-1,-25 63-11,-1 0 0,0-1-1,-1 1 1,-1 0 0,2-21 0,-10 34-51,-2 10 55,-3 11 140,2 1 0,0 0 0,2 0 0,0 1 0,2 0 0,1 0 0,1 1 0,1-1 0,2 1 1,3 50-1,0-65-162,1 0 1,0-1 0,1 0-1,0 0 1,1 0-1,10 18 1,-8-16-636,-37-62 1141,-2 1-1,-70-79 0,103 127-473,-1 0-1,0 0 1,0 0-1,0 0 1,0 0-1,0 0 1,0 0-1,1 0 0,-1 0 1,0 0-1,0 0 1,0 0-1,0 0 1,0 0-1,1 0 1,-1 0-1,0 0 1,0 0-1,0 0 0,0 0 1,0 0-1,0 0 1,1 0-1,-1 0 1,0-1-1,0 1 1,0 0-1,0 0 0,0 0 1,0 0-1,0 0 1,0 0-1,0 0 1,1 0-1,-1-1 1,0 1-1,0 0 1,0 0-1,0 0 0,0 0 1,0 0-1,0 0 1,0-1-1,0 1 1,0 0-1,0 0 1,0 0-1,0 0 0,0 0 1,0 0-1,0-1 1,0 1-1,0 0 1,0 0-1,0 0 1,0 0-1,0 0 0,0 0 1,0-1-1,0 1 1,-1 0-1,1 0 1,0 0-1,22 5-903,24 11-2299,22 6-7170,-36-12 2136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7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79 116 9929,'0'0'17003,"-9"4"-16677,5-2-322,-38 23 502,40-24-489,0 0-1,0 1 1,1-1-1,-1 1 1,1-1 0,-1 1-1,1-1 1,0 1-1,-1 0 1,1 0-1,0 0 1,0 0-1,0 0 1,0 0-1,1 0 1,-1 0-1,1 0 1,-1 0 0,1 0-1,0 0 1,-1 0-1,1 1 1,1 2-1,31-2-337,-26-4 178,184-8-3637,-190 10 3889,1-1 0,-1 1 0,0 0 0,1-1 0,-1 1 0,0 0 0,1-1 0,-1 1 0,0 0 0,0-1 0,1 1 0,-1 0 0,0 0 0,0-1 0,0 1 0,0 0 0,0 0 0,0-1 0,0 1 0,-1 0 0,1 0 0,0-1 0,0 1 0,0 0 0,-1 0 0,1-1 0,0 1 0,-1 0 0,1-1 0,-1 1 0,0 0 0,-7 8 131,8-10-237,-1 1 0,1 0 0,-1-1 1,1 1-1,0 0 0,-1-1 0,1 1 0,-1 0 1,1-1-1,0 1 0,0-1 0,-1 1 0,1 0 1,0-1-1,0 1 0,-1-1 0,1 1 0,0-1 1,0 1-1,0-1 0,0 1 0,0-1 0,0 1 0,0-1 1,0 0-1,0 1 0,0-1 0,-2-18 76,1 0-1,1 0 0,1 0 0,0 1 1,2-1-1,0 0 0,1 1 1,11-31-1,-15 48-43,1 1-1,0-1 1,-1 1 0,1-1-1,0 1 1,-1-1 0,1 1-1,0-1 1,0 1 0,0 0-1,-1-1 1,1 1 0,0 0-1,0 0 1,0 0 0,0 0-1,0-1 1,0 1 0,-1 0 0,1 1-1,0-1 1,0 0 0,0 0-1,0 0 1,0 0 0,-1 1-1,1-1 1,0 0 0,1 2-1,33 11-244,-28-10 309,24 10-157,52 13-1,-2-14-6716,-45-11-2925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6 158 9001,'0'0'11077,"-2"9"-8990,2-4-1945,-1-4-73,1 0 0,-1 1 0,1-1 0,-1 0 0,1 0 0,0 1 0,0-1 0,-1 0 0,1 1 0,0-1 0,0 1 0,0-1 0,1 0 0,-1 1 0,0-1 0,0 0 0,1 1 0,-1-1 0,1 0 1,-1 0-1,1 1 0,0-1 0,-1 0 0,1 0 0,0 0 0,0 0 0,0 0 0,0 0 0,0 0 0,0 0 0,0 0 0,0 0 0,0-1 0,0 1 0,0 0 0,0-1 0,1 1 0,-1-1 0,0 1 0,1-1 0,-1 1 0,0-1 0,1 0 0,-1 0 0,0 0 0,1 0 0,-1 0 0,0 0 0,1 0 0,-1 0 0,2-1 0,6 1 99,-1-1 0,1 0-1,-1 0 1,0-1 0,0 0-1,0-1 1,0 1 0,0-2-1,0 1 1,-1-1 0,14-9-1,-16 10-161,0-1-1,-1 1 1,0-1-1,0 0 0,0-1 1,0 1-1,0-1 0,-1 1 1,0-1-1,0 0 1,-1 0-1,1 0 0,-1-1 1,0 1-1,0-1 0,-1 1 1,1-1-1,0-8 1,-2 10 23,1-6-197,-1 1-1,0 0 0,0-1 1,-2-10-1,2 19 128,-1 0 0,1 0 0,0 0 1,0 0-1,-1 0 0,1 0 0,-1 0 0,1 0 1,-1 0-1,1 0 0,-1 0 0,0 0 0,1 0 1,-1 0-1,0 1 0,0-1 0,1 0 0,-1 1 1,-1-2-1,1 2 5,-1 0 0,1 0 0,0 0 0,0 0-1,-1 0 1,1 0 0,0 0 0,0 0 0,0 0 0,-1 1 0,1-1 0,0 1 0,0-1 0,0 0 0,0 1-1,0 0 1,0-1 0,0 1 0,0 0 0,0-1 0,-2 3 0,-7 7 31,1 1 1,-1 0-1,2 0 1,-1 1-1,2 0 0,0 1 1,0 0-1,1 0 1,1 0-1,0 1 1,1 0-1,0 0 0,-3 27 1,6-38 6,1 0 0,0 0 0,0 0 1,0 0-1,0 0 0,1 0 0,-1 0 0,1 0 1,0 0-1,-1 0 0,1 0 0,1 0 0,-1 0 0,0-1 1,1 1-1,-1 0 0,1-1 0,0 0 0,0 1 1,0-1-1,0 0 0,0 0 0,1 0 0,-1 0 1,0 0-1,1-1 0,0 1 0,-1-1 0,1 1 0,0-1 1,0 0-1,0 0 0,-1 0 0,1-1 0,0 1 1,4 0-1,0-1 7,0 1 1,0-1 0,-1 0-1,1 0 1,0-1 0,0 0-1,0 0 1,-1-1-1,1 0 1,0 0 0,-1 0-1,0-1 1,1 0-1,-1 0 1,8-6 0,-4 1 17,-1-1 1,1 0 0,-2-1-1,1 1 1,-1-2 0,-1 1-1,0-1 1,0 0 0,-1 0-1,6-17 1,-14 26-75,-6 7-58,-6 8-63,11-11 202,1 1 0,0 0 0,0 0 0,0 0 1,0 0-1,1 0 0,-1 0 0,1 0 0,-1 0 1,1 1-1,0-1 0,1 1 0,-1-1 0,1 1 1,-1 5-1,1-9-8,1 1-1,-1 0 1,0 0 0,1 0 0,-1 0 0,1 0 0,-1-1 0,1 1 0,-1 0-1,1 0 1,0-1 0,-1 1 0,1 0 0,0-1 0,-1 1 0,1-1 0,0 1-1,0-1 1,0 1 0,1 0 0,32 3 282,-27-5-286,0 0-1,0-1 1,0 1-1,0-1 1,0-1-1,0 1 1,-1-1-1,1-1 1,-1 1-1,8-6 1,30-14-494,-47 67 3,3-42 512,0-1 1,0 1 0,0-1 0,0 1-1,0 0 1,1-1 0,-1 1 0,1-1-1,-1 1 1,1-1 0,-1 1-1,1-1 1,0 1 0,0-1 0,0 0-1,0 1 1,0-1 0,0 0 0,0 0-1,0 0 1,1 0 0,-1 0 0,0 0-1,1 0 1,-1 0 0,1 0-1,-1-1 1,1 1 0,-1 0 0,1-1-1,-1 0 1,1 1 0,-1-1 0,1 0-1,0 0 1,-1 0 0,1 0 0,-1 0-1,1 0 1,0 0 0,-1 0-1,1-1 1,-1 1 0,1-1 0,1 0-1,5-1 78,0 0-1,0-1 1,0 1-1,0-2 1,-1 1-1,0-1 1,0 0-1,10-7 1,-10 4-87,1 0-1,-1 0 1,-1-1-1,12-16 1,-16 22-47,-1-1 0,1 1 0,0-1 0,-1 0 0,0 0 0,1 0 0,-1 0 0,0 0 0,-1 0 0,1 0 1,0 0-1,-1-1 0,0 1 0,0 0 0,0 0 0,0 0 0,0-1 0,-1 1 0,0-5 0,0 7 1,0 1-1,0-1 1,0 0 0,1 0-1,-1 1 1,0-1-1,0 1 1,0-1-1,0 1 1,0-1 0,0 1-1,0-1 1,0 1-1,0 0 1,-1 0 0,1-1-1,0 1 1,0 0-1,0 0 1,0 0-1,0 0 1,0 1 0,0-1-1,-1 0 1,1 0-1,0 1 1,0-1 0,0 0-1,0 1 1,0-1-1,0 1 1,-1 1-1,-34 17-89,26-12 108,2 0-1,-1 1 1,-14 16 0,21-22 6,1 0 0,-1 1 0,0-1 0,0 0 0,1 1 0,0 0 0,-1-1 0,1 1 0,0 0 0,0-1 0,1 1 1,-1 0-1,0 0 0,1 0 0,0 0 0,-1 0 0,1-1 0,1 1 0,-1 0 0,0 0 0,1 4 0,1-6 0,-1 0-1,0 0 1,1 0 0,-1 0-1,1 0 1,-1 0 0,1-1-1,-1 1 1,1 0 0,-1-1-1,1 1 1,0-1 0,-1 0 0,1 1-1,0-1 1,-1 0 0,1 0-1,0 0 1,2-1 0,40-1 103,-40 2-96,6-1-13,0-1 0,0 0 0,0-1 0,16-6 0,-22 7-42,0 1 1,0-1-1,0 0 0,0 0 1,0-1-1,0 1 0,-1-1 1,0 0-1,1 1 0,-1-2 1,0 1-1,0 0 0,2-5 1,67 23 563,-69-14-535,3 0-36,0 0 0,0-1 0,0 0-1,0 1 1,0-2 0,8 0-1,3-10-2334,-11-14-3294,-6 1-1423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8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0 191 8072,'0'0'8973,"11"8"-8503,-2-2-334,0-1 0,0 0-1,1 0 1,0-1 0,-1-1-1,1 1 1,1-1 0,-1-1-1,0 0 1,1 0 0,12-1-1,677-11 1213,4-57-474,-468 42-613,185-23-80,326-30 871,-3 65 2060,-659 22-2811,0 3 0,-1 3-1,0 5 1,-2 3 0,96 40 0,-158-55-438,0 0 0,0-2 0,1 0 0,0-2 0,40 5 0,-60-9-28,1 0 1,0 0 0,0 0 0,-1 0-1,1 0 1,0 0 0,0 0 0,0 0 0,-1-1-1,1 1 1,0-1 0,-1 1 0,1-1 0,0 0-1,-1 0 1,1 1 0,-1-1 0,1 0 0,-1-1-1,1 1 1,-1 0 0,0 0 0,0 0 0,0-1-1,1 1 1,-1-1 0,0 1 0,0-2 0,12-31-6365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7:03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10855 52 6086,'-161'10'2590,"-183"-11"0,-160-37-1845,-576 16-3358,750 27 3160,-665 48 520,5 63-260,267-25-645,-153 20-4,501-56-25,-511 68-7,-2-36 1046,298-65-892,48-3-182,7 35 661,430-37-650,1 5 0,-152 53 0,212-59-115,1 2 0,0 2 0,2 1 0,0 3 0,2 1 0,1 2 0,1 1 0,-40 41 0,60-51-35,1 1 1,2 1-1,0 0 1,0 1-1,2 1 1,1 0-1,1 0 1,0 1-1,2 1 1,1-1-1,-7 42 1,3 12-108,4 1-1,4 104 1,3-140 134,1-3-9,0 1 1,3 0-1,1-1 1,21 75-1,-18-89 1,1-1 1,2 0-1,0-1 0,1 0 0,1-1 0,2 0 0,0-1 0,29 31 0,-4-13-33,1-2 0,2-3 0,1-1 0,74 42-1,209 88 74,-190-98-155,7 5-200,194 91-21,-225-113 156,126 34-1,477 100 671,-419-111-455,897 147-72,15-99-240,269-83 1668,-1367-36-1355,875-59 184,-6-69-77,-964 126-120,1072-166-115,-239 34-124,1105-213-84,-1411 243 387,-122 37 16,142-30-1205,-455 73 689,-2-6 1,-2-3 0,113-55-1,-185 74 495,-1-2 0,0-2 0,-2 0 0,50-41 0,-69 50 101,-1 0 0,0-1-1,-1 0 1,1 0 0,-2-1 0,0 0-1,0 0 1,-1 0 0,0-1 0,-1 0-1,0-1 1,-1 1 0,-1-1 0,0 1-1,3-26 1,-5 17-149,-1 1 1,-1 0-1,-1 0 1,0 0-1,-2 0 0,0 0 1,-1 1-1,-12-30 0,5 22 15,-2 0 0,-1 0 0,0 2 0,-2 0 0,-22-25-1,-14-7 26,-2 3 0,-2 2 1,-105-72-1,-49-18-140,-348-173-1,406 242-221,-266-87-1,-178 5-658,231 77-644,176 38-410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7:06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3311 282 8104,'-116'9'140,"-377"18"713,360-24-103,-242 40 0,-124 68 830,290-50-1516,2 9 0,-376 188 0,526-228-90,1 3-1,2 3 1,1 2 0,2 2-1,2 2 1,-60 66-1,78-73-76,2 1 0,2 2 0,1 0-1,2 2 1,2 1 0,1 0 0,2 2-1,2 0 1,-18 75 0,30-98 89,1-1-1,1 1 1,1 0 0,1 0-1,1 0 1,0 0 0,1 0-1,2 0 1,0 0 0,1-1-1,1 1 1,0-1 0,2 0-1,0-1 1,1 1 0,1-1-1,1-1 1,14 21 0,16 16 242,2-2-1,2-2 1,2-2 0,2-1 0,68 48 0,-69-60-180,2-3 0,1-1 0,2-3 0,0-2 0,2-3 0,71 22 0,-53-28-32,0-2 1,0-4 0,2-3 0,-1-3 0,0-3 0,1-4 0,-1-2 0,92-19 0,-9-9 56,-1-7 1,259-102 0,507-245-37,-359 146-442,-438 188 376,304-134 37,-327 137-31,-3-5-1,104-75 1,-167 102 56,-1-1 0,0-1-1,-3-1 1,0-2 0,-2-2-1,38-56 1,-57 75 80,0-1 0,-1-1-1,-1 0 1,0 0 0,-1-1 0,-1 0-1,-1 0 1,0 0 0,-2-1-1,0 1 1,-1-1 0,-1 0 0,0 0-1,-2 0 1,0 1 0,-1-1 0,-9-35-1,4 34-44,0 1 0,-2 0 0,-1 0 0,0 1 0,-1 1 1,-1-1-1,-1 2 0,0 0 0,-19-18 0,4 8-47,0 1-1,-2 2 1,-1 1 0,-39-22 0,5 10-2,-2 3 1,-1 3-1,-86-23 0,-220-40-11,169 45-290,-45-16-2516,117 32-586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05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36 194 4356,'-35'0'4282,"35"0"-3332,17 0-710,64 1 227,154 20 0,-127-6-430,1-5-1,172-7 1,217-42 825,73-3-74,-23 2-607,-6-42 216,-440 61-236,-100 21 1371,-43 0-192,31 1-1266,9-1-190,-1 0-1,1 1 1,-1-1-1,0 0 1,1 0 0,-1 0-1,1 0 1,-1-1-1,1 1 1,-1 0 0,1-1-1,-1 1 1,1-1-1,-1 1 1,1-1-1,-1 0 1,1 1 0,-1-1-1,1 0 1,-1-1-1,-9-10-2851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00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96 7687,'0'0'9871,"-8"4"-9236,4-2-599,2 0 62,-1-1 0,1 0-1,-1 1 1,1-1 0,-1 1 0,1-1 0,0 1-1,0 0 1,0 0 0,0 0 0,0 1 0,0-1-1,0 0 1,1 1 0,-1-1 0,1 1-1,0-1 1,0 1 0,0 0 0,0-1 0,0 1-1,1 0 1,-1 0 0,1 0 0,-1 3 0,1-5-85,0 0 0,0 0 0,0 0 1,0 0-1,0 0 0,0-1 0,0 1 0,0 0 1,0 0-1,0 0 0,1 0 0,-1 0 1,0-1-1,1 1 0,-1 0 0,0 0 0,1 0 1,-1-1-1,1 1 0,-1 0 0,1-1 0,-1 1 1,1 0-1,0-1 0,-1 1 0,1-1 1,0 1-1,0-1 0,-1 1 0,1-1 0,0 0 1,1 1-1,-1-1 5,1 0 0,-1 0 0,0 0 0,1-1 1,-1 1-1,0-1 0,1 1 0,-1-1 0,0 1 0,1-1 0,-1 0 0,0 1 0,0-1 1,0 0-1,0 0 0,0 0 0,0 0 0,0 0 0,0 0 0,1-2 0,1-1 203,0-1 0,0 1 0,-1-1-1,0 1 1,0-1 0,0 0 0,-1 0-1,1 0 1,-1 0 0,0 0 0,-1 0 0,1-1-1,-1 1 1,0 0 0,-1 0 0,0-7-1,0 12-212,1-1-1,-1 0 0,0 1 0,0-1 0,0 1 1,1-1-1,-1 1 0,0-1 0,0 1 1,0-1-1,0 1 0,0 0 0,0 0 1,0 0-1,0-1 0,0 1 0,0 0 0,0 0 1,0 0-1,0 0 0,0 0 0,1 1 1,-1-1-1,0 0 0,0 0 0,0 1 1,0-1-1,0 0 0,0 1 0,0-1 1,0 1-1,1-1 0,-1 1 0,-1 1 0,-26 22-110,27-22 92,0-1 0,0 1 0,0 0 1,0-1-1,0 1 0,1 0 0,-1 0 1,1 0-1,-1 0 0,1 0 0,0 0 0,0-1 1,0 3-1,0-3 9,0-1 0,0 1 0,0-1 0,1 1-1,-1-1 1,0 1 0,0-1 0,1 0 0,-1 1 0,0-1 0,0 1 0,1-1 0,-1 0 0,0 1 0,1-1 0,-1 0-1,1 1 1,-1-1 0,0 0 0,1 0 0,-1 0 0,1 1 0,-1-1 0,1 0 0,-1 0 0,1 0 0,-1 0-1,1 0 1,-1 0 0,2 0 0,0 0 14,1 0 0,0-1 1,0 0-1,-1 1 0,1-1 0,0 0 0,-1 0 0,1-1 0,-1 1 1,1 0-1,-1-1 0,0 0 0,0 1 0,1-1 0,2-4 0,-1 2 63,1 0 0,-2 0 0,1 0-1,0-1 1,-1 0 0,0 1 0,0-1-1,0 0 1,-1-1 0,0 1 0,0 0-1,0-1 1,-1 1 0,2-7-1,-4 11-54,0 1 0,0 0-1,0 0 1,0 0 0,-1-1-1,1 1 1,0 0 0,0 0 0,0 1-1,0-1 1,0 0 0,0 0-1,0 0 1,0 1 0,0-1-1,0 1 1,0-1 0,-1 1-1,-3 4-33,0-1-1,1 1 0,0 0 1,0 0-1,0 0 1,0 1-1,1 0 0,0-1 1,0 1-1,1 0 0,-1 1 1,1-1-1,1 0 1,-1 0-1,1 1 0,0-1 1,1 1-1,-1 9 1,2-15 13,-1-1 1,1 1-1,-1-1 0,1 1 1,-1 0-1,1-1 1,0 1-1,-1-1 1,1 0-1,0 1 1,-1-1-1,1 0 1,0 1-1,-1-1 1,1 0-1,0 0 1,0 1-1,-1-1 1,1 0-1,0 0 1,0 0-1,0 0 1,-1 0-1,1 0 0,0 0 1,0 0-1,-1-1 1,1 1-1,0 0 1,0 0-1,-1-1 1,2 1-1,25-10 104,-21 6-75,0-1 1,-1 1-1,0-1 1,0 0-1,0-1 1,-1 1-1,0-1 1,0 0-1,0 0 1,-1-1-1,0 1 1,0 0-1,0-1 1,-1 0-1,0 0 1,0 0-1,0-11 0,-2 18-27,0 0 0,0-1 0,0 1-1,0 0 1,0 0 0,0-1 0,0 1-1,0 0 1,0 0 0,-1 0 0,1-1-1,0 1 1,0 0 0,0 0 0,0 0-1,-1 0 1,1-1 0,0 1 0,0 0-1,0 0 1,-1 0 0,1 0 0,0 0-1,0 0 1,0 0 0,-1 0-1,1 0 1,0 0 0,0 0 0,-1 0-1,1 0 1,0 0 0,0 0 0,-1 0-1,1 0 1,0 0 0,0 0 0,0 0-1,-1 0 1,1 0 0,0 0 0,0 0-1,-1 0 1,1 0 0,0 0 0,0 1-1,0-1 1,0 0 0,-1 0-1,1 0 1,0 0 0,0 1 0,-12 7-110,5 0 86,1 1-1,0-1 0,1 1 1,0 1-1,0-1 1,1 1-1,0-1 0,1 1 1,0 0-1,0 1 1,-1 17-1,5-28 27,1 0 0,0 0 0,-1-1 0,1 1 0,-1 0 0,1 0 0,-1-1 0,1 1 0,-1-1 0,1 1 0,-1-1 0,0 0 0,1 1 0,-1-1 0,2-1 0,3-3 14,-1 1-1,1-1 1,-1 1 0,0-1-1,0-1 1,-1 1-1,0-1 1,0 0-1,0 0 1,-1 0 0,1 0-1,-1-1 1,-1 1-1,0-1 1,1 0-1,-2 0 1,1 0 0,0-13-1,-2 19-14,0 1-1,1-1 1,-1 1 0,0-1-1,0 0 1,0 1 0,0-1-1,0 1 1,-1-1 0,1 1-1,0-1 1,0 0 0,0 1-1,0-1 1,-1 1 0,1-1-1,0 1 1,0-1 0,-1 1-1,1-1 1,0 1 0,-1-1-1,1 1 1,-1-1 0,1 1-1,0 0 1,-1-1 0,1 1-1,-1 0 1,1-1 0,-1 1-1,0 0 1,1 0 0,-2-1-1,-20 9-148,-19 28-116,29-17 235,0 0 1,2 1-1,0 0 0,1 1 1,-11 37-1,18-39-3,11-27 88,17-33 113,-24 37-157,12-20 36,17-42 1,-28 59-102,0-1 0,0 0 0,-1-1 0,0 1 0,-1 0-1,0-1 1,0 1 0,-1 0 0,-1-16 0,1 24 41,0-1 1,0 1-1,0 0 1,0-1 0,0 1-1,0 0 1,0 0-1,0-1 1,0 1-1,0 0 1,0-1 0,-1 1-1,1 0 1,0 0-1,0-1 1,0 1-1,0 0 1,0 0-1,-1-1 1,1 1 0,0 0-1,0 0 1,-1 0-1,1-1 1,0 1-1,0 0 1,-1 0 0,1 0-1,0 0 1,0 0-1,-1-1 1,1 1-1,0 0 1,-1 0 0,1 0-1,0 0 1,-1 0-1,1 0 1,0 0-1,0 0 1,-1 0-1,1 0 1,0 0 0,-1 0-1,1 0 1,0 1-1,-1-1 1,1 0-1,0 0 1,0 0 0,-1 0-1,1 0 1,0 1-1,0-1 1,-1 0-1,1 0 1,0 0-1,0 1 1,0-1 0,-1 0-1,1 0 1,0 1-1,0-1 1,0 0-1,0 0 1,0 1 0,-13 18-674,7-3 80,2 1 0,0-1-1,1 1 1,-1 30 0,3-35-1438,1 1 0,1-1 0,3 24 0,4-21-5063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10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2050,'-10'2'107,"0"0"1,0 1-1,0 0 1,1 0-1,-1 1 1,-16 10-1,-5 6 10560,41-8-9696,15-9-475,1 0-1,1-1 1,-1-2-1,0-1 1,30-4-1,-43 3-377,231-11 563,413 28 0,-447 8-588,-169-17-364,-1 3-1,0 1 0,41 17 1,-78-26-183,1 1-2888,-7-6-640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535 114 4805,'-1'-3'354,"1"0"1,0 0-1,-1-1 1,0 1-1,1 0 1,-1 0 0,0 0-1,-1 0 1,1 1-1,0-1 1,-1 0-1,0 0 1,0 1 0,-3-5-1,0 2-91,0 0-1,0 1 0,-1-1 1,0 1-1,0 0 1,-9-4-1,5 3-129,-1 0 1,0 1-1,0 0 0,0 1 0,0 0 0,-1 0 1,1 2-1,-13-1 0,13 3-125,1 0 1,0 1-1,0 1 0,1 0 0,-1 0 0,0 1 1,1 0-1,0 0 0,0 1 0,0 0 0,1 1 1,-1 0-1,1 0 0,1 1 0,-11 11 1,-3 4-47,2 1 0,0 0-1,2 1 1,-17 30 0,19-23 33,2 0 0,0 1-1,2 0 1,2 1 0,1 0-1,1 1 1,2-1 0,1 1-1,2 0 1,1 1 0,2-1-1,8 55 1,-7-74-78,1-1 0,0 1 0,1-1 0,1 0 0,0 0 0,1 0 0,1-1 0,0 0 0,0 0 0,1-1 0,1 0 0,19 20 1,-21-25 67,1 0 0,0-1 0,0-1 0,0 1 0,1-1 0,0-1 0,0 1 0,0-1 0,0-1 0,1 0 0,-1 0 0,1-1 0,0 0 0,0-1 0,0 0 0,0-1 0,0 0 0,0 0 0,-1-1 0,12-2 0,-3-1 141,0-2 0,0 0 1,0 0-1,-1-2 1,0 0-1,0-1 0,-1-1 1,0-1-1,-1 0 1,0-1-1,22-22 0,-1-5 209,-1 0-1,57-86 0,-66 84-87,-2 0-1,28-63 0,-45 87-227,0-1 0,-2 0 0,0 0 0,0 0 0,-2 0 0,-1-1 0,0 0 0,-1 1 0,-2-23 0,1 35-79,-1 1 0,0 0-1,0 0 1,-1 0-1,1 0 1,-1 0 0,-1 0-1,1 0 1,0 1-1,-1-1 1,0 1 0,0 0-1,-1 0 1,1 0 0,-1 0-1,1 0 1,-1 1-1,-1 0 1,1-1 0,0 2-1,-1-1 1,1 0-1,-1 1 1,0 0 0,0 0-1,0 0 1,-6-1 0,-13-2-1054,0 1 1,0 1 0,-1 1 0,-36 1-1,49 1 284,-49 0-5753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0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19 4004,'-13'-4'277,"0"0"0,-1 1-1,1 0 1,-1 1 0,0 0 0,1 1 0,-1 1 0,0 0 0,0 1-1,1 1 1,-1 0 0,1 1 0,-1 0 0,1 1 0,0 0 0,0 1-1,0 1 1,1 0 0,-20 13 0,13-7-174,2 0-1,-1 1 1,2 1-1,0 0 1,1 1-1,0 1 1,1 0-1,1 1 1,0 1 0,2 0-1,0 0 1,-10 24-1,7-5-64,3 1 0,0 0-1,3 1 1,-6 58 0,7 160 8,8-232-55,0 0-1,2-1 0,1 1 1,1-1-1,1 0 1,2 0-1,11 27 0,-15-40-9,1-1 0,1 0 0,-1-1 0,1 1 0,1-1 0,0 0 0,0-1 0,1 0 0,0 0 0,0 0 0,1-1 0,0-1 0,0 1 0,1-1 0,0-1 0,0 0 0,0 0 0,13 3 0,-9-4 21,1-2-1,-1 0 0,1 0 1,0-1-1,0-1 0,-1-1 1,1 0-1,0-1 0,0 0 1,-1-1-1,0-1 0,1 0 1,-2-1-1,1-1 0,0 0 1,-1-1-1,17-11 0,15-13 192,-2-1 0,-2-3 0,53-55 0,146-179 874,-198 214-999,-4-1 0,-2-2 1,37-80-1,-67 128-50,-1 0 0,0-1 1,-1 0-1,-1 0 0,1 0 0,-2 0 0,0-1 1,0 1-1,-1-1 0,0 1 0,-1-13 1,-1 21-34,0 1 0,0-1 0,0 1 0,0-1 1,-1 1-1,1 0 0,0-1 0,-1 1 0,0 0 1,0 0-1,1 0 0,-1 0 0,0 0 0,-1 1 1,1-1-1,0 1 0,0-1 0,-1 1 0,1 0 1,-1 0-1,1 0 0,-1 0 0,1 0 0,-1 0 1,0 1-1,1-1 0,-1 1 0,0 0 0,-5 0 1,-5-1-512,0 1 0,0 1 1,0 0-1,0 0 0,-14 4 1,-19 10-2849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0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7399,'0'0'6758,"3"11"-5637,2 5-761,1-1 0,1 0 0,1-1 0,0 1 0,0-2 0,1 1 0,1-1 0,1 0 0,-1-1-1,2-1 1,25 21 0,14-3 1370,-43-25-6983,-18-12 678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85 288 6662,'0'0'801,"-9"1"2573,6-1-3253,-43 6 3294,45-6-3278,0 0-1,0 0 1,-1 1 0,1-1-1,0 0 1,0 1 0,0-1 0,-1 1-1,1 0 1,0-1 0,0 1-1,0 0 1,0 0 0,0-1-1,0 1 1,0 0 0,1 0-1,-1 0 1,0 0 0,0 0 0,1 0-1,-1 1 1,0-1 0,1 0-1,-1 0 1,1 0 0,0 1-1,-1-1 1,1 0 0,0 0-1,0 1 1,0-1 0,0 0 0,0 0-1,0 1 1,0-1 0,0 0-1,1 3 1,0-3 20,0 1 0,0-1-1,0 1 1,1-1 0,-1 0 0,0 0 0,1 1 0,-1-1 0,1 0-1,-1 0 1,1 0 0,0 0 0,-1-1 0,1 1 0,0 0-1,-1-1 1,1 1 0,0-1 0,0 1 0,0-1 0,0 0-1,-1 0 1,5 0 0,44-3 2010,-42 0-2019,0 0-1,0 0 1,0-1 0,0 0 0,-1 0 0,0 0-1,0-1 1,0-1 0,0 1 0,-1-1-1,0 0 1,0 0 0,0-1 0,-1 0-1,0 0 1,-1 0 0,1 0 0,3-10 0,-1 2-112,0-1 1,-1 1 0,-1-1 0,-1 0 0,0-1-1,-1 1 1,0-1 0,0-22 0,-2 18-92,0 16 16,-1 0 0,1 0-1,-1 0 1,0-1 0,-1 1 0,1 0 0,-3-9 0,4 25-764,-1-8 794,0 0 0,0 0 0,0 0 1,0 0-1,1 0 0,-1 0 0,1 0 0,0 0 0,2 6 0,1-5-22,-1 1 1,1-1-1,0 1 1,0-1-1,0 0 1,0-1-1,1 1 0,0-1 1,-1 0-1,1 0 1,0 0-1,1 0 1,-1-1-1,0 0 0,8 1 1,10 3-1222,0-2 0,36 3 0,-7-1-5073,-21 0-1907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14510,'0'0'11435,"24"57"-11147,-7-39-224,-7-2-1794,1-1-3106,-7-4-7752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8456,'0'0'14318,"-10"1"-14003,4 0-314,0 0 1,1 1 0,-1-1 0,0 1 0,1 0 0,0 1 0,-1-1 0,1 1 0,0 0 0,0 0 0,1 1 0,-1-1 0,1 1 0,-1 0 0,1 1 0,1-1 0,-1 1 0,-5 8 0,-3 5 21,1 1 1,0 0-1,-14 38 0,22-46-12,-1-1 0,1 1 0,1-1 0,0 1 0,0 0 0,1 0 0,1 0 0,0 0 0,2 18 0,-1-28-3,-1 0 0,1 1 0,0-1 0,0 0 0,0 0 1,0 0-1,0 1 0,0-1 0,0 0 0,0 0 0,0 0 0,1-1 0,-1 1 1,0 0-1,1 0 0,-1-1 0,1 1 0,-1-1 0,0 1 0,1-1 0,-1 0 1,1 1-1,-1-1 0,1 0 0,-1 0 0,1 0 0,-1 0 0,1 0 1,0 0-1,1-1 0,4 0 50,-1 1-1,0-1 1,0 0 0,0-1 0,0 0 0,8-3-1,-6 1-2,0-1 0,-1-1-1,0 1 1,0-1-1,8-9 1,-12 12 55,0 0 0,0 0 0,-1 0 1,0 0-1,1-1 0,-1 1 0,-1-1 0,1 1 1,0-1-1,-1 0 0,0 0 0,0 1 0,0-1 1,1-5-1,-3 9-76,1 0 0,-1-1 0,1 1 0,-1 0 1,1-1-1,-1 1 0,1 0 0,-1 0 0,1-1 0,-1 1 0,1 0 1,-1 0-1,0 0 0,1 0 0,-1 0 0,1 0 0,-1 0 1,1 0-1,-1 0 0,0 0 0,1 0 0,-1 0 0,1 0 0,-1 1 1,1-1-1,-1 0 0,1 0 0,-2 1 0,-17 5-85,15-3 39,1-1-1,-1 1 0,1-1 0,0 1 0,0 0 1,0 1-1,0-1 0,0 0 0,0 1 0,1-1 1,0 1-1,0 0 0,0 0 0,-3 8 0,6-12 16,0 0 1,0 1-1,-1-1 0,1 0 0,0 0 0,0 1 0,-1-1 1,1 0-1,0 0 0,0 0 0,0 0 0,-1 0 0,1 0 0,0 0 1,0-1-1,-1 1 0,1 0 0,0 0 0,0 0 0,-1-1 1,2 0-1,9-4 49,-1-2-1,1 1 1,-1-1 0,12-12 0,-15 13-93,-1 0 0,1 0-1,0 1 1,0 0 0,1 0 0,-1 1 0,1 0 0,0 0-1,0 1 1,1 0 0,10-3 0,-19 7 29,1-1 0,0 0 0,-1 1 1,1-1-1,0 0 0,-1 1 0,1-1 0,-1 1 0,1-1 1,-1 1-1,1-1 0,-1 1 0,1-1 0,-1 1 1,0-1-1,1 1 0,-1 0 0,0-1 0,1 1 1,-1 0-1,0-1 0,0 1 0,0 0 0,1-1 1,-1 1-1,0 0 0,0 0 0,0-1 0,0 1 1,0 0-1,-1 1 0,1 34-417,0-24 366,-1-2 97,0 1 1,-1 0-1,0 0 1,-1 0-1,-5 13 1,4-14-4,1 1 0,0-1 1,1 1-1,0-1 0,-1 16 1,14-43-4437,-3-4-2049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66 6086,'2'-2'852,"-1"0"-1,1 0 1,-1 0 0,0 0 0,0 0-1,0 0 1,0-1 0,-1 1 0,1 0-1,-1 0 1,1-1 0,-1 1 0,0 0-1,1-1 1,-2-3 0,1 5-576,0 0 1,-1 0-1,1-1 1,-1 1-1,1 0 0,-1 0 1,1 0-1,-1 0 1,0 0-1,1 0 1,-1 0-1,0 0 0,0 0 1,0 0-1,0 0 1,0 0-1,0 0 1,0 1-1,0-1 0,-2-1 1,0 1-243,0 0 0,-1 1 0,1-1 0,0 1 1,0-1-1,0 1 0,0 0 0,0 0 0,-1 0 0,1 0 1,0 1-1,0-1 0,0 1 0,0 0 0,0 0 0,0 0 0,0 0 1,0 1-1,1-1 0,-1 1 0,-4 3 0,-2 3-35,0 0-1,1 1 0,0 0 1,1 0-1,0 0 1,1 1-1,0 0 0,0 1 1,1-1-1,0 1 1,1 0-1,0 0 0,1 1 1,0-1-1,1 1 1,0-1-1,1 1 0,0 0 1,2 23-1,0-33 11,-1 0 0,1-1-1,0 1 1,-1 0 0,1 0-1,0-1 1,0 1 0,0-1 0,0 1-1,0-1 1,1 1 0,-1-1 0,0 1-1,1-1 1,-1 0 0,1 0-1,-1 0 1,1 0 0,-1 0 0,1 0-1,0 0 1,0-1 0,-1 1-1,1 0 1,0-1 0,0 0 0,0 1-1,0-1 1,-1 0 0,1 0-1,0 0 1,0 0 0,0 0 0,3-1-1,2 1 33,-1-1-1,1 0 0,0 0 0,-1 0 1,1-1-1,-1 0 0,1 0 0,9-6 0,-12 6-22,-1 1 0,1-1 0,-1 0-1,1 0 1,-1-1 0,0 1-1,0-1 1,0 0 0,-1 1 0,1-1-1,0 0 1,-1-1 0,0 1-1,0 0 1,0-1 0,0 1 0,-1-1-1,1 0 1,-1 1 0,0-1-1,1-5 1,-4 9-48,0 0 1,0 0-1,0 0 0,0 0 0,0 0 1,0 1-1,0-1 0,0 1 0,0 0 1,0-1-1,0 1 0,0 0 0,-3 2 1,61-36 290,-54 32-283,0 0 0,0 0-1,0 0 1,0 0-1,0 0 1,1 0 0,-1 0-1,0 1 1,0-1-1,0 1 1,1-1 0,-1 1-1,0 0 1,1 0 0,2 0-1,-4 1 7,0-1-1,0 1 1,0-1-1,0 1 1,0-1-1,0 1 1,0 0-1,0-1 1,-1 1-1,1 0 1,0 0 0,0-1-1,-1 1 1,1 0-1,0 0 1,-1 0-1,1 0 1,-1 0-1,1 0 1,-1 0-1,1 2 1,1 7 22,-1-1 1,0 1-1,0 0 1,-1-1 0,-2 18-1,1-9 318,-6 40 151,7-57-902,0-10-4634,2-2-2840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10122,'0'0'14680,"-2"12"-14781,-1 7 101,0 1 83,0-1-1,1 1 0,1 0 0,2 30 0,-1-49-71,1 0 0,-1-1 0,0 1-1,1-1 1,-1 1 0,0 0 0,1-1 0,-1 1 0,1-1 0,-1 1 0,1-1 0,-1 1 0,1-1 0,0 0 0,-1 1 0,1-1-1,0 0 1,-1 1 0,1-1 0,0 0 0,-1 0 0,1 1 0,0-1 0,-1 0 0,1 0 0,0 0 0,-1 0 0,1 0 0,0 0-1,0 0 1,-1 0 0,1 0 0,0-1 0,-1 1 0,1 0 0,0 0 0,-1-1 0,2 1 0,26-13 508,-10-4-388,-1 0 0,-1 0 1,0-2-1,23-36 0,-39 55-139,0 0-1,0 0 0,0 0 1,1 0-1,-1 0 1,0 0-1,0 0 0,0 0 1,0 0-1,0 0 0,1 0 1,-1 0-1,0 0 1,0 0-1,0 0 0,0 0 1,0 0-1,1 0 0,-1 0 1,0 0-1,0 0 1,0 0-1,0 0 0,0 0 1,1 0-1,-1 0 0,0 0 1,0 1-1,0-1 1,0 0-1,0 0 0,0 0 1,0 0-1,0 0 0,0 0 1,1 0-1,-1 1 1,0-1-1,0 0 0,0 0 1,0 0-1,0 0 0,0 0 1,0 1-1,0-1 1,0 0-1,0 0 0,0 0 1,0 0-1,0 0 0,0 1 1,0-1-1,0 0 1,0 0-1,0 0 0,0 0 1,0 0-1,0 1 0,-1-1 1,1 0-1,0 0 1,0 0-1,2 23-129,0 25 173,0-22-90,6-19 251,-4-8-148,-1-1-1,0 1 1,0-1-1,-1 1 1,1-1-1,0 0 1,0 0-1,-1 0 1,4-4-1,-4 4-38,19-18 68,-18 15-88,1 0 1,0 1-1,1-1 1,-1 1 0,1 0-1,0 0 1,0 1-1,0-1 1,0 1-1,0 0 1,1 1 0,9-4-1,-13 12-10,0-1-1,-1 1 1,0 0 0,0 0-1,-1 0 1,0 0 0,0 0-1,-1 12 1,1-9 42,2-6 704,5-8-632,16-21-1684,21-36-7837,-27 33 4714,0-1 470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5285,'0'0'19101,"-3"14"-18615,-9 46-257,3 0 1,-2 82-1,11-140-216,-1-1 0,1 0 0,0 0 0,0 0 0,0 0-1,0 1 1,0-1 0,0 0 0,1 0 0,-1 0 0,0 0 0,0 1 0,1-1-1,-1 0 1,1 0 0,-1 0 0,1 0 0,0 1 0,9-14 531,7-36-121,-13-10-1224,-4 53 442,0 19 139,0 0 196,0-13 31,0-1 0,0 1 0,0 0 0,1 0 0,-1 0 0,0-1 0,0 1 0,0 0 0,1 0 0,-1 0 0,0-1 0,1 1 0,-1 0-1,1-1 1,-1 1 0,1 0 0,-1-1 0,1 1 0,-1 0 0,1-1 0,0 1 0,-1-1 0,1 1 0,0-1 0,-1 0 0,1 1 0,0-1 0,0 0 0,-1 1 0,1-1 0,0 0 0,0 0 0,0 0 0,-1 1 0,1-1 0,0 0 0,0 0 0,0 0 0,0-1 0,-1 1-1,1 0 1,0 0 0,0 0 0,0-1 0,0 1 0,2-1 23,0 0-1,0 0 0,0 0 1,0 0-1,0 0 0,-1 0 1,1-1-1,0 0 1,-1 1-1,1-1 0,3-3 1,33-56 44,-37 61-58,-31 42 54,28-41-75,0 0 1,0 0-1,1 0 0,-1 0 1,0 0-1,1 1 1,-1-1-1,1 0 0,-1 0 1,1 0-1,0 0 1,-1 1-1,1-1 1,0 0-1,0 0 0,0 1 1,0-1-1,0 0 1,0 0-1,0 1 0,0-1 1,1 0-1,-1 0 1,0 1-1,1-1 1,-1 0-1,1 0 0,-1 0 1,1 0-1,0 0 1,-1 0-1,1 0 0,0 0 1,0 0-1,0 0 1,0 0-1,0 0 0,0-1 1,0 1-1,0 0 1,0-1-1,0 1 1,0 0-1,0-1 0,0 0 1,3 1-1,6 1-10,0-1 0,0 0 0,0-1 0,0 0-1,11-1 1,6-1 66,-13 3-49,-4-2-10,1 1 0,-1 0 0,0 1 0,1 0 0,-1 1 0,0 0 0,0 1 0,16 6 0,-38-28 4609,-4-28-4362,9 25 41,5 16-294,0 0 0,0-1 0,1 0 1,-1 1-1,2-1 0,-1-8 1,31 13-297,0 3-140,6 0-1478,0-6-3435,-12-5-2943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 8808,'1'-1'523,"-1"0"0,1 0 0,0 0 0,0 0 0,-1 0-1,1 0 1,0 0 0,0 0 0,0 0 0,0 0 0,0 0 0,1 1-1,-1-1 1,0 0 0,0 1 0,0-1 0,1 1 0,-1-1 0,2 1-1,-2 0-321,-1 1 0,1-1 0,-1 1 0,1-1-1,-1 1 1,0 0 0,1-1 0,-1 1 0,0 0 0,1 0-1,-1-1 1,0 1 0,0 0 0,0-1 0,0 1-1,0 0 1,0 0 0,0-1 0,0 1 0,0 0-1,0 0 1,0-1 0,0 2 0,-14 57 1328,1-28-1449,-1 0 0,-2-1 0,-1 0 0,-27 34 0,54-108 230,12-7-1026,-15 32 606,1 0 0,0 0 0,2 1 0,0 0 0,1 0-1,1 1 1,17-19 0,-28 35 101,-1 1 0,0 0 0,0-1 0,0 1 0,1 0-1,-1-1 1,0 1 0,0 0 0,1-1 0,-1 1-1,0 0 1,0 0 0,1-1 0,-1 1 0,0 0 0,1 0-1,-1 0 1,1 0 0,-1-1 0,0 1 0,1 0 0,-1 0-1,0 0 1,1 0 0,-1 0 0,1 0 0,-1 0 0,0 0-1,1 0 1,-1 0 0,1 0 0,-1 0 0,0 0-1,1 0 1,-1 1 0,0-1 0,1 0 0,-1 0 0,0 0-1,1 0 1,-1 1 0,0-1 0,1 0 0,-1 0 0,0 1-1,1-1 1,-1 0 0,0 1 0,0-1 0,0 0 0,1 1-1,-1-1 1,0 0 0,0 1 0,0-1 0,0 0 0,0 1-1,1-1 1,-1 1 0,0-1 0,0 0 0,0 1-1,0 0 1,0 30-88,0-24 135,-1 10 19,-2 0-1,-7 31 0,5-28 236,1 1 0,-4 40 0,8-56-252,0-1-1,0 0 1,0 1 0,1-1 0,-1 0 0,1 1 0,0-1 0,1 0 0,-1 0-1,1 0 1,-1 0 0,1 0 0,0 0 0,1 0 0,-1-1 0,1 1 0,-1-1-1,1 0 1,4 4 0,-7-7-2,0 0-1,0 1 1,0-1 0,1 0-1,-1 0 1,0 0-1,0 0 1,0 0-1,0 1 1,0-1 0,1 0-1,-1 0 1,0 0-1,0 0 1,0 0 0,1 0-1,-1 0 1,0 0-1,0 0 1,0 0-1,1 0 1,-1 0 0,0 0-1,0 1 1,0-2-1,1 1 1,-1 0 0,0 0-1,0 0 1,0 0-1,1 0 1,-1 0 0,0 0-1,0 0 1,0 0-1,1 0 1,-1 0-1,0 0 1,0-1 0,0 1-1,0 0 1,1 0-1,-1 0 1,0 0 0,0 0-1,0-1 1,0 1-1,0 0 1,0 0-1,0 0 1,1-1 0,0-15 720,-6-18-567,-23-20-144,27 51-72,0 1 0,-1-1 0,1 1 0,-1 0 0,0-1 0,0 1 0,0 0 0,0 0 0,0 0 1,0 1-1,0-1 0,0 0 0,-1 1 0,1 0 0,-1-1 0,1 1 0,-1 0 0,-5-1 0,8 2 16,0 0 0,-1 0 0,1 0 0,0 0 0,0 0 0,0 0 0,-1 0 0,1 0 0,0 0 0,0 0 0,0 0 0,-1 0 0,1 0 0,0 0 0,0 0 0,0 0 0,-1 1 0,1-1 0,0 0 0,0 0 1,0 0-1,0 0 0,-1 0 0,1 1 0,0-1 0,0 0 0,0 0 0,0 0 0,0 0 0,0 1 0,-1-1 0,1 0 0,0 0 0,0 0 0,0 1 0,0-1 0,0 0 0,0 0 0,0 1 0,0-1 0,0 0 0,0 1 0,5 11-124,13 9 92,-14-19 58,1 0 1,0 0-1,0 0 1,0-1-1,0 0 1,0 0 0,0 0-1,1-1 1,-1 1-1,0-1 1,0 0-1,0-1 1,1 1-1,-1-1 1,0 0 0,0-1-1,0 1 1,0-1-1,0 0 1,7-4-1,-2 1 18,0-1 0,-1-1 0,1 1 0,-1-2 0,-1 1 0,1-1 0,-1 0 0,12-18 0,-26 37-56,0 0-1,1 0 1,1 1 0,-1 0-1,2-1 1,0 1 0,0 0-1,1 1 1,-1 23-1,3-36 31,0 1 0,0-1 0,0 1-1,0 0 1,0-1 0,0 1 0,0-1-1,0 1 1,1 0 0,-1-1 0,0 1-1,0-1 1,1 1 0,-1-1-1,0 1 1,1-1 0,-1 1 0,0-1-1,1 0 1,-1 1 0,1-1 0,-1 1-1,1-1 1,-1 0 0,1 1 0,-1-1-1,1 0 1,-1 0 0,1 1 0,0-1-1,-1 0 1,1 0 0,-1 0-1,1 0 1,-1 0 0,1 0 0,0 0-1,-1 0 1,1 0 0,-1 0 0,1 0-1,0 0 1,-1 0 0,1 0 0,-1-1-1,1 1 1,-1 0 0,1 0 0,0-1-1,-1 1 1,1 0 0,-1-1-1,0 1 1,1 0 0,0-2 0,31-21 356,-18 7-312,-1-1 0,0-1 1,15-29-1,-9 14-282,-20 37 113,1-1 0,-1 1 0,1 0 1,0 0-1,0-1 0,0 1 1,0 0-1,1 4 0,1 6 69,-5 16 28,2-23 80,0 0 0,1 0-1,-1 0 1,1-1 0,1 1 0,-1 0-1,1 0 1,2 7 0,-3-13-47,1 0 0,0-1 0,-1 1 1,1 0-1,-1-1 0,1 1 0,0 0 0,0-1 0,-1 1 0,1-1 0,0 1 1,0-1-1,0 1 0,0-1 0,-1 0 0,1 0 0,0 1 0,0-1 0,0 0 1,0 0-1,0 0 0,0 0 0,0 0 0,0 0 0,0 0 0,0 0 0,0 0 1,0 0-1,-1-1 0,1 1 0,0 0 0,0-1 0,0 1 0,0-1 0,-1 1 1,1-1-1,1 0 0,29-22-1304,-1-25-7219,-16 17-502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13229,'0'0'7553,"-2"8"-5257,-2 13-1891,1-1 0,1 1 0,1 0 1,0 0-1,2 0 0,0-1 0,2 1 0,0 0 0,10 33 1,-5-16-661,-8-38 251,0 0 1,0 0 0,0 0-1,0 0 1,0 0 0,0 0-1,0 0 1,0-1 0,0 1-1,0 0 1,0 0 0,-1 0-1,1 0 1,0 0 0,0 0-1,0 0 1,0 0 0,0 0-1,0 0 1,0 0 0,0 0-1,0 0 1,0 0 0,0 0-1,-1 0 1,1 0 0,0 0-1,0 0 1,0 0 0,0 0-1,0 0 1,0 0 0,0 0-1,0 0 1,0 0 0,0 0-1,-1 0 1,1 0 0,0 0-1,0 0 1,0 0 0,0 0-1,0 0 1,0 0 0,0 0-1,0 0 1,0 0 0,0 0-1,0 0 1,0 0 0,-1 1-1,1-1 1,0 0 0,0 0-1,0 0 1,0 0 0,0 0-1,0 0 1,0 0 0,0 0-1,0 0 1,0 0 0,0 1-1,-11-20-173,-2-3 182,0 2 0,-1 0 1,-32-35-1,45 55 155,37 16-389,27-1-2168,-20-12-4431,-17-2-1286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44 4773,'0'0'14424,"-8"2"-11563,6-2-2725,-45 14 2261,45-13-2345,0 0-1,0 0 1,0 0 0,1 1-1,-1-1 1,0 0-1,1 1 1,-1-1-1,1 1 1,-1-1 0,1 1-1,0 0 1,-1-1-1,1 1 1,0 0-1,0 0 1,0 0-1,1 0 1,-1 0 0,0 0-1,1 0 1,-1 0-1,1 1 1,0 2-1,2-4-14,1 0 0,0 0-1,0 0 1,0 0-1,0 0 1,0-1 0,0 1-1,0-1 1,0 0-1,0 0 1,0 0 0,0 0-1,4-2 1,1 2 11,156 0-144,-163 0 93,-1 1 0,1-1 1,-1 0-1,1 1 0,-1-1 1,1 0-1,-1 1 0,1-1 0,-1 1 1,1-1-1,-1 1 0,1-1 1,-1 1-1,0-1 0,1 1 0,-1 0 1,0-1-1,1 1 0,-1-1 1,0 1-1,0 0 0,0-1 0,0 1 1,0 0-1,1-1 0,-1 1 1,0 0-1,-1-1 0,1 1 0,0 0 1,0-1-1,0 1 0,0 0 0,0-1 1,-1 1-1,1 0 0,0-1 1,0 1-1,-1-1 0,1 1 0,0-1 1,-2 2-1,-12 26 515,13-27-435,1-1-1,-1 1 1,1-1 0,-1 1 0,1-1 0,-1 0-1,1 1 1,-1-1 0,1 0 0,-1 0-1,1 1 1,-1-1 0,0 0 0,1 0-1,-1 0 1,0 0 0,1 0 0,-1 0-1,1 0 1,-1 0 0,0 0 0,1 0-1,-1 0 1,1 0 0,-1 0 0,0 0-1,1 0 1,-1-1 0,1 1 0,-1 0-1,0 0 1,0-1 0,-11-21 768,0-36-934,12 53 201,-9-48-219,56 52-1660,-42 1 1386,46-6-3955,-20-6-3407,-20 4 2250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6022,'0'0'12411,"-4"9"-9699,-1 4-2360,1 0 0,0 0-1,0 1 1,2 0 0,0 0 0,0 0-1,1 0 1,1 0 0,0 0-1,1 0 1,1 0 0,0-1 0,1 1-1,0 0 1,1-1 0,9 22-1,-12-34-302,-1 1-1,1-1 1,0 0-1,0 1 1,0-1-1,0 0 1,0 0-1,0 0 1,0 0-1,0 0 0,0 0 1,0 0-1,0 0 1,1 0-1,-1 0 1,0-1-1,1 1 1,-1-1-1,0 1 1,1-1-1,-1 1 1,1-1-1,-1 0 1,1 0-1,-1 0 0,1 1 1,-1-1-1,1-1 1,-1 1-1,1 0 1,-1 0-1,1-1 1,-1 1-1,0 0 1,1-1-1,-1 0 1,1 1-1,-1-1 1,0 0-1,0 1 0,1-1 1,-1 0-1,0 0 1,0 0-1,0 0 1,1-2-1,8-6 126,0-1 0,-1 0 0,-1-1 0,8-11-1,-11 15-266,0 0 32,26-41 257,-30 45-291,1 1-1,-1-1 0,0 0 0,0 1 0,0-1 0,0 0 0,-1 1 0,1-1 0,-1 0 0,0 0 0,0 0 1,1 1-1,-2-1 0,1 0 0,0 0 0,-1 0 0,0-4 0,-14 1-3778,-4 8-4178,7 3 2602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15118,'0'0'12844,"39"50"-12812,-30-46-224,-1-2-1537,-2 1-1987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16496,'0'0'5477,"0"58"-4708,0-34-321,0-1-96,0 2 65,0-4-225,6-5-96,-2-1-32,1-5-544,-3-6-1026,2-4-2722,0 0-1153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67 8680,'0'0'7207,"-1"-8"-3806,-3-24-545,4 46 1429,-2 25-3048,0 19-1074,0 7 126,0-35-231,2 0 1,5 56-1,-4-84-54,-1-1-1,0 1 0,1 0 0,-1 0 0,1 0 0,-1-1 1,1 1-1,0 0 0,-1-1 0,1 1 0,0-1 0,0 1 1,0-1-1,1 1 0,-1-1 0,3 3 0,-3-4 6,0 1 0,0-1 0,0 0 0,0 1 0,0-1 0,0 0 0,0 0 0,0 0 0,0 0 0,0 0 0,0 0 0,0 0 0,0 0 0,0 0 0,0 0 0,0 0 0,0-1 0,0 1-1,0 0 1,0-1 0,1 0 0,2-1 41,0-1-1,1 0 1,-1 0-1,-1 0 1,1-1-1,-1 1 1,1-1-1,-1 0 1,0 0-1,3-5 1,9-22 72,-1-1 0,-1-1-1,-2 0 1,-1 0 0,9-61 0,-13 49-3517,-4 11-3716,-2 53 1250,0 1-2019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53 243 12876,'0'0'5968,"8"5"-4083,1-1-1413,0 0 0,0 0-1,0-1 1,0-1 0,0 1 0,1-1 0,14 1 0,-20-3-351,1 0 1,-1 0 0,1 0 0,-1 0 0,1 0-1,-1-1 1,1 0 0,-1 0 0,1 0-1,-1-1 1,0 0 0,0 1 0,0-1 0,0-1-1,0 1 1,0 0 0,0-1 0,-1 0 0,0 0-1,1 0 1,3-5 0,-5 6-116,-1 0 1,0 0-1,1 0 0,-1 0 1,0-1-1,0 1 0,0 0 1,0-1-1,-1 1 0,1 0 1,0-1-1,-1 1 0,0-1 1,0 1-1,1-1 0,-2 1 0,1 0 1,0-1-1,-1-3 0,0 5-23,1-1-1,-1 0 1,0 1-1,0-1 1,0 1-1,0-1 1,0 1-1,-1-1 1,1 1-1,0 0 1,-1 0-1,1 0 1,-1 0-1,1 0 0,-1 0 1,1 0-1,-1 0 1,0 0-1,0 1 1,1-1-1,-1 1 1,0-1-1,0 1 1,1 0-1,-1 0 1,-2-1-1,-3 1-9,1 0 0,0 1-1,0-1 1,-1 1 0,1 0 0,0 1-1,0-1 1,0 1 0,0 1 0,0-1 0,1 1-1,-1 0 1,1 0 0,-1 0 0,1 1-1,-7 6 1,9-7 73,-1 1 0,1-1 0,-1 1-1,1 0 1,0 0 0,0 1 0,1-1-1,-1 1 1,1-1 0,0 1 0,0 0 0,1-1-1,-1 1 1,1 0 0,0 0 0,0 0 0,1 0-1,0 0 1,0 0 0,0 1 0,1 4 0,-1-8-21,1 0 0,0-1 0,0 1 1,0 0-1,-1-1 0,2 1 1,-1-1-1,0 1 0,0-1 0,0 1 1,1-1-1,-1 0 0,1 0 1,-1 0-1,1 0 0,-1 0 0,1 0 1,0 0-1,-1 0 0,1-1 1,0 1-1,0-1 0,-1 1 1,1-1-1,0 1 0,0-1 0,3 0 1,57 0 305,-55-1-297,-2 1-168,1-1 1,-1 1-1,1-1 1,-1-1 0,0 1-1,1-1 1,-1 0 0,0 0-1,6-4 1,-9 5-265,0-1-1,1 0 1,-1 1-1,0-1 1,0 0 0,0 0-1,-1-1 1,1 1-1,0 0 1,-1 0 0,0-1-1,3-4 1,2-17-5688</inkml:trace>
  <inkml:trace contextRef="#ctx0" brushRef="#br0" timeOffset="1">1 0 13645,'0'0'10890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5509,'0'0'11286,"15"5"-8964,23 3-1053,0-1 0,0-2 0,58 0 1,204-11-272,343-53 0,-428 25-1002,133-16 1578,-335 49-1207,-12 1-394,1 0-1,-1 1 0,1-1 1,0-1-1,-1 1 0,1 0 1,-1 0-1,1-1 0,-1 1 1,1 0-1,-1-1 0,1 0 1,-1 1-1,1-1 0,-1 0 1,0 0-1,2-1 0,3-23-9184,-6 1-6611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5733,'7'14'489,"0"-1"0,0 0 0,1-1 0,1 0 0,0 0 0,1-1 0,0 0-1,1-1 1,0 0 0,0 0 0,1-2 0,0 1 0,1-1 0,0-1 0,0 0 0,1-1-1,0-1 1,22 7 0,81 17 401,-64-13-558,1-3-1,0-2 0,1-3 0,58 2 1,10-11-128,294 12 969,-259-4 0,279-22-1,-327 8-1184,277 9 832,-2 31-369,-284-22-478,-59-8 62,-1 3 1,1 1-1,-1 2 1,-1 2 0,0 1-1,-1 2 1,0 2-1,45 26 1,-77-38-624,19 11 1815,-22-8-3346,-16-5-4761,0-2-620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8808,'0'0'4148,"3"-9"-3203,0 3-798,0-1-1,0 1 0,1 0 1,0 0-1,0 0 0,0 1 1,1-1-1,-1 1 1,1 0-1,1 0 0,-1 1 1,1-1-1,0 1 1,0 1-1,0-1 0,0 1 1,1 0-1,9-3 0,64-22 312,1 4-1,2 3 0,128-14 0,-71 22-605,188 7 0,-233 13 458,1 5 1,131 33-1,-134-23 887,2-5-1,129 8 1,328-31-535,-389-7-587,220-45 0,-351 50 599,1-2 1,32-15 0,-11 4-190,-25 8-264,0-1 1,0-1-1,-2-2 1,0-1-1,33-27 1,-52 35-127,-12 6-951,-18 3-2747,9 1 1086,-17-2-5208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5830,'5'-9'1544,"-1"-1"314,1 0 1,0 1 0,0 0 0,1 0-1,1 0 1,-1 1 0,1 0-1,1 0 1,10-8 0,-18 17-1718,1 1 1,0-1-1,-1 0 1,1 1-1,-1-1 0,1 0 1,-1 1-1,0-1 1,1 1-1,-1-1 1,0 1-1,0-1 1,0 1-1,0-1 1,0 1-1,-1 1 1,1 0 90,-1 10-62,0 0 1,-1 0-1,0-1 1,-1 1 0,-1 0-1,-8 20 1,-41 74-187,27-59 114,3-6-77,14-26-8,0 0 1,1 1-1,-10 30 0,18-46-11,0-1 0,0 1 0,0-1 0,0 0 0,0 1 0,0-1-1,0 1 1,0-1 0,0 0 0,0 1 0,0-1 0,0 1 0,0-1-1,0 0 1,0 1 0,0-1 0,0 1 0,1-1 0,-1 0 0,0 1 0,0-1-1,0 0 1,1 1 0,-1-1 0,0 0 0,1 0 0,-1 1 0,0-1-1,1 0 1,-1 0 0,0 1 0,1-1 0,-1 0 0,1 0 0,19 3 128,21-9 240,55-26 614,-77 24-919,-1 1-1,1 1 1,1 0-1,-1 1 1,1 2 0,36-3-1,-55-4-7377,-4 4-348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28 12396,'0'0'16522,"-2"12"-16373,-46 159 86,100-253 1442,-50 78-1670,4-6 16,0-1 1,-1 1 0,0-1 0,-1 0 0,0 0 0,-1-1-1,5-22 1,-8 33-93,-10 28-567,7-20 640,0-1-17,0 0-1,1 0 1,0 0 0,0 1 0,0-1 0,1 0 0,0 1 0,0-1 0,1 8-1,26-15 308,-6-8-240,-2-1 1,1 0-1,-2-1 0,1-2 0,25-23 1,-34 28-46,-7 6-10,0 0-1,-1 0 1,1 0 0,0 1 0,0-1 0,0 1 0,0-1 0,0 1 0,0 0 0,0 0-1,1 0 1,2-1 0,-5 2-100,-2 20 150,-2 0 1,0 0 0,-2-1-1,-8 23 1,6-20-3747,5-10-5042,3-29-5221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34 12043,'0'0'15535,"-5"12"-15140,-5 10-242,-2 0-1,0-1 1,-1-1 0,-29 37 0,24-42 552,21-40-64,-2 21-696,19-59-97,-14 49 35,-1 0 0,0 0 0,-2 0 0,1-1 0,1-23 0,-5 36 37,2 31-614,-1-22 651,2 32 5,8 57 8,-10-91 36,0 0 0,0 0 0,1 0 0,-1 0 0,1 0 0,0 0 0,1-1 0,-1 1 0,1-1 0,0 0 0,0 0 0,0 0 0,0 0 0,8 6 0,-11-9 12,1-1-1,-1 1 1,1-1 0,-1 1-1,1-1 1,-1 1 0,1-1-1,-1 0 1,1 1 0,-1-1-1,1 0 1,0 1 0,-1-1-1,1 0 1,0 0 0,-1 1-1,1-1 1,0 0 0,-1 0-1,1 0 1,0 0 0,-1 0-1,1 0 1,0 0 0,-1 0-1,1 0 1,0 0 0,-1-1-1,1 1 1,0 0 0,-1 0-1,1-1 1,0 1 0,-1 0-1,1-1 1,-1 1 0,1 0-1,-1-1 1,1 1 0,-1-1-1,1 1 1,-1-1 0,1 1-1,-1-1 1,0 0 0,1 1-1,-1-1 1,0 1 0,1-1-1,-1 0 1,0 1 0,1-2-1,-1 0 14,0-1 0,0 1 0,1 0 0,-1 0 0,-1 0 0,1-1 0,0 1 0,0 0 0,-1 0 0,1 0 0,-1 0 0,0 0 0,0 0 0,0 0 0,0 0 0,-1-2 0,-5-3-45,0 0 0,0 0 0,-1 1 1,0 0-1,0 1 0,-1-1 0,1 2 1,-1-1-1,0 1 0,0 1 0,-13-4 1,-46-22-233,72 30 232,0 0 0,0-1 0,0 0 0,0 1 1,0-1-1,0 0 0,0-1 0,5 0 1,9 0 46,121 2 176,3 0-3429,-81-1-2257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1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6598,'0'0'7917,"8"6"-7362,-2-1-419,1 0 0,0-1 0,0 0-1,1 0 1,-1-1 0,1 0-1,-1 0 1,1-1 0,0 1 0,0-2-1,0 1 1,1-1 0,8-1 0,41-1 356,0-2 0,101-21 0,46-3-463,878 15 46,-731 17-57,461 19 23,-678-14-38,290 12 36,-189-22 341,745-16-28,-553 5-326,105-8 44,-329 1-54,126-10 26,-292 24 66,-30 2-119,-1 1 1,0-1-1,1 2 0,0-1 0,-1 1 1,1 0-1,-1 1 0,1-1 0,-1 2 1,1-1-1,-1 1 0,13 4 0,-4 3 20,1 0-1,-1-2 0,2 0 0,-1-1 1,1-1-1,26 4 0,114 10 43,-135-17-37,27 0 211,-48-2 28,-5 0 20,-27-1 209,22-2-425,17-2-2804,-5 2 104,5-2-2540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1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7141 203 5381,'0'0'5637,"-8"0"-5402,-232 16 1228,122-10-1269,-1-6 0,-174-21 1,41 2-9,-569-24-167,-746-27 15,744 34-6,-37 0 19,-598 80 1811,1280-27-1263,-225 13 3240,459-30-7299,-23-4-769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1021 155 6374,'0'0'4650,"-8"-10"-3081,-3-2-1104,0 0 0,0 1 1,-1 0-1,0 1 0,-1 1 0,0 0 0,-25-13 0,12 12-420,-1 1 0,0 1 0,-1 2 0,0 0 0,0 2 0,0 1 0,0 1-1,-1 2 1,1 1 0,0 1 0,0 1 0,0 1 0,0 2 0,0 1 0,-34 13 0,35-10 26,1 1 0,0 1 0,0 2 1,1 0-1,1 1 0,1 2 0,0 1 0,1 0 0,1 2 1,0 0-1,2 1 0,0 1 0,2 1 0,1 1 1,-15 26-1,22-30-20,2-1-1,0 2 1,1-1 0,1 1-1,0 0 1,2 0 0,1 0 0,0 0-1,2 1 1,0-1 0,1 0-1,2 1 1,8 39 0,-2-28 10,1 0-1,2 0 1,0-1 0,3-1-1,0 0 1,2-1 0,41 53 0,-44-65 11,2-1 1,0-1-1,0-1 1,2 0-1,0-1 1,1-1-1,0 0 1,1-2 0,0 0-1,1-2 1,0 0-1,0-1 1,1-1-1,0-1 1,0-1-1,28 2 1,-21-4 44,0-2 0,0-1 0,-1-1 0,1-1 0,0-2 0,-1-1 0,0-1 0,0-1 0,0-2 0,-1-1 0,0-1 0,38-22 0,-40 18 50,0-1-1,-1-2 0,-1-1 1,-1 0-1,-1-2 0,0 0 0,-2-1 1,0-2-1,-1 1 0,-2-2 1,18-35-1,-23 36-66,0 0 0,-2 0 0,-1-1 0,-1 0 0,-1 0 0,-1-1 0,-1 0 0,-1 0 0,-2 0 0,-1 0 0,0 0 0,-2 0 0,-6-29-1,5 39-121,-1 1-1,-1-1 0,0 1 1,-1 0-1,0 1 0,-2-1 1,1 1-1,-2 1 0,0-1 0,0 1 1,-2 1-1,1 0 0,-1 0 1,-1 1-1,-26-19 0,13 14-918,-2 2-1,1 0 1,-2 1-1,1 2 1,-2 1-1,0 1 1,-49-8-1,0 2-5090,-2 0-4725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9 174 11883,'0'0'12172,"10"2"-11382,-7-1-710,1 0 1,-1 0-1,1 0 0,-1-1 1,0 0-1,1 1 0,-1-1 1,1 0-1,-1-1 0,1 1 1,-1 0-1,1-1 0,-1 0 1,0 0-1,0 0 0,1 0 1,-1-1-1,0 1 0,0-1 1,0 0-1,0 0 0,0 0 1,-1 0-1,1 0 0,-1-1 1,1 1-1,-1-1 0,0 0 1,0 1-1,0-1 0,0 0 1,0 0-1,-1 0 1,1 0-1,-1-1 0,0 1 1,0 0-1,0-1 0,0-3 1,0 5-79,-1 0 1,1 0 0,-1 0-1,0 0 1,0 0-1,0 0 1,0 0 0,0-1-1,0 1 1,0 0 0,0 0-1,-1 0 1,0 0 0,1 0-1,-1 0 1,0 0 0,0 0-1,0 0 1,0 0 0,0 1-1,0-1 1,0 0 0,-1 1-1,1-1 1,-1 0-1,1 1 1,-1 0 0,0-1-1,1 1 1,-1 0 0,0 0-1,0 0 1,0 0 0,0 0-1,0 1 1,-3-2 0,2 2-16,0 0 0,0 0 0,1 0 1,-1 0-1,0 0 0,0 0 1,0 1-1,0 0 0,1-1 0,-1 1 1,0 0-1,0 0 0,1 1 0,-1-1 1,1 0-1,-1 1 0,1 0 1,0-1-1,0 1 0,0 0 0,0 0 1,0 0-1,0 1 0,0-1 0,0 0 1,-1 4-1,-1 0 11,1 0 1,1 0-1,-1 0 1,1 1-1,0-1 0,-2 14 1,3-19-2,1 0 0,0 0 1,0 1-1,0-1 0,0 0 1,1 1-1,-1-1 0,0 0 1,0 0-1,1 1 1,-1-1-1,1 0 0,-1 0 1,1 1-1,0-1 0,-1 0 1,1 0-1,0 0 0,0 0 1,0 0-1,-1 0 0,1 0 1,0-1-1,0 1 0,1 0 1,-1 0-1,0-1 0,0 1 1,0 0-1,0-1 0,1 1 1,-1-1-1,0 0 0,0 1 1,1-1-1,-1 0 0,0 0 1,1 0-1,-1 0 0,0 0 1,2 0-1,136-7 155,-21 0-90,-118 7-17,1 0 1,-1 0-1,0 0 1,1-1-1,-1 1 1,0 0-1,0 0 1,1 0-1,-1-1 1,0 1-1,0 0 0,1 0 1,-1 0-1,0-1 1,0 1-1,0 0 1,1-1-1,-1 1 1,0 0-1,0 0 1,0-1-1,0 1 1,0 0-1,0-1 1,1 1-1,-1 0 1,0-1-1,0 1 1,0 0-1,0-1 1,0 1-1,0 0 1,0-1-1,-1 1 0,1 0 1,0-1-1,0 1 1,0 0-1,0 0 1,0-1-1,0 1 1,0 0-1,-1-1 1,1 1-1,0 0 1,0 0-1,-1-1 1,1 1-1,0 0 1,0 0-1,-1 0 1,1-1-1,-17-25 747,9 14-407,3 3-380,0 0 1,1 0-1,1 0 0,0-1 1,0 1-1,1-1 0,0 0 1,-1-16-1,3 25-116,1 1 0,-1-1 1,1 1-1,-1-1 0,1 1 0,-1-1 0,1 1 0,-1 0 0,1-1 1,0 1-1,-1 0 0,1-1 0,-1 1 0,1 0 0,0 0 0,-1 0 1,1-1-1,0 1 0,-1 0 0,1 0 0,0 0 0,-1 0 0,1 0 1,0 0-1,-1 1 0,1-1 0,0 0 0,-1 0 0,1 0 0,1 1 0,21 5-2858,26 19-5978,-22-11 2306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8360,'0'0'5424,"4"-12"-4922,-1 3-341,1-1 0,1 0 1,0 1-1,0 0 1,0 0-1,1 1 1,1-1-1,0 1 1,0 1-1,0-1 1,15-10-1,5-4-61,2 2-1,0 2 0,1 0 1,1 2-1,0 2 1,1 0-1,1 2 0,0 2 1,0 1-1,1 1 0,1 2 1,45-2-1,96-9-58,134-6 3,-260 23-20,0 2-1,-1 2 1,1 2 0,59 16-1,82 35 71,-113-30 1037,2-5-1,126 21 1,-118-34-640,0-4 0,155-10 0,-209 1-461,0-2-1,-1-2 0,0-1 1,-1-1-1,0-2 1,42-22-1,-24 7 48,-1-2 1,90-71-1,-130 92-93,7-4-131,-16 13 143,1-1 1,-1 1 0,1-1 0,-1 1-1,0-1 1,0 1 0,1-1 0,-1 1-1,0 0 1,0-1 0,1 1 0,-1-1 0,0 1-1,0 0 1,0-1 0,0 1 0,0 0-1,0-1 1,0 1 0,0 0 0,0-1 0,0 1-1,-1-1 1,1 1 0,0 0 0,0-1-1,-1 1 1,1-1 0,0 1 0,-1-1-1,0 2 1,-2 11-584,1-10 3,1 1-1,0 0 1,-1-1-1,2 1 0,-1 0 1,0 0-1,1 0 1,0 0-1,0 0 1,0-1-1,1 8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13453,'0'0'1377,"-7"10"-106,0 1-832,0 0 0,1 1 0,0 0 0,1 0 0,-4 14 0,8-23-389,0-1-1,0 1 0,1 0 0,-1-1 1,1 1-1,-1 0 0,1 0 0,0-1 1,0 1-1,0 0 0,0 0 0,1-1 1,-1 1-1,1 0 0,-1 0 1,1-1-1,0 1 0,0-1 0,1 1 1,-1-1-1,0 1 0,1-1 0,-1 0 1,1 0-1,0 1 0,0-1 0,0 0 1,0-1-1,0 1 0,0 0 1,0 0-1,1-1 0,-1 0 0,1 1 1,-1-1-1,4 1 0,9 2 2,0 0 0,0-1 0,1-1 0,-1-1 0,1 0 0,-1 0 0,29-5 0,107-23 112,-68 7 7,0 4-1,1 3 1,117-2-1,-132 15-120,382 10 105,-441-10-153,1 1 0,-1 0 1,0 1-1,1 0 0,-1 1 0,0 0 0,-1 0 0,15 7 0,-21-7 10,0-1 0,0 0-1,0 1 1,0-1 0,0 1 0,0 0-1,-1 0 1,1 0 0,-1 0-1,0 1 1,0-1 0,0 0-1,0 1 1,-1 0 0,0-1-1,1 1 1,-1 0 0,0 0 0,-1-1-1,1 1 1,-1 0 0,0 0-1,0 0 1,0 0 0,-1 5-1,-1 5-15,-1 0 1,0-1-1,-1 1 0,-1-1 0,0 0 0,-1 0 0,0 0 0,-1-1 0,-1 0 0,0 0 0,0-1 0,-1 0 0,-13 12 0,11-16-2615,3-9-3211,-1-7-5321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13837,'0'0'5851,"2"11"-5365,-1-9-467,1 6 34,-1 1 0,1-1 0,-1 1 0,-1 0 0,1 0 0,-2-1 1,1 1-1,-1 0 0,0-1 0,-4 13 0,-54 115 1938,59-135-1961,-1 0 0,1 0-1,-1 0 1,1 0 0,0 0 0,0 0-1,0 0 1,-1 0 0,1 0 0,0 0 0,0 0-1,0 0 1,1 1 0,-1-1 0,0 0-1,0 0 1,1 0 0,-1 0 0,0 0-1,1 0 1,-1 0 0,1 0 0,-1 0-1,1 0 1,1 1 0,0 0 22,0-1 0,0 1 0,0-1-1,0 0 1,1 1 0,-1-1 0,0 0 0,1-1 0,-1 1 0,1 0 0,2 0 0,12 1 241,-1-1 0,34-1 0,-33-1-102,29 3-336,-21 0-14,44-3-1,-63 0-831,0 0 1,0 0 0,0 0-1,0-1 1,0 0 0,-1 0-1,8-4 1,2-6-7178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 10698,'0'0'11974,"0"9"-11814,-3 18-59,-1 1-1,-13 44 0,6-27 117,11-45-200,0 0 0,0 0 1,0 0-1,0 0 0,1 0 0,-1 0 0,0 0 0,0 0 0,0-1 0,0 1 1,0 0-1,0 0 0,0 0 0,0 0 0,0 0 0,0 0 0,0 0 1,1 0-1,-1 0 0,0 0 0,0 0 0,0 0 0,0 0 0,0 0 1,0 0-1,0 0 0,0 0 0,0 0 0,1 0 0,-1 0 0,0 0 1,0 0-1,0 0 0,0 0 0,0 0 0,0 0 0,0 0 0,0 0 0,1 0 1,-1 0-1,0 0 0,0 0 0,0 0 0,0 0 0,0 0 0,0 1 1,0-1-1,0 0 0,0 0 0,0 0 0,14-16 467,12-22-166,-12 14-271,0 0 0,-2-1-1,13-35 1,-29 75-98,2 1 0,0 0 0,0-1 0,2 1 0,0 0 0,3 21 0,-3-35 53,1 0 1,0 0 0,0 0 0,0 0 0,0-1 0,0 1 0,1 0 0,-1-1 0,0 1 0,1-1 0,-1 1 0,1-1 0,0 0 0,-1 0 0,1 1-1,0-1 1,0-1 0,0 1 0,-1 0 0,1 0 0,0-1 0,0 1 0,0-1 0,0 1 0,0-1 0,1 0 0,-1 0 0,0 0 0,0 0 0,0 0 0,0 0-1,3-2 1,3 2 29,-1-2-1,0 1 0,0-1 1,0 0-1,-1 0 0,1-1 1,-1 0-1,9-5 1,-5 2-4,-1-1 1,0-1-1,-1 1 1,0-1 0,0-1-1,0 1 1,-1-1 0,-1-1-1,1 1 1,9-21 0,-20 41-116,2 1 0,-1 0 0,2 0 0,0 0 0,0 0 0,2 19 0,-1-30-6,0 0 0,1 0 1,-1 0-1,0 0 0,1 0 1,-1 0-1,1 0 0,-1 0 0,1 0 1,-1 0-1,1 0 0,0 0 1,-1 0-1,1-1 0,0 1 0,0 0 1,0 0-1,-1-1 0,1 1 1,0-1-1,2 2 0,15 2-4391,-5-4-672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5573,'0'0'15679,"-2"11"-15156,-1 5-306,-2 0-1,0 0 1,0-1 0,-2 1-1,0-1 1,-16 25-1,5-13 994,16-24-560,11-16-476,1-2-126,2-1-503,-2 0 0,0 0 0,8-18 0,-26 103-31,7-60 517,1 50-157,0-57 148,1-1-1,-1 1 1,0-1 0,0 1-1,1-1 1,-1 1 0,1-1-1,-1 0 1,1 1-1,-1-1 1,1 1 0,0-1-1,0 0 1,0 0 0,0 0-1,0 1 1,0-1 0,0 0-1,0 0 1,0 0-1,0-1 1,0 1 0,1 0-1,-1 0 1,0-1 0,1 1-1,-1 0 1,1-1 0,-1 0-1,0 1 1,1-1-1,-1 0 1,3 1 0,-4-4 53,1 1 0,-1-1 0,1 1 0,-1 0 0,0-1 0,0 1 1,0-1-1,0 1 0,-1 0 0,1-1 0,-1 1 0,1-1 0,-2-2 0,-9-8-48,0 2 0,-1-1-1,-1 2 1,0 0-1,0 0 1,-25-13-1,1-1 13,23 15 166,1 0 1,0-2-1,-13-13 1,68 23 71,96 15-115,-58-3-1379,0-7-4166,-30-4-3820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80 8392,'1'-3'449,"0"-2"1326,0-1 0,0 0 0,0 0 0,-1 1 0,0-1 0,0 0 0,-1-7 0,1 11-1418,-1 1 0,1 0 0,-1 0 0,1 0 0,-1 0 0,1 0 0,-1 0 0,0 0 0,1 0 0,-1 0 1,0 0-1,0 0 0,0 1 0,0-1 0,-1-1 0,-27-4 848,19 7-1157,0 0 0,0 1 0,1 0 0,-1 1 0,1 0 0,-1 0 0,1 1 0,-10 6 0,-72 45 396,79-46-357,0 0 1,0 0-1,1 1 1,0 1-1,0 0 1,1 0-1,-9 14 1,15-19-89,0 1-1,1-1 1,-1 1 0,1 0-1,1 0 1,-1 0 0,1 0-1,0 1 1,1-1 0,0 0-1,0 1 1,1-1 0,0 1-1,0-1 1,0 1 0,3 9-1,-2-13 1,-1 0 0,1 0 0,1 0 0,-1 0 0,1-1 0,-1 1 0,1 0 0,0-1 0,1 0-1,-1 1 1,0-1 0,1 0 0,0 0 0,0 0 0,0-1 0,0 1 0,0-1 0,0 1 0,5 1-1,-2-1 9,0-1 1,0 0-1,0 0 0,0 0 0,1-1 0,-1 0 0,1 0 0,-1-1 0,1 0 0,-1 0 0,8-1 0,-3 0 13,1-1-1,-1 0 1,0-1-1,0-1 1,0 1 0,0-1-1,-1-1 1,1 0-1,-1-1 1,0 0-1,-1 0 1,0-1-1,10-9 1,-18 15-14,1 0 0,-1 0 0,0 0 0,0 0 0,0-1 0,0 1 0,0 0 0,0-1 0,0 1 0,-1 0 0,1-1 0,0 1 0,-1-1 0,1 1 0,-1-1-1,1 0 1,-1 1 0,0-1 0,0 1 0,0-1 0,0 0 0,0 1 0,0-1 0,0 0 0,0 1 0,-1-2 0,-1 1 14,1 0-1,0 0 1,-1 1 0,0-1-1,1 0 1,-1 1-1,0 0 1,0-1 0,0 1-1,0 0 1,0 0-1,0 0 1,0 0 0,0 1-1,-5-2 1,-8-1 91,-1 0-1,0 1 1,-29 0 0,35 2-111,-44 4 0,52-4 0,1 0 0,-1 1 0,1-1 0,0 1 0,-1-1 0,1 1 0,-1-1 0,1 1 0,0 0 0,-1 0 0,1 0 0,0 0 0,0 0 0,0 0 0,0 0 0,0 0 0,0 0 0,0 0 0,0 0 0,0 1 0,0-1 0,1 0 0,-1 1 0,1-1 0,-1 1 0,1-1 0,-1 1 0,1-1 0,0 1 0,-1 2 0,2-3 0,-1 0 0,1 0 0,-1 0 0,1 0 0,0 0 0,-1-1 0,1 1 0,0 0 0,0 0 0,0-1 0,-1 1 0,1 0 0,0-1 0,0 1 0,0-1 0,0 1 0,0-1 0,0 0 0,0 1 0,0-1 0,0 0 0,0 0 0,0 1 0,0-1 0,0 0 0,0 0 0,1 0 0,1-1 0,41 1 0,-38 0 0,17-3 0,0-1 0,0-1 0,-1-1 0,0-1 0,0-1 0,-1-1 0,25-14 0,23-8 0,-62 33 0,-9 10 0,-10 16 0,11-25 0,-25 47 10,19-39-18,0 1 0,1 0 0,0 0 0,1 1 0,0-1 0,1 1 0,1 0 0,0 0 1,-2 22-1,5-34-63,0-1-1,0 0 1,0 1 0,0-1 0,0 1 0,0-1 0,0 0 0,0 1 0,0-1 0,0 1 0,0-1 0,0 0 0,1 1-1,-1-1 1,0 0 0,0 1 0,1-1 0,-1 0 0,0 1 0,0-1 0,1 0 0,-1 0 0,0 1 0,1-1 0,-1 0-1,0 0 1,1 0 0,-1 1 0,1-1 0,7 1-4085,-2-1-2042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1045 143 13293,'-10'-10'880,"-6"-5"-184,0 1-1,-1 2 1,0-1-1,-1 2 1,-1 0 0,-27-11-1,29 15-620,0 1 1,-1 1-1,0 0 0,0 1 0,-1 1 0,1 1 1,0 0-1,-1 2 0,1 0 0,-1 1 1,1 1-1,-1 1 0,1 0 0,0 1 1,0 1-1,1 1 0,-1 0 0,1 2 1,1 0-1,-20 12 0,-7 10-43,2 2 0,1 1 0,2 2 0,1 2-1,2 1 1,2 2 0,-42 65 0,54-72 0,1 1 0,2 1 0,2 1 1,1 0-1,2 1 0,1 1 0,2 0 0,2 1 0,1-1 1,-2 57-1,9-79-26,1 0 0,0-1 0,1 1 1,1 0-1,0-1 0,1 1 0,1-1 0,0 0 0,1 0 1,1-1-1,0 0 0,13 18 0,-7-14 6,0-1 1,2-1-1,0 0 0,1-1 0,0-1 0,1 0 0,1-1 1,26 14-1,-15-11 0,1-2-1,1-1 1,0-1 0,1-2 0,0-1-1,0-1 1,1-2 0,0-2 0,0 0-1,1-3 1,62-4 0,-77 1 8,0-2 0,0 0 0,-1-1 0,1-1 1,-1-1-1,0-1 0,-1 0 0,0-1 0,18-13 0,-12 5 56,0-1 0,-2-1-1,0-1 1,-1 0-1,28-39 1,-20 18 4,-2-1 1,-2-1-1,-2-1 0,-2-1 0,-1-1 1,22-88-1,-32 92-47,-1 0 1,1-45 0,-7 69-53,-2 0 0,0-1 1,-1 1-1,-1 0 1,-1 0-1,0 0 0,-8-22 1,9 35-33,0 1 1,0 0-1,0-1 1,0 1-1,-1 0 1,1 0-1,-1 1 1,0-1-1,0 0 1,-1 1-1,1 0 1,-1 0-1,1 0 1,-1 0-1,0 0 1,0 1 0,-1 0-1,1 0 1,-6-2-1,4 2-413,0 1 1,-1-1-1,1 2 0,0-1 0,-1 1 1,1-1-1,-1 2 0,-10 1 0,-29 9-4944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2947 7431,'9'-10'4020,"359"-317"-2174,39 18-2571,-239 184 693,1010-708 3974,-903 661-2427,7 13 1,436-179-1,459-40-1089,31 133-1439,-823 200 1399,-222 40-7520,-188 5-2011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2067 9833,'9'-1'-203,"24"-6"299,-1-1 0,0-1 0,48-20 0,102-56 133,-103 47-265,636-285-701,939-288 1,-908 399 1283,848-126 0,709 38-533,20 195 2267,-2101 110-1290,0 11 0,-1 9-1,-1 9 1,-3 10 0,-1 10-1,329 127 1,-535-176-980,133 47 1218,-122-46-1622,1 0-1,0-2 1,0 0 0,37 1 0,-34-5-3686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59 15663,'0'0'2952,"3"-9"-1089,10-40 1260,-13 87-1382,0 38-1619,-9-36-49,-2-1 0,-1 0 0,-2-1 0,-2 0 0,-26 44-1,-27 66 671,68-145-717,-1 1 1,1-1-1,0 0 1,0 1-1,0 0 1,0-1-1,1 1 1,-1-1-1,1 1 0,0 0 1,0 3-1,1-6-19,-1 0 0,1 0-1,0 0 1,0 0 0,-1 0-1,1 0 1,0 0-1,0 0 1,0 0 0,0 0-1,0-1 1,0 1 0,0 0-1,0-1 1,0 1 0,1-1-1,-1 1 1,0-1-1,0 1 1,0-1 0,1 0-1,-1 0 1,0 1 0,0-1-1,1 0 1,-1 0-1,0 0 1,0-1 0,1 1-1,1-1 1,19-2 322,0 0 0,-1-2 0,0-1 0,0-1 0,0 0 0,25-14 0,17-5 149,84-17-1503,-146 43 728,-1 0-1,1-1 0,-1 1 0,1 0 0,-1 0 1,1 0-1,-1-1 0,1 1 0,-1 0 0,0-1 1,1 1-1,-1 0 0,1-1 0,-1 1 0,0-1 0,1 1 1,-1-1-1,0 1 0,1-1 0,-1 1 0,0-1 1,0 1-1,0-1 0,1 1 0,-1-1 0,0 1 1,0-2-1,1-9-10710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115 142 12364,'0'0'12363,"-10"-4"-11786,9 3-566,-1 0-8,0 0 1,0 0-1,0 0 1,1 0-1,-1 0 1,0 1-1,0-1 1,-1 0-1,1 1 1,0 0-1,0-1 1,0 1-1,0 0 1,0 0-1,0 0 0,-1 0 1,1 1-1,0-1 1,0 0-1,0 1 1,0 0-1,0-1 1,0 1-1,0 0 1,0 0-1,0 0 1,0 0-1,1 1 1,-1-1-1,0 0 0,1 1 1,-1-1-1,1 1 1,0 0-1,-1-1 1,1 1-1,0 0 1,0 0-1,0 0 1,0-1-1,0 1 1,-1 5-1,2-7-3,-21 52 229,20-49-209,0 0 0,0 0 0,0 0 0,1 1 0,-1-1 0,1 0 0,-1 0 0,1 1 0,0-1 0,0 0 0,1 1 0,-1-1 0,1 0 0,1 4 0,0-6 62,0 0 0,0 0 0,0-1 0,1 0 1,-1 1-1,0-1 0,0 0 0,1 0 0,-1 0 1,0 0-1,0 0 0,1-1 0,-1 1 1,0-1-1,0 1 0,1-1 0,-1 0 0,0 0 1,2-1-1,7-5 120,-1 0 1,0 0-1,0-1 0,-1 0 1,0-1-1,0 1 1,-1-2-1,0 0 0,0 0 1,11-21-1,-9 12-45,0-1-1,-1 0 1,-1 0-1,-1-1 1,6-30-1,-23 67-682,0 0-1,-15 35 0,1 36-831,22-80 879,1-1 1,0 0-1,1 1 1,-1-1-1,1 1 1,0-1-1,1 1 1,0-1 0,0 1-1,0-1 1,4 12-1,-4-16 141,1 0 0,-1 0 0,0 0 0,0 0 0,1 0 0,-1-1 0,1 1 0,-1 0 0,1-1 0,0 1 0,0-1 0,0 1 0,-1-1 0,1 0 0,1 0 0,-1 0 0,0 0 0,0 0 0,0-1 0,0 1 0,1-1 0,-1 1 0,0-1 0,1 0 0,-1 0-1,0 0 1,0 0 0,1 0 0,-1 0 0,0-1 0,1 1 0,-1-1 0,3 0 0,-1-1-162,1 0-1,-1 0 1,1 0 0,-1 0-1,0-1 1,7-4-1,15-24 934,-22 21 670,0 0-1,-1 0 0,0 0 1,-1-1-1,0 1 0,0-1 1,-1 1-1,-1-1 1,0-11-1,0 21-1021,0 1 0,0-1 0,0 1 0,0-1 0,0 1 0,0 0 0,0-1 0,0 1 0,0-1 0,0 1 0,0-1 0,-1 1 1,1-1-1,0 1 0,0-1 0,0 1 0,-1 0 0,1-1 0,0 1 0,0 0 0,-1-1 0,1 1 0,0-1 0,-1 1 0,1 0 0,0 0 0,-1-1 0,1 1 0,-1 0 0,1 0 0,0-1 0,-1 1 0,0 0 0,-17 5 1252,-12 20-606,26-20-574,1 0 0,0 1 0,0-1 0,0 1 0,1-1 0,0 1 0,0 0 0,1 0 0,-1 0 0,1 0 1,1 0-1,-1 0 0,1 1 0,1 10 0,0-16-111,-1 0 1,1 0 0,0 0 0,0 0 0,0 0 0,0 0-1,0 0 1,1-1 0,-1 1 0,0 0 0,0-1-1,0 1 1,1-1 0,-1 1 0,0-1 0,0 0 0,1 1-1,-1-1 1,0 0 0,1 0 0,-1 0 0,0 0-1,1 0 1,-1 0 0,2-1 0,36-4 136,-34 2-526,0 1 1,0 0-1,0-1 1,0 0-1,0 0 1,-1 0-1,0-1 1,6-5-1,-5 4-1380,0-1-1,0 0 0,-1 0 0,0 0 1,7-13-1,-3-1-6072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36 18930,'0'-2'359,"1"1"0,-1 0 1,0-1-1,0 1 0,0 0 0,0-1 1,0 1-1,0 0 0,0-1 1,0 1-1,-1 0 0,1-1 0,0 1 1,-1 0-1,1-1 0,-1 1 0,0 0 1,0-2-1,0 2-258,0 0 1,0 1 0,0-1-1,0 0 1,0 0-1,0 1 1,0-1-1,0 1 1,-1-1 0,1 1-1,0-1 1,0 1-1,0 0 1,0 0-1,-1-1 1,-1 1 0,-1 0-130,1 1 0,-1-1 0,1 1 0,-1-1 0,1 1 0,-1 0 0,1 0 1,0 1-1,-1-1 0,1 1 0,0-1 0,0 1 0,-4 3 0,-5 6 21,0-1 1,1 2-1,1 0 0,0 0 0,0 0 0,2 1 1,-1 1-1,2 0 0,0 0 0,0 0 0,1 1 0,1-1 1,1 1-1,0 1 0,1-1 0,0 1 0,0 27 1,3-41 6,0 0 0,0 0 1,0 0-1,0-1 0,1 1 1,-1 0-1,1 0 1,-1 0-1,1 0 0,-1 0 1,1-1-1,0 1 0,0 0 1,0-1-1,0 1 1,0 0-1,1-1 0,-1 0 1,0 1-1,1-1 0,2 3 1,0-3 5,-1 1 1,0-1-1,0 1 0,1-1 1,-1 0-1,1 0 0,-1-1 1,1 1-1,-1-1 0,1 0 1,4 0-1,1 0 16,-1-1 0,0 0 0,0 0 0,0-1 0,0 0 0,0-1-1,0 1 1,-1-2 0,1 1 0,6-5 0,-11 6 35,0 1-1,-1-1 0,0 1 1,1-1-1,-1 0 1,0 0-1,0 0 1,0 0-1,0 0 0,0 0 1,-1-1-1,1 1 1,-1-1-1,1 1 1,-1-1-1,0 0 1,0 1-1,0-1 0,0 0 1,0-4-1,-5 6-2,1 0 1,-1 0-1,0 0 0,1 0 0,-1 1 1,0 0-1,0 0 0,1 0 0,-1 0 0,0 0 1,0 1-1,-3 0 0,-7 6-156,17-4 46,0-3 58,-1 0 1,1 0-1,-1-1 0,1 1 0,-1-1 0,1 1 1,-1-1-1,1 0 0,-1 0 0,5-2 0,21-15 34,-17 10-36,1 1-1,-1 0 1,1 1-1,1 0 1,-1 0-1,15-3 1,-27 9-8,1 0 1,-1 0 0,1 0 0,-1 0 0,1 0-1,-1 0 1,1 0 0,-1 0 0,1 0 0,-1 1-1,1-1 1,-1 0 0,0 0 0,1 0 0,-1 1-1,1-1 1,-1 0 0,1 0 0,-1 1 0,0-1-1,1 0 1,-1 1 0,1-1 0,-1 1 0,0-1-1,0 0 1,1 1 0,-1-1 0,0 1 0,0-1-1,1 1 1,-1-1 0,0 1 0,0 0 0,3 27-99,-10 27 106,-1-27-2,-1 1 0,-25 52 1,35-122-8979,5 3-415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45 11627,'0'0'4063,"1"-9"-1021,6-26-832,-4 101 113,-8-40-1716,-1-1 0,-1 0 0,-2-1 0,0 1 0,-19 33 1,13-29-88,2 0 1,-17 58 0,27-73-480,2-12 145,4-34-146,-1-15-538,0 32-272,-2-1 1,1 1-1,-2-1 1,-4-26-1,7 50 529,-1 1 0,-1 0 0,0-1-1,-1 15 1,0 28 678,20 16 6,-5-23-117,-16-55 794,0 4-980,1 1-1,-1-1 0,0 1 1,-1-1-1,1 1 1,-1 0-1,0 0 1,-1 0-1,-6-8 0,-5-3-80,-1 0 0,-1 2 0,0 0 0,-39-25-1,20 14 887,35 25-657,165 14 137,-99-5-1950,0-3-3583,-17-3-5233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 6566,'0'0'10501,"0"-9"-6807,1-19-937,-1 55-886,-4 31-1924,1-41 49,1 0 0,1-1 0,1 1 0,0 0 0,1 0 0,1 0 0,6 25 0,-7-40 10,0 0 0,-1-1 1,1 1-1,0 0 0,0-1 0,0 1 1,0-1-1,0 1 0,0-1 0,1 0 0,-1 1 1,0-1-1,1 0 0,-1 0 0,1 0 1,-1 0-1,1 0 0,0 0 0,-1 0 1,1-1-1,0 1 0,-1-1 0,1 1 0,0-1 1,0 1-1,0-1 0,0 0 0,-1 0 1,1 0-1,0 0 0,0 0 0,0-1 0,-1 1 1,1 0-1,0-1 0,0 1 0,-1-1 1,1 0-1,0 0 0,-1 0 0,4-1 1,4-3 52,0-1 1,0 1-1,-1-1 1,0-1 0,14-13-1,19-30 139,-30 36-128,0 0 1,0 1 0,26-22 0,-37 34-73,1 1 0,-1 0-1,0 0 1,1 0 0,-1-1 0,1 1 0,-1 0 0,0 0 0,1 0 0,-1 0 0,1 0 0,-1 0 0,1 0 0,-1 0 0,1 0 0,-1 0 0,0 0 0,1 0 0,-1 0 0,1 0 0,-1 0 0,1 0 0,-1 1 0,0-1-1,1 0 1,-1 0 0,0 0 0,1 1 0,-1-1 0,1 0 0,-1 1 0,0-1 0,0 0 0,1 0 0,-1 1 0,0-1 0,0 1 0,1-1 0,-1 0 0,0 1 0,0-1 0,0 1 0,1-1 0,-1 0 0,0 1-1,0-1 1,0 1 0,0-1 0,0 1 0,0-1 0,0 0 0,0 1 0,0-1 0,0 1 0,0 0 0,4 43 22,0-7 171,-3-36-160,0 1 1,0-1 0,-1 0 0,1 0-1,0 0 1,0 0 0,1 0 0,-1 0-1,0 0 1,0-1 0,0 1 0,0 0-1,1-1 1,-1 1 0,0 0 0,1-1-1,-1 0 1,0 1 0,1-1-1,-1 0 1,1 0 0,-1 0 0,1 1-1,-1-2 1,0 1 0,1 0 0,-1 0-1,1 0 1,-1-1 0,0 1 0,1 0-1,-1-1 1,0 0 0,1 1 0,-1-1-1,0 0 1,2-1 0,57-34 412,-50 29-477,52-27-2237,-40 26-1720,1 5-3715,-8 2-2828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108 159 15375,'0'0'10068,"-11"-3"-9780,5 1-276,4 1-14,1 0 1,-1 0-1,1 1 0,-1-1 1,0 0-1,0 1 1,1-1-1,-1 1 1,0-1-1,0 1 1,0 0-1,0 0 0,1 0 1,-1 0-1,0 0 1,0 0-1,0 0 1,0 1-1,1-1 1,-1 1-1,0-1 0,0 1 1,1 0-1,-1 0 1,0-1-1,1 1 1,-1 0-1,1 1 1,-1-1-1,1 0 0,0 0 1,-1 1-1,1-1 1,-2 3-1,-21 59-24,23-59 38,0 1 0,-1-1 0,1 1 0,1 0 0,-1-1-1,1 1 1,0 0 0,0 0 0,0-1 0,1 1 0,-1 0 0,3 5-1,-2-9 9,0 1 0,0-1 0,0 0 0,0 0 0,0 0 0,0 0 0,0 0-1,1 0 1,-1 0 0,0-1 0,1 1 0,-1 0 0,1-1 0,-1 1-1,1-1 1,-1 1 0,1-1 0,-1 0 0,1 0 0,-1 0 0,1 1 0,-1-1-1,1-1 1,-1 1 0,1 0 0,-1 0 0,1-1 0,2 0 0,43-15 1256,-27 2-1193,-1 0 0,-1-1 0,0-2 0,-1 1 0,-1-2 1,-1 0-1,0-1 0,-1-1 0,-2 0 0,0 0 0,-1-2 0,0 1 0,10-37 1,-31 82-345,-6 8 248,2 1 0,-16 59 1,29-89-61,-1 6 122,0 1 1,1-1 0,0 1-1,1-1 1,0 11-1,1-18-179,-1 0 0,0-1 0,0 1 0,1 0 0,-1 0 0,1-1 0,0 1 0,-1 0 0,1-1 0,0 1-1,0 0 1,0-1 0,0 1 0,0-1 0,1 0 0,-1 1 0,0-1 0,1 0 0,-1 0 0,1 0 0,-1 0 0,1 0 0,-1 0-1,1 0 1,0-1 0,-1 1 0,1 0 0,0-1 0,-1 1 0,1-1 0,0 0 0,3 0 0,19 1-5502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16207,'0'0'7784,"0"12"-7363,0 19-55,-2-1 0,-1 1-1,-7 35 1,-25 41 139,21-70-192,-17 74 1,31-111-286,0 1 0,0-1 0,0 1 0,0-1 0,0 1 0,0 0-1,0-1 1,1 1 0,-1-1 0,0 1 0,0-1 0,0 1 0,0-1 0,1 1 0,-1-1 0,0 1 0,1-1 0,-1 0 0,0 1 0,1-1 0,-1 1 0,0-1-1,1 0 1,-1 1 0,1-1 0,-1 0 0,1 1 0,-1-1 0,1 0 0,-1 0 0,1 0 0,-1 1 0,1-1 0,27 3 674,27-9 19,-54 6-719,15-3-185,124-26 147,-121 23-2832,1 0 0,28-15-1,-25 8-4525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17360,'0'0'2243,"-6"12"-236,-8 13-1564,1 2 0,2-1 0,0 2 0,2-1 0,1 2 0,1-1 0,2 1 0,-4 50 1,10-83-406,0 0 1,1 1 0,-1-1-1,1 1 1,0-1 0,0 1 0,0-1-1,3-3 1,2-4 13,0 0 68,-1 0 1,-1-1-1,0 1 0,0-1 1,-1 0-1,-1 0 0,0-1 0,-1 1 1,0-1-1,-1 1 0,0-1 1,-1-17-1,0 29-116,0 1 0,0-1 0,-1 1 1,1-1-1,0 1 0,0-1 0,0 1 0,0-1 0,0 0 0,-1 1 1,1-1-1,0 1 0,-1-1 0,1 1 0,0 0 0,-1-1 0,1 1 1,0-1-1,-1 1 0,1-1 0,-1 1 0,1 0 0,-1-1 0,1 1 1,-1 0-1,1 0 0,-1-1 0,1 1 0,-1 0 0,1 0 0,-1 0 1,1 0-1,-1 0 0,0 0 0,1 0 0,-1 0 0,1 0 0,-1 0 1,1 0-1,-1 0 0,0 0 0,1 0 0,-1 0 0,1 0 0,-1 1 1,1-1-1,-1 0 0,1 0 0,-1 1 0,1-1 0,-1 0 0,0 1 1,-22 21-198,20-17 193,0 1 1,0-1-1,1 1 1,0 0-1,0 0 1,0 0 0,1 0-1,-1 1 1,1 7-1,1-13 11,0-1 0,1 1 0,-1-1 0,0 1 0,1-1 0,-1 1 0,0-1 0,1 1 0,-1-1 0,1 1 0,-1-1 0,1 1 0,-1-1 0,1 0 0,-1 1 0,1-1 0,-1 0 0,1 1 0,-1-1 0,1 0 0,0 0 0,-1 1 0,1-1 0,-1 0 0,1 0 0,0 0 0,-1 0 0,1 0 0,0 0 0,-1 0 0,1 0 0,-1 0 0,1 0 0,0-1 0,-1 1 0,1 0 0,0 0 1,26-8 594,-17 1-489,0 0 1,0-1-1,-1-1 0,0 0 1,0 0-1,-1 0 0,-1-1 1,1 0-1,-2-1 0,1 0 1,-2 0-1,7-14 0,4-7-78,-14 77-786,-10 17 713,3-36 69,2 1 0,1 0 0,2 31 1,0-57-59,1 0 1,-1-1 0,0 1-1,1-1 1,-1 1-1,1-1 1,-1 1 0,0 0-1,1-1 1,-1 1 0,1-1-1,0 0 1,-1 1 0,1-1-1,-1 1 1,1-1 0,0 0-1,-1 1 1,1-1-1,0 0 1,-1 0 0,1 0-1,0 1 1,-1-1 0,1 0-1,0 0 1,-1 0 0,1 0-1,0 0 1,-1 0-1,1-1 1,0 1 0,0 0-1,-1 0 1,1 0 0,0-1-1,-1 1 1,1 0 0,-1 0-1,2-2 1,0 2-674,1-1 1,-1 0 0,0 0-1,0 0 1,1 0-1,-1 0 1,0-1-1,0 1 1,0 0-1,0-1 1,2-3 0,4-14-9913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13261,'0'0'8877,"3"8"-7585,0-1-1112,-1 0 1,-1 1-1,1-1 0,-1 1 0,-1-1 0,1 1 0,-1-1 1,-1 1-1,1-1 0,-1 1 0,-1-1 0,1 0 0,-1 1 1,-1-1-1,-2 7 0,-25 53 962,-55 92 1,81-153-808,2-8-124,7-20-68,13-32-320,-8 32-87,0 1 0,2 0-1,15-22 1,-26 42 209,-1 1 0,1-1-1,-1 0 1,1 0 0,-1 1-1,1-1 1,0 0 0,-1 1-1,1-1 1,0 1 0,-1-1-1,1 1 1,0-1 0,0 1-1,0-1 1,-1 1 0,1 0-1,0-1 1,2 1 0,4 11-791,-7 35 121,0-35 824,-3 22-152,-1 0-1,-9 33 1,-7 4 2364,19-90-2275,-1-1 0,-1 1 0,0-1 0,-2 1-1,-1 0 1,0 1 0,-1-1 0,-1 1 0,-1 1 0,-1-1-1,0 2 1,-2-1 0,-14-16 0,25 32-35,-1 0-1,0 1 1,0-1 0,0 0 0,0 1-1,0 0 1,0-1 0,0 1 0,-1 0-1,1 0 1,0 0 0,-1 1 0,1-1 0,-1 1-1,1-1 1,-1 1 0,-2-1 0,5 1 1,-1 0 1,1 0 0,-1 1-1,0-1 1,1 0 0,-1 0-1,1 0 1,-1 0 0,1 1 0,-1-1-1,1 0 1,-1 0 0,1 1-1,-1-1 1,1 0 0,-1 1 0,1-1-1,-1 0 1,1 1 0,0-1-1,-1 1 1,1-1 0,0 1 0,-1-1-1,1 1 1,0 0 0,-1 0 4,1 1 0,0-1 0,0 1 1,0-1-1,0 1 0,0-1 0,1 1 1,-1-1-1,0 0 0,1 1 1,-1-1-1,1 0 0,-1 1 0,1-1 1,1 3-1,1-1 12,-1 0 0,1 1 1,0-1-1,1 0 1,-1 0-1,0 0 0,1-1 1,0 1-1,-1-1 0,1 0 1,0 0-1,0 0 0,0-1 1,0 1-1,5 0 0,69 13 163,-37-10-154,79-2 1,-92-5-1512,50-9 0,-20-5-3578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56 211 2659,'0'0'5882,"0"-4"-5898,-1-6-2420,-1 3 8058,6 17 6428,-1-9-11841,1 0 1,0 0-1,0-1 0,-1 0 0,1 0 1,0 0-1,0 0 0,0 0 1,7-3-1,-3 0-140,0-1 1,0 0 0,0 0-1,-1 0 1,1-1 0,-1-1-1,0 1 1,-1-1-1,1 0 1,-1-1 0,0 0-1,-1 1 1,1-2-1,-2 1 1,1-1 0,-1 1-1,0-1 1,0-1 0,-1 1-1,0 0 1,-1-1-1,0 0 1,1-9 0,-2 16-64,-1 1 0,-1-1 0,1 1 0,0 0-1,0-1 1,0 1 0,-1 0 0,1 0 0,-1-1 0,1 1 0,-1 0 0,1 0 0,-1 0 0,0-1 0,0 1 0,1 0 0,-1 0 0,0 0 0,0 0 0,0 0 0,0 1 0,0-1 0,0 0 0,0 0-1,-1 1 1,1-1 0,0 0 0,0 1 0,-1-1 0,1 1 0,0 0 0,0-1 0,-1 1 0,1 0 0,0 0 0,-1 0 0,1 0 0,-1 0 0,1 0 0,0 0 0,0 0 0,-1 1 0,-1 0 0,-3 0-34,0 0 1,0 1 0,1-1 0,-1 2-1,1-1 1,-1 0 0,1 1 0,0 0-1,-6 4 1,0 2 4,0 1-1,0 0 1,1 0-1,1 1 1,-1 0-1,2 1 1,0 0 0,0 1-1,1-1 1,0 1-1,1 1 1,1-1-1,0 1 1,1 0 0,1 0-1,0 0 1,-2 23-1,5-35 20,0 1 0,0 0-1,1-1 1,-1 1 0,1 0 0,0-1-1,-1 1 1,1-1 0,0 1 0,0-1-1,1 1 1,-1-1 0,0 0-1,1 1 1,0-1 0,-1 0 0,1 0-1,0 0 1,0 0 0,0-1 0,0 1-1,1 0 1,-1-1 0,0 0-1,1 1 1,-1-1 0,0 0 0,1 0-1,0 0 1,-1-1 0,1 1-1,0-1 1,-1 1 0,4-1 0,0 1 7,0-1 1,0 0-1,1 0 1,-1-1 0,0 1-1,0-1 1,0-1-1,0 1 1,0-1-1,0 0 1,-1 0-1,1-1 1,-1 0 0,9-5-1,2-5 29,-2-1 0,0-1 0,22-29 0,4-4 246,-40 48-277,0 0-1,0-1 1,0 1 0,0 0 0,0 0-1,1 0 1,-1 0 0,0 0 0,0 0-1,0 0 1,0 0 0,1 0 0,-1 0-1,0 0 1,0 0 0,0 0 0,0 0-1,1 0 1,-1 0 0,0 0-1,0 0 1,0 0 0,0 0 0,1 0-1,-1 0 1,0 0 0,0 0 0,0 0-1,0 0 1,0 1 0,0-1 0,1 0-1,-1 0 1,0 0 0,0 0 0,0 0-1,0 0 1,0 1 0,0-1 0,0 0-1,0 0 1,1 0 0,-1 0 0,0 0-1,0 1 1,0-1 0,0 0-1,0 0 1,0 0 0,0 0 0,0 1-1,0-1 1,0 0 0,0 0 0,0 0-1,0 0 1,0 0 0,0 1 0,0-1-1,3 22 23,-2 28-11,-1-46-11,0-3 6,1-1-1,-1 1 1,1 0 0,0-1-1,-1 1 1,1-1-1,0 1 1,0-1 0,0 1-1,-1-1 1,1 1 0,0-1-1,0 0 1,0 1-1,0-1 1,0 0 0,-1 0-1,1 0 1,0 0 0,0 0-1,0 0 1,0 0 0,0 0-1,0 0 1,0 0-1,0 0 1,0-1 0,-1 1-1,1 0 1,0-1 0,0 1-1,0 0 1,1-2-1,32-9 484,25-24 60,-50 28-542,2 0 0,-1 0 1,1 1-1,0 0 0,0 1 1,0 1-1,1 0 0,0 0 0,-1 1 1,17-2-1,-27 6-12,-1-1-1,1 1 1,0 0 0,-1 0-1,1-1 1,-1 1-1,1 0 1,-1 0 0,1 0-1,-1 0 1,0 0 0,1 0-1,-1 0 1,0 0 0,0 0-1,0 0 1,0 0 0,0 0-1,0 0 1,0 0 0,0 0-1,0 1 1,-2 28 35,2-30-31,-14 65 74,14-64-255,6-19-9092,5-1-3422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2306,'4'-11'545,"-3"-1"-705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129 143 4612,'0'0'2387,"1"-10"-81,13-66 3054,6 20 3688,-23 70-5655,3 19-2810,-1 7-710,-34 471 1686,36-508-1294,2-9-55,1-12 25,-4 12-262,-1 0 0,0-1 0,1 2 0,-2-1 1,1 0-1,-1 0 0,0 0 0,0 1 0,0-1 0,-1 1 1,-6-10-1,-2 1-197,0 0 0,-22-20 0,-18-24-95,51 58 319,0 0 1,0 0-1,-1-1 0,1 1 1,0 0-1,0 0 1,0-1-1,0 1 1,0 0-1,0 0 1,0-1-1,0 1 1,0 0-1,0 0 1,0-1-1,0 1 0,0 0 1,0 0-1,0-1 1,0 1-1,0 0 1,0 0-1,0-1 1,1 1-1,-1 0 1,0 0-1,0 0 1,0-1-1,0 1 0,0 0 1,1 0-1,-1 0 1,0-1-1,0 1 1,0 0-1,1 0 1,-1 0-1,0 0 1,0 0-1,1-1 0,-1 1 1,0 0-1,0 0 1,1 0-1,-1 0 1,23-6 50,39 2 68,-46 3-91,99-3-584,-65 4-4920,-25 0-45,-6 0-3559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11499,'0'0'2797,"0"12"-42,-3 40-538,-2 0-1,-3-1 1,-26 95 0,25-113-1943,-31 90 189,39-121-618,2-44-214,5-5 325,3 0 0,1 0 0,20-56 0,3 25-888,-30 72 779,0 0 0,1 0 0,0 0 0,0 1 0,0-1 1,1 1-1,0 0 0,0 0 0,10-7 0,-14 11 123,0 0-1,0 1 1,0-1-1,0 0 1,0 0-1,1 1 1,-1-1-1,0 0 1,1 1 0,-1 0-1,0-1 1,1 1-1,-1 0 1,1-1-1,-1 1 1,0 0-1,1 0 1,-1 0-1,1 0 1,-1 0-1,0 1 1,1-1-1,-1 0 1,1 1-1,-1-1 1,0 1 0,1-1-1,-1 1 1,0 0-1,0 0 1,0-1-1,1 1 1,-1 0-1,0 0 1,0 0-1,0 0 1,0 0-1,-1 0 1,1 0-1,0 1 1,0-1-1,0 2 1,0-1-22,0 1 0,0-1 1,-1 1-1,1-1 0,-1 1 0,0 0 0,0-1 0,0 1 1,0 0-1,0-1 0,0 1 0,-1 0 0,1-1 0,-1 1 1,0-1-1,0 1 0,0-1 0,0 1 0,0-1 1,0 0-1,-4 5 0,-3 2-28,-1-1 0,0 1 0,-1-1 1,0-1-1,0 0 0,-1 0 0,-14 6 0,18-9-718,0-1 0,0-1-1,0 1 1,0-1 0,-1 0-1,1-1 1,-13 1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14 17040,'0'0'10442,"-8"-4"-9380,4 3-1048,0-1-1,0 1 1,0-1 0,0 1-1,0 0 1,-1 1-1,1-1 1,0 1-1,0 0 1,-1 0-1,1 0 1,0 1-1,-1-1 1,1 1 0,0 0-1,0 0 1,0 1-1,0-1 1,0 1-1,0 0 1,0 0-1,1 0 1,-1 0 0,1 1-1,-5 3 1,-32 31-61,38-35 20,0 1 0,0-1-1,0 1 1,0 0 0,0 0 0,1 0 0,-1 0 0,1 0-1,-1 0 1,1 0 0,0 0 0,1 0 0,-2 7 0,3-10 3,-1 1 1,1 0 0,-1 0 0,1-1 0,-1 1 0,1 0-1,0-1 1,-1 1 0,1-1 0,0 1 0,0-1-1,0 1 1,-1-1 0,1 1 0,0-1 0,0 0 0,0 1-1,0-1 1,0 0 0,0 0 0,0 0 0,-1 0-1,1 0 1,0 0 0,1 0 0,34 3-102,-27-3 52,18 0-53,-20 0 121,1 0 0,0 0 0,0 0-1,0 1 1,-1 0 0,1 0 0,0 1 0,-1 0 0,1 1 0,-1-1 0,11 7 0,-17-8 11,0 0 0,1 0-1,-1 0 1,0 0 0,0 0 0,0 0 0,0 0-1,0 1 1,0-1 0,0 0 0,-1 1 0,1-1-1,0 1 1,-1-1 0,1 0 0,-1 1 0,1 0-1,-1-1 1,0 1 0,0-1 0,0 1-1,0-1 1,0 1 0,0-1 0,0 1 0,0 0-1,-1-1 1,1 1 0,0-1 0,-1 1 0,0-1-1,1 1 1,-1-1 0,0 0 0,1 1 0,-1-1-1,-2 2 1,-1 3 118,0-1-1,-1 0 0,0 1 1,0-2-1,-1 1 0,-9 6 1,4-3-22,0-1 0,0 0 0,-1-1 0,1-1 0,-1 0-1,-1 0 1,1-1 0,-1-1 0,-24 4 0,37-8-271,-1 1 0,1-1 0,-1 0-1,1 0 1,0 1 0,-1-1 0,1 0-1,0 0 1,0 0 0,0 0 0,0 1-1,0-1 1,0 0 0,0 0 0,0 0-1,0 0 1,0 0 0,0 1 0,0-1-1,1 0 1,-1 0 0,0 0 0,1 1-1,-1-1 1,0 0 0,2-1 0,32-54-11368,-11 21 332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6598,'0'0'12844,"0"11"-10676,-16 171 3066,-1-7-4345,15-95-337,-18 101 1,17-171-208,0-14-10,0-18-38,3 10-279,7-239 154,-3 206-221,2 0 0,1 0 0,22-67 1,-27 105-6,1 0 1,0 0 0,1 0 0,0 0 0,0 0 0,0 1 0,1 0-1,0 0 1,0 0 0,0 0 0,1 1 0,11-8 0,-15 11 2,1 0-1,0 1 1,-1-1 0,1 1 0,0 0 0,0 0 0,0 0-1,0 1 1,0-1 0,0 1 0,0-1 0,0 1-1,0 0 1,0 0 0,0 0 0,0 1 0,0-1-1,0 1 1,0-1 0,0 1 0,0 0 0,-1 0-1,1 0 1,0 1 0,0-1 0,-1 1 0,1-1 0,-1 1-1,1 0 1,-1 0 0,0 0 0,0 0 0,0 1-1,3 3 1,-2-3 50,-1 0 0,0 0 0,1 0 0,-1 0 1,0 0-1,-1 1 0,1-1 0,0 1 0,-1-1 0,0 1 0,0-1 0,0 1 0,0 0 0,-1-1 0,1 1 0,-1 0 0,0 0 0,0-1 0,0 1 0,-1 0 1,0 0-1,1-1 0,-1 1 0,0 0 0,-1-1 0,1 1 0,0-1 0,-1 0 0,0 1 0,0-1 0,0 0 0,0 0 0,-1 0 0,1 0 0,-1-1 1,0 1-1,-5 4 0,1-1 80,-1-1 1,0 1-1,0-1 1,-1 0-1,1-1 1,-1 0 0,0 0-1,0-1 1,0 0-1,-1-1 1,1 0-1,-1-1 1,-18 2 0,27-3-116,1 0 1,-1 0 0,1 0 0,-1 0 0,1 0 0,-1-1-1,1 1 1,-1 0 0,1 0 0,-1 0 0,1 0 0,-1 0-1,1-1 1,-1 1 0,1 0 0,-1-1 0,1 1-1,0 0 1,-1 0 0,1-1 0,-1 1 0,1-1 0,0 1-1,-1 0 1,1-1 0,0 1 0,0-1 0,-1 1 0,1-1-1,0 1 1,0-1 0,0 1 0,0-1 0,-1 0 0,6-21-3014,21-19-5462,-3 20 1128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 6566,'0'0'16181,"1"11"-14371,0-5-1597,1 2 23,-1 1-1,0 0 1,0-1-1,-1 1 1,0-1-1,-1 1 0,0-1 1,-2 9-1,-3 10 63,1 0 0,2 1-1,0 40 1,3-68-274,0 1 1,0-1-1,0 0 0,0 1 1,0-1-1,0 0 0,0 1 1,0-1-1,0 1 1,0-1-1,0 0 0,0 1 1,1-1-1,-1 0 0,0 0 1,0 1-1,0-1 0,1 0 1,-1 1-1,0-1 1,0 0-1,1 0 0,-1 1 1,0-1-1,1 0 0,-1 0 1,0 0-1,0 0 0,1 1 1,-1-1-1,0 0 1,1 0-1,-1 0 0,1 0 1,-1 0-1,0 0 0,1 0 1,-1 0-1,0 0 0,1 0 1,-1 0-1,0 0 1,1 0-1,-1 0 0,0 0 1,1 0-1,-1-1 0,0 1 1,1 0-1,-1 0 0,0 0 1,1-1-1,17-13 1461,-13 2-1396,0 0 1,-1-1-1,0 0 1,-1 0-1,0 0 0,-1 0 1,-1 0-1,0 0 1,0 0-1,-2-1 0,-2-19 1,3 30-89,-1 1 0,0-1 1,0 0-1,0 0 0,-1 1 1,1-1-1,-1 1 0,1-1 1,-1 1-1,0-1 0,-2-1 0,3 3-10,1 0-1,-1 0 1,0 0-1,0 1 0,0-1 1,0 0-1,0 1 1,0-1-1,0 0 0,0 1 1,-1-1-1,1 1 1,0 0-1,0-1 1,0 1-1,0 0 0,-1 0 1,1 0-1,0 0 1,0 0-1,0 0 0,-1 0 1,1 0-1,0 0 1,0 0-1,0 1 0,-1-1 1,1 1-1,-1 0 1,1-1 5,1 0 1,-1 1 0,1-1-1,-1 0 1,1 1 0,-1-1 0,1 0-1,0 1 1,-1-1 0,1 1 0,0-1-1,-1 1 1,1-1 0,0 1-1,0-1 1,-1 1 0,1-1 0,0 1-1,0-1 1,0 1 0,0-1-1,0 1 1,0-1 0,-1 1 0,1 0-1,0-1 1,1 1 0,-1-1-1,0 1 1,0-1 0,0 1 0,0-1-1,0 1 1,1-1 0,-1 1 0,0-1-1,0 1 1,1-1 0,-1 1-1,0-1 1,1 1 0,-1-1 0,0 1-1,1-1 1,21 17-47,-12-14 55,0 0 0,1 0 0,-1-1 0,1-1 0,-1 0 0,1 0-1,-1-1 1,1 0 0,0-1 0,-1 0 0,1-1 0,-1 0 0,1 0 0,-1-1 0,0-1 0,0 0 0,-1 0 0,1-1-1,-1 0 1,0 0 0,0-1 0,0-1 0,-1 1 0,10-11 0,-14 13-6,29-34-40,-31 36 39,-1 0 1,0-1-1,0 1 1,1 0-1,-1 0 1,-1 0-1,1-1 1,0 1-1,0 0 1,-1-1-1,1 1 1,-1-1-1,0 1 0,0-1 1,0 1-1,0 0 1,-1-4-1,1 5 1,-1 0-1,0 0 1,0 0-1,0 0 1,0 0-1,1 1 1,-1-1-1,0 0 1,0 1-1,0-1 1,0 0-1,-1 1 1,1 0-1,0-1 1,0 1-1,0 0 1,0-1-1,0 1 1,-1 0-1,1 0 1,0 0-1,0 0 1,-2 0-1,-30 4-116,28-1 102,0 0 0,-1 1 1,1 0-1,1-1 0,-1 2 1,1-1-1,0 0 0,-1 1 1,2 0-1,-1 0 1,1 0-1,0 0 0,0 1 1,0-1-1,-3 10 0,3-5 20,0-1-1,0 1 1,1 0-1,0 0 1,1 0-1,0 0 1,0 0-1,2 19 1,0-26 0,0 0 1,0-1-1,0 1 0,0-1 1,1 1-1,-1-1 0,1 0 1,-1 1-1,1-1 1,0 0-1,0 0 0,0 0 1,0 0-1,0-1 0,0 1 1,1 0-1,-1-1 1,1 0-1,-1 1 0,1-1 1,-1 0-1,1 0 0,-1 0 1,1-1-1,0 1 1,0-1-1,5 1 0,2 0-756,0 0-1,0 0 0,1-1 1,-1-1-1,0 1 0,15-4 1,11-11-5991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71 8648,'12'-39'11179,"-11"38"-10985,-1 0 0,1 0 0,-1 0 1,0 1-1,1-1 0,-1 0 0,0 0 0,0 0 0,0 0 0,1 0 0,-1 0 0,0 0 0,0 0 1,-1 0-1,1 0 0,0 0 0,0 0 0,0 0 0,-1 0 0,1 0 0,0 0 0,-1 0 0,1 1 1,-1-1-1,1 0 0,-1 0 0,1 0 0,-1 1 0,0-1 0,1 0 0,-1 1 0,0-1 0,1 0 1,-1 1-1,-1-2 0,-5 3-159,1 0 0,-1 0 0,1 0 0,-1 1 0,1 0 1,0 0-1,0 1 0,0 0 0,0 0 0,0 0 0,1 0 0,-1 1 1,1 0-1,0 0 0,0 1 0,0-1 0,1 1 0,0 0 1,0 1-1,0-1 0,-4 7 0,1-1-27,0 1 0,1-1 0,0 1 0,1 1 0,0-1 0,1 1 1,1-1-1,0 1 0,-3 26 0,6-38-8,0 1 0,0 0 0,0 0 0,0 0 1,0-1-1,0 1 0,1 0 0,-1 0 0,1 0 0,-1-1 0,1 1 1,0 0-1,-1-1 0,1 1 0,0-1 0,0 1 0,0-1 0,0 1 1,1-1-1,-1 1 0,0-1 0,0 0 0,1 0 0,-1 0 1,3 2-1,0-2-13,0 1 1,0-1-1,0 0 1,0 0-1,0-1 1,0 1-1,0-1 1,0 0-1,0 0 1,0 0-1,5-1 1,6-1-386,0-1 1,0-1 0,0-1-1,0 0 1,18-8-1,-17 4-2401,0-1 0,28-21 0,-11 0-4589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14862,'0'0'7709,"-6"8"-7410,-1 5-225,0-1 0,1 1 0,1 0 0,0 0 0,1 1 1,-4 21-1,-14 102 841,14-72-379,0 28 1182,8-93-1707,0 0 0,0 0-1,0 0 1,1 1 0,-1-1 0,0 0-1,0 0 1,0 0 0,0 0-1,1 1 1,-1-1 0,0 0-1,0 0 1,0 0 0,1 0-1,-1 0 1,0 0 0,0 0-1,1 0 1,-1 0 0,0 0-1,0 0 1,1 0 0,-1 0-1,0 0 1,0 0 0,0 0-1,1 0 1,-1 0 0,0 0-1,0 0 1,1 0 0,-1 0-1,0 0 1,0 0 0,0-1-1,1 1 1,-1 0 0,0 0-1,0 0 1,0 0 0,0 0-1,1-1 1,-1 1 0,0 0-1,0 0 1,0 0 0,0-1-1,12-8 199,14-23 29,-21 24-226,1 0 1,0 1 0,0 0-1,0 0 1,1 1 0,0-1 0,1 2-1,7-6 1,-15 11-13,1-1 1,-1 1-1,1 0 0,-1 0 0,0 0 1,1 0-1,-1-1 0,0 1 0,1 0 1,-1 0-1,1 0 0,-1 0 0,1 0 0,-1 0 1,0 0-1,1 0 0,-1 0 0,1 0 1,-1 1-1,0-1 0,1 0 0,-1 0 1,0 0-1,1 0 0,-1 1 0,0-1 1,1 0-1,-1 0 0,0 0 0,1 1 0,-1-1 1,0 0-1,1 1 0,-1-1 0,0 1 1,6 19-1,-5 30-8,-2-41 7,1 21-2560,0-2-3884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13068,'0'0'12199,"12"1"-11415,-6 0-674,0-1-1,0 1 1,-1-1 0,1-1-1,0 1 1,0-1-1,0 0 1,0 0 0,-1-1-1,1 0 1,-1 0-1,1 0 1,-1 0-1,1-1 1,-1 0 0,0 0-1,-1-1 1,9-6-1,-7 4 23,0 0 1,0-1-1,0 0 0,8-15 0,-12 19-106,0 0 0,-1 0 0,1 0 1,-1-1-1,0 1 0,0 0 0,0-1 0,0 1 0,-1-1 0,1 1 0,-1-1 0,0 1 0,0-1 0,0 1 1,-1-6-1,0 9-25,1-1 1,0 1 0,-1-1-1,1 0 1,-1 1 0,1-1-1,-1 1 1,1-1 0,-1 1 0,1-1-1,-1 1 1,1 0 0,-1-1-1,0 1 1,1 0 0,-1-1-1,0 1 1,1 0 0,-1 0-1,0 0 1,1 0 0,-1-1-1,0 1 1,0 0 0,1 0 0,-1 0-1,0 0 1,1 1 0,-1-1-1,0 0 1,1 0 0,-2 1-1,-22 8-147,14 0 109,0 1-1,1 1 1,0-1-1,1 2 1,1-1 0,0 1-1,0 0 1,1 0 0,1 1-1,0 0 1,0 0-1,1 0 1,-3 27 0,6-38 35,1-1 1,0 0 0,0 1-1,0-1 1,0 1-1,0-1 1,0 0 0,0 1-1,0-1 1,1 1 0,-1-1-1,0 0 1,1 1-1,-1-1 1,1 0 0,0 0-1,-1 1 1,1-1-1,0 0 1,0 0 0,0 0-1,0 0 1,0 0 0,2 2-1,-1-2 5,0-1-1,0 1 0,0-1 1,0 1-1,0-1 1,1 1-1,-1-1 0,0 0 1,0 0-1,0 0 1,0 0-1,1-1 0,-1 1 1,3-1-1,10-4 40,0 0-1,-1-1 1,23-13-1,-29 15-16,138-81 76,-145 85-107,0-1-1,1 0 0,-1 1 1,0-1-1,0 1 0,0-1 1,0 1-1,0 0 0,1-1 1,-1 1-1,0 0 1,0 0-1,0 0 0,1 0 1,-1 0-1,0 0 0,0 0 1,3 1-1,-4-1 4,1 1-1,0-1 1,-1 1-1,1-1 1,-1 1 0,1 0-1,-1-1 1,1 1 0,-1 0-1,1-1 1,-1 1-1,0 0 1,1 0 0,-1-1-1,0 1 1,0 0 0,1 0-1,-1-1 1,0 1-1,0 0 1,0 1 0,0 8-2,-1 0 1,0 0-1,-1-1 1,-2 11-1,-2 10 58,7-30-37,-1 1 0,0-1 0,0 1 0,1-1 0,-1 1 0,0-1 1,0 1-1,1-1 0,-1 0 0,1 1 0,-1-1 0,0 0 1,1 1-1,-1-1 0,1 0 0,-1 1 0,1-1 0,-1 0 1,1 0-1,-1 0 0,1 1 0,-1-1 0,1 0 0,-1 0 1,1 0-1,-1 0 0,1 0 0,-1 0 0,1 0 0,-1 0 1,1 0-1,-1 0 0,1 0 0,-1-1 0,1 1 0,-1 0 0,1 0 1,-1 0-1,1-1 0,-1 1 0,1 0 0,-1 0 0,0-1 1,1 1-1,0-1 0,24-12 522,-1-4-430,28-18 178,-49 33-413,0 0 1,1 0 0,-1 1-1,1-1 1,0 1-1,-1 0 1,1 0 0,0 0-1,0 1 1,0-1-1,-1 1 1,7 0 0,-9 1 46,0 0 0,0 0 0,0 0 0,0 0 0,-1 0 1,1 0-1,0 1 0,-1-1 0,1 0 0,0 0 1,-1 0-1,0 1 0,1-1 0,-1 0 0,0 1 0,1-1 1,-1 0-1,0 1 0,0-1 0,0 0 0,0 1 1,-1-1-1,1 0 0,0 2 0,-5 37-1181,-8-10-1964,1-13-2508,1-1-6961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50 393 7783,'1'-22'7740,"1"27"-2026,3 38-1478,-4-33-4955,34 200 2136,-20-139-286,-3 1 0,3 106 0,-15-177-1093,-1 0 1,1 0 0,0-1-1,-1 1 1,1 0-1,-1 0 1,1 0-1,-1 0 1,1 0-1,-1-1 1,1 1-1,-1 0 1,0 0-1,1-1 1,-1 1-1,0 0 1,0-1-1,0 1 1,1-1-1,-1 1 1,0-1-1,0 0 1,0 1-1,0-1 1,0 0-1,0 1 1,0-1-1,0 0 1,0 0-1,0 0 1,0 0-1,0 0 1,0 0-1,0 0 1,0 0-1,0-1 1,-1 1-1,-2-1 55,1 1 0,-1 0 0,0-1 0,1 0 0,-1 0-1,1 0 1,-1-1 0,1 1 0,-4-3 0,1-1-60,0-1 0,1 1 0,0-2 1,0 1-1,0 0 0,1-1 0,0 0 1,1 0-1,-1 0 0,1 0 0,0-1 1,1 1-1,-2-9 0,2 4-51,-1 0-1,2 1 1,0-1-1,0 0 1,1 0-1,1 0 1,0 1-1,3-15 1,-2 20-5,0-1 0,0 1 1,1 0-1,0 0 1,0 1-1,1-1 0,-1 1 1,1-1-1,0 1 1,8-7-1,57-46-998,-14 13-710,-44 34 1489,0-1 0,-1 0 0,0-1 0,-1 0 0,-1 0 0,11-24-1,-15 28 300,0 0 0,-1 0 0,-1 0 0,1 0 0,-1 0 0,-1-1 0,0 1-1,0-1 1,-1 1 0,0-1 0,-1 1 0,-2-12 0,3 20-51,0 1 0,0-1 0,0 1 0,0-1 0,0 1 0,0-1 0,0 1 0,0-1 0,0 1 0,0-1 0,-1 1 0,1 0 1,0-1-1,0 1 0,-1-1 0,1 1 0,0-1 0,-1 1 0,1 0 0,0-1 0,-1 1 0,1 0 0,-1-1 0,1 1 0,0 0 0,-1 0 0,1-1 0,-1 1 0,1 0 0,-1 0 1,1 0-1,-1 0 0,1 0 0,-1 0 0,1-1 0,-1 1 0,1 0 0,-1 0 0,1 0 0,-1 1 0,1-1 0,-1 0 0,1 0 0,-1 0 0,1 0 0,-1 0 0,1 1 0,-1-1 1,1 0-1,0 0 0,-1 1 0,1-1 0,-1 0 0,1 1 0,0-1 0,-1 0 0,0 1 0,-19 23-112,11-5 97,1 0-1,1 1 0,1 1 1,1-1-1,0 1 0,2 0 0,0 0 1,1 0-1,1 0 0,4 35 1,-3-55 12,0 0 0,0 0 0,0 0 0,1 0 0,-1 0 0,0 0 0,1 0 1,-1 0-1,0 0 0,1 0 0,0 0 0,-1 0 0,1 0 0,-1-1 0,1 1 1,0 0-1,0 0 0,-1-1 0,1 1 0,0 0 0,0-1 0,0 1 0,0-1 1,0 1-1,0-1 0,0 0 0,0 1 0,0-1 0,0 0 0,0 0 0,0 0 1,0 1-1,0-1 0,0 0 0,0 0 0,0 0 0,0-1 0,0 1 0,0 0 1,1-1-1,2 1 36,0-1 0,0-1 0,0 1 0,-1-1 0,1 1 0,0-1-1,-1 0 1,1 0 0,3-4 0,19-19 61,-2-1 1,0-1-1,-2-1 0,-1-1 0,-1-2 0,-2 1 0,17-40 0,-53 144-388,10-36 288,5-25 9,0 0 0,1 0 0,0 1 0,1-1 1,0 0-1,3 25 0,-2-37-3,0-1 0,0 1 0,0-1 0,1 1 0,-1-1 0,0 1 0,0-1 0,1 1 0,-1-1 1,0 1-1,1-1 0,-1 1 0,1-1 0,-1 0 0,1 1 0,-1-1 0,1 0 0,-1 1 0,1-1 0,-1 0 0,1 1 0,-1-1 0,1 0 0,-1 0 0,1 0 1,-1 0-1,1 0 0,0 0 0,-1 0 0,1 1 0,-1-2 0,1 1 0,0 0 0,-1 0 0,1 0 0,-1 0 0,1 0 0,-1 0 0,1-1 0,-1 1 0,2-1 0,22-12 615,-13 3-454,0-1 0,-1 0-1,0-1 1,-1 0 0,0 0-1,11-21 1,-2-4-88,16-43-1,-34 130-857,-4-26 794,1-7-24,0 0 0,1 1 1,1-1-1,1 0 0,3 35 1,-3-51 13,1 0 1,-1 1 0,0-1 0,0 0 0,0 0 0,1 0 0,-1 0 0,1 0-1,-1 0 1,1 0 0,-1 0 0,1 0 0,-1 0 0,1-1 0,0 1-1,-1 0 1,1 0 0,0 0 0,0-1 0,0 1 0,0 0 0,0-1 0,-1 1-1,1-1 1,0 1 0,0-1 0,0 0 0,1 1 0,-1-1 0,0 0-1,0 0 1,0 1 0,0-1 0,0 0 0,0 0 0,0 0 0,0 0 0,0-1-1,0 1 1,0 0 0,1 0 0,-1-1 0,0 1 0,0 0 0,0-1-1,0 1 1,0-1 0,-1 1 0,1-1 0,0 0 0,0 1 0,1-2 0,3-2 62,1 0 1,-1-1-1,0 1 1,0-1-1,-1 0 1,1-1-1,3-5 1,-3 3-39,-1 0 0,0-1 0,0 1 1,0-1-1,-1 0 0,-1 0 0,0 0 0,0 0 0,0 0 1,-1 0-1,-1 0 0,1-1 0,-2 1 0,1 0 0,-1-1 0,-2-9 1,2 18-34,1 0 0,0 0 0,0 0 0,0 0 0,-1 0 0,1 0 0,-1 0 0,1 0 0,-1 0 0,1 1 0,-1-1 0,1 0 0,-1 0 0,0 0 0,1 1 0,-1-1 0,0 0 0,0 0 0,1 1 0,-1-1 0,0 1 0,0-1 0,0 1 1,0-1-1,0 1 0,0 0 0,0-1 0,0 1 0,0 0 0,0 0 0,0 0 0,0 0 0,0 0 0,0 0 0,0 0 0,0 0 0,0 0 0,0 0 0,0 0 0,0 1 0,0-1 0,-1 1 0,-1 0-15,1 1-1,-1-1 1,1 1-1,0 0 0,0 0 1,0 0-1,0 0 1,0 1-1,0-1 1,1 0-1,-1 1 1,1-1-1,-1 1 0,0 3 1,0-3 15,1 1 0,0-1 0,0 1 0,0 0 0,1-1 0,-1 1 0,1 0 0,0 0 0,0 0 0,0-1 0,0 1 0,2 6 0,-1-9 6,-1 0 0,1 1 0,0-1 1,-1 0-1,1 0 0,0 0 0,0 0 1,0 0-1,0 0 0,0 0 0,0 0 1,0 0-1,0-1 0,0 1 0,0 0 1,0-1-1,0 1 0,1-1 0,-1 1 1,0-1-1,0 1 0,1-1 0,-1 0 1,0 0-1,1 0 0,-1 0 0,0 0 1,1 0-1,-1 0 0,0 0 0,1 0 1,-1 0-1,0-1 0,1 1 0,-1-1 1,0 1-1,0-1 0,0 1 0,2-2 1,10-4 19,-1-1 1,0 0 0,0 0 0,0-2 0,-1 1-1,0-2 1,-1 1 0,0-1 0,0-1 0,-1 0 0,-1 0-1,12-19 1,-20 29-25,1 0 1,0 0-1,0 0 0,-1 0 0,1 0 0,-1 0 0,1 0 1,-1 0-1,1 0 0,-1 0 0,1 0 0,-1 0 0,0-1 1,0 1-1,0 0 0,1 0 0,-1 0 0,0 0 0,-1-1 1,1 1-1,0 0 0,0 0 0,0 0 0,-1 0 1,1-1-1,-1 1 0,1 0 0,-1 0 0,1 0 0,-1 0 1,1 0-1,-1 0 0,0 0 0,0 0 0,1 0 0,-3-1 1,2 2-9,-1 0 1,1 0 0,-1 0-1,1 0 1,-1 1 0,0-1-1,1 0 1,-1 1 0,1-1-1,-1 1 1,1-1 0,0 1-1,-1-1 1,1 1 0,-1 0-1,1 0 1,0 0 0,0 0-1,0 0 1,-1 0 0,1 0-1,0 0 1,0 1 0,0-1-1,1 0 1,-1 1 0,0-1-1,0 2 1,-4 4 7,1-1 1,0 1-1,0 1 0,1-1 1,0 0-1,0 1 1,1-1-1,0 1 0,0 0 1,1 0-1,0 0 0,0 0 1,1 0-1,0 0 1,0 0-1,2 8 0,0-13 0,-1-1 0,0 1 0,1-1-1,-1 0 1,1 1 0,0-1 0,0 0 0,0 0-1,0 0 1,0-1 0,0 1 0,0 0 0,1-1-1,-1 1 1,1-1 0,-1 0 0,1 0 0,-1 0-1,1 0 1,0 0 0,0-1 0,-1 1 0,5-1-1,68 5-37,-71-5 38,0 0 2,0-1 0,0 0 0,0-1 1,-1 1-1,1-1 0,0 1 0,-1-1 0,1 0 1,-1 0-1,1-1 0,-1 1 0,0-1 0,0 0 1,0 0-1,-1 0 0,1 0 0,0 0 0,-1 0 0,0-1 1,0 1-1,0-1 0,0 1 0,2-9 0,0 1-27,1-1 0,-2 1 0,1-1 0,-2 0-1,1 0 1,0-21 0,-5 16-55,-3 14-173,4 4 231,0 0 0,0 1 0,0-1 0,1 0 0,-1 0 0,0 0 0,1 1 0,-1-1 0,1 0 0,-1 1 0,1-1 0,-1 0 0,1 1 0,0-1 0,0 0 0,0 3 0,-1 7-9,1 1 0,0 0 0,0 0 0,1 0 0,1 0 0,6 21 0,-8-31 43,1 1 1,0-1-1,0 1 1,0 0-1,0-1 1,0 0-1,0 1 1,1-1 0,0 0-1,-1 0 1,1 0-1,0 0 1,0 0-1,0 0 1,0 0-1,0 0 1,0-1-1,1 0 1,-1 1 0,0-1-1,1 0 1,-1 0-1,1 0 1,-1 0-1,1 0 1,0-1-1,-1 1 1,1-1 0,0 0-1,-1 0 1,1 0-1,0 0 1,0 0-1,-1 0 1,1-1-1,4-1 1,-1 0 32,-1-1 0,1 1 0,-1-1 0,0-1-1,0 1 1,0-1 0,0 0 0,-1 0 0,1 0 0,-1 0 0,0-1 0,0 0 0,-1 0 0,1 0-1,3-7 1,3-7-18,-1 0 0,0-1 0,6-22 0,21-96 36,-32 120-118,-1 0 1,-2 0-1,0-1 0,0 1 0,-5-32 1,4 49 49,0 1 0,0-1 0,0 1 0,0-1 0,0 0 0,0 1 0,0-1 0,0 1 0,0-1 0,0 1 0,0-1 0,-1 0 0,1 1 0,0-1 0,0 1 1,-1-1-1,1 1 0,0-1 0,-1 1 0,1 0 0,-1-1 0,1 1 0,0-1 0,-1 1 0,1 0 0,-1-1 0,1 1 0,-1 0 0,1-1 0,-1 1 0,1 0 0,-1 0 0,0 0 0,1 0 0,-1-1 1,1 1-1,-1 0 0,0 0 0,1 0 0,-1 0 0,1 0 0,-1 0 0,1 0 0,-1 1 0,0-1 0,1 0 0,-1 0 0,1 0 0,-2 1 0,1 0-10,-1 0-1,0 0 1,1 0-1,-1 0 1,1 1-1,-1-1 1,1 0-1,0 1 1,-1-1-1,1 1 1,0 0-1,0-1 1,-1 4-1,-5 19 1,2 1 0,1-1 0,0 1 0,2 0 0,1 0 0,1 0 0,5 37 0,-1-18-24,3 50-2557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36 8456,'-4'-22'10169,"-5"10"-4768,8 11-5345,0 1-1,0 0 1,-1-1 0,1 1 0,0 0-1,-1 0 1,1 0 0,0 0 0,-1 1-1,1-1 1,0 0 0,-1 0 0,1 1-1,0-1 1,0 1 0,-1-1 0,1 1-1,0 0 1,0-1 0,0 1 0,0 0-1,0 0 1,0 0 0,0 0 0,0 0-1,0 0 1,-1 1 0,-15 14-55,3-4-9,1 0 0,1 1-1,-13 18 1,62-33-521,-28 1 480,10-4-85,0 2 0,1 1 0,37-1-1,-53 3 127,1 1 0,-1-1 0,0 1 0,0 0 0,0 0 0,0 0 0,0 1 0,-1-1 0,1 1 0,6 4 0,-8-4 18,0-1 0,0 1 0,-1 0 0,1 0 0,-1-1 0,1 1 0,-1 0 0,0 0 0,0 0 0,0 1 0,0-1 0,0 0 0,0 0 0,0 1 0,-1-1 0,1 0 0,-1 1 0,0-1 0,0 0 0,0 4 0,0-3 113,-1 0 0,1 0 0,-1-1 0,0 1 0,0 0 1,0 0-1,0 0 0,-1-1 0,1 1 0,-1 0 0,0-1 0,0 0 0,1 1 0,-1-1 0,-1 0 0,1 0 1,0 0-1,0 0 0,-1 0 0,1-1 0,-1 1 0,0-1 0,1 0 0,-1 1 0,0-1 0,0 0 1,-4 0-1,-3 2 39,1 0 0,-1-1 1,1-1-1,-1 0 1,0 0-1,0-1 0,-12-1 1,20 1-299,0 0 0,0-1 1,0 1-1,1 0 0,-1-1 0,0 0 1,1 1-1,-1-1 0,1 0 0,-1 0 1,0 0-1,1 0 0,0 0 0,-1 0 1,1-1-1,0 1 0,0 0 0,-2-3 1,-6-18-6799,7 1-4950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4773,'0'0'352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157 192 2819,'4'-12'10293,"-7"3"-3896,-18 0-819,16 9-5414,0 0 0,0 0 0,0 0 0,0 0 0,0 1 1,0-1-1,0 1 0,-5 2 0,5 0-155,-1 0 0,1 0 0,0 1 0,1 0 0,-1 0 0,1 0 0,-1 0 0,1 0 0,0 1 1,1 0-1,-1 0 0,1 0 0,0 0 0,-3 9 0,2-4-24,0-1 0,1 1 0,0 0 0,1 0 0,0 0 0,1 1 0,-1 14 0,2-24 13,0 0 0,0 0 0,0 0 0,1-1 0,-1 1 0,0 0 0,0 0 0,1 0 0,-1 0 0,0 0 1,1-1-1,-1 1 0,1 0 0,-1 0 0,1-1 0,-1 1 0,1 0 0,-1-1 0,1 1 0,0 0 0,-1-1 0,1 1 0,0-1 0,0 1 0,-1-1 1,1 1-1,0-1 0,0 0 0,0 1 0,0-1 0,-1 0 0,1 0 0,0 0 0,0 0 0,0 1 0,0-1 0,0 0 0,0-1 0,0 1 0,-1 0 1,1 0-1,0 0 0,0 0 0,0-1 0,1 0 0,3 0 11,1-1 1,-1 1 0,0-1-1,0 0 1,0-1 0,7-4-1,4-7 44,0 0-1,-1-1 0,-1-1 0,0 0 0,-1-1 0,-1-1 0,-1 0 0,0 0 0,-1-1 0,-1 0 0,-1-1 0,-1 0 0,-1 0 0,0-1 0,3-24 0,-9 44-22,0-1 0,1 1 0,-1 0 0,0-1 0,0 1 0,0-1 0,0 1 0,0 0 0,0-1 0,0 1 1,-1-1-1,1 1 0,0 0 0,-1-1 0,0-1 0,0 2-29,1 1 0,-1 0 1,1 0-1,-1 0 0,1 0 0,-1 0 1,1 0-1,-1 0 0,1 1 1,-1-1-1,1 0 0,0 0 0,-1 0 1,1 0-1,-1 1 0,1-1 1,-1 0-1,1 0 0,0 1 1,-1-1-1,1 0 0,0 0 0,-1 1 1,1-1-1,0 0 0,-1 1 1,1-1-1,0 1 0,-1 0 1,-24 39-223,16-16 207,1-1-1,1 1 1,1 1 0,2-1-1,0 1 1,1 0-1,2-1 1,0 1-1,4 31 1,-3-55 20,0 1 0,1-1 0,-1 1-1,1-1 1,-1 1 0,1-1 0,-1 0 0,1 1-1,0-1 1,0 0 0,-1 1 0,1-1 0,0 0-1,0 0 1,0 0 0,0 0 0,1 0 0,-1 0 0,0 0-1,0 0 1,1 0 0,-1-1 0,0 1 0,1 0-1,-1-1 1,1 1 0,-1-1 0,1 0 0,-1 1-1,1-1 1,-1 0 0,1 0 0,-1 0 0,1 0 0,-1 0-1,1 0 1,-1-1 0,1 1 0,-1 0 0,1-1-1,1 0 1,4-1 29,-1 0 1,1-1-1,-1 0 0,0 0 0,0 0 0,-1 0 0,1-1 0,6-6 1,-1 0-6,0-2 1,-1 1-1,-1-1 1,0-1-1,-1 0 1,0 0 0,0 0-1,-2-1 1,0 0-1,8-28 1,-17 42-277,-5 10 99,-10 14 38,11-9 103,0-1 21,0 0 0,0 0 0,2 1 0,0 0 0,0 0-1,2 0 1,-1 1 0,0 16 0,4-31-8,0 0-1,0-1 0,0 1 1,0 0-1,1 0 0,-1-1 1,0 1-1,0 0 1,0-1-1,1 1 0,-1 0 1,0-1-1,1 1 0,-1-1 1,1 1-1,-1 0 0,1-1 1,-1 1-1,1-1 1,-1 1-1,1-1 0,-1 0 1,1 1-1,-1-1 0,1 1 1,0-1-1,-1 0 0,1 0 1,0 1-1,-1-1 1,1 0-1,0 0 0,-1 0 1,1 0-1,0 0 0,0 0 1,-1 0-1,1 0 0,0 0 1,-1 0-1,1 0 1,0 0-1,-1 0 0,1-1 1,0 1-1,-1 0 0,1 0 1,0-1-1,-1 1 0,1-1 1,1 0-1,38-21 379,27-30-21,35-23-680,-101 74 292,0 1 0,0-1 0,1 0 0,-1 0 0,0 1 1,0-1-1,1 1 0,-1-1 0,1 1 0,-1-1 0,0 1 0,1 0 1,-1 0-1,1 0 0,-1 0 0,3 0 0,-3 0 15,0 1 0,0-1 0,-1 1 0,1-1 0,0 0 0,-1 1 0,1 0 0,0-1 0,-1 1 0,1-1-1,-1 1 1,1 0 0,-1-1 0,1 1 0,-1 0 0,0-1 0,1 1 0,-1 0 0,0 0 0,0-1 0,1 3 0,0 5-2,0 0 1,-1 1-1,0-1 1,-2 16-1,1-1 23,1-21-3,0 0 0,-1 0 0,2 0 0,-1 0 0,0 0 0,0-1 0,1 1 0,-1 0 0,1 0 0,-1 0 0,1 0 0,0 0 0,0 0 0,0-1 0,0 1 0,0 0 0,0-1 0,2 3 0,-2-4 5,0 0 0,1 1-1,-1-1 1,0 0 0,0 0 0,1 1-1,-1-1 1,0 0 0,0 0 0,1-1-1,-1 1 1,0 0 0,0 0 0,1 0-1,-1-1 1,0 1 0,0-1 0,0 1-1,0-1 1,0 1 0,1-1 0,-1 0-1,0 0 1,0 1 0,-1-1 0,1 0 0,0 0-1,0 0 1,0 0 0,0-2 0,27-29-1254,-10 8-4657,-15 19 3771,17-19-14321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7143,'-2'12'2717,"-9"40"-118,-2 0 0,-3 0-1,-28 64 1,16-46-1428,-21 85 0,44-127-1046,5-18 76,4-21 616,17-68-584,4 1 1,3 1-1,65-126 1,-89 196-270,1-1-1,1 1 1,-1 0 0,10-8 0,8 3-140,-23 12 166,1 0 0,0 0 0,0 0 0,0 0-1,0 0 1,-1 0 0,1 0 0,0 1 0,0-1 0,-1 0 0,1 1-1,0-1 1,0 1 0,-1-1 0,1 1 0,0-1 0,-1 1 0,1-1 0,-1 1-1,1 0 1,-1-1 0,1 1 0,-1 0 0,1-1 0,-1 1 0,1 0-1,-1 1 1,2 1 15,-1 1-1,0-1 1,0 1-1,0-1 0,0 1 1,-1 0-1,0-1 1,1 1-1,-1-1 0,-1 1 1,1 0-1,0-1 1,-1 1-1,0-1 0,0 1 1,0-1-1,0 1 1,0-1-1,-1 1 1,0-1-1,1 0 0,-1 0 1,0 0-1,-1 0 1,1 0-1,0-1 0,-1 1 1,0-1-1,0 1 1,-4 2-1,1 0-231,0-1-1,-1 1 1,1-1-1,-1-1 1,0 1-1,0-1 1,-1 0-1,1-1 1,-1 0-1,1 0 1,-1 0-1,0-1 1,-10 0-1,18-1 54,-1 0-1,1 0 0,-1 0 0,1 0 1,-1 0-1,1 0 0,-1 0 1,1 0-1,-1-1 0,1 1 1,-1 0-1,1 0 0,-1 0 1,1-1-1,0 1 0,-1 0 1,1-1-1,0 1 0,-1 0 1,1-1-1,0 1 0,-1 0 1,1-1-1,0 1 0,-1-1 1,1 1-1,0-1 0,0 1 1,0 0-1,-1-1 0,1 1 1,0-1-1,0 1 0,0-1 1,0 1-1,0-1 0,0 1 0,0-1 1,0 1-1,0-1 0,0 1 1,0-1-1,0-15-6028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14894,'0'0'10794,"0"79"-9705,0-35-480,-4 1-289,2 0-160,-2 3-96,3-8-32,-1-5 0,-2-6-480,2-7-1057,-2-10-449,-7-8-1217,-2-4-2851,-9-3-6470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13613,'4'-9'3320,"1"0"-2753,0 1-1,1-1 1,0 1-1,0 0 1,1 1 0,0-1-1,0 1 1,1 1-1,0-1 1,0 2-1,0-1 1,1 1-1,0 0 1,0 0-1,14-4 1,-2 2-439,0 0 0,1 1 0,-1 1 0,1 2 1,0 0-1,0 1 0,1 1 0,-1 1 0,0 1 0,28 4 0,-47-4-177,0 0-1,0-1 0,0 1 1,0 0-1,0 1 0,0-1 1,0 0-1,0 1 0,-1 0 1,1-1-1,-1 1 0,1 0 1,-1 0-1,0 1 0,1-1 1,-1 0-1,-1 1 0,1 0 1,0-1-1,0 1 0,-1 0 1,0 0-1,1-1 0,-1 1 1,0 0-1,0 0 0,-1 1 1,1-1-1,-1 0 0,1 5 1,-2-2 55,1-1-1,-1 1 1,0-1 0,0 1 0,-1-1-1,0 1 1,0-1 0,0 0 0,0 0-1,-1 0 1,0 0 0,0-1 0,0 1 0,-1-1-1,1 1 1,-7 5 0,-27 19 586,0-1 1,-74 40 0,94-57-734,22-11-2318,30-17-3905,-5-1-399,4-1-3044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43 5157,'0'8'5413,"-2"19"-1046,-11 48 0,-1 2 789,14-77-5122,1 0 0,-1-1 0,0 1 0,1 0 0,-1 0 0,0 0 0,0 0 0,1-1 0,-1 1 0,0 0 0,1 0 0,-1 0 0,1 0 0,-1 0 0,0 0 0,1 0 0,-1 0 0,0 0 0,1 0 0,-1 0 0,0 0 0,1 0 0,-1 0 0,0 0 0,1 0 0,-1 0 0,0 1 0,1-1 0,-1 0 1,0 0-1,1 0 0,-1 1 0,0-1 0,0 0 0,1 0 0,-1 0 0,0 1 0,0-1 0,0 0 0,1 1 0,-1-1 0,0 0 0,0 1 0,0-1 0,0 0 0,1 1 0,-1-1 0,0 0 0,0 1 0,0-1 0,0 0 0,0 1 0,0-1 0,0 0 0,0 1 0,0-1 0,0 0 0,0 1 0,0-1 0,0 0 0,-1 1 0,1 0 0,20-24 893,-14 13-878,0-1 0,-1 1 0,-1-1 0,0-1 1,0 1-1,-1-1 0,-1 1 0,1-1 0,-2 0 0,0 0 0,0 0 0,-1 1 1,-1-1-1,-2-15 0,2 25-33,-1-1 0,0 1 1,0-1-1,1 1 0,-1 0 1,0 0-1,-1 0 0,1 0 1,-4-2-1,-8-2-434,14 5 371,0 1 1,-1 0-1,1 0 1,0 0 0,0 0-1,-1 0 1,1 0-1,0 0 1,0 0 0,0 1-1,-1-1 1,1 0-1,0 0 1,0 0 0,-1 0-1,1 0 1,0 0-1,0 0 1,0 0-1,0 1 1,-1-1 0,1 0-1,0 0 1,0 0-1,0 0 1,0 1 0,-1-1-1,1 0 1,0 0-1,0 0 1,0 1 0,0-1-1,0 0 1,0 0-1,0 0 1,0 1-1,0-1 1,0 0 0,0 0-1,0 1 1,0-1-1,0 0 1,0 0 0,0 1-1,0 1-118,1-1-1,-1 1 1,1 0-1,-1-1 1,1 1-1,0-1 1,0 1-1,0-1 1,0 1-1,0-1 1,0 1-1,0-1 1,1 0-1,-1 0 1,0 0 0,1 0-1,-1 0 1,1 0-1,-1 0 1,1 0-1,0 0 1,-1-1-1,4 2 1,44 12-4309,-8-10 780,5-2-705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84 6983,'0'0'6870,"-8"-2"-3005,2 0-3624,0 0-1,0 1 1,-1 0-1,1 0 0,0 0 1,-1 1-1,1 0 1,-1 0-1,1 1 1,0 0-1,-1 0 1,1 0-1,0 1 1,0 0-1,0 0 1,0 1-1,0-1 1,0 1-1,1 1 0,-1-1 1,-9 9-1,8-6-14,0 1-1,1 0 0,-1 0 0,2 0 0,-1 1 0,-8 16 1,12-20-142,0 0 0,0 1 1,0-1-1,0 1 0,1 0 1,0-1-1,0 1 0,0 0 1,0 0-1,1 0 0,0 0 1,0 0-1,0-1 0,1 1 1,1 6-1,-1-9-72,0 0 1,0-1-1,0 1 0,0 0 1,1-1-1,-1 1 1,1-1-1,-1 1 0,1-1 1,-1 0-1,1 1 1,0-1-1,0 0 0,0 0 1,-1 0-1,1-1 0,0 1 1,0 0-1,0-1 1,0 1-1,1-1 0,-1 0 1,0 0-1,0 0 1,0 0-1,0 0 0,0 0 1,0 0-1,0 0 1,0-1-1,3 0 0,3-1 102,0 1-1,0-1 1,0-1-1,-1 1 0,1-1 1,12-8-1,-11 6-110,0-2-1,0 1 0,-1-1 1,0 0-1,0-1 0,-1 0 1,0 0-1,-1 0 0,1-1 1,-2 0-1,1-1 0,-1 1 1,-1-1-1,1 0 0,-2 0 0,0 0 1,0 0-1,0-1 0,-1 0 1,-1 1-1,0-1 0,-1-19 1,0 29-50,0-1 0,0 1 0,0 0 0,0-1 0,-1 1 0,1-1 0,0 1 0,-1 0 0,1 0 0,-1-1 0,0 1 0,1 0 0,-1 0 0,0-1 0,0 1 0,1 0 0,-1 0 0,0 0 0,0 0 0,0 0 0,-1 0 0,1 1 0,0-1 0,0 0 0,0 0 0,-1 1 0,1-1 0,0 1 0,0-1 0,-1 1 0,1 0 0,-1-1 0,1 1-1,0 0 1,-1 0 0,1 0 0,-1 0 0,-1 0 0,-1 1 0,1-1 0,0 1 0,0 0-1,-1 0 1,1 1 0,0-1 0,0 0 0,0 1-1,0 0 1,1 0 0,-1 0 0,0 0-1,1 0 1,-1 0 0,-1 3 0,-1 2 12,0 0 0,1 1 0,0-1 0,1 1 1,0 0-1,0 0 0,-2 12 0,4-19-86,0 1-1,1 0 0,-1-1 1,1 1-1,0 0 1,-1 0-1,1 0 0,0-1 1,0 1-1,0 0 1,0 0-1,0-1 1,1 1-1,-1 0 0,1 0 1,-1-1-1,1 1 1,-1 0-1,1-1 0,0 1 1,0 0-1,0-1 1,0 1-1,0-1 0,0 0 1,0 1-1,0-1 1,1 0-1,-1 0 0,0 1 1,1-1-1,-1 0 1,1-1-1,0 1 1,-1 0-1,1 0 0,-1-1 1,1 1-1,0-1 1,2 1-1,25 0-4117,6-2-2615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144 156 14286,'0'0'1713,"-10"9"753,-9 7-1303,2 2 0,-28 32 0,39-42-954,0-1 1,1 1 0,0 0-1,0 0 1,1 1 0,0 0-1,0-1 1,1 1 0,0 1-1,0-1 1,1 0 0,-1 11-1,3-19-182,0 0 0,1 0 0,-1-1 0,0 1 0,0 0 1,0-1-1,1 1 0,-1 0 0,0 0 0,0-1 0,1 1 0,-1 0 0,1-1 0,-1 1 0,1-1 0,-1 1 0,1 0 0,-1-1 0,1 1 0,-1-1 0,1 1 0,0-1 0,-1 0 0,1 1 0,0-1 0,-1 0 0,1 1 0,0-1 0,1 0 0,31 2 904,-25-3-798,1 0 0,0-1 1,-1 0-1,1 0 0,7-4 0,-4-1-105,-1-1-1,0-1 1,-1 1-1,1-2 1,-2 1-1,0-1 1,0-1-1,0 0 0,-2 0 1,1-1-1,7-15 1,-2 1 3,-2-1 0,0 0 1,-2-1-1,7-34 0,-14 55-7,-1 0-1,0 0 0,-1 0 1,0 0-1,-1-13 1,1 19-23,0 0 0,0 0 0,0 1 0,-1-1 0,1 0 0,0 0 1,0 0-1,-1 0 0,1 1 0,-1-1 0,1 0 0,-1 0 0,1 1 0,-1-1 0,1 0 1,-1 1-1,1-1 0,-1 0 0,0 1 0,0-1 0,-1 0 0,1 1-9,0 0 1,0 0-1,-1 0 0,1 0 0,0 0 0,-1 0 0,1 1 0,0-1 1,0 0-1,-1 1 0,1-1 0,0 1 0,0-1 0,0 1 0,0 0 1,0-1-1,0 1 0,0 0 0,0 0 0,-1 1 0,-6 5 0,2 0 0,-1 0 0,1 1 0,0 0 0,1 0 0,0 0 0,-7 14 0,-22 67 72,33-86-49,-5 14 50,1 0 0,1 1 0,1 0-1,-2 19 1,5-35-59,0 1 0,-1-1 1,1 1-1,0 0 0,0-1 1,0 1-1,1-1 0,-1 1 0,1-1 1,-1 1-1,1-1 0,0 1 0,0-1 1,0 1-1,0-1 0,0 0 0,1 0 1,-1 1-1,1-1 0,-1 0 0,1 0 1,0 0-1,0-1 0,0 1 0,0 0 1,0-1-1,0 1 0,0-1 0,0 0 1,1 0-1,-1 0 0,1 0 0,-1 0 1,0 0-1,1-1 0,0 1 1,2-1-1,6 1-1,-1-2 1,1 1 0,-1-1 0,1-1-1,-1 0 1,0-1 0,0 0-1,0 0 1,0-1 0,0 0-1,-1-1 1,0 0 0,0 0-1,10-9 1,-6 4 0,0 0 0,-1-1 0,0-1 0,-1 0 0,0-1 0,-1 0 0,-1 0 0,12-22 0,-12 12 15,-8 11-50,-4 10-4,-4 9-28,7-7 56,-9 11 75,1 0 1,0 0-1,0 1 1,1 0 0,1 1-1,0-1 1,1 1-1,0 1 1,1-1-1,0 0 1,1 1-1,1 0 1,-1 15-1,3-28-55,0 0 0,0 0-1,0 0 1,0 0 0,0 0 0,0-1-1,0 1 1,1 0 0,-1 0-1,0 0 1,1 0 0,-1-1-1,0 1 1,1 0 0,-1 0 0,1-1-1,-1 1 1,1 0 0,0-1-1,-1 1 1,1 0 0,0-1-1,-1 1 1,1-1 0,0 1 0,0-1-1,-1 0 1,1 1 0,1-1-1,1 1 35,0 0 1,-1-1-1,1 0 0,0 1 0,0-1 0,0 0 0,0-1 1,0 1-1,4-1 0,2-1 62,0-1 1,0 0-1,0 0 1,0-1-1,9-5 1,1-3-105,0-2 0,-1 0-1,-1-1 1,0 0 0,-1-1 0,-1-1-1,-1-1 1,0 0 0,-1-1 0,12-24 0,-18 20-47,-7 14-117,-7 14-335,-2 8 456,1 0 0,0 0 0,1 1 0,-7 16 0,11-24 13,1 1 1,0-1-1,0 1 0,0 0 0,1 0 0,0 0 0,0 0 1,1-1-1,-1 1 0,2 0 0,1 14 0,-2-20-95,1 0 1,-1 0-1,1 1 0,0-1 0,-1 0 0,1 0 1,0 0-1,0 0 0,0 0 0,-1 0 0,1 0 1,0 0-1,0 0 0,1-1 0,-1 1 0,0 0 0,0-1 1,0 1-1,0 0 0,1-1 0,-1 0 0,0 1 1,1-1-1,0 1 0,36-3-7934,-4-11-7232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6054,'-52'19'-993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14350,'0'9'1542,"-11"323"9375,11-332-10902,0 0 0,0 0-1,0 1 1,0-1 0,0 0-1,0 1 1,0-1-1,0 0 1,0 1 0,0-1-1,0 0 1,0 0 0,0 1-1,0-1 1,0 0-1,0 1 1,0-1 0,0 0-1,0 0 1,1 1 0,-1-1-1,0 0 1,0 0-1,0 1 1,0-1 0,1 0-1,-1 0 1,0 1 0,0-1-1,1 0 1,-1 0-1,0 0 1,0 0 0,1 1-1,-1-1 1,0 0 0,0 0-1,1 0 1,10-7 691,9-18-7,27-64-450,-30 53-1126,39-59-1,-57 137-878,-22 37 1716,14-56 48,2 1 0,1 1 0,0-1 0,-3 51 0,10-75-7,-1 1-1,0-1 1,0 0 0,0 1 0,0-1 0,0 0 0,1 1 0,-1-1-1,0 0 1,0 1 0,1-1 0,-1 0 0,0 0 0,0 1-1,1-1 1,-1 0 0,0 0 0,1 1 0,-1-1 0,0 0-1,1 0 1,-1 0 0,1 0 0,-1 1 0,0-1 0,1 0-1,-1 0 1,1 0 0,-1 0 0,0 0 0,1 0 0,-1 0-1,1 0 1,-1 0 0,0 0 0,1-1 0,-1 1 0,0 0-1,1 0 1,-1 0 0,0 0 0,1 0 0,-1-1 0,1 1-1,-1 0 1,0 0 0,0-1 0,1 1 0,-1-1 0,21-10-49,20-31-1833,10-33-5574,-32 37 1908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10826,'0'0'13015,"-2"10"-12887,-17 112 815,-4 132-1,23-281-1044,1 16-16,0 0-1,-1 1 1,0-1 0,-1 1 0,0-1 0,0 0-1,-1 1 1,-1 0 0,0-1 0,0 1-1,-1 0 1,-7-12 0,11 22 124,0-1 0,0 1 0,0-1-1,0 1 1,-1-1 0,1 1 0,0-1 0,-1 1 0,1 0 0,0-1-1,-1 1 1,1-1 0,0 1 0,-1 0 0,1-1 0,-1 1 0,1 0-1,-1 0 1,1-1 0,-1 1 0,1 0 0,-1 0 0,1 0 0,-1 0 0,1 0-1,-1-1 1,1 1 0,-1 0 0,1 0 0,-1 0 0,1 0 0,-1 1-1,-4 14 134,4-11-130,1 1 0,0-1 1,1 0-1,-1 0 1,1 0-1,-1 0 0,1 0 1,3 6-1,-1-6 1,1 1 0,0-2 0,0 1 0,0 0 0,0-1 0,1 0 0,-1 0 0,1 0 0,0-1 0,0 1 0,0-1 0,0 0 0,0-1 0,0 1 0,0-1 0,1 0 0,-1 0 0,1-1 0,-1 1 0,0-1 0,1-1 0,-1 1 0,1-1 0,6-1 0,1 0 14,-1 0 0,1-1-1,-1-1 1,0 0-1,0-1 1,0 0-1,-1 0 1,0-2 0,15-9-1,21-28 145,-44 41-142,0 0 0,0 0 0,-1 0 0,0 0 0,1-1 1,-1 1-1,0-1 0,-1 0 0,1 1 0,-1-1 0,1 0 1,-1 0-1,0-5 0,-8 12 97,1 4-22,0 1 1,0 0 0,1 0-1,0 1 1,1-1-1,-1 1 1,2 0 0,-1 1-1,-2 13 1,1-3 507,2 0 1,0 0-1,0 34 1,3-53-595,0-1 1,0 1 0,0 0 0,0 0-1,0 0 1,0-1 0,0 1-1,0 0 1,0 0 0,1 0 0,-1 0-1,0-1 1,1 1 0,-1 0 0,0 0-1,1-1 1,-1 1 0,1 0-1,-1-1 1,1 1 0,-1 0 0,1-1-1,-1 1 1,1-1 0,0 1 0,-1-1-1,1 1 1,1 0 0,-1-1 6,1 0 0,-1 0 0,1 0 0,-1 0 1,1 0-1,-1 0 0,1 0 0,-1-1 0,1 1 0,-1 0 1,0-1-1,1 1 0,-1-1 0,2-1 0,4-1 30,-1-1 0,0 0 0,0 0 0,0-1 0,7-7-1,-6 3-305,0 0 0,-1 0 0,1-1 0,-2 0 0,0 0 0,5-12 0,-5 8-1178,-1 0 0,0-1 1,-1 1-1,2-19 1,-3-26-7692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14125,'0'0'1538,"-11"50"1088,11-31-1505,7-1-640,16-6-353,5 1-544,4-7-3044,3-4-3042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96 108 11627,'0'0'12091,"-10"10"-11071,3-4-973,-40 41 1012,43-43-893,1 0 0,0 0 0,0 0 1,1 0-1,-1 0 0,1 1 0,0-1 0,0 1 1,0-1-1,1 1 0,-1 0 0,1 0 0,0 5 1,1-10-164,0 1 0,1-1 1,-1 0-1,1 1 0,-1-1 1,0 1-1,1-1 1,-1 0-1,1 0 0,-1 1 1,1-1-1,-1 0 0,1 0 1,-1 0-1,1 1 0,-1-1 1,1 0-1,-1 0 0,1 0 1,0 0-1,-1 0 1,1 0-1,-1 0 0,1 0 1,-1 0-1,1-1 0,-1 1 1,1 0-1,-1 0 0,2-1 1,18-4 84,54-27-376,-63 25 115,1 1-1,0 0 1,0 1 0,0 1-1,0 0 1,1 0 0,0 1-1,0 1 1,-1 0 0,2 1-1,-1 0 1,13 1 0,-25 1 180,0 0 0,0 0 0,0 0 0,0 0 0,0 0 0,0 0 0,-1 0 0,1 0 0,0 0 0,-1 0 0,1 1 0,-1-1 0,1 0 0,-1 0 0,0 1 0,1-1 0,-1 0 0,0 1 0,0-1 0,0 0 0,0 0 0,0 1 0,0-1 0,-1 2 0,-1 35 522,1-30-414,1 3 219,17-20-425,53-48-4271,-24 15-3357,-11 9-1575</inkml:trace>
  <inkml:trace contextRef="#ctx0" brushRef="#br0" timeOffset="1">552 1 15887,'-9'3'3603,"-6"1"-2613,1 1 0,-1 1-1,2 0 1,-1 1-1,1 1 1,0 0 0,-18 15-1,30-23-979,1 0-1,-1 1 0,1-1 0,-1 0 0,1 1 1,-1-1-1,1 0 0,-1 1 0,1-1 1,0 1-1,-1-1 0,1 1 0,-1-1 1,1 1-1,0-1 0,0 1 0,-1-1 1,1 1-1,0-1 0,0 1 0,0-1 1,0 1-1,0 0 0,-1-1 0,1 1 1,0-1-1,0 1 0,0-1 0,1 1 1,-1 0-1,0-1 0,0 1 0,0-1 1,0 1-1,1-1 0,-1 1 0,0-1 1,0 1-1,1-1 0,-1 1 0,0-1 1,1 1-1,-1-1 0,0 1 0,1-1 1,-1 1-1,1-1 0,-1 0 0,1 1 1,-1-1-1,1 0 0,-1 0 0,1 1 1,-1-1-1,1 0 0,0 0 0,0 0 1,43 7-223,-25-5-127,-14-1 228,0 1-1,0-1 0,0 1 1,-1 0-1,1 0 0,-1 0 1,1 1-1,-1 0 1,0 0-1,5 4 0,-9-6 107,1-1-1,0 1 1,-1-1-1,1 1 1,-1 0-1,1 0 1,-1-1-1,0 1 1,1 0 0,-1 0-1,0-1 1,1 1-1,-1 0 1,0 0-1,0 0 1,0-1-1,0 1 1,0 0-1,0 0 1,0 0-1,0 0 1,0-1-1,0 1 1,0 0 0,-1 1-1,0 0 26,0-1 0,-1 1 0,1-1 0,0 1 0,-1-1-1,0 1 1,1-1 0,-1 0 0,0 1 0,1-1 0,-1 0 0,0 0 0,0 0-1,0-1 1,-2 2 0,-61 14-60,19-12-4461,18-4-3244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8200,'0'0'11269,"-5"11"-8867,-10 27-792,-32 94 1547,41-113-3039,1 0 1,1 1-1,1-1 1,1 1-1,0 25 1,2-43-120,0-1 1,1 1 0,-1 0 0,0-1 0,1 1 0,-1 0 0,1-1 0,0 1 0,-1-1 0,1 1-1,0-1 1,0 1 0,0-1 0,0 1 0,0-1 0,0 0 0,0 0 0,0 1 0,1-1 0,-1 0-1,0 0 1,1 0 0,-1-1 0,1 1 0,-1 0 0,1 0 0,-1-1 0,1 1 0,0-1 0,-1 1-1,1-1 1,0 0 0,-1 0 0,1 0 0,0 0 0,0 0 0,-1 0 0,1 0 0,0 0-1,-1-1 1,3 0 0,4 0-11,1-1 1,-1 0-1,0 0 0,1-1 0,-1 0 0,15-9 0,39-34-381,-48 34 187,0 1 0,1 1 0,27-15 1,-42 25 206,0 0 0,0 0-1,1 0 1,-1 0 0,0 0 0,1 0 0,-1 0 0,0 0 0,0 0 0,1 0 0,-1 0 0,0 1 0,0-1 0,1 0 0,-1 0 0,0 0 0,0 0-1,1 0 1,-1 1 0,0-1 0,0 0 0,0 0 0,1 0 0,-1 1 0,0-1 0,0 0 0,0 0 0,0 0 0,0 1 0,1-1 0,-1 0 0,0 0 0,0 1-1,0-1 1,0 0 0,0 1 0,0-1 0,0 0 0,0 0 0,0 1 0,0-1 0,0 0 0,0 0 0,0 1 0,2 23 176,-3-21-159,1 0-1,0 0 0,0 0 0,0-1 0,1 1 0,-1 0 1,1 0-1,-1-1 0,1 1 0,0 0 0,0-1 0,2 4 0,0-4-11,0-1-1,0 0 1,0 0-1,0 0 1,1 0-1,-1-1 1,0 1-1,1-1 1,-1 1-1,0-1 1,1-1-1,-1 1 0,0 0 1,1-1-1,-1 1 1,0-1-1,0 0 1,1 0-1,4-3 1,9-3-146,-1-2 1,22-13 0,-15 8-489,-7 10-449,-14 16 715,-20 35 709,9-25-178,3-4 32,2 1 1,0 0-1,1 0 0,0 1 0,2-1 0,2 37 0,4-10-1104,20 78 0,-23-115 592,0 0 1,-1 0-1,0 0 1,0 1-1,-1 9 1,0-17 391,0-1 0,0 1 1,0-1-1,0 0 1,0 1-1,-1-1 1,1 1-1,0-1 1,-1 0-1,1 1 1,-1-1-1,0 0 1,1 1-1,-1-1 0,0 0 1,0 0-1,0 0 1,0 1-1,0-1 1,0 0-1,0 0 1,0-1-1,0 1 1,0 0-1,-1 0 1,1 0-1,0-1 0,-1 1 1,1-1-1,0 1 1,-1-1-1,1 0 1,-1 1-1,1-1 1,-1 0-1,1 0 1,0 0-1,-1 0 1,-1 0-1,2 0-15,0-1 1,-1 1-1,1-1 0,0 1 1,0-1-1,0 1 0,0-1 1,0 0-1,0 0 0,0 1 1,0-1-1,0 0 1,0 0-1,0 0 0,0 0 1,0 0-1,1 0 0,-1 0 1,0 0-1,1 0 0,-1-1 1,0-1-1,-10-35 243,8 23-156,-4-15-69,2-1 0,0 0 1,3 0-1,1-40 1,0 68-100,1 0 1,0 0 0,1 0-1,-1 1 1,0-1 0,1 0 0,0 0-1,-1 0 1,1 0 0,0 1-1,1-1 1,-1 0 0,0 1-1,1-1 1,0 1 0,-1-1-1,1 1 1,0 0 0,0 0 0,0 0-1,0 0 1,1 0 0,-1 0-1,1 0 1,-1 1 0,5-3-1,3 1-904,1-1 0,0 2-1,0-1 1,0 2 0,19-2-1,4 0-4539,-2-2-1920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12332,'0'0'12833,"9"11"-11979,-4-4-771,0 0 1,0 0-1,-1 0 0,0 1 0,0 0 0,0 0 0,-1 0 0,-1 0 0,1 0 1,-1 0-1,0 1 0,-1-1 0,0 11 0,-1 69 115,0-88-195,0 1 0,1-1 0,-1 0 0,0 0 0,0 0 0,0 1 0,0-1 0,0 0 0,0 0 1,0 0-1,1 1 0,-1-1 0,0 0 0,0 0 0,0 0 0,1 0 0,-1 0 0,0 1 0,0-1 1,0 0-1,1 0 0,-1 0 0,0 0 0,0 0 0,0 0 0,1 0 0,-1 0 0,0 0 0,0 0 1,1 0-1,-1 0 0,0 0 0,0 0 0,1 0 0,-1 0 0,0 0 0,0 0 0,0 0 0,1 0 1,-1 0-1,0 0 0,0 0 0,0-1 0,1 1 0,-1 0 0,0 0 0,0 0 0,0 0 0,1-1 1,-1 1-1,0 0 0,0 0 0,0 0 0,0-1 0,13-8 179,10-13-4,37-45 1,-39 42-83,37-36 1,-58 61-98,0 0 1,1-1-1,-1 1 0,0 0 1,0 0-1,0 0 0,0 0 1,1 0-1,-1 0 1,0 0-1,0-1 0,0 1 1,0 0-1,1 0 1,-1 0-1,0 0 0,0 0 1,0 0-1,1 0 0,-1 0 1,0 0-1,0 0 1,0 0-1,1 0 0,-1 0 1,0 0-1,0 0 1,0 0-1,1 0 0,-1 0 1,0 1-1,0-1 0,0 0 1,1 0-1,-1 0 1,0 0-1,0 0 0,0 0 1,0 1-1,0-1 1,1 0-1,-1 0 0,0 0 1,0 0-1,0 0 0,0 1 1,0-1-1,0 0 1,0 0-1,0 0 0,0 1 1,1-1-1,-1 0 1,0 0-1,0 0 0,0 1 1,0-1-1,2 22-77,-7 25-27,3-40 60,-4 29 350,12-26 155,12-14 213,-2-6-475,-1-1 0,-1-1 0,19-17 0,-22 18-503,1 0 1,0 1-1,1 0 1,0 1-1,17-9 1,-30 18 274,1 1 1,-1-1 0,1 0-1,-1 0 1,1 0 0,-1 1 0,1-1-1,-1 0 1,0 1 0,1-1 0,-1 0-1,0 1 1,1-1 0,-1 0 0,0 1-1,1-1 1,-1 1 0,0-1-1,0 0 1,1 1 0,-1-1 0,0 1-1,0-1 1,0 1 0,0-1 0,0 1-1,0-1 1,0 1 0,0-1 0,0 1-1,0-1 1,0 1 0,0-1-1,0 1 1,0-1 0,0 1 0,0-1-1,0 1 1,-1-1 0,1 0 0,0 1-1,-1 0 1,-3 26 6,-19 21 22,1-4-1609,16-17-2891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82 131 9257,'0'0'10020,"-3"8"-8029,-20 60 2942,27-78-3624,7-27-212,-11 37-1109,0-1 1,0 1 0,0-1 0,0 0 0,0 1 0,0-1-1,0 1 1,0-1 0,0 1 0,0-1 0,0 0 0,0 1 0,0-1-1,0 1 1,-1-1 0,1 1 0,0-1 0,0 1 0,-1-1-1,1 1 1,0-1 0,-1 1 0,1-1 0,0 1 0,-1-1 0,1 1-1,-1 0 1,1-1 0,-1 1 0,1 0 0,-1-1 0,1 1-1,-1 0 1,1 0 0,-1-1 0,1 1 0,-1 0 0,0 0 0,1 0-1,-1 0 1,1 0 0,-1 0 0,0 0 0,1 0 0,-1 0-1,1 0 1,-1 0 0,1 0 0,-1 0 0,0 1 0,0-1 0,-1 1-35,0 1 0,0-1 0,0 0 0,0 1 1,0-1-1,0 1 0,0 0 0,1-1 0,-1 1 1,1 0-1,-1 0 0,1 0 0,0 0 0,0 0 1,0 1-1,0-1 0,0 0 0,-1 4 0,-13 49 49,14-50-27,0-1 29,0-1 1,0 1 1,0 0-1,0 0 0,1 0 1,0 0-1,-1 0 0,2 6 1,-1-9 13,1 0 1,-1 0 0,1 0-1,-1 0 1,1-1 0,-1 1-1,1 0 1,0 0 0,-1-1-1,1 1 1,0 0 0,-1-1-1,1 1 1,0 0 0,0-1 0,0 1-1,0-1 1,0 0 0,0 1-1,0-1 1,0 0 0,-1 1-1,1-1 1,0 0 0,0 0-1,0 0 1,0 0 0,0 0-1,0 0 1,0 0 0,0 0-1,0-1 1,0 1 0,2-1-1,8-2 33,0 0 1,0-1-1,0 0 0,-1-1 0,1 0 0,-1-1 0,0 0 0,-1-1 0,0 0 0,0 0 0,0-1 0,9-11 1,-3 5-99,0 0 0,29-18 0,-44 32 33,0 0 0,0 0 0,1-1 0,-1 1 0,0 0 0,1 0 1,-1 0-1,0 0 0,0 0 0,1 0 0,-1 0 0,0 0 0,1 0 0,-1 0 1,0 0-1,1 0 0,-1 0 0,0 0 0,1 0 0,-1 0 0,0 0 1,0 0-1,1 0 0,-1 0 0,0 0 0,1 0 0,-1 1 0,0-1 0,0 0 1,1 0-1,-1 0 0,0 1 0,0-1 0,0 0 0,1 0 0,-1 1 1,0-1-1,0 0 0,0 0 0,1 1 0,4 19-148,-5 35 291,0-43-96,-1-10-16,1-1 0,0 0 0,0 1 0,0-1 0,0 1 0,1-1 0,-1 1 0,0-1 0,0 0 0,1 1 0,-1-1 0,1 0 0,-1 1 0,1-1 0,0 0 0,0 0 0,-1 0 0,1 1 0,0-1 0,0 0-1,1 1 1,-1-2-5,0 1 0,1-1 0,-1 1 0,0-1 0,0 0 0,1 0 0,-1 0 0,0 0 0,0 0 0,0 0 0,1 0 0,-1 0 0,0 0 0,0 0 0,1 0 0,-1-1 0,0 1 0,2-2-1,5-2-58,0 0 0,0 0 0,-1-1 0,0-1-1,8-6 1,31-33-2519,-16 9-1937,-10 5-2545,-9-3 4479,-18 41 6303,6-5-3220,-1-1-1,1 1 0,0 0 1,0 0-1,0 0 0,0 0 0,0 0 1,1 0-1,-1 0 0,1 0 1,-1 3-1,37-7-403,-34 2-304,0 0-1,0 0 1,-1 0 0,1 0 0,0 0-1,0 1 1,-1-1 0,1 1 0,0-1-1,0 1 1,-1-1 0,1 1 0,-1 0-1,1 0 1,-1 0 0,1 0 0,-1 0-1,1 0 1,-1 0 0,0 0 0,2 2-1,-1 1 90,1 0 0,-1 0-1,0 0 1,0 0-1,0 0 1,-1 0 0,1 0-1,0 7 1,2 9 775,-2 0 0,0 39 1,-2-51-536,0-2 0,0 11 759,0 0 0,-6 28 0,6-42-779,0-1-1,-1 1 0,1 0 0,-1 0 1,0-1-1,0 1 0,0 0 1,0-1-1,0 1 0,0-1 1,-1 1-1,1-1 0,-1 0 0,0 0 1,0 1-1,0-1 0,0-1 1,0 1-1,0 0 0,-1 0 0,1-1 1,0 1-1,-6 1 0,7-3-117,0 1 1,1-1-1,-1 0 0,0-1 0,0 1 0,0 0 0,0 0 0,0 0 0,0 0 0,1-1 0,-1 1 0,0 0 0,0-1 0,0 1 0,1 0 0,-1-1 1,0 1-1,0-1 0,1 0 0,-1 1 0,1-1 0,-1 1 0,0-1 0,1 0 0,-1 0 0,1 1 0,-1-1 0,1 0 0,0 0 0,-1 1 0,1-1 1,0 0-1,0 0 0,-1 0 0,1 0 0,0 0 0,0 0 0,0 1 0,0-2 0,-2-41-145,2 37 137,0-8-55,1 0 0,1 0 0,0 0-1,1 0 1,0 0 0,1 1 0,1 0 0,0 0-1,12-23 1,-2 12-63,0 2 1,2-1-1,0 2 0,21-20 0,24-26 816,-66 73-494,0 1 0,0-1 0,0 1-1,1 0 1,-4 10 0,-1 0-120,5-11-29,1 0 0,-1 1 1,1-1-1,1 1 0,-1-1 0,0 12 1,2-17-29,-1 1 0,1-1 0,0 0 1,0 1-1,0-1 0,0 1 1,0-1-1,1 0 0,-1 1 1,0-1-1,1 0 0,-1 1 1,1-1-1,-1 0 0,1 1 1,0-1-1,-1 0 0,1 0 1,0 0-1,0 0 0,0 0 0,0 0 1,0 0-1,0 0 0,0 0 1,0 0-1,0 0 0,0-1 1,1 1-1,-1 0 0,0-1 1,0 1-1,1-1 0,-1 0 1,0 1-1,1-1 0,1 0 0,16 2 31,1 0-1,-1-2 0,0-1 0,0 0 0,1-1 0,-1-1 0,0-1 0,23-8 0,-42 12-27,0 0 0,0 1 0,1-1-1,-1 0 1,0 0 0,0 0 0,0 0 0,0 0 0,1 0 0,-1 0 0,0 0-1,0 0 1,0 0 0,0 0 0,1 0 0,-1-1 0,0 1 0,0 0 0,0 0 0,0 0-1,1 0 1,-1 0 0,0 0 0,0 0 0,0 0 0,0 0 0,0-1 0,1 1-1,-1 0 1,0 0 0,0 0 0,0 0 0,0 0 0,0-1 0,0 1 0,0 0 0,0 0-1,0 0 1,0 0 0,0-1 0,0 1 0,0 0 0,1 0 0,-1 0 0,0-1-1,-1 1 1,1 0 0,0 0 0,0 0 0,0 0 0,0-1 0,0 1 0,0 0 0,0 0-1,0 0 1,0 0 0,0-1 0,-13-3 645,12 4-632,0 1-1,1-1 1,-1 0-1,1 0 1,-1 0-1,0 0 1,1 0-1,-1 0 1,0 0-1,1 0 1,-1-1-1,1 1 1,-1 0-1,0 0 1,1 0-1,-1-1 1,1 1 0,-1 0-1,1-1 1,-1 1-1,1 0 1,-1-1-1,1 1 1,-1-1-1,1 1 1,-1-1-1,1 1 1,0-1-1,-1 1 1,1-1-1,0 1 1,-1-1-1,1 1 1,0-1-1,0 1 1,-1-2-1,5 1-82,0 0 0,0 0-1,0 0 1,0 0-1,0 1 1,0 0-1,0 0 1,0 0 0,0 0-1,5 1 1,2 0-657,12-2-2043,0-2-3497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59 10186,'2'-33'7570,"-3"32"-7348,1 0 0,0-1 0,-1 1 0,1 0 1,-1 0-1,0-1 0,1 1 0,-1 0 0,0 0 0,0 0 0,1 0 1,-1 0-1,0 0 0,0 0 0,-2-2 0,1 2-164,-1 0 0,0 0-1,1 1 1,-1-1 0,1 0 0,-1 1-1,0 0 1,0-1 0,1 1 0,-1 0-1,0 0 1,1 1 0,-1-1 0,0 1-1,1-1 1,-1 1 0,0 0-1,1 0 1,-1 0 0,-3 2 0,-5 3-25,1 0 0,1 0 1,-1 1-1,1 1 0,1-1 1,-1 1-1,1 1 0,-12 16 0,-4 7 512,-22 44-1,34-58-360,2 1 0,1 0 1,0 1-1,1 0 1,1 0-1,1 0 1,1 1-1,1 0 0,0 1 1,0 30-1,4-48-180,0-1-1,1 0 0,-1 0 1,1 1-1,-1-1 0,1 0 1,0 0-1,0 0 0,1 0 1,-1 0-1,0 0 0,1 0 1,0 0-1,0 0 0,0-1 1,0 1-1,0-1 0,0 0 1,4 4-1,-1-4 1,-1 1-1,1 0 1,-1-1 0,1 0 0,0 0 0,0-1-1,0 1 1,0-1 0,0 0 0,0 0-1,8 0 1,-3-1 14,0 0 0,1-1-1,-1 0 1,0 0 0,0-1-1,0 0 1,0-1 0,0 0-1,0-1 1,-1 0 0,0 0-1,10-7 1,-14 7 91,0 0 1,0-1-1,-1 1 1,0-1-1,0 0 0,0 0 1,0-1-1,-1 1 1,0-1-1,0 0 1,-1 0-1,1 0 0,-1 0 1,2-11-1,-3 14-81,-1 0 0,0 1 0,1-1 0,-1 1 0,0-1 0,0 0-1,-1 1 1,1-1 0,0 0 0,-1 1 0,1-1 0,-1 1 0,0-1 0,0 1 0,0 0-1,0-1 1,-1 1 0,1 0 0,-1 0 0,1-1 0,-1 1 0,0 0 0,1 1 0,-1-1 0,0 0-1,0 0 1,-1 1 0,1 0 0,0-1 0,0 1 0,-1 0 0,1 0 0,-1 0 0,1 0-1,-1 0 1,1 1 0,-4-1 0,-61-5-90,65 6 51,-1 0 1,1 0-1,-1 0 1,1 0-1,-1 0 1,0 0-1,1 1 1,-1-1-1,1 1 1,-1 0-1,1 0 1,0 0-1,-1 0 0,1 0 1,0 0-1,0 1 1,0-1-1,-1 1 1,2-1-1,-1 1 1,0 0-1,-3 3 1,6-4 4,-1 0-1,0-1 1,1 1 0,-1-1-1,0 1 1,1 0 0,-1-1 0,1 1-1,-1-1 1,1 1 0,0-1 0,-1 1-1,1-1 1,-1 0 0,1 1 0,0-1-1,-1 0 1,1 1 0,0-1 0,-1 0-1,1 0 1,0 1 0,0-1 0,-1 0-1,1 0 1,0 0 0,0 0 0,-1 0-1,1 0 1,0 0 0,0 0-1,-1-1 1,1 1 0,0 0 0,0-1-1,34-2-2,-10-4-360,0-2 0,-1-1 0,0-1 0,-1-1 0,35-23 0,22-11-663,-80 46 1041,0 0-1,0 0 1,1 0 0,-1 0-1,0-1 1,0 1 0,1 0-1,-1 0 1,0 0-1,0 0 1,0 0 0,1 0-1,-1 0 1,0 0 0,0 0-1,1 0 1,-1 0 0,0 0-1,0 0 1,1 0-1,-1 0 1,0 0 0,0 0-1,1 0 1,-1 0 0,0 0-1,0 1 1,1-1-1,-1 0 1,0 0 0,0 0-1,0 0 1,1 0 0,-1 1-1,0-1 1,0 0 0,0 0-1,0 0 1,1 1-1,-1-1 1,0 0 0,0 0-1,0 0 1,0 1 0,0-1-1,0 0 1,0 0-1,0 1 1,0-1 0,0 0-1,0 0 1,0 1 0,0-1-1,0 0 1,0 0-1,0 1 1,0-1 0,0 0-1,0 0 1,0 1 0,0-1-1,0 0 1,0 0 0,0 1-1,0-1 1,-1 0-1,-5 22 371,5-19-306,-10 26 151,2 0-1,1 1 0,1 0 1,2 0-1,-3 48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9801,'0'0'15743,"-10"14"-15700,-17 31 191,2 2 0,2 1-1,2 0 1,-20 69 0,33-91 50,2 1 0,1 0-1,1 0 1,1 0 0,2 55 0,1-79-282,0 0 1,0 0-1,1 0 0,-1-1 1,1 1-1,0 0 1,0 0-1,0 0 0,1 0 1,-1-1-1,0 1 1,1-1-1,0 1 0,0-1 1,0 0-1,0 1 1,0-1-1,0 0 0,0 0 1,4 2-1,-1-1 23,0-1 1,0 0-1,-1 0 0,1-1 1,1 1-1,-1-1 0,0 0 1,0-1-1,0 1 0,0-1 1,6 0-1,1-1-599,0 0 0,-1-1 0,0 0-1,18-6 1,-20 5-1005,-1 0 1,1 0-1,-1-1 0,0-1 0,9-5 0,10-14-12264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15759,'0'0'8018,"-5"10"-7644,-78 218 1726,63-167-1147,19-61-933,1 1-1,0-1 0,-1 1 0,1 0 1,0-1-1,-1 1 0,1 0 1,0-1-1,0 1 0,0 0 0,-1-1 1,1 1-1,0 0 0,0 0 0,0-1 1,0 1-1,0 0 0,0 0 0,1-1 1,-1 1-1,0 0 0,0-1 1,0 1-1,1 0 0,-1-1 0,0 1 1,1 0-1,-1-1 0,0 1 0,1-1 1,-1 1-1,1-1 0,-1 1 0,1-1 1,-1 1-1,1-1 0,0 1 1,-1-1-1,2 1 0,33-3 214,185-37-607,-213 38 39,27-7-4049,-19 2-2460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29 8872,'-2'-23'11305,"2"23"-11154,-1-1 0,1 1 1,0 0-1,0-1 1,-1 1-1,1 0 1,0-1-1,-1 1 1,1 0-1,0 0 0,-1-1 1,1 1-1,0 0 1,-1 0-1,1-1 1,0 1-1,-1 0 1,1 0-1,-1 0 0,1 0 1,-1 0-1,1 0 1,0 0-1,-1 0 1,1 0-1,-1 0 1,1 0-1,-1 0 0,-2 1-126,1 0-1,-1 0 0,1 0 0,0 0 0,0 1 0,-1-1 0,1 1 0,0 0 1,0-1-1,0 1 0,1 0 0,-1 0 0,0 0 0,-1 3 0,-7 12 88,0 0 0,1 0 1,1 1-1,1 0 0,0 1 0,1 0 0,1 0 0,1 0 0,1 1 0,0-1 0,1 36 1,2-53-101,0 0-1,0 0 1,0-1 0,0 1 0,1 0 0,-1 0 0,1-1 0,-1 1 0,1 0 0,-1 0 0,1-1 0,0 1 0,0-1 0,0 1 0,0-1 0,0 1 0,0-1 0,0 0 0,1 1 0,-1-1 0,0 0 0,1 0 0,-1 0 0,1 0 0,-1 0 0,1 0 0,0-1 0,-1 1 0,1 0 0,0-1 0,-1 1 0,1-1 0,0 0 0,0 1 0,-1-1 0,1 0 0,0 0-1,0 0 1,0 0 0,2-1 0,0 0 35,-1 1 1,1-1-1,-1 1 0,1-1 0,-1 0 0,0 0 0,1-1 0,-1 1 0,0-1 0,0 0 0,0 1 0,0-1 0,0-1 0,-1 1 0,1 0 0,0-1 0,-1 1 0,0-1 0,0 0 0,3-4 0,-3 5 61,-1-1 0,0 1 1,0-1-1,0 1 0,0-1 0,-1 1 0,1-1 0,-1 0 0,1 1 0,-1-1 0,0 0 0,0 1 0,0-1 0,0 0 0,-1-3 1,0 5-77,0 0 0,0 0 1,0 0-1,0 0 1,0 0-1,0 0 1,-1 0-1,1 0 0,0 1 1,-1-1-1,1 0 1,0 1-1,-1-1 1,1 1-1,0-1 0,-1 1 1,1 0-1,-1-1 1,1 1-1,-1 0 0,1 0 1,-1 0-1,1 0 1,-1 0-1,1 1 1,-1-1-1,-1 1 0,-2 0-42,1 0 0,-1 0 0,1 1 0,0 0 0,-1 0-1,1 0 1,-5 3 0,8-4 1,-1 0 0,0 0 0,0 0 0,1 0 0,-1 1 0,1-1 1,-1 0-1,1 1 0,-1-1 0,1 1 0,0 0 0,0-1 0,0 1 0,0 0 0,0 0 0,0 0 0,0-1 0,0 4 1,11-6-67,0-3 102,0-1 1,0 0-1,0-1 1,-1 0-1,0 0 1,14-13-1,-15 12-34,0 1 1,0-1-1,1 1 1,0 1-1,0 0 1,0 0-1,0 1 1,15-5-1,-24 9-3,1 0 0,0-1 0,-1 1 1,1 0-1,0 0 0,-1 0 0,1 0 0,0 0 0,-1 0 0,1 0 0,0 1 0,-1-1 0,1 0 0,0 0 0,-1 0 0,1 1 0,0-1 1,-1 0-1,1 1 0,-1-1 0,1 0 0,-1 1 0,1-1 0,-1 1 0,1-1 0,-1 1 0,1-1 0,-1 1 0,0-1 0,1 2 0,5 25-106,-10 33 81,3-57 24,-10 37 113,5-25-2087,6-16 1830,0 1 0,0 0 0,0 0 0,0 0 0,0 0 0,0 0 0,0 0 0,0 0 0,0 0 0,0-1 0,0 1 0,0 0 0,0 0 0,0 0 0,0 0 0,0 0 0,0 0 0,0 0 0,0-1 0,0 1 0,0 0 0,0 0 0,0 0 0,0 0 0,0 0 0,0 0 0,0 0 0,0 0 0,-2-1-2016,2 1 2016,0 0 0,0 0 0,0 0 0,0 0 0,0 0 0,-1 0 0,1 0 0,0 0 0,0 0 0,0 0 0,0 0 0,0 0 0,0-24-11867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17200,'0'0'4511,"-2"10"-3246,-10 36-283,-2-1-1,-1-1 0,-3-1 0,-40 74 0,58-117-967,0 0-1,0 0 1,0 1-1,0-1 1,0 0-1,0 1 1,0-1-1,-1 0 0,1 1 1,0-1-1,0 0 1,0 1-1,0-1 1,0 0-1,-1 0 1,1 1-1,0-1 1,0 0-1,0 0 1,-1 0-1,1 1 0,0-1 1,0 0-1,-1 0 1,1 0-1,0 1 1,-1-1-1,1 0 1,0 0-1,-1 0 1,1 0-1,0 0 0,0 0 1,-1 0-1,1 0 1,0 0-1,-1 0 1,1 0-1,0 0 1,-1 0-1,1 0 1,0 0-1,-1 0 0,1 0 1,0 0-1,-1 0 1,1-1-1,0 1 1,-1 0-1,-4-22 26,4-49-1147,1 56 602,-2-41-1119,0 49 683,1 38 472,-1 14 482,1 42-55,1-79 162,1-1 0,0 1 0,0-1 1,1 1-1,0-1 0,0 0 0,1 0 0,5 11 0,-7-17-79,-1 0 1,0 0 0,0 0 0,1-1-1,-1 1 1,1 0 0,-1-1 0,1 1-1,-1 0 1,1-1 0,-1 1-1,1-1 1,0 1 0,-1 0 0,1-1-1,0 0 1,0 1 0,-1-1 0,1 1-1,0-1 1,0 0 0,-1 0 0,1 1-1,0-1 1,0 0 0,0 0-1,-1 0 1,1 0 0,0 0 0,0 0-1,0 0 1,0 0 0,-1 0 0,1 0-1,0-1 1,0 1 0,0 0 0,-1 0-1,1-1 1,0 1 0,0-1 0,-1 1-1,1-1 1,0 1 0,-1-1-1,1 1 1,0-1 0,-1 1 0,2-2-1,0-1-18,0 1 0,-1-1 0,1 1 0,-1-1 0,1 0 0,-1 0 0,0 1 0,0-1 0,0 0 0,0 0 0,0 0 0,0-6 0,-2 3-56,0 1-1,0-1 1,-1 1 0,0 0 0,0-1 0,0 1-1,-1 0 1,1 0 0,-1 0 0,0 1 0,-1-1-1,1 1 1,-1 0 0,0 0 0,0 0 0,0 0-1,-7-4 1,-11-9-149,-49-28-1,71 45 185,-13-7-71,-10-5 356,24 10-131,15 4-105,22 5 356,46 1-1,-53-6-1287,0 1-1,56 14 1,-65-9-4077,-3 2-3684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6406,'0'0'13447,"2"9"-12656,11 43 838,29 73 0,12 42-765,-49-145-667,-1-1 1,0 1-1,-2 0 0,-1 0 1,-1 0-1,-2 24 0,0-34-95,-1-1 0,0 1 0,-1-1 0,0 0 0,0 0 0,-1 0-1,-1-1 1,0 1 0,-7 9 0,8-14-378,0 1 0,0-1 1,0 0-1,-1 0 0,1 0 0,-1-1 1,-1 0-1,1 0 0,-1-1 1,0 0-1,0 0 0,0 0 0,0-1 1,-9 2-1,-12-2-5842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12524,'0'0'9988,"-3"8"-9881,1 1 30,-1-1 1,1 0-1,1 1 1,-1 0-1,2-1 1,-1 1-1,1 0 0,0 0 1,1-1-1,0 1 1,0-1-1,1 1 1,0-1-1,1 1 1,0-1-1,0 0 1,1 0-1,0 0 1,8 11-1,-11-17-72,1-1-1,0 1 1,0-1-1,0 0 1,0 1 0,0-1-1,0 0 1,0 0 0,0 0-1,0-1 1,0 1-1,1-1 1,-1 1 0,0-1-1,1 0 1,-1 1-1,0-1 1,1 0 0,-1-1-1,0 1 1,1 0-1,-1-1 1,0 1 0,0-1-1,0 0 1,1 1 0,-1-1-1,0 0 1,0-1-1,0 1 1,2-2 0,6-3 140,0 0 1,-1-1 0,0-1 0,14-13-1,52-64 25,-74 85-232,-1-1 0,1 1 0,-1 0 0,1 0 0,-1-1 0,1 1 0,-1 0 1,1 0-1,-1 0 0,1 0 0,-1 0 0,1 0 0,-1 0 0,1 0 0,-1 0 0,1 0 0,-1 0 1,1 0-1,-1 0 0,1 0 0,-1 0 0,0 1 0,1-1 0,-1 0 0,1 0 0,-1 0 0,1 1 0,-1-1 1,0 0-1,1 1 0,-1-1 0,1 0 0,-1 1 0,0-1 0,1 1 0,-1-1 0,0 0 0,0 1 1,1-1-1,-1 1 0,0-1 0,0 1 0,0-1 0,0 1 0,0-1 0,1 1 0,-1-1 0,0 1 1,0-1-1,0 1 0,0-1 0,0 1 0,-1 0 0,8 41-167,-6-28 137,0-8 43,0 0 1,1-1 0,-1 0 0,1 1 0,0-1 0,0 0-1,4 6 1,-6-10-3,1 0-1,0 0 0,1 0 0,-1 0 0,0 1 1,0-1-1,0-1 0,1 1 0,-1 0 0,0 0 1,1 0-1,-1-1 0,1 1 0,-1-1 1,1 1-1,-1-1 0,1 0 0,-1 1 0,1-1 1,0 0-1,-1 0 0,1 0 0,-1 0 0,1 0 1,-1-1-1,1 1 0,-1 0 0,1-1 1,-1 1-1,1-1 0,1 0 0,7-4 93,1 0 0,-1-1 0,0 0-1,-1-1 1,1 0 0,8-8 0,-12 9-203,0 0 1,0 0-1,1 1 1,0 0-1,0 0 1,0 1-1,1 0 1,0 0-1,-1 1 1,1 0-1,0 0 1,1 1-1,-1 0 1,10-1-1,-17 3-83,1 1-1,-1-1 1,0 0-1,0 1 0,1-1 1,-1 1-1,0-1 0,0 1 1,0 0-1,0-1 0,0 1 1,0 0-1,0 0 0,0 0 1,0 0-1,0 0 1,-1 0-1,1 0 0,0 0 1,-1 0-1,1 0 0,0 0 1,-1 1-1,1-1 0,-1 0 1,0 0-1,1 1 1,-1-1-1,0 0 0,0 0 1,0 3-1,5 12-6307,-1-6-996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130 318 12011,'0'0'4015,"2"-9"-214,-1 5-3618,0-3 697,0-1 1,0 0-1,0 1 0,-1-1 1,-1-10-1,1 17-770,0 0-1,0 0 1,-1 0 0,1 0 0,0 0-1,0 0 1,-1 0 0,1 0-1,-1 1 1,1-1 0,-1 0 0,1 0-1,-1 0 1,1 1 0,-1-1 0,0 0-1,0 0 1,1 1 0,-1-1 0,0 1-1,0-1 1,-1 0 0,1 1-94,-1 0 0,0-1 0,0 1 0,0 0 1,1 1-1,-1-1 0,0 0 0,0 1 0,1-1 0,-1 0 0,0 1 1,1 0-1,-1-1 0,0 1 0,1 0 0,-1 0 0,-2 2 1,-2 2-25,0 0 0,0 0 1,1 1-1,-1-1 0,1 1 1,0 1-1,1-1 0,0 1 1,0-1-1,0 1 0,-3 10 0,1-3-6,1-1 0,1 1 0,1-1 0,0 1 0,-2 20 0,5-33 17,-1 1 0,1-1-1,0 1 1,0-1 0,0 1-1,0-1 1,0 1-1,0-1 1,0 1 0,0-1-1,0 1 1,1-1-1,-1 1 1,1-1 0,-1 0-1,1 1 1,0-1 0,-1 0-1,1 1 1,0-1-1,0 0 1,0 0 0,0 0-1,0 1 1,0-1 0,0 0-1,0-1 1,1 1-1,-1 0 1,0 0 0,0 0-1,1-1 1,-1 1-1,1-1 1,-1 1 0,0-1-1,1 1 1,-1-1 0,1 0-1,-1 0 1,1 0-1,-1 1 1,1-2 0,-1 1-1,1 0 1,-1 0 0,1 0-1,-1-1 1,1 1-1,-1-1 1,1 1 0,1-2-1,8-2 32,0 0 0,0-1 0,-1 0-1,0 0 1,16-12 0,-1-4 41,-1-1 0,-1 0 1,-1-2-1,-1 0 0,-1-2 0,-1 0 0,-2-1 0,0-1 0,-2-1 1,-1 0-1,-2 0 0,17-57 0,-27 56-63,-3 30-19,1 0-1,-1 0 1,1 0-1,-1 0 1,1 1-1,-1-1 1,1 0-1,-1 0 0,1 0 1,-1 0-1,1 0 1,-1 1-1,1-1 1,-1 0-1,1 1 1,0-1-1,-1 0 1,1 1-1,-1-1 1,1 0-1,0 1 1,-1-1-1,1 1 1,0-1-1,0 0 0,-1 1 1,1-1-1,0 2 1,-30 48-182,19-27-40,2 2 0,0-1 0,2 1 0,1 1 0,0-1 0,2 1 0,1 0 0,1 38 0,8-28-3027,9-12-3081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147 145 11755,'0'0'3214,"-9"-1"-230,5 0-2783,-1 1 1,1 0-1,-1 0 0,1 1 0,-1-1 1,1 1-1,-1 0 0,1 0 0,-1 0 1,1 1-1,0-1 0,0 1 1,-1 0-1,1 1 0,1-1 0,-1 1 1,0-1-1,1 1 0,-1 0 1,1 0-1,0 1 0,0-1 0,0 1 1,0 0-1,1-1 0,-3 6 0,1-4-28,0 1-1,1 0 0,-1 1 1,1-1-1,1 1 0,-1-1 0,1 1 1,0 0-1,0 0 0,0 13 1,2-20-148,0 1 1,0 0 0,1 0 0,-1-1-1,0 1 1,1 0 0,-1-1 0,1 1-1,-1-1 1,1 1 0,0 0-1,-1-1 1,1 1 0,-1-1 0,1 1-1,0-1 1,-1 0 0,1 1 0,0-1-1,0 0 1,-1 1 0,1-1 0,0 0-1,0 0 1,0 0 0,-1 0 0,1 1-1,0-1 1,0 0 0,0-1 0,-1 1-1,1 0 1,0 0 0,0 0-1,-1 0 1,1-1 0,0 1 0,0 0-1,0-1 1,35-10 770,-11-5-790,-1 0 0,0-2 0,-2 0 0,0-2 0,-1 0 0,-1-2-1,-1 0 1,-1-1 0,27-46 0,-42 64-59,-1 3 25,-1 0 1,1-1-1,-1 1 0,0 0 1,0-1-1,0 1 1,0-1-1,0 0 0,0 1 1,-1-1-1,1-2 1,-2 4 14,1 1 1,-1 0-1,0 0 1,0-1-1,1 1 1,-1 0-1,0 0 1,0 0 0,1 0-1,-1 0 1,0 0-1,0 0 1,1 0-1,-1 0 1,0 0-1,0 1 1,1-1-1,-1 0 1,0 0 0,0 1-1,1-1 1,-1 1-1,0-1 1,-9 8 94,0-1 0,1 1 0,0 0 0,1 1-1,0 0 1,0 0 0,-8 13 0,-1 5 824,-24 46-1,35-61-795,0 1 1,1 1-1,1-1 0,0 1 1,0-1-1,2 1 0,-1 0 1,1 27-1,1-39-107,1-1 0,0 0 0,0 0-1,0 1 1,1-1 0,-1 0 0,0 0 0,0 1 0,1-1-1,-1 0 1,0 0 0,1 0 0,-1 1 0,1-1 0,0 0-1,-1 0 1,1 0 0,0 0 0,0 0 0,-1 0 0,1 0-1,0-1 1,0 1 0,0 0 0,0 0 0,0-1 0,2 2-1,0-1 6,-1-1-1,1 1 0,0-1 0,-1 0 0,1 0 1,0 0-1,0 0 0,-1 0 0,1-1 1,0 1-1,-1-1 0,4-1 0,4-1-14,0-1 0,-1 0 0,1-1-1,-1 0 1,0 0 0,8-7 0,6-8-98,-1-2 0,32-38 0,-46 50 113,0 0 0,0-1 1,-1 0-1,-1-1 0,0 0 1,-1 0-1,0 0 0,6-22 1,-11 33-8,0 1 0,0-1 0,1 1 0,-1-1 1,0 1-1,0-1 0,0 1 0,0-1 1,0 1-1,0-1 0,0 1 0,0-1 1,0 1-1,0-1 0,0 1 0,0-1 1,0 1-1,0-1 0,-1 1 0,1 0 0,0-1 1,0 1-1,0-1 0,-1 1 0,1-1 1,0 1-1,-1 0 0,1-1 0,0 1 1,-1 0-1,1-1 0,-1 1 0,1 0 0,0-1 1,-1 1-1,1 0 0,-1 0 0,1-1 1,-1 1-1,1 0 0,-1 0 0,1 0 1,-1 0-1,1 0 0,-1 0 0,1 0 0,-1 0 1,1 0-1,-1 0 0,1 0 0,-1 0 1,1 0-1,-1 0 0,1 0 0,0 0 1,-1 1-1,1-1 0,-1 1 0,-28 14-121,17-5 150,1 1 0,1 0 0,0 0 0,0 1 0,1 0 0,-10 18 0,15-22-26,-1 0 1,1 1 0,1-1 0,-1 1-1,2 0 1,-1 0 0,1 0 0,0 1-1,1-1 1,0 0 0,1 14-1,0-21-145,1 0-1,-1-1 1,0 1-1,1-1 0,-1 1 1,1-1-1,0 1 0,-1-1 1,1 0-1,0 1 0,0-1 1,0 0-1,0 0 1,0 1-1,0-1 0,0 0 1,1 0-1,-1 0 0,0 0 1,1 0-1,-1-1 1,0 1-1,1 0 0,-1-1 1,1 1-1,-1-1 0,1 1 1,0-1-1,-1 0 0,1 1 1,-1-1-1,1 0 1,0 0-1,-1 0 0,1 0 1,1-1-1,3 1-882,0-1 0,0 0 0,0 0 0,0 0 0,0-1 0,-1 0 0,1 0 0,8-5 0,20-17-6012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20115,'0'0'3064,"0"12"-2498,3 98 571,17 119 0,-14-213-392,2-26 791,4-32-61,-12 42-1489,10-51 96,-3 0-1,-2-1 0,-2 1 0,-4-62 0,-5 76-134,6 36 47,0 0 0,0 0 0,0 0 0,-1 0 0,1 0-1,0 0 1,-1 1 0,1-1 0,-1 0 0,1 0 0,-1 0 0,1 1 0,-1-1 0,1 0 0,-1 1-1,0-1 1,1 0 0,-1 1 0,0-1 0,0 1 0,0-1 0,1 1 0,-1-1 0,0 1-1,0 0 1,0-1 0,0 1 0,0 0 0,0 0 0,1 0 0,-1-1 0,0 1 0,0 0-1,-1 0 1,0 2-12,1-1 0,-1 0 0,1 0 0,0 1-1,-1-1 1,1 1 0,0-1 0,0 1 0,0 0 0,0-1-1,0 1 1,1 0 0,-1 0 0,0-1 0,1 1 0,-1 0-1,1 0 1,0 0 0,-1 0 0,1 0 0,0 0 0,1 3-1,-2 46-27,1-48 47,0 0 1,0 0-1,0-1 1,0 1-1,0 0 0,1 0 1,-1 0-1,1 0 1,0-1-1,0 1 0,0 0 1,0-1-1,0 1 1,1-1-1,-1 1 0,1-1 1,0 1-1,-1-1 1,1 0-1,0 0 1,0 0-1,0 0 0,1 0 1,-1-1-1,0 1 1,1 0-1,-1-1 0,1 0 1,0 0-1,-1 0 1,1 0-1,0 0 1,0 0-1,-1-1 0,1 1 1,0-1-1,0 0 1,0 0-1,0 0 0,0 0 1,-1 0-1,7-2 1,2 0 63,0-1 1,-1-1-1,1 0 0,-1 0 1,1-1-1,-1 0 1,-1-1-1,1 0 1,16-14-1,-6 1-7,0-1-1,-1-1 0,22-31 1,-41 51-66,0 0 1,1 0 0,-1 0 0,1 0-1,-1 0 1,1 0 0,-1 1-1,1-1 1,0 0 0,-1 0 0,1 1-1,0-1 1,0 0 0,-1 1-1,1-1 1,0 1 0,0-1-1,0 1 1,0 0 0,0-1 0,0 1-1,0 0 1,2-1 0,-3 2-15,1 0 1,-1-1-1,1 1 1,-1 0-1,1 0 1,-1 0 0,1 0-1,-1 0 1,0 0-1,1 0 1,-1-1-1,0 1 1,0 0-1,0 0 1,0 0 0,0 0-1,0 0 1,0 2-1,-6 62-693,5-59 694,-7 43 37,-1 12-133,-4 98-1,13-158-5,0 0 0,0 0 0,-1 0 0,1 0 0,0 0 0,0-1 0,0 1 0,1 0 0,-1 0 0,0 0 0,0 0 0,0 0 0,1 0 0,-1 0 0,0 0 0,1-1 0,-1 1 0,1 0 0,-1 0 0,1 0 0,-1-1 0,1 1 0,-1 0 0,1-1 0,0 1 0,0 0 0,-1-1 0,1 1 0,0-1 0,0 1 0,0-1 0,-1 1 0,1-1 0,1 1 0,0-2-379,0 1 1,-1 0-1,1-1 1,-1 1 0,1-1-1,0 1 1,-1-1-1,0 0 1,1 1 0,-1-1-1,1 0 1,-1 0-1,0 0 1,0 0 0,1-1-1,-1 1 1,0 0 0,0 0-1,1-3 1,14-24-14009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9961,'0'0'10314,"-2"10"-9262,-46 129 2540,-8 29-1589,50-146-1879,1 1 1,1-1-1,1 1 1,1-1-1,2 37 1,0-56-145,0 1 0,1-1 0,-1 1 0,1-1 1,0 1-1,0-1 0,0 0 0,0 1 0,1-1 0,-1 0 1,1 0-1,0 0 0,0 0 0,0 0 0,0 0 0,0-1 1,1 1-1,-1-1 0,5 4 0,-4-4-358,1 0 0,-1 0 0,1-1 0,0 1 0,0-1 0,-1 0 0,1 0 0,0 0 0,0-1 0,0 1 0,4-1 0,30 0-6727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1 769,'0'0'23371,"4"8"-22704,0 1-566,0 0-1,-1 0 0,0 1 0,-1 0 0,0-1 0,0 1 0,-1 0 0,0 0 0,-1 0 0,0 0 0,-3 18 0,-4 9-7,-23 69 1,18-67 186,-9 49 1,20-88-257,1 1-1,0 0 1,0 0 0,0-1-1,0 1 1,0 0 0,1 0 0,-1-1-1,0 1 1,0 0 0,0 0-1,1-1 1,-1 1 0,0 0 0,1-1-1,-1 1 1,0 0 0,1-1-1,-1 1 1,1-1 0,-1 1-1,1-1 1,-1 1 0,1-1 0,0 1-1,-1-1 1,1 1 0,0-1-1,-1 0 1,2 1 0,31 6 507,41-11-83,-70 3-448,28-2-58,-1-2 0,38-11 0,-20-6-3249,-33 7-2651,-6-2-5802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7303,'0'0'16843,"1"9"-15461,1 27-859,-2-1 0,-1 1 1,-2 0-1,-7 37 0,1-39-475,0-1-8,2 0 0,1 0 0,-2 47 0,27-114 884,-8 7-592,-1-1 1,-1-1 0,9-57-1,1-89-152,-18 142-360,0 21-331,-1 29 194,-2 15 243,1-24 72,0 1 1,1 0-1,-1-1 1,2 1-1,-1-1 1,1 1-1,1-1 0,-1 1 1,1-1-1,4 9 1,-5-16 18,0 1-1,0-1 1,1 1 0,-1-1 0,0 0 0,1 0 0,-1 0-1,1 1 1,0-1 0,-1-1 0,1 1 0,0 0 0,-1 0 0,1-1-1,0 1 1,0-1 0,0 1 0,-1-1 0,1 0 0,0 0-1,0 1 1,0-2 0,0 1 0,0 0 0,0 0 0,-1 0-1,1-1 1,0 1 0,0-1 0,0 0 0,-1 1 0,1-1 0,0 0-1,-1 0 1,1 0 0,0 0 0,1-2 0,7-4 128,0 0 0,-1-1 1,0 1-1,10-13 0,60-85 112,-82 132-850,-5 6 556,-3 7 30,2 1 0,2 1 1,-4 69-1,11-111-5,0 1-1,0-1 1,0 1-1,0-1 1,0 1-1,-1-1 1,1 1-1,0-1 1,0 1-1,0-1 1,1 1-1,-1-1 1,0 1-1,0-1 1,0 1-1,0 0 1,0-1-1,1 0 1,-1 1-1,0-1 1,0 1-1,1-1 1,-1 1-1,0-1 1,1 1-1,-1-1 1,0 0-1,1 1 1,-1-1-1,1 0 1,-1 1-1,1-1 1,-1 0-1,1 0 1,-1 1-1,1-1 1,-1 0-1,1 0 1,-1 0-1,1 0 1,-1 0-1,1 0 1,-1 0-1,1 0 1,-1 0-1,1 0 1,-1 0-1,1 0 1,-1 0-1,1 0 1,-1 0-1,1 0 1,-1-1-1,1 1 1,-1 0-1,1 0 1,-1-1-1,1 1 1,-1 0-1,1-1 1,-1 1 0,0 0-1,1-1 1,-1 1-1,0 0 1,1-1-1,-1 1 1,1-1-1,25-30-5302,-17 4-2089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14542,'0'0'7596,"4"14"-7025,-2-10-515,1 5 39,0 0 0,-1 0 0,0 0 0,-1 0 0,1 1 0,-2-1 0,1 0 0,-1 0-1,-1 1 1,-2 16 0,-12 21 1022,-2 0 0,-2-1 0,-46 78 0,65-124-1103,0 1-1,0-1 1,0 0-1,0 0 0,0 1 1,0-1-1,0 0 1,0 0-1,0 1 0,0-1 1,0 0-1,0 0 1,0 1-1,0-1 0,0 0 1,0 0-1,-1 1 1,1-1-1,0 0 0,0 0 1,0 0-1,0 1 0,0-1 1,-1 0-1,1 0 1,0 0-1,0 0 0,0 1 1,-1-1-1,1 0 1,0 0-1,0 0 0,-1 0 1,1 0-1,0 0 1,0 0-1,-1 0 0,1 0 1,0 0-1,0 0 1,-1 0-1,1 0 0,0 0 1,0 0-1,-1 0 1,1 0-1,0 0 0,0 0 1,-1 0-1,1 0 1,0 0-1,0 0 0,0 0 1,-1-1-1,1 1 0,0 0 1,0 0-1,0 0 1,-1 0-1,1-1 0,0 1 1,0 0-1,0 0 1,-5-28 94,4-56-1144,1 65 589,0 7 2,-1-46-1230,-2 52 1107,-4 35 384,1 13 453,1 0 1,2 0-1,2 50 1,1-92-251,0 1 1,0 0-1,0-1 1,0 1-1,0-1 1,0 1-1,0-1 1,1 1-1,-1-1 1,0 1-1,0-1 1,0 1-1,1-1 1,-1 1-1,0-1 1,0 1-1,1-1 1,-1 1 0,0-1-1,1 1 1,-1-1-1,1 0 1,-1 1-1,0-1 1,1 0-1,-1 1 1,1-1-1,-1 0 1,1 0-1,-1 1 1,1-1-1,-1 0 1,1 0-1,-1 0 1,1 0-1,-1 1 1,1-1-1,0 0 1,-1 0-1,1 0 1,-1 0-1,1-1 1,-1 1-1,1 0 1,-1 0-1,1 0 1,-1 0-1,1 0 1,-1-1-1,1 1 1,-1 0-1,1 0 1,-1-1-1,1 1 1,0-1-1,1 0 36,0 0 0,0-1 0,0 1 0,0-1 0,0 0 0,0 0-1,0 1 1,0-1 0,-1 0 0,1 0 0,1-3 0,-1-1-59,0 0 0,0 1 1,-1-1-1,0 0 0,0 0 0,0 0 0,-1-1 1,0 1-1,0 0 0,0 0 0,-1 0 1,0 0-1,0 0 0,-1 0 0,1 0 0,-1 1 1,-1-1-1,1 0 0,-1 1 0,0 0 1,0-1-1,0 1 0,-1 0 0,-4-4 1,-4-5-34,-1 1 1,-1 1 0,0-1 0,-1 2 0,0 0 0,-27-13 0,91 34 506,2 0 82,-1-2 1,62 2-1,-39-7-2676,-3-2-3992,-48-1-1560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17745,'0'0'6886,"45"72"-4932,-28-34-577,-2 9-512,-6 4-288,-3 7-289,-6 3-128,0 3-96,-11-2-32,-8-4 0,-4-2-32,-6-7-576,-1-5-834,-2-14-2273,2-13-4933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127 411 7143,'0'0'502,"-12"10"2247,-98 89 3934,109-99-6632,1 0 0,0 0-1,0 0 1,0 0-1,-1 0 1,1 0-1,0 0 1,0 0 0,0 0-1,-1 1 1,1-1-1,0 0 1,0 0-1,0 0 1,0 0 0,0 1-1,-1-1 1,1 0-1,0 0 1,0 0-1,0 1 1,0-1-1,0 0 1,0 0 0,0 0-1,0 1 1,0-1-1,0 0 1,0 0-1,0 1 1,0-1 0,0 0-1,0 0 1,0 0-1,0 1 1,0-1-1,0 0 1,0 0 0,0 0-1,0 1 1,0-1-1,0 0 1,0 0-1,1 0 1,-1 1-1,0-1 1,0 0 0,0 0-1,0 0 1,0 0-1,1 1 1,16 1 1021,25-7 186,175-64 1097,-103 29-2158,654-165-92,19 66-584,-722 129 490,174-30 74,-228 35-146,-16 2-206,-22-3-1408,20 5 491,-29-6-4918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47 406 7751,'0'0'6700,"-8"3"-5611,-23 8 208,23-8 347,40-4 1618,236-43-300,-123 18-2336,1162-249-199,-1132 232-1160,-63 19-3606,-95 19-1069,-15 0-2055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10890,'0'0'186,"1"0"0,-1 0 0,0 0 0,0 0-1,0 0 1,0 0 0,0 0 0,1 0 0,-1 0-1,0 0 1,0 0 0,0 0 0,0 0 0,0 0-1,2 1 2045,-2-1-2044,0 0 0,0 0 0,0 0-1,0 0 1,0 1 0,0-1 0,0 0 0,0 0 0,0 0-1,0 0 1,0 0 0,0 0 0,0 1 0,0-1-1,0 0 1,0 0 0,0 0 0,0 0 0,0 0-1,0 1 1,0-1 0,0 0 0,0 0 0,0 0-1,-1 1 1674,1-1-1674,24 3 2768,29-1-2557,-21-3-371,0-2 0,0 0 1,54-15-1,-12-5-9490,-66 18 2013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7783,'0'0'15471,"66"-26"-14062,-31 13-416,4 2-416,3-2-353,-5 3-160,-2 3-32,-1 2-352,-8 0-833,0 1-1346,-11-1-1857,2-2-2979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3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78 2274,'0'0'8622,"11"0"-7742,319-20 1869,-165 7-2465,167-26 260,-327 37-415,-14 1 117,-33-1 434,-57 3 262,-454 36 440,1272-56-3987,-697 19 2709,-3 0-419,-38 0 329,-300 26 1625,213-13-1543,-99 12 199,49-5-1063,52-9-2923,91-10-441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11627,'0'0'10501,"-12"0"-9049,5 0-1316,0 0 1,0 1 0,-1 0-1,1 0 1,0 1 0,0 0-1,0 0 1,0 0 0,0 1-1,1 0 1,-1 1 0,1-1-1,-1 1 1,1 0 0,1 1-1,-1 0 1,1 0 0,-1 0-1,2 0 1,-1 1 0,0 0-1,1 0 1,0 0 0,-6 12-1,10-15-164,-1-1-1,0 0 0,0 0 1,1 1-1,0-1 1,-1 0-1,1 1 0,0-1 1,0 1-1,0-1 1,0 0-1,1 1 1,-1-1-1,1 0 0,-1 1 1,1-1-1,0 0 1,0 0-1,0 0 0,0 0 1,0 1-1,0-1 1,1-1-1,-1 1 0,1 0 1,-1 0-1,1 0 1,0-1-1,0 1 0,0-1 1,-1 0-1,1 1 1,1-1-1,-1 0 0,0 0 1,0 0-1,5 1 1,8 3-403,1 0 1,1-1-1,-1-1 0,22 2 1,-21-3 119,16 0-203,-26-2 513,1 0 1,0 1 0,-1 0-1,1 0 1,-1 0-1,0 1 1,11 4-1,-17-5 47,-1-1-1,0 0 1,1 0-1,-1 0 0,0 1 1,1-1-1,-1 0 1,0 0-1,0 1 0,1-1 1,-1 0-1,0 0 1,0 1-1,1-1 0,-1 0 1,0 1-1,0-1 1,0 0-1,0 1 0,1-1 1,-1 1-1,0-1 1,0 0-1,0 1 1,0-1-1,0 1 0,0-1 1,0 0-1,0 1 1,0-1-1,0 0 0,0 1 1,0-1-1,-1 1 1,1-1-1,0 0 0,0 1 1,0-1-1,0 0 1,-1 1-1,1-1 0,0 0 1,0 1-1,-1-1 1,1 0-1,-1 1 0,-15 12 971,-8 1-326,-1 0 1,0-2-1,-1-1 0,0-1 1,-34 8-1,17-10-4546,-1-5-4507,29-3-5410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13389,'0'0'9577,"62"-10"-9097,-39 15-224,1 5-127,-2 2-97,-9 8 0,-2 5 0,-11 1 0,0 6-32,-5 3 96,-8 1-513,-6-1-1248,-1-7-2563,-5-3-4837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4837,'0'0'18193,"9"0"-17873,-5 0-241,-1 0 0,1 0 0,-1 0 0,0 0 0,1-1 0,-1 0 0,1 1 0,-1-1 0,0 0 0,0-1 1,1 1-1,-1 0 0,0-1 0,0 0 0,0 0 0,-1 0 0,1 0 0,0 0 0,-1 0 0,1-1 0,-1 1 0,0-1 0,0 0 0,0 0 0,0 0 0,0 0 0,-1 0 0,1 0 0,-1 0 0,0 0 0,0-1 0,0 1 0,0 0 0,-1-1 0,1-6 0,0 3 85,-1 1-1,0-1 1,0 0-1,0 0 0,-1 0 1,0 1-1,-4-13 1,5 17-160,0 1 0,-1-1 0,1 1 0,0 0 0,-1-1 0,0 1 0,1 0 0,-1 0 0,0 0 0,1-1 0,-1 1 1,0 0-1,0 0 0,0 0 0,0 0 0,0 0 0,0 0 0,-1 1 0,1-1 0,0 0 0,0 1 0,0-1 0,-1 0 1,1 1-1,0 0 0,-1-1 0,1 1 0,0 0 0,-1-1 0,1 1 0,-1 0 0,1 0 0,0 0 0,-1 0 0,1 1 0,-1-1 1,1 0-1,0 0 0,-1 1 0,1-1 0,0 1 0,-1-1 0,1 1 0,0 0 0,-2 1 0,0 0-20,0 1 0,1 0-1,-1 0 1,1 0 0,-1 0 0,1 0 0,0 0-1,1 0 1,-1 1 0,0-1 0,1 1-1,0-1 1,0 1 0,0-1 0,0 1-1,0 0 1,1 5 0,-5 69-86,5-72 96,0 10 5,-1-3-15,1 0 1,0 0-1,1 0 0,5 21 0,-6-32 16,0 0 1,1-1-1,-1 1 1,0-1-1,1 1 1,0-1-1,-1 1 1,1-1-1,0 1 1,0-1-1,0 0 0,0 1 1,0-1-1,0 0 1,0 0-1,0 0 1,1 0-1,-1 0 1,0 0-1,1 0 1,-1 0-1,1 0 1,-1-1-1,1 1 0,-1 0 1,1-1-1,-1 0 1,1 1-1,0-1 1,-1 0-1,1 0 1,0 0-1,-1 0 1,1 0-1,-1 0 1,1 0-1,0 0 0,-1-1 1,1 1-1,-1-1 1,1 1-1,-1-1 1,1 0-1,-1 1 1,2-2-1,5-3 23,0 0-1,-1 0 0,0-1 1,0 0-1,0 0 1,-1-1-1,0 0 1,0 0-1,0 0 1,5-11-1,44-83 204,-54 100-224,4-10 30,7-10 21,-9 22-97,-1 14-88,-4 23 88,1-28 44,0 0 1,0-1 0,1 1-1,0 0 1,1 0-1,0 0 1,0 0 0,1-1-1,1 1 1,0-1-1,6 15 1,-9-23 14,1 0-1,0 0 1,0 0-1,0 0 1,0-1-1,0 1 1,0 0 0,1 0-1,-1-1 1,0 1-1,0-1 1,0 1-1,1-1 1,-1 0 0,0 1-1,0-1 1,1 0-1,-1 0 1,0 0-1,1 0 1,-1 0-1,0 0 1,1 0 0,-1 0-1,0 0 1,0-1-1,1 1 1,-1-1-1,0 1 1,0-1 0,0 1-1,1-1 1,0-1-1,39-26 714,-18 6-550,29-34 0,-33 35-128,0 0 0,27-21 1,-46 42-52,0-1 0,1 1 0,-1 0-1,0 0 1,0 0 0,0 0 0,0-1 0,1 1 0,-1 0 0,0 0 0,0 0 0,1 0 0,-1 0 0,0 0 0,0 0 0,0 0 0,1 0 0,-1 0-1,0 0 1,0 0 0,1 0 0,-1 0 0,0 0 0,0 0 0,1 0 0,-1 0 0,0 0 0,0 0 0,0 0 0,1 0 0,-1 0 0,0 0 0,0 0-1,1 0 1,-1 1 0,0-1 0,0 0 0,0 0 0,0 0 0,1 1 0,3 12-100,-4 24-93,0-30 180,-2 22-45,2 5 439,5-35 44,7-21 166,-8 12-557,1 0 0,0 0 0,0 0 0,1 1 0,1 0 1,-1 0-1,1 1 0,1-1 0,12-9 0,-20 18-72,0-1 1,1 1-1,-1 0 0,1 0 1,-1-1-1,0 1 0,1 0 1,-1 0-1,1 0 0,-1 0 1,1 0-1,-1-1 0,1 1 1,-1 0-1,1 0 0,-1 0 1,1 0-1,-1 0 0,0 1 1,1-1-1,-1 0 0,1 0 1,-1 0-1,1 0 0,-1 0 1,1 1-1,-1-1 0,0 0 1,1 0-1,-1 1 0,1-1 1,-1 0-1,0 1 0,1-1 1,-1 0-1,0 1 0,1-1 1,-1 1-1,5 24-885,-5-19 144,0 0-1,0 0 1,-1 0-1,0 0 1,0 0-1,-4 10 0,5-15 155,-1 0 0,0 0 0,0 0 0,1 0 0,-1 0 0,0 0-1,0 0 1,0 0 0,0 0 0,0 0 0,-1 0 0,1-1-1,0 1 1,0 0 0,0-1 0,-3 2 0,-6-2-6586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7143,'0'0'14798,"11"61"-30781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67 13485,'0'0'12828,"1"-8"-12727,2-24-47,-3 32-52,0-1 0,0 1 0,0-1-1,0 1 1,0-1 0,0 1 0,0-1 0,0 1 0,0-1 0,0 1 0,0-1 0,-1 1 0,1-1 0,0 1 0,0 0 0,-1-1 0,1 1 0,0-1 0,0 1 0,-1-1-1,1 1 1,0 0 0,-1-1 0,1 1 0,0 0 0,-1 0 0,1-1 0,-1 1 0,1 0 0,-1 0 0,1-1 0,0 1 0,-1 0 0,1 0 0,-1 0 0,1 0 0,-1 0-1,1 0 1,-1 0 0,1 0 0,-1 0 0,1 0 0,-1 0 0,1 0 0,-1 0 0,1 0 0,-1 0 0,1 0 0,-1 1 0,1-1 0,-1 0 0,1 0 0,0 0 0,-1 1 0,-21 14 99,19-10-89,0-1 0,1 1 0,-1 0 0,1 0 0,0 0 0,0 0-1,1 0 1,-1 1 0,1-1 0,0 1 0,1-1 0,-1 0 0,1 1 0,0-1 0,1 1 0,0 6 0,0-11-7,0 0 1,0 0-1,0 0 0,0 0 1,0 0-1,0 0 0,0 0 1,0-1-1,0 1 1,0 0-1,0-1 0,0 1 1,0-1-1,0 1 1,1-1-1,-1 0 0,0 1 1,0-1-1,1 0 1,-1 0-1,0 0 0,0 0 1,1 0-1,-1 0 0,0 0 1,1 0-1,-1-1 1,0 1-1,2-1 0,40-13 197,-24 3-54,0-2 0,22-18 1,-27 19-108,1 1 0,0 0 1,0 1-1,28-12 0,-43 21-44,1 1 0,-1 0 0,1 0-1,-1 0 1,1 0 0,-1-1 0,1 1 0,-1 0 0,1 0 0,-1 0-1,1 0 1,-1 0 0,0 0 0,1 0 0,-1 0 0,1 1-1,-1-1 1,1 0 0,-1 0 0,1 0 0,-1 0 0,1 1 0,-1-1-1,0 0 1,1 0 0,-1 1 0,1-1 0,-1 0 0,0 1 0,1-1-1,-1 0 1,0 1 0,0-1 0,1 1 0,-1-1 0,6 25 23,-10 35 222,3-51-177,0 1-87,-1 10 905,2-19-860,0-1 0,0 0 1,0 0-1,0 1 0,1-1 0,-1 0 0,0 0 1,0 1-1,0-1 0,1 0 0,-1 0 0,0 0 0,0 1 1,1-1-1,-1 0 0,0 0 0,0 0 0,1 0 1,-1 0-1,0 0 0,1 1 0,-1-1 0,0 0 1,0 0-1,1 0 0,-1 0 0,0 0 0,1 0 1,-1 0-1,0 0 0,1 0 0,-1 0 0,0-1 1,1 1-1,-1 0 0,0 0 0,0 0 0,1 0 0,-1 0 1,0 0-1,0-1 0,1 1 0,-1 0 0,0 0 1,0 0-1,1-1 0,-1 1 0,0 0 0,0 0 1,0-1-1,0 1 0,1 0 0,-1-1 0,0 1 1,0 0-1,0-1 0,38-34 720,24-19-581,-58 51-195,0 1-1,-1-1 1,2 1 0,-1 0 0,0 0-1,0 0 1,1 1 0,-1 0-1,1 0 1,-1 0 0,1 0 0,-1 0-1,1 1 1,6 0 0,-11 1 20,1-1 1,0 0-1,-1 1 1,1-1 0,-1 1-1,1-1 1,0 1-1,-1-1 1,1 1 0,-1-1-1,0 1 1,1 0-1,-1-1 1,1 1-1,-1 0 1,0-1 0,0 1-1,1 0 1,-1 0-1,0-1 1,0 1 0,0 0-1,0 0 1,0-1-1,0 1 1,0 1-1,0 26 10,0-23 5,2 15 23,5-15 119,15-23 164,-4-1-363,-12 14-123,0 0-1,0 0 1,0 0-1,0 1 1,1 0-1,0 0 1,0 1-1,0 0 1,0 0 0,1 1-1,-1-1 1,1 2-1,9-2 1,-16 3 151,0 0 0,0 1 0,0-1 0,0 1 0,0 0 0,0-1 1,-1 1-1,1 0 0,0 0 0,0-1 0,-1 1 0,1 0 0,-1 0 0,1 0 0,0 0 0,-1 0 1,0 0-1,1 0 0,-1 0 0,0 0 0,1 0 0,-1 0 0,0 0 0,0 0 0,0 0 1,0 0-1,0 0 0,0 0 0,0 0 0,0 0 0,0 0 0,-1 0 0,1 0 0,-1 2 1,1 0-492,-1 1 0,1-1 1,-1 0-1,0 1 0,0-1 1,0 0-1,0 0 0,-1 0 0,1 0 1,-4 6-1,-4-4-5274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10794,'0'0'10869,"0"9"-9064,7 410 2060,-5-409-3031,2-13-145,4-16 83,67-362-35,-73 374-750,0-1 1,0 1-1,0-1 1,1 1 0,7-13-1,-10 20-5,0-1 0,1 0 0,-1 0 0,0 0 0,1 0 0,-1 1 0,1-1 0,0 0 0,-1 0 0,1 1 0,-1-1 0,1 0 0,0 1 0,0-1 0,-1 1 0,1-1-1,0 1 1,0-1 0,0 1 0,0 0 0,-1-1 0,1 1 0,0 0 0,0 0 0,0-1 0,0 1 0,0 0 0,0 0 0,0 0 0,0 0 0,0 0 0,0 0 0,0 1 0,0-1 0,-1 0 0,1 0 0,0 1 0,0-1-1,0 0 1,0 1 0,0-1 0,-1 1 0,1-1 0,0 1 0,0 0 0,-1-1 0,1 1 0,0 0 0,-1-1 0,1 1 0,-1 0 0,1 0 0,-1-1 0,1 1 0,-1 0 0,0 0 0,1 1 0,4 5-2,-1 1 0,0-1 0,0 1 1,-1-1-1,0 1 0,0 0 1,-1 1-1,0-1 0,0 0 0,-1 0 1,0 11-1,0-15 34,-2-1 0,1 1 0,0 0 0,-1 0 0,0-1-1,0 1 1,0 0 0,0-1 0,-1 1 0,1-1 0,-1 1 0,0-1 0,0 0 0,0 0 0,0 0-1,-1 0 1,1 0 0,-1 0 0,0-1 0,0 1 0,0-1 0,0 0 0,0 0 0,0 0 0,0 0 0,-7 2-1,0 0 167,-1-1-1,0 0 0,0 0 0,-19 1 0,25-4-186,1 0 1,0 0 0,0 0-1,0-1 1,0 1 0,0-1-1,-6-2 1,9 3-64,-1-1 0,1 1 0,0-1 0,0 0 0,0 1 1,-1-1-1,1 0 0,0 0 0,0 0 0,0 0 0,0 0 0,1 0 0,-1 0 0,0 0 0,0 0 0,1 0 1,-1 0-1,0-1 0,1 1 0,-1 0 0,1 0 0,-1-3 0,1 3-230,0 0 0,0 0 0,0 0 0,1 0-1,-1 0 1,0 0 0,0 1 0,1-1 0,-1 0 0,0 0 0,1 0-1,-1 0 1,1 0 0,0 0 0,-1 1 0,1-1 0,-1 0 0,1 0 0,0 1-1,0-1 1,-1 0 0,1 1 0,0-1 0,0 1 0,0-1 0,0 1-1,0-1 1,0 1 0,0 0 0,0 0 0,0-1 0,0 1 0,-1 0-1,1 0 1,2 0 0,19-5-6432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18 8456,'0'0'18359,"-2"6"-17719,-3 17-126,1 1 0,1-1 0,0 34 0,5-55 486,3-8-591,3-7-35,-7 7-361,0 0 0,0 0 0,0 0 0,-1 0 0,0-1 0,0 1 0,-1 0 0,1 0 0,-3-8 0,-1-22-3037,4 35 2923,0 0-1,1 0 1,-1 0-1,0 0 1,0 0 0,0 0-1,0 0 1,0 0-1,0 0 1,0 0-1,-1 0 1,1 0 0,0 0-1,-1 0 1,1 0-1,0 0 1,-1 0-1,1 0 1,-1 0 0,0 0-1,1 0 1,-1 0-1,0 1 1,1-1-1,-1 0 1,0 1 0,0-1-1,0 0 1,1 1-1,-3-2 1,3 2 336,-4 11-1808,0 2-6933,4-8 2863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 2594,'0'0'24098,"-1"72"-22646,0-63-1190,0 0 1,1 0-1,0 0 0,2 15 0,-1-20-162,0-1-1,0 1 1,0-1-1,0 1 0,1-1 1,0 0-1,-1 0 1,1 1-1,0-1 1,1-1-1,-1 1 0,0 0 1,1 0-1,4 3 1,-7-6-73,1 0 1,-1 0-1,0 0 1,1 0-1,-1 0 1,1 0 0,-1 0-1,0 0 1,1 0-1,-1 0 1,1 0-1,-1 0 1,0 0-1,1 0 1,-1 0 0,0 0-1,1 0 1,-1-1-1,1 1 1,-1 0-1,0 0 1,1 0 0,-1-1-1,0 1 1,0 0-1,1 0 1,-1-1-1,0 1 1,0 0-1,1-1 1,-1 1 0,0 0-1,0-1 1,0 1-1,1 0 1,-1-1-1,0 1 1,0-1 0,0 1-1,0 0 1,0-1-1,0 1 1,0-1-1,0 1 1,0 0-1,0-1 1,0 1 0,0 0-1,0-1 1,4-27 354,-4 24-349,3-31-20,-3-46-1,0 36-127,0 44-574,35 9-17045,-24-8 11643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 7495,'0'0'15594,"-8"0"-14687,5 0-875,0 0 1,0 0-1,0 1 0,0-1 1,0 1-1,0-1 0,0 1 0,0 0 1,1 0-1,-1 0 0,0 1 1,0-1-1,1 1 0,-5 3 0,3-2 5,1 1 0,0 0-1,0 0 1,0 0-1,0 0 1,1 1-1,-1-1 1,1 1-1,0 0 1,-2 6-1,3-5 56,-1-1 0,1 0 0,0 1 0,1-1 1,-1 0-1,1 1 0,0-1 0,0 1 0,1-1 0,1 8 0,-2-12-53,0 0-1,1 0 1,-1 0 0,0 0 0,1 0-1,-1 0 1,1 0 0,-1 0 0,1 0-1,0 0 1,-1 0 0,1-1 0,0 1-1,0 0 1,-1 0 0,1-1 0,0 1-1,0-1 1,0 1 0,0-1 0,0 1-1,1 0 1,0-1 42,0 0-1,0 0 1,0 0-1,0 0 1,0-1-1,0 1 1,0 0-1,0-1 1,0 0-1,-1 1 1,1-1-1,0 0 1,0 0-1,-1 0 1,1 0-1,3-3 1,1-1-39,1 0 1,-1-1 0,-1 0-1,1-1 1,-1 1 0,0-1 0,0 0-1,-1 0 1,0-1 0,0 1-1,-1-1 1,0 0 0,0 0 0,-1 0-1,0 0 1,0 0 0,1-17-1,-3 25-82,0-1 0,0 1-1,0 0 1,0 0 0,1-1-1,-1 1 1,0 0 0,0-1 0,0 1-1,0 0 1,0-1 0,0 1-1,0-1 1,0 1 0,0 0-1,0-1 1,0 1 0,0 0-1,0-1 1,-1 1 0,1 0-1,0 0 1,0-1 0,0 1-1,0 0 1,0-1 0,-1 1 0,1 0-1,0 0 1,0-1 0,-1 1-1,1 0 1,0 0 0,0-1-1,-1 1 1,1 0 0,0 0-1,-1 0 1,1 0 0,0-1-1,-1 1 1,1 0 0,0 0-1,-1 0 1,1 0 0,0 0 0,-1 0-1,1 0 1,0 0 0,-1 0-1,1 0 1,0 0 0,-1 0-1,1 0 1,0 0 0,-1 0-1,1 1 1,0-1 0,-1 0-1,1 0 1,0 0 0,0 0 0,-1 1-1,1-1 1,0 0 0,-1 1-1,-14 18-3658,13-15 2445,1 0 1,0 1 0,0-1-1,1 0 1,-1 1 0,1-1-1,0 0 1,1 9 0,2-3-4160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85 9513,'0'0'9235,"-8"-2"-7425,5 2-1701,0-1 0,0 0 0,0 1 0,0 0 0,0 0 0,0 0 0,0 0-1,0 0 1,0 1 0,0-1 0,0 1 0,0 0 0,-4 1 0,2 1 48,0 0-1,1 0 1,0 0-1,0 0 1,0 1 0,0 0-1,0-1 1,1 1-1,-5 6 1,-29 53 1447,35-60-1509,0 1 0,0 0 0,1 0 0,0 0-1,-1 0 1,1 0 0,1 0 0,-1 0 0,1 0 0,-1 1 0,1-1 0,0 0 0,1 0 0,-1 0 0,2 6 0,-1-9-71,-1 0-1,1 0 1,0-1-1,0 1 1,0 0 0,0-1-1,0 1 1,0 0-1,0-1 1,0 1 0,0-1-1,0 0 1,0 1-1,0-1 1,0 0 0,0 0-1,1 1 1,-1-1-1,0 0 1,0 0 0,0 0-1,0-1 1,0 1 0,1 0-1,-1 0 1,0 0-1,0-1 1,0 1 0,0-1-1,0 1 1,0-1-1,0 1 1,0-1 0,1-1-1,37-20 779,-18 4-684,0-1-1,-2 0 0,25-32 0,-36 42-105,-1-1 0,0 0 0,-1 0-1,0-1 1,-1 0 0,0 0-1,0 0 1,-1-1 0,-1 1-1,3-15 1,-30 61-599,16-20 674,1 1 0,1 1 0,1-1 1,0 1-1,1 0 0,1 0 0,1 1 0,-1 27 1,4-44-82,-1 0 0,0 0 1,1 0-1,-1 0 0,1 0 0,-1 0 1,1-1-1,-1 1 0,1 0 1,-1 0-1,1-1 0,0 1 1,0 0-1,-1-1 0,1 1 1,0-1-1,0 1 0,0-1 1,-1 1-1,1-1 0,0 1 0,0-1 1,0 0-1,0 0 0,0 1 1,0-1-1,0 0 0,0 0 1,0 0-1,0 0 0,0 0 1,0 0-1,0 0 0,0-1 1,0 1-1,0 0 0,1-1 0,41-11 182,-27 2-191,-1 0 1,0-1 0,-1-1 0,0 0 0,21-23-1,7-7-330,-54 92-100,8-39 467,1-2 50,0 0 0,1 0 1,0 1-1,1-1 0,-1 11 0,2-20-72,0 0 0,0 0 0,0 0 0,0 1-1,0-1 1,0 0 0,0 0 0,0 0-1,0 1 1,0-1 0,0 0 0,0 0 0,0 0-1,0 1 1,0-1 0,0 0 0,0 0-1,1 0 1,-1 0 0,0 1 0,0-1 0,0 0-1,0 0 1,0 0 0,1 0 0,-1 0-1,0 1 1,0-1 0,0 0 0,0 0-1,1 0 1,-1 0 0,0 0 0,0 0 0,0 0-1,0 0 1,1 0 0,-1 0 0,0 0-1,0 0 1,0 0 0,1 0 0,-1 0 0,0 0-1,1 0 1,11-6 390,9-11 91,31-37-165,39-38-475,-90 92 132,-1-1-1,0 1 1,0 0-1,0-1 1,0 1-1,1 0 1,-1 0-1,0-1 1,0 1-1,1 0 1,-1 0-1,0-1 1,1 1-1,-1 0 1,0 0-1,1 0 1,-1 0-1,0-1 1,0 1-1,1 0 1,-1 0-1,1 0 1,-1 0 0,0 0-1,1 0 1,-1 0-1,0 0 1,1 0-1,-1 0 1,0 0-1,1 0 1,-1 0-1,0 0 1,1 0-1,-1 1 1,0-1-1,1 0 1,-1 0-1,0 0 1,1 1-1,0 17-181,-15 38 343,9-42-165,4-9 53,0 0 0,1 1 0,-1-1 0,1 0 0,0 0 0,0 0 0,1 8 0,-1-12-85,1 0-1,-1-1 0,0 1 1,0 0-1,1 0 0,-1-1 1,0 1-1,1 0 0,-1-1 1,0 1-1,1 0 0,-1-1 1,1 1-1,-1-1 0,1 1 1,0-1-1,-1 1 0,1-1 1,0 1-1,-1-1 0,1 1 1,1-1-1,-1 1-241,1-1 0,-1 0 1,1 0-1,-1 0 0,1-1 0,-1 1 0,1 0 1,-1-1-1,1 1 0,-1-1 0,0 1 1,1-1-1,-1 1 0,1-1 0,-1 0 1,2-1-1,16-15-8094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38 15310,'0'0'8339,"2"11"-7554,0 26-155,-2 0 0,-7 65 0,4-83-573,1-10-26,0 0 0,1 0-1,0-1 1,1 1 0,0 0-1,2 9 1,0-20 40,1 1 0,0-1-1,-1 0 1,1 0 0,-1 0 0,0 0 0,1 0 0,-1 0 0,0-1-1,2-2 1,9-16 102,19-40 0,8-13-247,-36 94-3384,-2 16 1925,-2 63-784,0-98 2317,0-1 0,0 0-1,-1 1 1,1-1 0,0 1 0,0-1-1,0 0 1,1 1 0,-1-1-1,0 1 1,0-1 0,0 0 0,0 1-1,0-1 1,0 0 0,0 1 0,1-1-1,-1 0 1,0 1 0,0-1-1,1 0 1,-1 1 0,0-1 0,0 0-1,1 0 1,-1 1 0,0-1-1,1 0 1,-1 0 0,0 1 0,1-1-1,-1 0 1,0 0 0,1 0 0,-1 0-1,0 0 1,1 0 0,-1 0-1,1 0 1,-1 1 0,0-1 0,1 0-1,-1-1 1,1 1 0,-1 0-1,0 0 1,1 0 0,-1 0 0,0 0-1,1 0 1,-1 0 0,1-1 0,-1 1-1,0 0 1,1 0 0,-1 0-1,0-1 1,0 1 0,1-1 0,21-16-5,-21 16-45,110-128-7726,-65 57 5906,-37 56 3002,-2 0 0,10-30 1,-32 94 4187,5-20-4636,1 0-1,1 0 1,2 0 0,1 1-1,-2 35 1,10-30-472,5-24 14,-7-10-198,0 0 1,0-1-1,0 1 0,0 0 0,-1 0 0,1 0 1,0-1-1,0 1 0,-1 0 0,1-1 0,0 1 1,0-1-1,-1 1 0,1-1 0,0 1 0,-1-1 0,1 0 1,-1 1-1,1-1 0,0 0 0,3-7 26,1 1-1,-1-1 1,-1 1 0,1-1-1,-2 0 1,1 0 0,-1-1-1,0 1 1,0-1 0,-1 1-1,-1-1 1,1 1 0,-1-1-1,-1 1 1,1-1 0,-2 1-1,1-1 1,-5-13 0,6 21-58,0 0 0,-1 0 0,1 0 0,0 0 0,0 1 0,-1-1 0,1 0 0,0 0 0,-1 0 0,1 1 1,-1-1-1,1 0 0,-1 1 0,0-1 0,1 0 0,-1 1 0,1-1 0,-1 1 0,0-1 0,0 1 0,1-1 0,-1 1 0,0 0 0,0-1 0,0 1 1,1 0-1,-1 0 0,0-1 0,0 1 0,0 0 0,0 0 0,0 0 0,0 0-8,0 1 1,0 0-1,0-1 0,0 1 1,0-1-1,0 1 0,1 0 1,-1-1-1,0 1 1,0 0-1,1 0 0,-1 0 1,1 0-1,-1 0 0,1 0 1,-1-1-1,1 1 0,0 0 1,-1 0-1,1 0 1,0 1-1,0-1 0,-1 0 1,1 0-1,0 1 0,0 2 8,-1 0-1,1-1 0,0 1 1,0 0-1,0-1 0,0 1 1,0 0-1,1 0 0,0-1 1,0 1-1,0-1 0,0 1 1,1-1-1,-1 1 0,1-1 1,0 0-1,0 1 1,0-1-1,4 5 0,-2-6 14,0 1 0,0-1 0,0 0 0,0 0 0,0-1 0,0 1 0,1-1 0,-1 0 0,0 0 0,1 0 0,-1-1-1,1 0 1,-1 1 0,1-2 0,-1 1 0,8-2 0,-3 0 29,0 0-1,0-1 1,0 0 0,-1 0-1,1-1 1,-1 0-1,0-1 1,0 0 0,-1 0-1,1-1 1,-1 0-1,0 0 1,-1 0 0,1-1-1,-1 0 1,-1-1 0,1 1-1,-1-1 1,-1 0-1,1 0 1,2-9 0,-14 32 399,0 1 1,2 0 0,-1 0 0,2 1-1,0-1 1,-3 34 0,7-49-415,0-1 1,0 1 0,0 0-1,0-1 1,0 1-1,0 0 1,0-1 0,0 1-1,0 0 1,0-1-1,1 1 1,-1 0 0,0-1-1,0 1 1,1 0-1,-1-1 1,0 1 0,1-1-1,-1 1 1,1-1-1,-1 1 1,0-1 0,1 1-1,-1-1 1,1 1-1,0-1 1,-1 0 0,1 1-1,-1-1 1,1 0-1,0 1 1,0-1 0,25-5 469,-19 1-464,-1 0 0,1 0 0,-1-1 0,0 1 0,8-8 0,-10 6-446,1 1 0,-1-1 0,0 0 0,-1 0 0,1 0 0,-1 0 0,2-9 0,3-28-7414,-8 12-1944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213 160 11851,'0'0'3267,"3"-11"337,5-35-359,-7 44-3126,-1 0 0,0-1-1,1 1 1,-1 0-1,0 0 1,-1 0-1,1 0 1,0 0-1,0 0 1,-1 0 0,1 0-1,-1 0 1,0 0-1,0 0 1,1 0-1,-1 1 1,0-1 0,-1 0-1,1 0 1,0 1-1,0-1 1,-1 1-1,1-1 1,-1 1-1,1 0 1,-1-1 0,0 1-1,1 0 1,-1 0-1,0 0 1,0 0-1,0 0 1,0 1-1,-3-2 1,0 1-107,1 0 1,-1 0-1,1 1 1,-1 0-1,0 0 1,1 0-1,-1 0 1,1 0-1,-1 1 1,1 0-1,-1 0 1,1 0-1,-7 3 1,3 1-25,0 0 0,1 1 1,0-1-1,0 1 0,0 0 1,1 1-1,0 0 0,0 0 1,1 0-1,-1 1 0,-5 13 1,5-11 16,1 1-1,1-1 1,0 1 0,0 0 0,1 0 0,1 1 0,-1-1 0,0 21-1,3-29-5,0-1 0,0 1 0,1 0 0,-1 0 0,1-1 0,-1 1 0,1 0 0,0-1 0,0 1 0,0-1 0,0 1 0,0-1 0,1 1 0,-1-1 0,1 0 0,0 0 0,-1 1 0,1-1 0,0 0 0,0-1 0,1 1 0,-1 0 0,0-1 0,0 1 0,1-1 0,-1 0 0,1 1 0,-1-1 0,1-1 0,0 1 0,-1 0 0,1 0 0,0-1 0,-1 0 0,6 1 0,-2-1 55,1 0 0,-1 0 0,0-1 0,1 0 0,-1 0 0,0 0 0,0-1 0,0 0 0,0 0 0,0 0 0,0-1 0,0 0 0,-1 0 0,0 0 0,6-5 0,-3 0 62,0-1-1,-1 1 1,0-1 0,-1-1 0,0 1-1,0-1 1,-1 0 0,-1-1 0,1 1-1,-2-1 1,1 0 0,-2 0 0,1 0-1,-1 0 1,-1 0 0,0 0 0,-1-1-1,0 1 1,-1 0 0,0-1 0,-4-16-1,5 25-200,-1 1-1,0-1 1,0 1-1,0-1 1,-1 1-1,1-1 1,0 1-1,-1 0 1,1 0-1,-1 0 1,0 0-1,0 0 1,0 0-1,0 0 1,0 0-1,0 1 1,-1-1-1,1 1 1,0 0-1,-1-1 1,1 1-1,-1 0 1,1 1-1,-1-1 1,0 0-1,1 1 1,-1-1-1,0 1 1,1 0-1,-1 0 1,0 0-1,0 0 1,1 0-1,-1 1 1,0-1-1,1 1 1,-1 0-1,1 0 1,-1 0-1,1 0 1,-1 0-1,1 0 0,-1 1 1,1-1-1,0 1 1,0 0-1,0 0 1,0-1-1,0 1 1,0 1-1,1-1 1,-1 0-1,1 0 1,-1 0-1,1 1 1,-2 2-1,-19 58-3758,17-20-1611,5-9-1453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16656,'0'0'8103,"9"55"-7846,6-43-161,2-3-160,2 2-1282,1-4-1504,1-4-2019,-1 1-2338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53 11915,'0'0'8798,"-8"4"-6508,7-4-2186,-52 32 2449,49-30-2434,2 0 0,-1 0 0,0 0 0,0 0 0,1 1 0,-1-1 0,1 1 0,-1 0 0,1-1 0,0 1 0,0 0 0,1 0 0,-1 1 0,0-1 0,1 0 0,0 0 0,-1 6 0,2-8-110,0-1 0,1 0 0,-1 1-1,1-1 1,0 1 0,-1-1 0,1 0-1,-1 1 1,1-1 0,0 0 0,-1 0-1,1 0 1,-1 1 0,1-1 0,0 0-1,-1 0 1,1 0 0,0 0 0,-1 0 0,1 0-1,0 0 1,-1 0 0,1 0 0,0-1-1,-1 1 1,1 0 0,0 0 0,0-1-1,22-5 75,3-6-52,-16 7-161,-1 1 1,1 0 0,0 0 0,0 1 0,0 0-1,1 1 1,-1 0 0,15-1 0,-24 3 114,-1 0 0,0 0 1,1 0-1,-1 0 0,0 0 1,1 0-1,-1 0 0,0 0 1,1 1-1,-1-1 0,0 0 0,0 0 1,1 0-1,-1 0 0,0 0 1,1 1-1,-1-1 0,0 0 0,0 0 1,1 0-1,-1 1 0,0-1 1,0 0-1,0 1 0,1-1 0,-1 0 1,0 0-1,0 1 0,0-1 1,0 0-1,0 1 0,0-1 1,1 0-1,-1 1 0,0-1 0,0 0 1,0 1-1,-3 17 587,2 4-1005,1-22 286,1 1 0,-1-1 0,1 1-1,-1-1 1,0 1 0,1-1 0,0 0 0,-1 1 0,1-1 0,-1 0-1,1 1 1,-1-1 0,1 0 0,0 0 0,-1 1 0,1-1-1,0 0 1,-1 0 0,1 0 0,-1 0 0,1 0 0,0 0-1,-1 0 1,1 0 0,0 0 0,-1-1 0,1 1 0,0 0 0,-1 0-1,1 0 1,-1-1 0,1 1 0,0 0 0,-1-1 0,1 0-1,44-23-7902,-20 7-833</inkml:trace>
  <inkml:trace contextRef="#ctx0" brushRef="#br0" timeOffset="1">393 0 7719,'0'0'12396,"-8"1"-10512,1 0-1699,0 0-1,1 1 0,-1-1 0,0 1 0,1 1 0,0-1 0,0 1 0,0 0 0,0 1 0,0-1 0,0 1 0,1 0 0,0 1 0,0-1 0,0 1 0,0 0 0,1 0 0,-8 12 0,12-17-196,0 0-1,0 1 1,0-1 0,0 0-1,0 1 1,0-1-1,0 0 1,1 1 0,-1-1-1,0 0 1,0 1-1,0-1 1,0 0 0,0 1-1,0-1 1,1 0-1,-1 1 1,0-1 0,0 0-1,0 0 1,1 1-1,-1-1 1,0 0 0,0 0-1,1 1 1,-1-1-1,0 0 1,1 0 0,-1 0-1,0 0 1,0 1-1,1-1 1,-1 0 0,0 0-1,1 0 1,0 0-1,22 7-1522,15 6-1217,-32-1 2060,-18 5 973,-20 6-277,6-13-3915,13-10-1759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 12204,'0'0'8493,"-4"11"-6940,-12 63 188,3 1 0,-4 78 0,1-3-1193,11-131 70,2-28 476,0-35-254,4 19-1019,1-1 1,2 1-1,0-1 0,2 1 1,1 0-1,1 1 0,0 0 1,2 0-1,1 1 0,1 0 1,1 1-1,1 0 0,1 1 1,22-25-1,-33 42 134,0 0 1,0-1-1,0 1 0,1 1 1,-1-1-1,1 1 0,0 0 1,0 0-1,0 0 0,0 0 1,1 1-1,-1 0 0,1 0 1,-1 1-1,1-1 0,0 1 1,0 1-1,10-1 0,-15 1 24,0 1-1,0-1 0,-1 1 0,1 0 1,0-1-1,-1 1 0,1 0 0,-1-1 1,1 1-1,-1 0 0,1 0 1,-1-1-1,1 1 0,-1 0 0,0 0 1,1 0-1,-1 0 0,0 0 1,0-1-1,0 1 0,0 0 0,0 0 1,0 0-1,0 0 0,0 0 1,0 0-1,0 1 0,-5 27-256,0-22 340,1 0-1,-1 0 0,-1 0 1,1-1-1,-1 0 1,0 0-1,-1-1 0,1 1 1,-11 5-1,1-1 549,0 0 0,-1-1 0,-19 7 0,34-15-580,1 0 1,-1-1-1,0 1 0,1 0 1,-1-1-1,0 1 1,0-1-1,1 0 1,-1 0-1,0 1 0,0-1 1,0 0-1,1 0 1,-5-1-1,6 0-78,0 1-1,0-1 0,-1 1 1,1 0-1,0-1 1,0 1-1,0-1 1,0 1-1,-1-1 1,1 1-1,0-1 1,0 1-1,0-1 1,0 1-1,0-1 0,0 1 1,0-1-1,1 1 1,-1-1-1,0 1 1,0-1-1,0 1 1,0-1-1,1 1 1,-1-1-1,0 1 0,0 0 1,1-1-1,-1 1 1,0-1-1,1 1 1,4-7-1055,0 1 0,1-1 0,-1 2 0,1-1 1,8-6-1,34-25-11106,-24 21 3689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3299,'0'0'12561,"8"-4"-8995,23-10-998,-31 14-2467,1 0 0,-1 0 0,0 0 0,1 0 0,-1 0 0,1 0 0,-1 0 0,0 1 0,1-1 0,-1 0 0,0 0 0,1 0 0,-1 0 0,0 1 0,1-1 0,-1 0 0,0 0 0,1 1 0,-1-1 0,0 0 0,0 1 0,0-1 0,1 0 0,-1 1 0,0-1 0,0 0 0,0 1 0,1-1 0,-1 0 0,0 1 0,0-1-1,0 1 1,0-1 0,0 0 0,0 1 0,0-1 0,0 1 0,0-1 0,0 0 0,0 1 0,0-1 0,0 1 0,-1-1 0,1 0 0,0 1 0,0-1 0,0 0 0,-1 1 0,-2 19 1034,3-20-1079,0 1-20,-1 0 0,1 0 0,-1 1 0,1-1 0,0 0 0,0 0 0,-1 0 0,1 0 0,0 0 0,0 0 0,0 0 0,0 0 1,0 0-1,0 1 0,1-1 0,-1 0 0,0 0 0,0 0 0,1 0 0,-1 0 0,1 0 0,-1 0 0,1 0 0,-1 0 0,1 0 0,0 0 0,-1 0 0,1-1 0,2 3 0,-1-3-50,0 0 0,-1 0 0,1 0 0,0 0-1,0 0 1,0-1 0,0 1 0,0 0 0,0-1 0,0 0 0,0 1 0,-1-1 0,1 0 0,0 0 0,0 0 0,-1 0 0,4-2 0,4-4-171,-7 5-67,1 0-1,-1-1 1,1 1 0,0 1-1,0-1 1,0 0 0,0 1-1,0-1 1,0 1-1,0 0 1,0 0 0,1 0-1,-1 0 1,0 1-1,5-1 1,-7 2 244,-1-1 0,0 0 0,1 1 1,-1-1-1,0 0 0,1 1 0,-1-1 0,0 1 0,1-1 0,-1 1 0,0-1 0,0 1 0,0-1 1,0 1-1,1-1 0,-1 1 0,0-1 0,0 1 0,0-1 0,0 1 0,0-1 0,0 1 1,0 0-1,0-1 0,-1 1 0,1-1 0,0 1 0,0-1 0,0 1 0,0-1 0,-1 1 1,-10 24 2228,0-13 185,15-31-2105,-4 17-368,1-1 0,0 0-1,0 1 1,-1-1-1,0 0 1,0 1 0,1-1-1,-1 0 1,-1 1-1,1-5 1,-19-43-12744,6 19 9723,9 15 5839,2 1 4102,0 39-2911,-7 17-2340,1-8-579,5-14-502,0-9-265,1 0-1,0 0 1,1 1 0,0-1 0,0 0 0,2 1 0,1 18-1,-1-28-244,0-1-1,-1 1 0,1 0 0,0 0 1,0 0-1,0-1 0,0 1 0,0 0 0,0-1 1,0 1-1,0-1 0,0 1 0,0-1 0,0 0 1,0 1-1,0-1 0,0 0 0,0 0 0,0 0 1,1 0-1,-1 0 0,0 0 0,0 0 0,0 0 1,0 0-1,0 0 0,0-1 0,1 1 0,-1 0 1,1-1-1,36-12 149,-21 1-318,0 0 1,-1-1 0,-1 0 0,0-1-1,-1-1 1,16-22 0,7-5-1430,-36 41 1449,-4 4 103,0 0-1,1 0 1,0 0-1,-1 0 1,1 0 0,0 1-1,1-1 1,-1 1-1,1-1 1,-2 5 0,0-1 9,-2 3 77,3-8 0,0 0 0,1 1 0,-1-1 0,1 0 0,0 1 0,0-1 0,0 0 0,0 1 0,0 0 0,0-1 0,1 1 0,-1-1 0,1 1 0,0 0 0,0-1 0,0 1 0,0 4 0,3-7-18,0 0-1,0 1 1,0-1-1,0 0 1,0-1-1,-1 1 1,1-1-1,0 1 1,0-1 0,3-1-1,114-45-3837,-120 47 3558,1 0 0,-1 0 0,1-1 0,-1 1 0,0 0 0,1-1 0,-1 1 0,0 0 0,1-1 0,-1 1 0,0-1 0,0 1 0,1 0 0,-1-1 0,0 1 0,0-1 0,0 1 0,1-1 0,-1 1 0,0-1 0,0 1 0,0-1 0,0 1 0,0-1 0,0 1 0,0 0 0,0-1 0,0 1 0,-1-2 0,1 1-384,0-9-5790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 7559,'0'0'14456,"2"10"-13543,-1 14-386,-2 0-1,0 1 0,-1-1 0,-6 24 1,-1 14-207,9-58-315,-1 0 0,1 1 0,0-1-1,0 0 1,0 0 0,0 1-1,1-1 1,-1 0 0,3 8-1,-2-12-1,-1 1 1,1 0-1,-1-1 0,0 1 0,1 0 0,-1-1 0,1 1 0,0-1 1,-1 1-1,1-1 0,-1 1 0,1-1 0,0 1 0,-1-1 0,1 1 1,0-1-1,0 0 0,-1 0 0,1 1 0,0-1 0,1 0 0,26-7 111,-20 3-80,-1-1-1,1-1 1,-1 0-1,0 0 1,0 0-1,0-1 1,-1 1 0,0-2-1,0 1 1,4-9-1,9-15-5,16-38 1,-31 61-49,19-49-55,13-23 241,-44 105 234,0 0 0,-6 45 1,8-20 162,1 94 1,5-134-544,0-9-16,0 0 0,0 0 0,0 0 0,-1 0-1,1 0 1,0 0 0,1 0 0,-1 0 0,0 0-1,0 0 1,0 0 0,1 0 0,-1 0-1,0 0 1,1 0 0,-1 0 0,1 0 0,-1 0-1,1-1 1,-1 1 0,1 0 0,0 0 0,-1-1-1,1 1 1,0 0 0,0-1 0,-1 1 0,1 0-1,0-1 1,0 1 0,0-1 0,0 0 0,0 1-1,0-1 1,0 0 0,0 1 0,1-1 0,-1-3-25,0 1 1,-1-1 0,1 0 0,-1 0 0,0 1 0,1-1 0,-1 0 0,0 0 0,-1-3-1,1 2-7,-1-4-2,0 1 0,0 0 0,0-1 0,-1 1 0,0 0 0,0 0 0,-1 0 1,0 0-1,0 1 0,0-1 0,-1 1 0,-7-9 0,-5-6-4,-2 1-1,-21-19 1,21 21 126,22 17 0,-1 0 1,0 1-1,1-1 1,-1 0-1,1 1 1,-1 0-1,1 0 1,4 0-1,74 4-345,2-1-4261,-33-3-3718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138 254 16592,'0'0'2706,"-9"-3"230,3 1-2612,0 1-1,0-1 1,0 1-1,0 0 1,0 0-1,0 1 1,-11 0-1,13 0-259,1 1 0,0 0 1,0 0-1,0 0 0,0 1 0,0-1 0,0 1 0,0 0 0,1-1 0,-1 1 1,0 0-1,1 1 0,0-1 0,-1 0 0,1 1 0,0-1 0,0 1 0,0 0 1,-2 5-1,2-3-72,-1 1 1,1 0-1,0 0 0,0 0 1,1 0-1,0 0 1,0 1-1,1-1 1,-1 0-1,1 0 1,2 11-1,-2-17 15,0 1 1,0 0-1,0 0 1,0-1-1,0 1 1,0 0-1,1-1 0,-1 1 1,0 0-1,1-1 1,-1 1-1,0 0 1,1-1-1,-1 1 0,1 0 1,-1-1-1,1 1 1,-1-1-1,1 1 1,-1-1-1,1 1 0,-1-1 1,1 0-1,0 1 1,-1-1-1,1 0 1,0 1-1,1-1 0,25-1 231,-21-1-155,0 0 1,0 0-1,0 0 0,0-1 0,-1 0 0,9-6 1,-4 0-38,-1-1 0,0 0 0,-1-1 0,0 0 0,0 0 0,-2 0 0,1-1 0,-1 0 0,-1-1 0,0 1 0,-1-1 0,5-25-1,-37 118-183,23-60 179,2 0 1,0-1 0,2 1-1,0 24 1,1-44-23,0 1 0,0 0 1,0 0-1,0 0 0,0 0 0,0-1 1,0 1-1,1 0 0,-1 0 0,0 0 0,1-1 1,-1 1-1,0 0 0,1 0 0,-1-1 1,1 1-1,-1 0 0,1-1 0,-1 1 1,1-1-1,0 1 0,-1 0 0,1-1 1,0 0-1,0 1 0,-1-1 0,1 1 0,0-1 1,0 0-1,-1 1 0,1-1 0,0 0 1,0 0-1,0 0 0,0 0 0,-1 0 1,1 0-1,0 0 0,0 0 0,0 0 0,0 0 1,-1 0-1,1 0 0,0-1 0,0 1 1,0 0-1,-1-1 0,1 1 0,0 0 1,0-1-1,-1 1 0,2-2 0,4-1 158,0 0-1,0 0 0,-1-1 0,0 0 0,8-6 1,-1-2-130,-2-1 0,1 0 0,-2 0 0,0-1 0,0 0 0,-1-1 1,-1 0-1,0 0 0,-2 0 0,1-1 0,4-28 0,-20 105-740,5-37 862,1-1 0,-1 33 0,6-56-158,-1 1 1,0 0-1,0-1 1,0 1 0,1 0-1,-1-1 1,0 1-1,1-1 1,-1 1 0,1 0-1,-1-1 1,0 1-1,1-1 1,-1 1-1,1-1 1,-1 0 0,1 1-1,0-1 1,-1 1-1,1-1 1,-1 0 0,1 0-1,0 1 1,-1-1-1,1 0 1,0 0 0,-1 0-1,1 0 1,0 0-1,-1 1 1,1-1 0,0-1-1,-1 1 1,1 0-1,0 0 1,-1 0 0,1 0-1,0 0 1,-1 0-1,1-1 1,0 1 0,-1 0-1,1-1 1,0 1-1,32-15 332,-21 7-360,-1-2-1,-1 1 0,1-2 0,-2 1 0,1-1 1,-1-1-1,-1 0 0,0 0 0,-1 0 0,0-1 1,-1 0-1,-1-1 0,0 1 0,4-18 0,-32 178-1081,22-146 1112,1 1 1,0 0 0,0 0 0,0-1-1,0 1 1,0 0 0,0 0 0,0 0 0,0-1-1,1 1 1,-1 0 0,1 0 0,-1-1-1,1 1 1,0 0 0,0-1 0,1 4-1,0-5 3,-1 0-1,0 1 1,0-1 0,1 0-1,-1 0 1,0 0-1,0 0 1,1 0-1,-1 0 1,0 0-1,0 0 1,1-1 0,-1 1-1,0 0 1,0-1-1,0 1 1,0-1-1,1 1 1,-1-1 0,0 0-1,0 1 1,0-1-1,0 0 1,0 0-1,0 0 1,-1 0-1,2-1 1,11-10 22,-1 0 1,0-1-1,-1 0 1,0 0-1,-1-2 0,8-15 1,45-95-20,-43 62-228,-15 42-528,-13 40-815,-3 12 1620,1 1 0,2 0 0,0 1 0,3 0 0,1 0 0,1 0 0,3 50 0,1-72-87,1 0-1,1 0 0,0 0 1,1 0-1,0-1 0,0 1 0,11 17 1,-9-19-78,-1 0 0,0 1 0,-1 0 0,0 0 0,-1 0 0,0 1 1,0-1-1,-1 1 0,1 13 0,-3-23 106,0 0 0,0 0 0,0 0 0,0 0-1,0-1 1,0 1 0,0 0 0,0 0 0,0 0 0,0 0 0,-1-1-1,1 1 1,0 0 0,-1 0 0,1 0 0,0-1 0,-1 1 0,1 0-1,-1-1 1,1 1 0,-1 0 0,1-1 0,-1 1 0,0 0 0,1-1 0,-1 1-1,0-1 1,1 1 0,-1-1 0,0 0 0,0 1 0,0-1 0,1 0-1,-1 1 1,0-1 0,0 0 0,0 0 0,1 0 0,-1 0 0,0 0-1,-2 0 1,1 0 60,0-1-1,0 1 1,0-1-1,0 0 1,0 0-1,0 0 1,0 0-1,0 0 1,0 0-1,0 0 1,0 0-1,1-1 1,-1 1-1,0-1 1,-2-3-1,-8-12 165,1-1 1,0 0-1,2-1 0,-9-20 1,14 29-226,1 1 0,0-1 0,1 0 0,0 0 0,0 0 0,1 0 0,0 0 0,1 0 0,0 0 0,2-16 0,-1 24-25,0 0 1,0 0 0,0 0 0,0 0 0,0 0-1,0 1 1,0-1 0,0 0 0,1 1 0,-1-1-1,1 1 1,-1-1 0,1 1 0,0 0 0,-1 0-1,1-1 1,0 1 0,0 1 0,3-2 0,46-15-2152,-19 7-2446,2-5-4792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53 181 12684,'-11'18'9903,"5"-7"-9415,-1 1 0,1 1 0,1-1 0,0 1 0,1 0 0,-4 19 0,8-31-475,0 0-1,0 0 0,0 1 0,0-1 1,0 0-1,0 0 0,0 0 0,0 0 1,0 0-1,0 0 0,1 0 0,-1 0 1,0 0-1,1 0 0,-1 0 1,1 0-1,-1 0 0,1 0 0,-1 0 1,1 0-1,0 0 0,0-1 0,-1 1 1,1 0-1,0 0 0,0-1 0,0 1 1,0 0-1,0-1 0,0 1 0,0-1 1,0 0-1,0 1 0,0-1 1,0 0-1,0 1 0,0-1 0,0 0 1,0 0-1,0 0 0,0 0 0,0 0 1,0 0-1,0 0 0,2-1 0,3 0 43,-1 0 0,1-1 0,-1 1 0,1-1 0,-1-1 0,0 1 0,10-7 0,3-4 47,-1 0 0,-1-1 0,0-1 0,-1-1 0,-1 0 0,22-33 1,-27 36-35,-2 1 1,0-1-1,0 0 1,-1 0-1,-1-1 0,0 1 1,0-1-1,-2-1 1,0 1-1,2-29 1,-5 43-75,-1 0 0,1 0 0,-1 0-1,1 0 1,0 0 0,-1 0 0,1 0 0,-1 0 0,1 0 0,-1 0 0,1 0-1,-1 0 1,1 0 0,0 0 0,-1 0 0,1 1 0,-1-1 0,1 0-1,0 0 1,-1 0 0,1 1 0,-1-1 0,1 0 0,0 1 0,-1-1 0,1 1-1,-9 12 1,0 0 0,1 1-1,1 0 1,0 1 0,1-1-1,-5 18 1,6-19-3,-2 7 12,-15 41 217,21-57-195,0 1 0,0-1 0,0 0 0,0 0 0,1 1 0,0-1 0,0 0 0,0 1 0,1-1 0,-1 0 0,3 7 0,-3-10-16,1-1-1,-1 1 0,1-1 0,0 1 1,-1-1-1,1 1 0,0-1 1,-1 1-1,1-1 0,0 0 1,0 0-1,0 1 0,-1-1 1,1 0-1,0 0 0,0 0 0,0 0 1,-1 0-1,1 0 0,0 0 1,0 0-1,0 0 0,0 0 1,-1 0-1,1-1 0,0 1 0,0 0 1,-1 0-1,1-1 0,0 1 1,0-1-1,-1 1 0,1-1 1,0 1-1,-1-1 0,1 1 1,-1-1-1,1 0 0,27-21 69,-13 0-531,24-42 0,-40 104-344,3-23 747,-3-11 44,1 0 0,1 0 0,-1 0 0,1 0 0,0 0 0,0 0 0,1-1 0,-1 1 0,1 0 0,1-1 0,-1 0 0,1 1 0,0-1 0,0 0 0,7 8 0,-7-10 12,1 0 0,-1-1-1,1 0 1,0 1 0,-1-1 0,1-1 0,0 1 0,0 0 0,0-1 0,1 0 0,-1 0-1,0 0 1,0-1 0,1 1 0,-1-1 0,0 0 0,1 0 0,-1-1 0,0 1 0,1-1-1,-1 0 1,7-2 0,-1 0-32,0-1 0,-1 0-1,1 0 1,11-8 0,-19 11 24,0 0 0,1-1 1,-1 1-1,0 0 1,1-1-1,-1 0 1,0 0-1,0 1 1,-1-1-1,1 0 1,0 0-1,0-1 1,-1 1-1,0 0 1,1-1-1,-1 1 1,0 0-1,0-1 1,0 1-1,0-1 1,0-4-1,-3 5 81,-1-1-1,0 1 1,1 0-1,-1 0 1,0 0-1,0 1 1,0-1-1,0 1 1,-1 0-1,1-1 1,0 2-1,-7-2 1,-7-4 201,10 3-167,-48-26 167,53 28-250,0 0 1,0-1 0,0 0 0,0 1 0,0-1 0,0 0 0,0 0 0,0 0 0,1 0 0,-1 0 0,1-1 0,-1 1 0,1 0 0,0-1 0,0 1 0,0-1 0,0 1-1,1-1 1,-1 1 0,0-4 0,2 6-16,-1-1-1,0 0 1,0 1 0,1-1-1,-1 1 1,0-1-1,1 1 1,-1-1-1,1 0 1,-1 1-1,1-1 1,-1 1 0,1 0-1,-1-1 1,1 1-1,0-1 1,-1 1-1,1 0 1,-1 0-1,1-1 1,0 1 0,-1 0-1,1 0 1,0 0-1,-1-1 1,1 1-1,0 0 1,0 0-1,-1 0 1,2 0 0,28 0-69,-22 0 68,38 1-240,21-1-1950,-24-2-2092,-6-4-3311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12 15631,'0'0'3790,"3"10"-2754,4 19-325,-2 0-1,-1 1 1,1 39 0,-6 105 449,-1-70 495,2-103-1644,0-1 0,0 0-1,0 1 1,0-1 0,-1 0-1,1 1 1,0-1 0,0 0-1,0 1 1,0-1 0,1 0 0,-1 1-1,0-1 1,0 0 0,0 1-1,0-1 1,0 1 0,0-1-1,0 0 1,1 0 0,-1 1-1,0-1 1,0 0 0,1 1-1,-1-1 1,0 0 0,0 0-1,1 1 1,-1-1 0,0 0-1,0 0 1,1 0 0,-1 1 0,0-1-1,1 0 1,-1 0 0,0 0-1,1 0 1,0 0-7,-1 0 0,1 0 0,-1-1 0,1 1 0,-1 0 1,1-1-1,-1 1 0,1 0 0,-1-1 0,0 1 0,1-1 0,-1 1 0,0 0 0,1-1 0,-1 1 1,0-1-1,0 1 0,0-1 0,1 1 0,-1-1 0,0 1 0,0-1 0,0 0 0,0 1 0,0-1 1,1-13-939,-2 0 1,0 1 0,0-1 0,-1 1-1,-1-1 1,0 1 0,-1 0 0,0 0 0,-1 0-1,0 1 1,-1 0 0,-1 0 0,0 0 0,-9-11-1,-4-5-1418,-32-35-1,-23-12 3520,54 60 906,-1 0 1213,12 5 2336,17 9-1859,24 0-2956,16-2 483,-1-1 0,49-11 0,-20 2-2778,2 5-4893,-61 7-884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14189,'0'0'11371,"2"12"-11275,18 183 887,-18-187 413,1-9-443,6-18-36,5-29-628,-1-77 19,-11 103-483,-2 19-55,0 6-122,0 0 15,0 0-1,0 0 0,0 0 1,1 0-1,-1 0 0,0 0 0,1 0 1,0 0-1,0 0 0,0 0 0,0 0 1,0 0-1,1 0 0,-1-1 1,4 5-1,-3-6-101,0 1-1,0-1 1,0 0 0,0 0 0,1 0 0,-1 0-1,0 0 1,0 0 0,1 0 0,-1-1-1,1 1 1,-1-1 0,0 0 0,1 0 0,-1 0-1,1 0 1,-1 0 0,1-1 0,-1 1 0,4-2-1,0 0-67,-1 0 1,0 0-1,1-1 0,-1 0 0,0 0 0,-1-1 1,1 1-1,-1-1 0,1 0 0,6-9 0,5-7 2363,-6 0 6700,-15 26-5418,-2 13-2686,5-13-97,-2 3 6,0 0 0,1 1 0,0-1 0,1 1 0,0-1 0,0 1 0,0 19 0,2-29-340,0 0-1,0 1 1,0-1 0,0 0 0,0 0-1,0 0 1,0 1 0,0-1 0,0 0-1,0 0 1,0 1 0,0-1 0,1 0-1,-1 0 1,0 0 0,0 1-1,0-1 1,0 0 0,0 0 0,0 0-1,1 0 1,-1 1 0,0-1 0,0 0-1,0 0 1,0 0 0,1 0 0,-1 0-1,0 0 1,0 0 0,0 1-1,1-1 1,-1 0 0,0 0 0,0 0-1,1 0 1,-1 0 0,0 0 0,0 0-1,0 0 1,1 0 0,-1 0-1,0 0 1,15-6 554,9-10 31,5-13-405,-21 20-220,1 0 1,-1 1-1,2 0 0,-1 0 0,1 1 0,21-11 0,-31 18-17,1 0-1,0 1 1,-1-1 0,1 0-1,-1 1 1,1-1 0,0 1-1,-1-1 1,1 1 0,-1-1-1,1 1 1,-1 0 0,0-1-1,1 1 1,-1-1 0,1 1-1,-1 0 1,0-1 0,0 1-1,1 0 1,-1 0 0,0-1-1,0 1 1,0 0 0,0-1 0,0 1-1,0 0 1,0 0 0,0-1-1,0 1 1,0 0 0,0 0-1,-1 0 1,1 40-1347,0-33 131,1-10-3640,4-5 2667,-1-1 48,7-12-4480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10410,'0'0'9609,"-5"9"-8920,-16 21 61,20-28-681,-1-1 1,1 1 0,0 0 0,0 0-1,0-1 1,0 1 0,0 0 0,1 0-1,-1 0 1,0 0 0,1 0 0,0 0 0,-1 0-1,1 1 1,0-1 0,0 0 0,0 0-1,0 0 1,1 0 0,-1 0 0,1 3-1,2-3-36,1 1 0,-1-1-1,1 0 1,-1 0 0,1-1 0,-1 1-1,1-1 1,7 2 0,-5-1-44,-1 0 1,1 0 0,-1 0-1,1 0 1,-1 1 0,8 5-1,-13-7 87,1 0-1,0 0 1,0 0 0,0 0-1,-1 0 1,1 0-1,0 0 1,-1 0-1,1 1 1,-1-1-1,0 0 1,1 0-1,-1 0 1,0 1 0,0-1-1,1 0 1,-1 0-1,0 0 1,0 1-1,0-1 1,-1 0-1,1 0 1,0 1-1,0-1 1,-1 0-1,1 0 1,-1 0 0,1 1-1,-1-1 1,1 0-1,-1 0 1,0 0-1,1 0 1,-1 0-1,-1 1 1,-1 2-20,0-1-1,0 0 1,-1 0 0,1 0-1,-1 0 1,1-1 0,-1 1-1,0-1 1,0 0 0,-8 3-1,-25 3-4730,18-7-3423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50 257 16015,'0'0'8718,"-8"11"-8531,-22 34-6,28-43-172,1 1 0,-1-1-1,1 1 1,0-1 0,0 1 0,0-1-1,0 1 1,1 0 0,-1-1 0,0 5 0,1-6-1,0-1 1,1 1 0,-1-1 0,0 1 0,0-1 0,0 1-1,0-1 1,0 1 0,0-1 0,1 1 0,-1-1 0,0 1-1,1-1 1,-1 1 0,0-1 0,0 0 0,1 1-1,-1-1 1,1 1 0,-1-1 0,0 0 0,1 1 0,-1-1-1,1 0 1,-1 0 0,1 1 0,-1-1 0,1 0 0,-1 0-1,1 0 1,2 1 65,0-1 0,-1-1 0,1 1 0,-1 0 0,0 0 0,1-1 0,-1 0 0,1 1 0,-1-1 0,0 0 0,1 0 0,-1 0 0,0 0 0,0-1 0,0 1 0,3-3 0,7-6-95,0-2 1,-1 1-1,0-1 0,-1-1 0,0 0 0,-1-1 1,0 0-1,-1 0 0,7-19 0,-19 52-115,0 0 1,1-1-1,1 1 1,1 34-1,1-52 141,0 0 0,0 0 0,1 0 0,-1 0 0,0 0 0,0 0 0,1 0 0,-1 0 0,0 0 0,1 0 0,-1 0 0,1 0 0,-1 0 0,1 0 0,-1-1 0,1 1 0,0 0 0,0 0 0,-1-1 0,1 1 0,0-1 0,0 1 0,0 0 0,-1-1 0,1 1 0,0-1 0,0 0 0,0 1 0,0-1 0,0 0 0,0 0 0,0 1 0,0-1 0,0 0 0,0 0 0,0 0 0,0 0 0,0 0 0,0 0 1,0-1-1,0 1 0,0 0 0,0 0 0,1-1 0,3 0 92,-1-1 0,1 1 0,-1-1 0,1 0 0,-1 0 0,0 0 1,0-1-1,5-4 0,6-7-83,-2-2 0,0 0 0,-1 0 0,-1-1 0,0-1 0,-1 0 0,-1 0 0,-1-1 0,0 0 0,-2 0 0,0-1 0,-1 0 0,-1 0 0,-1 0 0,1-28 0,-7 42-450,-5 12 267,-4 14 69,1 10 187,1 1 0,2 0 0,1 1-1,2 0 1,1 0 0,1 0 0,2 42-1,1-69-79,1 1 0,-1 0-1,1 0 1,0 0 0,0-1-1,1 1 1,3 8 0,-4-12-6,0 0 0,0 0-1,0 0 1,0 0 0,0-1 0,0 1 0,1 0 0,-1-1 0,1 1 0,-1-1 0,1 1-1,-1-1 1,1 0 0,0 0 0,0 1 0,0-1 0,0 0 0,0-1 0,0 1 0,0 0-1,0-1 1,0 1 0,3 0 0,-5-2-10,1 1 1,-1 0-1,1-1 0,-1 1 1,1 0-1,-1-1 0,0 1 1,1-1-1,-1 1 0,0-1 0,1 1 1,-1-1-1,0 1 0,0-1 1,0 1-1,1-1 0,-1 1 1,0-1-1,0 0 0,0 1 0,0-1 1,0 1-1,0-1 0,0 1 1,0-1-1,0 0 0,0 1 1,0-1-1,-1 1 0,1-1 0,0 1 1,-1-2-1,-3-18-414,-2 7 118,-1 2 0,0-1 1,-1 1-1,-10-13 0,10 16 385,1-1 1,0-1-1,1 1 1,0-1-1,1 0 1,-8-19-1,13 28-51,0 1 0,0-1 0,0 1 0,0-1-1,0 1 1,0-1 0,0 1 0,0-1 0,0 1 0,0 0 0,0-1 0,0 1-1,0-1 1,0 1 0,0-1 0,1 1 0,-1 0 0,0-1 0,0 1-1,1-1 1,-1 1 0,0 0 0,0-1 0,1 1 0,-1 0 0,1-1-1,-1 1 1,0 0 0,1 0 0,-1-1 0,0 1 0,1 0 0,-1 0-1,1 0 1,0-1 0,25-3 282,28 7-735,-52-2 390,45 3-2561,-1-2-4056,-15-2-754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14478,'0'0'8546,"6"15"-8102,14 44 532,-2 1 1,17 118 0,-27-99-162,15 83 943,-17-149-1110,-2-28-362,-3-26-88,-4 17-188,0 1 0,-2 0-1,-1 1 1,-1-1 0,-1 1-1,-1 1 1,0-1 0,-2 1-1,0 1 1,-19-24 0,27 45-406,2 9 282,6 15-118,-3-22 84,-1-1 0,1 1 0,1-1-1,-1 0 1,0 0 0,1 0 0,-1 0 0,1 0 0,-1 0 0,1-1 0,0 1 0,0-1-1,-1 0 1,1 0 0,0 0 0,0 0 0,0-1 0,5 1 0,0 0-1253,1 0-1,-1-1 1,1 0 0,-1 0 0,16-4 0,5-5-5443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139 379 11435,'0'0'8600,"-8"-2"-5605,6 1-2900,-1 0 1,0 0-1,0 0 1,1 1-1,-1-1 1,0 1-1,0-1 0,0 1 1,0 0-1,0 0 1,0 0-1,0 1 1,1-1-1,-1 1 1,0-1-1,0 1 1,0 0-1,1 0 1,-1 0-1,0 1 0,1-1 1,-1 1-1,1-1 1,0 1-1,-1 0 1,1 0-1,0 0 1,0 0-1,0 0 1,0 0-1,1 1 1,-1-1-1,-2 5 1,-1 0 48,0 0 0,0 1 0,1-1 0,0 1 0,1 0 0,-1 0 0,1 0 1,1 0-1,0 1 0,0-1 0,-1 13 0,3-21-127,0 1 1,0 0-1,1-1 0,-1 1 0,0-1 1,0 1-1,1-1 0,-1 1 0,1-1 0,-1 1 1,0-1-1,1 1 0,-1-1 0,1 1 1,-1-1-1,1 0 0,-1 1 0,1-1 0,-1 0 1,1 1-1,0-1 0,-1 0 0,1 0 1,-1 0-1,1 1 0,0-1 0,-1 0 1,1 0-1,-1 0 0,1 0 0,0 0 0,-1 0 1,1 0-1,0 0 0,-1 0 0,1-1 1,-1 1-1,1 0 0,0 0 0,-1 0 1,1-1-1,-1 1 0,1 0 0,-1-1 0,1 1 1,0-1-1,30-14 577,26-34-187,-47 39-399,0 0 0,1 1 1,0 0-1,1 0 0,0 1 0,22-10 1,-34 18-16,0 0 1,1 1-1,-1-1 1,1 0-1,-1 0 1,0 1-1,1-1 1,-1 0-1,0 0 1,1 1-1,-1-1 1,0 0-1,0 1 1,1-1-1,-1 1 1,0-1-1,0 0 1,0 1-1,1-1 1,-1 1-1,0-1 1,0 1-1,0-1 1,0 0-1,0 1 1,0-1 0,0 1-1,0-1 1,0 1-1,0-1 1,0 1-1,0-1 1,0 1-1,0 29 48,1-11 16,-1-19-43,0 1 0,1-1 0,-1 0 0,0 0 0,1 0 0,-1 0 0,0 1 0,1-1 0,-1 0 0,0 0 0,1 0 0,-1 0-1,1 0 1,-1 0 0,0 0 0,1 0 0,-1 0 0,0 0 0,1 0 0,-1-1 0,1 1 0,-1 0 0,0 0 0,1 0 0,-1 0 0,0 0 0,1-1 0,-1 1 0,0 0 0,0 0 0,1-1 0,-1 1 0,0 0 0,0-1 0,1 1 0,-1 0 0,0 0 0,0-1 0,0 1 0,1-1 0,12-12 336,-13 12-350,14-15 63,26-27-156,-38 41-55,1 0 1,-1-1-1,0 1 0,1 1 1,0-1-1,0 0 0,-1 1 1,1-1-1,0 1 0,0 0 0,0 0 1,0 0-1,7-1 0,-10 3 107,1-1 0,0 1-1,-1 0 1,1-1 0,0 1-1,-1 0 1,1-1 0,-1 1-1,1 0 1,-1 0-1,0 0 1,1-1 0,-1 1-1,0 0 1,1 0 0,-1 0-1,0 0 1,0 0 0,0-1-1,0 1 1,0 0 0,0 0-1,0 0 1,0 1-1,-1 31-395,1-27 13,0-6 422,0 1 0,0-1 0,0 0 0,1 0 0,-1 1 0,0-1 0,0 0 0,0 0 0,0 1 0,1-1 1,-1 0-1,0 0 0,0 0 0,1 0 0,-1 1 0,0-1 0,0 0 0,1 0 0,-1 0 0,0 0 0,0 0 0,1 0 0,-1 0 0,0 1 0,1-1 0,-1 0 0,0 0 0,0 0 0,1 0 0,-1 0 0,0 0 0,1 0 0,-1-1 0,0 1 0,0 0 0,1 0 0,-1 0 0,0 0 0,0 0 0,1 0 0,-1 0 0,0-1 0,0 1 0,1 0 0,-1 0 0,0 0 0,0-1 0,1 1 0,-1-1 0,14-8 16,25-32-8018,-35 38 7410,-1 1 0,0-1 0,0 1 0,1 0 0,-1 0 0,1 0 0,0 1 0,-1-1 0,1 1 0,0 0 0,0 0 0,0 0 0,6 0 0,-19 3 3634,3-1-850,3-15-763,3 7-295,0 11-456,-1 24-12,-1 43 2689,2-71-3311,0 0 0,0 1 0,0-1 1,0 0-1,0 1 0,0-1 0,0 0 1,0 1-1,1-1 0,-1 0 1,0 1-1,0-1 0,0 0 0,0 1 1,1-1-1,-1 0 0,0 0 0,0 1 1,1-1-1,-1 0 0,0 0 1,1 1-1,-1-1 0,0 0 0,0 0 1,1 0-1,-1 0 0,0 0 0,1 0 1,-1 1-1,0-1 0,1 0 1,-1 0-1,1 0 0,-1 0 0,0 0 1,1 0-1,-1 0 0,0 0 0,1 0 1,-1-1-1,0 1 0,1 0 1,-1 0-1,0 0 0,1 0 0,-1 0 1,0-1-1,1 1 0,-1 0 0,0 0 1,0 0-1,1-1 0,-1 1 1,0 0-1,0 0 0,0-1 0,1 1 1,-1 0-1,0-1 0,0 0 0,19-16 1000,-1-9-793,-1 0 1,-2-2 0,18-41 0,3-40-3459,-55 167 2836,14-47 514,0 0 0,1 0-1,1 1 1,0-1-1,0 1 1,1 0 0,1 0-1,0 0 1,1 0-1,1 22 1,0-34-115,-1 1 0,0-1 0,0 0 0,1 0 0,-1 0 0,0 1 0,1-1 0,-1 0 0,0 0 0,1 0 0,-1 0 0,0 0 0,1 0 0,-1 0 0,0 0 1,1 0-1,-1 0 0,0 0 0,1 0 0,-1 0 0,0 0 0,1 0 0,-1 0 0,0 0 0,1 0 0,-1 0 0,0 0 0,1 0 0,-1-1 0,0 1 0,0 0 0,1 0 0,-1 0 0,0-1 0,1 1 0,-1 0 0,0 0 0,0-1 0,0 1 0,1 0 0,-1-1 0,0 1 0,0 0 0,0 0 0,0-1 0,0 1 1,1 0-1,-1-1 0,0 0 0,12-14 679,3-15-615,-2-1 1,-1 0-1,-2 0 0,-1-1 0,-1 0 0,-1-1 0,-3 0 1,2-49-1,-7 109-71,-2-1 1,-10 43 0,7-42-1,1 0 1,-2 46-1,6-48 32,0-19-26,0 0 1,1 1-1,0-1 1,0 0 0,1 1-1,2 9 1,-3-16-23,0 1 1,0-1-1,0 0 1,0 1-1,0-1 1,0 1-1,0-1 1,1 0-1,-1 1 1,0-1-1,0 0 1,0 1-1,1-1 1,-1 0-1,0 1 1,0-1-1,1 0 1,-1 1-1,0-1 1,1 0-1,-1 0 1,0 0-1,1 1 1,-1-1 0,1 0-1,-1 0 1,0 0-1,1 0 1,-1 1-1,1-1 1,-1 0-1,0 0 1,1 0-1,-1 0 1,1 0-1,-1 0 1,0 0-1,1 0 1,-1-1-1,1 1 1,-1 0-1,0 0 1,1 0-1,-1 0 1,0 0-1,1-1 1,-1 1-1,1 0 1,-1 0-1,0-1 1,0 1-1,1 0 1,-1 0-1,0-1 1,1 1-1,-1 0 1,0-1-1,0 1 1,0 0-1,1-1 1,-1 1 0,0-1-1,0 1 1,0 0-1,0-1 1,0 1-1,0-1 1,0 0-1,12-28 128,-7-17 91,-2-64 0,-3 92-223,-5 143-452,5-124 453,0-1 1,0 1-1,0 0 1,0-1 0,0 1-1,0-1 1,0 1-1,0 0 1,0-1 0,0 1-1,1-1 1,-1 1-1,0-1 1,1 1-1,-1-1 1,0 1 0,1-1-1,-1 1 1,0-1-1,1 1 1,-1-1-1,1 0 1,-1 1 0,1-1-1,-1 1 1,1-1-1,-1 0 1,1 0 0,-1 1-1,1-1 1,-1 0-1,1 0 1,0 0-1,-1 0 1,1 0 0,-1 1-1,1-1 1,0 0-1,-1 0 1,1-1 0,-1 1-1,1 0 1,0 0-1,-1 0 1,1 0-1,-1 0 1,1-1 0,-1 1-1,1 0 1,0 0-1,0-1 1,2 0 13,-1-1 0,1 1 0,-1-1 0,1 0 0,-1 1 0,1-1 0,-1 0 0,0 0 0,3-3 1,-1-2 6,3-2-11,-1-1 0,0 1 0,0-2 0,-1 1 0,0-1 0,-1 1 0,4-16 0,-24 120 174,10-54-277,5-31-514,2-11-569,4-21-3063,1-2-3224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3619,'-7'23'10938,"2"-2"-5892,0 46-2393,5-66-2785,0-1 1,0 1-1,0 0 1,0-1 0,0 1-1,1 0 1,-1-1-1,0 1 1,1-1 0,-1 1-1,0 0 1,1-1-1,-1 1 1,0-1 0,1 1-1,-1-1 1,1 1-1,-1-1 1,1 0-1,-1 1 1,1-1 0,-1 1-1,1-1 1,0 0-1,-1 0 1,1 1 0,0-1-1,-1 0 1,1 0-1,-1 0 1,1 0 0,0 0-1,-1 1 1,1-1-1,0-1 1,-1 1-1,1 0 1,0 0 0,-1 0-1,1 0 1,0 0-1,0-1 1,14-5 60,-8-3 4068,-8 16-3426,1-1 0,-1 1 0,0-1-1,0 1 1,-1-1 0,0 0-1,0 0 1,0 0 0,-1 0 0,-4 8-1,6-13 156,3-4-675,1 1 0,-1-1-1,0 0 1,1 1-1,0 0 1,-1 0-1,1 0 1,6-4-1,3-2-1433,19-30-12407,-22 22 6803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11275,'0'0'12171,"-7"4"-12117,4-3 56,-26 15-361,28-15 335,-1-1 0,1 1 1,-1 1-1,1-1 1,0 0-1,0 0 0,-1 0 1,1 1-1,0-1 1,0 0-1,0 1 0,0-1 1,0 1-1,1 0 1,-1-1-1,0 1 1,1 0-1,-1 2 0,47 17-3233,-45-20 3221,1 0 1,0 0 0,0 1 0,-1-1 0,1 0 0,-1 1 0,1-1-1,-1 1 1,0-1 0,0 1 0,1 0 0,-1-1 0,0 1-1,0 0 1,-1 0 0,1 0 0,0 0 0,-1 0 0,1 0-1,-1 0 1,1 0 0,-1 3 0,-1-2 139,1 0-1,-1 0 1,0 0 0,1 0-1,-2 0 1,1 0-1,0 0 1,0 0 0,-1-1-1,0 1 1,1-1 0,-1 1-1,-4 3 1,1-1 16,0 0 0,-1 0 1,1-1-1,-1 1 0,0-1 1,-1-1-1,-7 5 0,-23 1-2005,32-11-2777,4-6-3747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9289,'0'0'14926,"9"0"-13741,5-6-480,-1 1-609,5 0-128,5 1-1474,-7-1-1857,-4 1-2979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14638,'0'0'11365,"9"15"-11242,2 3-94,-1 1 1,-1 1-1,-1 0 1,0 0-1,6 29 0,-12-39-130,-1-1 221,1-1-1,0 0 1,0 0 0,1 0-1,0 0 1,5 8-1,-8-15-76,1 0 0,0 0-1,-1-1 1,1 1 0,-1 0-1,1-1 1,0 1 0,0 0 0,-1-1-1,1 1 1,0-1 0,0 1 0,0-1-1,-1 1 1,1-1 0,0 0-1,0 0 1,0 1 0,0-1 0,0 0-1,0 0 1,0 0 0,1 0 0,1 0 33,-1-1 1,0 0-1,0 0 1,0 0-1,1 0 1,-1 0-1,0-1 1,0 1-1,-1 0 1,1-1-1,0 0 1,0 1 0,-1-1-1,2-2 1,24-27 441,-1-2 1,23-39 0,-40 56-494,0 0 0,0 0 0,-2-1 0,0 0 0,-1-1 0,-1 1 0,4-23 0,-8 36-721,-1-1 1777,-12 18-17412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14350,'0'0'5333,"4"10"-3235,-1-1-1825,1 0 1,1 1 0,0-2 0,0 1-1,10 12 1,-14-19-263,1 0-1,-1-1 0,0 1 1,1-1-1,-1 1 1,0-1-1,1 0 1,0 1-1,-1-1 1,1 0-1,0 0 1,0 0-1,-1 0 1,1 0-1,0-1 1,0 1-1,0-1 1,0 1-1,0-1 0,0 0 1,0 1-1,0-1 1,0 0-1,0 0 1,0-1-1,0 1 1,0 0-1,0-1 1,0 1-1,0-1 1,0 1-1,0-1 1,0 0-1,-1 0 1,1 0-1,0 0 0,0 0 1,-1-1-1,1 1 1,-1 0-1,1-1 1,1-1-1,11-14-707,-1 0 1,-1-1-1,0 0 0,15-33 0,-11 21-1622,-21 41 2927,0 1 0,1 0 0,0 0 0,1 0 0,0 1 0,1-1 0,0 1 0,1 24 0,1-37-583,0 0 0,0 0 0,0 1 1,0-1-1,0 0 0,0 1 0,0-1 0,0 0 0,0 1 0,0-1 0,0 0 0,0 0 0,0 1 0,0-1 0,1 0 0,-1 0 1,0 1-1,0-1 0,0 0 0,0 0 0,1 1 0,-1-1 0,0 0 0,0 0 0,0 0 0,1 1 0,-1-1 0,0 0 0,0 0 1,1 0-1,-1 0 0,0 0 0,1 1 0,-1-1 0,0 0 0,0 0 0,1 0 0,-1 0 0,0 0 0,1 0 0,-1 0 0,17-6 785,11-16 39,16-39-483,-41 56-347,0 0-1,0-1 0,0 1 1,-1-1-1,0 0 1,0 0-1,0 0 0,-1 0 1,1-12-1,-2 17-71,-5 8-220,-2 9 388,1 0-1,0 0 1,2 1-1,-1-1 1,2 1-1,0 0 1,1 0-1,1 29 1,2-44-101,-1-1 1,1 0 0,0 0 0,0 0-1,0 0 1,0 0 0,0 0-1,0 0 1,0 0 0,0-1 0,0 1-1,0 0 1,0 0 0,1-1-1,-1 1 1,0-1 0,1 1-1,-1-1 1,0 0 0,1 0 0,-1 1-1,0-1 1,1 0 0,-1 0-1,0 0 1,3-1 0,-2 1-59,1 0 0,-1 1 0,0-1 0,1 0 0,-1 1 0,0-1 0,0 1 1,1 0-1,-1 0 0,0 0 0,0 0 0,0 0 0,0 0 0,3 2 0,-5-2 46,0 0 0,0-1 0,1 1-1,-1-1 1,0 0 0,1 1 0,-1-1 0,1 1-1,-1-1 1,0 1 0,1-1 0,-1 0 0,1 1-1,-1-1 1,1 0 0,-1 0 0,1 1 0,0-1-1,-1 0 1,1 0 0,-1 0 0,1 0 0,-1 1-1,1-1 1,0 0 0,-1 0 0,1 0 0,-1 0 0,1-1-1,-1 1 1,1 0 0,1 0 0,13-18 152,6-41 206,-17 48-293,2-9 5,-3 9-62,1 0-1,0 0 1,0 0-1,1 1 1,0-1-1,9-12 1,-13 23-15,-1-1 1,0 0 0,1 0 0,-1 1 0,1-1 0,-1 0 0,1 1-1,-1-1 1,1 1 0,0-1 0,-1 1 0,1-1 0,0 1-1,-1-1 1,1 1 0,0-1 0,-1 1 0,1 0 0,0-1 0,0 1-1,0 0 1,-1 0 0,1 0 0,0 0 0,0 0 0,0 0 0,-1 0-1,1 0 1,0 0 0,0 0 0,0 0 0,0 0 0,-1 0 0,1 1-1,0-1 1,0 0 0,-1 1 0,1-1 0,0 0 0,0 1 0,-1-1-1,1 1 1,-1-1 0,1 1 0,0 0 0,-1-1 0,1 1-1,-1-1 1,1 1 0,-1 0 0,0 0 0,1-1 0,-1 1 0,0 0-1,1 1 1,1 3-27,1 0 1,-2 0-1,1 1 0,-1-1 0,1 1 0,0 8 0,0 24 50,13 68-1,-15-127 578,-3-44 74,-7 27-158,-26-60 1,33 94-385,2 3-176,6 2-79,-1-1 129,0 1 0,0-1 0,1 0-1,-1 0 1,0 0 0,0-1 0,8-1 0,26-13-142,-27 10-171,0 0-1,0 1 1,1 0-1,-1 1 1,1 0-1,0 1 1,0 0-1,0 1 1,0 0-1,22 2 1,-32 0 294,-1 0 0,0 0 0,0 0 0,0 0 0,0 0 1,0 0-1,0 0 0,0 0 0,-1 0 0,1 0 0,0 1 1,-1-1-1,1 0 0,-1 0 0,1 1 0,-1-1 0,1 0 1,-1 1-1,0-1 0,0 1 0,0-1 0,0 0 1,0 1-1,0-1 0,0 1 0,-1 1 0,-3 40 370,-5-8 68,7-27-244,-1 0 1,1 0-1,1 0 1,-2 14-1,4-21-152,-1-1 0,0 0 0,0 0 0,0 0 0,0 0 0,0 1 0,1-1 0,-1 0 0,0 0 0,0 0 0,0 0 0,0 0 0,1 0 0,-1 0 0,0 1 0,0-1 0,0 0-1,1 0 1,-1 0 0,0 0 0,0 0 0,0 0 0,1 0 0,-1 0 0,0 0 0,0 0 0,0 0 0,1 0 0,-1 0 0,0 0 0,0-1 0,0 1 0,1 0 0,-1 0 0,0 0 0,0 0 0,0 0 0,0 0 0,1 0 0,-1 0 0,0-1 0,0 1 0,0 0 0,0 0 0,0 0 0,1 0 0,-1-1 0,0 1 0,0 0 0,0 0-1,9-8 155,4-8-174,-2 0 1,0-1-1,-1-1 0,0 1 1,-2-1-1,12-35 0,-20 54-2,-1 1 0,1 0 0,0 0 0,0-1 0,0 1 0,0 0 0,0 0 0,1-1-1,-1 1 1,0 0 0,1-1 0,-1 1 0,1 0 0,0-1 0,-1 1 0,1-1-1,0 1 1,0-1 0,1 2 0,0-2 23,-1 0-1,1-1 1,0 1-1,-1-1 1,1 1 0,0-1-1,-1 0 1,1 1-1,0-1 1,-1 0-1,1 0 1,0 0 0,0 0-1,-1-1 1,1 1-1,0 0 1,-1-1 0,1 1-1,-1-1 1,1 0-1,0 1 1,2-3-1,9-5 47,0 0-1,0-1 0,-1 0 0,0-1 0,0-1 0,-1 0 1,-1 0-1,0-1 0,0 0 0,-1-1 0,-1 0 1,0-1-1,-1 0 0,10-25 0,-14 10-24,-3 28-50,0 1-1,0-1 0,0 1 0,-1-1 1,1 1-1,0-1 0,0 1 0,-1-1 1,1 1-1,0-1 0,0 1 0,-1 0 1,1-1-1,0 1 0,-1-1 0,1 1 1,-1 0-1,1-1 0,0 1 0,-1 0 1,1 0-1,-1-1 0,1 1 0,-1 0 0,1 0 1,-1 0-1,1 0 0,-2-1 0,0 2-5,0-1-1,0 1 0,0 0 1,-1-1-1,1 1 0,0 0 0,0 0 1,0 0-1,0 1 0,0-1 0,1 0 1,-1 1-1,0-1 0,1 1 0,-1 0 1,1-1-1,-1 1 0,1 0 1,-2 3-1,-4 4 38,0 1 1,1 1-1,0-1 0,1 1 1,0 0-1,0 0 0,1 1 1,1-1-1,0 1 0,1 0 1,0 0-1,0 0 1,1 0-1,1 0 0,2 19 1,-2-30-25,1 1 0,-1 0 0,1-1 1,0 1-1,-1-1 0,1 1 0,0 0 1,0-1-1,0 0 0,0 1 0,1-1 1,-1 0-1,0 1 0,0-1 0,1 0 1,-1 0-1,1 0 0,-1 0 1,1 0-1,1 0 0,2 1 18,0 0 0,0 0 0,1-1 0,-1 0 0,0 0 0,0 0 0,6 0 0,40-6-1720,-15-9-3836,-18 0-1694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16111,'0'-4'3235,"5"4"2210,-1 16-3971,-2 4-257,-2 9-480,0 4-129,0 4-255,0 3-65,0-1-160,0-4-96,0-1-32,4-8-673,-2-6-1921,3-7-2787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10922,'0'0'15855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3:1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15 509 9161,'0'0'1153,"-15"1"-320,41-1-465,3 1-259,-1-2 1,0 0-1,0-2 1,0-1-1,30-8 1,17-11-47,-19 3-29,2 3 1,0 3-1,0 2 0,72-5 0,203-6 57,183-4 171,-43 44 437,-352-12-620,0-5 0,0-6-1,123-21 1,438-2 128,-133 14 141,-274-4-189,-104 11 222,-1-8 0,175-40 1,-92-6-153,-253 62-93,1 0 0,0-1-1,0 1 1,0 0 0,-1-1-1,1 1 1,0-1 0,0 0 0,-1 1-1,1-1 1,0 1 0,-1-1-1,1 0 1,-1 1 0,1-1-1,-1 0 1,1 0 0,0-1-1,4-22-1715,-6-26-4361,-8 15-1421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5189,'0'0'12695,"-6"13"-11014,-18 36 33,2 0-1,3 1 1,-25 97 0,36-78-1213,5-39-464,-1-1 1,-11 40 0,16-117-503,8 3 442,2 0 0,2 1 0,2 1 0,2 0-1,30-55 1,-42 89-48,1 1 0,-1 0 0,1 1 0,13-13 0,-18 19 50,1-1 1,-1 1-1,1-1 0,0 1 0,-1 0 0,1-1 0,0 1 0,0 0 0,0 0 1,0 1-1,0-1 0,0 0 0,0 0 0,0 1 0,0 0 0,0-1 0,0 1 1,0 0-1,0 0 0,0 0 0,1 0 0,-1 0 0,0 1 0,0-1 0,0 1 1,0-1-1,4 2 0,-5 0 16,1-1 0,-1 1-1,1-1 1,-1 1 0,0-1 0,1 1 0,-1 0 0,0 0 0,0-1 0,0 1 0,-1 0 0,1 0-1,0 0 1,-1 0 0,1 0 0,-1 0 0,0 0 0,1 0 0,-1 0 0,0 1 0,0-1 0,-1 0-1,1 0 1,0 0 0,-2 4 0,1-2 16,0 1-1,0-1 1,0 0 0,-1 0-1,1 1 1,-1-1-1,0 0 1,-1 0 0,1-1-1,-6 8 1,2-5-1,0 0 1,0-1 0,-1 0-1,1 0 1,-1 0 0,0-1 0,-1 0-1,1 0 1,-1-1 0,0 0-1,1 0 1,-1-1 0,-14 3-1,21-11-5090,10-17-1312,8 4-649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3:1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4095 287 15855,'-94'-10'15,"-134"-21"524,193 23-958,0-1-1,0-1 1,1-2 0,-45-23-1,28 9-522,-1 2 1,0 2-1,-2 2 0,0 3 0,-2 2 0,-78-11 0,-94 9 2585,-248 13-1,242 6-592,-246 13-709,336-2-709,-187 40 0,205-24 726,1 6-1,-204 85 1,273-95-228,2 2 0,1 3 0,1 1 0,2 4 0,1 1-1,2 2 1,2 3 0,-41 46 0,70-68-126,2 0 0,0 1 0,0 1 0,2 1 0,1 0 0,1 0 0,0 1 0,2 0 0,1 0 0,1 1 0,-4 30 0,8-38-3,0 1 0,2-1 0,0 0 0,0 1 0,2-1 0,0 0-1,1 0 1,1 0 0,0 0 0,1 0 0,1-1 0,0 0 0,1 0 0,1 0 0,0-1-1,1 0 1,18 21 0,-3-10-51,2-1 1,0-1-1,2-1 0,0-2 0,2-1 0,0-1 0,0-1 0,59 21 1,25 2 0,139 29 1,-184-52 86,539 111 271,-422-102-90,249 3 0,-110-29-52,332-43-1,-500 23-116,0-8 0,-2-6-1,-2-7 1,176-72 0,-225 69-7,142-83-1,-199 98-1,-1-2 0,-2-2 0,-1-1 0,-2-3 0,37-41 0,-65 64-3,-2-1 0,0 0-1,-1 0 1,0-1 0,-1 0-1,-1 0 1,-1-1-1,0-1 1,-1 1 0,-1-1-1,4-21 1,-8 25 35,0-1 0,0 1-1,-1-1 1,-1 1 0,0-1-1,-1 1 1,-1-1 0,0 1 0,-1 0-1,-1 0 1,0 0 0,0 1 0,-2 0-1,-11-20 1,-6 0 42,0 1 0,-3 1 0,0 1 0,-2 1 0,-1 2 0,-1 1 0,-2 1-1,-62-35 1,24 21 90,-2 3-1,-1 3 1,-111-32 0,81 37-653,0 4 0,-2 6 0,-107-6 0,-324 15-2672,347 16-72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3:3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2872 117 2466,'-10'-3'2445,"-54"-14"-1423,-117-15-1,-82 8 1338,63 6-1871,10 3 66,-1 8 1,1 8-1,0 9 0,-211 37 0,338-36-684,0 3-1,0 3 1,2 3 0,0 2 0,2 2-1,-81 47 1,103-49 166,0 2 1,2 2-1,1 1 0,1 1 1,1 2-1,2 1 0,1 2 1,2 1-1,1 1 0,-31 53 0,40-55 4,0 1 0,3 0 0,0 1 0,2 0 0,-10 55 0,19-72-3,0 0-1,2 0 1,0 0 0,1 0-1,1 0 1,0 0 0,1 0-1,1 0 1,1-1 0,1 1-1,0-1 1,2 0-1,10 23 1,5-4-22,2-1 1,1-1-1,1-1 0,2-2 1,1 0-1,1-2 0,2-1 0,1-2 1,1-1-1,1-2 0,1-1 1,45 20-1,-16-12-26,2-4 0,1-1 0,1-4 0,1-3 1,0-3-1,96 7 0,-43-15 82,0-6 0,0-5 1,233-38-1,353-124 455,-317 41-454,-340 104-78,0-2 1,-2-3-1,-1-1 0,-1-3 0,54-44 1,-88 62 110,0 0 0,-1-1 0,-1-1 0,0 0 0,-1 0 0,0-1 0,-1-1 0,-1 0 0,0 0 1,-2-1-1,1 0 0,-2 0 0,-1-1 0,0 1 0,-1-1 0,-1-1 0,0 1 0,-1 0 0,-2-1 0,0 1 0,0 0 1,-2-1-1,0 1 0,-2 0 0,1 0 0,-2 0 0,-1 1 0,0-1 0,-1 1 0,-1 0 0,0 1 0,-1 0 0,-1 1 0,-1 0 1,0 0-1,-1 1 0,-23-22 0,11 17-88,-1 1 0,-1 1 1,0 1-1,-1 2 0,-1 1 1,0 0-1,-1 3 0,0 0 1,-1 1-1,-48-6 0,-15 3-344,-1 5 1,-108 4-1,44 11-2572,-180 34 1,240-28 41,-53 7-1889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3:4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174 241 8136,'0'0'1954,"-2"-9"-833,-1-13-406,1-1 0,1 1 1,1-1-1,1 0 0,1 1 1,7-37-1,-8 56-640,0 1-1,-1-1 1,1 1 0,-1-1 0,1 1-1,-1-1 1,0 0 0,0 1 0,0-1-1,-2-4 1,2 7-46,0-1 0,0 1 0,0 0 0,-1-1 0,1 1 1,0 0-1,0-1 0,-1 1 0,1 0 0,0 0 0,-1 0 0,1-1 0,0 1 0,-1 0 0,1 0 0,0 0 1,-1 0-1,1-1 0,0 1 0,-1 0 0,1 0 0,-1 0 0,1 0 0,0 0 0,-1 0 0,1 0 0,0 0 0,-1 0 1,1 0-1,-1 0 0,1 1 0,0-1 0,-1 0 0,1 0 0,0 0 0,-1 0 0,1 0 0,0 1 0,-1-1 0,-4 4 30,0-1-1,1 1 0,-1 0 0,1 0 0,0 0 0,0 1 0,-6 7 0,-7 16-107,0 0 0,2 1 0,1 1 0,2 1-1,1-1 1,1 2 0,2 0 0,0 0 0,3 0-1,1 1 1,1-1 0,1 1 0,6 54 0,-3-80-11,0-1 1,1 1-1,0-1 1,0 1 0,1-1-1,0 0 1,0 0-1,0 0 1,1 0 0,0 0-1,0-1 1,0 0-1,1 0 1,-1 0 0,1 0-1,1-1 1,-1 1-1,0-1 1,1-1 0,0 1-1,0-1 1,0 0-1,1 0 1,-1-1 0,0 0-1,1 0 1,0-1-1,11 2 1,-9-1 45,0-1 0,0-1 0,0 1 0,0-1 1,0-1-1,1 0 0,-1 0 0,0-1 0,0 0 0,-1 0 0,1-1 0,0 0 0,-1-1 0,0 0 0,0 0 1,0-1-1,0 0 0,-1 0 0,0-1 0,0 0 0,7-7 0,-7 3 111,1-1-1,-2 0 1,1 0-1,-2-1 1,1 0-1,-2 0 1,1 0-1,-2-1 1,0 1 0,3-19-1,-2-15 600,-1-73-1,-3 83-628,0 23-41,0-1 1,-1 0-1,-1 1 0,0 0 1,-1-1-1,0 1 1,-1 0-1,-8-20 1,10 30-43,0-1-1,0 1 1,-1-1 0,1 1 0,-1 0 0,1 0 0,-1 0 0,0 0 0,0 0 0,-1 1-1,1-1 1,0 1 0,-1 0 0,0 0 0,1 0 0,-1 1 0,0-1 0,0 1 0,0 0 0,0 0-1,0 0 1,0 1 0,0-1 0,0 1 0,0 0 0,0 0 0,0 0 0,0 1 0,0-1 0,0 1-1,0 0 1,-5 2 0,1 0-67,0 0 0,1 0 0,-1 0 0,1 1 0,0 0 0,0 1 0,0 0 1,1 0-1,-7 7 0,6-5-969,0 0 1,0 0 0,1 1 0,-5 9-1,8-10-5049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0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47 109 3331,'0'0'14147,"-3"-6"-13357,3 5-761,-1 0 1,1 0-1,-1 0 1,1 0 0,-1 0-1,0 0 1,0 0-1,1 0 1,-1 0-1,0 0 1,0 0-1,0 0 1,0 0-1,0 1 1,0-1-1,-1 0 1,1 1-22,1 0 1,-1 0 0,1 0 0,-1 0-1,1 0 1,-1 0 0,1 1 0,-1-1-1,1 0 1,0 0 0,-1 1-1,1-1 1,-1 0 0,1 0 0,0 1-1,-1-1 1,1 0 0,0 1 0,-1-1-1,1 1 1,0-1 0,0 0 0,-1 1-1,1-1 1,0 1 0,0-1-1,0 1 1,-1 0 0,-11 55 86,10-44-96,-2 44-154,15-61-96,-4-7 503,0 0-1,-1-1 1,0 1 0,-1-1-1,0 0 1,-1 0 0,-1-1-1,0 1 1,-1-1 0,0 0-1,-1 0 1,-1 1 0,-1-20-1,1 32-243,0 1 0,0-1 0,0 1-1,0 0 1,0-1 0,0 1 0,0-1 0,0 1-1,0 0 1,-1-1 0,1 1 0,0 0-1,0-1 1,0 1 0,0-1 0,0 1-1,-1 0 1,1-1 0,0 1 0,0 0 0,-1 0-1,1-1 1,0 1 0,-1 0 0,1 0-1,0-1 1,0 1 0,-1 0 0,1 0 0,-1 0-1,1-1 1,0 1 0,-1 0 0,1 0-1,0 0 1,-1 0 0,1 0 0,-1 0-1,1 0 1,0 0 0,-1 0 0,1 0 0,-1 0-1,1 0 1,0 0 0,-1 0 0,1 0-1,0 0 1,-1 0 0,1 1 0,-1-1-1,1 0 1,0 0 0,-1 0 0,1 1 0,0-1-1,-16 18-145,12-6 10,1 0 1,0 1 0,1-1-1,0 0 1,1 1 0,1 18-1,-1-30 121,1-1 0,0 0 0,0 1 0,0-1-1,0 0 1,0 1 0,0-1 0,0 0 0,0 1 0,0-1 0,0 0 0,0 1-1,0-1 1,0 0 0,1 0 0,-1 1 0,0-1 0,0 0 0,0 1-1,0-1 1,0 0 0,1 0 0,-1 1 0,0-1 0,0 0 0,0 0-1,1 1 1,-1-1 0,0 0 0,0 0 0,1 0 0,-1 0 0,0 1 0,1-1-1,-1 0 1,0 0 0,0 0 0,1 0 0,-1 0 0,0 0 0,1 0-1,-1 0 1,0 0 0,1 0 0,-1 0 0,18-10-44,11-19 169,-7-3-76,-20 99-383,-2-50 707,0-36-60,0-33-119,-16 66-91,11-8-158,1 0 0,0 1 0,1-1 0,0 1 1,0 0-1,0 0 0,1 0 0,0 0 0,-2 11 0,4-17-34,14-29 224,7-26 434,-17 39-250,-16 39-284,-3 18-160,8-20 92,9-49 383,3-26 253,-5 51-537,0 6-35,0 27-116,0 66-1125,23-149 251,-21 46 1226,7-21-4308,-3 29-940,5 14-1072,-9-13 3941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 11050,'0'0'1362,"-4"9"-700,1-3-548,0 0-3,0 0 1,1 0-1,0 0 0,0 0 0,0 0 1,1 0-1,0 0 0,-1 10 0,3-15-105,-1-1 0,0 1 0,0-1-1,0 1 1,1-1 0,-1 1 0,0-1-1,1 1 1,-1-1 0,1 0-1,-1 1 1,0-1 0,1 1 0,-1-1-1,1 0 1,-1 1 0,1-1 0,-1 0-1,1 0 1,-1 1 0,1-1-1,-1 0 1,1 0 0,-1 0 0,1 0-1,0 0 1,-1 0 0,1 0 0,-1 0-1,1 0 1,-1 0 0,1 0-1,0 0 1,-1 0 0,1 0 0,-1 0-1,1-1 1,-1 1 0,1 0 0,-1 0-1,1-1 1,-1 1 0,1 0-1,0-1 1,26-14 1140,-25 13-767,0-1 0,0 1 0,0-1 1,0 0-1,0 0 0,0 0 0,-1 0 0,0 0 0,1 0 0,-1 0 0,0 0 0,0-1 0,-1 1 0,1-7 0,-1 10-336,0 0 0,0-1 0,-1 1 0,1 0 1,0 0-1,-1-1 0,1 1 0,0 0 0,-1 0 1,1-1-1,0 1 0,-1 0 0,1 0 0,0 0 0,-1 0 1,1 0-1,0-1 0,-1 1 0,1 0 0,-1 0 0,1 0 1,0 0-1,-1 0 0,1 0 0,-1 0 0,1 0 0,0 1 1,-1-1-1,1 0 0,-1 0 0,1 0 0,0 0 0,-1 0 1,1 1-1,0-1 0,-1 0 0,1 0 0,0 0 0,-1 1 1,-16 9-202,16-7 112,0-1-1,0 1 1,0 0-1,0 0 1,0 0-1,1 0 0,-1 0 1,1 0-1,0 0 1,-1 0-1,2 0 1,-1 0-1,0 0 1,1 0-1,0 4 1,-1-7 8,0 1 1,1 0-1,-1 0 0,0-1 1,0 1-1,1 0 1,-1-1-1,1 1 1,-1 0-1,0-1 1,1 1-1,-1-1 1,1 1-1,0-1 1,-1 1-1,1-1 0,-1 1 1,1-1-1,0 1 1,-1-1-1,1 0 1,0 1-1,0-1 1,1 0 36,-1 0 1,0 0-1,1 0 1,-1-1-1,0 1 1,0 0-1,1-1 1,-1 1-1,0-1 1,0 1-1,0-1 1,1 0-1,-1 1 1,0-1-1,0 0 1,0 0-1,0 0 1,1-1-1,1-1 101,0 0 0,0 0 0,0 0-1,0-1 1,0 1 0,-1 0 0,1-1-1,-1 0 1,0 0 0,-1 1 0,1-1 0,0-1-1,-1 1 1,0 0 0,1-6 0,-20 28-100,17-14-49,-1 0 1,1 0 0,-1 1 0,1-1-1,1 0 1,-1 1 0,1-1 0,-1 0-1,2 9 1,-1-13 23,0 1 18,0-1-1,0 0 0,0 0 0,0 1 0,0-1 0,0 0 0,1 0 0,-1 1 0,0-1 0,0 0 0,0 0 1,1 1-1,-1-1 0,0 0 0,0 0 0,1 0 0,-1 0 0,0 1 0,0-1 0,1 0 0,-1 0 0,0 0 1,0 0-1,1 0 0,-1 0 0,0 0 0,1 0 0,-1 0 0,0 0 0,0 0 0,1 0 0,-1 0 1,0 0-1,1 0 0,-1 0 0,0 0 0,0 0 0,1 0 0,-1 0 0,0-1 0,0 1 0,1 0 0,-1 0 1,0 0-1,0 0 0,1-1 0,-1 1 0,0 0 0,0 0 0,0 0 0,1-1 0,-1 1 0,0 0 0,0 0 1,0-1-1,0 1 0,0 0 0,0 0 0,1-1 0,-1 1 0,14-15 426,-10 10-321,-1 0 0,0 0 0,0-1 0,0 0 0,-1 0 0,1 1 0,-1-1 0,-1-1 0,1 1 0,-1 0 0,1-12 0,-2 18-95,-1-1 0,1 1 0,0 0 0,0-1 0,0 1 0,-1 0 0,1-1 0,0 1 0,-1 0 0,1-1 0,0 1 0,0 0 0,-1 0 0,1-1 0,0 1 0,-1 0 0,1 0 0,-1 0 0,1 0 0,0-1 0,-1 1 0,1 0 0,-1 0 0,1 0 0,0 0 0,-1 0 0,1 0 0,-1 0 0,1 0 0,0 0 0,-1 0 0,1 0 0,-1 0 0,1 1 0,0-1 0,-1 0 0,1 0 0,0 0 0,-1 0 0,1 1 0,0-1 0,-1 0 0,1 0 0,0 1 0,-1-1 0,1 0 0,-1 1 0,-18 12-130,15-8 64,1 0 1,-1 0-1,1 0 0,0 1 1,0-1-1,1 1 0,-1 0 1,1 0-1,1 0 0,-1 0 1,1 0-1,0 0 0,0 9 1,19-39 15,-14 13 274,4-10 17,-7 20-418,-3 11-354,-2 6 20,1-4-740,0 0 0,0 0 1,0 22-1,5-29-1928,11-4-2086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1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76 10346,'0'0'5135,"-2"-26"-3037,6-4 647,-9 23-1145,-11 14-1327,13-2-261,-1 0-1,1-1 1,0 1-1,1 0 1,-1 0-1,1 0 1,0 1-1,0-1 1,0 1-1,-1 10 1,2-13-33,0-1 0,1 1 1,-1-1-1,1 0 0,-1 1 1,1-1-1,0 1 0,0-1 0,0 1 1,0-1-1,0 1 0,1-1 1,-1 1-1,1-1 0,0 1 0,0-1 1,0 0-1,0 0 0,0 1 1,0-1-1,0 0 0,1 0 0,-1 0 1,1 0-1,0 0 0,2 2 1,-2-3 21,-1-1 1,0 1-1,0 0 1,0-1-1,1 0 1,-1 1 0,0-1-1,0 0 1,1 1-1,-1-1 1,0 0 0,1 0-1,-1 0 1,0 0-1,1 0 1,-1-1-1,0 1 1,1 0 0,-1-1-1,0 1 1,0-1-1,1 1 1,-1-1-1,0 1 1,0-1 0,0 0-1,0 0 1,0 1-1,0-1 1,0 0 0,0 0-1,0 0 1,0 0-1,0 0 1,-1 0-1,2-2 1,-1-1 148,1 0 0,0 0 0,-1 0 0,0 0 0,1-1 0,-2 1 0,1-1 0,0 1 0,-1-7 0,0 11-130,0-1 1,-1 1-1,1-1 0,0 0 0,0 1 0,0-1 0,-1 1 0,1-1 0,0 1 0,-1-1 0,1 1 0,0-1 0,-1 1 1,1-1-1,-1 1 0,1-1 0,-1 1 0,1 0 0,-1-1 0,1 1 0,-1 0 0,1-1 0,-1 1 0,1 0 0,-1 0 0,0-1 1,1 1-1,-1 0 0,1 0 0,-1 0 0,0 0 0,1 0 0,-1 0 0,0 0 0,1 0 0,-1 0 0,1 0 0,-1 0 0,0 0 1,1 1-1,-1-1 0,1 0 0,-2 1 0,-26 12 15,26-9-40,-1-1 0,1 0 0,0 1-1,0-1 1,0 1 0,0-1 0,1 1 0,-1 0 0,1 0 0,0 0 0,0 0 0,0 0 0,0 5 0,1-8-3,0 0 1,0 0-1,0 0 0,1-1 0,-1 1 0,0 0 1,0 0-1,0 0 0,1 0 0,-1 0 0,0 0 1,1-1-1,-1 1 0,1 0 0,-1 0 1,1 0-1,0-1 0,-1 1 0,1 0 0,-1-1 1,1 1-1,1 0 0,0 0-6,0-1 1,-1 1-1,1-1 1,0 1-1,0-1 1,-1 0-1,1 0 0,0 0 1,0 0-1,-1 0 1,1-1-1,0 1 0,0 0 1,-1-1-1,1 1 1,2-2-1,0 0 38,0 0-1,0 0 1,0 0-1,-1 0 1,1-1-1,-1 0 1,0 0-1,0 0 0,0 0 1,0 0-1,0 0 1,0-1-1,-1 1 1,0-1-1,0 0 1,0 0-1,3-7 1,-2 2 95,0-1 1,-1 1 0,1-1-1,-2 0 1,1 0-1,-1-15 1,-2 24-110,1 0-1,0 0 1,-1 1-1,0-1 1,1 0 0,-1 0-1,1 0 1,-1 1-1,0-1 1,0 0 0,1 1-1,-1-1 1,0 0 0,0 1-1,0-1 1,0 1-1,0-1 1,0 1 0,0 0-1,0 0 1,0-1-1,0 1 1,0 0 0,0 0-1,0 0 1,0 0-1,0 0 1,0 0 0,0 0-1,0 0 1,0 0-1,0 1 1,0-1 0,0 0-1,0 1 1,-1 0-1,1-1-9,-1 0-1,1 0 0,-1 0 0,1 1 0,-1-1 0,1 0 0,-1 1 0,1 0 0,-1-1 0,1 1 1,0 0-1,-1 0 0,1 0 0,0-1 0,0 1 0,0 0 0,0 1 0,0-1 0,0 0 0,0 0 0,0 0 1,0 1-1,0-1 0,0 0 0,1 1 0,-1 1 0,2-3-31,1 0 0,0-1 0,0 1 0,0 0 0,-1-1 0,1 1 0,0-1 0,-1 0 0,1 0 0,0 0 0,-1 0 0,1 0 0,2-2 0,13-15 105,-7 9 119,-20 30-191,-21 48-182,29-64-87,0 1 0,1-1 0,0 0-1,0 1 1,0-1 0,1 1-1,-1-1 1,2 1 0,-1-1 0,0 1-1,3 7 1,6-4-3410,10-7-1250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1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72 10314,'0'0'704,"-2"-8"348,1 0-1667,-8-41 4952,4 43-1674,3 36-2081,19 199-406,-4-94-251,-8-49 105,-3-27 30,3 0 1,2-1 0,18 69-1,-23-122-307,-1-1 0,1-1-1,-1 1 1,1 0 0,0 0-1,1-1 1,-1 1 0,1-1-1,-1 1 1,1-1 0,4 3-1,-5-4 44,-1-1 0,1 0 0,0 0 0,-1 0 0,1 0 0,0 0 0,0 0-1,0-1 1,-1 1 0,1 0 0,0-1 0,0 0 0,0 1 0,0-1 0,0 0 0,0 0 0,0 0 0,0 0 0,0 0-1,0-1 1,0 1 0,0-1 0,0 1 0,0-1 0,3-1 0,2-5-5327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3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771 108 12268,'0'0'720,"-11"-8"428,-4-4-998,-1 1-1,-1 0 0,0 1 1,0 1-1,-1 1 1,-24-8-1,21 10-72,0 1-1,0 1 0,-1 0 0,1 2 0,-1 1 1,0 0-1,-41 6 0,48-3-108,-1 2 0,1 0 0,0 0 0,0 2-1,0 0 1,1 0 0,0 2 0,0-1 0,0 2 0,1 0 0,-18 16 0,11-5 27,2 1 1,0 0 0,1 2 0,1 0 0,1 0 0,1 2-1,1-1 1,1 2 0,1 0 0,2 0 0,1 1 0,-7 35 0,4-3-359,3 1 0,2 0 0,4 0 0,7 102 0,2-107-506,2 0 0,3-1 0,2-1 0,2 0 0,3-1 0,2 0 0,2-2 0,51 82 0,-23-54-3214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3:4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1643 4676,'28'-20'746,"-1"-1"-1,0-1 0,-2-2 0,-1 0 0,0-2 0,-2 0 0,-1-2 0,-2 0 1,0-1-1,-2-1 0,-1-1 0,17-48 0,-13 25-358,-3-1 0,-3-1 0,-1 0 0,-4-1 0,-1 0 0,-1-97 0,-10 99-326,-2 1 0,-3-1-1,-2 1 1,-2 1 0,-3 0-1,-2 1 1,-46-97 0,55 133-57,-1 0 0,0 1 0,-1 0 1,-1 0-1,0 1 0,-1 1 0,-1 0 0,0 0 1,-1 1-1,0 1 0,-1 0 0,0 1 0,0 1 0,-1 0 1,0 2-1,-1-1 0,0 2 0,0 0 0,0 1 0,-1 1 1,0 0-1,-31-1 0,12 2-595,1 2 0,0 2-1,-66 8 1,75-4-594,1 1 0,1 2 0,-32 12 0,7 2-3246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2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7623,'0'0'2760,"2"-8"-2317,-2-1-207,0 6-138,0 0 0,0 0-1,1 1 1,-1-1 0,1 0-1,-1 0 1,1 1 0,0-1-1,0 0 1,0 1 0,0-1 0,1 1-1,-1-1 1,1 1 0,1-3-1,0 59 2786,-9 50-2351,5-1 0,20 181 0,62 514-3425,-77-577 1885,36 563-1177,53 51 671,-57-477 3562,-24-266-2085,47 174 0,-56-246-3086,-2-11-1516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46 278 7303,'0'0'11787,"-5"9"-9716,0-1-1730,0 0 36,1-1 0,0 1-1,0 0 1,0 0 0,1 0-1,0 0 1,1 1 0,0-1-1,0 1 1,0 13 0,2-21-373,1-1 0,-1 1 0,0-1 1,1 1-1,-1 0 0,1-1 0,-1 1 1,1-1-1,0 0 0,-1 1 0,1-1 1,-1 1-1,1-1 0,0 0 0,-1 1 1,1-1-1,0 0 0,0 0 0,-1 0 1,1 0-1,0 1 0,-1-1 0,1 0 1,0 0-1,0 0 0,-1 0 0,1-1 1,0 1-1,0 0 0,-1 0 0,1 0 1,0-1-1,0 1 0,28-9 108,-9-5-290,-1-1 0,-1-1 0,0 0 0,-1-1 0,23-29 0,-40 45 173,7-6-2103,-12 14 1333,-21 37 1854,25-42-965,-1 0 0,1 0 0,0 1-1,0-1 1,0 0 0,0 1-1,0-1 1,1 1 0,-1-1 0,1 1-1,0-1 1,-1 1 0,1 0-1,0-1 1,1 4 0,0-5-97,-1-1 1,1 1 0,0-1-1,0 0 1,-1 1 0,1-1-1,0 0 1,0 0 0,-1 0-1,1 0 1,0 0 0,0 1-1,0-1 1,-1-1-1,1 1 1,0 0 0,0 0-1,0 0 1,-1 0 0,1 0-1,0-1 1,0 1 0,-1 0-1,1-1 1,0 1-1,0-1 1,22-10 499,4-8-409,-1-1-1,-1-1 1,-1-1 0,0-2-1,-2 0 1,-1-1 0,-1-1 0,-1-1-1,-1-1 1,23-49 0,-32 48-599,-9 29 486,0 0 0,0-1 0,0 1 0,0 0-1,0 0 1,0 0 0,-1-1 0,1 1 0,0 0-1,0 0 1,0 0 0,0 0 0,0 0 0,0-1 0,-1 1-1,1 0 1,0 0 0,0 0 0,0 0 0,0 0-1,0 0 1,-1 0 0,1 0 0,0-1 0,0 1-1,0 0 1,-1 0 0,1 0 0,0 0 0,0 0 0,0 0-1,0 0 1,-1 0 0,1 0 0,0 0 0,0 0-1,0 0 1,-1 0 0,1 1 0,0-1 0,0 0 0,0 0-1,0 0 1,-1 0 0,1 0 0,0 0 0,0 0-1,0 0 1,0 0 0,0 1 0,-1-1 0,1 0-1,0 0 1,0 0 0,0 0 0,0 1 0,0-1 0,0 0-1,-6 5-1,0 1 1,1-1-1,0 1 0,1 0 0,-6 9 0,-20 35 935,-39 86 1,60-114-683,1 0 0,1 0 1,1 1-1,1 0 0,0 0 1,2 0-1,0 24 0,6-37-117,4-19 6,4-21-4,-7-16-373,-2 0-1,-2 1 0,-8-57 0,8 85-100,5 22-1445,13 17-597,-11-17 1182,0 0 1,1-1 0,-1 0 0,1 0 0,-1-1-1,1 1 1,0-2 0,1 1 0,9 1 0,21 4-5418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3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98 4388,'0'0'11488,"-5"-6"-10660,-15-20 26,20 25-838,0 1 0,0 0 0,0 0 0,0 0 0,0 0 0,0 0 0,0-1 0,0 1-1,0 0 1,0 0 0,0 0 0,-1 0 0,1 0 0,0 0 0,0 0 0,0-1 0,0 1 0,0 0 0,0 0 0,-1 0 0,1 0 0,0 0 0,0 0 0,0 0 0,0 0 0,0 0 0,-1 0 0,1 0-1,0 0 1,0 0 0,0 0 0,0 0 0,0 0 0,-1 0 0,1 0 0,0 0 0,0 0 0,0 0 0,0 0 0,0 0 0,-1 0 0,1 0 0,0 0 0,0 0 0,0 0 0,0 0 0,0 1-1,0-1 1,-1 0 0,1 0 0,0 0 0,0 0 0,-3 12 222,2 14-309,1-26 95,2 22-476,4-36 788,3-37 554,-9 51-853,0 0 0,0-1 1,0 1-1,0 0 1,0 0-1,0-1 1,0 1-1,0 0 0,0-1 1,0 1-1,0 0 1,0-1-1,0 1 0,0 0 1,0-1-1,0 1 1,0 0-1,0-1 1,0 1-1,0 0 0,0-1 1,-1 1-1,1 0 1,0 0-1,0-1 0,0 1 1,-1 0-1,1 0 1,0-1-1,0 1 1,-1 0-1,1 0 0,0 0 1,0-1-1,-1 1 1,1 0-1,0 0 0,-1 0 1,1 0-1,-1 0 1,-10 10 271,-7 26-305,17-35-32,1 0 1,0 0-1,-1 0 1,1 0-1,0 0 1,0 0 0,0 0-1,0 0 1,0 1-1,0-1 1,0 0-1,1 0 1,-1 0-1,0 0 1,0 0 0,1 0-1,-1 0 1,1 0-1,-1 0 1,1 0-1,-1 0 1,1 0-1,0-1 1,-1 1-1,1 0 1,0 0 0,0 0-1,-1-1 1,1 1-1,0 0 1,0-1-1,0 1 1,0-1-1,0 1 1,2 0 0,-1-1 6,-1 0 1,1-1-1,0 1 1,0 0 0,0-1-1,-1 1 1,1-1 0,0 1-1,0-1 1,-1 0 0,1 0-1,-1 0 1,1 0 0,-1 0-1,1 0 1,-1 0-1,1 0 1,-1-1 0,0 1-1,0 0 1,2-3 0,-1 0 225,1 1 1,-1-1-1,0 1 1,0-1-1,0 0 1,-1 0-1,1 0 1,-1 0-1,0 0 1,0 0 0,0-5-1,-1 8 115,-11 37-629,8-15-340,9-31 312,7-36 618,-26 122-671,13-75 284,2-4 184,0 0 1,-1 0 0,1 0-1,-1 0 1,0 0 0,0 0-1,0-1 1,-1 1-1,1 0 1,-1-1 0,0-5-1,1 2-20,-1 24-638,0-2 217,0-1-195,6-26 497,-2-3 292,0-1 1,-1 1-1,0-1 0,-2 1 1,1-23-1,-2 38-226,-1-1 1,1 1-1,0 0 1,0 0-1,0 0 0,-1 0 1,1 0-1,0-1 0,0 1 1,0 0-1,-1 0 0,1 0 1,0 0-1,0 0 1,-1 0-1,1 0 0,0 0 1,0 0-1,-1 0 0,1 0 1,0 0-1,0 0 0,-1 0 1,1 0-1,0 0 1,0 1-1,-1-1 0,1 0 1,0 0-1,0 0 0,0 0 1,-1 0-1,1 0 1,0 1-1,0-1 0,0 0 1,-1 0-1,1 0 0,0 1 1,0-1-1,0 0 0,0 0 1,0 0-1,0 1 1,-1-1-1,1 1 0,-10 9 143,8-5-387,0 0-1,0 0 1,1 0-1,0 0 1,0 0-1,0 0 0,1 0 1,-1 0-1,2 8 1,-1-12 163,0-1 0,0 1 0,0-1 0,0 1 0,0 0 0,0-1 0,0 1 0,1 0 0,-1-1 0,0 1 0,0-1 0,1 1 0,-1-1 0,0 1 0,1-1 0,-1 1 0,0-1 0,1 1 0,-1-1 0,1 1 0,-1-1 0,1 1 0,-1-1 0,1 0 0,-1 1 0,1-1 0,0 0 0,-1 0 0,1 1 0,1-1-63,0-1 0,0 1-1,-1-1 1,1 1 0,0-1 0,-1 0 0,1 0 0,0 0-1,-1 0 1,1 0 0,-1 0 0,0 0 0,1 0 0,-1 0-1,0-1 1,2-1 0,24-34-5333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4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6086,'0'0'4959,"1"-5"-4895,1 2-58,0-1-1,0 1 1,1-1-1,-1 1 0,1 0 1,-1 0-1,1 0 1,0 0-1,0 1 1,1-1-1,-1 1 0,0 0 1,1 0-1,-1 0 1,1 0-1,0 1 1,7-3-1,9-5-33,-8 4 297,1 1 0,0 1 0,0 0 0,0 0 0,0 1 0,0 1 0,17 1 0,-3-2-41,148-23 723,-165 24-853,-1-2-1,1 1 1,-1-1 0,0 0 0,13-7 0,-14 6-31,-1 0 0,1 1 0,0 0 0,0 1 0,0 0 0,0 0 0,0 1 0,10-1 0,32 2 73,-25 2-117,-1-2 1,1-1-1,-1-1 0,46-10 0,-31 3-6,0 2 0,1 1 0,-1 2 0,1 2 0,55 3 0,84 24 42,33 1-59,-29-15-4,-80-2 9,182-10-1,284-7 128,-318 12-88,-151-9-22,-1-5-1,154-33 1,-219 36-12,162-38 22,57-9-5,-185 46-18,0 4 1,88 5-1,-81 1 4,111-11-1,-122 4-17,1 3-1,0 3 1,92 13 0,3-10 26,-16 0-10,230 45 127,-364-46-130,0 0-1,0 0 0,-1 1 1,1 0-1,-1 1 0,0 0 1,0 0-1,8 7 0,-7-5 2,0 0 0,0-1-1,1 0 1,0-1-1,14 5 1,4-6 8,-26-4-15,1 0 1,-1 0-1,1 0 0,-1 1 0,1 0 0,-1-1 1,0 1-1,1 0 0,-1 1 0,0-1 0,0 1 0,0-1 1,6 5-1,-9-6-16,0 0 0,1 0 1,-1 1-1,0-1 0,0 0 0,0 0 0,0 0 1,0 0-1,1 1 0,-1-1 0,0 0 1,0 0-1,0 0 0,0 1 0,0-1 0,0 0 1,0 0-1,0 1 0,0-1 0,0 0 0,0 0 1,0 0-1,0 1 0,0-1 0,0 0 1,0 0-1,0 1 0,0-1 0,0 0 0,0 0 1,0 0-1,0 1 0,0-1 0,-1 0 1,1 0-1,0 0 0,0 1 0,0-1 0,0 0 1,0 0-1,-1 0 0,1 0 0,0 1 0,0-1 1,0 0-1,-1 0 0,1 0 0,0 0 1,0 0-1,0 0 0,-1 0 0,1 0 0,0 0 1,-1 1-1,-4 2-3632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4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13325,'0'0'469,"-4"9"-47,-2 14-308,1-1 0,2 1 0,0 1 0,1-1 0,2 33-1,-2 253 2300,12-350-1478,21-276 789,-34 629-2717,2-311 989,1-1 1,0 1-1,0-1 0,0 1 1,0-1-1,0 1 0,0 0 1,0-1-1,0 1 0,0-1 1,0 1-1,0 0 0,0-1 1,0 1-1,0-1 0,1 1 1,-1-1-1,0 1 0,0-1 1,1 1-1,-1 0 0,0-1 1,1 0-1,-1 1 0,0-1 1,1 1-1,-1-1 0,1 1 1,-1-1-1,1 0 0,-1 1 1,1-1-1,-1 0 0,1 0 1,-1 1-1,1-1 0,0 0 1,0 0-1,0-1 0,0 1 0,0-1 0,0 1 0,-1-1 0,1 1 1,0-1-1,0 0 0,-1 1 0,1-1 0,0 0 0,-1 0 0,1 0 1,0 0-1,-1 1 0,1-1 0,-1 0 0,0 0 0,1 0 0,-1 0 1,1-2-1,6-28 353,-2-1 0,0 0 0,-2 0 0,-3-55 1,0 78-255,-2 0 104,-2 14-109,-4 16-128,8 147-527,6-202 613,-2 12-14,0 0 0,-1 1 1,-1-1-1,-1 0 0,-2 0 1,-3-33-1,4 55-22,0-1 0,0 0 0,0 0 0,0 1-1,0-1 1,-1 0 0,1 0 0,0 1 0,0-1 0,-1 0 0,1 1 0,0-1 0,-1 0 0,1 1 0,-1-1 0,1 1 0,-1-1 0,1 0-1,-1 1 1,1-1 0,-1 1 0,0 0 0,0-2 0,-11 12 107,-3 27-183,7 8 56,1 1-1,0 72 0,13-124-263,10-32 272,-1-1 0,-2-1 0,-2 0 0,-2-1 0,-2 0 0,-1-1 0,0-69 0,-20 147 208,2 24-470,-8 113-1,18-75-4108,2-94 426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4:5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3587,'0'0'-101,"3"-11"154,12-79 1783,-7-16 7939,-10 96-7094,-2 17-1873,-4 20-699,3 70-12,5-1-1,13 122 1,-1-65-643,4 68 52,5 156-2706,-13-247 3173,-8-129-37,0-28 1148,6-228-3406,-4-140 1425,-13 249 1505,-1-73-293,6-22 187,8 1142-2173,0-873 1129,0 0-1,9 36 1,-5-38 97,-2 2 0,1 35 0,10-296 3311,-3 90-2060,-5-387-561,-7 441-1301,2 133-319,7 46-1,3 31 908,-42 502-792,28-594 1311,-4 17-120,3 1 1,2-1-1,7 70 0,-4-104-887,1-1 0,1 1 0,10 20 0,0 2 39,-7-14-134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5:2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9033,'0'0'736,"39"-51"-1857,-29 39 1121,-1 4 32,2 2-256,-5 0-2723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5:2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763 303 8232,'0'0'2381,"-4"-8"-1063,-6-9-699,-1 2 1,0-1-1,-1 1 0,0 1 0,-1 0 1,-1 1-1,-16-12 0,20 18-386,0 0 0,-1 0 0,0 1-1,-1 1 1,1 0 0,-1 0 0,0 1 0,0 0 0,-1 1 0,1 1-1,-1 0 1,-15 0 0,5 1-168,2 0-34,-1 1-1,1 1 0,-30 4 1,43-3-37,0 0 1,1 0 0,-1 1-1,1 0 1,0 0 0,0 1-1,0 0 1,0 0 0,1 1 0,-1 0-1,1 0 1,-10 11 0,-3 7-6,1 1 1,0 1 0,2 0 0,1 1 0,-23 55-1,-38 147-39,65-192-2,2 1 0,-9 72 1,17-96 38,0 1 0,1-1 0,1 0 0,0 1 0,1-1 0,0 0 0,1 0 1,1 0-1,0 0 0,1 0 0,10 20 0,-9-22-52,0-1 0,1 1 0,0-1 0,1-1 0,0 1 0,0-1 0,1-1 1,0 0-1,1 0 0,0 0 0,0-2 0,0 1 0,1-1 0,0-1 0,0 1 0,1-2 0,-1 0 0,1 0 1,0-1-1,0-1 0,0 0 0,0 0 0,1-1 0,14-1 0,6-1-73,1-1 1,-1-1-1,1-2 1,-1-1-1,-1-2 1,1-1-1,-1-1 0,-1-2 1,0-1-1,-1-2 1,0-1-1,-1-1 1,43-34-1,-47 32 166,-2-2 0,0 0 0,-1-2 0,-1 0 0,-1-1 0,-1-1 0,-1-1 0,-2-1 0,0 0 0,-2-1 0,-1-1 0,-2 0 1,0 0-1,10-53 0,-15 50 240,-2 0 1,-2 0-1,0 0 1,-2 0 0,-2 0-1,-1 0 1,-13-58 0,13 78-172,-1-1 1,-1 1-1,0 0 1,-1 0 0,0 1-1,0 0 1,-2 0-1,1 0 1,-15-15 0,15 19-12,-1 1 0,0 0 1,0 0-1,0 0 1,-1 1-1,0 0 0,0 0 1,0 1-1,-1 1 1,1 0-1,-1 0 1,0 0-1,-17-1 0,7 2-117,-1 2-1,1 0 0,-1 1 0,1 1 1,0 1-1,0 0 0,0 2 1,0 0-1,1 1 0,0 2 0,0-1 1,0 2-1,1 1 0,1 0 1,0 1-1,-22 18 0,22-9-1175,17-20 1022,-1 1 0,1-1 0,-1 1 0,1-1 0,0 1 1,-1-1-1,1 1 0,0-1 0,-1 1 0,1 0 0,0-1 0,-1 1 0,1 0 0,0-1 0,0 1 0,0 0 0,0-1 0,0 1 0,0 0 1,0-1-1,0 1 0,0 0 0,0-1 0,0 1 0,0 0 0,0-1 0,1 1 0,-1 0 0,0-1 0,1 2 0,8-1-4694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6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0 6022,'0'0'587,"-9"7"838,2-2-1251,1 1 0,-1 0 0,1 1 0,0-1 0,1 1 0,-1 0 0,1 1 0,1-1 0,-1 1 0,1 0 0,-3 11 0,-13 42 158,3 1 0,-17 124 0,7 135 1331,9-80-1691,-172 1096 843,127-942-23,40-249 34,6 1 0,3 205-1,14-343-823,0 1 1,1-1-1,1 1 0,-1-1 0,2 1 0,-1-1 1,7 16-1,-7-22-13,0 0 0,0 0 1,-1 0-1,2-1 0,-1 1 0,0-1 1,0 1-1,1-1 0,0 0 0,-1 0 1,1 0-1,0 0 0,0 0 0,0-1 1,0 0-1,0 1 0,0-1 1,1 0-1,-1 0 0,0-1 0,0 1 1,1-1-1,-1 1 0,7-1 0,-3 0-513,-1 0 0,1-1 0,-1 0 0,0 1 0,1-2 0,-1 1-1,0-1 1,0 0 0,0 0 0,7-4 0,13-12-6293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6:0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6872 219 9161,'-4'-2'290,"1"0"0,-1 0 1,1 0-1,0-1 0,-1 0 1,1 1-1,1-1 1,-1 0-1,0 0 0,1-1 1,-3-3-1,-13-13 614,2 7-809,-1 1 0,-1 1 0,0 1 0,0 0 1,-1 1-1,-1 1 0,-25-7 0,-11 0-131,-80-12-1,-19 12 112,-285 8 0,291 9-86,-1651 30 171,872-10-917,-681 34 1264,1603-56-507,-983 43 170,951-43-49,0-2-1,-63-11 0,85 9 9,0 0-1,-1-1 0,2 0 1,-1-1-1,1-1 0,0-1 1,0 0-1,-19-14 0,31 19-89,0 1 0,0-1 0,-1 0-1,2-1 1,-1 1 0,0 0-1,1-1 1,-1 1 0,1-1-1,0 0 1,1 0 0,-1 0 0,0 0-1,1 0 1,0 0 0,0 0-1,0-1 1,1 1 0,-1-9 0,2 13-151,-1 0 0,1 0 0,-1 0 1,1 0-1,0 0 0,-1 0 0,1 1 1,-1-1-1,1 0 0,-1 0 1,1 0-1,-1 0 0,1 1 0,-1-1 1,1 0-1,-1 0 0,1 1 0,-1-1 1,1 0-1,-1 1 0,0-1 1,1 1-1,-1-1 0,1 0 0,-1 1 1,0-1-1,1 2 0,19 35-7639,-13-26 4543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6:0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54 4612,'0'0'3038,"-4"-8"-1666,-1 2-965,4 4-239,-1 0 0,0-1 1,1 1-1,-1 0 0,1-1 0,0 1 1,0-1-1,0 1 0,0-1 1,0 0-1,1 0 0,-2-4 0,2 6-89,0 1 0,0 0 0,-1 0-1,1 0 1,0 0 0,0-1 0,-1 1-1,1 0 1,0 0 0,0 0 0,-1 0 0,1 0-1,0 0 1,0 0 0,-1 0 0,1 0-1,0 0 1,-1 0 0,1 0 0,0 0-1,0 0 1,-1 0 0,1 0 0,0 0-1,-1 0 1,1 0 0,0 0 0,0 1 0,-1-1-1,1 0 1,0 0 0,0 0 0,-1 0-1,1 1 1,0-1 0,0 0 0,0 0-1,-1 0 1,1 1 0,0-1 0,0 0 0,0 0-1,0 1 1,-13 10 683,-29 36-475,-2-2 1,-3-1-1,-1-3 0,-77 51 0,68-50-137,51-38-156,1 0 0,0 1 1,0-1-1,1 1 0,-7 8 1,11-13-3,-1 1 0,0 0 0,1 0 0,-1 0 0,1 0 0,-1 0 0,1 0 0,-1-1 0,1 1 1,-1 0-1,1 0 0,0 0 0,0 0 0,0 1 0,-1-1 0,1 0 0,0 0 0,0 0 1,0 0-1,1 0 0,-1 0 0,0 0 0,0 0 0,0 0 0,1 0 0,-1 0 0,1 0 0,-1 0 1,1 0-1,-1 0 0,1-1 0,-1 1 0,1 0 0,0 0 0,-1 0 0,1-1 0,0 1 0,0 0 1,0-1-1,-1 1 0,1-1 0,0 1 0,0-1 0,1 1 0,8 3-17,0-2 0,0 1 0,0-1 0,0-1 0,0 1 0,0-2 0,1 0 0,17-1 0,3 0 31,37-1 35,133-23 0,66-32-3519,-251 53 3031,114-29-5132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41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7847,'0'0'4618,"10"0"-3294,193-14 2263,-140 14-3527,464-17 836,155-18-762,2 39 31,-594-2-160,233 16-8,42 1 108,1441-64 28,-1750 40-107,21-2-1,-1 4 0,107 8 1,-96 14 41,-27-5-12,-58-13-429,2 0 1634,-3-16-20376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80 7559,'0'0'6337,"5"-9"-1191,0 2-3656,-3 4-1057,0 1 1,0-1-1,0 1 1,0-1-1,-1 0 1,1 1-1,-1-1 0,0 0 1,0 0-1,0 0 1,0 0-1,-1 0 1,1-1-1,0-3 1,-1 6-360,-1 0 0,1 0 0,0 0 0,0 1 0,-1-1 0,1 0 0,0 0 0,-1 1 0,1-1 0,-1 0 0,1 1 0,-1-1 0,1 0 0,-1 1 0,0-1 0,1 1 0,-1-1 0,0 1 0,1-1 0,-1 1 0,0-1 0,1 1 0,-1 0 0,0-1 0,0 1 0,0 0 0,1 0 0,-1-1 0,0 1 0,0 0 0,0 0 0,0 0 0,1 0 0,-1 0 0,0 0 0,0 1 0,0-1 0,0 0 0,1 0 0,-1 1 0,0-1 0,-1 1 0,-35 13-59,31-8-3,0 0 1,0 0-1,1 0 0,-1 1 0,1-1 0,1 1 1,0 1-1,0-1 0,0 0 0,-4 13 0,7-18-36,0 1 1,0 0-1,0-1 0,1 1 0,-1 0 0,1 0 1,-1 0-1,1 0 0,0 0 0,0-1 1,0 1-1,1 0 0,-1 0 0,1 0 0,0 0 1,-1-1-1,1 1 0,0 0 0,0-1 0,1 1 1,-1 0-1,1-1 0,-1 0 0,1 1 0,0-1 1,0 0-1,0 0 0,0 0 0,0 0 0,0 0 1,1 0-1,3 1 0,39 16-843,-37-17 744,0 0 0,0 1 0,-1 0 0,1 1 0,-1-1-1,0 2 1,0-1 0,0 1 0,11 9 0,-18-13 128,0-1 0,0 0 0,1 1 0,-1-1 0,0 0 1,0 1-1,1-1 0,-1 1 0,0-1 0,0 1 0,0-1 0,0 0 0,1 1 0,-1-1 0,0 1 0,0-1 1,0 1-1,0-1 0,0 1 0,0-1 0,0 1 0,0-1 0,-1 0 0,1 1 0,0-1 0,0 1 0,0-1 1,0 1-1,-1-1 0,1 0 0,0 1 0,-1 0 0,-15 8 501,-29-1 600,40-8-1007,-102 10 1215,72-9-4490,0 0-5372,20-1-5887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47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4132,'12'1'5617,"48"2"-2874,-34-1-2382,1 1 0,-1 1 0,46 13 0,28 6 469,375 14 21,3-36-851,-226-3 206,1046 26 1716,-758-8-1474,1-24 1,538-79-1,-803 67-517,-287 34-620,6-12 271,0 1-1,0-1 1,0 0-1,-1-1 1,1 1 0,-1-1-1,-5 1 1,-14-1-6111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19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66 6662,'-17'-2'897,"24"-5"1081,26-4 945,16 9-2863,0 2 1,1 2 0,-2 2-1,79 16 1,52 5 186,520-5 1638,-278-15-1416,-326-2-437,498 8 228,-1-42 441,-413 10-415,512-35 245,-594 56-264,-97 0-318,1 0 1,-1 0 0,1 0 0,-1 0 0,1 0 0,-1-1-1,1 1 1,-1 0 0,0 0 0,1 0 0,-1-1 0,0 1 0,1 0-1,-1-1 1,0 1 0,1 0 0,-1-1 0,0 1 0,1 0-1,-1-1 1,0 1 0,0-1 0,1 1 0,-1 0 0,0-1 0,0 1-1,0-1 1,0 1 0,0-1 0,0 1 0,0 0 0,0-1-1,0 1 1,0-1 0,0 1 0,0-1 0,0 0 0,2-12-3794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28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1 263 7751,'0'0'5595,"12"-4"-5339,15-6-240,439-145 303,-379 131-272,1 5 0,0 3 0,145-7 0,1429 12-15,-703 35 0,-360-22-18,842 11 36,589-6 449,144 4 70,980 14 419,-2271-27-638,858-7-60,-399-5-1710,-1323 13-1649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0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81 247 1345,'0'0'2274,"9"-8"-234,16-16-1793,14-26 4747,-34 43-4123,-1 0 1,0-1 0,0 1-1,0-1 1,-1 0-1,-1-1 1,1 1 0,-1 0-1,0-1 1,-1 1-1,1-11 1,-3 18-818,1 0-1,0 1 1,-1-1 0,1 0-1,0 0 1,-1 0 0,1 1-1,-1-1 1,1 0 0,-1 0 0,1 1-1,-1-1 1,0 1 0,1-1-1,-1 0 1,0 1 0,0-1-1,1 1 1,-1 0 0,0-1-1,0 1 1,0 0 0,1-1 0,-1 1-1,0 0 1,0 0 0,0 0-1,0-1 1,0 1 0,1 0-1,-1 0 1,0 1 0,0-1-1,0 0 1,0 0 0,0 0 0,0 0-1,1 1 1,-1-1 0,0 0-1,0 1 1,0 0 0,-4 0-58,0 0-1,0 1 1,0 0 0,0 0 0,1 0 0,-8 5-1,1 2-4,1 1-1,0 1 0,0 0 0,1 0 1,1 1-1,0 0 0,0 0 0,1 1 1,1 0-1,0 0 0,1 1 1,0 0-1,1 0 0,1 0 0,0 0 1,-1 20-1,4-33 12,0 0 1,0 0-1,0 0 1,0 0-1,0 0 1,0 0-1,0 0 1,0 0-1,1 0 1,-1 0-1,0 0 0,1 0 1,-1 0-1,0 0 1,1 0-1,0 0 1,-1 0-1,1-1 1,-1 1-1,1 0 1,0 0-1,0-1 1,-1 1-1,1 0 0,0-1 1,0 1-1,0 0 1,0-1-1,0 0 1,1 1-1,1 0 21,0-1-1,-1 0 0,1 0 0,0 0 1,0 0-1,0 0 0,0 0 1,-1-1-1,1 0 0,0 1 1,3-2-1,6-3 153,1-1 1,-1 0 0,21-14-1,-13 5-18,0 0 0,-2-1-1,0 0 1,-1-2 0,0 0 0,-2-1-1,0 0 1,-1-2 0,-1 1 0,20-46-1,-26 33 374,-10 29-284,-9 18-418,3 0 145,0 1-1,1-1 1,0 2 0,2-1 0,0 1 0,0 0 0,2 0 0,0 1 0,1-1-1,0 1 1,0 17 0,3-33-29,0 1 1,0-1-1,1 0 1,-1 0-1,0 0 0,0 0 1,0 0-1,1 0 1,-1 0-1,1 0 0,-1 0 1,1 0-1,-1 0 1,1 0-1,0 0 0,-1 0 1,1 0-1,0 0 0,0 0 1,-1 0-1,1-1 1,0 1-1,0 0 0,0-1 1,0 1-1,0-1 1,0 1-1,2 0 0,0-1-622,0 1 0,-1 0-1,1-1 1,0 0-1,0 1 1,0-1-1,0 0 1,0-1 0,0 1-1,4-1 1,9-5-5974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0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93 3267,'0'0'14280,"4"-10"-12176,1-1-1415,-2 6-322,0 0 0,-1-1-1,0 1 1,0 0 0,0-1-1,-1 0 1,1 1-1,-1-1 1,0-8 0,-1 13-321,0 1 1,0-1-1,-1 1 1,1-1-1,0 1 1,0 0 0,-1-1-1,1 1 1,0-1-1,0 1 1,-1 0-1,1-1 1,0 1-1,-1 0 1,1-1 0,-1 1-1,1 0 1,0 0-1,-1-1 1,1 1-1,-1 0 1,1 0-1,-1 0 1,1-1-1,-1 1 1,1 0 0,-1 0-1,1 0 1,-1 0-1,1 0 1,-1 0-1,1 0 1,-1 0-1,1 0 1,-1 0 0,1 1-1,-1-1 1,1 0-1,0 0 1,-1 0-1,1 0 1,-1 1-1,1-1 1,-1 0 0,1 0-1,-1 1 1,-24 12-212,13-4 177,1 1 1,0 0-1,0 0 1,1 2-1,-13 17 0,20-24 8,-1 0 0,1-1 0,0 1 0,0 1-1,0-1 1,1 0 0,0 1 0,0-1 0,0 1-1,1 0 1,0-1 0,0 1 0,0 0 0,1 0-1,0 0 1,1 11 0,0-16-11,-1 0 1,1 0-1,0 0 0,0-1 0,0 1 1,-1 0-1,1 0 0,0-1 1,0 1-1,0 0 0,0-1 1,0 1-1,0-1 0,0 1 0,0-1 1,1 0-1,-1 1 0,0-1 1,0 0-1,0 0 0,0 0 1,0 0-1,1 0 0,-1 0 0,0 0 1,2-1-1,34-5 551,-19 0-291,0-1 0,-1 0 0,0-2 0,0 0 0,19-14-1,74-63 68,-92 72-367,-18 14 29,-1 0 0,1 0 0,0 0 0,0 0 1,0 1-1,0-1 0,0 0 0,0 0 0,0 0 0,0 0 0,0 0 0,0 0 0,0 0 1,0 0-1,0 0 0,0 0 0,0 1 0,0-1 0,0 0 0,0 0 0,0 0 0,0 0 1,0 0-1,0 0 0,0 0 0,0 0 0,0 1 0,0-1 0,0 0 0,0 0 0,0 0 1,0 0-1,0 0 0,0 0 0,0 0 0,0 0 0,0 0 0,0 0 0,0 1 0,0-1 1,0 0-1,0 0 0,0 0 0,1 0 0,-1 0 0,0 0 0,0 0 0,0 0 0,0 0 1,0 0-1,0 0 0,0 0 0,0 0 0,0 0 0,1 0 0,-1 0 0,0 0 0,0 0 1,0 0-1,0 0 0,0 0 0,0 0 0,0 0 0,0 0 0,1 0 0,-1 0 1,0 0-1,-20 34-332,7-13 229,7-8 33,0-3-362,0 0 1,2 0 0,-1 1 0,1-1-1,1 1 1,0 0 0,0 0 0,-1 19-1,6-24-3185,9-5-2595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1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130 133 5637,'0'0'8259,"6"-9"-5168,18-29-630,-23 37-2261,-1 0 0,1 1 1,0-1-1,-1 0 0,1 0 0,-1 0 1,1 0-1,-1 0 0,1 0 1,-1 0-1,0-1 0,0 1 0,1 0 1,-1 0-1,0 0 0,0 0 1,0 0-1,0 0 0,0 0 0,0 0 1,-1-1-1,1 1 0,0 0 1,-1 0-1,0-1 0,1 1-126,-1 1-1,0-1 1,0 0-1,0 1 1,-1-1 0,1 1-1,0 0 1,0-1-1,0 1 1,0 0-1,0 0 1,0 0 0,0-1-1,-1 1 1,1 0-1,0 1 1,0-1 0,-2 0-1,-3 1-94,0 0-1,1 1 0,-1-1 1,1 1-1,-1 0 1,1 1-1,-7 3 0,3 3 3,-1 1-1,2 0 0,-1 1 0,1 0 0,1 0 1,-10 21-1,13-24 10,1-1 0,0 0 0,0 1 0,1 0 0,0-1 1,0 1-1,1 0 0,0 0 0,0 0 0,1 0 0,0 0 0,2 13 1,-2-21 6,0 1 0,0 0 1,1 0-1,-1-1 0,0 1 1,1 0-1,-1 0 0,1-1 1,-1 1-1,1 0 0,-1-1 0,1 1 1,-1-1-1,1 1 0,0 0 1,-1-1-1,1 1 0,0-1 1,-1 0-1,1 1 0,0-1 1,0 0-1,-1 1 0,1-1 1,0 0-1,1 0 0,28-2 78,24-19 125,-31 6-54,-1-1-1,-1 0 1,0-2-1,-1 0 1,-1-2-1,-1 0 1,0-1-1,-2 0 1,-1-2-1,0 0 1,16-36-1,-61 115-741,20-40 583,0 0 0,1 2-1,0-1 1,2 1 0,0 0 0,1 0-1,1 1 1,-5 28 0,10-45 17,0-1 0,0 0 0,0 0 0,0 0 0,0 0 1,1 0-1,-1 0 0,0 1 0,1-1 0,-1 0 0,1 0 0,-1 0 1,1 0-1,-1 0 0,1 0 0,0 0 0,-1-1 0,1 1 0,0 0 1,0 0-1,0 0 0,0-1 0,0 1 0,0 0 0,0-1 0,0 1 1,0-1-1,0 1 0,0-1 0,0 0 0,0 1 0,0-1 1,0 0-1,0 0 0,0 0 0,1 0 0,-1 0 0,0 0 0,0 0 1,0 0-1,0 0 0,0 0 0,0-1 0,1 1 0,-1 0 0,0-1 1,1 0-1,6-1 88,-1 0 0,1-1 1,-1 0-1,0 0 0,11-7 0,-1-2 13,0 0 0,-1-2 0,0 0 0,-1 0-1,-1-2 1,0 0 0,14-22 0,-65 111-830,33-65 723,1 0 0,0 0 1,0 0-1,1 1 0,0 0 0,0-1 1,1 1-1,0 0 0,0 10 1,2-17 5,0-1 0,-1 0 0,1 1-1,0-1 1,0 0 0,0 0 0,0 0 0,0 0 0,0 1 0,0-1 0,0 0 0,1-1 0,-1 1 0,0 0 0,0 0 0,1-1 0,-1 1 0,1 0 0,-1-1 0,1 1 0,-1-1 0,0 0 0,1 1 0,-1-1 0,1 0 0,0 0 0,-1 0 0,1 0 0,1-1 0,47-4 266,-37 1-233,1 0-1,-2-1 0,1-1 1,-1 0-1,0-1 0,0-1 1,0 1-1,-1-2 1,0 0-1,-1 0 0,0-1 1,-1 0-1,0 0 0,0-1 1,8-14-1,-34 39-740,-10 22 661,25-33 39,0 0 1,1 0 0,-1 0-1,1 0 1,0 1 0,0-1-1,0 0 1,0 1 0,1-1-1,-1 0 1,1 1 0,0 6-1,1-9 10,0 1-1,-1-1 1,1 0 0,0 1-1,0-1 1,0 0-1,0 0 1,0 0-1,1 0 1,-1 0-1,0 0 1,0 0-1,1 0 1,-1-1-1,0 1 1,1 0 0,-1-1-1,1 1 1,-1-1-1,1 0 1,-1 1-1,1-1 1,-1 0-1,1 0 1,-1 0-1,1 0 1,0 0-1,-1 0 1,3-1 0,30-4-738,-31 4 308,0 0 0,0 0 0,-1-1 0,1 1 1,-1-1-1,1 1 0,-1-1 0,0 0 0,4-3 0,10-16-6088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2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17777,'0'0'2626,"-12"48"-14028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2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68 12139,'2'-8'3518,"-1"-2"-3173,4-24 5292,0 18-624,-3 40-3959,-2 3-1181,-6 196-274,2-186-2466,-17 71 0,20-103 2359,1-4 140,0 0 0,-1 1 0,1-1 0,0 0 0,-1 1 0,1-1 0,-1 0 0,1 0 0,-1 0 0,0 1 0,1-1 0,-1 0 0,0 0 0,0 0 0,0 0 0,0 0 0,-1 1 0,-6 2-6545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2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7 174 13196,'-2'-8'2776,"1"4"-2531,0 1 9,0-1-1,1 1 1,-1 0 0,1-1 0,-1 1 0,1-1 0,0 1 0,0-1-1,0 1 1,1 0 0,-1-1 0,1 1 0,0-1 0,0 1-1,0 0 1,1 0 0,-1 0 0,1-1 0,-1 2 0,1-1 0,0 0-1,0 0 1,4-4 0,8-3-135,0 1 1,0 0-1,1 1 0,0 1 1,1 0-1,-1 1 0,1 0 1,0 2-1,1 0 0,-1 1 1,1 0-1,0 1 0,-1 1 1,1 1-1,0 0 0,22 4 1,-35-3-131,1 0 0,0 0 0,0 0 1,-1 1-1,1 0 0,-1 0 1,0 0-1,1 1 0,-1 0 0,0-1 1,0 1-1,-1 0 0,1 1 0,-1-1 1,1 1-1,-1 0 0,0-1 1,0 2-1,-1-1 0,1 0 0,-1 0 1,0 1-1,2 5 0,-1 1-17,1 0 1,-2 0-1,1 1 0,-2-1 0,1 1 1,-2-1-1,1 1 0,-3 19 1,0-26 63,1 0 1,0 0-1,-1-1 1,0 1-1,0-1 1,-1 1 0,1-1-1,-1 0 1,0 0-1,0 0 1,0 0 0,0-1-1,-1 1 1,1-1-1,-1 0 1,-4 3 0,-12 8 295,-42 22 1,42-26-387,7-4-312,7-5-2407,20-14-15949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3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5830,'0'0'9336,"5"11"-7398,-3-6-1720,1 0 0,-1 0-1,0 1 1,-1-1 0,1 0 0,-1 1-1,0-1 1,0 1 0,-1-1 0,0 1-1,0-1 1,0 1 0,-1-1 0,1 1-1,-1-1 1,-1 1 0,1-1 0,-3 7-1,-1 1 221,2-6-279,0 0 0,1-1-1,0 1 1,0 0-1,1 0 1,-1 9 0,4-17 173,1 0 1,-1-1-1,0 1 1,1 0-1,-1-1 1,0 1 0,0-1-1,1 0 1,2-3-1,13-21 46,-1 0 0,-2-2-1,20-44 1,-38 88-583,1 1-1,0-1 0,2 28 1,0-39 141,0-4 70,1 0 0,-1 0-1,0 0 1,1 0 0,-1 0 0,1 0-1,-1 0 1,1 0 0,-1 0 0,1-1-1,0 1 1,-1 0 0,1 0 0,0 0-1,0-1 1,0 1 0,-1 0 0,1-1 0,0 1-1,0-1 1,0 1 0,0-1 0,0 1-1,0-1 1,0 0 0,0 0 0,0 1-1,0-1 1,0 0 0,1 0 0,-1 0 0,0 0-1,0 0 1,0 0 0,0-1 0,0 1-1,2-1 1,44-9 533,-32 2-478,-1 0 1,0 0-1,-1-1 1,0-1-1,0 0 0,-1-1 1,0 0-1,-1-1 1,12-15-1,-31 37-97,1 1-1,1-1 1,-1 2-1,2-1 1,0 1 0,0-1-1,1 1 1,0 0-1,1 1 1,-2 18 0,5-30 48,0-1 1,0 1 0,0-1-1,0 1 1,0-1 0,0 1 0,1-1-1,-1 1 1,0-1 0,0 1 0,1-1-1,-1 1 1,0-1 0,1 0 0,-1 1-1,0-1 1,1 0 0,-1 1-1,1-1 1,-1 0 0,0 1 0,1-1-1,-1 0 1,1 0 0,-1 1 0,1-1-1,-1 0 1,1 0 0,-1 0 0,1 0-1,0 0 1,25 1 418,22-14 81,-39 8-526,-1-1 1,1 1-1,-1-1 0,0-1 0,-1 0 0,0 0 1,0 0-1,0-1 0,-1 0 0,0 0 0,9-18 1,-36 63-1266,15-29 1210,1 0 0,0 1 0,0 0 0,1 0-1,0 0 1,1 0 0,0 0 0,0 1 0,1-1 0,-2 20-1,18-43-6496,-6-7-11,-2-5-5632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13677,'11'5'1383,"14"5"-552,0-2 0,0-1 1,1-1-1,0 0 0,46 1 1,151-2 1395,-157-6-2065,287-1 1201,178-16-3843,351-73 432,-820 82 2492,190-39 996,-245 46-1600,18-7-523,-12-1-2590,-6-4-4190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16464,'0'0'3843,"32"51"-3971,-19-43-1794,-2-2-1537,8-5-1922,-2-1-865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3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2787,'0'0'17419,"-6"8"-15540,-3 3-1609,0 0 0,-1-1 0,-1 0 0,-14 11 1,23-20-331,1 0 0,0 0 1,0-1-1,0 1 0,0 0 1,0 0-1,0 0 0,0 0 1,0 0-1,0 0 1,0 1-1,1-1 0,-1 0 1,0 0-1,1 1 0,-1-1 1,0 2-1,1-2 27,1-1 0,-1 1-1,0 0 1,0-1 0,1 1 0,-1-1-1,0 1 1,1-1 0,-1 1 0,1-1-1,-1 1 1,1-1 0,-1 0-1,1 1 1,-1-1 0,1 0 0,-1 1-1,1-1 1,-1 0 0,1 1 0,-1-1-1,1 0 1,0 0 0,-1 0-1,1 0 1,1 1 0,60 2-1290,-40-3 907,-17 0 358,57 9-272,-60-9 346,0 0-1,0 0 0,0 1 0,0 0 0,0-1 0,-1 1 1,1 0-1,0 0 0,0 0 0,0 0 0,-1 0 0,1 0 0,0 0 1,-1 0-1,1 1 0,-1-1 0,0 1 0,1-1 0,-1 1 1,0 0-1,0-1 0,0 1 0,0 0 0,0 0 0,0 0 1,0 2-1,-2-2 134,0 1 1,0-1-1,0 0 1,0 1 0,0-1-1,0 0 1,-1 1-1,1-1 1,-1 0 0,0 0-1,1 0 1,-1-1-1,0 1 1,0 0-1,0-1 1,-1 1 0,1-1-1,0 1 1,0-1-1,-5 1 1,-52 24 1524,44-20-1438,-1 0 0,-1-2 1,-31 6-1,7-14-8505,28-3-4132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4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2 5669,'0'0'21765,"-10"-1"-21610,2 1-172,0 0 0,0 0 0,-1 1 1,1 0-1,0 1 0,0 0 0,0 0 0,1 0 0,-1 1 1,0 0-1,1 1 0,0 0 0,0 0 0,0 0 1,0 1-1,1 0 0,-1 1 0,1-1 0,-7 10 0,13-15-15,-1 0 0,1 0-1,0 0 1,0 1-1,0-1 1,-1 0 0,1 0-1,0 0 1,0 1-1,0-1 1,0 0 0,-1 0-1,1 0 1,0 1 0,0-1-1,0 0 1,0 1-1,0-1 1,0 0 0,0 0-1,0 1 1,0-1-1,0 0 1,0 0 0,0 1-1,0-1 1,0 0-1,0 1 1,0-1 0,0 0-1,0 0 1,0 1-1,0-1 1,0 0 0,1 0-1,-1 1 1,0-1-1,0 0 1,0 0 0,0 0-1,1 1 1,-1-1-1,0 0 1,0 0 0,0 0-1,1 1 1,-1-1-1,0 0 1,1 0 0,20 4-275,33-8 625,-50 4-434,7-2 110,13-1-37,0 1 1,-1 1-1,43 4 1,-65-3 27,-1 0 0,1 0-1,0 0 1,0 0 0,0 1 0,0-1-1,-1 0 1,1 0 0,0 1 0,0-1-1,-1 0 1,1 1 0,0-1 0,0 1 0,-1-1-1,1 1 1,0-1 0,-1 1 0,1-1-1,-1 1 1,1 0 0,-1-1 0,1 1-1,-1 0 1,1-1 0,-1 1 0,0 0 0,1 1-1,-1-1 0,0 1-1,0-1 0,0 1 0,-1-1 1,1 0-1,0 1 0,-1-1 0,1 1 1,-1-1-1,0 0 0,1 1 0,-1-1 1,0 0-1,-1 2 0,-35 35 171,-23 0 247,56-36-588,0 1-1,0-1 0,-1-1 1,1 1-1,0-1 0,-1 1 1,0-1-1,1 0 0,-1-1 0,1 1 1,-1-1-1,0 0 0,-5-1 1,10 1-55,-1 0 0,0-1 0,1 1 0,-1 0 0,1-1 0,-1 1 1,0 0-1,1-1 0,-1 1 0,1-1 0,-1 0 0,1 1 0,-1-1 0,1 1 1,0-1-1,-1 1 0,1-1 0,0 0 0,-1 1 0,1-1 0,0 0 0,0 0 1,0 1-1,0-1 0,0 0 0,0 1 0,-1-1 0,2 0 0,-1 0 0,0 1 1,0-1-1,0 0 0,0 0 0,0-3-871,0-20-7076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4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9385,'0'0'12209,"1"14"-11254,-1 16-753,-1-1 0,-2 1 0,-1-1 0,-2 0 0,-12 39 0,10-41 9,2 1 0,0 0 0,-3 52 0,33-107 2063,-15 7-2264,0 0-1,-2 0 1,0-1 0,-1 0 0,3-27-1,-10 78-229,0-18 172,0 0 0,1 0 0,0 0 0,5 22 0,-5-32 50,1 1 0,-1-1 0,1 0 0,0 0 0,0 0 0,0 1 0,0-1 1,0 0-1,0 0 0,1 0 0,-1-1 0,1 1 0,-1 0 0,1 0 0,0-1 1,0 1-1,0-1 0,0 0 0,0 1 0,0-1 0,0 0 0,0 0 0,0 0 1,0-1-1,1 1 0,-1 0 0,0-1 0,1 0 0,-1 1 0,3-1 0,4 0 53,0-1-1,0 0 0,0-1 0,0 0 0,-1 0 0,1-1 0,0 0 1,-1-1-1,0 0 0,0 0 0,0 0 0,0-1 0,-1-1 0,1 1 1,-1-1-1,-1 0 0,1-1 0,-1 1 0,0-1 0,-1-1 1,1 1-1,-2-1 0,1 0 0,-1 0 0,0 0 0,0 0 0,2-13 1,-6 21-64,0 1 1,0-1-1,-1 0 1,1 0 0,0 0-1,0 0 1,0 0-1,-1 0 1,1 0 0,0 0-1,0 0 1,-1 0-1,1 0 1,0 0 0,0 0-1,-1 0 1,1 0-1,0 0 1,0 0 0,-1 0-1,1 0 1,0 0-1,0 0 1,0 0 0,-1-1-1,1 1 1,0 0 0,0 0-1,0 0 1,-1 0-1,1 0 1,0-1 0,0 1-1,0 0 1,0 0-1,-1 0 1,1-1 0,0 1-1,0 0 1,0 0-1,0-1 1,0 1 0,0 0-1,0 0 1,0 0-1,0-1 1,0 1 0,0 0-1,0 0 1,0-1-1,0 1 1,0 0 0,0-1-1,-15 18-247,8-8 267,0 0 1,1 1-1,0 0 1,1 0 0,0 0-1,1 1 1,0 0 0,0-1-1,1 1 1,-2 18 0,5-28 13,1-1 1,0 1-1,-1 0 1,1-1 0,-1 1-1,1-1 1,0 1 0,-1-1-1,1 1 1,0-1-1,0 1 1,0-1 0,-1 0-1,1 1 1,0-1-1,0 0 1,0 0 0,0 1-1,-1-1 1,1 0-1,0 0 1,0 0 0,0 0-1,0 0 1,0 0 0,0-1-1,-1 1 1,1 0-1,0 0 1,0-1 0,0 1-1,0 0 1,-1-1-1,3 0 1,32-11 663,-13-1-621,-1 0 0,0-2 1,-1-1-1,26-25 0,-19 18-339,-31 45-925,-15 16 1041,13-29 38,0 1 1,1 0 0,1 0 0,0 1 0,0-1-1,1 1 1,1 0 0,-3 21 0,5-33-170,1 1 0,0 0 1,-1 0-1,1 0 0,0 0 0,-1-1 1,1 1-1,-1 0 0,1-1 1,0 1-1,-1 0 0,1-1 0,-1 1 1,1-1-1,-1 1 0,1-1 1,-1 1-1,0-1 0,1 1 1,-1-1-1,0 1 0,1-1 0,-1 1 1,0-1-1,1 0 0,-1 0 1,5-18-5860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5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12844,'0'0'6759,"54"56"-19347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6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39 14510,'0'0'6838,"-9"4"-5765,0 0-853,-53 31 584,59-33-799,0 0 0,0 0-1,0 0 1,1 0-1,-1 1 1,1-1-1,-1 1 1,1 0 0,0-1-1,0 1 1,0 0-1,1 0 1,-1 0-1,1 1 1,-1-1 0,1 0-1,0 0 1,0 1-1,0 3 1,2-6-6,-1 1 1,0-1-1,1 1 1,0-1-1,-1 0 1,1 1-1,0-1 1,0 0-1,0 0 1,0 1-1,0-1 1,0 0-1,0 0 1,0 0-1,0 0 1,1 0-1,-1 0 1,0-1-1,1 1 1,-1 0-1,2 0 1,42 17 54,-23-9-54,-16-7-6,0 1 1,0 0-1,-1 0 1,1 1-1,-1-1 1,0 1-1,0 0 1,0 1-1,7 7 1,-10-8-43,0 1 0,0-1 0,0 1 0,0 0 0,-1-1 0,1 1 0,-1 0 0,0 0 0,-1 0 0,1 0 0,-1 0 1,0 0-1,-1 6 0,0-2 40,-1 1 0,0-1 1,0 0-1,-1 1 0,0-1 1,-1-1-1,0 1 0,0 0 1,-1-1-1,-8 11 0,3-4 308,-1-1 0,-1 0 0,0-1-1,-24 20 1,35-32-270,-1 0-1,1 0 0,0 0 1,0 0-1,0 0 0,-1-1 1,1 1-1,0 0 0,-1 0 1,1-1-1,0 1 0,-1-1 1,1 1-1,-1-1 0,1 0 1,-1 0-1,1 0 0,-1 1 1,1-1-1,-1-1 0,-2 1 1,3-1-7,0 0 1,0 1 0,0-1 0,0 0 0,0 0-1,0 0 1,0 0 0,0 0 0,1 0 0,-1 0-1,0 0 1,1-1 0,-1 1 0,1 0 0,-1 0-1,1 0 1,0-1 0,-1 1 0,1-3 0,-1-7 18,0 0 1,1-1 0,0 1-1,3-17 1,0 13-68,1 0-1,1 1 1,0-1 0,0 1-1,1 0 1,1 0 0,1 0 0,0 1-1,0 1 1,2-1 0,19-20-1,-3 7-3,1 1-1,1 1 1,58-37-1,-75 51 306,-20 8 220,-22 12-318,17 6-163,14-16-14,-1 0 1,2 1-1,-1-1 1,0 1-1,0-1 1,0 0-1,0 1 1,0-1-1,0 1 1,0-1-1,0 0 1,1 1-1,-1-1 0,0 0 1,0 1-1,0-1 1,1 0-1,-1 1 1,0-1-1,1 0 1,-1 1-1,0-1 1,1 0-1,-1 0 1,0 1-1,1-1 1,-1 0-1,0 0 1,1 1-1,45 8 107,-19-5-77,-18-1-50,1 0-1,-1-1 1,1 0 0,17 0 0,-24-2 14,0 0 0,0 0 0,0-1 1,0 1-1,0-1 0,0 0 0,0 0 0,0 0 1,0 0-1,-1 0 0,1 0 0,0-1 0,-1 0 1,1 1-1,-1-1 0,0 0 0,1 0 0,-1 0 1,2-3-1,14 40-494,-11-17 336,27 32-48,-25-38 57,-1 0-1,0 0 1,0 1-1,11 26 1,-18-36 136,0 1 0,0-1 0,0 1 1,-1-1-1,1 1 0,-1-1 0,0 1 0,0-1 0,0 1 1,0-1-1,-1 1 0,0-1 0,1 1 0,-1-1 0,0 0 0,-1 1 1,1-1-1,-1 0 0,1 0 0,-1 0 0,0 0 0,0 0 1,0 0-1,0 0 0,-5 3 0,3-1 62,-1 0 1,0 0-1,0-1 0,-1 1 1,1-1-1,-1 0 1,0-1-1,0 0 0,-1 0 1,1 0-1,0 0 0,-9 1 1,14-4-24,1-1 0,-1 1 0,1 0 0,-1-1 0,1 1 1,-1-1-1,1 1 0,0-1 0,-1 0 0,1 1 0,0-1 0,0 1 1,-1-1-1,1 1 0,0-1 0,0 0 0,0 1 0,0-1 0,-1 0 1,1 1-1,0-1 0,0 0 0,1 1 0,-1-1 0,0 0 1,0 1-1,0-1 0,0 1 0,0-1 0,1 0 0,-1 1 0,0-1 1,0 1-1,1-1 0,0 0 0,10-27 77,14-10-43,1 0 0,2 2 0,43-43 0,19-24-51,-72 79-452,24 48 523,-41-22-30,-1-1 0,1 0 0,0 1 0,0-1 1,0 0-1,0 1 0,0-1 0,1 0 0,-1 0 0,0 0 1,0 0-1,1 0 0,-1 0 0,1-1 0,-1 1 1,1 0-1,-1-1 0,1 1 0,-1-1 0,1 1 0,0-1 1,-1 0-1,1 0 0,-1 1 0,1-1 0,0 0 1,-1-1-1,1 1 0,0 0 0,-1 0 0,1-1 0,-1 1 1,1-1-1,0 1 0,-1-1 0,0 0 0,1 0 1,-1 0-1,1 1 0,-1-1 0,0 0 0,0-1 0,2 0 1,7-8 401,0 0 1,0 0-1,-1-1 1,9-15 0,-2 4-745,-14 20 199,-1 0 0,1-1 0,0 1 1,0 0-1,0 0 0,0 1 0,0-1 1,1 0-1,-1 1 0,0-1 0,1 1 0,-1 0 1,1 0-1,-1 0 0,1 0 0,0 0 1,0 0-1,-1 1 0,1-1 0,0 1 1,0 0-1,-1 0 0,1 0 0,0 0 0,0 0 1,0 1-1,-1-1 0,1 1 0,0 0 1,-1 0-1,1 0 0,-1 0 0,1 0 1,4 4-1,5 0-2138,1 0 1,0 0-1,20 3 1,13 1-8783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7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95 150 6983,'13'-16'2617,"-1"-1"1,-1 0-1,0-1 1,-2 0 0,9-19-1,-18 36-2562,1 1-1,-1-1 1,0 1 0,1-1-1,-1 0 1,0 1 0,1-1-1,-1 1 1,0-1-1,0 0 1,0 1 0,1-1-1,-1 0 1,0 1 0,0-1-1,0 0 1,0 1-1,0-1 1,0 0 0,0 1-1,0-1 1,-1 0 0,1 1-1,0-1 1,0 1-1,0-1 1,-1 0 0,1 1-1,0-1 1,-1 1 0,1-1-1,-1 0 1,1 1 0,0-1-1,-1 1 1,1 0-1,-1-1 1,1 1 0,-1-1-1,0 1 1,1 0 0,-1-1-1,1 1 1,-1 0-1,0 0 1,1-1 0,-1 1-1,0 0 1,1 0 0,-1 0-1,0 0 1,1 0-1,-1 0 1,0 0 0,1 0-1,-1 0 1,0 0 0,1 0-1,-1 0 1,1 1 0,-1-1-1,0 0 1,1 0-1,-2 1 1,-4 1-63,1-1 1,-1 1-1,1 0 0,0 0 0,0 1 1,-8 4-1,3 1 1,1 0 1,0 1-1,0 0 0,0 0 1,1 1-1,1 0 1,0 1-1,0 0 1,1 0-1,0 0 0,1 0 1,-6 23-1,11-34 9,0 0-1,0 1 1,0-1-1,0 1 0,0-1 1,0 0-1,0 1 1,0-1-1,0 1 0,0-1 1,0 0-1,0 1 1,1-1-1,-1 0 1,0 1-1,0-1 0,1 0 1,-1 1-1,0-1 1,0 0-1,1 0 0,-1 1 1,0-1-1,1 0 1,-1 0-1,0 1 0,1-1 1,-1 0-1,0 0 1,1 0-1,-1 0 1,1 0-1,-1 1 0,1-1 1,22 1 107,23-8 111,-32 3-194,-2 1-20,-1 0 0,1 1 0,0 0 0,16 0 1,-26 2-18,0 0 1,0 0 0,0 0 0,0 0-1,0 1 1,0-1 0,0 0-1,0 1 1,0 0 0,0-1 0,0 1-1,0 0 1,0 0 0,0 0 0,-1 0-1,1 0 1,0 1 0,-1-1 0,1 0-1,-1 1 1,0-1 0,1 1 0,-1 0-1,0-1 1,0 1 0,0 0-1,0 0 1,0 0 0,0 0 0,-1-1-1,2 5 1,-1 5-26,1 0-1,-2 0 1,1 0 0,-2 1-1,0-1 1,0 0-1,-1 0 1,0 0 0,0 0-1,-9 19 1,8-22 177,0-1 0,0 0 1,0-1-1,-1 1 0,0-1 1,-1 1-1,1-1 0,-1 0 1,0-1-1,-1 1 0,1-1 1,-1 0-1,0-1 0,-1 1 0,1-1 1,-14 6-1,19-9-99,0-1 0,0 1 1,0-1-1,0 0 0,0 0 0,-1 1 0,1-1 0,0 0 1,0 0-1,0 0 0,-1 0 0,1 0 0,0 0 0,0-1 0,0 1 1,0 0-1,0 0 0,-1-1 0,1 1 0,0-1 0,0 1 1,0-1-1,0 0 0,-1-1 0,0 1-9,0-1-1,1 0 1,-1-1-1,1 1 1,0 0-1,0 0 1,0-1-1,0 1 1,0 0-1,0-1 1,0-2-1,-2-10-80,2 0 0,0 0 0,1-18-1,0 22-6,0 4 33,0-1 0,1 1 1,0-1-1,1 1 0,-1-1 1,1 1-1,1 0 0,-1-1 1,1 1-1,1 1 0,-1-1 1,1 0-1,0 1 0,1 0 1,-1 0-1,1 0 0,1 0 1,10-8-1,-5 6-244,0 0 0,0 1 0,1 0 0,0 1 1,1 1-1,-1 0 0,1 1 0,0 0 0,0 0 0,14 0 0,-6 1-263,-17 3 710,-1-1 0,1 1-1,0-1 1,-1 1 0,1-1-1,0 0 1,-1-1 0,1 1 0,4-3-1,-6 2-113,-1 0 0,1 0 0,-1 1 0,1-1 0,-1 0 0,0 0 0,0 0-1,0 0 1,0-1 0,-1 1 0,1 0 0,0 0 0,-1 0 0,0-1 0,1 1 0,-1 0-1,0-1 1,0 1 0,-1-4 0,32 36-8229,-27-28 7239,0 0 0,0-1 0,1 1 0,-1-1 0,1 0 1,-1 0-1,7 1 0,16-2-5232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8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76 107 9641,'0'0'16175,"-9"5"-16116,4-3-54,0 1 0,0 1 0,0-1 0,0 1 0,0 0 0,1 0 0,-1 0 0,1 0 0,0 1 0,0 0 0,1 0 0,0 0 0,0 0 0,-4 7 0,12-12 34,-1-1-1,1 0 1,-1 0 0,0 0-1,1-1 1,-1 0 0,4-2 0,-5 3-30,5-5-60,0 1 1,0 0 0,1 1-1,0-1 1,-1 2 0,1-1-1,1 1 1,-1 1 0,0 0-1,14-2 1,-21 5 33,-1-1 1,0 1-1,1-1 0,-1 1 1,1 0-1,-1-1 0,0 1 1,1 0-1,-1 0 0,0 0 1,0 0-1,0 0 0,0 0 1,0 0-1,0 1 0,0-1 1,0 0-1,0 1 0,0-1 1,-1 0-1,1 1 0,0-1 1,-1 1-1,0-1 0,1 1 1,-1-1-1,0 1 0,0-1 1,1 1-1,-1-1 0,0 1 1,-1-1-1,1 3 0,-4 56-163,-2-35 419,-1-1 0,-1 0 1,-1 0-1,-1-1 0,-20 33 1,79-147 1130,-20 34-1531,3 1 0,2 2 0,50-61 0,-82 113 145,-1 0-7,1-1 0,0 1 0,-1 0-1,1 0 1,0 1 0,0-1-1,0 0 1,1 0 0,-1 1 0,0 0-1,1-1 1,-1 1 0,0 0-1,1 0 1,-1 0 0,4 0 0,-5 1-9,0 1 1,-1 0-1,1 0 1,-1 0 0,1-1-1,-1 1 1,1 0-1,-1 0 1,0 0 0,1 0-1,-1 0 1,0 0 0,0 0-1,0 0 1,0 0-1,0 0 1,0 0 0,0 0-1,0 0 1,0-1-1,0 1 1,-1 2 0,-2 25-123,0-21 130,0-1-1,-1 0 1,1 0 0,-1 0-1,-9 11 1,-2 2 79,56-17-172,-33-2 102,0 0 0,0 0 0,-1 0 0,1 1 1,0 0-1,0 1 0,-1-1 0,1 2 0,-1-1 0,1 1 0,-1 0 0,0 0 1,7 6-1,-13-9 33,0 1 1,0 0-1,0 0 1,-1 0-1,1 0 1,0 1-1,-1-1 1,1 0-1,-1 0 1,1 0-1,-1 0 1,0 0-1,1 1 1,-1-1-1,0 0 1,0 0-1,0 1 1,0-1-1,0 0 1,0 0-1,0 1 1,0-1-1,-1 0 1,1 0-1,0 1 1,-1-1 0,1 0-1,-1 0 1,1 0-1,-1 0 1,0 0-1,1 0 1,-1 0-1,0 0 1,0 0-1,0 0 1,1 0-1,-1 0 1,0-1-1,0 1 1,0 0-1,-3 0 1,-43 31 1635,2-14-273,22-17-2004,22-1 455,1-1-1,-1 1 1,0 0-1,1-1 1,-1 1-1,0 0 1,1-1-1,-1 1 1,1-1-1,-1 1 1,0-1-1,1 1 1,0-1-1,-1 0 1,1 1-1,-1-1 1,1 0-1,0 1 1,-1-1-1,1 0 1,0 1 0,0-1-1,-1 0 1,1-1-1,-1-16-6637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8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1 273 11115,'0'0'9219,"9"-1"-7265,2-2-1433,0 0 0,-1 0 0,1-1 0,0-1 0,-1 0-1,0 0 1,-1-1 0,1 0 0,13-12 0,-17 13-432,-1 1-1,1-1 1,-1 0-1,0-1 0,-1 1 1,1-1-1,-1 0 1,0 0-1,-1 0 0,1-1 1,-1 1-1,-1-1 1,1 0-1,-1 1 1,0-1-1,-1 0 0,2-12 1,-3 19-98,0-1 1,-1 1-1,1 0 1,0-1 0,-1 1-1,1 0 1,0 0-1,-1-1 1,1 1-1,0 0 1,-1 0-1,1 0 1,-1-1-1,1 1 1,0 0 0,-1 0-1,1 0 1,-1 0-1,1 0 1,0 0-1,-1 0 1,1 0-1,-1 0 1,1 0-1,-1 0 1,1 0 0,0 0-1,-1 1 1,1-1-1,-1 0 1,1 0-1,0 0 1,-1 0-1,1 1 1,-1-1-1,-15 7-220,8 0 210,0 0-1,0 1 1,1 1 0,0-1 0,0 1-1,1 0 1,0 0 0,1 1-1,0 0 1,0 0 0,1 0-1,-4 15 1,9-24 19,-1 0 1,0 0-1,0 0 0,1-1 0,-1 1 1,1 0-1,-1 0 0,0 0 0,1-1 1,0 1-1,-1 0 0,1-1 0,-1 1 1,1 0-1,0-1 0,-1 1 0,1-1 1,0 1-1,0-1 0,-1 1 0,1-1 1,0 0-1,0 1 0,0-1 0,0 0 1,-1 0-1,1 1 0,0-1 0,0 0 1,0 0-1,0 0 0,0 0 0,0 0 1,0 0-1,0-1 0,-1 1 0,2 0 1,40-5 196,-41 5-196,66-15 37,-42 9-96,-1 0 0,1 1 0,1 2 0,-1 1 0,0 0 0,30 3 0,-54-5 284,-1 0 0,0 0-1,0 0 1,0 0 0,-1 0 0,0 0-1,1-1 1,-1 1 0,-1 0 0,-2-6 0,-3-19 34,1-2-142,1 12-138,2 0 0,-2-28 1,5 47-35,1 0 0,-1-1 1,0 1-1,1-1 1,-1 1-1,0 0 1,1-1-1,-1 1 1,0 0-1,1-1 0,-1 1 1,1 0-1,-1-1 1,0 1-1,1 0 1,-1 0-1,1 0 1,-1-1-1,1 1 0,-1 0 1,1 0-1,-1 0 1,1 0-1,-1 0 1,1 0-1,-1 0 0,1 0 1,-1 0-1,1 0 1,-1 0-1,1 0 1,-1 1-1,1-1 1,-1 0-1,1 0 0,-1 0 1,1 1-1,-1-1 1,1 1-1,20 7-1113,2 4-735,14 6-2295,-11-7-3274,-11-8 579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9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8584,'0'0'12396,"58"-18"-12396,-28 18 32,5 0-1281,1 0-3524,12 0-9000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2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13261,'416'-135'2022,"-338"116"-1988,1 3-1,0 4 1,118-3-1,271 21 189,-92 0-161,-242-6-20,1272 25 2555,823 99-1651,873-6-859,124-73-417,-2201-52 516,-2-34 9,-1015 41-227,-4 0-8,0 0 0,0 0 0,0 0-1,-1 0 1,1-1 0,0 1 0,0-1 0,-1 0-1,1 0 1,7-3 0,-25-3-4838,-4 4-1228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9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14798,'0'0'10122,"22"64"-10058,-20-45-32,0 1-865,-2-5-1409,0-2-1442,0-7-768,-8-6-1409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0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12011,'0'0'9930,"44"13"-10122,-23-1-865,-1 0-2307,5 1-1632,-3-4-4966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0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12332,'0'0'9176,"-9"4"-8524,8-3-622,-38 20 351,36-20-375,1 0 1,0 1 0,0-1 0,0 0 0,0 1 0,0 0-1,0-1 1,0 1 0,1 0 0,-1 0 0,0 0-1,1 0 1,0 0 0,-1 1 0,1-1 0,0 0 0,-1 3-1,3-4-21,-1 0-1,0-1 0,1 1 0,-1-1 1,1 1-1,-1-1 0,1 1 0,-1-1 0,1 1 1,-1-1-1,1 1 0,0-1 0,-1 1 1,1-1-1,0 0 0,-1 0 0,1 1 0,0-1 1,-1 0-1,1 0 0,0 0 0,-1 1 0,1-1 1,0 0-1,0 0 0,-1 0 0,1 0 1,1-1-1,29 1 131,-23 0-114,2 0 162,2-1-391,0 1 1,0 1-1,0 0 1,23 6 0,-33-7 189,-1 0 0,1 1 0,0-1 1,-1 1-1,1-1 0,-1 1 0,1 0 1,-1 0-1,0 0 0,1 0 0,-1 0 0,0 0 1,0 0-1,1 0 0,-1 0 0,0 1 1,0-1-1,0 0 0,-1 1 0,1-1 1,0 1-1,0-1 0,-1 1 0,1-1 0,-1 1 1,1 0-1,-1-1 0,0 1 0,0-1 1,1 1-1,-1 0 0,0-1 0,-1 1 1,1 0-1,0-1 0,0 1 0,-1 0 0,1-1 1,-1 1-1,1-1 0,-1 1 0,0-1 1,0 1-1,1-1 0,-1 0 0,-1 2 1,-2 3 35,0-1 1,0 0 0,-1 0 0,1 0 0,-1-1 0,0 1 0,0-1 0,-1 0 0,1-1-1,-1 1 1,0-1 0,1 0 0,-2-1 0,1 1 0,0-1 0,0-1 0,-1 1 0,1-1-1,-1 0 1,1 0 0,-1-1 0,0 0 0,-6 0 0,4-5-3234,5-9-1895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0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13773,'0'0'3801,"-2"11"-3395,-2 14-48,-5 21 201,2 0 1,3 0-1,1 1 0,5 64 1,-2-106-663,1 0 0,0 0-1,0 0 1,0 0 0,1 0 0,0 0 0,0 0 0,0 0 0,0-1 0,1 1 0,0-1 0,4 5 0,-8-14-4045,0-11 2083,0-5 1002,-4 6 1130,0-1 0,-1 0 0,-1 1 0,-17-28 0,9 20 3097,-1 0 0,-22-23 0,37 45-2512,35 9-807,-17-1-1379,0-2 1,0 0 0,35 5-1,-9-8-4509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1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79 243 8264,'0'0'16517,"-9"5"-16757,4-2 218,0 0 0,0 0 1,1 1-1,0 0 1,-1-1-1,1 1 0,0 1 1,1-1-1,-1 0 0,1 1 1,0 0-1,0 0 1,0 0-1,1 0 0,0 0 1,0 0-1,0 1 1,1-1-1,-1 1 0,0 7 1,2-11 12,-1 1 0,1-1 0,0 1 1,0-1-1,-1 1 0,2-1 0,-1 1 0,0-1 0,0 1 1,1-1-1,-1 0 0,1 1 0,0-1 0,1 3 1,-1-4 10,0 0 1,1 0 0,-1 0-1,0-1 1,1 1 0,-1 0 0,1-1-1,-1 1 1,1-1 0,-1 1 0,1-1-1,-1 0 1,1 0 0,-1 0-1,1 0 1,-1 0 0,1 0 0,-1 0-1,1 0 1,-1-1 0,1 1 0,-1 0-1,1-1 1,2-1 0,7-2 24,1-1 0,-1 0 1,-1-1-1,1 0 1,-1-1-1,0 0 0,0 0 1,11-12-1,8-9 15,29-37 1,-47 52-6,-7 9-24,0-1-1,0 1 0,-1-1 0,1 0 0,-1 0 0,3-6 0,-6 9-22,-2 5-225,-8 11 154,1 1 1,1 0-1,1 1 1,0-1-1,0 2 1,2-1-1,0 0 0,1 1 1,1 0-1,-3 27 1,6-43 89,0 0 1,0 0 0,0 0-1,0 0 1,0 0 0,0 0-1,1 0 1,-1 0-1,0 0 1,1 0 0,-1 0-1,0 0 1,1 0 0,-1 0-1,1 0 1,-1-1 0,1 1-1,0 0 1,-1 0-1,1 0 1,0-1 0,0 1-1,-1 0 1,1-1 0,0 1-1,0-1 1,0 1-1,0-1 1,0 1 0,0-1-1,0 0 1,0 1 0,0-1-1,0 0 1,0 0 0,0 1-1,0-1 1,0 0-1,0 0 1,0 0 0,0-1-1,0 1 1,0 0 0,0 0-1,0 0 1,0-1-1,0 1 1,0-1 0,0 1-1,2-2 1,5-1 242,-1 0 0,1-1-1,0 0 1,-1 0 0,9-7 0,5-6 70,0-2 1,-1 0 0,0-1-1,-2-1 1,30-45 0,-36 48-289,-2 0 1,0-1 0,-1 0-1,-1 0 1,-1-1-1,-1 0 1,0-1 0,3-30-1,-9 51-49,0-1 1,1 1-1,-1 0 0,0 0 0,0-1 0,0 1 1,0 0-1,0 0 0,0-1 0,0 1 0,0 0 1,0-1-1,0 1 0,0 0 0,0 0 1,0-1-1,0 1 0,0 0 0,0 0 0,0-1 1,0 1-1,0 0 0,0-1 0,0 1 0,0 0 1,0 0-1,-1 0 0,1-1 0,0 1 1,0 0-1,0 0 0,0-1 0,-1 1 0,1 0 1,0 0-1,0 0 0,-1 0 0,1-1 1,0 1-1,0 0 0,-1 0 0,1 0 0,-11 9-357,-11 21 126,-19 29-25,30-47 246,1 1 1,1 1-1,0 0 1,1 0-1,0 1 1,1 0-1,1 0 1,-6 20-1,12-34 24,0 1-1,-1-1 1,1 0-1,0 1 1,0-1-1,0 0 0,1 1 1,-1-1-1,0 0 1,0 1-1,1-1 0,-1 0 1,1 0-1,-1 1 1,1-1-1,0 0 1,-1 0-1,1 0 0,0 0 1,0 0-1,0 0 1,-1 0-1,3 1 1,29 16 646,-29-17-793,0-1 1,0 1-1,-1 0 1,1 0 0,0 0-1,-1 1 1,1-1-1,-1 0 1,0 1-1,1 0 1,-1 0-1,0-1 1,0 1-1,0 0 1,0 1 0,0-1-1,-1 0 1,1 1-1,-1-1 1,1 0-1,-1 1 1,0 0-1,0-1 1,0 1 0,0 0-1,0 4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1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10 14606,'0'0'12059,"-10"-3"-11872,6 1-186,0 1 0,-1 0 0,1 0-1,-1 0 1,1 1 0,-1 0 0,1-1 0,-1 1-1,1 1 1,-1-1 0,1 1 0,0 0 0,-1 0 0,1 0-1,0 1 1,-1-1 0,1 1 0,0 0 0,0 0-1,0 0 1,1 1 0,-1 0 0,1-1 0,-1 1 0,-5 6-1,8-7-7,-1-1-1,0 0 1,1 1-1,-1-1 1,1 1-1,0-1 1,-1 1 0,1 0-1,0 0 1,0-1-1,0 1 1,0 0-1,0 0 1,1 0-1,-1 0 1,1 0-1,-1 3 1,1-4 1,1 0 0,0 0 0,0 0 0,0 0 0,0 0 0,0 0 0,0-1 1,0 1-1,0 0 0,0 0 0,1-1 0,-1 1 0,0-1 0,0 1 0,1-1 1,-1 0-1,0 1 0,0-1 0,1 0 0,-1 0 0,0 0 0,1 0 0,-1 0 0,0 0 1,1 0-1,1-1 0,56-2-285,-40 1-21,1 1 1,-1 0-1,21 4 0,-40-3 299,1 0 0,0 0 0,0 0 0,0 0 0,0 0 0,-1 0-1,1 1 1,0-1 0,0 0 0,0 1 0,-1-1 0,1 0 0,0 1 0,-1-1-1,1 1 1,0-1 0,-1 1 0,1 0 0,0-1 0,-1 1 0,1 0-1,-1-1 1,1 1 0,-1 0 0,0-1 0,1 1 0,-1 0 0,0 0 0,1 0-1,-1-1 1,0 1 0,0 0 0,0 0 0,0 0 0,0 0 0,0-1-1,0 1 1,0 0 0,0 0 0,0 0 0,0 0 0,-1 0 0,1-1 0,0 1-1,-1 1 1,0 2 29,-1-1-1,0 1 1,0-1-1,0 0 1,0 1-1,0-1 1,0 0-1,-5 4 1,-3 1 31,1-1 0,-1-1 0,0 0 0,0 0 0,0-1-1,-1 0 1,-17 5 0,-16-2-2984,22-8-3288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2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115 120 12268,'0'0'10281,"-10"1"-10339,5 0 56,0 0 1,1 0-1,-1 0 1,0 1-1,0-1 1,1 1 0,-1 1-1,1-1 1,0 0-1,0 1 1,0 0-1,0 0 1,0 0-1,0 1 1,1-1 0,-1 1-1,1 0 1,0 0-1,1 0 1,-1 0-1,0 0 1,1 1 0,0-1-1,0 1 1,-2 8-1,3-9 7,-1 0-1,1 0 0,0-1 0,0 1 1,1 0-1,-1 0 0,1 0 1,0 0-1,0 0 0,1 8 1,-1-11 0,1 1 0,0-1 0,-1 0 0,1 1 0,0-1 0,0 0 0,-1 0 0,1 0 0,0 0 0,0 0 0,1 0 0,-1 0 0,0 0 0,0 0 0,0 0 0,1-1 0,-1 1 0,0 0 0,1-1 0,-1 1 0,0-1 0,1 1 0,-1-1 0,1 0 0,-1 0 0,1 0 0,-1 0 0,1 0 0,-1 0 0,0 0 0,2 0 0,7-2 54,0 1-1,0-1 1,-1-1-1,1 0 0,-1 0 1,1-1-1,-1 0 1,-1 0-1,1-1 0,0-1 1,-1 1-1,8-8 1,2-2 55,-1 0 0,0-2 0,-1 0 0,15-20 0,-24 28-29,-1 1 0,-1-1-1,1 1 1,-1-2 0,-1 1 0,1 0 0,-2-1 0,1 0 0,-1 0 0,2-14 0,-5 24-93,0-1 1,0 1-1,0 0 1,-1 0-1,1-1 1,0 1-1,0 0 1,0-1-1,0 1 1,0 0-1,0-1 1,-1 1-1,1 0 1,0 0-1,0-1 1,0 1-1,-1 0 1,1 0-1,0-1 1,0 1-1,-1 0 1,1 0-1,0 0 1,0 0-1,-1-1 1,1 1-1,0 0 1,-1 0-1,1 0 1,0 0-1,-1 0 0,1 0 1,0 0-1,-1 0 1,1 0-1,0 0 1,-1 0-1,1 0 1,0 0-1,-1 0 1,1 0-1,0 0 1,-1 0-1,1 0 1,0 1-1,0-1 1,-1 0-1,1 0 1,0 0-1,-1 0 1,1 1-1,0-1 1,0 0-1,0 0 1,-1 1-1,1-1 1,0 0-1,0 0 1,0 1-1,-1-1 1,1 1-1,-17 15-252,-7 15 175,-21 35 1,40-58 81,0 1 0,0 0 0,1 0 1,0 1-1,1-1 0,0 1 0,0 0 0,1 0 0,-1 16 0,3-25 16,0 0 0,0 0-1,0 0 1,1 1 0,-1-1 0,1 0-1,-1 0 1,1-1 0,-1 1-1,1 0 1,-1 0 0,1 0-1,0 0 1,0 0 0,-1-1 0,1 1-1,0 0 1,0-1 0,0 1-1,0 0 1,0-1 0,0 1-1,0-1 1,0 0 0,0 1-1,0-1 1,0 0 0,0 1 0,0-1-1,0 0 1,0 0 0,0 0-1,2 0 1,44-1 553,-39 0-469,7-1-35,0 0 1,0-1-1,0-1 0,0 0 1,-1-1-1,0 0 1,0-2-1,0 1 1,-1-2-1,0 0 0,0 0 1,16-15-1,-29 22-142,-2 3 29,-1 0 1,1 0-1,0 0 0,-1 0 1,1 1-1,0-1 0,0 0 0,0 1 1,1 0-1,-1-1 0,-1 5 1,-3 2 12,0-2 39,4-5 4,0 1 0,0-1 0,0 1-1,1-1 1,-1 1 0,0-1 0,1 1 0,0 0-1,0 0 1,0-1 0,-1 6 0,32-12 764,-26 3-684,17-6 49,1-1-1,-1-1 1,-1-1-1,38-23 0,-57 33-121,0-1-1,-1 0 0,1 1 1,0-1-1,0 0 0,0 1 1,-1-1-1,1 0 0,0 0 1,-1 0-1,1 0 1,-1 0-1,1 0 0,-1 0 1,0 0-1,1 0 0,-1 0 1,0 0-1,1 0 0,-1 0 1,0 0-1,0 0 0,0 0 1,0 0-1,0 0 0,0 0 1,-1 0-1,1 0 1,0 0-1,0 0 0,-1 0 1,1 0-1,0 0 0,-1 0 1,1 0-1,-1 0 0,0 0 1,1 0-1,-1 0 0,0 0 1,1 1-1,-1-1 0,0 0 1,0 1-1,-1-2 0,1 2-17,1-1-1,-1 1 0,0 0 1,1-1-1,-1 1 0,0 0 0,0 0 1,1-1-1,-1 1 0,0 0 0,0 0 1,1 0-1,-1 0 0,0 0 1,0 0-1,1 0 0,-1 0 0,0 0 1,0 1-1,1-1 0,-1 0 0,0 0 1,1 1-1,-2-1 0,1 1 3,0 0 0,0 0 0,0 0 0,1 0 0,-1 0-1,0 0 1,1 1 0,-1-1 0,0 0 0,1 0 0,-1 0 0,1 1-1,0-1 1,-1 0 0,1 0 0,0 1 0,0-1 0,0 0 0,0 1-1,0 1 1,2-2-60,0 1-1,0-1 0,0 0 1,1-1-1,-1 1 0,0 0 1,0 0-1,1-1 0,-1 0 1,0 1-1,1-1 0,-1 0 1,0 0-1,4-1 0,1 0-3695,-4-11-9441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2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17328,'0'0'7944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3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7687,'0'0'14248,"7"9"-13207,-6-8-1016,2 3 62,0-1-1,0 1 1,0 0 0,-1 0-1,1 1 1,-1-1-1,0 0 1,-1 1-1,1-1 1,-1 1 0,1 0-1,-1-1 1,-1 1-1,1 0 1,-1 0-1,0-1 1,0 1 0,0 0-1,-1 5 1,-8 22 86,-1 0 1,-2-1 0,-24 47-1,-8 20-104,43-97-65,0 0 0,1 0-1,-1 0 1,1 0 0,-1 0-1,1 0 1,-1 0 0,1 0-1,0 0 1,0 0 0,-1 0-1,1 1 1,0-1 0,0 0 0,0 0-1,0 0 1,0 0 0,0 0-1,1 1 1,-1-1 0,0 0-1,1 0 1,-1 0 0,0 0-1,1 0 1,-1 0 0,1 0 0,0 0-1,0 1 1,2-1 24,-1 0 1,1 0-1,0-1 0,-1 1 1,1-1-1,0 1 1,0-1-1,-1 0 0,1 0 1,3-1-1,4 1 19,9-1-121,0-1 1,0 0-1,0-2 1,0 0-1,33-12 1,-5-5-2718,-4-2-3277,-7 0-2975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3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15375,'0'0'2049,"-10"13"156,6-7-1995,-2 2-55,0-1-1,0 1 0,1 0 0,0 0 1,0 1-1,1-1 0,0 1 1,1 0-1,0 0 0,0 1 1,1-1-1,0 0 0,-1 11 0,3-14-114,0 1 0,0 0-1,1-1 1,0 1 0,0-1-1,0 1 1,1-1-1,0 1 1,0-1 0,4 7-1,-4-10 5,0-1 0,0 1 0,0-1 0,0 1 0,1-1 0,-1 0 0,1 0 0,0 0 0,0-1 0,-1 1 0,1-1 0,0 1 0,0-1 0,1 0 0,-1 0 0,0 0-1,0-1 1,0 1 0,1-1 0,-1 1 0,0-1 0,6-1 0,-4 1 121,0-1-1,-1 0 0,1 0 1,0 0-1,-1 0 1,1-1-1,-1 0 0,0 1 1,0-2-1,0 1 0,0 0 1,0-1-1,0 0 1,0 0-1,-1 0 0,1 0 1,-1-1-1,0 1 1,0-1-1,0 0 0,-1 0 1,1 0-1,-1 0 1,0 0-1,2-6 0,-1 1-151,1 0-1,-1-1 0,-1 1 0,0-1 0,0 1 0,-1-1 1,0 0-1,0 0 0,-1 1 0,-1-1 0,-2-15 0,3 22-57,-1 0 0,1 1 0,-1-1-1,0 0 1,0 1 0,0-1-1,-1 1 1,1 0 0,-1-1 0,1 1-1,-1 0 1,0 0 0,1 0-1,-1 0 1,0 0 0,-1 0 0,1 0-1,0 1 1,0-1 0,-1 1 0,1 0-1,-1 0 1,1 0 0,-1 0-1,1 0 1,-1 0 0,0 0 0,1 1-1,-1 0 1,0-1 0,0 1-1,1 0 1,-1 0 0,0 1 0,0-1-1,1 0 1,-1 1 0,0 0 0,1 0-1,-1 0 1,1 0 0,-1 0-1,1 0 1,-1 0 0,1 1 0,0 0-1,0-1 1,-1 1 0,1 0-1,0 0 1,1 0 0,-1 0 0,-2 3-1,2-1-353,-1 1 0,1-1 0,0 1 0,0 0 0,0 0 0,-2 10-1,4-14 140,0 0 0,0 0 1,-1 0-1,1 0 0,0 0 0,0 0 0,0 0 0,0 0 0,1 0 0,-1 0 0,0 0 0,0 0 0,1 0 0,-1 0 0,0 0 0,1 0 0,-1 0 0,1-1 0,-1 1 0,1 0 0,-1 0 0,1 0 0,0 0 0,-1-1 0,1 1 0,0 0 0,0-1 0,0 1 0,-1-1 0,1 1 0,0-1 0,0 1 0,0-1 0,0 1 0,0-1 0,0 0 1,0 0-1,0 1 0,0-1 0,2 0 0,19 0-5015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1559 294 9993,'0'-13'823,"0"-9"-389,-1 1 0,-6-37 0,6 50-418,-1 1 1,0-1-1,-1 0 1,0 1-1,0-1 1,0 1-1,-1 0 0,0 0 1,-1 0-1,1 1 1,-1-1-1,-11-10 1,3 8-59,0 0 0,-1 0 1,0 2-1,-1 0 1,1 0-1,-1 1 0,-1 1 1,1 1-1,-1 0 0,0 1 1,1 0-1,-1 1 1,-1 1-1,-21 2 0,0 0 80,1 2-1,1 2 0,-1 1 1,1 2-1,-44 15 0,4 5 106,1 3 0,1 4-1,2 2 1,2 4 0,-126 96-1,156-105-17,1 2 0,2 2 0,2 2 0,1 1 0,2 1 1,2 2-1,1 1 0,3 1 0,1 2 0,-27 70 0,42-88-129,2 0 1,1 0-1,1 0 1,1 1-1,2 0 1,1 0-1,1 0 1,4 37 0,-1-44-17,2 1 1,1-2 0,0 1 0,2-1 0,1 1-1,0-2 1,1 1 0,2-2 0,0 1 0,1-1-1,20 24 1,-2-8 1,3-2 1,0-2-1,2 0 0,1-3 1,1-1-1,2-2 0,0-1 1,56 24-1,-32-21 38,0-3 1,2-3-1,1-2 0,0-3 0,68 6 1,-68-15-12,0-4-1,0-2 1,0-3 0,0-3 0,0-3-1,-1-3 1,108-32 0,-95 17 8,-2-3 0,-2-4-1,-1-3 1,-1-3 0,124-91 0,-160 103 11,-1-2 0,-2-2 0,-1-1 1,-1-1-1,-2-2 0,39-59 0,-57 77 74,-1-1-1,0 0 0,-1 0 1,-1-1-1,-1 0 1,-1-1-1,-1 1 1,0-1-1,-2 0 0,0 0 1,-1-1-1,-1 1 1,-1-1-1,-1 1 1,-1 0-1,-8-39 0,4 40-85,-1 1-1,-1 1 0,-1-1 1,0 2-1,-2-1 0,0 1 0,0 1 1,-1 0-1,-1 0 0,-1 1 1,0 1-1,-1 0 0,-30-19 0,7 7-367,-1 2 0,-2 2-1,0 1 1,-80-25-1,14 15-1635,-119-17-1,44 18-2068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4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15022,'0'0'3983,"-6"12"-3284,-11 19-271,3 1-1,0 0 1,2 1 0,2 0-1,0 1 1,3 0 0,1 0-1,-2 38 1,7-71-416,1 0 0,0 0 0,0 0 0,0-1 0,0 1 0,0 0 0,1 0 0,-1 0 0,0 0 0,0-1 0,0 1 0,1 0 0,-1 0 0,0 0 0,1-1-1,-1 1 1,1 0 0,-1-1 0,1 1 0,-1 0 0,1-1 0,-1 1 0,1 0 0,0-1 0,-1 1 0,1-1 0,0 1 0,-1-1 0,2 1 0,0-1 22,0 0-1,0 0 1,0 1-1,0-2 1,-1 1-1,1 0 1,0 0-1,0 0 1,0-1 0,0 1-1,0-1 1,3-1-1,54-34 541,-51 31-587,14-11 45,-18 11-36,1 1 1,0 0-1,0 1 1,0 0 0,0-1-1,0 1 1,1 1 0,0-1-1,-1 1 1,13-3 0,-17 8 3,0 0 0,0 0 0,0 0 0,-1 0 0,1 0 0,-1 0 0,1 0 0,-1 0 0,0 0 0,0 0 0,0 0 0,-2 4 0,2-2 32,0-2-24,0-1 1,0 0 0,0 1 0,0-1-1,0 1 1,0-1 0,1 0 0,-1 1-1,1-1 1,-1 0 0,1 1 0,0-1-1,0 0 1,0 0 0,0 0 0,1 1-1,-1-1 1,0-1 0,1 1 0,2 2-1,-2-3 15,0 0-1,0-1 0,0 1 0,1-1 0,-1 0 1,0 1-1,1-1 0,-1 0 0,0-1 1,1 1-1,-1 0 0,0 0 0,0-1 0,1 0 1,-1 1-1,0-1 0,0 0 0,0 0 1,0 0-1,0 0 0,3-3 0,6-1 25,-1-2-50,0 2-1,1-1 0,0 1 0,0 1 0,0 0 1,1 0-1,-1 1 0,1 1 0,0 0 0,14-1 1,-25 4-9,0-1 1,0 0-1,0 0 1,0 1 0,0-1-1,0 1 1,0-1 0,0 1-1,-1-1 1,1 1 0,0 0-1,0-1 1,0 1 0,-1 0-1,1 0 1,0-1-1,0 1 1,-1 0 0,1 0-1,-1 0 1,1 0 0,-1 0-1,1 0 1,-1 0 0,0 0-1,0 0 1,1 0 0,-1 0-1,0 0 1,0 0-1,0 0 1,0 2 0,0 43-172,0-32-306,1-14-193,0-1 1,0 1-1,1 0 0,-1-1 1,0 1-1,0-1 0,0 0 0,1 1 1,-1-1-1,0 0 0,0 0 0,0 0 1,0 0-1,-1 0 0,1 0 0,1-1 1,14-17-9382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4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0 16496,'0'0'5375,"-9"0"-4440,2 1-912,0 0 1,-1 0 0,1 1 0,0 0 0,0 0 0,0 1-1,1-1 1,-1 2 0,1-1 0,-1 1 0,1 0 0,0 0 0,1 0-1,-7 7 1,-43 31 216,96-51 1202,-27 5-1491,0 2 0,0-1 1,0 2-1,0 0 0,0 1 1,0 0-1,21 3 0,-34-3 39,0 0 0,0 1 0,1-1 1,-1 0-1,0 1 0,0-1 0,1 0 0,-1 1 0,0-1 0,0 1 0,0 0 0,0-1 0,0 1 1,0 0-1,0 0 0,0 0 0,0-1 0,0 1 0,0 0 0,-1 0 0,1 0 0,0 1 0,-1-1 1,1 0-1,-1 0 0,1 0 0,-1 0 0,1 1 0,-1-1 0,0 0 0,0 0 0,0 0 0,1 1 1,-1-1-1,0 0 0,0 1 0,-1-1 0,1 0 0,0 0 0,0 0 0,-1 1 0,1-1 0,-1 0 1,1 0-1,-1 0 0,1 0 0,-2 2 0,-1 3 168,0 0 0,-1 0 0,0-1 1,0 0-1,0 1 0,0-1 0,-8 6 0,6-6-30,1 0-1,-1 0 0,0-1 1,0 0-1,-1 0 0,1-1 1,-1 1-1,1-1 0,-1-1 1,0 1-1,0-1 1,0-1-1,-13 3 0,20-4-234,-1 0 0,0 0 0,1 0 0,-1 0 0,1 0 1,-1 0-1,1-1 0,-1 1 0,1 0 0,-1 0 0,1 0 0,-1 0 0,1-1 0,-1 1 0,1 0 0,-1 0 0,1-1 0,-1 1 0,1 0 0,0-1 0,-1 1 0,1-1 0,-1 1 0,1-1 0,0 1 0,-1 0 0,1-2 1,-2-15-6530,2-3-3908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5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7207,'0'0'17857,"-1"13"-17809,-27 156-40,-4 37 1270,42-217-321,4-12-697,-4 1-308,-2 1-1,0-1 1,-1 0-1,-1-1 0,-1 0 1,-1 1-1,-1-2 0,0-29 1,-4 79-420,0-13 316,1 0 0,0-1-1,1 1 1,0 0 0,6 23 0,-6-33 171,0 0 0,0-1 0,1 1 0,-1-1 0,0 1 0,1-1 0,0 1 0,0-1 0,-1 0 0,1 0 0,1 0-1,-1 0 1,0 0 0,0 0 0,1 0 0,-1-1 0,1 0 0,-1 1 0,1-1 0,0 0 0,-1 0 0,1 0 0,0 0 0,0-1 0,0 1 0,0-1 0,-1 0 0,1 0 0,0 0 0,0 0 0,5-1 0,-1 0 134,-1-1-1,0 1 1,0-1 0,0 0 0,0-1 0,0 0 0,-1 1 0,1-2 0,-1 1 0,1-1 0,-1 0 0,-1 0 0,1 0 0,8-9 0,-5 3-106,0 0 1,-1 0-1,0 0 1,-1-1-1,0 0 1,8-19-1,-22 52-1216,0-4 1044,1 1-1,1-1 1,0 1-1,2 1 1,0-1-1,1 1 1,0 24-1,3-43 135,1-1-1,-1 1 1,0-1-1,1 1 1,-1-1-1,0 1 1,1-1-1,-1 1 1,1-1-1,-1 1 0,1-1 1,-1 0-1,1 1 1,-1-1-1,1 0 1,-1 1-1,1-1 1,0 0-1,-1 0 1,1 0-1,-1 1 0,1-1 1,0 0-1,-1 0 1,1 0-1,0 0 1,-1 0-1,1 0 1,-1 0-1,1 0 1,0 0-1,-1-1 0,1 1 1,-1 0-1,1 0 1,0-1-1,0 1 1,25-9 460,-12-1-410,0 0 0,0-1 1,-1-1-1,-1 0 1,0 0-1,-1-2 1,0 1-1,-1-1 0,0-1 1,-1 0-1,-1 0 1,0 0-1,-1-1 1,8-31-1,-15 38-155,-5 14-120,-6 13-145,6-5 306,-2 1 33,2 0-1,0 0 1,1 1-1,0-1 1,1 1-1,0 0 1,0 17-1,3-32-40,0 0-1,0 1 0,0-1 1,0 0-1,0 1 0,0-1 1,0 1-1,0-1 0,0 0 1,0 1-1,0-1 0,0 0 1,0 1-1,0-1 0,0 0 1,0 1-1,0-1 0,1 0 1,-1 1-1,0-1 0,0 0 1,0 1-1,0-1 0,1 0 1,-1 0-1,0 1 0,0-1 1,1 0-1,-1 0 0,0 0 1,1 1-1,-1-1 1,0 0-1,0 0 0,1 0 1,-1 0-1,0 1 0,1-1 1,-1 0-1,0 0 0,1 0 1,-1 0-1,0 0 0,1 0 1,-1 0-1,1 0 0,-1 0 1,0 0-1,1 0 0,-1 0 1,0 0-1,1-1 0,-1 1 1,1 0-1,15-14-6764,-4-7-2755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5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15086,'0'0'1922,"-8"53"-1506,8-31-351,0 1-1315,2-1-2401,7-2-3908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6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16 13389,'0'0'5589,"-9"1"-5258,2 1-86,0 1 1,-1 0-1,1 0 1,0 0-1,0 1 1,1 0-1,-8 5 1,13-8-214,-1-1 1,0 1 0,1 0-1,-1 0 1,1 1 0,0-1-1,-1 0 1,1 0 0,0 1-1,0-1 1,0 1 0,0-1-1,0 1 1,0-1 0,0 1-1,0 0 1,1-1-1,-1 1 1,1 0 0,-1-1-1,1 1 1,0 0 0,-1 0-1,1 0 1,0-1 0,0 1-1,0 0 1,1 0 0,-1 0-1,0-1 1,1 1 0,-1 0-1,1 0 1,-1-1 0,1 1-1,0 0 1,0-1 0,0 1-1,0-1 1,0 1 0,0-1-1,0 0 1,2 3-1,26 23-153,-22-22 109,0 1 0,0 0 0,-1 1 0,0-1 0,0 1 0,0 1 0,-1-1 0,0 1 0,-1 0 0,1 0 0,-1 0 0,-1 0 0,0 1 0,0 0 0,-1 0 0,3 13 0,-5-11 145,0 0 0,0 1 1,-1-1-1,0 0 0,-1 0 0,0 0 1,-1 0-1,-1 0 0,1 0 0,-2 0 1,1-1-1,-1 0 0,-1 0 0,0 0 1,0-1-1,-1 0 0,0 0 0,-1-1 1,0 0-1,0 0 0,-1 0 0,0-1 0,0-1 1,-19 11-1,26-16-104,0 0 1,0 0-1,0 0 0,0-1 0,0 1 1,0-1-1,0 1 0,0-1 0,0 0 1,0 1-1,0-1 0,0 0 1,0 0-1,0-1 0,0 1 0,0 0 1,0-1-1,0 1 0,-2-2 0,3 1-15,0 0 0,-1 0-1,1 0 1,0 0 0,0 0-1,0 0 1,0 0-1,0-1 1,0 1 0,0 0-1,0-1 1,1 1-1,-1-1 1,1 1 0,-1-1-1,1 1 1,-1-1 0,1 1-1,0-3 1,-1-1-17,1-1 0,0 0 1,0 1-1,1-1 0,-1 1 0,1-1 1,1 1-1,-1-1 0,1 1 0,0-1 1,0 1-1,5-8 0,29-38-839,63-69-1,-69 87 630,-1-1 1,-1-2-1,-2-1 0,30-57 0,-50 72 47,-6 22 155,0 0 0,0 0-1,0-1 1,0 1 0,-1 0 0,1 0 0,0-1 0,0 1 0,0 0 0,0 0 0,0-1 0,-1 1 0,1 0 0,0 0-1,0 0 1,0 0 0,-1-1 0,1 1 0,0 0 0,0 0 0,0 0 0,-1 0 0,1 0 0,0 0 0,0-1-1,-1 1 1,1 0 0,0 0 0,-1 0 0,1 0 0,0 0 0,0 0 0,-1 0 0,1 0 0,0 0 0,0 0 0,-1 0-1,1 1 1,-3 0-26,0 0-1,1 0 0,-1 0 0,1 0 1,-1 1-1,1-1 0,-1 1 0,1 0 0,0 0 1,0 0-1,-3 3 0,-1 1 60,1 0-1,-1 1 0,1-1 1,0 1-1,1 0 0,0 1 1,0-1-1,0 1 0,1-1 1,0 1-1,1 0 0,0 1 1,0-1-1,-1 10 0,3-17-7,0 0-1,0-1 0,1 1 0,-1 0 1,0 0-1,0 0 0,0 0 0,1 0 1,-1 0-1,0-1 0,1 1 0,-1 0 1,1 0-1,-1 0 0,1-1 0,-1 1 1,1 0-1,0-1 0,-1 1 0,1 0 1,0-1-1,-1 1 0,1-1 0,0 1 1,0-1-1,0 1 0,30 3 559,-21-5-406,0 0 1,0-1-1,-1 0 1,14-4-1,36-19 98,36-13-706,-85 35 217,-1 0 0,1 1-1,0 0 1,0 1 0,0 0-1,0 0 1,14 1 0,-22 3 202,-1-1 1,0 0-1,0 0 1,-1 1 0,1-1-1,0 0 1,-1 1-1,0-1 1,1 1 0,-1-1-1,0 1 1,0-1-1,0 1 1,-1-1 0,0 4-1,1 0 24,0-4 6,0-1 0,-1 1 1,1-1-1,0 1 0,0-1 1,1 0-1,-1 1 0,0-1 0,0 1 1,1-1-1,-1 1 0,1-1 0,-1 0 1,1 1-1,0-1 0,-1 0 0,1 1 1,0-1-1,0 0 0,1 1 0,0-1 31,0 0 0,0-1 0,0 1 0,0-1 0,0 0 0,0 1-1,0-1 1,0 0 0,1 0 0,-1-1 0,0 1 0,0 0-1,0-1 1,0 1 0,2-2 0,12-3 79,0 0 0,-1-1 0,1-1 0,15-10 0,-21 10-337,1 1-1,0 1 1,0 0 0,1 0 0,-1 1-1,1 0 1,0 1 0,0 1 0,17-2-1,-28 4 232,-1 1-1,1-1 1,0 1-1,-1-1 1,1 1-1,0 0 1,-1-1-1,1 1 1,-1 0-1,1-1 1,-1 1-1,1 0 1,-1 0-1,0 0 0,1-1 1,-1 1-1,0 0 1,0 0-1,0 0 1,1 0-1,-1 0 1,0-1-1,0 1 1,0 0-1,0 1 1,1 33 783,-1-27-590,1 4 45,2 0 1,0 0-1,0-1 0,1 1 1,0-1-1,1 0 0,0 0 1,1 0-1,0 0 1,9 10-1,-9-13-231,1 1 0,-2 0 0,1 1 0,-1-1 0,0 1 0,-1 0 0,-1 1 0,1-1 0,-2 0 0,1 1 0,-1 0 0,-1 0 0,1 17 0,-4-22-3,1-1 0,-1 0 0,0 1 0,-1-1 0,1 0 0,-1 0 0,0 0 0,0-1 0,0 1 0,-1-1 0,0 1 0,0-1 0,0 0 0,0-1 0,-1 1 0,1-1 0,-1 0 0,-7 4 0,2-1 170,0 0 1,-1-1-1,1 0 1,-1-1-1,0-1 0,0 1 1,0-2-1,-15 3 1,23-5-145,0 0 0,0-1 0,0 1 1,0 0-1,0-1 0,0 0 0,0 0 0,0 0 1,0 0-1,0 0 0,0-1 0,0 1 0,1-1 1,-1 1-1,0-1 0,1 0 0,0 0 0,-1-1 1,1 1-1,0 0 0,0-1 0,0 1 0,1-1 1,-1 0-1,0 1 0,1-1 0,0 0 1,0 0-1,0 0 0,0 0 0,0 0 0,0 0 1,1-4-1,-3-9-15,1 0 0,0 0 1,2 0-1,0 0 0,2-21 0,0 28 25,-1 0 0,2-1 0,-1 1-1,1 0 1,0 0 0,1 1 0,0-1-1,1 1 1,-1 0 0,2 0-1,-1 0 1,1 0 0,0 1 0,0 0-1,1 1 1,0-1 0,1 1 0,-1 1-1,1-1 1,0 1 0,0 0 0,14-5-1,16-5-204,0 1-1,0 2 1,78-13 0,-96 21-150,66-15-3262,0-5-4319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50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1 378 8040,'0'0'1687,"10"1"-849,14 0-402,0 0 1,0-2 0,0 0-1,45-10 1,560-101 137,-402 80-481,488-44 1930,5 38-1527,-295 17-511,374-14 87,2 40 86,-622 0-61,1-8 1,219-31 0,-384 32-93,66-10 545,97 0 0,-192 18-2381,-7-6-2194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40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56 7175,'-10'2'352,"-1"1"343,-10 2 1583,0-1-1,-41 3 0,90-5-1378,-1 2 1,-1 0-1,29 8 0,26 5-807,69-1 129,284-7 0,-265-11-188,999-68 174,-130 1-120,486 97 4,-1362-18-193,-170-8-6779,-8-5-2536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1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152 186 2242,'1'-1'1079,"0"-1"-1,0 1 1,0-1-1,-1 1 0,1-1 1,-1 0-1,1 1 1,-1-1-1,1 1 1,-1-1-1,0 0 1,0 1-1,0-1 1,0-3-1,0 4-664,-1-1 0,1 1 0,-1 0 0,1 0 0,-1 0 0,1 0-1,-1 0 1,0-1 0,0 1 0,1 0 0,-1 0 0,0 1 0,0-1 0,0 0 0,-2-1 0,0 0-243,-1 0 1,1 0 0,-1 1 0,0-1-1,0 1 1,1 0 0,-1 0 0,0 0 0,0 1-1,0-1 1,-5 1 0,5 0-177,0 1 0,1-1 0,-1 1 0,1-1 1,-1 1-1,0 0 0,1 0 0,0 1 0,-1-1 0,1 1 0,0 0 0,-1 0 0,1 0 0,0 0 1,1 0-1,-1 1 0,0-1 0,1 1 0,-1 0 0,-3 5 0,3-3-8,0 1 0,0-1 0,0 1-1,1 0 1,0 0 0,0 0 0,0 0-1,1 0 1,0 0 0,0 0 0,0 11-1,1-16 16,0 0 1,0 0-1,0 0 0,0 0 0,0 0 0,0 0 0,0 0 0,0 0 0,0 0 0,0 0 0,1-1 0,-1 1 0,1 0 0,-1 0 0,0 0 0,1 0 0,-1 0 0,1-1 0,0 1 1,-1 0-1,1 0 0,0-1 0,-1 1 0,1 0 0,0-1 0,0 1 0,-1-1 0,1 1 0,0-1 0,1 1 0,0-1 9,1 0 1,-1 1-1,0-1 0,1 0 0,-1-1 0,0 1 1,1 0-1,-1-1 0,0 1 0,1-1 1,-1 0-1,2-1 0,6-2 42,-1-1 0,1 0 0,-2 0 0,16-13 1,-13 9 58,-1 0 0,0-1 0,-1-1 0,0 1 0,0-1 0,-1-1 0,-1 0 0,0 0 0,0 0 1,-1-1-1,-1 0 0,0 0 0,-1-1 0,-1 1 0,0-1 0,3-28 0,-15 46-160,4 3-2,0 0 1,0 1-1,1-1 0,0 1 0,0 0 0,1 0 0,-4 14 1,-15 63 68,21-81-24,0 3-1,-1 0 1,1-1-1,0 1 1,1 0-1,0 0 1,0 0-1,1 9 1,-1-15 8,1 1 0,-1-1-1,0 0 1,1 0 0,-1 0 0,1 0 0,-1 0-1,1 0 1,0 0 0,-1 0 0,1 0 0,0 0-1,0 0 1,-1-1 0,1 1 0,0 0 0,0-1 0,0 1-1,2 0 1,-1 0 20,0 0 0,0-1 1,0 0-1,0 1 0,0-1 0,1 0 0,-1 0 0,0 0 0,0 0 1,0 0-1,1-1 0,-1 1 0,4-2 0,2-2 73,0 0-1,0-1 0,-1 1 1,1-1-1,-1-1 1,0 0-1,-1 0 1,1 0-1,-1-1 0,0 1 1,-1-2-1,0 1 1,0 0-1,0-1 1,4-11-1,-28 72-1016,17-48 911,1-1 0,0 1 0,0 0 0,0 0 0,1 0 0,0 0 0,0 0 0,0 0 0,1 0 0,-1 0 0,2 4 0,-1-7 15,0-1 0,-1 0 0,1 0 0,0 0 0,0-1 0,0 1 0,0 0 0,0 0 0,0 0 0,0-1 0,0 1-1,0-1 1,1 1 0,-1-1 0,0 1 0,0-1 0,1 1 0,-1-1 0,0 0 0,0 0 0,1 0 0,-1 0 0,0 0 0,1 0 0,-1 0 0,0 0 0,0 0 0,1-1 0,-1 1 0,2-1 0,40-14 263,-23 3-134,39-26 0,-52 33-116,-1 0 0,0 0 0,0-1 0,-1 1 0,1-1 0,-1 0 0,0-1 0,-1 1 0,7-14 0,-13 19-513,-6 5 346,-7 9 72,11-6 62,1-3 18,0 0 0,0 0 0,0 1 1,1-1-1,0 1 0,0 0 1,0 0-1,0 0 0,1 0 0,0 0 1,0 0-1,0 6 0,2-10 14,-1 0-1,1 0 1,0 0 0,0 0-1,0 0 1,0-1 0,1 1-1,-1 0 1,0-1 0,0 1-1,0-1 1,0 1 0,1-1-1,-1 1 1,0-1-1,1 0 1,-1 0 0,0 1-1,0-1 1,1 0 0,-1 0-1,0 0 1,1-1 0,-1 1-1,2-1 1,42-4 143,-41 4-321,-1-1 1,1 0 0,-1 1 0,0-1-1,0 0 1,0-1 0,0 1 0,0 0-1,0-1 1,0 0 0,-1 0-1,3-3 1,-2 2-868,0-1 0,0 0 0,0-1 0,-1 1 0,0 0 0,0-1-1,2-9 1,2-22-8314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2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10890,'0'0'13613,"-6"57"-36579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2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2 106 7431,'4'-9'6865,"1"-6"-4822,0 1 468,0 0 0,1 0-1,15-26 1,-17 81-1480,-6 1-984,-2 1 0,-16 66 1,11-67-8,2-1-1,-3 68 1,10-108-33,0 0-1,0 0 0,0 0 1,0 0-1,0-1 0,1 1 1,-1 0-1,0 0 1,0 0-1,1-1 0,-1 1 1,0 0-1,1 0 1,-1-1-1,1 1 0,-1 0 1,1-1-1,-1 1 0,1-1 1,-1 1-1,1-1 1,0 1-1,-1-1 0,1 1 1,0-1-1,-1 1 0,1-1 1,0 0-1,0 1 1,-1-1-1,1 0 0,0 0 1,0 0-1,0 1 1,0-1-1,-1 0 0,1 0 1,0 0-1,0 0 0,0-1 1,-1 1-1,1 0 1,0 0-1,0 0 0,0-1 1,-1 1-1,1 0 0,0-1 1,1 0-1,3 0 136,0-1-1,0-1 0,0 1 0,-1-1 1,1 0-1,8-6 0,10-14 380,0-1 0,-2 0 0,0-2 1,23-40-1,57-120 0,-70 127-498,-31 58-333,-1 7-813,0 0-1,-1 0 1,0 0 0,0 0-1,0 0 1,-1-1 0,0 1-1,0-1 1,-5 7 0,-2 3-4572,-5 7-5932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11307,'0'0'6379,"11"1"-6630,124 17 290,40 5-24,-93-18-1235,114-9 0,-139-6-1357,-54 9 2272,0 0-1,0 0 1,0 0-1,0 0 1,0 0 0,0-1-1,0 0 1,-1 1 0,1-1-1,-1 0 1,1 0-1,-1 0 1,0-1 0,0 1-1,2-4 1,1-13-2637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3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67 186 7847,'0'0'9914,"8"-6"-6535,-2 3-2885,46-34 3461,-50 35-3796,0 1 1,0-1 0,0 0-1,-1 1 1,1-1 0,0 0-1,-1 0 1,0 0 0,1 0-1,-1 0 1,0 0 0,0 0-1,0-1 1,0 1-1,-1 0 1,1-1 0,-1 1-1,1 0 1,-1-1 0,0 1-1,0-1 1,0 1 0,0-1-1,-1-3 1,-1 5-176,0 0 0,-1 1 0,1-1 0,-1 1 0,1 0 0,-1 0 0,1 0 0,-1 0 0,1 0 0,-1 0 0,1 1 0,-4 0 0,-1 2-6,0 0 0,0 0 0,0 1 1,0 0-1,1 0 0,0 1 0,0 0 0,0 0 1,1 0-1,-11 12 0,12-12 8,0 0 1,0 1-1,0-1 1,0 1-1,1 0 1,0 0-1,0 0 0,0 0 1,1 0-1,0 1 1,0-1-1,-1 11 0,4-16 18,-1 0 0,1-1-1,-1 1 1,1 0 0,0-1-1,-1 1 1,1-1 0,0 1-1,0-1 1,-1 0 0,1 1-1,0-1 1,0 0 0,-1 1 0,1-1-1,0 0 1,0 0 0,0 0-1,0 0 1,0 0 0,-1 0-1,1 0 1,0 0 0,0 0-1,1 0 1,29-2 197,-29 2-188,102-18 164,-76 11-213,0 2 0,56-3 0,-83 8 65,-1 0 0,1 0-1,0 0 1,-1 1-1,1-1 1,0 0-1,0 0 1,-1 0-1,1 0 1,0-1-1,-1 1 1,1 0 0,0 0-1,-1 0 1,1-1-1,0 1 1,-1 0-1,1 0 1,0-1-1,-1 1 1,1-1-1,-1 1 1,1 0 0,-1-1-1,1 1 1,-1-1-1,1 0 1,-1 1-1,1-2 1,-7-17 2455,-4-3-2584,6 0-6,0 0 0,1-1 1,1 1-1,2-28 0,2 49-311,0 0 1,1 0-1,-1 0 0,1 0 0,-1 1 0,1-1 0,-1 1 0,1 0 0,0-1 0,-1 1 1,1 0-1,-1 0 0,1 1 0,4 0 0,0-1-1182,17 0-3665,2 0-2519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3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11787,'0'0'12081,"-5"10"-11814,-12 25 119,3 0 1,0 1-1,3 1 0,0 0 1,3 0-1,1 1 0,-3 58 1,10-94-362,0-1 0,0 1 0,0-1 0,0 1 0,0-1-1,0 1 1,0-1 0,1 1 0,-1-1 0,0 1 0,1-1 0,-1 0 0,1 1 0,0-1 0,0 1 0,-1-1 0,1 0 0,0 0 0,0 0 0,1 2 0,-1-3 13,0 1-1,0-1 1,0 0 0,0 1 0,1-1-1,-1 0 1,0 0 0,0 0 0,0 0 0,0 0-1,0 0 1,0 0 0,0 0 0,1 0 0,-1 0-1,0-1 1,0 1 0,0 0 0,0-1 0,1 0-1,6-3 147,-1 0-1,0-1 1,0 0-1,0 0 1,9-11-1,21-23 313,-2-1 0,39-60 1,-21 18-2232,-52 80-592,-10 11-5945,5-6 6006,-15 15-6452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3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7527,'0'0'16656,"35"51"-14574,-16-47-1057,1-3-833,3-1-897,1 0-5477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4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97 280 14478,'0'0'10538,"-9"0"-10544,5 1-1,0-1 0,0 1 0,0 0 0,0 0 0,0 1 0,1-1 0,-1 1 0,0 0 0,1 0 0,-1 0 0,1 0 0,-1 0 0,1 1 0,0 0 0,0-1 0,0 1 0,0 1 0,1-1 0,-1 0 0,1 0 0,0 1 0,0 0 0,0-1 0,1 1 0,-1 0 0,1 0 0,0 0 0,0 0 0,0 0 0,0 0 0,0 6 0,1-8 0,-1 0 1,1 1-1,0-1 0,0 0 1,0 0-1,0 1 0,0-1 1,1 0-1,-1 0 0,1 0 1,-1 0-1,1 1 0,0-1 1,0 0-1,0 0 0,0 0 1,0-1-1,0 1 0,0 0 1,1 0-1,1 2 0,0-3 15,0 1 0,0-1 0,0 0 0,0 0 0,0 0 0,0 0 0,0 0 0,0-1 0,1 1 0,-1-1 0,0 0 0,0 0 0,1 0 0,4-2 0,0 1 20,1-1-1,-1 0 0,0 0 0,0-1 0,0 0 1,0-1-1,0 0 0,-1 0 0,1-1 0,-1 0 0,0 0 1,-1 0-1,9-10 0,-2 3 236,-2-1 0,0 0 0,0-1 0,-2-1 1,14-25-1,-16 10 219,-10 22-435,-7 19-400,3-1 324,1 1 0,0-1-1,0 1 1,2 0 0,-1 1 0,1-1 0,1 1 0,0 0 0,1 0 0,-2 20-1,4-31 34,1 0-1,-1-1 0,0 1 0,0 0 1,1-1-1,-1 1 0,0 0 0,1-1 1,-1 1-1,1-1 0,-1 1 0,1-1 0,-1 1 1,1-1-1,-1 1 0,1-1 0,-1 0 1,1 1-1,-1-1 0,1 0 0,0 1 1,-1-1-1,1 0 0,0 0 0,-1 0 0,1 0 1,0 1-1,-1-1 0,1 0 0,0 0 1,0 0-1,-1 0 0,1-1 0,0 1 0,-1 0 1,1 0-1,0 0 0,-1 0 0,1-1 1,-1 1-1,1 0 0,0-1 0,0 1 1,33-15 398,-21 6-214,0-2 0,0 0 1,-1 0-1,0-1 0,-1 0 0,0-1 0,17-29 0,-46 123-1490,18-79 1302,-3 7-6,0-1 0,1 0 0,1 1 0,0-1 0,0 1 0,0-1 0,2 17 0,-1-24 27,1-1 1,-1 1 0,1-1-1,-1 1 1,1 0-1,-1-1 1,1 1-1,0-1 1,-1 0-1,1 1 1,0-1 0,-1 1-1,1-1 1,0 0-1,-1 1 1,1-1-1,0 0 1,0 0 0,0 0-1,-1 0 1,1 0-1,0 0 1,0 0-1,-1 0 1,1 0 0,0 0-1,0 0 1,0 0-1,-1 0 1,1-1-1,0 1 1,0 0 0,-1 0-1,1-1 1,0 1-1,-1-1 1,1 1-1,0-1 1,0 0 0,30-17 1133,-18 5-786,-1 1 0,-1-2 1,0 1-1,14-23 1,-22 31-775,0 0 1,0 0-1,-1 0 1,1 0 0,-1-1-1,0 0 1,1-6 0,-14 62 150,8-40 238,1-1 1,0 0 0,0 1-1,0 13 1,2-22 17,0-1 1,1 1-1,-1-1 0,0 1 1,1-1-1,-1 1 0,0-1 1,1 0-1,-1 1 1,1-1-1,-1 0 0,1 1 1,-1-1-1,1 0 1,-1 0-1,1 0 0,-1 1 1,1-1-1,-1 0 1,1 0-1,-1 0 0,1 0 1,-1 0-1,1 0 0,-1 0 1,1 0-1,0 0 1,-1 0-1,1 0 0,-1 0 1,1 0-1,-1-1 1,2 1-1,21-6 200,-12-1-177,0 0 1,0-1-1,-1 0 1,0 0-1,0-1 0,-1 0 1,0-1-1,0 0 1,-2-1-1,9-12 1,5-13 10,32-70 0,-46 91-47,-1 3-86,0-1 1,-1 0-1,-1 0 0,0-1 0,0 1 0,2-19 0,-22 51-810,-5 24 992,1 2 1,3 0-1,1 1 1,3 1-1,1 1 0,3-1 1,1 1-1,-1 62 1,9-106-79,0 47 181,-3 1 0,-13 78 0,16-130-172,0 0 0,-1 0 0,1 0 0,0-1 0,0 1 0,0 0 0,0 0-1,0 0 1,0 0 0,-1 0 0,1 0 0,0 0 0,0-1 0,0 1 0,0 0 0,0 0 0,-1 0 0,1 0 0,0 0 0,0 0 0,0 0 0,0 0 0,-1 0 0,1 0 0,0 0 0,0 0 0,0 0 0,0 0 0,-1 0 0,1 0 0,0 0 0,0 0 0,0 0-1,0 0 1,-1 1 0,1-1 0,0 0 0,0 0 0,0 0 0,0 0 0,0 0 0,-1 0 0,1 0 0,0 1 0,0-1 0,0 0 0,0 0 0,0 0 0,0 0 0,0 0 0,0 1 0,0-1 0,-1 0 0,-3-16 851,-2-52-261,6-94-1,1 130-566,3-21-53,-4 51-8,0-1-1,1 0 1,-1 0-1,1 0 1,0 0-1,-1 1 1,2-1-1,-1 0 1,0 1-1,0-1 0,1 1 1,-1-1-1,1 1 1,0 0-1,3-3 1,1 3-854,0 1 0,1 0 0,-1 0-1,1 1 1,-1-1 0,1 2 0,0-1 0,8 2 0,5-1-3459,5-2-1441,1-3-2045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5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 8680,'0'0'16031,"-9"4"-15886,-1 1-67,1 0 1,0 1 0,1 0 0,-12 11 0,16-14 0,1 0-1,0 0 1,0 0-1,0 0 1,0 1-1,1 0 1,0-1-1,-1 1 1,1 0 0,0 0-1,1 0 1,-1 0-1,1 1 1,0-1-1,0 0 1,-1 6-1,3-9-56,-1 0 0,1-1-1,-1 1 1,1 0 0,-1-1 0,1 1-1,0-1 1,-1 1 0,1-1 0,0 1-1,-1-1 1,1 1 0,0-1 0,0 0-1,-1 1 1,1-1 0,0 0 0,0 0-1,0 0 1,0 1 0,-1-1 0,1 0-1,0 0 1,2-1 0,30 3 70,-24-2-87,-2 1-21,42 3 31,-47-4-37,0 0 0,-1 1 0,1-1 0,0 0 0,-1 1 0,1-1 0,0 1 0,-1-1 0,1 1-1,0 0 1,-1-1 0,1 1 0,-1 0 0,0 0 0,1 0 0,-1 0 0,0 1 0,1-1 0,-1 0 0,0 0 0,2 3 0,-4-2 12,1-1-1,0 1 1,-1 0 0,1-1-1,-1 1 1,1-1 0,-1 0-1,0 1 1,0-1 0,0 1-1,0-1 1,0 0 0,0 0-1,0 0 1,0 0 0,0 1-1,0-1 1,-1-1 0,1 1-1,0 0 1,-1 0 0,1 0-1,-1-1 1,-1 1 0,-43 19 135,41-18-131,-13 4-370,0-1-1,0-1 1,-1 0 0,1-1-1,-20 0 1,-4-3-5486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7399,'0'0'18012,"1"13"-18354,11 375 988,-12-388-641,0 1 0,-1-1 0,1 0 0,0 1 0,0-1 0,0 1-1,0-1 1,0 0 0,0 1 0,0-1 0,0 0 0,0 1 0,0-1 0,0 1 0,0-1 0,0 0 0,0 1 0,1-1 0,-1 0 0,0 1-1,0-1 1,0 0 0,0 1 0,1-1 0,-1 0 0,0 1 0,0-1 0,1 0 0,-1 0 0,0 1 0,0-1 0,1 0 0,-1 0 0,0 0-1,1 1 1,-1-1 0,0 0 0,1 0 0,12-10 268,9-25 73,15-51-169,-25 56-154,1 1 0,23-40 0,-34 67-36,0-1 1,1 0-1,-1 1 0,1-1 1,0 1-1,0 0 0,0 0 0,0 0 1,0 0-1,0 0 0,0 1 1,1-1-1,-1 1 0,0 0 1,1 0-1,6-1 0,-3 1-141,1 0 0,-1 1 1,1 0-1,-1 0 0,1 0 0,-1 1 0,9 2 0,-16-3 107,1 0 0,0 0-1,0 0 1,0 0-1,0 1 1,-1-1 0,1 0-1,0 0 1,0 1 0,0-1-1,-1 1 1,1-1-1,0 0 1,0 1 0,-1-1-1,1 1 1,0 0-1,-1-1 1,1 1 0,-1-1-1,1 1 1,-1 0 0,1 0-1,-1-1 1,1 1-1,-1 0 1,0 0 0,1 1-1,-1-1 30,-1 1-1,1-1 0,0 0 0,-1 0 0,1 1 0,-1-1 1,0 0-1,1 0 0,-1 0 0,0 0 0,0 0 0,1 0 1,-1 0-1,0 0 0,-2 2 0,-3 2 175,0-1-1,-1 1 1,1-1-1,-1-1 1,-10 6-1,-5-3-33,-2 0 0,1-1 0,0-2 0,-1 0 0,-35-1 0,59-2-326,0-1 0,-1 1 0,1 0 0,0-1 0,0 1 0,0 0 0,0 0 0,0-1 0,0 1 0,0 0 0,0-1 0,0 1 0,0 0 0,0-1 0,0 1 0,0 0 0,0-1 0,0 1 0,0 0 0,0-1 0,0 1 0,0 0 0,0 0 0,1-1 0,-1 1 0,0 0 0,0-1 0,0 1 0,0 0 0,1 0 0,-1 0 0,0-1 0,0 1 0,1 0 0,-1 0 0,0 0 0,0-1 0,1 1 0,-1 0 0,0 0 0,1 0 0,-1 0 0,11-12-4370,4 3-2911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7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83 11179,'0'0'11232,"0"10"-10346,-3 21-433,-2 0 1,-13 50 0,16-62 485,14-32 187,13-32-378,-19 27-662,-1 0 0,-1 0 0,2-19 0,-6 35-446,0 16 353,-1-5-7,1 0-1,0 0 1,1 0 0,0 0-1,3 12 1,-3-19 14,0 0 0,-1 0 1,1 0-1,0 0 0,0 0 0,1 0 1,-1 0-1,0 0 0,1-1 1,-1 1-1,1 0 0,-1-1 1,1 1-1,0-1 0,-1 0 0,1 1 1,0-1-1,0 0 0,0 0 1,0 0-1,0-1 0,0 1 0,1 0 1,-1-1-1,0 1 0,0-1 1,3 1-1,4-2 45,0 1 1,0-1 0,0 0-1,0-1 1,-1 0-1,1 0 1,-1-1-1,1 0 1,-1-1 0,0 1-1,0-2 1,0 1-1,-1-1 1,1 0-1,-1-1 1,0 0 0,-1 0-1,0 0 1,0-1-1,0 0 1,-1 0-1,1 0 1,-2-1 0,1 0-1,-1 0 1,0 0-1,4-15 1,-18 43-761,1-2 701,-1 0 0,2 1 0,1 0 0,-7 26 0,14-44 20,-1 0-1,1 0 1,-1 0-1,1-1 1,0 1 0,0 0-1,0 0 1,-1 0-1,1 0 1,0 0 0,0 0-1,0 0 1,0 0 0,0 0-1,1-1 1,-1 1-1,0 0 1,0 0 0,1 0-1,-1 0 1,0 0-1,1 0 1,-1-1 0,1 1-1,-1 0 1,1 0-1,-1-1 1,1 1 0,0 0-1,-1-1 1,1 1-1,0-1 1,-1 1 0,1 0-1,0-1 1,0 0-1,0 1 1,-1-1 0,1 1-1,0-1 1,0 0 0,0 0-1,0 0 1,0 1-1,0-1 1,0 0 0,-1 0-1,1 0 1,0 0-1,0 0 1,0-1 0,0 1-1,0 0 1,0 0-1,0-1 1,0 1 0,-1 0-1,1-1 1,0 1-1,0-1 1,0 1 0,-1-1-1,2 0 1,8-5 139,0 1 0,0-2 0,16-12 1,-10 5-38,-1 0 1,0-1-1,22-31 1,-31 39-117,-1-1 0,-1 1 0,1-1 1,-1 0-1,0 0 0,-1-1 1,0 1-1,0-1 0,-1 1 1,0-1-1,1-15 0,-4 30-91,0 1-1,-1-1 0,0 0 1,0 0-1,0 0 0,0 0 1,-4 6-1,-5 12 70,7-12 6,-1 1 18,0 0-1,1 0 0,1 0 0,0 1 0,-2 27 1,5-41-8,0 0 0,0 0 0,0 1 0,0-1 1,-1 0-1,1 0 0,0 0 0,1 1 0,-1-1 1,0 0-1,0 0 0,0 1 0,0-1 0,0 0 0,0 0 1,0 0-1,0 1 0,0-1 0,0 0 0,0 0 1,1 0-1,-1 1 0,0-1 0,0 0 0,0 0 1,0 0-1,1 0 0,-1 1 0,0-1 0,0 0 0,0 0 1,1 0-1,-1 0 0,0 0 0,0 0 0,0 0 1,1 0-1,-1 1 0,0-1 0,0 0 0,1 0 1,-1 0-1,0 0 0,0 0 0,1 0 0,-1 0 0,0-1 1,0 1-1,0 0 0,1 0 0,-1 0 0,0 0 1,0 0-1,0 0 0,1 0 0,-1 0 0,0-1 0,0 1 1,0 0-1,1 0 0,-1 0 0,0 0 0,0 0 1,0-1-1,0 1 0,1 0 0,11-14-2130,-10 7 701,0 0 0,0 1 0,0-2 0,-1 1-1,0-8 1,0-21-6143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7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6438,'0'0'9257,"5"55"-9257,7-35-2338,1-3-2563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8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0 8264,'0'0'14211,"-8"11"-12791,-12 10-469,-2 0 1,0-1-1,-39 26 1,50-39-609,-7 7-1115,19-10 186,13-2 298,39-7-770,-39 3 473,-1 0-1,0 1 1,1 1 0,-1 0 0,26 5 0,-37-5 525,-1 0-1,0 0 1,1 0 0,-1 1 0,0-1 0,0 0 0,0 1 0,0 0 0,1-1-1,-1 1 1,0-1 0,0 1 0,0 0 0,0 0 0,0 0 0,0 0 0,-1 0 0,1-1-1,0 2 1,0-1 0,-1 0 0,1 0 0,0 0 0,-1 0 0,1 0 0,-1 0-1,1 1 1,-1-1 0,0 0 0,0 0 0,0 1 0,1-1 0,-1 0 0,0 0 0,0 1-1,-1-1 1,1 0 0,0 1 0,0-1 0,-1 0 0,1 0 0,0 0 0,-2 2 0,0 2 261,0-1-1,0 0 1,0 1 0,-1-1 0,0 0 0,0 0 0,0-1 0,0 1 0,-8 6 0,6-6 125,-1 0 0,1 1 0,-1-2 0,0 1 1,0-1-1,0 1 0,0-2 0,-1 1 0,1-1 0,-1 0 0,1 0 0,-1-1 0,-8 1 0,14-2-416,0 0 1,0 0-1,0 0 1,0-1 0,1 1-1,-1 0 1,0-1-1,0 1 1,0-1-1,1 1 1,-1-1-1,0 1 1,1-1 0,-1 1-1,0-1 1,1 1-1,-1-1 1,1 0-1,-1 0 1,1 1 0,-1-1-1,1 0 1,-1 0-1,1 1 1,0-1-1,0 0 1,-1 0-1,1 0 1,0 0 0,0-1-1,-2-31-7164,2 25 4559,0-17-7618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8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174 105 13645,'0'0'7169,"9"-5"-5183,-6 3-1816,42-30 1304,-44 31-1384,1-1 0,0 1 0,-1-1 0,1 0 0,-1 0 1,1 0-1,-1 0 0,0 0 0,0 0 0,0 0 0,0 0 1,0 0-1,0 0 0,0-1 0,-1 1 0,1 0 0,-1 0 1,0-1-1,0 1 0,0-1 0,0 1 0,0 0 1,0-1-1,0 1 0,-1-3 0,-1 4-61,0 0 1,0 0-1,0 0 1,0 0-1,0 0 1,0 1-1,0-1 1,0 1-1,0-1 1,0 1-1,-1 0 1,1-1-1,0 1 1,0 0-1,0 1 0,0-1 1,-5 1-1,0-1 55,-3 1-65,0 0 0,1 0 0,-1 1 0,0 1 0,1-1 0,-1 2 0,1-1 0,0 1 0,0 0 0,0 1 0,-13 10 0,16-11 5,0 0 1,0 1-1,1 0 0,-1 0 0,1 0 1,1 1-1,-1-1 0,1 1 0,0 0 1,0 1-1,1-1 0,0 1 1,0-1-1,0 1 0,1 0 0,-3 11 1,5-16-15,0 0 0,0-1 0,0 1 0,0 0 0,0-1 0,0 1 0,0 0 0,1-1 0,-1 1 0,1 0 1,-1-1-1,1 1 0,0-1 0,-1 1 0,1-1 0,0 0 0,0 1 0,0-1 0,0 0 0,0 1 0,1-1 1,-1 0-1,0 0 0,0 0 0,1 0 0,-1 0 0,1 0 0,-1-1 0,1 1 0,-1 0 0,1-1 0,-1 1 0,1-1 1,-1 1-1,3-1 0,7 2 62,0 0 0,1-1 1,-1-1-1,13 0 0,-10-1-28,7 1-50,59-2-873,-26-8-3056,0-10-4297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4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28 6726,'0'0'3027,"-9"2"-1922,-1-1-1200,3-1 653,0 1 0,0 0 0,1 1 0,-1 0 0,-9 3 0,14-4-436,0 0 1,1 0 0,-1 0-1,0 0 1,1 0 0,-1 0 0,1 1-1,-1-1 1,1 0 0,-1 1 0,1-1-1,0 1 1,0 0 0,0-1 0,0 1-1,0 0 1,0 0 0,0 0 0,1 0-1,-1 0 1,1-1 0,-1 1 0,1 0-1,0 0 1,-1 0 0,1 3-1,0-5-127,1 1-1,-1 0 0,0-1 0,0 1 1,0 0-1,1-1 0,-1 1 0,0 0 1,0-1-1,1 1 0,-1-1 0,1 1 0,-1-1 1,0 1-1,1-1 0,-1 1 0,1-1 1,-1 1-1,1-1 0,0 1 0,-1-1 0,1 0 1,-1 1-1,1-1 0,0 0 0,-1 0 1,2 1-1,28 3 32,29-9 131,3-7-184,102-35 1,-94 25 52,-30 7 76,-37 11 108,-26 6-20,-41 13-87,-81 29 1,32-9-71,-324 96 1216,520-146-1249,-80 14 1,673-147-605,-748 163 630,-133 45 0,75-18-73,-84 16-4672,158-48 1004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7527,'0'0'4356,"8"2"-3309,55 16 509,97 32-175,-136-41-1334,0 1 1,-1 1 0,0 1 0,30 21 0,-50-31-51,0 1-1,1-1 1,-1 1-1,-1-1 1,1 1-1,0 0 1,-1 0 0,1 0-1,-1 1 1,0-1-1,0 1 1,0-1 0,-1 1-1,1-1 1,-1 1-1,0 0 1,0 0 0,0 0-1,0 4 1,-1-3 13,-1 0 0,1-1 1,-1 1-1,0 0 0,0-1 0,-1 1 1,0 0-1,0-1 0,0 0 0,0 0 1,0 1-1,-1-1 0,0-1 0,0 1 1,-5 5-1,-34 32 161,-2-3 1,-1-1-1,-2-3 0,-66 37 1,10-5-52,-36 26-1529,94-69-1773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8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87 5637,'0'0'13464,"6"-10"-10774,15-32-901,-21 41-1727,0 0 0,0 0 0,1 0 0,-1 0 1,0 0-1,0 0 0,0 0 0,0 0 0,0 0 0,0 0 1,0 0-1,-1 0 0,1 0 0,0 0 0,0 0 1,-1 1-1,1-1 0,0 0 0,-1 0 0,1 0 0,-1 0 1,1 1-1,-1-1 0,0 0 0,1 0 0,-1 1 1,0-1-1,0 0 0,1 1 0,-1-1 0,0 1 0,0-1 1,0 1-1,1 0 0,-1-1 0,0 1 0,0 0 1,0-1-1,0 1 0,0 0 0,-1 0 0,-40-4 802,39 4-827,-4 0-34,0 0 0,1 1 0,-1 0-1,1 0 1,-1 1 0,1 0 0,-1 0-1,1 0 1,0 1 0,0 0 0,0 0 0,0 0-1,1 1 1,-1 0 0,1 0 0,0 0-1,0 1 1,1 0 0,-1 0 0,1 0 0,0 0-1,0 1 1,1-1 0,-5 12 0,7-17-11,1 1 0,0-1 1,0 1-1,-1-1 1,1 1-1,0-1 0,0 1 1,0-1-1,0 1 1,0-1-1,0 1 0,0-1 1,0 1-1,0-1 1,0 1-1,0 0 0,0-1 1,1 1-1,-1-1 1,0 1-1,0-1 0,0 1 1,1-1-1,-1 0 1,0 1-1,1-1 0,-1 1 1,0-1-1,1 1 0,-1-1 1,1 0-1,0 1 1,21 4 13,32-12 133,-48 6-172,5-1-92,-1 1 1,1 0 0,-1 0-1,1 1 1,17 2-1,-26-2 105,-1 0-1,1 0 1,-1 1-1,1-1 1,-1 1 0,1-1-1,-1 1 1,1-1-1,-1 1 1,1 0-1,-1 0 1,0 0-1,1 0 1,-1 0-1,0 0 1,0 0-1,0 0 1,0 0-1,0 1 1,0-1-1,0 0 1,0 1-1,-1-1 1,1 1-1,0-1 1,-1 0-1,1 1 1,-1 0-1,0-1 1,1 1-1,-1-1 1,0 1 0,0-1-1,0 1 1,0 0-1,0-1 1,0 1-1,-1-1 1,1 1-1,0-1 1,-1 1-1,1 0 1,-1-1-1,0 0 1,1 1-1,-1-1 1,-1 2-1,-2 3 53,1 0 0,-1 0 0,0 0 0,0-1 0,-1 0 0,0 0 0,0 0 0,0 0 0,0-1 0,-1 0 0,1 0 0,-1 0 0,-7 3 0,6-3 58,-1-1 0,1 1-1,-1-1 1,0-1 0,1 1 0,-1-1 0,0-1 0,-1 1 0,1-2-1,-14 1 1,21-1-168,0 0-1,0 0 1,0-1-1,0 1 1,0-1-1,0 1 1,0 0 0,0-1-1,1 1 1,-1-1-1,0 0 1,0 1-1,0-1 1,1 0-1,-1 1 1,0-1-1,1 0 1,-1 0-1,1 0 1,-1 1-1,1-1 1,-1 0 0,1 0-1,0 0 1,-1 0-1,1 0 1,0 0-1,0 0 1,0 0-1,0 0 1,-1 0-1,2-2 1,-1 1-575,0 0 0,0 0 0,0 0 0,0-1 0,1 1 0,-1 0 0,1 0 0,-1 0 0,1 0-1,0 0 1,0 0 0,0 0 0,0 0 0,3-3 0,16-10-8406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9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13293,'0'0'10927,"0"9"-10030,-8 134 945,8-142-1838,0-1 0,0 1 0,0 0 0,0-1 1,0 1-1,0 0 0,1-1 0,-1 1 0,0 0 0,0-1 1,0 1-1,1-1 0,-1 1 0,0-1 0,1 1 0,-1 0 1,0-1-1,1 1 0,-1-1 0,1 0 0,-1 1 0,1-1 1,-1 1-1,1-1 0,-1 0 0,1 1 0,0-1 0,-1 0 1,1 1-1,0-1 0,25-1 234,22-18 132,-3-16-223,-37 27-149,0 1 0,0 1-1,1 0 1,0 0-1,0 0 1,0 1-1,18-7 1,-27 12-10,0 0 0,1 0 0,-1 0 0,0 0 0,1 0 0,-1 0 0,0 0 0,1 0 0,-1 1 0,0-1 0,1 0 0,-1 0 0,0 0 0,1 0 0,-1 0 0,0 0 0,0 1 0,1-1 0,-1 0 0,0 0 0,0 1-1,1-1 1,-1 0 0,0 0 0,0 1 0,0-1 0,0 0 0,1 0 0,-1 1 0,0-1 0,0 0 0,0 1 0,0-1 0,0 0 0,0 1 0,0-1 0,0 0 0,0 1 0,0-1 0,1 23-94,-1-22 125,-1 0 0,1 0 0,0 0 0,-1 1 0,1-1 0,0 0 0,0 0 0,0 0 0,0 1 0,0-1 0,0 0 0,1 0 0,-1 1 0,0-1 0,1 0 0,-1 0-1,1 0 1,-1 0 0,1 0 0,-1 1 0,1-1 0,0 0 0,-1 0 0,1 0 0,0-1 0,1 2 0,7-2 51,1-1 0,-1-1 0,0 0 0,0 0 0,0-1 0,13-5 0,-17 5-1043,1 0 0,0 0 0,-1 0 0,0 0 0,0-1 0,6-5 0,-3-3-5945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9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9065,'0'0'5060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9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116 177 13357,'-8'4'2023,"-3"2"-1013,0 0 0,0 1 1,1 0-1,-14 12 0,20-16-806,1 1-1,-1-1 0,1 1 1,0-1-1,0 1 1,0 0-1,1 0 0,-1 1 1,1-1-1,0 0 1,0 1-1,1-1 1,-1 1-1,1 0 0,0-1 1,-1 10-1,2-13-188,0-1 0,0 1-1,0 0 1,0-1 0,0 1 0,0-1-1,0 1 1,1 0 0,-1-1 0,0 1-1,0-1 1,1 1 0,-1 0 0,0-1-1,1 1 1,-1-1 0,0 1-1,1-1 1,-1 1 0,1-1 0,-1 1-1,1-1 1,-1 0 0,1 1 0,-1-1-1,1 0 1,-1 1 0,1-1 0,-1 0-1,1 0 1,0 1 0,-1-1 0,2 0-1,27-3 715,25-22 657,-29 8-1278,-1-2 1,-1-2-1,0 0 1,-2-1-1,0-1 0,-2 0 1,-1-2-1,0 0 0,17-37 1,-34 60-124,1 0 1,-1 0 0,0 0 0,0-1-1,0 1 1,-1-1 0,1 1 0,-1-1-1,1 1 1,-1-1 0,0 1 0,0-4-1,-7 5-124,-8 17 53,0 6 102,1 0 0,-22 46 0,32-59-171,0 0 1,1 0 0,0 0-1,1 0 1,-1 1-1,2-1 1,0 1 0,0-1-1,0 1 1,1 0 0,2 12-1,-2-20-133,1 0-1,-1-1 1,1 1 0,0 0-1,-1 0 1,1-1-1,0 1 1,0 0-1,0-1 1,0 1-1,0-1 1,0 1-1,0-1 1,1 0 0,-1 0-1,0 1 1,1-1-1,-1 0 1,1 0-1,-1 0 1,1 0-1,0-1 1,-1 1 0,1 0-1,0-1 1,0 1-1,0-1 1,-1 0-1,3 1 1,32 1-11403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0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13837,'0'0'11296,"5"11"-10954,1 1-279,-2 1 1,1 0-1,-1 1 0,-1-1 1,-1 1-1,0-1 1,1 26-1,-4-38-59,1 0-1,0 0 1,0 0 0,0 0 0,0 0 0,0 0-1,0 0 1,0 1 0,0-1 0,0 0 0,1 0-1,-1 0 1,0 0 0,1 0 0,-1 0-1,1 0 1,-1 0 0,1 0 0,-1 0 0,1-1-1,0 1 1,-1 0 0,1 0 0,0 0 0,0-1-1,0 1 1,-1 0 0,3 0 0,-1-1 15,0 0 1,-1 0 0,1-1 0,0 1 0,0-1-1,-1 1 1,1-1 0,0 0 0,-1 1 0,1-1-1,-1 0 1,1 0 0,-1 0 0,1 0 0,-1-1-1,1 1 1,-1 0 0,2-3 0,21-20 45,-1-2 0,-2-1 0,0 0 0,24-44 0,-45 71-67,0 0 0,0 0 0,0-1 0,0 1-1,0 0 1,0 0 0,0 0 0,0-1 0,0 1-1,0 0 1,0 0 0,0 0 0,0-1 0,0 1 0,0 0-1,0 0 1,0 0 0,1-1 0,-1 1 0,0 0-1,0 0 1,0 0 0,0 0 0,0-1 0,1 1-1,-1 0 1,0 0 0,0 0 0,0 0 0,1 0-1,-1 0 1,0 0 0,0 0 0,0 0 0,1 0 0,-1-1-1,0 1 1,0 0 0,0 0 0,1 0 0,-1 0-1,0 0 1,0 0 0,0 1 0,1-1 0,-1 0-1,0 0 1,0 0 0,0 0 0,1 0 0,-1 0-1,3 17-243,-5 40-298,1-33 418,1-22 127,-1 4 85,1 1-1,0-1 1,0 0-1,1 0 1,0 0 0,0 0-1,0 0 1,4 7 0,-4-11-49,0-1 0,0 0 0,1 1 0,-1-1 0,0 0 0,1 1 0,0-1 0,-1 0 0,1 0 1,0 0-1,-1 0 0,1-1 0,0 1 0,0 0 0,0-1 0,-1 1 0,1-1 0,0 0 1,0 0-1,0 1 0,0-1 0,0 0 0,0-1 0,0 1 0,0 0 0,0-1 0,0 1 1,-1-1-1,1 1 0,2-2 0,4 0 76,-1-1 1,0 0 0,0-1-1,0 1 1,-1-1-1,1 0 1,-1-1 0,0 0-1,0 0 1,0 0-1,-1 0 1,0-1 0,7-9-1,-5 4-94,1 1 0,-2-1-1,0 0 1,0-1 0,-1 0 0,0 0-1,4-16 1,-27 87-1364,11-42 1342,1 2-1,1-1 0,0 1 1,2-1-1,-3 28 1,6-46 5,0 1 1,0 0 0,-1 0 0,1 0 0,0 0-1,0 0 1,0 0 0,0 0 0,0 0 0,1 0-1,-1 0 1,0 0 0,0 0 0,1 0 0,-1 0-1,0-1 1,1 1 0,-1 0 0,1 0 0,-1 0-1,1-1 1,-1 1 0,1 0 0,0 0 0,-1-1-1,1 1 1,0-1 0,0 1 0,-1 0 0,1-1-1,0 1 1,0-1 0,0 0 0,0 1 0,0-1-1,0 0 1,0 0 0,-1 1 0,1-1 0,0 0-1,0 0 1,0 0 0,0 0 0,0 0-1,0 0 1,0 0 0,0-1 0,2 1 0,-1-1-142,1 0 0,0 0 0,-1-1 0,1 1 0,-1-1-1,0 1 1,1-1 0,-1 0 0,0 1 0,0-1 0,0 0 0,0-1 0,0 1 0,0 0 0,1-4 0,8-23-3523,-2-6-3016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0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9801,'0'0'7720,"35"55"-7656,-18-43-1346,0-2-2273,2-2-4741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1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0 13485,'0'0'3790,"-10"0"-1078,3 0-2550,0 1-1,-1 0 1,1 0 0,0 0 0,0 1-1,0 0 1,0 0 0,1 1-1,-1-1 1,1 2 0,-1-1 0,1 1-1,0 0 1,0 0 0,1 0-1,-11 11 1,11-11-127,1 0 0,-1 1 0,1-1 0,-1 1-1,1 0 1,1 0 0,-1 1 0,1-1 0,0 1 0,0 0-1,1 0 1,-1 0 0,1 0 0,1 0 0,-1 0 0,1 0-1,0 1 1,0 7 0,2-12-34,0 0 0,0 0 0,0 0 0,0-1 0,0 1 0,0 0 0,1-1 0,-1 1 0,0-1 0,1 1 0,0-1 0,-1 0 0,1 1 0,0-1-1,-1 0 1,1 0 0,0 0 0,0 0 0,0-1 0,0 1 0,0 0 0,0-1 0,0 0 0,2 1 0,-2-1-71,0 0-1,0 0 1,0 1-1,0-1 1,0 1-1,0-1 1,-1 1-1,1 0 1,0 0-1,-1 0 1,1 0-1,0 0 1,-1 0-1,1 0 1,-1 0-1,1 0 1,-1 1-1,0-1 1,0 1-1,0-1 1,1 1-1,-1-1 1,-1 1-1,1 0 1,0 0-1,1 3 1,-3 12 79,2 10 3233,5-36-3253,-4 10-190,-2 0 120,0-1 1,-1 1-1,1 0 1,0-1-1,0 1 1,-1-1 0,1 1-1,-1-1 1,1 1-1,0-1 1,-1 0-1,1 1 1,-1-1 0,1 0-1,-1 1 1,0-1-1,1 0 1,-1 1-1,1-1 1,-1 0 0,1 0-1,-1 0 1,0 1-1,1-1 1,-1 0-1,1 0 1,-1 0 0,0 0-1,1 0 1,-1 0-1,0 0 1,0-1-1,0-5-9779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2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173 258 10346,'0'0'9459,"1"-9"-7788,2-28-502,-3 36-1125,0 0-1,0 1 1,0-1-1,0 0 1,0 0-1,0 1 1,-1-1-1,1 0 1,0 0 0,-1 1-1,1-1 1,0 0-1,-1 0 1,1 1-1,-1-1 1,1 1-1,-1-1 1,1 0-1,-1 1 1,0-1-1,1 1 1,-1-1-1,0 1 1,1 0-1,-1-1 1,0 1-1,1 0 1,-1-1-1,0 1 1,0 0-1,0 0 1,1 0-1,-1 0 1,0-1-1,0 1 1,0 0-1,1 0 1,-1 1-1,0-1 1,0 0-1,1 0 1,-2 1-1,-33 7 403,26-2-352,0 0 0,0 1-1,1 0 1,0 1 0,0 0-1,1 0 1,0 1 0,1-1-1,-1 1 1,2 1 0,-1-1 0,1 1-1,1 0 1,0 0 0,0 1-1,1-1 1,1 1 0,-1 0-1,0 14 1,3-23-76,0 1 0,0-1 0,0 0 1,1 0-1,-1 0 0,1 1 0,0-1 0,-1 0 0,1 0 0,0 0 1,0 0-1,0 0 0,0 0 0,1 0 0,-1-1 0,0 1 0,1 0 1,-1-1-1,1 1 0,0-1 0,3 3 0,-1-2 19,1 1 0,-1-1 1,1 0-1,0 0 0,0-1 0,0 0 0,0 1 1,1-2-1,5 2 0,0-2 20,0 1-1,0-2 1,0 1 0,0-1-1,0-1 1,-1 0 0,1-1 0,17-6-1,-13 1-41,0-1-1,-1-1 0,0 0 0,0-1 1,-1-1-1,-1 0 0,0 0 1,0-1-1,-1-1 0,-1 0 1,-1 0-1,0-1 0,0 0 1,-2-1-1,0 0 0,-1 0 0,0 0 1,-1-1-1,-1 0 0,-1 0 1,0 0-1,-1 0 0,-1 0 1,-2-26-1,1 42-15,0 0 0,0-1 0,0 1-1,0 0 1,0-1 0,0 1 0,-1 0 0,1-1 0,0 1 0,-1 0 0,1-1 0,-1 1-1,1 0 1,-1 0 0,0 0 0,0-1 0,1 1 0,-1 0 0,0 0 0,0 0 0,0 0-1,0 1 1,0-1 0,0 0 0,0 0 0,-1 0 0,1 1 0,0-1 0,0 1-1,-1-1 1,1 1 0,0-1 0,0 1 0,-1 0 0,1 0 0,-1 0 0,1 0 0,0 0-1,-1 0 1,1 0 0,0 0 0,-1 0 0,1 0 0,0 1 0,-1-1 0,1 1 0,0-1-1,0 1 1,-1-1 0,1 1 0,0 0 0,0-1 0,0 1 0,0 0 0,0 0-1,0 0 1,0 0 0,0 0 0,0 0 0,0 0 0,1 0 0,-1 0 0,0 1 0,1-1-1,-1 0 1,0 2 0,-6 11-9,0 0-1,1 1 0,0-1 0,1 1 1,1 0-1,0 1 0,1-1 1,1 1-1,1-1 0,0 1 1,1 0-1,0-1 0,3 17 1,-2-27 13,0-1 0,1 0 0,-1 0 0,1 1 0,0-1 0,0 0 1,0-1-1,0 1 0,1 0 0,-1-1 0,1 1 0,0-1 0,0 0 0,1 0 0,-1 0 1,0 0-1,1 0 0,6 3 0,-7-5 2,0 1 1,0-1-1,0 0 1,0 0-1,0 0 1,0 0 0,1-1-1,-1 1 1,0-1-1,0 0 1,1 0-1,-1 0 1,0 0-1,1-1 1,-1 1-1,0-1 1,0 0-1,0 0 1,1 0-1,-1 0 1,0 0-1,0-1 1,-1 0 0,1 1-1,4-5 1,14-13 5,0 0 0,-2-2 0,-1 0-1,17-25 1,57-99 19,-78 122-29,12-22-299,-25 43 188,-3 5 14,-14 24-3,2 1 179,1 0 0,2 0 0,1 1 0,0 0 0,3 1 0,0 0 0,2 0 0,1 1 0,0 53 1,4-80-31,0 0 0,1 0 0,-1 0 0,1 0 0,0 0 0,0 0 0,0 0 1,3 7-1,-3-10-28,-1 1 1,1-1-1,0 0 1,0 0 0,0 0-1,0 0 1,0 0-1,0 0 1,0 0 0,0 0-1,0 0 1,1 0-1,-1-1 1,0 1 0,0 0-1,1-1 1,-1 1-1,1-1 1,-1 0 0,0 1-1,1-1 1,-1 0-1,1 0 1,-1 0-1,1 0 1,-1 0 0,3 0-1,-3-1-19,0 0 0,0 0 0,-1 0-1,1 1 1,0-1 0,0 0 0,0 0-1,-1-1 1,1 1 0,-1 0 0,1 0 0,-1 0-1,1 0 1,-1 0 0,1-1 0,-1 1 0,0 0-1,0 0 1,0-1 0,0 1 0,0 0-1,0 0 1,0-1 0,0-1 0,-3-36-863,2 31 675,-1 0-1,0 1 1,0-1-1,-1 1 1,0 0-1,0 0 1,0 0-1,-1 0 1,-6-7-1,-49-55-534,6 9 2441,52 59-1289,14 1 17,10 1-303,1 1 1,28 8 0,-28-6-1604,-1 0 1,32 1 0,-13-5-5895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3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98 12492,'-3'-30'10955,"-9"9"-6375,10 19-4530,0 1-1,0-1 1,-1 1 0,1 0 0,0 0 0,0 0-1,-1 0 1,1 0 0,0 0 0,-1 1 0,1-1 0,-1 1-1,1-1 1,-1 1 0,1 0 0,-1 0 0,1 0-1,-1 1 1,1-1 0,-5 2 0,3-1-94,0 1 0,-1 0 0,1 1 0,0-1 0,1 1 0,-1-1 0,0 1 0,1 0 0,-1 1 0,1-1 1,0 1-1,0-1 0,1 1 0,-1 0 0,-2 5 0,3-6-53,-1 1 0,1 0-1,0 0 1,0-1 0,1 1 0,-1 0 0,1 1 0,0-1 0,0 0 0,0 0-1,0 0 1,1 1 0,0-1 0,0 0 0,0 1 0,2 6 0,-2-10 89,1 0 1,0-1 0,0 1-1,-1 0 1,1-1 0,0 1-1,0-1 1,0 1 0,0-1 0,0 1-1,0-1 1,0 0 0,0 1-1,0-1 1,0 0 0,0 0-1,0 0 1,0 0 0,0 0 0,0 0-1,0 0 1,0 0 0,0 0-1,0 0 1,0-1 0,0 1-1,0 0 1,0-1 0,1 0-1,28-12 126,-29 13-109,3-3-2,0 1 0,0-1 0,0 1 0,0 0 0,0 0 0,0 1 0,5-2 0,-8 3-17,0 0 0,0 0 0,0 0 0,0 0 1,1 0-1,-1 1 0,0-1 0,0 0 0,0 1 0,0-1 0,0 1 0,-1-1 0,1 1 1,0-1-1,0 1 0,0 0 0,0-1 0,0 1 0,-1 0 0,1 0 0,0 0 0,-1-1 0,1 1 1,-1 0-1,1 0 0,-1 0 0,1 0 0,-1 0 0,1 0 0,-1 0 0,0 0 0,1 2 1,4 17-48,-1 0 0,-1 1 0,0-1 0,-2 1 0,0-1 0,-1 1 0,-2 0 0,-3 24 0,3-36 192,-1 1-1,0 0 1,0-1-1,-1 1 1,0-1-1,-1 0 1,0 0-1,-11 14 1,13-19-79,0 0 1,0 0-1,0 0 1,-1-1-1,0 1 1,0-1-1,0 0 1,0 0 0,0 0-1,-1-1 1,1 0-1,-1 0 1,0 0-1,1 0 1,-1 0-1,0-1 1,0 0-1,-9 1 1,13-2-97,-1-1 0,1 1 1,0-1-1,-1 1 0,1-1 0,0 0 0,-1 0 1,1 1-1,0-1 0,0 0 0,0 0 0,0 0 1,0 0-1,0 0 0,0 0 0,0 0 0,1 0 1,-1-1-1,0 1 0,1 0 0,-1-1 0,0 1 1,1 0-1,0-1 0,-1 1 0,1 0 0,0-1 1,0 1-1,0-1 0,0 1 0,0-2 1,-1-3 7,1 0 0,0 0 1,0 1-1,0-1 0,1 0 1,1-9-1,2 6 31,0 1-1,0 0 1,1 0-1,0 0 1,0 0-1,1 0 1,0 1-1,13-12 1,65-51-44,-57 49 28,18-13 22,-20 16-3,0 0 1,32-34-1,-52 47 21,0-1 1,0 1-1,-1-1 0,0 0 0,0-1 1,0 1-1,-1-1 0,1 1 1,-2-1-1,1 0 0,-1 0 1,0-1-1,0 1 0,-1 0 1,1-11-1,-2 17-18,0 0 1,0 0 0,0 0-1,0 0 1,-1 1 0,1-1-1,0 0 1,0 0 0,-1 0-1,1 0 1,0 1 0,-1-1-1,1 0 1,-1 0 0,1 1-1,-1-1 1,1 0 0,-1 1-1,1-1 1,-1 0-1,0 1 1,1-1 0,-1 1-1,0-1 1,0 1 0,1 0-1,-1-1 1,0 1 0,0 0-1,0-1 1,1 1 0,-1 0-1,0 0 1,0 0 0,0 0-1,0-1 1,0 1 0,1 1-1,-1-1 1,0 0-1,0 0 1,0 0 0,0 0-1,0 1 1,1-1 0,-1 0-1,0 1 1,-1-1 0,-1 2-19,-1-1 0,0 0 0,1 1 0,-1 0-1,1 0 1,-1 0 0,1 0 0,0 0 0,0 1 0,-4 3 0,0 3-10,0 1 0,1 0 0,0 1 0,0 0 0,-5 16 0,8-21-5,1-1 0,1 1 0,-1 0 0,1-1 0,0 1 1,0 0-1,1 0 0,0-1 0,0 1 0,0 0 0,0 0 0,1 0 1,3 9-1,-3-13-81,0-1 1,0 1-1,1 0 1,-1-1-1,0 1 0,1-1 1,0 0-1,-1 1 1,1-1-1,0 0 1,0 0-1,0 0 1,-1 0-1,1 0 0,0 0 1,0-1-1,0 1 1,0-1-1,1 1 1,-1-1-1,0 0 1,0 0-1,0 0 0,0 0 1,0 0-1,0 0 1,0-1-1,3 0 1,2 0-927,1 0 0,-1-1-1,0 0 1,0 0 0,0 0 0,12-7 0,15-13-5158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3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14478,'0'0'2856,"-9"4"-465,0 0-2052,1 1-1,-1 0 1,1 0-1,0 1 1,1 0-1,-12 11 1,15-13-268,0 0 0,1 0 1,-1 1-1,1-1 1,0 1-1,0 0 1,0 0-1,1 0 1,0 0-1,-1 0 1,2 0-1,-1 1 1,1-1-1,0 1 1,-1 6-1,2-11-52,1 1 1,-1-1-1,1 0 0,-1 0 0,1 0 1,-1 0-1,1 0 0,0 0 1,-1 0-1,1 0 0,0 0 0,0 0 1,0-1-1,0 1 0,0 0 1,0 0-1,0-1 0,0 1 0,0-1 1,0 1-1,0-1 0,0 1 1,0-1-1,0 0 0,1 1 0,-1-1 1,2 0-1,44 7-27,-32-6-401,-12 0 363,8 0-813,-1 1-1,1 1 1,16 6-1,-26-9 851,0 0 0,0 0 0,0 1 0,0-1 0,0 0 0,0 1 0,-1-1-1,1 1 1,0-1 0,0 1 0,0-1 0,-1 1 0,1-1 0,0 1 0,-1 0 0,1-1 0,0 1 0,-1 0 0,1 0-1,-1-1 1,1 1 0,-1 0 0,0 0 0,1 0 0,-1 0 0,0 0 0,1-1 0,-1 1 0,0 0 0,0 0-1,0 0 1,0 0 0,0 0 0,0 0 0,0 0 0,0 0 0,0 0 0,-1 0 0,1 0 0,0-1 0,-1 1-1,1 0 1,0 0 0,-1 0 0,1 0 0,-1-1 0,1 1 0,-1 0 0,1 0 0,-1-1 0,0 1 0,0 0-1,1-1 1,-1 1 0,0-1 0,0 1 0,1-1 0,-3 1 0,-11 10 666,-1 0 0,-1-1 0,-23 11 0,30-16-766,0-1 0,-1 0 0,0-1 0,1 0 0,-1 0 0,0-1 0,-16 1 0,25-3-31,1 0 0,-1 0 0,1 0 0,-1 0 0,1 0 0,0 0 0,-1 0 0,1 0 0,-1-1 0,1 1 0,0 0 0,-1 0 0,1 0 0,-1-1 0,1 1 0,0 0 0,-1 0 0,1-1 0,0 1 0,-1 0 0,1-1 0,0 1 0,0-1 0,-1 1 0,1 0 0,0-1 0,0 1 0,0-1 0,-1 1 0,1 0 0,0-1 0,0 1 0,0-1 0,0 1 0,0-1 0,0 1 0,0-1 0,0 1 0,0 0 0,0-1 0,0 1 0,0-1 0,0 1 0,1-1 0,-1 0 0,0-4-1668,0-24-7133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76 9897,'0'0'1992,"2"-9"303,3-1-1437,-4 7-468,1-1 0,-1 0 0,1 0 0,-1 0-1,0 0 1,-1 0 0,1 0 0,-1 0 0,1-5 0,-2 8-239,0 0 1,1 0-1,-1 0 1,0 0-1,0 1 1,1-1-1,-1 0 1,0 0-1,0 1 1,0-1 0,0 1-1,0-1 1,0 1-1,0-1 1,0 1-1,0-1 1,0 1-1,0 0 1,0 0-1,-1-1 1,1 1 0,0 0-1,0 0 1,0 0-1,0 0 1,0 0-1,0 1 1,0-1-1,-2 1 1,-40 4 314,26 2-451,0 1-1,1 0 1,0 1-1,0 0 1,1 2-1,0 0 1,-24 23-1,12-8 13,3 1 0,0 0 0,-20 32 1,36-47-31,0 1 0,1-1 1,1 2-1,-7 15 1,12-27 0,0 0 1,0 1 0,0-1 0,1 1 0,-1-1 0,0 1 0,1-1-1,0 1 1,-1 0 0,1-1 0,0 1 0,1 0 0,-1-1 0,0 1 0,1-1-1,-1 1 1,1-1 0,0 1 0,0-1 0,0 1 0,0-1 0,0 0 0,0 1-1,1-1 1,-1 0 0,1 0 0,0 0 0,-1 0 0,1 0 0,4 2-1,6 2 14,1-1 0,0-1 0,0-1-1,0 1 1,1-2 0,-1 0-1,0-1 1,1 0 0,-1-1-1,1 0 1,0-1 0,-1-1-1,0 0 1,1-1 0,22-8-1,-33 10-2,0-1 1,0 0-1,0 0 0,0 0 0,0 0 0,0 0 0,-1 0 0,1-1 1,-1 0-1,0 1 0,0-1 0,0 0 0,0 0 0,0 0 0,0 0 0,-1 0 1,2-5-1,-3 7-5,1-1 0,-1 1 0,0-1 1,0 1-1,0-1 0,0 1 0,0-1 0,0 1 1,0-1-1,-1 1 0,1-1 0,-1 1 1,1 0-1,-1-1 0,1 1 0,-1 0 0,0-1 1,1 1-1,-1 0 0,0 0 0,0 0 1,0-1-1,0 1 0,0 0 0,0 0 0,0 0 1,0 1-1,-1-1 0,1 0 0,0 0 1,-1 1-1,1-1 0,0 1 0,-1-1 0,1 1 1,-1-1-1,1 1 0,-1 0 0,1 0 1,0 0-1,-4 0 0,-26-2-55,30 1 38,0 1 1,0 0-1,0 0 0,0 0 1,0 0-1,-1 0 1,1 0-1,0 0 1,0 0-1,0 0 1,0 1-1,0-1 0,0 0 1,0 1-1,0-1 1,0 1-1,0-1 1,0 1-1,0-1 1,-2 2-1,4-1 9,-1-1 1,0 1-1,0-1 0,1 1 0,-1-1 1,0 1-1,1-1 0,-1 1 0,0-1 1,1 0-1,-1 1 0,1-1 0,-1 1 1,0-1-1,1 0 0,-1 1 0,1-1 1,-1 0-1,1 0 0,-1 0 0,1 1 1,0-1-1,-1 0 0,1 0 0,-1 0 1,1 0-1,-1 0 0,1 0 0,0 0 1,23 2-91,-18-2 86,20-1-2,1-1-1,0-1 0,-1-1 1,1-2-1,-1 0 0,46-19 1,-52 19 10,-19 6-2,-1 0 0,0 0 1,1 0-1,-1 0 0,0 0 1,1 0-1,-1 0 0,0 0 1,1 0-1,-1 0 0,0 0 1,0 0-1,1 0 0,-1 1 0,0-1 1,0 0-1,1 0 0,-1 0 1,0 0-1,0 1 0,1-1 1,-1 0-1,0 0 0,0 1 1,0-1-1,1 0 0,-1 0 1,0 1-1,0-1 0,0 0 1,0 1-1,0-1 0,0 0 0,1 0 1,-1 1-1,0-1 0,0 0 1,0 1-1,0-1 0,0 0 1,0 1-1,0-1 0,0 0 1,-1 1-1,1-1 0,0 0 1,0 0-1,0 1 0,0-1 0,0 0 1,0 1-1,-1-1 0,1 0 1,0 0-1,0 1 0,0-1 1,-1 0-1,1 0 0,0 0 1,-1 1-1,-7 15-125,-7 5 131,10-15-7,0 0 0,1 0-1,0 0 1,0 1-1,0 0 1,1-1-1,0 1 1,-4 13 0,7-19-106,1-1 0,-1 1 0,1 0 0,-1-1 0,1 1 0,-1-1 1,1 1-1,0-1 0,-1 1 0,1-1 0,0 0 0,-1 1 1,1-1-1,0 0 0,0 1 0,-1-1 0,1 0 0,0 0 1,0 0-1,-1 1 0,1-1 0,0 0 0,0 0 0,0 0 0,-1-1 1,1 1-1,0 0 0,0 0 0,-1 0 0,1 0 0,0-1 1,0 1-1,-1 0 0,1-1 0,0 1 0,-1-1 0,1 1 1,0-1-1,32-13-3857,-6-10-1340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3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10762,'0'0'8002,"0"11"-6811,-6 33 675,-17 70-1,13-73-653,2 1 0,1 0 0,0 45 0,6-85-1196,1-1 0,0 0 0,0 0 1,0 0-1,-1 0 0,1 0 1,1 0-1,-1 1 0,0-1 0,0 0 1,0 0-1,0 0 0,1 0 0,-1 0 1,1 0-1,-1 0 0,1 0 0,-1 0 1,1 0-1,-1 0 0,1 0 0,0 0 1,0 0-1,1 1 0,-1-2-11,0-1 0,0 0 0,0 0 1,0 1-1,0-1 0,-1 0 0,1 0 0,0 0 0,0 0 0,-1 0 0,1 0 0,0 0 0,-1 0 0,1 0 0,-1 0 0,0 0 0,1 0 0,-1-1 1,0 1-1,0 0 0,1 0 0,-1-2 0,7-97-501,-7 94 139,0 9-167,1 0 523,-1 0 1,0 0 0,1 0 0,0 0 0,0 0 0,0 0 0,0 0 0,0-1 0,0 1 0,1 0 0,-1-1 0,1 1 0,0-1 0,0 0 0,0 1 0,0-1 0,0 0 0,0 0 0,1 0 0,-1-1 0,0 1 0,1 0 0,0-1 0,-1 0 0,1 1 0,0-1 0,0 0 0,0-1 0,0 1 0,-1 0-1,1-1 1,6 1 0,-2 0 29,-1-1-1,1 1 0,0-1 0,-1-1 0,1 1 1,0-1-1,-1 0 0,1-1 0,-1 1 0,1-1 1,-1 0-1,0-1 0,0 0 0,7-4 0,-8 4-17,-1 0 1,1 0-1,-1 0 0,0-1 0,0 0 0,0 1 0,-1-2 1,1 1-1,-1 0 0,0-1 0,0 1 0,0-1 0,-1 0 1,0 0-1,0 0 0,0 0 0,0 0 0,-1-1 0,0 1 0,0 0 1,0-8-1,-1 13-20,0 0 1,0-1-1,-1 1 1,1 0 0,0 0-1,0-1 1,0 1-1,0 0 1,0 0-1,0 0 1,-1-1-1,1 1 1,0 0 0,0 0-1,0 0 1,-1-1-1,1 1 1,0 0-1,0 0 1,0 0-1,-1 0 1,1 0-1,0 0 1,0-1 0,-1 1-1,1 0 1,0 0-1,0 0 1,-1 0-1,1 0 1,0 0-1,0 0 1,-1 0 0,1 0-1,0 0 1,-1 0-1,1 0 1,0 0-1,0 1 1,-1-1-1,1 0 1,0 0 0,0 0-1,0 0 1,-1 0-1,1 0 1,0 1-1,0-1 1,0 0-1,-1 0 1,-13 9-175,7-1 195,1 0 0,0 0 0,1 1 0,-1 0 0,2 0 1,-1 0-1,1 0 0,1 1 0,0 0 0,0-1 0,1 1 0,0 0 0,0 1 0,1 15 0,1-25 13,0 0-1,0 0 0,0 0 1,0 0-1,0 0 0,0 1 1,0-1-1,1 0 0,-1 0 1,0 0-1,1 0 0,-1 0 1,1 0-1,0 0 0,-1 0 1,1 0-1,-1 0 0,1-1 1,0 1-1,0 0 0,0 0 1,-1-1-1,1 1 0,0 0 1,0-1-1,0 1 0,1 0 1,1 0 37,0 0 0,0-1 0,0 1 0,0-1 0,0 0 1,0 0-1,0 0 0,0 0 0,0 0 0,4-1 1,3-1 46,0-1 1,0 1 0,0-2-1,-1 1 1,13-8 0,-7 2-55,0-1 1,0 0 0,18-19 0,-28 25-100,0-1 1,-1 0-1,0 0 1,1 0 0,-2-1-1,1 0 1,-1 1-1,0-1 1,0 0-1,0 0 1,-1-1-1,3-8 1,-8 14-433,-5 9 289,-7 12 92,10-10 141,0 1-1,0 0 1,1 0-1,0 1 1,1-1 0,1 1-1,0 0 1,0-1 0,1 1-1,1 21 1,1-31-81,-1-1 0,1 0 0,-1 0 0,1 0 0,0 0 0,-1 0 0,1 0 0,0 0 0,0 0 0,0 0 0,0 0 0,0-1 0,0 1 0,0 0 0,0-1 0,0 1 0,0 0 0,1-1 0,-1 1 0,0-1 0,0 0 0,0 1 0,1-1 0,-1 0 0,0 0 0,0 0 0,1 0 0,-1 0 0,0 0 0,1 0 0,-1 0 0,0-1 0,0 1 0,0 0 0,1-1 0,-1 1 0,0-1 0,0 1-1,0-1 1,0 0 0,0 1 0,0-1 0,0 0 0,0 0 0,0 0 0,0 0 0,0 0 0,0 0 0,-1 0 0,1 0 0,0-1 0,7-19-4214,-4-4-3550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4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6374,'0'0'7815,"24"56"-7590,-7-41-514,1-1-6053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4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58 15182,'0'0'2648,"-9"-1"443,3 0-2878,1 1 0,0 0-1,0 0 1,0 0 0,0 1 0,0-1 0,-1 1-1,1 0 1,0 1 0,1-1 0,-1 1-1,0 0 1,0 0 0,1 0 0,-1 1-1,1 0 1,0 0 0,-1 0 0,1 0 0,-5 7-1,5-5-136,0 0-1,0 1 0,1 0 1,0-1-1,0 1 0,1 0 1,-1 1-1,-1 7 0,3-11-60,1-1 0,-1 1 0,1-1 0,-1 1 0,1-1 0,0 1 0,0 0 0,0-1-1,1 1 1,-1-1 0,0 1 0,1-1 0,0 1 0,0-1 0,-1 1 0,1-1 0,1 0 0,-1 1-1,0-1 1,1 0 0,-1 0 0,1 0 0,2 2 0,52 33-434,-47-33 324,-2 0 0,1 1 0,0-1 0,-1 2 0,0-1 0,0 1 0,0 0 0,-1 0 0,0 0 0,0 1 0,7 12 0,-12-17 110,-1 0 0,1 1 0,-1-1 0,0 0 1,0 1-1,0-1 0,0 0 0,-1 1 0,1-1 0,0 0 0,-1 1 0,0-1 0,0 0 0,1 0 0,-1 1 0,0-1 0,-1 0 0,1 0 0,0 0 0,-1 0 1,1-1-1,-1 1 0,1 0 0,-1 0 0,0-1 0,0 1 0,0-1 0,0 0 0,0 0 0,-2 2 0,-11 6 421,0 0 0,-28 12 1,40-20-424,2 0-1,-3 1 40,0 0 0,0 0 0,-1-1 0,1 1 0,0-1 0,-1 0 0,0 0 0,-8 0 0,13-2-19,-1 1 1,1-1-1,0 1 0,-1-1 1,1 0-1,0 1 1,0-1-1,-1 0 0,1 1 1,0-1-1,0 0 0,0 1 1,0-1-1,0 0 1,0 1-1,0-1 0,0 0 1,0 1-1,0-1 0,1 0 1,-1 1-1,0-1 1,0 1-1,1-1 0,-1 0 1,0 1-1,1-2 0,8-19 133,12-11-341,1 1-1,49-53 1,-50 62 73,-1 0 0,0-2 0,-2-1 0,-1 0 1,23-46-1,-39 67 78,1-1 0,-1 1 0,0 0 0,-1-1 0,1 1-1,-1 0 1,0-1 0,0 1 0,0-1 0,-2-6 0,2 10 15,0 1 0,0-1 0,0 0 0,-1 0 0,1 1-1,0-1 1,-1 0 0,1 0 0,0 1 0,-1-1 0,1 0-1,-1 1 1,1-1 0,-1 0 0,1 1 0,-1-1 0,0 1-1,1-1 1,-1 1 0,0-1 0,1 1 0,-1 0 0,-1-1-1,1 1-2,0 0 0,-1 0-1,1 0 1,0 1 0,-1-1-1,1 0 1,0 1 0,-1-1-1,1 1 1,0-1-1,0 1 1,-1-1 0,1 1-1,0 0 1,0 0 0,0 0-1,0 0 1,0 0 0,-1 1-1,-4 4-8,1 0 1,0 0-1,0 1 0,1 0 0,0 0 0,-6 12 0,8-15 75,0 0-1,0 1 0,1-1 0,0 1 0,0-1 0,0 1 0,0-1 0,0 1 1,1 0-1,0-1 0,0 1 0,1-1 0,0 8 0,0-10-23,0-1 0,0 1 0,0 0 0,1 0 0,-1-1 0,0 1 0,1 0 0,-1-1 0,1 0 0,0 1 0,-1-1 0,1 0 0,0 0-1,0 0 1,0 0 0,0 0 0,0 0 0,0 0 0,0-1 0,0 1 0,0-1 0,0 0 0,3 1 0,57 1 376,-47-2-383,92 0 174,-107 0-187,1 0-1,-1 0 0,1 1 1,-1-1-1,0 0 0,1 0 0,-1 1 1,0-1-1,1 0 0,-1 1 0,0-1 1,1 0-1,-1 1 0,0-1 0,0 0 1,1 1-1,-1-1 0,0 1 0,0-1 1,0 1-1,0-1 0,0 0 1,0 1-1,1-1 0,-1 1 0,0-1 1,0 1-1,0-1 0,0 0 0,-1 1 1,1-1-1,0 1 0,0-1 0,0 1 1,0-1-1,0 1 0,0-1 1,-1 0-1,1 1 0,0 0-1,-1-1 0,1 1 0,0 0 0,-1-1 0,1 1 0,0 0 0,0-1 0,0 1 0,0 0 0,0-1 0,0 1 0,0 0 0,0 0 0,0-1-1,0 1 1,0 0 0,0-1 0,1 1 0,-1 0 0,0-1 0,0 1 0,1 0 0,-1-1 0,0 1 0,1-1 0,-1 1 0,1-1 0,-1 1 0,1-1 0,-1 1 0,1-1 0,-1 1 0,1-1 0,-1 1 0,1-1 0,-1 0 0,1 1 0,0-1-1,-1 0 1,1 0 0,0 1 0,-1-1 0,1 0 0,0 0 0,0 0 0,3-1-29,0 1 0,0-1 0,0 0 1,0-1-1,-1 1 0,1-1 0,0 1 0,-1-1 0,0 0 0,1-1 0,-1 1 0,0 0 1,0-1-1,0 0 0,0 0 0,2-3 0,33-46-693,-32 44 593,-4 11 105,0-1 1,1 1-1,-1-1 1,1 0-1,0 0 1,0 0-1,-1-1 1,1 1-1,0 0 1,1-1-1,-1 0 1,0 0-1,0 0 1,0 0-1,1-1 1,4 1-1,60 5-1509,-63-6 1253,33 0-4639,-5 0-5371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5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9545,'-25'4'3535,"3"0"7569,27-2-7210,18-2-3727,364 18 885,-28-1-1479,-273-14-1043,45-1-2622,-49-9-3857,-60-1 149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6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135 115 9321,'0'0'14862,"-9"-5"-14259,7 3-593,-1 1 0,1 0 0,-1-1 0,1 1 0,-1 0 0,0 0-1,1 0 1,-1 1 0,0-1 0,0 1 0,0 0 0,0-1 0,-2 1 0,2 1-15,0 0 0,1 0 0,-1 0 0,1 1 0,-1-1-1,1 1 1,0-1 0,-1 1 0,1 0 0,0 0 0,0 0 0,0 0 0,1 0 0,-1 0 0,0 0 0,1 1 0,-1-1 0,-1 4 0,-3 5 29,0 0-1,0 1 1,1-1 0,1 1 0,0 0 0,1 0-1,0 1 1,0-1 0,1 1 0,0 15-1,2-27-19,0-1-1,0 1 1,0-1-1,0 0 0,0 1 1,0-1-1,0 1 1,0-1-1,0 1 0,1-1 1,-1 0-1,0 1 1,0-1-1,0 1 1,0-1-1,1 0 0,-1 1 1,0-1-1,0 1 1,1-1-1,-1 0 0,0 1 1,0-1-1,1 0 1,-1 0-1,1 1 0,-1-1 1,0 0-1,1 0 1,-1 1-1,0-1 0,1 0 1,-1 0-1,1 0 1,-1 0-1,1 0 1,19-5 306,17-21 455,-20 7-474,-1-1 0,0-1 1,-2 0-1,0-1 1,-2 0-1,0-1 1,-2-1-1,0 0 1,10-42-1,-21 72-386,-10 40-332,2 0 0,2 1-1,-2 51 1,9-97 363,0 0 0,0 0 0,1-1 0,-1 1 0,0 0 0,0 0 1,0-1-1,1 1 0,-1 0 0,0 0 0,1-1 0,-1 1 0,0 0 0,1-1 0,-1 1 0,1 0 1,-1-1-1,1 1 0,-1-1 0,1 1 0,0-1 0,-1 1 0,1-1 0,0 1 0,-1-1 0,1 0 1,0 1-1,-1-1 0,1 0 0,0 0 0,0 1 0,0-1 0,-1 0 0,1 0 0,0 0 0,0 0 0,-1 0 1,1 0-1,0 0 0,0 0 0,0-1 0,-1 1 0,1 0 0,0 0 0,0-1 0,-1 1 0,1 0 1,0-1-1,-1 1 0,1 0 0,0-2 0,4 0-568,0 0 0,0 0 0,0-1 0,-1 0 1,1 0-1,7-6 0,15-24-4370,2-5-1901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6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6086,'0'0'13314,"-3"8"-12316,-14 40-101,7-26-109,2 0 1,1 1-1,0 0 0,2 0 0,-3 32 1,8-55-768,0 1-1,0 0 1,1 0 0,-1-1 0,0 1 0,1 0 0,-1 0 0,0-1 0,1 1 0,-1-1 0,1 1 0,-1 0 0,1-1 0,0 1 0,-1-1 0,1 1 0,0-1-1,-1 1 1,1-1 0,0 0 0,-1 1 0,1-1 0,0 0 0,0 1 0,0-1 0,-1 0 0,1 0 0,0 0 0,0 0 0,0 0 0,-1 0 0,1 0 0,0 0-1,0 0 1,0 0 0,-1 0 0,1-1 0,0 1 0,0 0 0,1-1 0,37-11 450,25-12-377,-59 22-227,0 1-1,1 0 1,-1 0 0,1 0 0,-1 1-1,1-1 1,-1 1 0,1 1-1,-1-1 1,10 3 0,-14-3 123,1 1 0,-1 0 1,1 0-1,-1-1 0,0 1 0,1 0 0,-1 0 1,0 0-1,0 0 0,0 1 0,0-1 0,0 0 1,0 0-1,0 1 0,0-1 0,0 0 0,0 1 1,-1-1-1,1 1 0,-1-1 0,1 1 0,-1-1 1,0 1-1,1-1 0,-1 1 0,0 0 0,0-1 1,0 1-1,0-1 0,0 1 0,0 0 0,-1-1 1,1 1-1,-1-1 0,1 1 0,-1-1 0,1 1 1,-1-1-1,-1 2 0,0 3 171,-1 0 0,0 0 0,0 0 0,0-1 0,-1 1 0,1-1 0,-2 0 0,-7 8 0,6-9 123,0 0 0,-1 0 0,1-1 0,-1 0 0,0 0 0,0 0 0,-1-1 0,1 0 0,0-1 1,-1 1-1,1-1 0,-1-1 0,1 1 0,-13-2 0,17 0-347,0 1 0,0 0-1,0-1 1,0 0 0,0 0 0,0 0 0,0 0 0,0 0-1,0-1 1,1 1 0,-1-1 0,1 0 0,-1 0 0,1 0 0,-5-4-1,6 4-325,-1-1-1,1 0 0,0 1 1,-1-1-1,1 0 0,1 0 1,-1 1-1,0-1 0,1 0 1,-1 0-1,1 0 0,0 0 1,0 0-1,0 0 0,0 0 1,0 0-1,1 0 0,0 0 1,1-4-1,7-10-5979,6 3-2583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7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135 124 12075,'0'0'17420,"-3"-9"-17388,1 3-32,0 0 0,-1 0 0,1 0 1,-1 0-1,-1 1 0,-6-11 1,8 14-10,-1 0 0,1 0 0,0 0 0,-1 0 0,1 0 0,-1 1 0,0-1 0,1 1 0,-1 0 0,0 0 0,0 0 0,0 0 0,0 0 0,0 1 0,0-1 0,0 1 0,0 0 0,0 0 0,0 0 0,-6 0 0,7 1-3,0 0-1,1-1 1,-1 1 0,0 0 0,0 0 0,0 0 0,1 0-1,-1 0 1,0 0 0,1 1 0,-1-1 0,1 0 0,-1 1-1,1-1 1,0 1 0,0 0 0,0-1 0,0 1-1,0 0 1,0 0 0,0 0 0,0-1 0,1 1 0,-2 4-1,1 0-7,-1 1-1,1-1 1,0 1-1,0-1 1,1 1-1,0 10 0,1-16 24,0 0-1,0-1 0,0 1 1,0 0-1,-1 0 0,1-1 1,0 1-1,1 0 0,-1-1 1,0 1-1,0-1 0,0 0 1,0 1-1,0-1 0,0 0 1,1 1-1,-1-1 0,0 0 1,0 0-1,0 0 1,1 0-1,-1 0 0,2-1 1,33-1 122,-17-1-87,0-1 0,28-10 1,-32 9-70,-1 0 1,1 1-1,1 1 1,29-2-1,-44 5 32,0 0 0,-1 0 0,0 0 0,1 0 0,-1 1 0,1-1 0,-1 0 0,1 0 0,-1 1 0,1-1 0,-1 0 0,0 1 0,1-1 0,-1 0 0,1 1 0,-1-1 0,0 1 0,0-1 0,1 1 0,-1-1-1,0 0 1,0 1 0,1-1 0,-1 1 0,0-1 0,0 1 0,0-1 0,0 1 0,0-1 0,0 1 0,0 0 0,0-1 0,0 1 0,0-1 0,0 1 0,0-1 0,0 1 0,0-1 0,0 1 0,-1-1 0,1 1 0,-9 31 514,5-17 136,16-53 1346,0 10-1875,-2-1 1,8-35 0,-18 63-139,1 1 0,-1 0 1,1-1-1,-1 1 0,1 0 0,-1-1 0,0 1 1,1 0-1,-1 0 0,1 0 0,-1-1 1,1 1-1,-1 0 0,1 0 0,-1 0 1,1 0-1,0 0 0,-1 0 0,1 0 1,-1 0-1,1 0 0,-1 0 0,1 0 0,-1 0 1,1 1-1,-1-1 0,1 0 0,-1 0 1,1 0-1,-1 1 0,1 0 0,17 7-1000,-17-8 941,37 14-3401,-9-12-3020,0-1-5639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8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1 269 13997,'0'0'10277,"11"3"-8985,-5-1-1091,-1-1-75,-1 1-1,1-1 1,-1 0-1,1 0 1,0 0-1,-1-1 1,1 0-1,0 0 1,0 0-1,-1 0 1,1-1-1,0 0 1,-1 0-1,1 0 1,-1-1-1,1 1 1,4-3 0,12-8 60,-1-1 0,0-1 0,-1-1 0,30-29 0,-43 38-174,1-1 1,-1 0 0,0 0 0,-1-1 0,0 1 0,0-1 0,0 0 0,-1-1 0,0 1 0,-1-1 0,0 0 0,0 1 0,-1-1 0,0-1 0,0-10 0,-2 19-21,1 0 0,-1 0 0,0 0 0,0 0 1,0-1-1,0 1 0,0 0 0,-1 0 0,1 0 1,0 0-1,0 0 0,-1 0 0,1-1 1,-1 1-1,1 0 0,-1 0 0,1 0 0,-1 0 1,0 1-1,1-1 0,-1 0 0,0 0 0,0 0 1,0 0-1,0 1 0,0-1 0,0 0 0,0 1 1,0-1-1,0 1 0,0-1 0,0 1 1,0 0-1,0-1 0,0 1 0,0 0 0,0 0 1,0-1-1,-1 1 0,1 0 0,-2 1 0,0-1-9,0 1 0,1-1 0,-1 1 0,0 0 0,1 0-1,-1 0 1,1 0 0,-1 1 0,1-1 0,0 1-1,-1-1 1,1 1 0,0 0 0,0 0 0,0 0 0,-2 4-1,-7 10 62,0 2 0,1-1 0,2 1 1,0 1-1,0 0 0,2 0 0,0 0 0,2 1 0,0 0 0,1 0 0,-1 21 0,4-39-69,1-1-1,-1 1 1,0 0 0,1-1 0,-1 1 0,1 0-1,-1-1 1,1 1 0,0-1 0,0 1 0,0-1-1,0 0 1,0 1 0,0-1 0,0 0 0,0 1-1,0-1 1,1 0 0,-1 0 0,0 0 0,1 0-1,-1 0 1,1-1 0,-1 1 0,1 0 0,-1-1-1,1 1 1,0-1 0,-1 1 0,1-1 0,0 0-1,-1 0 1,1 0 0,0 0 0,-1 0 0,1 0-1,3-1 1,4 1-877,0-1 0,-1 0 1,1-1-1,0 1 0,-1-2 0,12-4 0,25-17-7768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8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13677,'0'0'5039,"-9"0"-1713,-1 1-2915,0 0 0,-1 1-1,1 0 1,0 1 0,0 0 0,-14 7 0,21-9-369,1 0 1,0 1 0,0-1 0,0 0-1,0 1 1,0-1 0,0 1 0,0-1-1,1 1 1,-1 0 0,0 0 0,1 0-1,0 0 1,-1 0 0,1 0 0,-1 3-1,1-2-42,1-1-1,0 0 1,0 0-1,0 0 0,1 0 1,-1 0-1,0 0 0,1 0 1,-1 0-1,1 0 1,0 0-1,0 0 0,0 0 1,0 0-1,0 0 1,0 0-1,0-1 0,1 1 1,-1 0-1,0-1 0,1 1 1,0-1-1,2 2 1,7 6 36,0 0 0,1-1 0,23 12 0,24 17 65,-58-37-99,-1 1 0,1-1 0,0 1 0,0-1 0,-1 1 0,1 0-1,0-1 1,-1 1 0,1 0 0,-1-1 0,1 1 0,-1 0 0,1 0 0,-1-1 0,0 1 0,1 0-1,-1 0 1,0 0 0,0 0 0,1 0 0,-1 0 0,0-1 0,0 1 0,0 0 0,0 0 0,0 0-1,0 0 1,0 0 0,-1 1 0,0 0 51,0-1 0,0 1 0,0 0 0,-1-1 1,1 1-1,0-1 0,-1 1 0,1-1 0,-1 0 0,0 1 0,1-1 0,-4 1 0,-61 25 990,59-25-1141,-9 4-235,-25 6 298,15-8-7428,16-4-3305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9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51 9673,'0'0'12391,"3"-8"-10849,12-27-68,-10 31 1633,-3 14-2640,-4 16-763,-2-11 317,-1 0 0,-13 26 0,11-28-5,2 0 0,-1 0 0,-5 26 1,50-73 645,-14 6-725,2 0 0,0 2 0,34-24 1,-60 50 52,-1 0-1,0 0 1,1 0 0,-1 0 0,1 0 0,-1 0 0,0 0-1,1 0 1,-1 0 0,1 0 0,-1 0 0,0 0 0,1 1-1,-1-1 1,0 0 0,1 0 0,-1 0 0,0 0 0,1 1-1,-1-1 1,0 0 0,1 0 0,-1 1 0,0-1 0,0 0 0,1 1-1,-1-1 1,0 0 0,0 1 0,1-1 0,-1 0 0,0 1-1,0-1 1,0 0 0,0 1 0,0-1 0,0 0 0,0 1-1,0-1 1,0 1 0,0-1 0,0 0 0,0 1 0,0-1-1,0 1 1,0-1 0,0 0 0,0 1 0,0-1 0,-1 1 0,2 30-160,-1-26 180,-1 33-36,3 45-135,-2-82 164,0 0 0,0 0 0,0 0 0,1-1 0,-1 1 0,0 0 0,1-1 0,-1 1 0,1 0 0,-1-1 0,1 1 0,-1 0 0,1-1 0,-1 1 0,1-1 0,0 1 0,-1-1 0,1 1 0,0-1 0,-1 1 0,1-1 0,0 0 0,-1 0 0,1 1 0,0-1 0,0 0 0,0 0 0,-1 0 0,1 0 0,0 1 0,0-1 0,0 0 0,-1-1 0,1 1 0,0 0 0,0 0 0,0 0 0,-1 0 0,1-1 0,0 1 0,0 0 0,-1-1 0,1 1 0,0 0 0,-1-1 0,1 1 0,1-2 0,34-22 291,-15 4-179,29-35 0,-44 47-97,0 0 0,0-1-1,-1 1 1,0-1 0,0 0-1,-1 0 1,-1-1 0,4-10-1,-16 26-173,-3 12-56,5-7 217,1 1-1,1 0 1,0 0 0,0 1 0,1-1-1,1 1 1,0 0 0,-1 20 0,4-33 7,0 0 1,1 1-1,-1-1 1,0 0-1,0 1 1,0-1-1,1 0 1,-1 1-1,0-1 1,1 0-1,-1 0 1,0 1-1,1-1 1,-1 0-1,0 0 1,1 0-1,-1 1 1,0-1-1,1 0 1,-1 0-1,0 0 1,1 0-1,-1 0 1,1 0-1,-1 0 1,0 0-1,1 0 1,-1 0-1,1 0 1,-1 0-1,0 0 1,1 0-1,-1 0 1,1 0-1,-1 0 1,1-1-1,16-3 273,0-5-277,0-1 1,-1-1-1,-1 0 0,0-1 1,0-1-1,-1 0 0,0-1 0,15-21 1,-28 34-255,-11 38-672,-5 15 870,14-49 64,0 1 0,0-1 0,0 1 0,1-1 0,0 1 0,0-1 0,0 1 0,0-1 0,0 1 0,1-1 0,0 1 0,-1-1 0,3 4 0,-1-6 78,1 0-1,0 0 0,0 0 1,1-1-1,-1 0 1,0 1-1,0-1 1,0 0-1,0 0 0,0-1 1,0 1-1,0-1 1,0 1-1,0-1 0,4-2 1,6-4-21,0-1 0,-1 0-1,0-1 1,0-1 0,-1 0 0,0 0 0,-1-1 0,0 0-1,-1-1 1,0 0 0,-1-1 0,0 0 0,9-21 0,-14 23-525,-5 11 141,-13 18-3,-17 33 125,28-43 157,0 1 0,1 0 0,-1-1 0,2 1 0,-1 0 0,1 1 0,-1 13 0,5-23-115,0 0-1,0 0 1,0 0 0,0 0-1,-1-1 1,1 1 0,0-1-1,0 1 1,0-1 0,-1 0-1,1 1 1,0-1 0,-1 0-1,2-1 1,7-7-2501,0 0 0,-1-1 1,14-18-1,-8 1-3342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11883,'0'0'1650,"-7"14"352,-6 8-1497,-52 106 3119,59-112-3330,-1-1 0,2 2 0,0-1 0,1 1 0,1 0 0,-3 31 0,6-47-290,0-1 0,0 1-1,0 0 1,0-1 0,0 1 0,0-1 0,0 1 0,0 0 0,0-1 0,0 1-1,0 0 1,0-1 0,1 1 0,-1-1 0,0 1 0,0-1 0,1 1-1,-1-1 1,0 1 0,1-1 0,-1 1 0,0-1 0,1 1 0,-1-1 0,1 1-1,-1-1 1,1 0 0,-1 1 0,1-1 0,-1 0 0,1 1 0,-1-1-1,1 0 1,0 0 0,-1 1 0,1-1 0,-1 0 0,1 0 0,0 0-1,-1 0 1,1 0 0,-1 0 0,1 0 0,0 0 0,-1 0 0,1 0 0,-1 0-1,1-1 1,0 1 0,2-1 12,-1 0-1,0 0 1,1 0-1,-1 0 1,0 0-1,0-1 0,0 1 1,0-1-1,0 1 1,0-1-1,2-2 1,6-13-32,-1-1 0,-1 0 0,0-1 0,-1 0 0,-2 0 0,6-25 0,-10 48 23,0 0 0,0-1 0,1 1 0,0 0 0,-1 0 0,1-1 0,1 1 0,-1-1 0,0 0 0,1 0 0,0 0 0,0 0 0,0 0 0,0 0 0,0-1 0,0 1 0,1-1 0,-1 0 0,1 0 0,0 0 0,-1-1 0,1 1 0,0-1 0,0 0 0,0 0 0,0 0 0,0-1 0,5 1 0,-2 0 32,0 0 1,0-1 0,1 0 0,-1-1-1,0 1 1,0-1 0,0 0-1,0-1 1,0 0 0,0 0-1,0-1 1,-1 1 0,1-2 0,-1 1-1,8-6 1,-7 4-17,-5 4-7,0 0 1,0-1 0,0 1 0,0-1-1,-1 1 1,1-1 0,0 0 0,-1 0-1,1 0 1,-1 0 0,0 0 0,1 0-1,-1 0 1,0 0 0,0 0 0,0 0-1,-1-1 1,1 1 0,0-3 0,-10 7-135,3 4 109,1 0-1,-1 0 1,1 0 0,0 1-1,1 0 1,-1 0 0,1 0-1,1 0 1,-1 1 0,1-1-1,1 1 1,-1 0 0,2 0-1,-1 0 1,-1 16 0,3-22 17,1-1 0,-1 1 0,0-1 1,0 1-1,1-1 0,-1 1 0,1-1 1,0 0-1,-1 1 0,1-1 0,0 0 1,0 1-1,0-1 0,0 0 0,0 0 1,0 0-1,0 0 0,0 0 0,0 0 1,0 0-1,1 0 0,-1 0 0,0 0 1,1-1-1,-1 1 0,1-1 0,-1 1 1,0-1-1,1 1 0,-1-1 0,1 0 1,3 0-1,57 1 234,-50-2-174,-2 0-44,0 0 0,0 0 0,0-2 0,0 1 0,0-1 0,-1 0 0,0-1 0,1 0 0,-1-1 0,-1 0 0,1 0 0,-1-1 0,1 0 0,-2 0 0,9-9 0,-25 21-212,-8 13-24,16-17 187,0 0 0,0 0 1,0 0-1,1 0 0,-1 0 1,0 1-1,1-1 0,0 0 1,-1 0-1,1 0 0,0 1 1,0-1-1,0 0 0,0 0 1,1 1-1,-1-1 0,1 0 1,0 3-1,-1-4-65,1 0 0,-1-1 0,0 1 1,1-1-1,-1 0 0,1 1 0,-1-1 0,1 1 0,-1-1 0,0 1 0,1-1 0,-1 0 0,1 1 1,0-1-1,-1 0 0,1 0 0,-1 0 0,1 1 0,-1-1 0,1 0 0,0 0 0,-1 0 1,1 0-1,-1 0 0,2 0 0,0 0-274,-1-1 1,1 1-1,0-1 0,0 1 1,0-1-1,-1 0 1,1 0-1,0 0 0,-1 0 1,1 0-1,-1 0 1,3-2-1,13-16-5401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0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106 144 6470,'0'0'4580,"0"9"-506,-4 24-1633,-1 0 1,-2-1 0,-12 36 0,-11 51-1767,27-102-618,2-7-8,0-1 0,-1 1 0,0 0 1,-1-1-1,1 1 0,-2-1 1,0 0-1,0 0 0,-10 16 0,15-52 3165,77-199-2605,-37 116-567,-36 95-38,32-79-28,-33 85 5,1 0-1,0 0 1,0 1-1,1-1 1,0 1-1,1 0 1,10-9-1,-16 16-1,0-1-1,0 1 1,0 0-1,1 0 1,-1 0-1,0 0 1,1 0 0,-1 0-1,1 0 1,-1 0-1,1 1 1,0-1-1,-1 1 1,1-1-1,-1 1 1,1-1-1,0 1 1,0 0 0,-1 0-1,1 0 1,0 0-1,-1 0 1,4 1-1,-4-1-20,0 1-1,0 1 0,0-1 0,1 0 0,-1 0 1,0 0-1,0 0 0,-1 1 0,1-1 1,0 1-1,0-1 0,-1 0 0,1 1 1,-1-1-1,1 1 0,-1-1 0,1 1 0,-1 0 1,0 2-1,1 5-27,-1-1-1,0 1 1,0 0 0,-1 0 0,0-1-1,0 1 1,-5 14 0,-4-3 95,8-16 0,0 0-1,0 0 1,0 0-1,0 0 0,1 0 1,0 0-1,0 1 1,-1 6-1,5-10 8,-1 0-1,1 0 1,0 0-1,0 0 0,0-1 1,0 0-1,0 1 1,0-1-1,5 0 1,0 0 27,55 10-854,-59-8 611,0-1 1,1 0-1,-1 1 1,0 0-1,0-1 0,0 2 1,0-1-1,-1 0 1,1 1-1,-1 0 0,1 0 1,3 4-1,-6-6 195,-1 0-1,1 0 0,-1 0 0,1 0 1,-1 0-1,1 0 0,-1 0 0,1 1 1,-1-1-1,0 0 0,0 0 1,0 0-1,0 1 0,0-1 0,0 0 1,0 0-1,0 0 0,0 1 0,0-1 1,-1 0-1,1 0 0,0 0 1,-1 0-1,1 0 0,-1 1 0,0-1 1,1 0-1,-1 0 0,0 0 0,1-1 1,-1 1-1,0 0 0,0 0 1,0 0-1,0 0 0,0-1 0,0 1 1,0 0-1,-1 0 0,-48 25 1076,42-22-1035,-4 1 41,0 0-1,-1 0 1,1-1 0,-1-1-1,-14 2 1,-13-5-6343,23-4-7058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90 7143,'0'0'14563,"-1"-9"-11211,-3-25-1238,4 33-2065,0 0-1,-1 0 0,1 1 0,-1-1 0,1 0 0,-1 0 0,0 0 1,1 0-1,-1 1 0,0-1 0,1 0 0,-1 0 0,0 1 0,0-1 1,0 1-1,1-1 0,-1 1 0,0-1 0,0 1 0,0-1 1,0 1-1,0 0 0,0-1 0,0 1 0,0 0 0,0 0 0,0 0 1,0 0-1,0 0 0,0 0 0,0 0 0,-1 1 0,-30 7-24,27-4-35,-1 1 0,0-1 1,1 1-1,0 1 0,0-1 1,1 1-1,0 0 0,0 0 0,0 0 1,0 0-1,1 1 0,0-1 1,1 1-1,-1 0 0,1 0 1,0 0-1,1 0 0,0 0 1,-1 12-1,2-18 3,0 0 1,0 0-1,1 0 1,-1-1-1,0 1 0,0 0 1,0 0-1,0 0 1,1 0-1,-1-1 0,0 1 1,1 0-1,-1 0 1,1-1-1,-1 1 0,1 0 1,-1-1-1,1 1 0,-1 0 1,1-1-1,-1 1 1,1-1-1,0 1 0,0-1 1,-1 1-1,1-1 1,1 1-1,28 0-82,-24-2 80,1 0 0,0-1 0,-1 0 0,1-1 0,-1 1-1,12-8 1,-2-2-34,0-1-1,-1-1 0,20-23 1,-30 31 53,1-1-1,-1 0 1,0-1 0,0 1 0,-1-1 0,0 0 0,0 0 0,-1 0 0,0-1 0,3-12 0,-14 69-593,3-29 563,2 0 0,1 1 0,0-1 0,1 1 0,2 24 0,0-43 32,-1 1 0,0-1-1,0 1 1,1-1 0,-1 0 0,1 1-1,-1-1 1,1 1 0,0-1 0,-1 0-1,1 0 1,0 1 0,0-1 0,0 0-1,0 0 1,0 0 0,0 0 0,0 0-1,0 0 1,0 0 0,1-1-1,-1 1 1,0 0 0,1-1 0,-1 1-1,0 0 1,1-1 0,-1 0 0,1 1-1,-1-1 1,0 0 0,1 0 0,-1 0-1,1 0 1,-1 0 0,1 0-1,-1 0 1,1 0 0,-1-1 0,1 1-1,-1-1 1,0 1 0,1-1 0,-1 1-1,0-1 1,2-1 0,5-1 48,0-1 0,0 0 0,0 0 0,0-1 0,-1 0 0,10-8 0,-4 0-47,0 0-1,-1-1 0,-1 0 0,0-1 1,-1 0-1,-1-1 0,0 0 0,-1 0 0,7-20 1,-44 119-2014,26-69 1940,1-1 1,0 1 0,0 24-1,2-36 82,0-1 0,0 0 0,1 0 0,-1 0-1,0 0 1,1 0 0,-1 0 0,1 0 0,-1 0 0,1-1 0,-1 1-1,1 0 1,0 0 0,-1 0 0,1 0 0,0-1 0,0 1 0,-1 0-1,1-1 1,0 1 0,0-1 0,0 1 0,0-1 0,0 1 0,0-1-1,0 1 1,0-1 0,0 0 0,0 0 0,0 1 0,0-1 0,0 0-1,0 0 1,0 0 0,0 0 0,0 0 0,1-1 0,-1 1 0,0 0-1,0 0 1,0-1 0,0 1 0,0-1 0,1 0 0,4 0 88,1-1 1,-1 0 0,0-1 0,0 1-1,0-1 1,6-4 0,-1-1-56,0-1 0,0 0 0,-1 0 0,0-1-1,-1 0 1,0 0 0,-1-1 0,0 0 0,0-1 0,10-23 0,-16 26-112,-30 68-304,25-48 227,0 0 0,1 0 0,0 0 0,1 0 0,0 17-1,1-28 29,0 1 0,0 0-1,1 0 1,-1-1-1,0 1 1,1 0 0,-1-1-1,1 1 1,-1-1-1,1 1 1,-1-1 0,1 1-1,0-1 1,-1 1-1,1-1 1,0 1 0,-1-1-1,1 0 1,0 1-1,-1-1 1,1 0 0,0 1-1,0-1 1,-1 0-1,1 0 1,0 0 0,0 0-1,-1 0 1,1 0-1,0 0 1,0 0 0,-1 0-1,1 0 1,0 0-1,0-1 1,1 1 0,32-9-4396,-6-7-1251,3-3-4473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1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135 214 17489,'0'0'5594,"-10"7"-4793,-3 3-493,0 0-1,1 1 1,0 0 0,-13 17-1,20-21-176,-1 0 0,1 1 0,0 0 0,0 0 0,1 0 0,0 1 0,1-1 0,0 1 0,0 0 0,-3 16 0,6-24-122,0 0-1,0 0 1,0 0 0,0 0 0,0 0 0,0 0 0,0 0 0,0 0 0,1 0-1,-1 0 1,0 0 0,1 0 0,-1 0 0,0-1 0,1 1 0,-1 0 0,1 0-1,0 0 1,-1 0 0,1-1 0,-1 1 0,1 0 0,0-1 0,0 1 0,-1 0-1,1-1 1,0 1 0,0-1 0,0 1 0,0-1 0,0 0 0,0 1 0,0-1-1,0 0 1,0 1 0,0-1 0,-1 0 0,1 0 0,0 0 0,0 0 0,0 0-1,0 0 1,0 0 0,0-1 0,0 1 0,0 0 0,0 0 0,2-1 0,3-1 66,-1 1 1,1-1 0,-1 0 0,1 0-1,-1 0 1,0-1 0,7-4 0,9-10-35,-1 0 0,-1-2 0,0 0 0,-1-2 1,-1 0-1,20-32 0,-28 38-123,0-1 1,-1 0-1,0-1 1,-2 1-1,0-1 1,-1-1-1,0 1 1,-1-1-1,-1 0 1,0-25-1,-2 42 70,-1 0-1,0 1 1,0-1 0,0 0-1,0 0 1,0 0 0,0 1-1,0-1 1,0 0 0,0 0-1,-1 0 1,1 1 0,0-1-1,0 0 1,-1 0 0,1 1-1,-1-1 1,1 0-1,0 1 1,-1-1 0,1 0-1,-1 1 1,0-1 0,1 1-1,-1-1 1,1 1 0,-1-1-1,0 1 1,1-1 0,-1 1-1,0-1 1,0 1 0,0 0-1,-1 0-7,0 0-1,0 0 0,0 0 1,-1 1-1,1-1 1,0 1-1,0-1 0,0 1 1,0 0-1,1 0 1,-1 0-1,-3 1 0,-47 39-102,-5 25 82,53-60 28,0 1 0,0-1 0,1 0 0,-1 1 0,2 0 0,-1 0 0,1 0 0,0 0 0,-2 13 0,4-18 15,0 0 0,0 0 0,0 0 0,1-1 0,-1 1 0,0 0 0,1 0 0,0 0 0,-1 0 0,1-1 0,0 1 0,0 0 0,0-1 0,0 1 0,0-1 0,0 1 0,0-1 0,1 1 1,-1-1-1,1 0 0,-1 1 0,1-1 0,-1 0 0,1 0 0,-1 0 0,1 0 0,0-1 0,2 2 0,8 3-100,1-1 1,0-1-1,17 4 0,12 3-830,-39-9 907,-1 0 1,1 1-1,-1-1 1,1 1-1,-1-1 1,1 1-1,-1 0 1,0 0-1,0 0 1,0 0-1,0 1 1,0-1-1,-1 0 0,1 1 1,-1-1-1,1 1 1,-1 0-1,0-1 1,0 1-1,0 0 1,-1 0-1,1 0 1,0 0-1,-1 0 1,0-1-1,0 1 0,0 0 1,0 0-1,0 0 1,-1 0-1,0 4 1,0-4-275,0 1 0,0-1 0,-1 0 0,1 1 0,-1-1 0,0 0 0,0 0 0,0 0 0,0-1 0,-3 5 0,-8 3-7788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2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104 116 10442,'0'0'14696,"-9"6"-14375,1 1-323,0 0 1,0 1 0,1 0-1,-1 0 1,2 0 0,-1 1-1,2 0 1,-1 0 0,1 1-1,0-1 1,1 1 0,0 0-1,1 0 1,0 1 0,-3 18-1,5-26-7,1 0-1,0 0 0,0-1 1,0 1-1,0 0 0,0 0 0,1 0 1,-1-1-1,1 1 0,0 0 1,0 0-1,2 4 0,-2-6 13,0 0-1,0 0 1,0 0 0,1-1 0,-1 1-1,0 0 1,1-1 0,-1 1-1,0-1 1,1 1 0,-1-1-1,1 1 1,-1-1 0,1 0 0,-1 0-1,1 0 1,-1 0 0,1 0-1,-1 0 1,1 0 0,-1 0 0,1-1-1,-1 1 1,1-1 0,-1 1-1,2-1 1,9-4 36,0 1-1,-1-2 1,1 1-1,-1-2 1,0 1-1,-1-1 1,1-1-1,13-14 1,2-2 20,40-51-1,-57 64-46,0 0 0,-1-1 0,-1 0-1,0 0 1,0-1 0,-1 0 0,-1 0-1,0 0 1,4-20 0,-9 32-15,1 1 0,-1-1 0,0 1 0,0-1 0,0 0 0,1 1 0,-1-1 0,0 1 0,0-1 0,0 0 0,0 1 0,0-1 0,0 0 0,0 1 0,0-1 0,-1 1 0,1-1 0,0 0 0,0 1 0,0-1 0,-1 1 0,1-1 0,0 1 0,-1-1 0,1 1 0,0-1 0,-1 1 0,1-1 0,-1 1 0,1-1 1,-2 0-1,-15 10-144,-15 27-17,24-21 124,-36 67-84,41-76 97,1 1 0,0-1 1,0 1-1,0-1 0,1 1 0,0 0 0,0 0 1,0 0-1,1 0 0,2 13 0,-2-19 24,1 0-1,-1 0 1,1 0-1,0 0 1,-1 0-1,1 0 1,0 0 0,0 0-1,0-1 1,0 1-1,0 0 1,0-1-1,0 1 1,0 0-1,0-1 1,0 1-1,0-1 1,0 1 0,0-1-1,1 0 1,-1 0-1,0 1 1,0-1-1,0 0 1,1 0-1,-1 0 1,0 0 0,0 0-1,0 0 1,0-1-1,2 1 1,40-10-52,-26 1-63,1 0 1,-2-1-1,1-1 1,-2-1-1,1 0 1,19-21-1,-47 49 161,0 0-1,2 0 0,0 1 0,0 0 0,2 0 0,0 1 0,-9 34 0,16-51-4,1 0 0,-1 0 0,1 0 0,0 1 0,-1-1 0,1 0 0,0 0 0,0 1 0,0-1 0,0 0 0,0 0 0,0 1 0,0-1 0,0 0 0,0 0 0,1 1 0,-1-1 1,0 0-1,1 0 0,-1 1 0,1-1 0,-1 0 0,1 0 0,0 0 0,0 0 0,-1 0 0,1 0 0,0 0 0,0 0 0,0 0 0,0-1 0,0 1 0,0 0 0,0 0 0,0-1 0,1 1 0,1 0 0,2-1 25,1 1-1,-1-1 0,1-1 0,-1 1 0,1-1 1,-1 0-1,11-3 0,24-9-221,-2-1 0,0-2 1,61-35-1,-101 51 169,0 1 0,0-1 1,0 0-1,0 0 0,0 0 1,1 0-1,-1-1 0,0 1 0,0 0 1,0-1-1,1 1 0,-1-1 1,0 0-1,0 1 0,1-1 1,-1 0-1,1 0 0,-4-3 0,-26-21 788,28 22-688,1 1 1,0 0-1,0-1 1,0 0-1,0 1 1,0-1-1,1 0 1,-1 0-1,1 0 1,0 0-1,-1-1 1,2 1-1,-1 0 1,0 0-1,1 0 1,-1-1-1,1 1 1,0 0-1,0-6 1,2 8-118,0 0 0,0 0 1,0 0-1,0 0 0,0 0 1,0 0-1,0 1 0,0-1 1,0 1-1,0-1 0,0 1 1,1 0-1,-1 0 0,0 0 1,0 0-1,0 0 0,0 1 1,3-1-1,1 1-58,23-1-483,55-2-5556,-36-6-2048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3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15214,'0'0'5793,"0"12"-4347,1 33-133,-3-1 1,-10 72-1,3-79-917,3-10-47,-7 52 0,13-78-338,0-1-1,0 1 0,0-1 0,0 0 0,0 1 0,0-1 1,0 1-1,0-1 0,0 0 0,0 1 0,0-1 0,0 1 1,0-1-1,1 0 0,-1 1 0,0-1 0,0 1 0,0-1 1,0 0-1,1 1 0,-1-1 0,0 0 0,1 1 0,-1-1 1,0 0-1,0 0 0,1 1 0,-1-1 0,0 0 0,1 0 1,-1 0-1,1 1 0,-1-1 0,0 0 0,1 0 0,-1 0 1,1 0-1,0 0 0,20-5 379,18-19 91,22-35-234,-48 45-230,0 0 0,1 1 0,1 1-1,17-13 1,-31 25-26,-1 0-1,0 0 1,0-1-1,1 1 1,-1 0-1,0 0 1,0 0-1,1 0 1,-1 0-1,0 0 1,1-1-1,-1 1 1,0 0-1,0 0 1,1 0-1,-1 0 1,0 0-1,1 0 1,-1 0-1,0 0 1,1 0-1,-1 0 1,0 0-1,0 1 1,1-1-1,-1 0 1,0 0-1,1 0 1,-1 0-1,0 0 1,0 1-1,1-1 1,-1 0-1,0 0 1,0 0-1,0 1 1,1-1-1,-1 0 1,0 0-1,0 1 1,0-1-1,0 0 1,1 0-1,-1 1 1,0-1-1,0 1 1,2 22-137,-9 23 179,-8-10 35,11-30-381,1-1 0,1 1 0,-1 0 0,1 0 0,0 1 0,1-1 0,-3 13 0,7-20-3612,9-2 1136,9-8-2890,1-4-2280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4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128 243 10090,'0'0'15283,"-9"1"-14493,3 0-741,1 1-1,-1-1 0,0 1 1,1 0-1,-1 1 0,1-1 0,0 1 1,0 0-1,0 0 0,0 1 1,0-1-1,1 1 0,-1 0 0,1 1 1,0-1-1,0 1 0,1-1 1,-1 1-1,1 0 0,0 1 0,-3 8 1,4-11 4,0 1 0,0 0 0,0 0 0,1 0-1,-1 1 1,1-1 0,0 0 0,0 0 0,1 1 0,0-1 0,-1 0 0,1 1 0,1 6 0,-1-10-21,1 0 0,-1 0 0,0 0 0,1 0 0,-1 0 0,0-1 0,1 1 0,-1 0 0,1 0 0,0 0 0,-1-1 0,1 1 0,0 0 0,-1 0 0,1-1 0,0 1 0,0-1 0,-1 1 0,1-1 0,0 1 0,0-1 0,0 1 0,1-1 0,1 1 51,0-1-1,-1 0 1,1 0 0,-1 0 0,1 0 0,-1-1 0,1 1 0,-1-1 0,1 0-1,-1 1 1,1-1 0,-1 0 0,3-2 0,5-3-96,0 0 1,-1-1-1,0 0 1,-1 0-1,0-1 1,0 0-1,0-1 1,-1 0-1,-1 0 1,1 0-1,-1-1 1,-1 0-1,0 0 0,0 0 1,-1-1-1,-1 0 1,1 1-1,-2-1 1,1-1-1,-2 1 1,1 0-1,-2-19 1,1 30-50,-1-1 0,0 1 0,0-1 0,0 1 0,0-1 1,0 1-1,0-1 0,0 1 0,-1-1 0,1 1 0,0-1 0,0 1 1,0-1-1,0 1 0,-1-1 0,1 1 0,0-1 0,0 1 1,-1 0-1,1-1 0,0 1 0,-1 0 0,1-1 0,0 1 0,-1 0 1,1-1-1,-1 1 0,1 0 0,0 0 0,-1-1 0,1 1 0,-1 0 1,1 0-1,-1 0 0,1 0 0,-1-1 0,1 1 0,-1 0 1,1 0-1,-1 0 0,1 0 0,-1 0 0,1 0 0,-1 0 0,1 1 1,-1-1-1,1 0 0,-1 0 0,1 0 0,0 0 0,-1 1 0,1-1 1,-1 0-1,-1 1-397,0 0 1,1 0-1,-1 0 1,1 0-1,0 0 1,-1 0-1,1 1 1,0-1 0,0 0-1,-1 1 1,1-1-1,0 0 1,-1 3-1,2-3-87,-1 1-1,0-1 1,1 0-1,0 0 0,-1 0 1,1 0-1,0 0 1,-1 1-1,1-1 1,0 0-1,0 0 1,0 0-1,0 1 1,0-1-1,0 0 1,0 0-1,1 0 0,-1 1 1,0-1-1,1 0 1,-1 0-1,1 0 1,0 2-1,0-2 284,0-1 0,0 0 0,0 1 0,0-1 1,0 0-1,1 0 0,-1 1 0,0-1 0,0 0 0,0 0 0,0 0 0,0 0 0,0-1 0,0 1 0,0 0 0,0 0 0,0-1 0,0 1 0,0 0 0,2-2 0,4-1 491,0 0 0,1-1-1,-2-1 1,1 1-1,0-1 1,6-6 0,3-7 1866,-1 0 1,0-1 0,-1-1-1,11-22 1,1-12 5342,-25 52-5649,-11 44-1030,-13 7-568,11-28 475,2 2 0,0-1 0,2 1 0,0 0 0,-4 26 0,12-49-637,0 0-1,0 1 0,0-1 0,-1 1 1,1-1-1,0 1 0,0-1 1,0 1-1,0-1 0,0 1 1,0-1-1,0 1 0,1-1 0,-1 1 1,0-1-1,0 1 0,0-1 1,0 1-1,1-1 0,-1 1 1,0-1-1,0 0 0,1 1 0,-1-1 1,0 1-1,1-1 0,-1 0 1,0 1-1,1-1 0,-1 0 0,1 0 1,-1 1-1,0-1 0,1 0 1,-1 0-1,1 1 0,-1-1 1,1 0-1,-1 0 0,1 0 0,0 0 1,27-7 509,22-23-336,-39 21-360,1 0 0,-2 0 0,13-14 0,-22 22 85,-11 27-796,-1 1 800,7-19 55,0 1 0,0-1 0,1 1 0,1 0 0,-1 0 0,1 0 0,1 0 1,0 0-1,0 17 0,1-26 21,1 1 1,0 0-1,-1 0 0,1-1 1,0 1-1,-1-1 1,1 1-1,0 0 1,0-1-1,-1 0 1,1 1-1,0-1 1,0 1-1,0-1 0,0 0 1,0 0-1,-1 1 1,1-1-1,0 0 1,0 0-1,0 0 1,0 0-1,0 0 0,0 0 1,0 0-1,0 0 1,0-1-1,0 1 1,-1 0-1,1-1 1,2 0-1,31-8 177,42-31-1104,-70 36 782,0-1 0,1 1 0,-1-1 0,-1 0 0,1 0 0,-1-1 0,0 0 0,0 0 0,4-7 0,-9 13 158,0 0-1,1-1 1,-1 1-1,0 0 1,1-1 0,-1 1-1,0-1 1,0 1-1,0 0 1,1-1 0,-1 1-1,0-1 1,0 1 0,0-1-1,0 1 1,0-1-1,0 1 1,0 0 0,0-1-1,0 1 1,0-1 0,0 1-1,0-1 1,0 1-1,0-1 1,0 1 0,-1 0-1,1-1 1,0 1-1,0-1 1,0 1 0,-1-1-1,-13 3 70,-16 15-107,21-12 84,4-2 81,0 0 0,0 1 1,1 0-1,-1-1 1,1 2-1,-7 7 0,49-6 46,41 2-467,81-4 1,-158-59 1672,-2 41-1232,-1 11-159,1 0-1,0 0 0,0 0 1,0 0-1,0 0 0,1 0 1,-1 0-1,1 0 0,1-3 1,-1 5-16,-1 0-1,1 1 1,0-1 0,0 0 0,0 0 0,0 1 0,0-1 0,0 0-1,0 1 1,0-1 0,0 1 0,0-1 0,0 1 0,0 0-1,0-1 1,1 1 0,-1 0 0,0 0 0,0 0 0,0 0 0,0 0-1,1 0 1,-1 0 0,0 0 0,0 0 0,0 1 0,2 0 0,48 7 8,-21-2 6,0-2 1,34 0 0,-54-4 8,0 0 1,0-1-1,0 0 1,0-1-1,16-5 1,-24 6-9,0 1 1,1-1-1,-1 0 1,0 0 0,1 0-1,-1 0 1,0-1 0,0 1-1,0-1 1,0 1-1,0-1 1,0 0 0,-1 1-1,1-1 1,-1 0-1,1 0 1,-1 0 0,0-1-1,1 1 1,-1 0-1,0 0 1,0-1 0,-1 1-1,1 0 1,0-1 0,-1 1-1,1-5 1,-2 6-19,0 0 0,0 0 0,0-1 1,0 1-1,0 1 0,0-1 0,0 0 0,-1 0 1,1 0-1,0 1 0,0-1 0,-1 0 1,1 1-1,0-1 0,-1 1 0,1 0 0,0-1 1,-1 1-1,1 0 0,-1 0 0,1 0 0,-1 0 1,1 0-1,0 0 0,-1 0 0,-2 1 1,-43 4-77,42-3 75,0-1 0,1 2 1,-1-1-1,1 0 0,0 1 0,-1 0 0,1 0 0,1 0 1,-1 0-1,0 1 0,-3 4 0,5-6 37,0 1 0,0-1 0,0 1 1,0 0-1,0 0 0,1 0 0,0 0 0,-1 0 0,1 0 0,0 0 0,0 0 1,1 1-1,-1-1 0,1 0 0,-1 0 0,1 1 0,0-1 0,1 4 0,0-5 4,-1-1 1,1 1-1,0 0 0,0 0 0,0-1 0,1 1 0,-1-1 0,0 1 0,1-1 0,-1 0 0,0 1 0,1-1 0,0 0 0,-1 0 0,1 0 0,0 0 1,-1 0-1,1 0 0,0-1 0,0 1 0,0-1 0,0 1 0,-1-1 0,1 0 0,0 1 0,3-1 0,59 2 492,-49-3-474,6 2-490,-10 0 535,-1-1 0,1 0 0,-1 0 0,15-4 0,-23 4-400,0-1-1,1 1 0,-1-1 0,0 0 0,0 0 0,0 0 1,0 0-1,0 0 0,-1-1 0,4-2 0,-4 3-221,1 0-1,-1-1 1,-1 1-1,1 0 1,0-1-1,0 1 1,0-1-1,-1 1 1,1-1-1,-1 0 0,1 1 1,-1-1-1,0 0 1,0 1-1,0-1 1,0-1-1,0-20-11970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4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15727,'21'-9'1890,"3"1"608,2 3-608,4 3-705,6 2-352,3 0-705,-2 0-96,2 6-961,-3-5-3299,-1-1-8616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5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10826,'0'0'16288,"3"11"-16102,-1-6-155,0-1-1,-1 1 0,0 0 0,0 1 0,0-1 0,0 0 1,-1 0-1,0 0 0,0 0 0,0 1 0,-1-1 0,0 0 0,0 0 1,0 0-1,0 0 0,-3 5 0,-9 18 191,5-11-118,0 0 1,1 0 0,1 1 0,0 0 0,-5 32-1,11-49-96,0 0-1,0 0 1,0 0-1,0 0 0,0 0 1,0 0-1,1 0 0,-1 0 1,0 0-1,1 0 0,-1 0 1,0 0-1,1 0 1,-1 0-1,1 0 0,0 0 1,-1-1-1,1 1 0,0 0 1,-1 0-1,1 0 0,0-1 1,0 1-1,0-1 1,0 1-1,1 0 0,35 8 244,39-12-987,-15-14-3179,-22-1-3074,-12 3-2309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5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18 14510,'0'0'2439,"-9"4"-874,3-1-1417,0-1 0,0 2 0,0-1 1,0 1-1,1 0 0,0 0 0,-1 0 1,2 1-1,-1 0 0,0 0 0,1 0 1,0 0-1,0 1 0,0 0 0,1-1 1,0 1-1,0 1 0,1-1 0,-1 0 1,1 1-1,-1 6 0,2-11-81,1 0-1,-1 0 1,1 0-1,-1 0 1,1 0-1,0 0 1,0 0-1,0 0 1,0 0-1,0 0 1,0-1-1,0 1 1,1 0-1,-1 0 1,1 0-1,-1 0 0,1 0 1,0 0-1,0-1 1,0 1-1,0 0 1,0-1-1,0 1 1,0 0-1,1-1 1,-1 0-1,3 3 1,-2-3 47,1 0 1,0 0-1,0-1 1,0 1 0,0-1-1,0 1 1,0-1-1,0 0 1,0 0-1,0-1 1,0 1 0,0 0-1,0-1 1,0 0-1,0 1 1,-1-1-1,6-3 1,-2 1-71,0-1 1,0 0-1,0 0 0,-1 0 0,0 0 1,0-1-1,0 0 0,-1 0 1,1-1-1,-1 1 0,0-1 0,-1 0 1,1 0-1,-1 0 0,-1 0 1,1 0-1,-1-1 0,0 0 0,0 1 1,-1-1-1,0 0 0,0 0 1,0 1-1,-1-1 0,0 0 0,-2-9 1,2 14-29,-1 1 0,1 0 0,0 0 0,-1-1 0,0 1 0,1 0 1,-1 0-1,0 0 0,1 0 0,-1 0 0,0 0 0,0 0 0,0 0 0,0 0 0,0 0 1,0 0-1,0 0 0,0 1 0,0-1 0,0 0 0,-1 1 0,1-1 0,0 1 0,0 0 0,-1-1 1,1 1-1,0 0 0,-1 0 0,1-1 0,0 1 0,-1 0 0,1 0 0,0 1 0,-1-1 1,1 0-1,0 0 0,0 1 0,-1-1 0,1 1 0,-2 0 0,1 0-29,-1 0 0,0 0-1,1 0 1,-1 1 0,1-1 0,0 1-1,0 0 1,-1 0 0,1 0 0,0 0-1,0 0 1,1 0 0,-1 0 0,0 1-1,1-1 1,-1 0 0,-1 5 0,3-6-80,-1 1 0,0-1 1,1 0-1,-1 1 1,1-1-1,0 1 0,-1-1 1,1 1-1,0-1 1,0 1-1,0-1 0,0 1 1,0 0-1,0-1 1,0 1-1,1-1 0,-1 1 1,0-1-1,1 0 1,0 1-1,-1-1 0,1 1 1,0-1-1,-1 0 1,1 0-1,0 1 0,0-1 1,2 2-1,0-2-624,0 0 0,1 0 0,-1 0 0,1-1 0,-1 1 0,1-1-1,-1 1 1,1-1 0,0-1 0,-1 1 0,7-1 0,16-4-6821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6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18610,'0'0'1644,"-10"11"363,-1 2-1654,0-1 1,1 2-1,1-1 0,1 1 0,0 0 0,0 1 1,2 0-1,0 0 0,0 1 0,1 0 1,-3 22-1,7-35-324,1 1 1,0-1-1,0 1 1,0 0 0,0-1-1,0 1 1,1-1-1,0 1 1,0-1-1,0 1 1,0-1-1,0 0 1,0 1 0,1-1-1,0 0 1,0 0-1,2 3 1,-2-4-9,0-1 0,0 0 0,0 1 0,0-1 0,0 0 0,0 0 0,0 0 0,1 0 0,-1-1 0,0 1 0,1-1 0,-1 1 0,0-1 0,1 0 0,-1 0 0,1 0 0,-1 0 0,0 0 0,1-1 0,-1 1 0,0-1 0,1 1 0,-1-1 0,0 0 0,0 0 0,5-2 0,37-25-67,-39 24-50,0 0 0,0 0 0,0 1 1,1 0-1,-1 0 0,1 0 0,0 0 1,-1 1-1,1 0 0,0 1 0,9-2 1,-15 3 89,1 1 0,0 0 0,-1-1 0,1 1 0,0 0 0,-1-1 0,1 1 0,-1 0 0,1 0 0,-1 0 0,1-1 0,-1 1 0,0 0 0,1 0 0,-1 0 0,0 0 0,0 0 0,0 0 0,0 0 0,1 0 0,-1 0 0,0-1 0,-1 1 0,1 0 0,0 0 0,0 0 0,0 0 0,-1 0 0,1 1 0,-6 32 693,6-33-643,-1 0 0,1 0 0,0-1 1,-1 1-1,1 0 0,0 0 0,-1 0 1,1 0-1,0 0 0,0 0 0,0 0 0,0 0 1,0 0-1,0 0 0,0 0 0,0 0 1,0 0-1,0 0 0,1-1 0,-1 1 0,0 0 1,1 0-1,-1 0 0,1 0 0,-1 0 0,1 0 1,-1-1-1,1 1 0,-1 0 0,1 0 1,0-1-1,-1 1 0,1-1 0,0 1 0,0 0 1,-1-1-1,1 1 0,0-1 0,0 0 1,0 1-1,0-1 0,0 0 0,1 1 0,4-1 92,-1-1-1,1 1 1,0-1-1,-1 0 0,1-1 1,9-3-1,56-24 39,-55 21-315,0 1 0,0 0 1,1 2-1,-1 0 0,1 0 0,34-3 1,-51 8 114,1 0 0,0 0 1,0 0-1,0 0 1,0 0-1,0 0 0,-1 0 1,1 0-1,0 1 0,0-1 1,0 0-1,0 1 1,-1-1-1,1 0 0,0 1 1,0-1-1,-1 1 0,1-1 1,0 1-1,-1-1 0,1 1 1,-1 0-1,1-1 1,-1 1-1,1 0 0,-1-1 1,1 3-1,0-1 20,0 0 0,-1 0 0,1 1 0,-1-1 0,0 0 0,0 1 0,0-1 0,0 0 0,0 1 0,-1 3 0,-23 63 517,18-54-505,6-15-100,-5 18 226,6-14-2823,9-4-3043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9673,'0'0'5723,"8"10"-4068,26 33-208,-32-40-1318,0 1 1,0-1 0,-1 1 0,0-1-1,0 1 1,0 0 0,0-1 0,0 1-1,-1 0 1,1 0 0,-1 0 0,0-1-1,0 1 1,-1 0 0,1 0 0,-1-1-1,-1 6 1,-1 0 176,0-1 0,-1 1 0,0-1 0,-9 15-1,4-8 21,5-9-221,-1 0 0,2 1 0,-1-1 0,1 1 1,0 0-1,-3 9 0,6-15-99,0 1 0,-1-1 0,1 1 0,0 0 1,0-1-1,0 1 0,1-1 0,-1 1 0,0-1 0,1 1 0,-1-1 0,0 1 1,1-1-1,0 1 0,-1-1 0,1 1 0,0-1 0,0 0 0,0 1 0,0-1 1,0 0-1,0 0 0,0 0 0,0 0 0,1 0 0,-1 0 0,0 0 0,1 0 1,-1 0-1,0-1 0,1 1 0,-1 0 0,1-1 0,2 1 0,-2 0-250,25 8 287,-9-6-6728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7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9 2755,'0'0'8066,"-9"2"-6571,-8 2-414,0-1 0,0-1 0,-21 1 0,37-3-163,10-1 3955,18-3-5110,-15 2 518,8 0-295,18-4 102,0 1-1,-1 3 1,41 2-1,-76 0-95,0 0 1,-1 1-1,1-1 1,0 1-1,-1-1 1,1 1-1,0 0 1,-1 0-1,1 0 1,-1 0-1,1 0 0,-1 0 1,0 0-1,0 0 1,1 0-1,-1 0 1,0 1-1,0-1 1,0 1-1,0-1 1,0 1-1,0-1 1,-1 1-1,1-1 1,-1 1-1,1 0 0,-1-1 1,1 1-1,-1 3 1,2 6-756,-1 1 0,-1-1 0,-1 19 0,0-11-2653,1-15-177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189 152 16015,'0'0'10250,"-9"-6"-9791,-30-19-331,38 25-131,-1-1 1,0 1-1,1 0 0,-1 0 0,1-1 1,-1 1-1,0 1 0,1-1 0,-1 0 1,0 0-1,1 0 0,-1 1 0,1-1 1,-1 1-1,1 0 0,-1-1 0,1 1 1,-1 0-1,1 0 0,-1 0 0,1 0 1,0 0-1,0 0 0,0 0 0,-1 0 1,1 0-1,0 1 0,0-1 0,1 0 1,-1 1-1,0-1 0,0 1 0,0 1 1,-2 3-14,0 0 0,0 0 1,0 0-1,1 0 0,0 0 1,-1 9-1,3-14 21,0-1 0,0 1 0,0-1 0,1 1-1,-1-1 1,0 1 0,1-1 0,-1 1 0,0-1-1,1 1 1,-1-1 0,1 0 0,-1 1 0,1-1 0,-1 0-1,1 1 1,-1-1 0,1 0 0,-1 0 0,1 1-1,-1-1 1,1 0 0,-1 0 0,1 0 0,0 0 0,-1 0-1,1 0 1,-1 0 0,1 0 0,-1 0 0,1 0 0,0 0-1,-1 0 1,1 0 0,-1 0 0,1 0 0,-1-1-1,1 1 1,-1 0 0,1 0 0,-1-1 0,1 1 0,0-1-1,27-10 249,24-25-851,-51 38 487,0 1 1,0-1-1,0 1 0,-1-1 1,1 1-1,-1 0 1,1-1-1,-1 1 1,0 0-1,0-1 0,-1 5 1,1-3 43,-1 33 47,-1-1 0,-2 1-1,-17 66 1,16-83 94,-1 0 1,-1 0-1,-1 0 0,-1-1 1,-1 0-1,0-1 0,-1 0 0,-16 19 1,25-34-69,-1-1 1,1 1-1,0-1 1,-1 1-1,0-1 1,1 0 0,-1 0-1,0 0 1,0 0-1,0 0 1,0-1-1,-6 3 1,8-4-12,1 0 0,-1 0-1,1 0 1,-1 0 0,0 0 0,1 0 0,-1 0 0,1-1 0,-1 1-1,1 0 1,-1 0 0,0 0 0,1-1 0,-1 1 0,1 0-1,-1 0 1,1-1 0,-1 1 0,1-1 0,0 1 0,-1 0 0,1-1-1,-1 1 1,1-1 0,0 1 0,-1-1 0,-4-28-294,5 19 255,2 1 0,-1-1 0,1 1 0,1 0-1,0 0 1,0 0 0,1 0 0,0 0 0,0 1 0,1 0-1,0 0 1,12-14 0,10-10 81,51-47 0,-43 47-44,-4 1 14,6-5 65,33-40 0,-61 65-27,-1 0 0,0 0 0,0-1 0,-1-1 0,-1 1 0,0-1-1,-1 0 1,6-22 0,-10 33-46,-1 0 0,1 0 0,-1 0 0,0 1 0,1-1 0,-1 0 0,0 0 0,0 0 0,0 0 0,-1 0 0,1 0 0,0 0 0,-1 0 0,1 0 0,-1 1 0,0-1 0,1 0 0,-2-2 0,1 3-2,0 0 0,0 1 0,0-1 0,0 0-1,0 1 1,0-1 0,0 1 0,0-1 0,0 1 0,0 0-1,0-1 1,-1 1 0,1 0 0,0 0 0,0 0 0,0-1-1,0 1 1,-1 0 0,1 1 0,0-1 0,0 0-1,-1 0 1,-3 2-6,-1-1-1,1 1 0,1 0 1,-1 0-1,0 1 0,0-1 1,1 1-1,0 0 0,-1 0 1,1 0-1,-6 7 0,1 0 86,1 1 0,0 0-1,0 1 1,1 0 0,1 0 0,0 0-1,1 1 1,0 0 0,0 0 0,2 0-1,0 1 1,0-1 0,1 1 0,1-1-1,0 15 1,1-26-80,0 0-1,1 0 1,-1 0 0,1 0 0,-1 0-1,1-1 1,0 1 0,0 0 0,-1 0-1,1-1 1,0 1 0,1 0 0,-1-1-1,0 1 1,0-1 0,1 0 0,-1 1-1,1-1 1,-1 0 0,1 0 0,2 2-1,1-1 3,0 0-1,-1 0 0,1-1 0,1 1 1,-1-1-1,0 0 0,0 0 0,6 0 1,46-4-2330,-13-9-4683,-17-2-2530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8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11563,'0'0'9267,"8"1"-8797,-1 0-393,0 0-1,0 0 0,-1 1 1,1 0-1,-1 1 1,1-1-1,-1 1 1,0 0-1,6 5 1,-8-6-30,-1 0 0,0 1 1,0 0-1,0 0 1,0 0-1,0 0 1,-1 0-1,1 0 1,-1 0-1,0 1 1,0 0-1,0-1 1,-1 1-1,1 0 0,-1 0 1,0 0-1,0 0 1,0 0-1,0 7 1,-1-6 52,0 0 0,-1 0 0,0 0 1,0-1-1,0 1 0,-1 0 0,1 0 0,-1-1 1,-1 1-1,1-1 0,0 0 0,-1 0 0,0 1 1,0-2-1,0 1 0,-1 0 0,1-1 0,-1 1 1,-4 2-1,2-1 26,1 1 0,0-1 1,0 1-1,0 0 0,0 0 1,-5 11-1,10-16-121,-1-1 1,1 1 0,0-1-1,0 1 1,-1-1 0,1 1-1,0-1 1,0 1 0,0-1-1,0 1 1,0-1 0,0 1-1,0-1 1,0 1 0,0 0-1,0-1 1,0 1 0,0-1-1,0 1 1,0-1 0,0 1-1,0-1 1,0 1 0,1-1-1,-1 1 1,0-1 0,0 1-1,1-1 1,-1 0 0,0 1-1,1-1 1,-1 1 0,1-1-1,-1 0 1,0 1 0,1-1-1,-1 0 1,1 1 0,0-1-1,28 3 492,31-14 211,5-15-2243,-60 24 763,-1-1 1,0 1-1,0-1 0,0-1 0,0 1 0,-1 0 1,5-5-1,3-10-6520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8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12364,'0'0'9481,"77"18"-8681,-44-18 33,3 0-384,-1-1-321,1-2-96,-4 2-1153,3-3-2563,-3 3-3715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8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14 6598,'-8'2'8013,"-1"1"-7317,0 0 1,0 0-1,1 1 0,-1 0 1,1 1-1,0 0 0,0 0 1,1 1-1,-11 9 0,14-11-560,0 0 0,0 0 0,1 1 0,-1-1 0,1 1 0,0 0 1,0 0-1,1 0 0,0 0 0,-1 0 0,2 0 0,-1 1 0,0-1 0,1 0 0,0 1 0,1 0 0,-1-1 0,1 1 0,0 6 0,1-11-118,0-1-1,-1 1 1,1 0 0,-1-1-1,1 1 1,0 0 0,-1-1 0,1 1-1,0-1 1,0 1 0,0-1-1,-1 0 1,1 1 0,0-1-1,0 0 1,0 0 0,0 1 0,0-1-1,0 0 1,-1 0 0,1 0-1,0 0 1,0 0 0,0 0 0,0 0-1,0 0 1,0-1 0,0 1-1,1-1 1,31-7 353,-23 1-477,1-1 0,-1 0 0,0 0 0,-1-1 0,0 0 0,-1-1 0,0 0 0,0 0 0,-1-1 0,0 0 0,-1 0 0,0-1-1,-1 0 1,6-17 0,-12 19-277,-8 20 365,-10 22 206,12-16-83,-1-1 138,0 0 0,2 0 0,0 1 0,1 0 0,0 0 1,1 0-1,-3 29 0,7-44-227,1 0 0,-1 0 1,0 0-1,0 0 0,1 0 0,-1 0 1,1 0-1,-1 0 0,1-1 1,-1 1-1,1 0 0,0 0 0,-1-1 1,1 1-1,0 0 0,0-1 1,-1 1-1,1 0 0,0-1 0,0 1 1,0-1-1,0 1 0,0-1 1,0 0-1,0 1 0,0-1 0,0 0 1,0 0-1,0 0 0,0 0 1,0 0-1,0 0 0,0 0 0,0 0 1,0 0-1,-1 0 0,1 0 1,0-1-1,0 1 0,0 0 0,0-1 1,1 0-1,4 0-14,-1 0 0,0-1 0,1 0 1,-1 0-1,0 0 0,8-5 0,-7 2-385,1-1 0,-1 0 0,0 0-1,0-1 1,0 0 0,-1 0 0,0 0 0,5-11 0,11-38-7727,-15 30-1109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9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17585,'0'0'7036,"-2"13"-6785,-15 54 870,-29 70 0,-3 11-155,48-143-948,-1 0 0,1 0 0,0 0 0,0 0 0,0 0 0,1 0 0,0 0 0,1 10 0,-1-14-3,1 0-1,-1 1 1,1-1-1,-1 0 1,1 0-1,0 0 1,0 0 0,0 0-1,0 0 1,0 0-1,0 0 1,0 0-1,0-1 1,0 1-1,0 0 1,0-1-1,0 1 1,0 0-1,1-1 1,-1 0-1,0 1 1,0-1-1,1 0 1,-1 1-1,0-1 1,1 0-1,-1 0 1,0 0-1,1 0 1,-1 0-1,0-1 1,0 1-1,1 0 1,-1-1-1,0 1 1,3-2-1,11-2-90,0-2-1,0 0 1,0-1-1,0 0 1,-1-1-1,-1-1 1,1 0-1,19-18 1,-14 12-36,1 0 0,32-17-1,-51 32 131,-1 1-1,0-1 0,1 0 1,-1 1-1,0-1 0,0 0 0,1 0 1,-1 1-1,0-1 0,0 0 1,0 1-1,1-1 0,-1 0 1,0 1-1,0-1 0,0 0 1,0 1-1,0-1 0,0 1 1,0-1-1,0 0 0,0 1 1,0-1-1,0 0 0,0 1 1,0-1-1,0 1 0,0-1 1,0 0-1,0 1 0,-1-1 0,1 0 1,0 1-1,0-1 0,0 0 1,-1 1-1,1-1 0,0 0 1,0 0-1,-1 1 0,1-1 1,-8 20-25,-5 8 9,7-14-324,-1 0 0,-1-1 0,-12 19-1,13-27-3622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9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6022,'0'0'15380,"-6"10"-14857,-15 24 1347,1 1 0,-22 55 0,36-73-1630,0 0 1,0 1-1,2 0 0,0 0 0,1 0 1,1 1-1,1-1 0,1 25 0,1-41-234,-1-1 0,1 0-1,0 0 1,-1-1 0,1 1-1,0 0 1,0 0 0,0 0 0,0 0-1,-1-1 1,1 1 0,0 0-1,0-1 1,0 1 0,1-1-1,-1 1 1,0-1 0,0 1-1,0-1 1,0 0 0,0 1-1,1-1 1,-1 0 0,0 0-1,0 0 1,0 0 0,0 0-1,1 0 1,1-1 0,39-4 181,-28 0-611,0-1 1,-1 0-1,0-1 1,0-1-1,-1 0 0,1 0 1,18-18-1,36-43-8898,-40 32 2740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0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17 2755,'0'0'7329,"-1"-16"5078,-23 94-11853,2-10 365,7-1 14,4-13-516,-33 97 0,45-165-584,0 1 1,-1 0-1,0-1 0,-1 1 0,-3-16 1,4 23 130,-24-119-114,15 84 1010,9 41-802,0-1 0,0 0 0,0 1 0,0-1 0,0 0-1,0 0 1,0 1 0,0-1 0,0 0 0,0 1 0,0-1-1,0 0 1,0 0 0,1 1 0,-1-1 0,0 0 0,1 1-1,-1-1 1,0 1 0,1-1 0,-1 0 0,1 1 0,-1-1-1,0 1 1,1-1 0,0 1 0,-1-1 0,1 1 0,-1 0-1,2-1 1,28-4 605,50 15-1336,-52-5 38,8-4-2253,5-1-3000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1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14 16239,'0'0'10346,"-2"9"-10335,-8 41-136,2 0 1,-2 74-1,10-123 124,0 0-1,0 0 0,0 0 1,0 0-1,0 0 0,0-1 1,0 1-1,0 0 0,1 0 1,-1 0-1,0 0 1,0-1-1,1 1 0,-1 0 1,1 0-1,-1 0 0,1-1 1,-1 1-1,1 0 0,-1-1 1,1 1-1,0 0 1,-1-1-1,1 1 0,0-1 1,-1 1-1,1-1 0,0 1 1,1-1-1,0 1 22,0-1 0,0 0 0,0 0 0,0 0 0,0 0 0,0 0 0,0 0 0,0 0 0,0-1 0,0 1 0,0-1 0,2-1 0,4-1 76,1-1 0,-1 0-1,-1 0 1,1-1-1,7-6 1,9-9 23,-2-1-1,32-36 1,-48 50-89,-1 0 0,1-1-1,-1 0 1,-1 1 0,1-2 0,-1 1 0,-1 0 0,0-1 0,0 0-1,0 1 1,-1-1 0,-1 0 0,1-11 0,-5 10 108,-6 18-208,-5 17-67,9-10 161,0-1 0,0 1 0,1 0 1,1-1-1,1 2 0,0-1 0,0 0 1,2 0-1,0 1 0,4 25 0,-4-40 22,1 1 0,0 0 0,0-1 0,-1 1-1,1-1 1,0 1 0,1-1 0,-1 1-1,0-1 1,0 0 0,1 1 0,-1-1-1,0 0 1,1 0 0,-1 0 0,1 0-1,-1 0 1,1 0 0,0-1 0,0 1 0,-1 0-1,1-1 1,0 1 0,0-1 0,-1 0-1,1 0 1,0 0 0,0 0 0,0 0-1,-1 0 1,1 0 0,0 0 0,0-1-1,0 1 1,-1-1 0,1 1 0,3-2 0,4-1 123,0 0 0,0-1 0,-1 0 1,1 0-1,15-11 0,-13 7-126,0-2 0,-1 1-1,0-1 1,15-21 0,-20 25-48,-2 0 0,1 1 0,-1-1 0,1 0 0,-2-1 1,1 1-1,-1-1 0,0 1 0,0-1 0,-1 1 0,2-15 0,-21 54-513,15-26 480,1 0 0,1 0 0,0 1 0,0-1 0,0 0 1,1 1-1,0-1 0,0 0 0,2 9 0,-2-14 43,1 0-1,0 1 1,0-1 0,0 0 0,0 0 0,0 0 0,0 0 0,1 0-1,-1-1 1,1 1 0,-1 0 0,1-1 0,0 1 0,-1-1-1,1 1 1,0-1 0,0 0 0,0 0 0,0 0 0,0 0 0,1 0-1,-1 0 1,0 0 0,0-1 0,0 1 0,1-1 0,-1 0-1,0 0 1,1 1 0,-1-2 0,4 1 0,1-1 21,-1 0 1,1 0-1,0 0 1,-1-1-1,1 0 1,-1-1-1,0 1 1,0-1-1,0 0 1,0-1-1,-1 1 1,1-1-1,-1 0 1,0-1-1,0 1 1,0-1-1,5-6 1,-5 4-58,1 1-1,-2-1 1,1 0-1,-1 0 1,0 0 0,0 0-1,-1-1 1,0 0-1,0 0 1,-1 1-1,0-1 1,0-1 0,0-11-1,-2 19 21,0 0 0,0 0-1,0 1 1,0-1 0,0 0-1,0 0 1,0 0 0,-1 1 0,1-1-1,0 0 1,0 0 0,-1 1-1,1-1 1,0 0 0,-1 1-1,1-1 1,-1 0 0,1 1 0,-1-1-1,1 1 1,-1-1 0,1 1-1,-1-1 1,0 1 0,1-1-1,-1 1 1,0 0 0,1-1 0,-1 1-1,0 0 1,0-1 0,1 1-1,-1 0 1,0 0 0,0 0-1,1 0 1,-1 0 0,0 0 0,0 0-1,0 0 1,1 0 0,-1 0-1,0 0 1,0 0 0,1 1-1,-1-1 1,0 0 0,0 1 0,1-1-1,-1 0 1,0 1 0,-3 1-27,0-1 1,1 1 0,-1 0-1,1 0 1,-1 0 0,1 0-1,0 1 1,0-1 0,-4 5-1,-36 60-115,40-62 145,1-1 1,0 1 0,0 0-1,0 0 1,1 0 0,0 0-1,0 0 1,0 1 0,0-1-1,1 0 1,0 0 0,0 1-1,1 5 1,0-10 15,-1 0 1,1 1-1,0-1 0,0 0 0,0 0 1,0-1-1,0 1 0,0 0 0,0 0 1,0 0-1,0-1 0,0 1 0,0 0 0,1-1 1,-1 1-1,0-1 0,0 1 0,1-1 1,-1 0-1,0 0 0,1 0 0,-1 1 1,0-1-1,3-1 0,41 1 189,-36-1-178,188-13-2720,-196 12 2975,0-1 0,0 0 0,-1 1 1,1-1-1,-1 0 0,1 0 0,-1 0 1,0 1-1,0-1 0,-1-5 0,1 4 19,0-9-146,-1 0 0,0 0 0,-1 0 0,0 0-1,-1 0 1,-1 1 0,0-1 0,0 1 0,-10-18-1,18 40-4316,-4-8 3883,0 0 0,1 0 1,0 0-1,-1 0 0,1-1 1,0 1-1,0 0 1,0-1-1,0 1 0,0 0 1,0-1-1,1 1 0,1 1 1,3 1-1517,0 1 0,0-1 1,1-1-1,0 1 1,12 3-1,10 1-7203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1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177 138 12492,'0'0'2802,"-9"-2"199,5 1-2861,0 0 0,0 1 0,0-1 0,0 1 1,0-1-1,0 1 0,0 0 0,0 1 0,0-1 1,0 1-1,0-1 0,0 1 0,1 1 0,-1-1 1,0 0-1,0 1 0,1 0 0,-1 0 0,1 0 0,-1 0 1,1 0-1,-4 4 0,-5 8 374,0-1 0,-18 31 0,27-40-348,0 0 0,1 1 1,-1-1-1,1 1 0,0 0 0,0 0 1,1 0-1,0-1 0,-1 2 1,1-1-1,1 0 0,-1 0 0,1 0 1,1 9-1,-1-14-138,1 1 0,-1 0 0,1 0 0,0-1 0,-1 1 0,1 0 0,0-1 0,0 1 0,-1-1 0,1 1 0,0-1 0,0 0 0,0 1 0,0-1-1,-1 0 1,1 1 0,0-1 0,0 0 0,0 0 0,0 0 0,0 0 0,0 0 0,0 0 0,0 0 0,0 0 0,1-1 0,27-4 466,-16 0-389,-1-1 1,0-1-1,0 0 1,-1 0-1,0-1 1,18-17-1,56-62-42,-83 86-58,10-11-5,-1-1-1,0 0 0,-1 0 1,0-1-1,-1 0 1,0-1-1,-2 1 0,13-33 1,-20 47-7,-1 0 0,1-1 0,0 1 0,0 0 0,-1-1 0,1 1 0,0 0 0,-1 0 0,1-1 0,0 1 0,-1 0 0,1 0 0,-1 0 0,1 0 0,0-1 0,-1 1 0,1 0 0,-1 0 0,1 0 0,0 0 0,-1 0 0,1 0 0,-1 0 0,1 0 0,0 0 0,-1 0 0,1 1 0,-1-1 0,1 0 0,0 0 0,-1 0 0,1 0 0,-1 0 0,1 1 0,0-1 0,-1 0 0,1 0 0,0 1 0,0-1 0,-1 0 0,1 1 0,-13 11-33,1 0 0,1 0 0,0 1 0,0 1-1,2 0 1,-12 20 0,9-14 33,-39 68 457,47-79-360,0 1 0,0-1-1,1 1 1,0 0 0,0 0 0,1 0 0,-1 20 0,3-29-96,1 0-1,-1 1 1,0-1-1,0 0 1,1 1 0,-1-1-1,1 0 1,-1 0-1,1 1 1,0-1-1,0 0 1,-1 0 0,1 0-1,0 0 1,0 0-1,0 0 1,0 0 0,0 0-1,0 0 1,0-1-1,0 1 1,1 0-1,-1-1 1,0 1 0,0-1-1,1 1 1,-1-1-1,0 1 1,1-1 0,-1 0-1,0 0 1,1 0-1,-1 0 1,0 0 0,1 0-1,1 0 1,27-4-2510,-6-8-4116,-5-9-3975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7976,'0'0'14157,"72"-43"-14029,-32 43-128,-3 4 0,3 1-2050,-10-2-3875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2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30 110 4388,'0'0'21188,"9"2"-19965,-3-1-1158,0 0 1,0-1-1,1 1 1,-1-1-1,0 0 1,0-1-1,0 0 0,1 0 1,-1 0-1,9-4 1,-12 4-47,0 0 1,1 0 0,-1 0-1,-1-1 1,1 1-1,0-1 1,0 0 0,0 0-1,-1 0 1,1 0-1,-1 0 1,0-1 0,1 1-1,-1-1 1,0 0-1,-1 1 1,1-1 0,0 0-1,-1 0 1,0 0-1,1 0 1,-1 0 0,0 0-1,-1-1 1,1 1-1,0-4 1,-1 6-7,0-1 0,1 1 0,-1-1 0,0 1 0,0 0 0,-1-1 0,1 1 0,0-1 0,0 1 0,-1 0 0,1-1 0,-1 1 0,1 0 0,-1-1 0,1 1 0,-1 0 0,0 0 0,0-1 0,0 1 0,0 0 0,0 0 0,0 0 1,0 0-1,0 0 0,0 0 0,0 0 0,0 1 0,-1-1 0,1 0 0,0 1 0,0-1 0,-1 1 0,1-1 0,-1 1 0,1 0 0,0-1 0,-1 1 0,1 0 0,-2 0 0,0 0-26,0 0 0,0 1 0,-1-1 0,1 1-1,0-1 1,0 1 0,0 0 0,1 0 0,-1 0 0,0 1 0,0-1 0,1 1 0,-1 0 0,0-1 0,1 1-1,0 0 1,-1 1 0,-1 1 0,-51 72-48,51-69 81,0 0-1,1-1 1,-1 2 0,2-1-1,-1 0 1,1 1-1,0-1 1,0 1 0,1-1-1,0 9 1,1-15-12,0 0 0,0 1 0,0-1 0,1 0 0,-1 0 0,0 0 0,1 0 0,-1 1 0,1-1 0,-1 0 0,1 0 0,0 0 0,0 0 0,-1 0 0,1 0 0,0 0 0,0-1 0,0 1 0,0 0 0,0 0 0,0-1 0,0 1 0,0 0 0,0-1 0,0 1 0,0-1 0,1 0 0,-1 1 0,0-1 0,0 0 0,0 0 0,1 0 0,0 1 0,49-1 154,-42-1-142,10-2-136,0-1 1,0 0 0,-1-2-1,1 0 1,-1-1-1,-1 0 1,26-16 0,51-20-110,-85 44 856,-12 11-262,-20 26-69,9-15-111,13-23-172,1 1-1,0-1 1,-1 1-1,1-1 1,0 1-1,-1-1 1,1 1-1,0 0 1,0-1-1,0 1 0,-1 0 1,1-1-1,0 1 1,0 0-1,0-1 1,0 1-1,0 0 1,0-1-1,0 1 1,0 0-1,0-1 1,1 1-1,-1-1 0,0 1 1,0 0-1,1-1 1,-1 1-1,0 0 1,1-1-1,-1 1 1,0-1-1,1 1 1,0 0-1,1 0 15,-1-1 0,1 1 0,0-1 0,0 0 0,-1 0 0,1 0-1,0 1 1,-1-1 0,1-1 0,0 1 0,0 0 0,3-1 0,57-20 244,-59 20-289,36-16 78,-22 9-316,1 0 0,0 1 0,0 1 1,1 0-1,38-5 0,-57 12 249,1-1 0,0 0 0,0 1-1,0-1 1,-1 1 0,1-1 0,0 1 0,0-1-1,-1 1 1,1 0 0,0-1 0,-1 1 0,1 0-1,-1 0 1,1 0 0,-1-1 0,1 1 0,-1 0-1,0 0 1,1 0 0,-1 0 0,0 0 0,0-1-1,0 1 1,1 0 0,-1 0 0,0 0 0,0 0-1,0 0 1,-1 0 0,1 0 0,0 0 0,0 0-1,0 0 1,-1 1 0,-7 36 86,4-25-199,-1 0-274,1 1 0,0-1 0,-2 16 0,7-25-5360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3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7431,'0'0'3465,"11"0"-2590,593-12 3134,-514 13-3486,1 4 1,103 20-1,-16-1 412,0-8 1,227-9 0,360-55 145,-280 13-960,335 10-40,15 0-23,-375 17-147,-349 8-388,-111-8-13761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1:15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1 145 8616,'0'0'5349,"10"-3"-4719,96-28 692,-61 16-1121,0 1 0,0 3-1,73-8 1,81 11-134,118-11 53,-176 5 17,0 5 1,1 7-1,242 27 1,288 34-33,-513-49-45,-30-6 808,0-6 1,180-27-1,-251 27-752,-42 2-327,0 0 0,0-1 0,15-4 0,-25 4-436,0-1 0,0 0-1,0 0 1,0-1 0,0 0 0,8-5 0,24-21-6923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1:23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27 6887,'-46'-2'6,"35"1"833,-1 0 0,0-1-1,1-1 1,-1 0 0,1 0-1,-17-9 1,99 30 997,-33-6-1813,0-2 0,1-2 0,58 5 0,125-2 397,-106-8-77,697-4 716,-329-7-981,-183 6 9,335 5 146,-230 27-178,4 0 18,1204-27 568,-537 20 90,-983-19-676,0-4 0,151-19 1,-201 13-120,54 1-1,-94 12-1813,3 5-4038,2-12-2689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1:51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1089,'0'0'448,"-8"4"49,0-2-208,5-1-164,0 0-1,0-1 0,1 1 0,-1 1 1,0-1-1,1 0 0,-1 1 0,1-1 0,-1 1 1,1 0-1,-1-1 0,1 1 0,-3 4 1,4-5-68,1-1 0,0 1 0,-1-1 0,1 1 1,0-1-1,-1 1 0,1-1 0,0 1 1,0-1-1,0 1 0,-1 0 0,1-1 1,0 1-1,0-1 0,0 1 0,0-1 1,0 1-1,0 0 0,0-1 0,0 1 1,0-1-1,1 1 0,-1-1 0,0 1 0,0 0 1,0-1-1,1 1 0,-1-1 0,0 1 1,1-1-1,-1 1 0,0-1 0,1 0 1,-1 1-1,1-1 0,-1 1 0,0-1 1,1 0-1,-1 1 0,1-1 0,-1 0 1,1 1-1,-1-1 0,1 0 0,0 0 0,-1 0 1,1 0-1,0 1 0,37 8 2024,-24-6-2066,28 9 130,0 0-60,0-1 0,80 9 1,291-9 43,-219-9-18,924 8 3706,-135-5-2566,-60-1-1178,476-33 49,-1100 7 983,-324 21-3432,-1-1-2766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2:58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6278,'0'0'5413,"18"-1"-2984,-3-8-2252,0 2 0,0 0 0,1 1-1,0 1 1,24-6 0,88-10-269,-88 16 169,-22 3-82,0 1 0,0 0-1,0 2 1,0 0 0,30 6-1,85 29 141,-87-21-130,56 10-1,-41-17 3,0-2 0,0-3-1,81-6 1,181-35 20,-96 15-144,321 10-1,-436 13 107,88 9 32,267 47 0,-28-2 1,90-45-22,-306-12 0,-24 3 19,327 43 0,304 42 103,4-67-52,-347-35-23,-75 0-9,525-29 84,-757 35-116,587-6-13,1 40 132,-709-21-109,934-28 272,415-12-384,-713 77 167,-166-3-24,-315-29-43,595 36 13,410 16-16,-415-29 9,729-2 64,-685-103 97,-238 8-59,-468 64-1500,-136 1-1708,4-8-3209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2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8648,'0'0'13239,"12"5"-11995,17 2-799,0 0 1,0-2-1,0-1 0,60 0 0,12 0-337,5 0-2198,-36-3-5409,-58-1 1777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2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11531,'0'0'6438,"65"25"-5029,-15-25-320,5 0-576,2 0-353,-1 0-160,-1-1-1313,-9-5-1186,-7-2-896,-7-2-1377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3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14478,'0'0'2765,"10"0"-2204,17 1-298,-1 2 0,1 0 0,-1 2 0,0 1 0,-1 1 0,48 20 0,-72-26-245,1-1-1,0 1 0,-1 0 0,1-1 1,0 1-1,-1 0 0,1 0 1,-1 0-1,0 1 0,1-1 1,-1 0-1,0 0 0,1 1 1,-1-1-1,0 1 0,0-1 1,0 1-1,-1-1 0,1 1 0,0 0 1,0-1-1,-1 1 0,1 0 1,-1 0-1,0 0 0,1-1 1,-1 1-1,0 0 0,0 0 1,0 0-1,0-1 0,-1 1 0,1 0 1,0 0-1,-1 0 0,1-1 1,-1 1-1,0 0 0,1-1 1,-1 1-1,0 0 0,0-1 1,0 1-1,0-1 0,0 1 1,-2 0-1,-7 11 223,-1-1 1,0 0-1,-1-1 1,-16 12 0,14-11-101,-28 23-112,12-11 335,-35 35 0,57-50-1233,0 0 1,1 1 0,0 0 0,-9 18-1,11-18-7474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15951,'0'0'6347,"-1"10"-6042,-22 118 11,-3 30-237,23-113 408,2-27-1255,1-15-1043,1-6-1398,-1-19-3053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13196,'0'0'9348,"1"-3"-9273,9-22-45,-6 25-256,-2 19 69,-2-15 153,0 1 0,1-1 0,0 0 0,-1 0 0,1 0 0,1 1 0,-1-1 0,0 0-1,1 0 1,0 0 0,0-1 0,0 1 0,1 0 0,-1-1 0,1 1 0,0-1 0,0 0-1,0 0 1,0 0 0,0-1 0,1 1 0,0-1 0,-1 1 0,1-1 0,0 0 0,0-1 0,0 1-1,0-1 1,0 1 0,0-1 0,0 0 0,1-1 0,-1 1 0,0-1 0,1 0 0,-1 0-1,0 0 1,7-2 0,-10 1 118,1 1 0,-1-1 0,0 0 0,1 0 0,-1 0 0,0 0 0,0-1 0,0 1 0,0 0 0,0 0 0,0-1 0,0 1 0,0-1 0,-1 1 0,1-1 0,0 1 0,-1-1 0,1 1 0,-1-1 0,0 1 0,1-1 0,-1 0 0,0 1 0,0-3 0,0-47 579,0 37-963,1 11-320,1 0 1,0 0 0,0 1 0,1-1-1,-1 1 1,1 0 0,-1-1 0,1 1-1,-1 0 1,1 0 0,0 1-1,0-1 1,0 1 0,0-1 0,4 0-1,22-16-4881,-6-3-2574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4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17905,'0'0'5221,"59"0"-3812,-23 0-320,5 3-512,11-2-225,1-1-192,-7 0-96,-3 0 0,-7 0-224,-12-4-705,-13 3-832,-5 0-1442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4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6246,'0'0'10890,"-26"47"-8648,37-41-192,15-4-512,4-2 95,11 0-319,6-8-770,-2-1-352,-6 3-128,-4 2-64,-3 4-704,-17 0-1699,-9 2-992,-6 5-2274,0 2-5254</inkml:trace>
  <inkml:trace contextRef="#ctx0" brushRef="#br0" timeOffset="1">31 226 11179,'0'0'14221,"73"10"-13260,-34-16-705,-2-2-224,4 2-64,4 2-1473,-4-3-1250,-4-1-2626,5-4-2018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4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5 2851,'0'0'20307,"-71"59"-20275,41-29 32,-2 0-64,4 2 0,2-4 0,4-5 32,5-6-32,4-4 32,3-11 0,5-2-833,3-7-2818,0-16-4036</inkml:trace>
  <inkml:trace contextRef="#ctx0" brushRef="#br0" timeOffset="1">4 1 12396,'0'0'10506,"69"35"-9962,-47-16-224,3-1-191,3-2-65,-2-3-1634,-2-6-3266,0-3-3268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5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6 8360,'0'0'12625,"-2"11"-12331,-8 30 10,3 1 0,-3 54 1,10-47 26,0-19 422,-1 0-1,-1 0 1,-7 36-1,3-54 595,3-31-502,1-34-415,2 9-597,10-66 1,-8 94-160,1 1 0,1-1 0,0 1 0,1 0-1,1 0 1,0 0 0,14-23 0,-17 34 299,1 1 1,0-1-1,-1 1 0,1 0 0,1 0 1,-1 0-1,0 0 0,1 1 0,-1-1 1,1 1-1,0 1 0,-1-1 0,1 1 1,0-1-1,0 1 0,0 1 0,0-1 1,8 1-1,-7-1 24,-1 1 0,1 0 0,0 0 0,-1 1 0,1 0-1,-1 0 1,0 0 0,1 0 0,-1 1 0,0 0 0,0 0 0,0 0 0,0 1 0,0 0 0,0 0 0,7 6 0,-11-8 7,0 0 0,0 0 0,-1 0 0,1 0 1,0 0-1,-1 0 0,1 0 0,-1 0 1,1 0-1,-1 0 0,1 0 0,-1 0 0,0 1 1,1-1-1,-1 0 0,0 0 0,0 0 0,0 0 1,0 1-1,0-1 0,0 0 0,0 0 0,-1 0 1,1 1-1,0-1 0,-1 0 0,1 0 0,-1 0 1,1 0-1,-1 0 0,1 0 0,-1 0 0,0 0 1,1 0-1,-1 0 0,0 0 0,0 0 0,0-1 1,0 1-1,0 0 0,0-1 0,0 1 0,-1 0 1,-6 4 183,0 0 0,-1-1 0,1 0 1,-12 4-1,16-7-177,-15 6 28,-1-1 1,0 0 0,1-2-1,-1-1 1,-1 0 0,-21 0-1,42-3-116,0 0 1,0-1-1,0 1 0,0 0 0,0 0 0,1 0 0,-1 0 0,0 0 0,0 0 0,0 0 1,0 0-1,0 0 0,0 0 0,0 0 0,0-1 0,0 1 0,0 0 0,0 0 0,0 0 1,0 0-1,0 0 0,0 0 0,0 0 0,0 0 0,0 0 0,0-1 0,0 1 1,0 0-1,0 0 0,0 0 0,-1 0 0,1 0 0,0 0 0,0 0 0,0 0 0,0 0 1,0 0-1,0 0 0,0 0 0,0 0 0,0-1 0,0 1 0,0 0 0,0 0 0,0 0 1,-1 0-1,1 0 0,0 0 0,0 0 0,0 0 0,0 0 0,0 0 0,0 0 0,0 0 1,0 0-1,0 0 0,-1 0 0,1 0 0,0 0 0,0 0 0,0 0 0,0 0 0,0 0 1,0 0-1,0 0 0,0 0 0,0 1 0,9-9-3518,12-3-778,6 3-939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6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127 230 12780,'0'0'13063,"-10"-1"-12935,4 0-116,-1 1-1,1 0 0,0 1 1,-1-1-1,1 1 0,-1 0 1,1 1-1,0 0 0,-7 2 1,11-3 15,-1 0 1,0 0 0,0 1-1,1-1 1,-1 1-1,1 0 1,-1-1 0,1 1-1,0 0 1,0 1 0,0-1-1,0 0 1,0 0-1,0 1 1,0 0 0,1-1-1,-1 1 1,1 0 0,0-1-1,0 1 1,0 0 0,0 0-1,1 0 1,-1 0-1,1 0 1,-1 5 0,2-8-11,-1 1-1,1 0 1,0-1 0,0 1 0,-1-1 0,1 1 0,0-1 0,0 1 0,-1-1-1,1 1 1,0-1 0,0 0 0,0 0 0,0 1 0,0-1 0,-1 0 0,1 0-1,0 0 1,0 0 0,0 0 0,0 0 0,0 0 0,0 0 0,0-1 0,29 0 90,-29 1-113,47-7-699,81-20 1,-132 27 810,0 0 0,0 0 0,-1 0 1,1 0-1,0 0 0,0 0 0,0-1 1,0 1-1,0-1 0,0 0 1,0 0-1,-3-2 0,4 3-141,1-1-1,-1 0 0,1 0 1,-1 1-1,1-1 1,-1 0-1,1 0 1,0 0-1,-1-1 1,1 1-1,0 0 1,0 0-1,0-1 0,0 1 1,0-1-1,0 1 1,0-1-1,0 1 1,1-1-1,-1 1 1,0-1-1,1 0 1,-1-2-1,5 2-302,0 1 1,-1 0-1,1 0 0,0 1 0,0-1 1,0 1-1,0 0 0,6 0 0,0 0-183,3-2 184,1-1 0,0 0 0,14-5 1,-13 2-1414,0 0 0,-1-1 0,0 0 0,-1-1 1,15-12-1,-18 13 842,0-1 0,-1-1 0,-1 0 1,1 0-1,-1-1 0,12-19 0,-16 21 1911,1 0 0,-2 0 1,1-1-1,-1 1 0,3-18 0,-7 14 6956,-8 18-5479,-10 22-1463,13-15-834,0 0 0,2 1 0,-1 0 0,2 0 0,-1 0 0,2 0 0,0 1 0,1-1 0,0 1-1,1 0 1,1-1 0,0 1 0,1-1 0,1 0 0,0 1 0,1-1 0,0-1 0,11 23 0,-24-47-3853,-11-12 2635,-31-30 1,-62-25 4338,113 78-3287,-1 0-1,1 0 0,0 0 0,0 0 0,0 0 1,0-1-1,0 1 0,0 0 0,0 0 1,0 0-1,0 0 0,0-1 0,0 1 0,0 0 1,0 0-1,0 0 0,0 0 0,0 0 0,0-1 1,0 1-1,1 0 0,-1 0 0,0 0 1,0 0-1,0 0 0,0-1 0,0 1 0,0 0 1,0 0-1,0 0 0,1 0 0,-1 0 1,0 0-1,0 0 0,0 0 0,0-1 0,0 1 1,1 0-1,-1 0 0,0 0 0,0 0 1,0 0-1,0 0 0,0 0 0,1 0 0,-1 0 1,0 0-1,0 0 0,0 0 0,0 0 1,1 0-1,-1 0 0,0 0 0,0 0 0,0 0 1,0 0-1,0 1 0,1-1 0,-1 0 1,0 0-1,0 0 0,25-3 1374,26 3 373,127 24-8943,-136-23 395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6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7 11691,'0'0'11878,"-9"-3"-11675,1 2-182,1 0 0,-1 0 0,0 1 0,1 0 0,-1 0 0,0 1 0,1 0 0,-1 0 0,0 1 0,1 0 0,0 0 0,-1 1 0,1 0 0,0 0 0,0 0 0,-8 7 0,10-8 38,3-1-17,-1 0 0,0 0 0,0 1 0,1-1 0,-1 0 1,1 1-1,0 0 0,-1 0 0,1 0 0,0 0 0,0 0 0,0 0 1,0 0-1,0 0 0,1 1 0,-1-1 0,-1 5 0,5-5-25,0-1 1,0 0-1,0-1 0,0 1 0,1 0 0,-1-1 0,0 1 1,1-1-1,-1 0 0,0 1 0,1-1 0,-1-1 0,0 1 0,4 0 1,-3-1-3,19 1-194,9-1-173,0 2 0,1 0 0,-1 2 0,-1 2 0,37 9 0,-66-14 351,0 0-1,0 0 0,1 1 0,-1-1 0,0 0 0,0 1 1,1-1-1,-1 1 0,0-1 0,0 1 0,0 0 0,0 0 1,0-1-1,0 1 0,0 0 0,0 0 0,0 0 1,-1 0-1,1 0 0,0 0 0,0 0 0,-1 0 0,1 1 1,-1-1-1,1 0 0,0 2 0,-2-2 50,1 1-1,-1-1 1,1 1-1,-1 0 1,1-1 0,-1 0-1,0 1 1,0-1-1,1 1 1,-1-1-1,0 0 1,0 0 0,0 1-1,-1-1 1,1 0-1,0 0 1,-2 1 0,-5 4 193,-1-1 1,1 0 0,-1 0 0,0-1 0,-16 6 0,15-7-647,-1 0 795,1 0-1,-1 0 1,-21 1-1,31-4-529,-1 0-1,0 0 1,0 0-1,0 0 1,0-1-1,0 1 1,0-1-1,1 1 1,-1-1-1,0 0 1,0 1-1,-1-2 1,2 1-205,0 0 0,0 0 0,0 0 0,0 0 0,1 0 0,-1 0 0,0 0 0,1 0 0,-1 0 0,1 0 0,-1 0 0,1 0 0,-1 0 0,1 0 0,0 0 0,0-1 1,-1 1-1,1 0 0,0 0 0,0-3 0,0-14-8437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6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41 11403,'0'0'2509,"10"0"411,0 1-2114,43 0 2854,-50-1-3369,0 0 0,0 0 1,0-1-1,0 1 1,0-1-1,0 1 1,-1-1-1,1 0 1,0 0-1,0-1 0,-1 1 1,1 0-1,-1-1 1,1 0-1,3-2 1,-6 3-260,0 1 0,1 0 0,-1-1 0,0 1 0,1 0 0,-1-1 0,0 1 0,0 0 0,1-1 0,-1 1 0,0-1 1,0 1-1,0-1 0,1 1 0,-1-1 0,0 1 0,0 0 0,0-1 0,0 1 0,0-1 0,0 1 0,0-1 1,0 1-1,0-1 0,0 1 0,-1-1 0,1 1 0,0-1 0,0 1 0,0 0 0,0-1 0,-1 0 0,-15-6 173,-24 4-436,38 3 277,-4 0-71,0 0 0,0 1 0,0-1 0,0 1 0,0 1 0,0-1 0,0 1 0,0 0 0,1 0 1,-10 6-1,13-7 21,0 1 1,0-1-1,0 1 1,0 0-1,0-1 1,0 1 0,1 0-1,-1 0 1,1 1-1,-1-1 1,1 0-1,0 0 1,0 1 0,0-1-1,0 0 1,0 1-1,1-1 1,-1 1-1,1-1 1,-1 1 0,1-1-1,0 1 1,0 0-1,0-1 1,1 1 0,-1-1-1,0 1 1,2 3-1,-1-3 6,0 0 1,1 0-1,-1-1 0,1 1 0,-1 0 1,1-1-1,0 1 0,0-1 0,0 1 1,0-1-1,1 0 0,-1 0 0,1 0 1,-1 0-1,1 0 0,0-1 0,-1 1 1,1-1-1,0 0 0,0 0 0,0 0 1,0 0-1,0 0 0,0-1 0,4 1 1,11 2-709,-1-2 1,1 0-1,21-2 0,-27 1-363,-6 0 129,0-1-1,0 1 1,-1-1-1,1 0 1,0-1 0,-1 1-1,1-1 1,-1 0-1,1-1 1,-1 1-1,6-5 1,23-16-10607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7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32 14638,'0'0'5007,"-2"11"-2882,-2 29-598,3 64 0,-4 51-791,5-155-728,0 0 0,0 0 0,-1 0 0,1 0 1,0 1-1,0-1 0,0 0 0,0 0 0,0 0 0,0 1 0,0-1 0,0 0 0,0 0 0,0 0 0,-1 1 0,1-1 1,0 0-1,0 0 0,0 0 0,0 1 0,0-1 0,1 0 0,-1 0 0,0 1 0,0-1 0,0 0 0,0 0 0,0 0 0,0 1 1,0-1-1,0 0 0,0 0 0,0 0 0,1 0 0,-1 1 0,0-1 0,0 0 0,0 0 0,0 0 0,1 0 0,-1 0 1,0 1-1,0-1 0,0 0 0,1 0 0,-1 0 0,0 0 0,0 0 0,0 0 0,1 0 0,-1 0 0,0 0 0,0 0 0,0 0 1,1 0-1,-1 0 0,0 0 0,0 0 0,0 0 0,1 0 0,15-14 165,21-34-368,-33 43 130,6-9-516,0-1 0,0 0 0,-1 0 1,7-19-1,-44 83-1490,23-34 2047,3-8 109,-1 0 1,1 0 0,1 0 0,-1 0-1,1 1 1,0-1 0,1 1-1,0 8 1,0-15-61,1-1 0,-1 1 1,1-1-1,0 1 0,-1-1 0,1 1 1,-1-1-1,1 1 0,0-1 0,0 0 1,-1 0-1,1 1 0,0-1 0,-1 0 1,1 0-1,0 0 0,0 0 0,-1 1 1,1-1-1,0 0 0,0 0 0,-1-1 1,1 1-1,0 0 0,0 0 0,-1 0 1,1 0-1,0-1 0,-1 1 0,1 0 1,0-1-1,-1 1 0,1 0 0,0-1 1,-1 1-1,2-2 0,27-13 7,-15 4-1182,-1 0 1,0-1-1,0-1 0,-2 0 1,20-28-1,41-78-1700,-26 25 5648,-73 159 4800,19-44-7416,2 0-1,1 0 0,0 1 0,2-1 0,0 1 0,1 24 1,1-17-362,2 38 372,10-27-4053,-13-46 2275,0-1 1538,-1 0-1,1 1 1,-1-1 0,-1 1 0,1 0-1,-1 0 1,0 0 0,-1 1-1,1-1 1,-7-5 0,0-2 232,-11-14 586,-39-56 3601,62 77-2264,10 6-1768,12 7-655,-22-7 303,63 26-3163,0-6-4990,-27-13-663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7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87 3459,'0'0'20105,"-3"6"-20121,2-4 19,-12 34-31,13-35 25,0 0 1,0-1-1,0 1 1,0 0 0,0 0-1,0 0 1,0 0-1,0 0 1,0 0 0,1 0-1,-1 0 1,0-1-1,0 1 1,1 0 0,-1 0-1,1 0 1,-1 0-1,1-1 1,-1 1-1,1 0 1,-1-1 0,1 1-1,-1 0 1,1-1-1,0 1 1,0-1 0,-1 1-1,1-1 1,0 1-1,0-1 1,0 1 0,-1-1-1,1 0 1,0 1-1,0-1 1,0 0-1,0 0 1,0 0 0,0 0-1,-1 0 1,1 0-1,0 0 1,0 0 0,1 0-1,102-10 1914,-105 11-1829,0-1 0,0 0-1,0 1 1,0-1 0,-1 0 0,1 0-1,0 0 1,0 0 0,0 0 0,0 0-1,0-1 1,-1 1 0,1 0 0,0 0-1,0-1 1,0 1 0,0-1-1,0 1 1,0-1 0,0 1 0,0-1-1,0 0 1,0 0 0,1 1 0,-1-1-1,0 0 1,-1-1 0,-2-34 356,4 27-362,0 4-66,0 0 0,0 0 0,1-1 0,-1 1 0,1 0 1,1 0-1,-1 0 0,0 0 0,1 1 0,0-1 0,5-9 0,-5 12 8,0 0 0,0 1 0,0-1 0,-1 0 0,2 0 0,-1 1 0,0 0 1,0-1-1,0 1 0,1 0 0,-1 0 0,1 0 0,-1 0 0,1 1 0,-1-1 0,1 1 0,-1-1 0,1 1 0,-1 0 0,1 0 0,0 0 0,-1 0 0,1 0 0,-1 1 0,1-1 0,3 2 1,65 22 147,-57-18-153,0 0-1,1-1 1,-1-1-1,22 4 1,-33-8-87,58 3-2495,-57-3 1585,0-1 1,0 0-1,0 1 1,0-1-1,0-1 1,0 1-1,5-3 1,14-15-14397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1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81 8072,'0'0'14755,"2"-9"-12684,2-1-1529,-2 7-346,0-1 1,-1 1 0,0-1 0,0 0-1,0 1 1,0-1 0,0 0 0,-1 1 0,0-7-1,0 9-131,0 0-1,-1-1 1,1 1-1,-1 0 1,1 0-1,-1 0 1,0 1-1,1-1 1,-1 0-1,0 0 1,0 0-1,1 0 0,-1 1 1,0-1-1,0 0 1,0 1-1,0-1 1,0 0-1,0 1 1,0 0-1,0-1 1,0 1-1,0-1 1,0 1-1,-1 0 1,1 0-1,0 0 1,0 0-1,0 0 1,0 0-1,0 0 1,0 0-1,-3 1 0,-40 4-56,31-1-15,1 1 1,0 0 0,0 0-1,0 2 1,-11 7 0,18-11-55,1 0 0,-1 0 0,1 0 1,0 1-1,0-1 0,0 1 0,0 0 0,1 1 0,0-1 1,0 0-1,0 1 0,0 0 0,0 0 0,-2 9 0,5-13 11,0 0 0,0 0 0,0-1 0,1 1 0,-1 0 0,0 0 0,1 0 0,-1-1 0,0 1 0,1 0 0,-1-1 0,1 1 0,-1 0 0,1-1 0,0 1 0,-1-1 0,1 1 0,0-1 0,-1 1 0,1-1 0,0 1 0,-1-1 0,1 0 0,0 1 0,0-1-1,0 0 1,-1 0 0,1 0 0,0 1 0,0-1 0,0 0 0,-1 0 0,1 0 0,0 0 0,0 0 0,1-1 0,42 1-233,-32 0 117,15-1-60,47 2-34,-70-1 245,0 0 1,1 1-1,-1 0 1,0-1-1,0 2 1,0-1-1,0 0 1,0 1-1,0 0 1,-1 0-1,1 0 1,0 0-1,4 5 1,-7-6 13,0 0 0,0 1 0,0-1-1,0 0 1,-1 1 0,1-1 0,0 1 0,-1-1 0,1 1 0,-1-1-1,0 1 1,0-1 0,1 1 0,-1-1 0,0 1 0,0-1-1,0 1 1,-1-1 0,1 1 0,0-1 0,0 1 0,-1-1 0,1 1-1,-1-1 1,0 1 0,1-1 0,-1 0 0,0 1 0,0-1 0,0 0-1,0 0 1,0 1 0,0-1 0,0 0 0,0 0 0,-2 1 0,-6 6 113,0 0 1,-1 0-1,-14 8 1,17-12-131,0 1-11,-4 3-42,-1 0 0,0-1 0,0 0 0,0-1-1,-1 0 1,0-1 0,-19 5 0,30-10-233,1 0 206,1 0 0,0 1 0,0-1 0,0 0 0,-1 0 0,1 0 0,0 0 0,0 0 0,0 0 0,-1 0 0,1 0 0,0 0 0,0 0 0,0 0 0,-1 0 0,1 0 0,0 0 0,0 0 0,-1 0 0,1 0 0,0 0 0,0-1 0,0 1 0,-1 0 0,1 0 0,0 0 0,0 0 0,0 0 0,0 0 0,-1-1 0,1 1 0,0 0 0,0 0 0,0 0 0,0-1 0,0 1 0,0 0 0,0 0 0,-1 0 0,1-1-1,0 1 1,0 0 0,0 0 0,0 0 0,0-1 0,0 1 0,0 0 0,0 0 0,0 0 0,0-1 0,0 1 0,0 0 0,0-17-5576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9033,'-4'10'1873,"-6"22"-112,1-1 0,2 1 0,0 0 0,-1 43 0,4 19-903,4-91-848,0-1 1,0 1 0,1 0-1,-1-1 1,0 1-1,1-1 1,0 1-1,0-1 1,0 0 0,0 1-1,0-1 1,0 0-1,0 0 1,1 1 0,-1-1-1,1 0 1,0 0-1,-1-1 1,1 1 0,0 0-1,0-1 1,0 1-1,0-1 1,1 1 0,-1-1-1,0 0 1,1 0-1,-1 0 1,5 1-1,5 1 48,0-1-1,0 0 0,0-1 0,23-1 0,-30 0-25,-3 0 1212,-3-1-1136,1 0 0,0 0-1,0 0 1,-1 0 0,1-1 0,0 1 0,0 0 0,0 0-1,0 0 1,1 0 0,-1-1 0,0 1 0,0 0 0,1 0-1,-1 0 1,1 0 0,-1 0 0,1 0 0,0-2 0,39-3-135,-29 5 41,1 0 0,0-1 0,-1-1 0,1 1 0,-1-2 0,0 0 0,16-7 0,-26 10-88,0 0 0,0 1 0,0-1 0,0 0 0,0 0 0,0 0 1,0 0-1,0 0 0,0 0 0,0 0 0,-1 0 0,1 0 0,0 0 0,-1 0 0,1 0 0,-1-1 0,1 1 0,-1 0 0,1 0 0,-1-1 1,0 1-1,0 0 0,0-1 0,1 1 0,-1 0 0,-1-1 0,1 1 0,0 0 0,0-1 0,0 1 0,-1 0 0,1 0 0,-1-1 0,1 1 1,-1 0-1,1 0 0,-1 0 0,0-1 0,1 1 0,-1 0 0,0 0 0,0 0 0,0 0 0,0 1 0,0-1 0,0 0 0,-1-1 0,-6-4-1864,1-1 0,-2 1 0,1 0 0,-16-8 0,-16-6-7879</inkml:trace>
  <inkml:trace contextRef="#ctx0" brushRef="#br0" timeOffset="1">1 121 929,'0'0'19090,"51"-16"-17777,-10 19-384,6 5-641,4-1-192,-8-7-1056,6 0-6375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2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14798,'0'0'1735,"-3"12"149,-40 133 3149,-17 71-2731,61-214-147,4-10-886,15-28-561,18-50-831,-34 73 244,0-1-1056,-2 25 68,-2-7 841,-1-1 0,1 1 0,0-1 0,1 1 0,-1-1 0,0 0 0,1 1 0,0-1 0,0 1 0,0-1 1,0 0-1,1 0 0,-1 0 0,4 6 0,-2-7 26,0 0 1,0 0 0,0-1-1,0 1 1,0-1-1,0 0 1,0 0 0,0 0-1,1 0 1,-1 0-1,0-1 1,1 1 0,-1-1-1,0 0 1,1 0-1,3-1 1,3 0 69,0 0-1,0-1 1,0 0 0,-1-1-1,1 0 1,-1-1 0,1 0-1,-1 0 1,-1-1 0,1 0-1,-1 0 1,10-9 0,-7 6-46,-1-1-1,1 0 1,-2-1 0,1 0 0,-1-1 0,-1 0 0,0 0 0,8-17 0,-16 28-28,0 0 0,-1 0 0,1 1 0,0-1 0,-1 0 0,1 0 1,-1 0-1,1 0 0,0 0 0,-1 0 0,1 0 0,-1 0 0,1 0 0,-1 0 0,1 0 0,0 0 0,-1 0 0,1 0 1,-1 0-1,1 0 0,0 0 0,-1 0 0,1-1 0,0 1 0,-1 0 0,1 0 0,-1-1 0,1 1 0,0 0 1,0 0-1,-1-1 0,1 1 0,0 0 0,-1-1 0,1 1 0,0 0 0,0-1 0,0 1 0,-1 0 0,1-1 0,0 1 1,0-1-1,0 1 0,0 0 0,0-1 0,0 1 0,0-1 0,0 1 0,0 0 0,0-1 0,0 1 0,0-1 0,0 1 1,0 0-1,0-1 0,0 1 0,0-1 0,0 1 0,1 0 0,-1-1 0,0 1 0,1-1 0,-32 18-123,15-4 91,0 0-1,1 2 1,1 0-1,-13 17 0,22-27 28,1 1 1,0 0-1,0 0 0,0 0 0,1 1 0,0-1 0,0 1 0,1 0 0,0 0 0,0-1 0,1 1 0,0 1 0,0-1 0,0 0 1,1 8-1,1-13 16,-1 0-1,1 0 1,0 0 0,0-1 0,0 1 0,1 0 0,-1 0 0,0-1 0,1 1 0,-1-1 0,1 1 0,-1-1 0,1 0 0,0 1 0,-1-1 0,1 0-1,0 0 1,0 0 0,0-1 0,0 1 0,0 0 0,0-1 0,0 1 0,0-1 0,0 1 0,0-1 0,0 0 0,1 0 0,-1 0 0,4-1-1,3 1 34,1 0 0,0-1 0,-1-1 0,0 1 0,15-5-1,-9-1-9,0 0-1,-1-1 0,0-1 1,0 0-1,-1-1 0,0 0 1,0-1-1,-2 0 0,17-20 1,-7 5-28,-1-1 1,-1-1 0,24-49 0,-36 54-256,-21 26-209,-22 31 136,19-12 285,1 0 1,1 2 0,-13 29-1,21-40 41,2 0 1,-1 0-1,2 1 0,0 0 0,1 0 0,0 0 0,-2 27 1,5-40 6,0 1 0,0 0 0,0-1 0,0 1 0,0-1 0,1 1 1,-1 0-1,0-1 0,1 1 0,0-1 0,-1 1 0,1-1 0,0 1 0,-1-1 1,1 1-1,0-1 0,0 0 0,0 1 0,0-1 0,0 0 0,1 0 1,-1 0-1,0 0 0,0 0 0,1 0 0,1 1 0,1-1 17,-1 0-1,1 0 0,-1 0 0,1-1 0,-1 0 1,1 1-1,0-1 0,-1-1 0,1 1 0,-1 0 1,7-2-1,2-1 39,1-1 0,0 0 0,-1-1 0,0-1 0,20-11 0,-7-2-32,0 0-1,-2-2 1,0 0 0,-2-2-1,0 0 1,-2-1 0,0-2-1,27-49 1,-38 52-205,-18 28-274,-22 30 171,17-15 238,-63 88-80,73-99 106,-1 1-1,1-1 1,1 1-1,0-1 1,0 1-1,1 0 1,0 1-1,1-1 1,-2 20-1,4-29 18,0 0 0,0 0-1,0 0 1,0-1 0,0 1-1,1 0 1,-1 0-1,0-1 1,0 1 0,1 0-1,-1 0 1,1-1-1,-1 1 1,0 0 0,1-1-1,-1 1 1,1-1-1,0 1 1,-1-1 0,1 1-1,-1-1 1,1 1 0,0-1-1,-1 1 1,1-1-1,1 1 1,27 3 179,28-15 169,-36 2-283,-1-1 0,0-1 0,0-1 0,-1-1 0,0 0 0,22-22 0,2-7 9,47-56 0,-81 88-77,5-6 9,-1 0 1,-1 0-1,0-1 1,17-33 0,-29 50-13,0 0 1,0 0-1,0 0 0,0 0 1,0 0-1,0 0 1,0 0-1,-1 1 1,1-1-1,0 0 0,0 0 1,0 0-1,0 0 1,0 0-1,0 0 1,0 0-1,0 0 0,0 0 1,0 0-1,-1 0 1,1 0-1,0 0 1,0 0-1,0 0 1,0 0-1,0 0 0,0 0 1,0 0-1,0 0 1,0 0-1,-1 0 1,1 0-1,0 0 0,0 0 1,0 0-1,0-1 1,0 1-1,0 0 1,0 0-1,0 0 0,0 0 1,0 0-1,0 0 1,0 0-1,0 0 1,-1 0-1,1 0 1,0 0-1,0 0 0,0-1 1,0 1-1,0 0 1,0 0-1,0 0 1,0 0-1,0 0 0,0 0 1,0 0-1,0 0 1,0 0-1,0-1 1,-13 10-115,-12 13 3,14-9 85,0 2 1,1-1-1,1 1 1,1 0-1,0 1 1,1 0-1,0 0 1,2 1-1,-6 22 1,5-1 115,0 0 0,3 0 1,1 45-1,2-92-280,0 1 0,0-1 0,-1 0 0,0 1 0,-1-1 0,0 1-1,0 0 1,-1 0 0,0 0 0,-1 0 0,1 0 0,-1 0 0,-1 1 0,0 0 0,0 0 0,0 0 0,-8-8 0,1 4 244,10 10 72,0-1-1,0 1 1,0-1-1,0 0 1,0 0-1,0 0 1,1 0 0,-1 0-1,1 0 1,-1 0-1,1-1 1,0 1-1,0 0 1,-1-4-1,27 5 519,17 2-684,37-1-464,-28-6-3801,-15-4-4046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3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33 7399,'16'-26'12153,"-16"20"-6181,-13 16-5333,-4 6-654,-22 22 16,37-36-9,0 0 1,0 1 0,0-1-1,0 0 1,1 1 0,-1 0-1,1-1 1,0 1 0,0 0-1,0 0 1,0-1 0,0 1-1,0 4 1,1-5 5,1 0-1,0-1 1,-1 1 0,1-1 0,0 0-1,0 1 1,0-1 0,0 0-1,0 1 1,0-1 0,1 0 0,-1 0-1,0 0 1,0 0 0,1 0-1,-1 0 1,1-1 0,-1 1 0,3 1-1,38 16-16,-29-12-76,-4-3 15,34 20-581,-42-23 658,0 1-1,-1-1 0,1 0 0,0 1 0,-1-1 1,1 1-1,-1 0 0,1-1 0,-1 1 0,1-1 1,-1 1-1,1 0 0,-1-1 0,0 1 1,1 0-1,-1-1 0,0 1 0,0 0 0,1 0 1,-1-1-1,0 1 0,0 0 0,0 0 0,0-1 1,0 1-1,0 0 0,0 0 0,0 0 1,-1-1-1,1 1 0,0 0 0,0-1 0,0 1 1,-1 0-1,1 0 0,0-1 0,-1 1 1,1 0-1,-1-1 0,1 1 0,-1-1 0,1 1 1,-1-1-1,1 1 0,-1-1 0,0 1 0,1-1 1,-1 1-1,0-1 0,1 0 0,-1 1 1,0-1-1,-1 1 0,-18 9 173,0-1 0,-1 0 0,0-2 0,-31 7 0,31-8-117,21-6-143,11-1 54,1-1 0,-1-1 0,0 0 0,0 0 0,0-1 0,0-1 0,14-7 0,-2 1 2,21-9-105,51-31 0,-80 42 150,-1 0 0,-1-1 1,0-1-1,0 0 0,-1 0 1,-1-2-1,12-14 1,-64 93 933,37-61-846,1 1 0,-1 1 0,2-1 0,-1 0 0,0 1 1,1 0-1,1-1 0,-1 1 0,1 0 0,0 0 0,0 0 0,1 0 1,0 0-1,0 0 0,2 7 0,-1-13-67,0 0 1,0 0-1,0-1 0,0 1 0,0 0 1,0 0-1,1-1 0,-1 1 1,0-1-1,0 1 0,1-1 1,-1 1-1,0-1 0,1 0 1,-1 0-1,0 1 0,1-1 1,-1 0-1,0 0 0,1-1 0,-1 1 1,1 0-1,1-1 0,31-6 72,-30 5-372,-1 0-1,-1 0 1,1 0 0,0 0 0,-1-1-1,1 1 1,-1-1 0,1 1-1,-1-1 1,0 0 0,0 0-1,2-5 1,7-24-5583,-5-7-3805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4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13357,'0'0'5573,"15"66"-5285,2-46-928,1-1-3268,10-4-4164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4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172 216 10154,'0'0'8114,"-12"6"-6651,-5 4-906,1 0 1,0 1-1,-27 25 1,36-31-416,1 1 0,0 1 0,0-1 0,0 1 0,1 0 0,0 0-1,1 1 1,0 0 0,0-1 0,0 1 0,1 1 0,0-1 0,-1 9 0,3-16-136,1 0 0,0-1 0,0 1 1,0 0-1,0 0 0,0 0 0,0 0 0,1 0 0,-1 0 0,0 0 1,0-1-1,0 1 0,1 0 0,-1 0 0,1 0 0,-1-1 0,0 1 1,1 0-1,-1 0 0,1-1 0,0 1 0,-1 0 0,1-1 0,0 1 1,-1-1-1,1 1 0,0-1 0,1 1 0,30 5 465,-23-7-290,-1 1 0,1-2 0,0 1 0,-1-1 0,15-6 0,-10 1-117,-1 0 0,0-1 1,-1 0-1,0-1 0,0 0 1,-1-1-1,0 0 0,-1 0 0,0-1 1,14-22-1,-8 7-37,0 0 1,-2-1-1,0-1 0,7-29 0,-17 49-24,0 0 0,-1 0 0,0-1 0,0 1 0,-1-1 0,0 1 0,-1-1 0,1 1 0,-2-1 0,-2-15-1,3 23-9,-1-1-1,0 1 0,0 0 0,0 0 0,0 0 0,0 0 0,0 0 0,0 0 0,0 0 0,0 0 0,0 0 0,0 0 0,-1 0 1,1 1-1,0-1 0,-1 0 0,1 1 0,0-1 0,-1 1 0,1 0 0,-1-1 0,1 1 0,-1 0 0,1 0 0,-1 0 0,1 0 1,-1 0-1,1 0 0,-1 1 0,1-1 0,0 0 0,-1 1 0,-1 0 0,-4 1-27,0 0 0,0 0 0,0 1-1,0-1 1,-9 7 0,-37 31-72,51-37 86,-1 0-1,0-1 1,1 1 0,0 0-1,0 0 1,0 0 0,0 0-1,0 1 1,0-1 0,1 0-1,-1 1 1,1-1 0,0 1-1,0 0 1,0 6 0,1-9-41,1 0 0,-1 1-1,1-1 1,-1 1 0,1-1 0,0 0 0,0 1 0,-1-1 0,1 0 0,0 0 0,0 1 0,0-1 0,0 0 0,0 0 0,1 0 0,-1 0 0,0-1 0,0 1 0,1 0 0,-1 0 0,0-1 0,1 1 0,-1-1 0,1 1 0,2 0 0,47 10-2159,-37-8 1207,0 0 379,0 0 0,0 1-1,0 1 1,-1 0-1,0 1 1,0 0-1,21 14 1,-31-17 748,0-1 0,0 1 0,0-1 0,0 1 0,-1 0 1,1 0-1,-1 0 0,0 0 0,0 1 0,0-1 0,0 1 0,0-1 0,-1 1 0,1 0 0,-1-1 0,0 1 0,0 0 1,-1 0-1,1 0 0,-1 0 0,0 0 0,0 0 0,0 0 0,0 0 0,-1-1 0,1 1 0,-1 0 0,0 0 0,-1 0 0,1-1 1,0 1-1,-1 0 0,-2 3 0,-1 2-238,-1-1 0,1 0 0,-1-1 0,-11 11 0,1-1-3099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4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7751,'0'0'15572,"0"8"-15513,-3 14 108,0-2-1,-2 1 1,-10 32 0,8-32-108,0 1-1,2-1 1,1 1 0,-3 35 0,7-56-52,0 0 0,0 0 0,0-1 0,0 1 0,1 0 0,-1 0 1,0 0-1,0-1 0,0 1 0,1 0 0,-1-1 0,1 1 0,-1 0 0,0 0 0,1-1 0,-1 1 0,1-1 0,-1 1 0,1-1 0,0 1 0,-1 0 1,1-1-1,0 0 0,-1 1 0,1-1 0,0 1 0,-1-1 0,2 0 0,29 3 288,28-15-16,-50 9-248,6-2-561,1 0 0,0 1 0,1 1 1,-1 0-1,0 2 0,33-1 0,-48 3 505,0-1-1,0 0 0,0 0 0,0 1 0,0-1 1,0 1-1,-1-1 0,1 1 0,0-1 1,0 1-1,-1-1 0,1 1 0,0 0 0,-1-1 1,1 1-1,0 0 0,-1 0 0,1-1 1,-1 1-1,1 0 0,-1 0 0,0 0 1,1 0-1,-1 0 0,0-1 0,0 1 0,1 0 1,-1 0-1,0 0 0,0 0 0,0 0 1,0 0-1,0 0 0,0 0 0,-1 0 0,1 1 1,-1 1 118,1 0 0,-1 0 0,1 0 0,-1 0 0,0 0 0,0-1 0,-1 1 0,1 0 0,0-1 0,-4 5 0,-1-1 179,-1 0 1,0 0 0,0-1-1,-1 0 1,0 0-1,0-1 1,0 0 0,0 0-1,-1-1 1,-13 4 0,3-3 37,0 0 1,0-2 0,-1 0 0,-18 0 0,36-2-358,1 0-1,0 0 1,-1 0-1,1 0 0,0 0 1,-1-1-1,1 1 1,0 0-1,-1-1 1,1 1-1,0-1 0,0 1 1,-1-1-1,1 1 1,0-1-1,0 0 0,0 0 1,-1-1-1,1 2-279,1-1 1,-1 0-1,1 0 0,-1 0 0,1 0 0,0 0 0,0 0 0,-1 0 0,1 0 0,0 0 1,0 0-1,0 0 0,0 0 0,0 0 0,0 0 0,1 0 0,-1 1 0,0-1 1,1-1-1,3-10-6416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5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0 165 5701,'0'0'14670,"8"2"-12972,-2-2-1478,-1 0 0,1 0 0,0 0-1,-1-1 1,1 0 0,-1 0 0,0 0 0,1-1 0,-1 0 0,0 0 0,0 0 0,0 0-1,0-1 1,0 0 0,0 0 0,-1 0 0,0-1 0,1 1 0,-1-1 0,6-8 0,-8 9-180,4-1 86,0-1 0,-1-1 0,0 1-1,-1-1 1,1 0 0,-1 0 0,0-1-1,0 1 1,-1-1 0,0 1 0,0-1-1,0 0 1,-1 0 0,2-14 0,-4 20-130,0 1 0,0-1 0,-1 1 0,1-1 0,0 1 0,0 0 1,-1-1-1,1 1 0,0-1 0,-1 1 0,1 0 0,0-1 0,-1 1 0,1 0 1,0-1-1,-1 1 0,1 0 0,-1 0 0,1 0 0,-1-1 0,1 1 0,0 0 1,-1 0-1,1 0 0,-1 0 0,1 0 0,-1 0 0,1 0 0,-1 0 0,1 0 0,-1 0 1,1 0-1,-1 0 0,1 0 0,-1 0 0,1 0 0,-1 0 0,1 1 0,-1-1 1,1 0-1,0 0 0,-1 1 0,0-1 0,-23 11-327,13-1 306,0 0-1,1 1 1,0 0-1,0 0 1,1 1 0,1 0-1,0 0 1,1 1 0,0 0-1,1 1 1,-5 14 0,11-27 25,-1 0 1,1 0 0,0 0 0,0 0 0,0 0 0,0 0-1,0 0 1,0 0 0,0 0 0,0 0 0,0 1 0,0-1 0,1 0-1,-1 0 1,0 0 0,1 0 0,-1 0 0,1 0 0,-1 0-1,1 0 1,0-1 0,-1 1 0,1 0 0,0 0 0,0 0-1,-1-1 1,1 1 0,0 0 0,1 0 0,36 10 59,-34-11-55,1 1 0,-1 0 0,0-1-1,1 2 1,-1-1 0,0 1 0,0-1 0,0 1-1,7 4 1,-10-4-91,0-1 0,1 0 0,-1 1-1,1-1 1,-1 0 0,1 0 0,-1 0 0,1 0-1,0 0 1,0 0 0,-1 0 0,1-1 0,0 1-1,0-1 1,0 1 0,0-1 0,0 0 0,2 1 0,-2-2-159,0 0 0,0 0 0,0-1 0,-1 1 0,1 0 0,0-1 0,0 1 0,-1-1 0,1 1 0,-1-1 0,1 0 0,-1 0 0,0 1 0,0-1 0,2-4 0,11-16-6802,1-3-5856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6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22 12075,'0'0'15391,"-9"-6"-14830,6 4-566,0 1 0,0-1 1,0 0-1,0 1 1,0-1-1,-1 1 1,1 0-1,0 0 1,-1 0-1,1 1 1,-1-1-1,1 1 0,-1 0 1,1 0-1,0 0 1,-1 0-1,1 0 1,-1 1-1,1 0 1,-1 0-1,1 0 0,0 0 1,0 0-1,-1 0 1,1 1-1,-5 3 1,6-4-7,-50 34-6,50-33 1,-1 0 1,1 0-1,-1 0 0,1 0 1,0 0-1,0 0 0,0 1 1,0-1-1,0 1 1,1 0-1,-1-1 0,1 1 1,0 0-1,0 0 0,0 0 1,-2 5-1,5-6-16,-1-1 0,1-1 1,-1 1-1,1 0 0,-1 0 0,1 0 0,0-1 1,-1 1-1,1-1 0,0 1 0,-1-1 0,1 0 0,0 0 1,0 1-1,-1-1 0,1 0 0,0-1 0,-1 1 0,3-1 1,3 2-32,48 0-945,-39-2 544,1 1-1,0 1 0,0 1 1,-1 0-1,27 7 0,-42-9 439,1 1-1,-1-1 0,1 1 0,-1-1 1,0 1-1,1-1 0,-1 1 0,0 0 1,1 0-1,-1-1 0,0 1 1,0 0-1,0 0 0,1 0 0,-1 1 1,0-1-1,0 0 0,-1 0 1,1 0-1,0 1 0,0-1 0,-1 0 1,2 3-1,-2-2 76,0-1 1,-1 1-1,1 0 0,0-1 1,-1 1-1,1-1 0,-1 1 1,1-1-1,-1 1 0,0-1 1,0 1-1,0-1 1,0 0-1,0 1 0,0-1 1,0 0-1,-2 2 0,-5 4 444,0 0 0,-1-1-1,1 0 1,-1-1 0,-11 6-1,7-5 218,9-3-621,-1-1 0,0 1-1,0-1 1,0 0-1,0 0 1,0 0 0,0 0-1,0-1 1,-1 0-1,1 0 1,0-1 0,-1 0-1,1 1 1,-9-2-1,14 0-500,-1 0-1,1 0 1,-1 0-1,1 0 0,0 0 1,-1 0-1,1 0 0,0-1 1,0 1-1,0 0 0,-1 0 1,1 0-1,0 0 0,1 0 1,-1 0-1,0 0 0,0 0 1,0 0-1,1-1 0,-1 1 1,0 0-1,1 0 0,-1 0 1,1 0-1,-1 1 0,1-1 1,0 0-1,-1 0 0,2-1 1,15-14-9320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6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14 13901,'0'0'11734,"-9"-3"-10933,4 1-796,0 0 0,-1 0 0,1 1 0,-1 0 0,1 0 0,-1 0 0,0 1 1,1 0-1,-1 0 0,0 0 0,1 1 0,-1 0 0,1 0 0,-1 0 0,1 1 0,0 0 0,-1 0 1,1 0-1,0 1 0,0-1 0,0 1 0,-8 7 0,2-2-17,8-7-2,0 0 0,1 0 0,0 1 1,-1-1-1,1 1 0,0 0 0,0 0 1,0 0-1,0 0 0,0 0 0,0 0 1,0 0-1,1 1 0,-1-1 0,1 0 1,0 1-1,-1 0 0,1-1 0,1 1 1,-1 0-1,-1 5 0,3-8-1,-1 1-1,1 0 1,-1 0-1,1-1 0,0 1 1,-1-1-1,1 1 1,0 0-1,-1-1 1,1 1-1,0-1 1,0 1-1,0-1 1,0 0-1,-1 1 0,1-1 1,0 0-1,0 0 1,0 0-1,0 1 1,0-1-1,0 0 1,0 0-1,0 0 1,1-1-1,33 2 17,-30-1-110,19 0-237,-6-1-43,0 1 0,0 1 0,0 1 0,30 6 1,-47-8 374,0 0 1,0 0 0,0 0 0,-1 0-1,1 1 1,0-1 0,0 0 0,0 1-1,-1-1 1,1 1 0,0-1 0,0 1-1,-1-1 1,1 1 0,-1-1 0,1 1-1,0 0 1,-1-1 0,1 1 0,-1 0-1,1-1 1,-1 1 0,0 0 0,1 0 0,-1 0-1,0-1 1,1 1 0,-1 2 0,0-2 56,0 1 1,-1-1 0,1 1 0,-1-1 0,1 1-1,-1-1 1,0 1 0,0-1 0,1 0 0,-1 1-1,0-1 1,0 0 0,0 1 0,-2 0 0,-41 32 1882,41-32-1782,-8 5 48,0 0 1,0-1 0,-1 0 0,0-1 0,0 0 0,0-1-1,-1 0 1,-25 4 0,38-8-338,0 0 0,0 0-1,-1 0 1,1-1 0,0 1-1,0 0 1,-1 0 0,1-1 0,0 1-1,0 0 1,-1 0 0,1 0 0,0-1-1,0 1 1,0 0 0,0-1 0,-1 1-1,1 0 1,0-1 0,0 1 0,0 0-1,0 0 1,0-1 0,0 1 0,0 0-1,0-1 1,0 1 0,0 0 0,0-1-1,0 1 1,0 0 0,0-1-1,0 1 1,0 0 0,1-1 0,-1 1-1,0 0 1,0 0 0,0-1 0,0 1-1,1 0 1,-1 0 0,0-1 0,0 1-1,0 0 1,1-1 0,8-14-6294,10 0-3357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6 139 6662,'0'0'17953,"9"-5"-16426,-3 2-1218,51-29 797,-55 31-1086,0 0-1,0 0 1,-1 0 0,1 0 0,0-1 0,-1 1 0,1 0 0,-1-1 0,1 1-1,-1-1 1,0 1 0,1-1 0,-1 0 0,0 1 0,0-1 0,0 0 0,-1 0 0,1 0-1,0 0 1,-1 0 0,1 0 0,-1 0 0,0 0 0,1 0 0,-1 0 0,0 0-1,0 0 1,-1-4 0,0 5 1,0 0-1,0 0 0,0 0 1,0 0-1,0 0 0,-1 0 1,1 0-1,0 1 0,0-1 1,-1 0-1,1 1 0,-1-1 1,1 1-1,-1-1 0,1 1 1,-1 0-1,1-1 0,-1 1 1,1 0-1,-1 0 0,1 0 1,-1 0-1,1 0 0,-1 1 1,1-1-1,0 0 0,-3 2 1,-1-2-40,1 1 0,0 1 0,0-1 1,0 1-1,0-1 0,0 1 0,0 0 0,-6 5 1,8-6 11,1 0-1,-1 1 1,0-1 0,1 1 0,-1 0 0,1-1 0,-1 1-1,1 0 1,0 0 0,0 0 0,0 0 0,0 0 0,0 0 0,0 0-1,1 1 1,-1-1 0,1 0 0,-1 0 0,1 1 0,0-1-1,0 0 1,0 0 0,0 1 0,0-1 0,0 0 0,1 0 0,-1 1-1,1-1 1,0 0 0,0 0 0,-1 0 0,1 0 0,0 0-1,1 0 1,-1 0 0,0 0 0,1 0 0,-1-1 0,1 1 0,-1 0-1,1-1 1,0 1 0,0-1 0,-1 0 0,1 0 0,0 1-1,0-1 1,0 0 0,4 1 0,12 4-3,0 1 1,1-2-1,0-1 1,0 0-1,0-1 0,0-1 1,0-1-1,1-1 1,35-4-1,-54 4 91,0-1 0,0 0 1,0 0-1,0 1 0,0-1 0,-1 0 1,1 0-1,0 0 0,0 0 0,0 0 1,-1 0-1,1 0 0,-1 0 1,1-1-1,-1 1 0,1 0 0,-1 0 1,0 0-1,1-1 0,-1 1 0,0 0 1,0 0-1,0-1 0,0 1 0,0 0 1,0 0-1,0-1 0,-1 1 0,1 0 1,0 0-1,-1 0 0,0-3 0,-13-41 537,9 37-598,1 0-1,0 0 1,0 0-1,1 0 1,0-1-1,1 0 1,-1 1 0,-1-19-1,35 32-2069,36 11-2968,-26-12-955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123 182 6278,'0'0'3518,"2"-8"91,0 0-3570,-1 2 862,1 1 0,-1 0 0,0 0-1,-1 0 1,1-1 0,-1-7 0,0 12-786,-1 0 0,1 0 1,0 0-1,0 0 0,-1 0 0,1 0 1,-1 0-1,1 0 0,-1 0 0,0 0 1,1 0-1,-1 0 0,0 0 0,1 0 1,-1 1-1,0-1 0,0 0 0,0 1 1,0-1-1,0 0 0,0 1 1,1-1-1,-1 1 0,-1 0 0,1-1 1,0 1-1,0 0 0,0 0 0,0-1 1,0 1-1,0 0 0,0 0 0,0 0 1,0 0-1,0 0 0,0 1 0,0-1 1,-1 0-1,1 0 0,0 1 0,0-1 1,-1 1-1,-3 1-114,0 0-1,-1 1 1,1-1 0,0 1 0,1 1-1,-1-1 1,0 0 0,1 1-1,0 0 1,0 0 0,0 0-1,0 1 1,1-1 0,-5 9 0,5-9-6,0 0 1,0 1 0,1-1 0,-1 1 0,1 0 0,1-1 0,-1 1 0,1 0 0,-1 0 0,1 0 0,1 0 0,-1 0 0,1 0 0,0 0-1,0 0 1,1 9 0,0-14 15,-1 1 0,0-1 0,1 1 0,-1-1 0,1 1 0,-1-1 0,0 1 0,1-1 0,-1 0 0,1 1 0,0-1 0,-1 0 0,1 1 0,-1-1 0,1 0 0,-1 0 0,1 0 0,0 0-1,-1 1 1,1-1 0,-1 0 0,1 0 0,0 0 0,-1 0 0,1 0 0,-1 0 0,1 0 0,0-1 0,-1 1 0,1 0 0,-1 0 0,1 0 0,1-1 0,20-9 684,-9 2-557,-1-1 0,0 0-1,0-2 1,-1 1 0,0-1 0,-1-1 0,11-15 0,-5 5-79,-2 0 0,0-1 1,15-34-1,-21 31-124,-13 30-262,-20 43 25,13-17 236,-26 75-8,35-94 64,1-1 1,0 1-1,0 0 0,1 0 0,1 0 0,0-1 0,2 22 0,-2-31 19,1 1 1,0-1-1,0 1 0,-1-1 0,1 1 1,0-1-1,0 1 0,0-1 1,0 0-1,0 0 0,1 0 0,-1 1 1,0-1-1,1 0 0,-1-1 0,0 1 1,1 0-1,-1 0 0,1 0 1,0-1-1,-1 1 0,1-1 0,-1 0 1,1 1-1,0-1 0,-1 0 0,1 0 1,0 0-1,-1 0 0,1 0 1,0 0-1,-1 0 0,4-1 0,0 0 39,1 0-1,0 0 1,-1 0-1,1-1 1,-1 0-1,0 0 1,0 0-1,0 0 1,7-5-1,-5 1-28,1-1-1,-1 0 1,0 0-1,-1-1 1,0 0-1,0 0 1,0 0 0,-1-1-1,-1 0 1,1 0-1,-1 0 1,-1 0-1,0-1 1,0 0-1,-1 1 1,0-1-1,-1 0 1,1-15-1,-2 24-23,0 1-1,0 0 1,0 0-1,0 0 0,0-1 1,0 1-1,-1 0 0,1 0 1,0-1-1,0 1 1,0 0-1,0 0 0,0 0 1,0-1-1,0 1 1,-1 0-1,1 0 0,0 0 1,0 0-1,0-1 0,0 1 1,-1 0-1,1 0 1,0 0-1,0 0 0,0 0 1,-1 0-1,1 0 0,0 0 1,0-1-1,0 1 1,-1 0-1,1 0 0,0 0 1,0 0-1,-1 0 0,1 0 1,0 0-1,0 0 1,0 0-1,-1 0 0,1 1 1,0-1-1,0 0 0,-1 0 1,1 0-1,0 0 1,0 0-1,0 0 0,0 0 1,-1 0-1,1 1 0,0-1 1,0 0-1,0 0 1,0 0-1,-1 0 0,1 1 1,0-1-1,0 0 0,0 0 1,0 1-1,-12 10-136,5-3 114,1 2-1,0-1 1,0 1-1,1 0 1,0 0-1,1 0 1,1 1-1,-1 0 1,1-1-1,1 1 1,-2 21-1,5-31 39,-1 0-1,1 0 1,-1 0-1,1-1 0,-1 1 1,1 0-1,0-1 0,0 1 1,-1-1-1,1 1 1,0-1-1,0 1 0,0-1 1,-1 1-1,1-1 1,0 0-1,0 1 0,0-1 1,0 0-1,0 0 0,0 0 1,0 0-1,0 0 1,-1 0-1,1 0 0,0 0 1,0 0-1,0 0 1,1-1-1,33-4 345,-30 3-339,-1 0 0,1 0 0,-1 0 0,0-1 0,0 0 0,0 0 0,0 0 0,0 0 0,0-1 0,-1 1 0,0-1 0,0 0 0,0 0 0,0 0 0,-1 0 0,1-1 0,-1 1 0,0-1 0,0 1 0,1-8 0,-3 12-202,-3 13-235,-1-4 390,1-1 0,1 0 0,-1 1 0,1-1 0,1 1 0,0 0 0,-1 11 0,3-20 51,-1 1 0,0-1-1,1 0 1,-1 1 0,0-1 0,1 0 0,-1 1 0,1-1 0,-1 0 0,0 0 0,1 1 0,-1-1-1,1 0 1,-1 0 0,1 0 0,-1 0 0,1 0 0,-1 1 0,1-1 0,-1 0 0,1 0-1,-1 0 1,1 0 0,-1-1 0,1 1 0,-1 0 0,1 0 0,-1 0 0,1 0 0,-1 0 0,1-1-1,-1 1 1,0 0 0,1-1 0,18-5 142,-14 3-151,-1 0 1,1 0-1,-1-1 1,1 1 0,-1-1-1,0 0 1,0 0-1,-1 0 1,1 0-1,3-7 1,-5 8-482,-1-1 0,1 1 0,-1 0-1,0-1 1,0 0 0,0 1 0,0-1 0,0 0 0,-1 1 0,1-5 0,-3-1-4414,-8 4-1916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49 6054,'0'0'12508,"2"-8"-9935,7-24-422,-9 32-2112,0 0 0,0-1 0,0 1-1,0 0 1,0 0 0,0-1 0,0 1 0,0 0 0,0-1 0,0 1-1,0 0 1,0 0 0,0-1 0,0 1 0,0 0 0,0-1 0,0 1-1,0 0 1,-1 0 0,1-1 0,0 1 0,0 0 0,0 0 0,-1 0-1,1-1 1,0 1 0,0 0 0,0 0 0,-1 0 0,1 0 0,0-1-1,0 1 1,-1 0 0,1 0 0,0 0 0,0 0 0,-1 0-1,1 0 1,0 0 0,-1 0 0,1 0 0,0 0 0,0 0 0,-1 0-1,0 0 1,-12 2 106,12-2-48,-8 3-93,1 1 1,0 0-1,0 0 1,1 0-1,-1 1 1,1 0-1,0 1 1,0-1-1,1 1 1,-9 10-1,-1 2-76,0 2 1,-19 31-1,32-47 23,1 0 0,-1 0-1,1 0 1,0 0 0,0 0-1,1 1 1,-1-1 0,1 1 0,0 0-1,0-1 1,1 1 0,-1 7 0,2-11 30,-1 0 1,1 0-1,-1 0 1,1 0-1,0 0 1,0-1-1,-1 1 1,1 0-1,0 0 1,0-1-1,0 1 1,0 0-1,0-1 1,0 1-1,0-1 1,0 0 0,0 1-1,0-1 1,0 0-1,0 1 1,0-1-1,0 0 1,0 0-1,1 0 1,-1 0-1,0 0 1,0 0-1,0 0 1,0 0-1,2-1 1,40-5-13,-34 2-20,1-1 0,-1 1 0,0-2 0,0 1 0,-1-1 0,9-8 0,-13 12 60,0-1 1,-1 0-1,0 0 0,0-1 1,0 1-1,0-1 1,0 1-1,0-1 0,-1 0 1,0 0-1,0 0 1,0 0-1,0 0 1,-1-1-1,0 1 0,2-6 1,-22 19 38,16-6-54,-1 1 1,1 0 0,1 0-1,-1 0 1,0 0 0,1 0-1,0 0 1,0 1-1,0-1 1,1 1 0,-3 8-1,4-12 10,0 1-1,0-1 1,-1 1-1,1 0 0,0-1 1,0 1-1,0-1 0,1 1 1,-1-1-1,0 1 1,1-1-1,-1 0 0,1 1 1,-1-1-1,1 1 1,-1-1-1,1 0 0,0 1 1,0-1-1,0 0 1,0 0-1,0 0 0,0 0 1,0 0-1,0 0 1,0 0-1,1 0 0,-1 0 1,0 0-1,0 0 1,1-1-1,-1 1 0,1-1 1,-1 1-1,1-1 1,-1 0-1,1 1 0,-1-1 1,1 0-1,1 0 1,52-1-234,-48-1-484,0 1 0,0-1 0,-1 0-1,1-1 1,0 1 0,-1-1 0,0-1-1,0 1 1,6-5 0,-7 4 26,-1 0-1,0 0 1,0 0 0,0-1 0,0 1-1,0-1 1,-1 0 0,0 0-1,0 0 1,4-10 0,-5 8 546,0 1 0,-1-1 1,1 1-1,-1-1 0,0 0 0,-1-8 0,0 15 245,0-1 0,0 1 0,1 0 0,-1 0 0,0 0 0,0-1 0,0 1 0,0 0 0,-1 0 0,1 0 0,0-1 0,0 1-1,0 0 1,0 0 0,0-1 0,0 1 0,0 0 0,0 0 0,0 0 0,0 0 0,-1-1 0,1 1 0,0 0 0,0 0-1,0 0 1,0 0 0,0 0 0,-1-1 0,1 1 0,0 0 0,0 0 0,0 0 0,-1 0 0,1 0 0,0 0 0,0 0-1,0 0 1,-1 0 0,1 0 0,0 0 0,0 0 0,0 0 0,-1 0 0,1 0 0,0 0 0,-14 6 1634,-8 13-639,18-14-948,0-1-1,0 1 1,1 0-1,0 0 1,0 0-1,0 0 1,0 1-1,1-1 1,0 1-1,0-1 1,1 1-1,-1 0 0,1 0 1,0 0-1,1 0 1,0 0-1,-1 0 1,2 0-1,-1 0 1,1-1-1,0 1 1,0 0-1,1 0 1,-1 0-1,1-1 1,1 1-1,-1-1 1,1 0-1,0 1 1,0-1-1,5 6 0,18 15-130,-12-12 6,-1 0-1,21 29 0,-30-36-20,0 0 0,-1 0 0,0 0-1,0 0 1,-1 0 0,1 0 0,-1 1 0,-1-1-1,0 1 1,1 12 0,-2-13 134,0 0 1,0-1-1,-1 1 1,0-1-1,0 1 0,0-1 1,-1 1-1,0-1 1,0 0-1,-1 0 1,0 0-1,0 0 0,-4 7 1,4-10-22,0 0 0,0 1 0,0-1 1,0 0-1,0-1 0,-1 1 0,1-1 0,-1 1 1,0-1-1,0 0 0,0-1 0,0 1 0,0-1 1,0 1-1,0-1 0,0 0 0,0-1 0,-1 1 1,1-1-1,0 0 0,-6 0 0,8 0-10,-1 0-1,1-1 0,-1 1 0,1-1 1,-1 0-1,1 1 0,0-1 1,0 0-1,-1 0 0,1 0 1,0-1-1,0 1 0,0-1 1,0 1-1,0-1 0,0 1 1,1-1-1,-1 0 0,-1-2 1,0-1-30,0 0 0,0-1 1,0 1-1,1-1 1,0 1-1,0-1 0,-2-10 1,1-2-126,1 0-1,1-1 1,0 1-1,3-23 1,-2 37 21,0 0 1,1 0-1,0-1 0,0 1 0,0 0 1,1 0-1,-1 1 0,1-1 1,0 0-1,0 0 0,0 1 1,0-1-1,1 1 0,0 0 1,-1 0-1,1 0 0,0 0 1,1 0-1,-1 0 0,0 1 0,1 0 1,-1-1-1,1 1 0,0 1 1,5-3-1,8-1-1254,1 0-1,-1 1 1,1 1-1,30-1 1,-12 1-3128,8-3-2547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9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183 210 6118,'-2'1'14603,"-9"4"-14275,0 3-334,1 0 1,0 0-1,0 1 0,1 0 0,1 1 0,-1 0 0,1 1 1,1-1-1,0 1 0,-6 13 0,13-24 24,1 0 0,-1 0 0,0 0 0,0 0 0,0 0 0,0 0 0,0 0 0,1 0 0,-1 0 0,0 0 0,0 0 0,0 0 0,0 0 0,0 0 0,0 1 0,1-1 0,-1 0 0,0 0 0,0 0 0,0 0 0,0 0 0,0 0 0,0 0 0,1 0 0,-1 0 0,0 0 0,0 1 0,0-1 1,0 0-1,0 0 0,0 0 0,0 0 0,0 0 0,0 0 0,0 0 0,0 1 0,0-1 0,0 0 0,1 0 0,-1 0 0,0 0 0,0 0 0,0 1 0,0-1 0,0 0 0,0 0 0,-1 0 0,1 0 0,0 0 0,0 1 0,0-1 0,0 0 0,0 0 0,0 0 0,0 0 0,0 0 0,0 0 0,0 1 0,0-1 0,0 0 0,0 0 0,-1 0 0,1 0 0,0 0 0,0 0 0,0 0 0,0 0 0,0 1 0,14-11 582,16-17-404,-21 20-90,-6 4 94,0 1 1,1-1-1,-1 0 0,-1 0 1,1 0-1,0 0 0,-1-1 1,1 1-1,2-7 0,-8 3-2878,2 6 2710,1-1 1,0 1-1,0 0 1,0 0-1,0 0 1,0-1 0,0 1-1,0 0 1,0 0-1,1 0 1,-1-1-1,0 1 1,1 0-1,-1 0 1,1 0-1,-1 0 1,2-1-1,-2 1 86,0 1-1,1 0 1,-1-1-1,0 1 1,1 0-1,-1-1 1,0 1-1,1 0 1,-1-1-1,0 1 0,0-1 1,0 1-1,1-1 1,-1 1-1,0 0 1,0-1-1,0 1 1,0-1-1,0 1 1,0-1-1,0 1 0,0-1 1,0 1-1,0 0 1,0-1-1,0 1 1,0-1-1,0 1 1,-1-1-1,1 1 1,0-1-1,0 1 0,0 0 1,-1-1-1,1 1 1,0 0-1,0-1 1,-1 1-1,0-1 1,-22-5 661,16 6-851,0 0 1,0 0 0,0 1 0,0 0 0,-12 3 0,13-1 58,0 0 1,0 1 0,1 0-1,-1 0 1,1 0 0,0 1-1,0 0 1,1 0 0,-8 10-1,10-13 15,0 1-1,0 0 0,0-1 0,0 1 0,1 0 0,-1 0 1,1 0-1,0 1 0,0-1 0,0 0 0,0 0 0,1 1 1,-1-1-1,1 0 0,0 0 0,0 1 0,0-1 1,0 0-1,1 1 0,0-1 0,-1 0 0,2 4 0,-1-5 7,1-1-1,-1 1 0,1-1 0,-1 1 0,1-1 0,-1 1 1,1-1-1,0 0 0,0 0 0,0 0 0,0 0 0,0 0 0,0 0 1,0 0-1,0-1 0,0 1 0,0-1 0,0 1 0,4-1 0,48 2 245,-43-2-177,3-1-63,1-1 0,-2 0 0,1-1 1,0 0-1,0-1 0,-1-1 0,0 0 0,0-1 0,0 0 0,-1-1 0,0-1 0,0 0 0,13-11 0,-4 1-37,-1-1-1,-1 0 1,0-2-1,-2 0 1,29-45-1,-42 60 32,0-1-1,0 0 0,-1 0 0,0 0 1,0 0-1,-1-1 0,0 1 1,0-1-1,0-12 0,-2 18-5,0 1-1,0-1 1,0 1 0,0-1-1,0 1 1,-1 0-1,1-1 1,-1 1 0,1-1-1,-1 1 1,1 0 0,-1-1-1,0 1 1,0 0-1,1 0 1,-1 0 0,0-1-1,0 1 1,0 0 0,0 0-1,-2-1 1,0 1-8,1 0 1,-1 0-1,0 0 0,0 0 1,0 1-1,0-1 1,0 1-1,0 0 0,1-1 1,-1 1-1,0 1 1,0-1-1,0 0 0,-5 2 1,-1 0-18,1 1 1,0 0-1,0 0 0,0 1 1,1-1-1,-1 2 0,1-1 1,0 1-1,0 1 0,-7 6 1,1 1 5,0 0 0,0 1 0,-16 25 0,28-38 16,0 0-1,0 0 1,0 0 0,1 0-1,-1 0 1,0 0 0,1 0 0,-1 0-1,1 0 1,0 0 0,-1 0-1,1 0 1,0 0 0,-1 0 0,1 0-1,0 1 1,0-1 0,0 0-1,0 0 1,0 0 0,0 1 0,0-1-1,1 0 1,-1 0 0,1 2-1,0-2 13,0 0-1,0 0 1,0-1-1,0 1 1,1 0-1,-1-1 1,0 1-1,0-1 1,1 1-1,-1-1 1,0 0-1,1 0 1,-1 1-1,0-1 1,1 0-1,-1 0 1,1 0-1,0-1 1,10 0-3,0 0 0,-1-1 1,22-7-1,-23 5-103,50-13-1005,-56 16 996,0 0-1,0 0 1,-1 1-1,1-1 1,0 1-1,0 0 1,0 0-1,0 0 1,0 1-1,0 0 1,0-1-1,5 3 1,-8-2 65,0 0 0,0 1 0,1-1 1,-1 0-1,0 1 0,0-1 1,0 1-1,0 0 0,0-1 1,-1 1-1,1 0 0,0-1 1,-1 1-1,0 0 0,1 0 0,-1-1 1,0 1-1,0 2 0,2 38 85,-2-36 13,0 19 47,-1 0 0,-1 0 0,-6 25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0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53 6887,'1'6'7929,"-2"19"-5262,-19 48 306,15-62-2907,1 0 0,0 0 0,1 0 0,0 0 0,1 1 0,1-1 1,-1 1-1,2 0 0,0 0 0,2 20 0,-2-31-53,1 0 0,-1 0 0,0 0 1,1 0-1,-1 0 0,1 0 0,-1 0 0,1 0 1,0 0-1,-1 0 0,1 0 0,0-1 1,0 1-1,-1 0 0,1-1 0,0 1 0,0 0 1,0-1-1,0 1 0,0-1 0,0 1 0,0-1 1,0 0-1,0 1 0,1-1 0,33-2 1111,-28 0-829,1-1 1,0 0-1,-1 0 0,0 0 0,1-1 1,8-6-1,-3-3 6,1 0 0,-1-1 0,-1 0 1,-1-1-1,19-31 0,-23 35-239,-1 0 0,-1-1 1,0 1-1,0-1 0,-1-1 0,-1 1 0,0-1 0,-1 1 1,2-20-1,-6 46-299,0-1-1,0 0 1,-1 0 0,-5 13 0,-8 42 232,14-54 47,1-4-59,0 0-1,0 0 1,1 0-1,1 19 0,0-27 38,-1 0 1,0 0-1,1 0 0,-1 0 1,1 0-1,0-1 0,0 1 0,0 0 1,0 0-1,0-1 0,0 1 0,0 0 1,0-1-1,1 0 0,-1 1 0,0-1 1,1 1-1,-1-1 0,1 0 0,0 0 1,-1 0-1,1 0 0,0 0 0,0-1 1,0 1-1,-1 0 0,1-1 0,0 1 1,0-1-1,3 1 0,5-1 151,-1 0 0,1 0 0,-1 0 0,0-1 0,1-1 0,-1 1 0,0-2 0,1 1 0,-1-1 0,-1-1-1,1 1 1,0-1 0,-1-1 0,0 0 0,0 0 0,0-1 0,-1 0 0,0 0 0,0 0 0,0-1 0,8-11 0,-7 7-219,0 0-1,-1 0 1,0-1 0,-1 0 0,0 0 0,-1-1-1,-1 1 1,0-1 0,0 0 0,-1-1 0,-1 1-1,0 0 1,-1-1 0,-1-20 0,0 33-24,0 1 1,0-1 0,0 1 0,0-1 0,0 1 0,0-1 0,0 1-1,0-1 1,0 1 0,0-1 0,0 1 0,-1-1 0,1 1 0,0-1-1,0 1 1,-1 0 0,1-1 0,0 1 0,0-1 0,-1 1-1,1 0 1,-1-1 0,1 1 0,0 0 0,-1-1 0,1 1 0,-1 0-1,1 0 1,0-1 0,-1 1 0,1 0 0,-1 0 0,1 0 0,-1 0-1,1-1 1,-1 1 0,1 0 0,-1 0 0,1 0 0,-1 0-1,1 0 1,-1 0 0,1 0 0,-1 1 0,1-1 0,-1 0 0,1 0-1,-1 0 1,1 0 0,0 1 0,-1-1 0,1 0 0,-1 0 0,1 1-1,-1-1 1,0 1 0,-22 20-4644,7 6-448,-1 4-1574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1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25 362 6822,'0'0'14040,"9"-1"-11627,-4 2-2248,0-2-1,0 1 0,-1 0 0,1-1 1,0 0-1,0 0 0,-1 0 0,1-1 1,-1 1-1,1-1 0,-1 0 0,0 0 1,0-1-1,0 1 0,0-1 0,0 0 1,-1 0-1,1-1 0,-1 1 0,0 0 0,1-1 1,-2 0-1,1 0 0,0 0 0,-1 0 1,0 0-1,0-1 0,0 1 0,2-10 1,-4 13-146,1 0 0,-1-1 0,0 1 0,0 0 0,0-1 0,0 1 0,0 0 0,0 0 0,0-1 0,0 1 0,0 0 0,-1-1 0,1 1 0,0 0 0,-1 0 0,1 0 0,-1-1 0,0 1 0,1 0 0,-2-2 0,1 3-30,-1-1 0,1 1 1,0-1-1,-1 1 0,1-1 0,0 1 0,-1 0 0,1 0 0,0-1 0,-1 1 1,1 0-1,-1 0 0,1 0 0,0 1 0,-1-1 0,1 0 0,0 0 0,-1 1 0,1-1 1,0 1-1,-2 0 0,-6 4-15,0 1-1,1 0 1,0 0 0,0 0-1,0 1 1,1 0 0,0 1-1,1-1 1,-1 1 0,2 1-1,-1-1 1,1 1 0,-7 15-1,11-22 29,0 0-1,1-1 0,-1 1 0,1 0 0,-1-1 0,1 1 0,-1 0 0,1-1 0,0 1 1,0 0-1,0 0 0,0-1 0,0 1 0,0 0 0,0 0 0,1-1 0,-1 1 0,1 0 1,-1-1-1,1 1 0,-1 0 0,1-1 0,0 1 0,0-1 0,0 1 0,0-1 0,0 1 1,0-1-1,0 0 0,1 0 0,-1 1 0,0-1 0,1 0 0,-1 0 0,1 0 0,-1-1 1,1 1-1,0 0 0,-1 0 0,1-1 0,0 1 0,2 0 0,8 0 49,-1 0 0,1 0-1,0-1 1,-1 0 0,16-3 0,-25 3-50,8-2-22,-1 0 0,0-1 0,0 0-1,0 0 1,0-1 0,0 0 0,-1-1-1,0 0 1,0 0 0,0 0-1,-1-1 1,1 0 0,-1-1 0,-1 0-1,1 0 1,-1 0 0,0-1 0,-1 0-1,0 0 1,0 0 0,-1-1-1,0 0 1,0 1 0,-1-1 0,-1-1-1,1 1 1,-1 0 0,1-18 0,-3 27 19,0-1 0,0 1 0,0 0 0,0-1 0,0 1 0,0-1 0,0 1 0,0 0 0,0-1 0,0 1 0,-1 0 0,1-1 0,0 1 0,0 0 0,0-1 0,-1 1 0,1 0 0,0-1 0,0 1 0,-1 0 0,1-1 0,0 1 0,0 0 0,-1 0 0,1 0 0,0-1 0,-1 1 0,1 0 0,0 0 0,-1 0 0,1 0 0,-1 0 0,1-1 0,0 1 0,-1 0 0,1 0 0,0 0 0,-1 0 0,1 0 0,-1 0 1,1 0-1,0 0 0,-1 1 0,1-1 0,0 0 0,-1 0 0,1 0 0,-1 0 0,1 0 0,0 1 0,-1-1 0,1 0 0,0 0 0,0 1 0,-1-1 0,0 1 0,-18 15-308,11-2 232,0 1 0,1 0 0,1 0 0,1 1 0,0 0 0,1 0 0,1 0 0,0 0 0,-1 23 0,5-38 85,-1 0 0,1 0 0,-1 0 0,1 0 0,-1 0 1,1 0-1,0-1 0,-1 1 0,1 0 0,0 0 0,0 0 0,0-1 0,-1 1 0,1 0 0,0-1 0,0 1 0,0-1 1,0 1-1,0-1 0,0 1 0,0-1 0,0 0 0,0 1 0,1-1 0,-1 0 0,0 0 0,0 0 0,0 0 0,0 0 1,0 0-1,0 0 0,0 0 0,2-1 0,40-5 273,-31 2-190,0-1-1,-1 0 1,0-1 0,0-1 0,-1 0-1,1 0 1,-2-1 0,1 0 0,11-14-1,72-89 613,-92 109-693,9-11 49,7-8 24,0 0 0,-2-1 0,-1-1 0,0-1 0,-2 0 1,12-32-1,-24 55-89,1 1 1,-1-1 0,1 0 0,-1 0-1,0 0 1,1 0 0,-1 0 0,0 0-1,0 0 1,0 0 0,0 0 0,0 0-1,0 1 1,0-1 0,0 0 0,0 0-1,0 0 1,0 0 0,-1 0 0,1 0-1,0 0 1,-1 0 0,1 0 0,-1 1-1,1-1 1,-1-1 0,0 2-5,0 0 0,0 0 0,-1 0 0,1 0 0,0 0 1,0 1-1,0-1 0,0 0 0,0 1 0,0-1 0,0 0 0,0 1 0,0-1 1,0 1-1,0 0 0,1-1 0,-1 1 0,-1 0 0,-40 39-154,34-29 151,0 0-1,1 0 1,1 0-1,-1 1 0,2 0 1,0 1-1,0-1 1,1 1-1,1 0 1,-2 14-1,1-3 17,2 1 0,1 0 1,1-1-1,5 41 0,-3-59 13,-1 0 0,1 0 0,0-1 1,1 1-1,4 9 0,-4-11 1,-1 0 1,0 0-1,0 1 1,0-1-1,0 1 1,-1 0-1,0-1 1,1 7-1,-24-27-63,6-5-17,1-1-1,1 0 1,0-1-1,2-1 1,1 0 0,1 0-1,-8-31 1,18 54 99,0 1 1,0 0 0,0-1-1,0 1 1,0 0 0,1-1-1,-1 1 1,0 0-1,0-1 1,0 1 0,0 0-1,0 0 1,0-1 0,1 1-1,-1 0 1,0-1-1,0 1 1,0 0 0,1 0-1,-1 0 1,0-1 0,0 1-1,1 0 1,-1 0 0,0 0-1,1-1 1,-1 1-1,0 0 1,0 0 0,1 0-1,-1 0 1,0 0 0,1 0-1,-1 0 1,0 0-1,1 0 1,22-2 174,21 5-300,13 7 166,7 1-1425,-21-8-4251,-17-3-4334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9001,'1'6'10791,"-1"10"-5600,-1 91-5383,-25 69 283,26-176-68,0 1 0,0-1 0,0 1 0,0-1-1,0 0 1,0 1 0,0-1 0,0 1 0,0-1-1,0 0 1,0 1 0,0-1 0,1 1 0,-1-1 0,0 0-1,0 1 1,0-1 0,0 0 0,1 1 0,-1-1 0,0 0-1,0 1 1,1-1 0,-1 0 0,0 0 0,1 1-1,-1-1 1,0 0 0,1 0 0,-1 1 0,0-1 0,1 0-1,-1 0 1,0 0 0,1 0 0,-1 0 0,1 0 0,-1 1-1,0-1 1,1 0 0,0 0 0,22-7 732,21-18-120,-21 8-570,35-23 18,-55 38-94,0 0 0,0 0 0,1 1 0,-1-1 0,1 1 0,0 0 0,-1 0 0,1 0 0,0 0 0,0 1 1,0-1-1,-1 1 0,7 0 0,-9 1-8,0-1 0,0 1 0,-1 0 1,1-1-1,0 1 0,-1 0 0,1 0 0,0-1 1,-1 1-1,1 0 0,-1 0 0,1 0 0,-1 0 1,0 0-1,1 0 0,-1 0 0,0 0 0,0-1 1,1 1-1,-1 0 0,0 0 0,0 0 0,0 0 1,0 2-1,-1 31 82,1-25-46,-5 34 304,1 1-3866,11-45-2487,22-12-482,-7-2-2054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2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1794,'0'0'18188,"-9"2"-17831,1-1-318,0 1-1,1 1 1,-1-1 0,0 1-1,-8 5 1,13-7-17,1 1 0,-1-1 0,1 1 0,0 0 0,0-1-1,0 1 1,0 0 0,0 0 0,0 1 0,0-1 0,1 0 0,-1 0 0,1 1 0,-1-1 0,1 1 0,0 0 0,0-1 0,0 1 0,0 0 0,1-1-1,-1 1 1,1 0 0,0 3 0,0-6 12,0 1 0,1 0-1,0 0 1,-1-1-1,1 1 1,-1 0 0,1 0-1,0-1 1,-1 1 0,1-1-1,0 1 1,0-1-1,0 1 1,-1-1 0,1 1-1,0-1 1,0 0-1,0 1 1,0-1 0,0 0-1,0 0 1,0 0 0,0 0-1,0 0 1,-1 0-1,1 0 1,0 0 0,1 0-1,36-1 472,-34 1-447,5-1-9,0-1 1,-1 0-1,1 0 1,-1-1-1,0 0 1,0-1-1,0 1 1,13-10-1,-12 8 94,0 0 0,1 0 0,-1 1 0,1 1-1,11-4 1,-20 8-184,0 1 1,0-1-1,0 1 0,-1-1 0,1 1 0,-1-1 0,1 1 0,-1 0 1,1-1-1,-1 1 0,0-1 0,0 1 0,1 0 0,-1-1 0,-1 4 1,7 26 101,-5-30-244,1 0 0,-1 0 0,0 0 1,1 0-1,-1 0 0,1 0 0,0 0 0,-1-1 1,1 1-1,0 0 0,-1-1 0,1 0 0,0 1 1,0-1-1,-1 0 0,1 0 0,2 0 0,35-2-5310,-35 2 4598,27-6-6813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3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163 367 14478,'0'0'3705,"-10"1"-1255,-3 1-2104,1 0 1,0 1-1,0 1 1,0 0-1,-16 8 1,25-11-301,-1 1 0,0-1 1,0 1-1,1 0 1,-1 1-1,1-1 0,-1 1 1,1-1-1,0 1 1,0 0-1,0 0 0,0 0 1,1 1-1,0-1 1,-1 1-1,1-1 0,0 1 1,0 0-1,1 0 1,-1 0-1,1 0 0,0 0 1,-1 5-1,3-8-24,-1-1 0,0 1 0,0-1 0,0 1 0,1 0 0,-1-1 0,0 1 0,1-1 0,-1 1 0,1-1 0,-1 1 0,0-1 0,1 1 0,-1-1 0,1 1 0,-1-1 0,1 0 0,-1 1 0,1-1 0,0 0 0,-1 1 0,1-1 0,-1 0 0,1 0 0,0 0 0,-1 0 0,1 1 0,0-1 0,-1 0 0,1 0 0,0 0 0,-1 0 0,1 0 0,1-1-1,26-4 1351,-18 0-1172,1-1 0,-1 0 0,0 0 0,0-1 0,-1-1 1,0 0-1,10-11 0,54-67-159,-68 79-7,8-9-24,10-12 26,-1-2 0,35-60 0,-51 72-66,-12 14-42,-19 23-93,4 6 118,1 0-1,-32 54 1,44-65 76,0 1-1,1 0 0,1 0 1,0 0-1,1 1 0,1 0 1,-4 28-1,7-42-11,1 0-1,0-1 1,0 1-1,0 0 1,0-1 0,0 1-1,0-1 1,0 1-1,1 0 1,-1-1-1,1 1 1,-1-1 0,1 1-1,-1-1 1,1 1-1,0-1 1,0 1-1,0-1 1,0 0 0,0 1-1,0-1 1,0 0-1,0 0 1,0 0-1,0 0 1,1 0 0,-1 0-1,1 0 1,-1 0-1,0-1 1,3 2-1,2-1 28,-1 0 0,1 0-1,0-1 1,-1 1 0,1-1 0,0 0-1,-1-1 1,7-1 0,-9 2-75,0-1 0,0 0 1,0-1-1,0 1 0,-1 0 1,1-1-1,0 1 0,0-1 1,-1 0-1,1 0 0,-1 0 1,0 0-1,0 0 0,1-1 1,-2 1-1,1-1 1,0 1-1,0-1 0,-1 0 1,1 0-1,-1 0 0,0 0 1,0 0-1,0 0 0,0 0 1,-1 0-1,1 0 0,-1 0 1,0 0-1,0-4 0,0 7 42,-10 34 69,12-32-68,0 0 0,0 0 0,0 0 0,1 0 0,-1 0 0,0 0 0,1-1 0,-1 1 0,1-1 0,0 0 0,-1 0 0,1 0 0,0 0 0,0 0 0,0-1 0,0 1 0,0-1 0,-1 0 0,1 0 0,0 0 0,0 0 0,0 0 0,0-1 0,0 1 0,0-1 0,0 0 0,4-2 0,3 0 49,0-2 0,0 1 0,-1-2 0,1 1 0,-1-1 0,8-7 1,-7 6-56,6-6 52,1 0-1,-2-2 1,21-22-1,-32 31-43,1 0-1,-1-1 0,-1 1 0,1-1 0,-1 1 1,0-1-1,-1 0 0,0 0 0,0 0 0,0 0 1,-1-1-1,0 1 0,0-13 0,-2 18-28,0 1-1,-1 0 1,1-1-1,0 1 1,-1 0-1,1 0 1,-1 0-1,1 0 1,-1 0-1,0 1 0,1-1 1,-1 0-1,0 1 1,1-1-1,-1 1 1,0 0-1,0-1 1,1 1-1,-1 0 1,0 0-1,0 0 1,1 0-1,-1 1 1,0-1-1,0 0 1,1 1-1,-1-1 0,0 1 1,0 0-1,1-1 1,-1 1-1,-1 1 1,-9 17 27,0 0 1,-1-1-1,-28 29 1,24-29 70,2 0 1,0 0 0,-18 32-1,30-45-61,0 0 0,0 1 0,1 0 0,-1-1-1,1 1 1,1 0 0,-1 0 0,1 0 0,0 1 0,0 7-1,43 3 946,-36-14-950,0 0 0,0 0 0,1-1 0,-1 0 0,1 0 0,-1 0 0,1-1 0,0 0 0,0-1 0,0 1 0,0-1 0,-1-1 0,1 1 0,0-1 0,0 0 0,0-1 0,-1 1 0,1-2 0,-1 1 0,1 0 0,-1-1 0,0 0 0,0-1 0,0 0 0,-1 1 0,7-7 0,53-47 2,-3-2 0,-2-2 0,-3-4 1,89-131-1,-145 193-18,1 1 0,-1 0 1,1-1-1,-1 1 0,0-1 0,0 1 0,0-1 1,0 0-1,0 1 0,-1-1 0,1 0 1,-1-4-1,0 7-5,0-1 0,0 1 0,0-1 0,0 1 0,0-1 1,-1 1-1,1 0 0,0-1 0,0 1 0,0-1 0,-1 1 0,1-1 0,0 1 0,-1 0 1,1-1-1,0 1 0,-1 0 0,1-1 0,0 1 0,-1 0 0,1-1 0,-1 1 0,1 0 1,0 0-1,-1-1 0,1 1 0,-1 0 0,1 0 0,-1 0 0,1 0 0,-1 0 1,1 0-1,-1 0 0,1 0 0,-1 0 0,1 0 0,-1 0 0,0 0 0,-15 3-163,16-3 166,-10 5-21,0 1 1,0 0 0,0 1 0,1 0-1,0 0 1,0 1 0,1 0 0,0 1 0,1-1-1,-8 12 1,-7 6 4,11-13 59,1-1 1,0 2-1,1-1 0,1 1 1,0 1-1,1-1 1,0 1-1,1 0 1,-4 20-1,8-27-21,0-1-1,1 0 1,0 0-1,1 0 1,0 1-1,0-1 1,0 0-1,1 0 1,0 1-1,0-1 1,1 0 0,0 0-1,0 0 1,1-1-1,-1 1 1,2 0-1,-1-1 1,1 0-1,0 0 1,0 0-1,1 0 1,8 9-1,-6-9-64,1 0 0,0 0 0,0-1 0,0 0-1,0 0 1,1-1 0,0 0 0,0-1-1,0 0 1,0 0 0,16 2 0,-15-4-856,0 0 1,0 0-1,1-1 0,-1 0 1,0-1-1,15-3 1,15-11-8086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05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1 336 6022,'0'0'5941,"8"-3"-5797,21-4-100,-1 1-1,1 1 1,49-1-1,2-1 205,105-16-32,441-34-1030,2592 39 1769,-2071 20-741,-1018-2-208,1632-34 426,-689-38-287,267-15 127,-493 74 998,-520 44-734,-226-18-1761,76 15-6158,-131-21 4938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4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37 10794,'-19'0'7041,"39"1"-4899,39 0-1144,146-18-169,96-4-1856,-290 24-966,-13 4-388,-18 6-852,-11-1-2090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4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6534,'0'0'9417,"61"-6"-8680,-20-2 192,10-3-449,5 4-256,0 0-160,9 4-64,-3-1 0,-6 4-160,4 0-641,-8 0-416,-2 0-640,-11-6-1122,-3-2-1409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4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8648,'0'0'9551,"9"-5"-9434,-7 4-113,1-1 0,0 0 0,0 1 0,0-1 1,0 1-1,0-1 0,1 1 0,-1 0 1,0 0-1,1 1 0,-1-1 0,0 1 1,1-1-1,-1 1 0,1 0 0,-1 1 1,1-1-1,-1 1 0,0-1 0,1 1 1,-1 0-1,0 0 0,6 3 0,61 30 54,103 58 34,-169-90-109,0 0 1,-1 0-1,1 1 1,-1-1-1,0 1 0,0 0 1,0 0-1,0 0 1,0 0-1,-1 0 1,1 1-1,-1 0 0,0-1 1,0 1-1,0 0 1,-1 0-1,1 0 0,-1 0 1,1 6-1,-1-5 5,-1 1 0,-1-1-1,1 0 1,-1 0 0,0 1-1,0-1 1,-1 0 0,1 0 0,-1 0-1,0 0 1,0 0 0,-1-1-1,0 1 1,0-1 0,-4 6-1,-51 61-56,-67 63-1,84-91-2540,20-23-3102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200 106 9865,'0'0'7229,"-11"-6"-5660,3 1-1440,0 1 0,0 0 0,0 1 0,0 0 0,0 0 0,-17-3 0,20 6-91,1-1-1,0 1 1,0 0-1,0 1 1,0-1 0,-1 1-1,1 0 1,0 0-1,0 0 1,0 0-1,0 1 1,0-1 0,1 1-1,-1 0 1,0 0-1,1 1 1,-1-1 0,1 1-1,0-1 1,-4 6-1,4-6 4,0 1 0,1-1 0,0 1 0,-1-1 0,1 1 0,0 0 0,0 0 0,0 0 0,1 1 0,-1-1 0,1 0 1,0 1-1,0-1 0,0 0 0,0 1 0,0-1 0,1 1 0,-1 3 0,2-6-16,1 1 0,-1-2 0,0 1 1,0 0-1,1 0 0,-1 0 0,1 0 0,-1-1 1,0 1-1,1-1 0,-1 1 0,1-1 1,-1 0-1,1 1 0,0-1 0,-1 0 0,1 0 1,-1 0-1,1 0 0,-1 0 0,1-1 1,-1 1-1,3-1 0,43-6 437,-36 3-419,0-1 0,-1-1 0,1 1 0,-1-2 0,0 1 0,-1-2 0,1 1 0,-2-1 0,1-1 0,-1 1 0,0-1 0,-1-1 0,0 1 0,0-1 0,-1-1 0,0 1 0,-1-1 0,4-12 0,-9 23-45,0 0 1,0 0-1,0 0 0,0 1 1,0-1-1,0 0 0,-1 0 1,1 0-1,0 0 0,0 0 1,0 0-1,0 0 0,0 0 1,0 0-1,0 0 0,0 0 1,-1 0-1,1 0 0,0 0 1,0 0-1,0 0 0,0 0 1,0 0-1,0 0 0,0 0 1,-1 0-1,1 0 0,0 0 1,0 0-1,0 0 0,0 0 1,0 0-1,0 0 0,0 0 1,0 0-1,-1 0 0,1 0 1,0 0-1,0 0 0,0 0 1,0 0-1,0 0 0,0-1 1,0 1-1,0 0 0,0 0 1,0 0-1,0 0 0,0 0 1,-1 0-1,1 0 0,0 0 1,0 0-1,0-1 0,0 1 0,0 0 1,0 0-1,0 0 0,0 0 1,0 0-1,0-1 0,-7 8-97,-2 5 133,2 0 0,-1 0-1,2 1 1,-1 0 0,2 0-1,0 0 1,0 1 0,1 0-1,1 0 1,0 0 0,1 0-1,0 27 1,2-39-17,1 0 0,-1 0 0,1 0 0,-1 0 0,1 0 0,0 0 0,0-1 0,-1 1 0,1 0 0,1-1 0,-1 1 0,0 0 0,0-1 0,0 0 0,1 1 0,-1-1 0,1 0 0,-1 1 1,1-1-1,0 0 0,-1 0 0,1 0 0,0-1 0,0 1 0,0 0 0,-1-1 0,1 1 0,0-1 0,0 1 0,0-1 0,0 0 0,0 0 0,0 0 0,0 0 0,0 0 0,2-1 0,3 1 30,-1 0 0,0-1 0,0 0 0,0 0 0,0-1 0,0 0 0,0 0 1,0 0-1,0-1 0,8-5 0,-10 6-22,0-1-1,0 1 1,-1-1 0,1 0 0,-1 0-1,0-1 1,0 1 0,0-1 0,0 0 0,-1 1-1,1-1 1,-1 0 0,3-9 0,-16 15 103,6 1-117,1 1 1,-1-1-1,1 1 1,-1 0-1,1 0 1,0 0-1,0 0 1,1 1-1,-1 0 1,1-1-1,0 1 1,1 0-1,-1 1 1,1-1-1,0 0 1,0 1-1,0-1 0,1 1 1,-1 11-1,2-16-3,0-1-1,1 1 0,-1 0 0,0-1 1,1 1-1,-1 0 0,1-1 0,-1 1 1,1-1-1,-1 1 0,1-1 0,-1 1 1,1-1-1,0 1 0,-1-1 0,1 0 1,0 1-1,-1-1 0,1 0 0,0 0 1,-1 1-1,1-1 0,0 0 0,0 0 0,-1 0 1,1 0-1,0 0 0,0 0 0,-1 0 1,1 0-1,0 0 0,0 0 0,-1-1 1,1 1-1,0 0 0,1-1 0,28-10 185,-24 4-158,-1 0 0,1 0 1,-2-1-1,1 0 0,-1 0 1,0 0-1,-1-1 1,1 1-1,-2-1 0,1 0 1,-1 1-1,-1-1 1,0 0-1,0-10 0,8-30 385,-9 48-414,1 0 1,-1 0 0,1-1-1,-1 1 1,1 0 0,-1 0-1,1 0 1,0 0 0,-1 0-1,1 0 1,0 0 0,0 0-1,0 0 1,0 1-1,0-1 1,0 0 0,0 0-1,0 1 1,0-1 0,0 1-1,0-1 1,0 1 0,0-1-1,1 1 1,-1 0 0,0-1-1,0 1 1,1 0 0,-1 0-1,0 0 1,0 0-1,1 0 1,-1 0 0,0 1-1,0-1 1,2 1 0,54 17-2607,-29-7-714,5-4-2456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6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18 9033,'2'-18'12571,"-11"41"-10494,-12 42-2766,4-11 1303,2 1 0,3 0 0,2 0 0,-4 70 0,14-124-605,0 1 0,0-1 0,0 0 0,0 0 0,0 0 0,0 0 0,0 0 0,0 0 0,0 0 0,1 0 0,-1 0 0,0 0 0,1 0 0,-1 0 0,1 0 0,-1 0 0,1 0 0,-1 0 0,1 0 0,0 0 0,-1 0 0,1 0 0,0-1 0,0 1 0,0 0 0,0-1 0,-1 1 0,1 0 0,0-1 0,2 1 0,0 0 27,-1-1 0,1 0 0,-1 0 0,1-1 0,-1 1 0,1 0 0,-1-1 0,1 1 0,-1-1 1,1 0-1,-1 0 0,4-2 0,5-3 73,0-1-1,0 0 1,-1 0 0,11-11 0,87-92 110,-108 110-230,0-1 1,0 1-1,1 0 0,-1 0 1,0-1-1,0 1 0,1 0 1,-1 0-1,0 0 1,0 0-1,1 0 0,-1 0 1,0-1-1,1 1 0,-1 0 1,0 0-1,1 0 1,-1 0-1,0 0 0,0 0 1,1 0-1,-1 0 0,0 0 1,1 0-1,-1 0 1,0 1-1,1-1 0,-1 0 1,0 0-1,0 0 0,1 0 1,-1 0-1,0 0 1,0 1-1,1-1 0,-1 0 1,0 0-1,0 0 0,0 1 1,1-1-1,-1 0 1,0 0-1,0 1 0,0-1 1,0 0-1,1 1 0,-1-1 1,9 23-21,-9-21 40,0 0-1,0 0 1,1 0 0,-1 0 0,1 0 0,0 0 0,0-1 0,-1 1 0,1 0 0,0 0 0,0-1 0,1 1-1,-1 0 1,0-1 0,1 1 0,-1-1 0,0 0 0,1 1 0,2 1 0,5-4 70,0 1 0,1-1 0,-1-1 0,0 0 0,-1 0 0,1-1 0,0 0 0,-1 0 0,10-5 0,-9 3-97,0 1 0,1 1 0,-1-1 0,1 2 0,-1-1 0,1 1 0,15-1 0,-25 3 3,1 0 0,0 0 0,0 1 0,-1-1 0,1 0 0,0 0 0,-1 0 0,1 1 0,0-1 0,-1 0 0,1 1 0,-1-1 0,1 1 0,0-1 0,-1 1 0,1-1 0,-1 1 0,1-1 0,-1 1 0,1-1 0,-1 1 1,0 0-1,1-1 0,-1 1 0,0-1 0,1 1 0,-1 1 0,5 27-99,-10 31 264,4-57-141,-4 28 12,5-31-21,0 0 1,0 1-1,0-1 0,0 0 0,-1 0 0,1 0 0,0 0 0,0 1 0,0-1 1,0 0-1,0 0 0,0 0 0,0 0 0,0 1 0,0-1 0,0 0 0,0 0 1,0 0-1,0 1 0,0-1 0,0 0 0,0 0 0,0 0 0,1 0 0,-1 1 1,0-1-1,0 0 0,0 0 0,0 0 0,0 0 0,0 1 0,0-1 0,1 0 1,-1 0-1,0 0 0,0 0 0,0 0 0,0 0 0,0 0 0,1 1 0,-1-1 1,0 0-1,0 0 0,0 0 0,0 0 0,1 0 0,-1 0 0,0 0 0,0 0 1,0 0-1,1 0 0,-1 0 0,0 0 0,0 0 0,0 0 0,0 0 0,1 0 1,-1 0-1,0 0 0,0 0 0,0-1 0,1 1 0,-1 0 0,0 0 0,0 0 1,0 0-1,0 0 0,0 0 0,1-1 0,0 1 13,9-4-79,0-2 1,0 1 0,0-1-1,-1 0 1,1-1-1,-1 0 1,8-9 0,-9 8-177,1 1 1,0 0-1,0 0 0,1 0 1,0 1-1,0 1 1,13-6-1,-17 14 68,-8 10 534,-9 18 1020,9-26-981,1-5-369,1 0 0,0 1 0,0-1 0,0 0 1,-1 0-1,1 0 0,0 0 0,0 1 0,0-1 1,0 0-1,0 0 0,-1 1 0,1-1 0,0 0 0,0 0 1,0 1-1,0-1 0,0 0 0,0 0 0,0 1 1,0-1-1,0 0 0,0 0 0,0 1 0,0-1 1,0 0-1,0 0 0,0 1 0,0-1 0,1 0 1,-1 0-1,0 1 0,0-1 0,0 0 0,0 0 1,0 0-1,0 1 0,1-1 0,-1 0 0,0 0 1,0 0-1,0 0 0,1 1 0,-1-1 0,0 0 1,0 0-1,0 0 0,1 0 0,-1 0 0,0 0 0,0 0 1,1 1-1,-1-1 0,18-6-14,7-1-2607,-24 36-5739,-1-25 4323,0 5-4716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7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15663,'0'0'6667,"-3"13"-6330,-21 66 391,-40 162 1581,32-83 1305,35-188-3564,2-1-1,1 0 0,1 1 1,2 0-1,1 1 0,16-33 1,-7 13-743,-14 33 235,2 0 1,0 0-1,1 0 0,0 1 0,1 0 0,1 1 0,0 0 0,23-24 0,-31 36 430,0 1 0,0-1 0,0 0 0,0 1 1,0 0-1,0-1 0,0 1 0,1 0 0,-1 0 0,0 0 0,1 0 0,-1 1 0,1-1 0,-1 1 0,1-1 0,-1 1 0,1 0 0,-1 0 0,1 0 1,-1 0-1,1 0 0,-1 1 0,1-1 0,-1 1 0,1 0 0,-1 0 0,0 0 0,1 0 0,-1 0 0,0 0 0,0 0 0,0 1 0,0-1 1,0 1-1,0 0 0,0-1 0,0 1 0,-1 0 0,1 0 0,-1 0 0,1 0 0,-1 0 0,0 1 0,0-1 0,0 0 0,0 1 0,0-1 0,0 0 1,-1 1-1,1-1 0,-1 1 0,0-1 0,0 1 0,0-1 0,0 4 0,0 2 204,-1-1-1,1 0 1,-2 0 0,1 1-1,-1-1 1,0 0 0,0 0-1,-1 0 1,0-1 0,0 1 0,0-1-1,-1 1 1,0-1 0,0 0-1,-1-1 1,0 1 0,0-1-1,0 0 1,-1 0 0,1 0-1,-12 6 1,16-10-178,0 0 1,-1-1-1,1 1 1,0 0-1,0-1 1,0 1-1,-1-1 1,1 1-1,0-1 1,-1 0-1,1 1 1,0-1-1,-1 0 1,1 0-1,-1 0 1,1 0-1,0 0 0,-1 0 1,1-1-1,0 1 1,-1 0-1,1-1 1,-2 0-1,2 0-321,0 0 0,0 0 0,0 1 0,0-1-1,0-1 1,0 1 0,0 0 0,0 0 0,0 0-1,0 0 1,1-1 0,-1 1 0,0 0 0,0-2-1,-3-10-6760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8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162 282 8776,'0'0'17857,"-5"-7"-17280,4 5-558,-1 0 0,1 0 0,-1 0 0,0 0 1,1 1-1,-1-1 0,0 0 0,0 1 0,-1-1 0,1 1 1,0 0-1,0 0 0,-1-1 0,1 1 0,0 1 0,-1-1 0,-3 0 1,3 1-21,-1 0 1,1 0 0,0 1 0,-1 0 0,1 0-1,0 0 1,-1 0 0,1 0 0,0 1 0,0-1-1,0 1 1,0 0 0,0 0 0,0 0 0,-4 4-1,-37 41-14,42-45 17,0 0-1,1 1 1,-1-1-1,1 0 1,-1 1-1,1-1 1,0 1-1,0-1 1,0 1-1,0-1 0,1 1 1,-1 0-1,1-1 1,-1 1-1,1 0 1,0 0-1,0-1 1,0 1-1,0 0 1,2 5-1,0-7 13,1 0-1,0 1 1,-1-1 0,1-1-1,0 1 1,0 0-1,-1-1 1,1 1-1,0-1 1,0 0-1,0 0 1,0 0-1,0 0 1,-1 0-1,6-2 1,0 2 36,16-2-623,-1-1 0,26-7 0,-30 5 183,0 2 1,1 0-1,-1 1 0,25 0 1,-43 2 474,0 0 1,0 1 0,0-1-1,-1 0 1,1 0-1,0 0 1,0 1 0,-1-1-1,1 0 1,0 1-1,-1-1 1,1 1-1,0-1 1,-1 1 0,1-1-1,-1 1 1,1-1-1,-1 1 1,1 0-1,-1-1 1,1 1 0,-1 0-1,1 0 1,0 0 1768,1-9-890,-1 0-1069,2-24 147,-1 13-928,0-1 0,1 1 0,6-20 0,-6 37 640,-1 0 0,1 0 1,-1 1-1,1-1 0,0 0 0,0 1 0,0-1 0,0 1 0,0 0 1,0 0-1,0 0 0,0 1 0,5-1 0,7-3-220,0-2-144,1 0-1,-1-1 1,0-1-1,-1 0 0,0-1 1,0-1-1,-1 0 1,22-23-1,-26 24 1126,-1-1 1,0 0-1,0-1 1,-1 1-1,-1-1 1,0-1-1,6-16 0,-25 67 687,1 0 0,-8 48-1,17-67-1000,1 0 1,0 1-1,1-1 0,2 0 0,0 0 0,5 30 0,-5-47-241,-1 1-1,1-1 1,0 1 0,0-1-1,0 0 1,0 1 0,0-1-1,1 0 1,0 0-1,-1 0 1,1 0 0,0 0-1,0-1 1,1 1 0,2 3-1,-4-7 0,-1 0 0,0 0 0,1 0 0,-1 0 1,0 0-1,0 0 0,0 0 0,0 0 0,0 0 0,0 0 0,-1-1 0,1 1 0,0 0 0,0 0 0,-1 0 0,1 0 0,-1-1 1,-7-11-96,-1-1 1,0 1-1,-1 1 1,-1 0 0,0 0-1,0 1 1,-26-18-1,0-3 232,14 14 133,-10-11 1330,32 28-1073,35 6-64,74 11-315,-35-13-3092,-13-3-3485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27 13164,'1'-1'393,"0"1"0,0-1 0,-1 0 0,1 1-1,0-1 1,-1 0 0,1 0 0,0 0-1,-1 0 1,1 0 0,-1 0 0,0 0-1,1 0 1,-1 0 0,0 0 0,1 0 0,-1 0-1,0 0 1,0-2 0,0 2-247,-1 1 0,1 0 0,0-1 0,-1 1 0,1-1 0,-1 1 0,1 0 1,-1-1-1,1 1 0,-1 0 0,1-1 0,-1 1 0,1 0 0,-1 0 0,1-1 0,-1 1 0,0 0 0,1 0 0,-1 0 1,1 0-1,-1 0 0,0 0 0,1 0 0,-2 0 0,-3 0-60,-1 1-1,1 0 1,0 0 0,0 0-1,-1 0 1,-7 4 0,-1 2-91,0 0-1,1 1 1,0 0 0,0 1-1,1 0 1,0 1 0,1 1-1,-14 15 1,25-26 2,0 0-1,0 1 1,0-1-1,-1 0 1,1 0 0,0 1-1,0-1 1,0 0 0,0 0-1,0 0 1,0 1 0,0-1-1,0 0 1,0 0 0,-1 1-1,1-1 1,0 0-1,0 0 1,0 1 0,0-1-1,0 0 1,1 0 0,-1 1-1,0-1 1,0 0 0,0 0-1,0 1 1,0-1 0,0 0-1,0 0 1,0 1-1,0-1 1,1 0 0,-1 0-1,0 0 1,0 1 0,0-1-1,1 0 1,-1 0 0,0 0-1,0 1 1,16 3 46,27-4 71,-35 0-210,17-1-157,-18 0 173,0 0-1,-1 0 1,1 1 0,0 0-1,0 0 1,0 1-1,0 0 1,0 0 0,-1 1-1,14 4 1,-19-5 88,-1 0 0,1-1 0,0 1 0,-1 0 0,1 0 0,-1-1 0,1 1 1,-1 0-1,1 0 0,-1 0 0,0 0 0,1-1 0,-1 1 0,0 0 0,0 0 0,0 0 1,0 0-1,1 0 0,-1 0 0,0 0 0,-1 0 0,1 0 0,0 0 0,0 0 0,0 0 1,0-1-1,-1 1 0,1 0 0,0 0 0,-1 0 0,1 0 0,-1 0 0,1-1 0,-1 1 1,1 0-1,-1 0 0,0-1 0,1 1 0,-1 0 0,0-1 0,0 1 0,1-1 0,-1 1 1,0-1-1,0 1 0,-1-1 0,-42 26 716,37-24-577,1 0 1,-1 0 0,0 0-1,-1-1 1,1 0 0,-13 0-1,19-1-257,-1 0-1,0-1 0,0 1 1,0 0-1,1-1 0,-1 1 1,0-1-1,0 1 1,1-1-1,-1 0 0,0 0 1,1 0-1,-3-1 0,3 1-267,1 0 0,-1 0 0,0 0 0,0 0-1,1 0 1,-1 0 0,1-1 0,-1 1 0,1 0 0,-1 0-1,1 0 1,0-1 0,-1 1 0,1 0 0,0 0 0,0-1 0,0 1-1,0 0 1,0 0 0,0-1 0,1-1 0,2-9-7443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9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82 15118,'0'0'9583,"8"-9"-8291,20-29-785,-27 37-499,0 0 1,-1 0 0,1 0-1,0 0 1,-1 0-1,1 0 1,-1 0 0,1 0-1,-1 0 1,0 0 0,1 0-1,-1 0 1,0 0-1,0-1 1,0 1 0,0 0-1,0 0 1,0 0-1,0 0 1,0 0 0,0-2-1,-1 2-12,0 1 0,1-1 0,-1 0 0,1 0 0,-1 1 0,0-1-1,0 1 1,1-1 0,-1 1 0,0-1 0,0 1 0,0-1 0,1 1 0,-1 0 0,0-1-1,0 1 1,0 0 0,0 0 0,-1-1 0,-41 3-119,37 0 106,0 0 1,0 0 0,0 1-1,0 0 1,0 0 0,0 0-1,1 0 1,0 1 0,-1 0-1,1 0 1,-8 10-1,10-11 9,0 1-1,0-1 0,0 1 1,0 0-1,1 0 0,0-1 1,0 2-1,0-1 0,0 0 1,1 0-1,-1 1 0,1-1 1,0 0-1,1 1 0,-1-1 1,1 1-1,0 8 0,0-12 16,1 0-1,-1 0 0,1 0 0,-1 0 0,1 0 0,0 0 1,-1 0-1,1 0 0,0 0 0,0 0 0,-1 0 0,1 0 1,0-1-1,0 1 0,0 0 0,0-1 0,0 1 1,0 0-1,0-1 0,1 1 0,-1-1 0,0 0 0,0 1 1,0-1-1,0 0 0,1 0 0,1 0 0,39 2 182,-31-3-186,45-6-1684,-4-11-3965,-19 2-161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9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15278,'0'0'1565,"-4"9"292,-6 14-965,1 1-1,0 1 1,2 0-1,1 0 0,-3 30 1,3 8-572,1 70 1,7-134-280,1 0 0,-1 0 0,0 0 0,0 0 0,1 0 0,-1 0 0,0-1 1,0 1-1,0-1 0,0 1 0,0-1 0,2-3 0,14-16-242,-1-2 0,-1 0 0,-1-1 0,0 0-1,14-38 1,-43 189-1742,14-114 1838,1 21 245,0-33-183,-1 0 0,1-1 0,-1 1 0,1 0 0,-1-1 0,1 1 1,0-1-1,-1 1 0,1-1 0,0 1 0,0-1 0,0 1 0,-1-1 0,1 0 0,0 1 0,0-1 0,0 0 0,0 0 0,-1 0 1,1 1-1,0-1 0,0 0 0,0 0 0,0 0 0,0-1 0,0 1 0,-1 0 0,1 0 0,0 0 0,0-1 0,0 1 0,0 0 0,-1-1 1,1 1-1,0 0 0,1-2 0,35-22-6361,-29 17 4843,18-13-3820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0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8040,'0'0'14776,"-9"11"-14568,2-1-181,0 1-1,0 0 0,1 0 0,1 0 0,0 0 1,0 1-1,1 0 0,1 0 0,0 0 1,-3 21-1,5-12-29,-1-3 23,0 0 0,2 1 1,0-1-1,1 0 0,1 0 0,4 20 1,-6-38-121,0 0 0,0 0 0,0 0 0,1 0 0,-1 0 1,0-1-1,0 1 0,0 0 0,0 0 0,0 0 0,0 0 1,1 0-1,-1 0 0,0 0 0,0 0 0,0-1 0,0 1 1,0 0-1,1 0 0,-1 0 0,0 0 0,0 0 0,0 0 1,0 0-1,1 0 0,-1 0 0,0 0 0,0 0 0,0 0 1,0 0-1,1 0 0,-1 0 0,0 0 0,0 1 0,0-1 1,0 0-1,1 0 0,-2-21-5107,-9 2-1204</inkml:trace>
  <inkml:trace contextRef="#ctx0" brushRef="#br0" timeOffset="1">1 189 3587,'0'0'16304,"33"-1"-15984,-3 13-160,4 0-128,1-5-2786,-3-1-3044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0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16 13004,'0'0'6294,"-9"6"-5039,-30 22-134,38-27-1063,-1 0-1,1 1 1,-1-1 0,1 0 0,0 0 0,-1 1 0,1-1-1,0 1 1,0-1 0,0 1 0,0-1 0,0 1-1,0 0 1,1-1 0,-1 1 0,1 0 0,-1 0 0,0 2-1,1-3-46,1 0-1,-1 0 1,0 0-1,1 0 1,-1 0-1,0 0 1,1 0-1,-1 0 1,1 0-1,0 0 0,-1 0 1,1 0-1,0 0 1,-1 0-1,1-1 1,0 1-1,0 0 1,0 0-1,0-1 1,0 1-1,1 0 0,4 2-115,1 0 0,-1-1 0,1 1 0,0-2 0,0 1 0,8 1-1,191 13-128,-205-16 805,-5-2-95,0 0 1,0 0 0,1-1 0,-1 0-1,1 0 1,-1 0 0,1 0 0,0 0-1,-3-5 1,3 5-2,-31-41 750,32 42-1223,1 1 0,0-1 0,-1 0 0,1 0 1,0 0-1,0 0 0,0-1 0,0 1 0,1 0 0,-1 0 1,0-1-1,1 1 0,0 0 0,0-1 0,-1 1 1,1 0-1,0-1 0,1 1 0,-1 0 0,1-5 1,3 6-157,0 0 0,0 0 1,0 0-1,0 1 1,0-1-1,0 1 1,0 0-1,0 0 1,0 1-1,6 0 1,-1 0-449,32 2-2472,7 0-4235,7-2-7628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1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38 15471,'0'0'8504,"-4"12"-8462,-3 7-35,1-7-14,1 1 0,1-1 1,0 1-1,1 1 0,0-1 1,1 0-1,0 1 1,1 24-1,2-37 15,0 1 0,-1-1 0,1 0 0,0 1 0,0-1 0,0 0 0,0 0 0,0 0 0,0 0 0,0 0 0,0 0 0,1 0 0,-1 0 0,0 0 0,1-1 0,-1 1 0,0 0 0,1-1 0,-1 1 0,1-1-1,-1 0 1,1 1 0,-1-1 0,1 0 0,-1 0 0,1 0 0,-1 0 0,1 0 0,-1 0 0,1 0 0,-1-1 0,3 0 0,2 0 36,1 0 0,-1 0 0,0-1 0,0 1 0,0-2 0,10-3 0,-4-3 58,0 0 1,0 0-1,-1-1 0,-1 0 0,0-1 0,0-1 0,-1 1 0,0-1 0,-1-1 1,0 0-1,-1 0 0,-1 0 0,0-1 0,5-17 0,-36 67 357,1 37-597,22-67 125,1 0 1,0 0-1,0 0 0,1 0 1,-1 0-1,1 0 0,1 1 1,-1-1-1,1 0 0,2 9 1,-1-13 35,-1 0-1,0 0 1,1 0 0,-1 0 0,1 0 0,0-1-1,0 1 1,0 0 0,0-1 0,0 0-1,0 1 1,0-1 0,0 0 0,0 0 0,0 0-1,1 0 1,-1 0 0,1-1 0,-1 1-1,0-1 1,1 1 0,-1-1 0,1 0 0,-1 0-1,1 0 1,-1 0 0,5-1 0,0 0 46,0 0 0,0 0 0,0 0 0,-1-1 0,1 0 0,0 0 0,-1 0 1,11-6-1,-9 1-39,-1 1 1,0-2 0,0 1 0,0-1-1,-1 0 1,0 0 0,0 0 0,-1-1 0,0 0-1,-1 0 1,0 0 0,0-1 0,-1 1-1,-1-1 1,1 0 0,-1 0 0,-1 0-1,0 0 1,0 0 0,-2-12 0,1 21-25,1 0 1,-1 1 0,0-1-1,0 0 1,0 0 0,0 0-1,0 0 1,0 1 0,0-1-1,-1 0 1,1 0 0,0 0-1,0 1 1,-1-1 0,1 0-1,0 0 1,-1 1 0,1-1-1,-1 0 1,1 1 0,-1-1-1,1 0 1,-1 1 0,1-1-1,-2 0 1,1 1-9,0 0 1,0 0-1,0 0 1,0 0 0,0 0-1,1 0 1,-1 1-1,0-1 1,0 0-1,0 0 1,0 1-1,0-1 1,1 1-1,-1-1 1,0 1 0,0-1-1,1 1 1,-2 0-1,-29 36-69,28-32 123,-1 0 0,2 0 0,-1 0 0,1 1 0,-1 0 0,2-1-1,-1 1 1,0 0 0,1 0 0,0 0 0,1 0 0,-1 0 0,2 8-1,-1-12-38,1-1 0,-1 0-1,1 0 1,0 0 0,-1 0 0,1 0-1,0 0 1,0 0 0,0-1-1,0 1 1,0 0 0,0 0-1,0-1 1,0 1 0,0 0-1,0-1 1,0 1 0,0-1 0,0 0-1,1 1 1,-1-1 0,0 0-1,0 0 1,0 1 0,1-1-1,-1 0 1,0 0 0,2-1-1,37-2 250,-34 1-285,-1 0-1,1 0 0,0 0 1,-1-1-1,0 0 0,1 0 0,-1-1 1,-1 0-1,1 1 0,0-2 1,-1 1-1,0 0 0,0-1 0,0 0 1,0 0-1,-1 0 0,0 0 1,0-1-1,0 1 0,-1-1 1,0 1-1,0-1 0,0 0 0,1-9 1,-19 52-866,3-11 822,11-21 57,1-1 0,-1 2 1,1-1-1,0 0 0,1 0 0,-1 0 0,1 0 0,0 1 0,0-1 0,2 9 0,-2-12 14,1 0-1,0 0 1,0-1 0,0 1-1,0 0 1,0 0-1,0 0 1,0-1-1,1 1 1,-1 0 0,1-1-1,-1 0 1,1 1-1,-1-1 1,1 0-1,0 1 1,0-1 0,-1 0-1,1-1 1,0 1-1,0 0 1,0 0-1,0-1 1,0 1 0,0-1-1,0 0 1,0 1-1,4-1 1,21 1-341,0-2 0,0 0 0,1-2 0,-1-1-1,-1-1 1,38-12 0,-65 17 479,0-1 0,-1 1 0,1-1 0,0 1 0,0-1 0,0 1 0,0-1 0,0 0 0,0 1 0,0-1-1,0 0 1,1 0 0,-1 0 0,0 0 0,0 0 0,1 0 0,-1 0 0,0 0 0,1 0 0,-1 0 0,1 0 0,-1 0-1,1 0 1,0 0 0,-1 0 0,1-1 0,0 1 0,0 0 0,0 0 0,0-2 0,-5-41 428,5 43-567,0-1-1,0 1 1,1 0-1,-1 0 0,1-1 1,-1 1-1,1 0 1,0 0-1,-1 0 0,1 0 1,0 0-1,0 0 1,-1 0-1,1 0 0,0 0 1,0 0-1,0 0 1,0 0-1,0 1 0,1-1 1,-1 0-1,0 1 1,0-1-1,0 1 0,1-1 1,-1 1-1,0 0 1,0-1-1,3 1 0,44-5-193,-41 5 198,21-1-178,-15 2-376,0-1-1,0-1 0,0 0 0,-1 0 1,1-2-1,0 1 0,-1-2 1,1 1-1,13-7 0,-15-2-3589,-9-5-2290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2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15278,'0'0'9321,"65"34"-12524,-35-16-3555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25 7976,'0'0'2300,"11"-4"204,0-2-1663,-7 4-498,0 0 1,-1 0-1,1 0 0,1 1 1,-1-1-1,0 1 0,0 0 1,0 1-1,1-1 0,7 0 1,-11 1-269,-1 0 0,0 0 0,1 0 1,-1 0-1,0 0 0,1 0 0,-1 0 0,0 0 1,1 1-1,-1-1 0,0 0 0,1 0 0,-1 0 1,0 0-1,1 0 0,-1 1 0,0-1 0,0 0 1,1 0-1,-1 1 0,0-1 0,0 0 0,1 0 1,-1 1-1,0-1 0,0 0 0,0 1 0,1-1 1,-1 0-1,0 1 0,0-1 0,0 0 0,0 1 1,0-1-1,0 0 0,0 1 0,-3 17 825,-16 17-402,-16 11-118,-64 63 1,59-67-279,-50 65 1,91-107-107,-1 0 0,0 0-1,1 0 1,-1 1 0,0-1 0,1 0 0,-1 0-1,0 0 1,1 0 0,-1 0 0,0 0 0,1 0-1,-1 1 1,1-1 0,-1 0 0,0 0-1,1 0 1,-1-1 0,0 1 0,1 0 0,-1 0-1,0 0 1,1 0 0,-1 0 0,0 0 0,1 0-1,-1-1 1,0 1 0,1 0 0,-1 0 0,0 0-1,1-1 1,12-8-64,-1 0 0,0 0-1,-1-1 1,0-1 0,11-14 0,49-65-908,-61 77 882,7-9 25,-2 0 0,20-36-1,-34 56 28,-12 14 66,0 2 1,1 0-1,1 0 1,0 0-1,1 1 1,1 1-1,0-1 1,1 1-1,1 0 0,0 1 1,1-1-1,1 1 1,1 0-1,0 0 1,1 0-1,2 30 1,0-51 46,1 0 0,-1-1 1,1 1-1,-1 0 0,1 0 1,0 1-1,1-1 0,-1 0 0,1 1 1,0-1-1,-1 1 0,2 0 0,-1-1 1,5-2-1,-5 3-85,-1 1 0,1-1 0,0 1 1,0 0-1,0 0 0,0 1 0,0-1 0,0 0 1,1 1-1,-1 0 0,0 0 0,1 0 0,-1 0 1,1 1-1,-1-1 0,1 1 0,0 0 0,-1 0 1,1 0-1,-1 0 0,1 1 0,-1-1 0,1 1 1,-1 0-1,6 2 0,-6 0-8,-1-1 0,1 0 1,-1 0-1,0 1 0,1-1 0,-1 1 1,-1 0-1,1 0 0,0 0 0,-1 0 1,1 0-1,-1 0 0,0 0 0,0 0 0,0 0 1,0 1-1,-1-1 0,1 0 0,-1 1 1,0-1-1,0 0 0,0 1 0,0-1 1,-1 0-1,-1 6 0,2-14 2351,2-29-1663,33-93-367,-30 127-340,0 0 1,-1 0-1,1 0 1,0 0-1,0 1 1,0-1-1,-1 1 1,8 2-1,-10-2 32,7 1 7,0-1-1,0 0 1,-1 0-1,1-1 0,0-1 1,0 1-1,0-1 1,0 0-1,0-1 1,0 0-1,-1-1 1,15-6-1,-17 6 8,0 0 0,-1 0 0,0-1-1,0 1 1,0-1 0,0-1 0,0 1 0,-1-1 0,0 1-1,0-1 1,0 0 0,-1-1 0,1 1 0,-1-1 0,-1 1-1,1-1 1,-1 0 0,3-10 0,-5 16-7,0 0 0,0 0 0,0 0-1,1 0 1,-1-1 0,0 1 0,0 0 0,0 0 0,0 0 0,0-1 0,0 1-1,0 0 1,1 0 0,-1 0 0,0-1 0,0 1 0,0 0 0,0 0 0,0 0 0,0-1-1,0 1 1,0 0 0,0 0 0,0-1 0,0 1 0,0 0 0,-1 0 0,1 0-1,0-1 1,0 1 0,0 0 0,0 0 0,0 0 0,0-1 0,0 1 0,-1 0 0,1 0-1,0 0 1,0 0 0,0 0 0,0-1 0,-1 1 0,1 0 0,0 0 0,0 0-1,0 0 1,0 0 0,-1 0 0,1 0 0,0 0 0,0-1 0,-1 1 0,1 0-1,0 0 1,0 0 0,-15 10-180,-14 20-3,18-16 206,1 2-1,0-1 1,1 1-1,1 1 1,0-1 0,2 1-1,-1 1 1,2-1-1,1 1 1,0 0 0,1 0-1,1 0 1,0 37-1,2-53-2,1 0-1,-1 0 1,1 0-1,-1 0 1,1-1-1,0 1 1,0 0-1,0 0 1,0 0-1,0 0 1,0-1-1,1 1 1,-1-1-1,0 1 1,1-1-1,-1 1 1,1-1-1,0 0 1,-1 0-1,1 1 1,0-1-1,0-1 1,0 1-1,0 0 1,-1 0-1,1-1 1,0 1-1,0-1 1,1 1-1,-1-1 1,0 0-1,0 0 1,0 0-1,0 0 1,0 0-1,0-1 1,0 1-1,3-1 1,2 0 60,0-1 0,0 1 0,0-1 1,0 0-1,-1-1 0,1 0 0,-1 0 1,0 0-1,1-1 0,6-5 0,-7 4-25,0-1 0,0 1 1,-1-1-1,0 0 0,0 0 0,-1-1 0,0 1 0,0-1 0,0 0 1,-1 0-1,0 0 0,0 0 0,0-1 0,-1 0 0,-1 1 0,1-1 1,-1 0-1,0 1 0,-1-1 0,0 0 0,-1-8 0,1 15-56,0 0 0,0 0 0,0 0 0,-1 0-1,1 0 1,0 1 0,-1-1 0,1 0 0,0 0-1,-1 0 1,1 1 0,-1-1 0,1 0 0,-1 0-1,0 1 1,1-1 0,-1 0 0,1 1 0,-1-1-1,0 1 1,0-1 0,1 1 0,-1-1 0,0 1 0,0 0-1,0-1 1,0 1 0,1 0 0,-1 0 0,0-1-1,0 1 1,0 0 0,0 0 0,0 0 0,0 0-1,0 0 1,0 0 0,1 0 0,-1 1 0,0-1-1,0 0 1,0 0 0,0 1 0,0-1 0,1 1-1,-1-1 1,0 0 0,-1 2 0,-1-1-25,1 1 0,0 0 0,-1 0 0,1-1 0,0 1 0,0 1 0,0-1 0,0 0 0,0 0 0,0 1 0,0-1 0,1 1 0,0-1 0,-2 4 0,2-4 31,0 0-1,1 0 1,-1-1 0,1 1 0,-1 0 0,1 0-1,0 0 1,0 0 0,0 0 0,0 0 0,0 0-1,0 0 1,0-1 0,0 1 0,1 0 0,-1 0-1,1 0 1,0 0 0,-1-1 0,1 1-1,0 0 1,0 0 0,0-1 0,0 1 0,0-1-1,1 1 1,-1-1 0,0 0 0,1 1 0,-1-1-1,1 0 1,-1 0 0,1 0 0,-1 0 0,1 0-1,0 0 1,0 0 0,-1-1 0,1 1 0,3 0-1,2 0 26,-1-1 0,1 1 0,0-1 0,0 0 0,0-1 0,0 0 0,0 0 0,0 0 0,-1-1 0,12-4-1,-10 3-17,0 0-1,0 0 0,0-1 1,-1 0-1,1-1 1,-1 0-1,0 0 0,0 0 1,-1-1-1,1 0 0,-1 0 1,-1-1-1,1 1 0,-1-1 1,8-15-1,-13 20-130,-5 5 1,-6 8-71,-24 55 174,33-61 82,0 1 0,0-1 0,0 1 0,1-1 0,0 1 0,0-1 0,1 1 0,-1 0 0,1-1 0,0 1 0,2 6 0,-1-10-51,-1-1 0,1 0 0,0 0 0,0 0 0,0 0 0,1 0 0,-1 0 0,0 0-1,0 0 1,0 0 0,1 0 0,-1-1 0,0 1 0,1 0 0,-1-1 0,1 1 0,-1-1 0,1 0 0,-1 1 0,1-1 0,-1 0 0,1 0 0,-1 0 0,1 0 0,-1 0 0,1 0 0,-1-1 0,2 1-1,46-9 378,-36 3-495,0 0-1,0 0 1,0-2 0,-1 1-1,0-2 1,-1 0-1,0 0 1,0-1-1,-1 0 1,0-1 0,-1 0-1,0 0 1,-1-1-1,0 0 1,6-14-1,-15 22-779,-8 13 630,-9 17 181,16-23 91,0 1 0,0 0 0,0 0 0,0 1 0,1-1 0,0 0 0,0 1 0,0-1 0,1 0 0,-1 1 0,1 4 0,0-8-6,1 0 1,-1 1-1,1-1 0,-1 0 1,1 1-1,0-1 0,-1 0 1,1 0-1,0 0 0,0 0 1,0 0-1,0 0 0,0 0 1,0 0-1,0 0 0,0 0 1,0-1-1,1 1 0,-1 0 1,0-1-1,0 1 0,1-1 1,-1 1-1,0-1 0,1 1 1,-1-1-1,0 0 0,1 0 1,-1 0-1,1 0 0,-1 0 1,0 0-1,1 0 0,-1 0 1,0-1-1,3 0 0,7-1 70,1 0 0,-1-1 0,0-1 1,0 0-1,0 0 0,0-1 0,-1 0 0,0-1 0,0-1 0,16-12 0,-5 1-103,0 0-1,-1-2 1,24-30-1,-29 30-78,24-40 1,-35 53 9,0-1 1,-1 1-1,1-1 1,-2 0-1,1 0 1,-1-1-1,0 1 1,-1 0-1,1-9 1,-3 17 73,1 0 1,-1 0-1,0 0 0,1 0 1,-1 0-1,1 0 1,-1 0-1,0 0 1,1 0-1,-1 0 0,1 0 1,-1 1-1,1-1 1,-1 0-1,1 0 1,-1 1-1,0-1 0,1 0 1,0 1-1,-1-1 1,1 1-1,-1-1 1,0 1-1,-8 11-26,0-1 0,1 1 0,0 1 0,1-1 0,0 1 0,1 1 0,-6 19 0,3-6 213,1 0-1,-7 57 1,13-71-138,0 1 0,1 0 0,0 0-1,1 0 1,1 0 0,0 0 0,1 0-1,0-1 1,1 1 0,1-1 0,0 1 0,1-1-1,6 13 1,-2-15 41,-5-14 268,-12-21-53,-14-8-1864,-1 0 0,-2 2 0,-46-45 0,-6-6 316,75 80 1397,1 0 1,0 0-1,0 0 1,0 0-1,0 0 1,1-1-1,-1 1 0,0 0 1,0-1-1,1 1 1,-1 0-1,1-1 1,-1 1-1,1 0 1,0-1-1,-1 1 1,1-1-1,0-2 1,1 3-72,-1 0 1,0 1 0,1-1 0,-1 0 0,1 0 0,-1 1 0,1-1 0,0 0 0,-1 1 0,1-1-1,0 1 1,-1-1 0,1 1 0,0-1 0,0 1 0,-1-1 0,1 1 0,0 0 0,0 0 0,0-1 0,0 1-1,1 0 1,9-2 122,0 2 0,0-1 0,0 1 0,11 2-1,-5-1-237,91 11 462,-39-2-3450,-61-10-1597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2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160 160 15567,'0'0'2968,"-10"0"-459,2 1-2292,0-1-1,0 1 1,0 0-1,0 1 1,0 0 0,1 0-1,-1 1 1,1 0-1,-12 6 1,15-7-89,0 1 1,0 0-1,0 0 1,0 0-1,0 0 1,1 0-1,-1 1 1,1-1-1,0 1 1,0 0-1,1 0 0,-1 0 1,1 0-1,-1 1 1,1-1-1,1 1 1,-1-1-1,1 1 1,-2 9-1,2-12-110,1-1-1,0 1 1,-1-1-1,1 1 1,0-1 0,0 1-1,0 0 1,0-1-1,0 1 1,1-1 0,-1 1-1,0-1 1,1 1-1,-1-1 1,1 1-1,-1-1 1,1 1 0,0-1-1,0 0 1,-1 1-1,1-1 1,0 0 0,0 0-1,0 0 1,0 1-1,1-1 1,-1 0 0,0 0-1,0-1 1,1 1-1,-1 0 1,1 0-1,1 0 1,4 0 50,0 1 0,0-2 0,0 1 0,0-1-1,0 0 1,11-2 0,-8 0-66,1 0-1,-1-1 1,0 0 0,0 0 0,0-1-1,0-1 1,-1 0 0,0 0-1,0-1 1,0 0 0,0 0-1,-1-1 1,0 0 0,-1-1-1,11-12 1,0-2-85,-1-1-1,0-1 1,-2-1 0,18-39-1,-31 60 92,0 0 14,0 0-1,0 0 1,0 0 0,0-1-1,-1 1 1,0-1-1,0 1 1,0-1 0,0 1-1,-1-1 1,1-8-1,-3 13-7,1 0-1,0 1 0,-1-1 1,1 0-1,0 1 0,-1-1 1,1 1-1,0-1 0,0 1 1,-1-1-1,1 1 0,0 0 1,0 0-1,0 0 0,-2 1 1,-6 8 7,0 0 0,0 0 0,1 1 0,1 0 0,-1 0 0,2 1 1,0 0-1,0 0 0,1 0 0,-4 19 0,7-26-17,0 0 1,1 0-1,0 0 0,0 0 1,0 0-1,1 1 0,0-1 1,0 0-1,0 1 0,0-1 1,1 0-1,0 0 0,0 1 1,1-1-1,-1 0 0,1 0 1,0 0-1,0-1 0,1 1 1,-1 0-1,1-1 0,0 0 1,1 1-1,-1-1 0,1 0 1,-1-1-1,1 1 0,5 3 0,32 11-1864,-12-10-2371,10-2-6408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3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10 9961,'-1'0'414,"0"-1"0,1 0 0,-1 1 0,0-1 0,1 0 0,-1 1 0,0-1 0,0 1 1,1-1-1,-1 1 0,0 0 0,0-1 0,0 1 0,0 0 0,1-1 0,-1 1 0,0 0 0,0 0 0,-1 0 0,-38-1 2021,30 1-1534,0 1-847,-1 0 0,1 1 0,-1 0 0,1 1 0,0 0 0,0 1 0,0 0 0,1 0 0,-1 1 0,1 0-1,0 1 1,1 0 0,-1 1 0,1-1 0,0 1 0,1 1 0,-9 9 0,16-16-56,0-1 0,-1 1-1,1 0 1,0-1 0,0 1-1,-1-1 1,1 1 0,0-1 0,0 1-1,0 0 1,0-1 0,-1 1-1,1 0 1,0-1 0,0 1-1,0-1 1,1 1 0,-1 0-1,0-1 1,0 1 0,0-1 0,0 1-1,1 0 1,-1-1 0,0 1-1,0-1 1,1 1 0,-1-1-1,0 1 1,1-1 0,-1 1-1,1-1 1,-1 1 0,1-1-1,-1 1 1,1-1 0,-1 0 0,1 1-1,-1-1 1,1 0 0,-1 0-1,1 1 1,-1-1 0,1 0-1,0 0 1,-1 0 0,1 0-1,0 0 1,-1 0 0,1 1-1,-1-2 1,2 1 0,41 3-365,-35-3 216,0 0-32,93 6-3242,-94-5 3311,-1 0 1,1 0 0,-1 0-1,1 1 1,-1 0-1,1 1 1,-1-1 0,0 1-1,0 0 1,0 1-1,-1 0 1,7 4 0,-11-7 202,0 0 1,-1-1 0,1 1-1,-1 0 1,1 0 0,-1-1-1,1 1 1,-1 0 0,1 0-1,-1 0 1,0 0 0,1-1-1,-1 1 1,0 0 0,0 0-1,0 0 1,0 0 0,0 0-1,0 0 1,0 0 0,0 0 0,0 0-1,0 0 1,0-1 0,0 1-1,-1 0 1,1 0 0,0 0-1,-1 0 1,1 0 0,-1-1-1,1 1 1,-1 0 0,1 0-1,-1-1 1,0 1 0,1 0-1,-1-1 1,0 1 0,1 0-1,-1-1 1,0 1 0,0-1-1,1 0 1,-1 1 0,-1 0 0,-46 20 2344,40-19-2336,-95 30 1839,91-29-2106,1-1 1,-1 0 0,0-1-1,0 0 1,0-1 0,-22-2-1,34 2-76,0 0 0,-1-1 0,1 1 0,0-1 0,0 1 0,0-1 0,-1 1 0,1-1 0,0 1-1,0 0 1,0-1 0,0 1 0,0-1 0,0 1 0,0-1 0,0 1 0,0-1 0,0 1 0,0-1-1,0 1 1,0-1 0,0 1 0,0-1 0,0 1 0,0-1 0,1 1 0,-1-1 0,0 1 0,0-1 0,1 1-1,-1 0 1,0-1 0,1 0 0,16-12-7714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4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189 285 14670,'0'0'2760,"-8"0"-619,-2 0-2038,0 1 1,1 0 0,-1 0 0,0 1 0,1 1 0,-1-1 0,1 1 0,-1 1 0,1 0 0,-8 5-1,12-6-38,1-1-1,-1 1 0,1 0 1,0 0-1,0 0 0,0 1 0,0-1 1,1 1-1,-1 0 0,1 0 0,0 0 1,0 1-1,1-1 0,-1 1 1,1-1-1,0 1 0,0 0 0,1 0 1,-1 0-1,1 0 0,0 0 0,0 8 1,1-12-39,0 0-1,0 1 1,0-1 0,0 0 0,0 0 0,1 0 0,-1 0-1,1 0 1,-1 0 0,0-1 0,1 1 0,0 0 0,-1 0 0,1 0-1,-1 0 1,1 0 0,0-1 0,0 1 0,0 0 0,-1-1-1,1 1 1,0-1 0,0 1 0,1 0 0,32 8 415,-22-9-316,0 1-1,-1-2 1,24-3-1,-21 1-102,-1-2 0,0 1-1,0-2 1,0 0 0,-1 0-1,0-1 1,0-1 0,-1 0-1,0 0 1,0-1 0,-1-1-1,0 0 1,9-12 0,-1 1 6,-2-2 1,0 0-1,-2-1 1,-1 0 0,17-43-1,-26 57 11,0 0-1,-1-1 1,0 1-1,-1-1 1,0 0-1,0-15 1,-2 23-1,0 1 0,0 0 0,0-1 0,0 1-1,0 0 1,-1 0 0,1-1 0,-1 1 0,0 0 0,1 0 0,-1 0 0,0-1-1,0 1 1,-1 0 0,1 0 0,0 0 0,-1 1 0,1-1 0,-1 0 0,1 0 0,-1 1-1,0-1 1,0 1 0,0 0 0,0-1 0,0 1 0,0 0 0,0 0 0,0 0 0,0 1-1,0-1 1,-1 0 0,1 1 0,0-1 0,-4 1 0,-3-1-35,0 1 0,-1 1 1,1-1-1,0 1 0,0 1 1,0 0-1,0 0 0,0 1 1,1 0-1,-1 0 0,1 1 0,-11 6 1,14-6-5,0-1-1,-1 1 1,1-1 0,0 1 0,1 1 0,-1-1 0,1 1 0,0 0 0,0 0-1,0 0 1,1 0 0,0 1 0,0-1 0,0 1 0,1 0 0,-1 0-1,1 0 1,-1 11 0,2-14-51,1-1-1,0 1 1,1 0-1,-1 0 1,0-1-1,1 1 0,0 0 1,-1-1-1,1 1 1,0 0-1,1-1 1,-1 1-1,0-1 1,1 0-1,-1 1 1,1-1-1,0 0 1,-1 0-1,1 0 1,0 0-1,0 0 0,1-1 1,-1 1-1,0 0 1,1-1-1,3 2 1,8 4-1010,2 0 0,-1-1 0,24 6 0,-7-2-1237,-19-6 2040,-1 1 0,1 1-1,-1 0 1,0 0 0,-1 1 0,13 10-1,-22-16 370,0 1-1,-1 0 0,1-1 1,0 1-1,-1 0 1,1 0-1,-1 0 0,0 0 1,1 0-1,-1 1 0,0-1 1,0 0-1,-1 1 1,1-1-1,0 0 0,-1 1 1,0-1-1,1 1 0,-1-1 1,0 0-1,0 1 0,0-1 1,-1 1-1,1-1 1,0 1-1,-1-1 0,0 0 1,0 1-1,1-1 0,-1 0 1,-1 0-1,1 1 1,0-1-1,0 0 0,-1 0 1,1 0-1,-1 0 0,0-1 1,0 1-1,-3 3 1,-4 2-78,-1 4-300,5-4-2929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4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16464,'0'0'2978,"-17"60"-1536,0-23 31,-3 7 97,-1 4-353,2-3-64,3 0-224,6-2-353,-1-5-319,7-8-97,4-4-32,0-8-32,15-7-256,4-6-897,1-5-993,7 0-1986,-9-13-2658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4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79 7399,'0'0'13362,"12"5"-12049,2 1-1152,0-2 0,0 0 0,0-1-1,1 0 1,-1-1 0,16 0 0,-23-2-135,-1 1 1,1-2 0,-1 1 0,1-1-1,-1 0 1,1 0 0,-1-1 0,1 0-1,-1 0 1,0 0 0,0-1 0,0 0-1,0 0 1,-1 0 0,1-1 0,-1 0-1,0 0 1,7-7 0,-11 10 7,0-1 0,1 1 1,-1-1-1,0 1 0,0-1 1,0 0-1,0 1 0,0-1 1,0 0-1,0 0 0,-1 1 1,1-1-1,-1 0 0,1 0 1,-1 0-1,0 0 0,1 0 1,-1 0-1,0-2 0,-1 3 19,1-1 1,-1 1-1,0 0 0,1 0 0,-1 0 0,0 0 0,0 0 0,1 0 1,-1 0-1,0 0 0,0 0 0,0 0 0,0 0 0,0 0 1,-1 1-1,1-1 0,0 1 0,0-1 0,0 0 0,-1 1 0,0-1 1,-4 0 7,1 0 1,-1 0 0,1 0 0,-1 1-1,1-1 1,-1 1 0,0 1 0,1-1-1,-1 1 1,1 0 0,-1 0 0,-5 2-1,2 2 5,-1-1 0,1 1 0,0 1 1,0 0-1,1 0 0,-1 1 0,-9 9 0,14-11 28,-1-1-1,1 1 1,0 0 0,0 1 0,1-1 0,0 1-1,0-1 1,0 1 0,0 0 0,1 0 0,0 0-1,0 1 1,-1 8 0,3-14-87,0 0-1,0 1 1,0-1 0,0 0 0,1 1-1,-1-1 1,0 1 0,0-1 0,1 0-1,-1 0 1,1 1 0,0-1-1,-1 0 1,1 0 0,0 0 0,-1 1-1,1-1 1,0 0 0,0 0 0,0 0-1,0 0 1,0-1 0,2 3-1,1-1-46,0 0 0,1 0-1,-1 0 1,0 0-1,1-1 1,-1 0 0,7 1-1,10 1-1525,-1-1 0,30-1 0,-45-1 773,48-1-8854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5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10474,'0'0'18508,"-12"3"-18567,1 2 47,0-1 0,1 2 0,0-1 0,0 1 0,0 1 0,0 0-1,-12 13 1,16-16-4,1 1-1,1 0 0,-1 1 1,1-1-1,0 1 1,0 0-1,0 0 1,1 0-1,0 0 0,0 1 1,0-1-1,1 1 1,0 0-1,1-1 1,-1 1-1,0 10 0,3-16-3,-1 1-1,1 0 0,-1-1 0,1 1 0,-1-1 0,1 0 1,0 1-1,0-1 0,0 0 0,0 1 0,0-1 1,0 0-1,0 0 0,0 0 0,0 0 0,1 0 0,-1 0 1,0 0-1,1 0 0,-1 0 0,1-1 0,-1 1 0,1 0 1,-1-1-1,1 1 0,-1-1 0,1 0 0,-1 0 1,1 0-1,0 1 0,-1-1 0,1 0 0,1-1 0,61-1-573,-52 0 16,1 0 0,-1-1 1,23-8-1,-23 6-889,0-1 0,-1 0 0,20-13 0,7-13-4816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5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14125,'0'0'2760,"-7"8"-811,-2 3-1216,1 0 0,1 1 0,-1 0 0,2 0 1,-10 25-1,12-27-365,-4 14 174,0-1 0,2 1 0,1 0 0,0 1-1,-1 37 1,7-61-533,-1 0 1,0 0-1,1 0 0,-1 0 1,1 0-1,0 0 0,-1 0 1,1 0-1,0 0 1,0 0-1,-1-1 0,1 1 1,0 0-1,0 0 0,0-1 1,0 1-1,0-1 0,0 1 1,0-1-1,0 1 0,0-1 1,0 1-1,0-1 0,1 0 1,-1 0-1,0 0 0,0 1 1,0-1-1,0 0 0,0-1 1,1 1-1,-1 0 0,0 0 1,2-1-1,44-7 273,7-15-414,-43 17 70,0 1 0,1 0 0,0 0 0,0 1 0,0 1 0,13-2 0,-24 5 45,0-1 1,0 1-1,0 0 1,0 0 0,-1 0-1,1 0 1,0 0-1,0 0 1,0 0-1,0 0 1,0 1-1,0-1 1,0 0-1,0 1 1,0-1 0,0 0-1,-1 1 1,1-1-1,0 1 1,0-1-1,-1 1 1,1-1-1,0 1 1,0 0 0,-1-1-1,1 1 1,-1 0-1,1 0 1,-1 0-1,1-1 1,-1 1-1,1 0 1,0 1-1,-1 2 19,0-1 0,1 1 0,-1-1 0,0 0 0,0 1 0,-1-1 0,1 0 0,-1 1 0,-2 5 0,-3 9 347,-1-1 0,-13 26 0,5-22 104,-3 10-9,18-29-620,9-9-2280,4-10-1510,2-7-3257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6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18289,'0'0'3326,"-4"12"-1783,-45 191 3448,40-147-4497,-2 108 0,12-145-487,1-19-141,6-28-283,-4 9 256,-2 13 105,4-13-226,-1 0 1,-1 0 0,-1 0 0,1-25 0,-4 62 152,-1-14 143,1-1 0,0 0 0,0 0 0,0 0 0,0 0 0,1 0 0,-1 0 0,1 1 0,0-1 0,1 3-1,-1-5 1,0 1-1,1 0 1,-1-1-1,1 1 1,0-1-1,-1 0 0,1 0 1,0 1-1,0-1 1,0 0-1,0-1 1,0 1-1,0 0 1,0 0-1,0-1 0,0 1 1,0-1-1,0 0 1,2 0-1,11 3 45,-1-2 0,1 0 0,-1 0 0,16-3 0,-26 2-59,0 0 0,0-1 0,0 1 0,0-1 0,0 0 0,0 0 1,0-1-1,0 1 0,0-1 0,-1 0 0,1 0 0,-1 0 0,1 0 1,-1-1-1,0 1 0,0-1 0,0 0 0,0 0 0,3-5 0,-2-8-199,-13 14-82,7 3 254,0 0-1,0 0 1,0 0 0,0 0 0,0 0 0,0 0 0,0 0-1,0 1 1,1-1 0,-1 0 0,0 1 0,-1 3 0,1-3 22,1-1 1,-1 1 0,1 0-1,0 0 1,0 0 0,0 0-1,0 0 1,0 1 0,1-1 0,-1 0-1,1 0 1,-1 0 0,1 1-1,0-1 1,0 0 0,0 1-1,0-1 1,0 0 0,1 0-1,-1 1 1,0-1 0,1 0 0,0 0-1,1 4 1,1-3-17,-1-1 0,1 1 0,-1-1 0,1 0 0,0 0 0,0 0-1,0 0 1,0-1 0,0 1 0,0-1 0,1 0 0,-1 0 0,0 0 0,1 0 0,5 0 0,19 5 175,0-1 0,0-2 0,0-1 0,0-1 0,33-3 0,-60 2-55,-1-1 0,1 0 0,0 0 0,0 0 0,0 1 0,-1-1 0,1 0 0,0 0 0,-1 0 0,1 0 0,-1 0 0,1-1 0,-1 1 0,0 0 0,1 0 0,-1 0 0,0 0 0,0 0 0,0-1 0,1 1 0,-1 0 0,-1 0 0,1 0 0,0-2 0,-3-32 687,-3 11-688,-1 1 1,-1-1-1,-15-29 1,26 52-472,0 1 0,1 0 1,-1 0-1,0 0 0,1 1 1,-1-1-1,0 1 0,6 2 1,3 0-1990,0 0 1,0-1 0,24 2 0,13-3-9324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7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39 9769,'0'-1'494,"0"-1"0,0 1 0,0-1-1,-1 1 1,1-1 0,0 1 0,0-1 0,-1 1-1,1 0 1,-1-1 0,1 1 0,-1-1 0,0 1-1,0 0 1,1 0 0,-1-1 0,0 1-1,0 0 1,0 0 0,0 0 0,0 0 0,-3-1-1,2 0-173,0 1-1,-1 0 1,1 1-1,0-1 0,-1 0 1,1 1-1,-1-1 0,1 1 1,-1 0-1,0 0 1,1 0-1,-4 1 0,-1-1-238,0 2-1,0-1 1,0 1 0,1 0-1,-1 1 1,1-1-1,-1 1 1,-11 8-1,-27 33-53,43-42-32,0 0 0,1 0 1,-1 0-1,0 0 1,1 1-1,-1-1 1,1 1-1,0-1 1,0 1-1,0-1 1,0 1-1,1 0 1,-1-1-1,0 1 1,1 0-1,0-1 1,0 1-1,0 0 1,0 5-1,4-7 43,-1-1-1,1 1 0,-1-1 1,0 1-1,1-1 0,-1 0 1,1 0-1,-1 0 1,0-1-1,5 0 0,29-9 76,-25 6-262,1 0 1,0 1-1,0 0 0,14 0 0,-25 3 116,1 0-1,-1 0 0,0 0 0,0 0 1,0 0-1,0 0 0,1 1 0,-1-1 0,0 1 1,0 0-1,0-1 0,0 1 0,0 0 1,0 0-1,0 0 0,0 1 0,-1-1 0,1 0 1,0 1-1,-1-1 0,1 1 0,-1-1 1,1 1-1,-1 0 0,0 0 0,0 0 0,0-1 1,0 1-1,2 4 0,0 7 8,-1 0-1,0 0 0,0 0 1,-1 0-1,-1 0 1,0 0-1,-1 0 1,-1 0-1,0 0 1,0 0-1,-1-1 1,-1 1-1,0-1 1,-8 16-1,-4 6 387,-2 0 0,-1-1-1,-39 51 1,11-31 508,44-50-843,0 0 0,0-1-1,0 0 1,0 1-1,0-1 1,0-1 0,-1 1-1,1 0 1,-1-1-1,1 0 1,-1 1 0,0-2-1,1 1 1,-1 0-1,0-1 1,-5 1 0,7-2-22,0 0 0,0 0 1,1 0-1,-1 0 1,1 0-1,-1 0 1,1 0-1,-1-1 0,1 1 1,0-1-1,0 1 1,-1-1-1,1 1 0,0-1 1,1 0-1,-1 1 1,0-1-1,0 0 1,1 0-1,-1 0 0,1 1 1,-1-1-1,1 0 1,0 0-1,0 0 0,0 0 1,0 0-1,0-3 1,0-4-70,0 0 1,0 0-1,1 1 1,0-1-1,4-11 1,-1 10 15,1-1-1,0 1 1,1 1-1,0-1 1,1 1 0,0 0-1,0 0 1,1 1 0,0 0-1,0 0 1,10-6-1,19-13-159,54-29-1,-75 46 153,41-22 6,-10 7 69,46-34 1,-83 51 0,1 0 0,-1-1 0,0 0 1,-1 0-1,0-1 0,0 0 1,-1-1-1,-1 0 0,11-18 1,-17 27-11,-1 1 0,1 0 1,0-1-1,0 1 0,-1 0 1,1-1-1,-1 1 0,1-1 0,-1 1 1,0-1-1,0 1 0,1-1 1,-1 1-1,0-1 0,0 1 1,0-1-1,-1 1 0,1-1 1,0 1-1,0-1 0,-1 1 0,1-1 1,-1 1-1,0-1 0,1 1 1,-1 0-1,-1-3 0,0 3-1,0 0-1,0 0 0,-1 0 1,1 0-1,0 0 0,0 1 1,0-1-1,-1 1 1,1-1-1,0 1 0,-1 0 1,1 0-1,0 0 0,-1 0 1,-3 1-1,-5 0-14,1 1-1,0 0 1,0 1-1,0 0 1,0 1 0,1 0-1,-13 7 1,10-2 66,1 0 0,0 1 1,1 0-1,-13 15 1,18-20-10,1 1 1,1-1 0,-1 1 0,1 0 0,0 0 0,0 0 0,0 0 0,1 1 0,0-1 0,1 0 0,-2 11 0,3-16-45,0 0-1,0-1 0,0 1 1,1 0-1,-1 0 1,0 0-1,1 0 0,-1 0 1,1-1-1,-1 1 1,1 0-1,-1 0 0,1-1 1,0 1-1,-1 0 1,1-1-1,0 1 0,-1-1 1,1 1-1,0-1 1,0 1-1,0-1 0,-1 1 1,1-1-1,0 0 1,0 1-1,0-1 0,0 0 1,0 0-1,0 0 0,0 0 1,-1 0-1,3 0 1,39 1-959,-33-1 365,30-4-2812,2-10-2930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7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15150,'0'0'1703,"-8"2"-5,1 1-1382,0 1 0,1-1 1,-1 1-1,1 0 0,0 1 1,0-1-1,1 1 0,-1 0 0,-4 7 1,8-11-302,0 1 0,1 0 0,-1 0 0,1 0 0,-1 0 0,1 1 0,0-1 0,0 0 0,0 0 0,0 1 0,0-1 0,1 1 0,-1-1 0,1 1 0,0-1 1,-1 1-1,1-1 0,0 1 0,0-1 0,1 1 0,-1-1 0,1 1 0,-1-1 0,1 0 0,0 1 0,-1-1 0,1 1 0,1-1 0,-1 0 0,0 0 0,0 0 0,1 0 1,-1 0-1,1 0 0,3 3 0,8 6-343,0 0 0,1-1 0,0-1 0,1 0 0,0-1 0,0-1 0,19 7 0,5 3 283,-39-17 64,1 0 0,-1 0 1,0 0-1,0 0 1,0 0-1,1 0 1,-1 0-1,0 0 0,0 0 1,1 0-1,-1 0 1,0 1-1,0-1 1,1 0-1,-1 0 1,0 0-1,0 0 0,0 0 1,0 1-1,1-1 1,-1 0-1,0 0 1,0 0-1,0 1 1,0-1-1,0 0 0,1 0 1,-1 1-1,0-1 1,0 0-1,0 0 1,0 1-1,0-1 0,0 0 1,0 0-1,0 1 1,0-1-1,0 0 1,0 0-1,0 0 1,0 1-1,0-1 0,0 0 1,0 0-1,0 1 1,-1-1-1,1 0 1,0 0-1,0 1 0,0-1 1,0 0-1,0 0 1,0 0-1,-1 1 1,1-1-1,0 0 1,-21 10 1030,-30 2 374,45-11-1261,-19 4 313,1-1-1,-1-2 1,0 0-1,-47-4 1,71 2-517,0 0 1,0 0-1,0-1 1,0 1-1,1 0 1,-1 0-1,0 0 1,0-1-1,0 1 1,0 0-1,1-1 1,-1 1-1,0-1 1,0 1-1,1-1 1,-1 1-1,0-1 1,1 1-1,-1-1 1,1 0 0,-1 1-1,1-1 1,-1 0-1,1 1 1,-1-1-1,1 0 1,0 0-1,-1 0 1,1 1-1,0-1 1,0 0-1,-1 0 1,1 0-1,0 0 1,0 0-1,0 1 1,0-1-1,0 0 1,0 0-1,0 0 1,1 0-1,-1 0 1,0 1-1,0-1 1,1 0-1,-1 0 1,1-1-1,2-3-717,-1 1-1,1-1 0,-1 1 0,2 0 0,-1 0 1,5-5-1,22-22-5957,5-7-3389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5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228 139 12556,'0'0'1986,"-8"-3"-1543,-5 0-508,-4-3 888,53 4-193,150-2-449,1-9 1,255-51-1,-419 60-182,-14 3 6,0-1 0,1 1 0,-1-2 0,-1 1 0,1-1 0,0 0-1,-1-1 1,11-6 0,-21 9 59,0-1 0,0 1 0,-1 0 0,1 0 0,0 0 0,-1 1 0,1-1 1,-1 0-1,1 1 0,-1 0 0,1-1 0,-1 1 0,-2 1 0,-109-3 167,0 6-1,-139 22 1,-218 75 342,439-93-541,1 1 0,-59 28 0,77-28-40,17-4-39,26-3-21,146-11 24,254-45 0,-304 34-289,-70 13 205,-11 1 66,-1-1-1,85-26 1,-120 27 216,-20 2 42,-27 3 114,35 1-292,-101 2 496,-182 27 0,93 15-1102,141-28-1522,-75 34 0,120-47-1936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17617,'-5'-2'8616,"16"4"-8680,14 9-32,12-5-353,5-4-3747,12-2-8167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8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52 11755,'0'0'9796,"0"13"-8397,-4 31-369,-2 0-1,-14 50 1,9-48-255,2 1-1,-4 86 1,13-133-719,1 0 1,0 1-1,0-1 1,0 0-1,-1 0 0,1 0 1,0 0-1,0 0 1,0 0-1,0 0 1,0 0-1,-1 0 0,1 0 1,0 0-1,0 0 1,0-1-1,-1 1 1,1 0-1,0-1 1,0 1-1,0 0 0,-1-1 1,1 1-1,0-1 1,-1 0-1,1 1 1,0-2-1,5-5-12,-1 0 0,0-1 1,0 1-1,-1-1 0,0-1 0,-1 1 1,1-1-1,-2 1 0,3-10 0,12-83-1153,-15 81 866,0-2-284,-1 37 122,-1-11 409,0 0-1,0 0 0,0 0 0,0 1 1,0-1-1,1 0 0,0 0 1,0 0-1,0-1 0,0 1 1,1 0-1,-1 0 0,1-1 0,0 1 1,0 0-1,1-1 0,-1 0 1,1 0-1,-1 0 0,1 0 0,0 0 1,0 0-1,0-1 0,1 1 1,-1-1-1,0 0 0,1 0 1,0 0-1,-1 0 0,1-1 0,0 0 1,0 0-1,8 2 0,-1-1 37,0-1 1,0 0-1,0 0 0,1-1 0,-1-1 0,0 0 0,0 0 0,0-1 0,0-1 0,0 0 0,0 0 0,16-8 0,-21 8-49,1 0 0,-1-1 0,0 0 0,0 0 0,0 0 0,0 0 0,-1-1 0,0 0 0,0-1 0,0 1 0,-1-1 0,1 0 0,-1 0 0,-1 0 0,1 0 0,-1-1 0,0 1-1,-1-1 1,1 0 0,1-11 0,-3 17 6,-1 1-1,0-1 0,0 0 0,1 0 0,-1 0 0,0 0 0,0 1 1,0-1-1,0 0 0,0 0 0,0 0 0,0 0 0,0 1 1,0-1-1,-1 0 0,1 0 0,0 0 0,0 0 0,-1 1 0,1-1 1,0 0-1,-1 0 0,1 1 0,-1-1 0,1 0 0,-1 1 1,1-1-1,-1 1 0,0-1 0,1 0 0,-1 1 0,0-1 0,1 1 1,-1 0-1,0-1 0,0 1 0,0 0 0,1-1 0,-1 1 1,0 0-1,0 0 0,0 0 0,1-1 0,-1 1 0,0 0 0,0 0 1,0 0-1,0 0 0,0 1 0,1-1 0,-1 0 0,0 0 1,0 0-1,0 1 0,1-1 0,-1 0 0,0 1 0,0-1 0,0 2 1,-5 0-3,1 0 0,-1 1 0,1-1 0,0 2 0,0-1 0,1 0 1,-7 6-1,-4 8 202,1 0 0,-13 21 0,23-31-129,0-1-1,0 0 0,1 1 1,0 0-1,1-1 0,0 1 1,0 0-1,0 0 1,1 1-1,-1 9 0,2-15-56,0-1 0,0 1 0,0-1 0,0 1 0,1-1 0,-1 0 0,1 1 0,-1-1 0,1 0 0,-1 1 0,1-1 0,0 0 0,0 0 0,0 0 0,-1 1 0,1-1 0,0 0 0,0 0 0,1 0 0,-1-1 0,0 1 0,0 0 0,2 1 0,2 0 20,0 0-1,-1 0 1,1-1-1,0 1 1,0-1-1,0 0 1,5 0-1,9 0 49,0-1 0,32-3 0,-37 0-96,-1 0-1,0-1 1,0 0-1,-1-1 1,1 0-1,-1-1 1,0 0-1,0-1 1,-1-1-1,0 0 1,12-11 0,-6 4-107,-1 0 1,-1-2 0,0 0 0,-1 0 0,23-38 0,-35 51 106,1 0-1,-1-1 1,0 1 0,0-1 0,-1 1-1,1-1 1,-1 0 0,0 1-1,0-1 1,0 0 0,-1 0-1,0-7 1,0 11 10,0 0 0,-1 0 0,1 0 0,0 0 0,-1 0 1,1 0-1,-1 0 0,1 0 0,-1 0 0,1 1 0,-1-1 0,0 0 0,1 0 0,-1 0 0,0 1 0,0-1 0,1 0 0,-1 1 0,0-1 0,0 1 0,0-1 0,-1 0 0,-1 0-9,0 1 0,1-1 0,-1 1 0,0 0 0,0 0 0,0-1 0,0 2 0,0-1 0,1 0 0,-1 1 0,-5 1 0,1 1 9,0 0-1,0 0 1,0 1-1,0-1 1,1 2-1,0-1 1,0 1-1,0 0 1,0 0-1,1 1 1,0-1-1,0 1 1,-7 12-1,2-2 83,0 0 0,1 0 0,1 1 0,-9 28 0,15-38-42,0 0-1,0-1 0,1 1 0,-1 0 0,2 0 0,-1 0 0,1-1 0,0 1 1,0 0-1,1 0 0,1 8 0,-1-12-11,1 0-1,-1 0 1,0 0 0,1 0 0,0-1-1,0 1 1,-1-1 0,1 1-1,1-1 1,-1 0 0,0 0 0,1 1-1,-1-2 1,1 1 0,-1 0-1,1 0 1,0-1 0,0 0 0,0 1-1,0-1 1,0 0 0,0-1-1,0 1 1,0 0 0,5 0 0,8 0-16,1 0 0,0 0 0,-1-2 0,1 0 0,0-1 0,-1-1 0,0 0 0,1-1 0,-1-1 0,-1 0 0,1-1 0,-1-1 0,0 0 0,20-15 1,-15 9-110,0-1 1,-1-1 0,-1-1-1,-1-1 1,0-1 0,-1 0-1,-1-1 1,-1 0 0,16-30-1,-28 47 82,-1 0 0,1-1 0,-1 0 0,0 1 0,0-1-1,0 1 1,0-1 0,0 0 0,0 0 0,-1 0 0,1 1-1,-1-1 1,0 0 0,0-4 0,-1 6 14,1 0 1,0 1-1,-1-1 0,1 0 0,-1 1 1,1-1-1,-1 1 0,1-1 1,-1 1-1,0-1 0,1 1 0,-1-1 1,0 1-1,1-1 0,-1 1 1,0 0-1,1-1 0,-1 1 0,0 0 1,0 0-1,1 0 0,-1-1 0,0 1 1,0 0-1,0 0 0,1 0 1,-1 0-1,0 0 0,0 0 0,1 1 1,-2-1-1,-6 2-8,1 0 0,0 0 0,0 1 0,0-1 0,0 2 1,1-1-1,-1 1 0,1 0 0,-6 5 0,4-2 57,0 0 0,0 0 0,1 0 0,0 1 0,1 0 0,-1 0 0,2 1 0,-1 0 0,1 0 0,1 0 0,-1 1 0,2 0 0,-1-1 0,1 1 0,1 0 0,0 1 1,0-1-1,1 0 0,0 1 0,1-1 0,1 17 0,0-25-24,-1 1 1,1-1 0,-1 1 0,1-1 0,0 0-1,0 1 1,0-1 0,0 0 0,0 0-1,1 0 1,-1 0 0,1 0 0,-1 0 0,1 0-1,0 0 1,0 0 0,0-1 0,0 1-1,0-1 1,2 2 0,1-1 13,0 0-1,-1 0 1,1 0 0,1-1 0,-1 0-1,0 0 1,0 0 0,0-1 0,8 0-1,-1 0 7,0-1-1,0 0 0,0-1 0,-1-1 0,1 0 0,0 0 1,-1-1-1,11-6 0,3-3-98,-2-3 1,0 0-1,-1-1 1,0-1-1,-2 0 1,24-29-1,-32 33-21,0 0 0,-1-1 0,-1 0 0,0-1 0,-1-1 0,-1 1 0,0-1 0,-2-1 1,1 1-1,3-24 0,-9 38 83,0 1 0,-1 0 0,1 0 0,-1 0 0,0 0 1,0-1-1,0 1 0,0 0 0,0 0 0,0-1 0,-1 1 1,1 0-1,-1 0 0,1 0 0,-1 0 0,0 0 0,0 0 0,0 0 1,0 0-1,0 0 0,0 0 0,-1 0 0,1 1 0,-1-1 1,1 0-1,-1 1 0,-3-3 0,3 3 3,0 1 1,0 0-1,0 0 1,0 0-1,-1 0 1,1 0-1,0 0 1,0 0-1,0 1 1,0-1-1,0 1 1,0-1-1,0 1 1,0 0-1,0 0 1,0 0-1,0 0 1,0 0-1,1 0 0,-1 1 1,0-1-1,1 1 1,-1-1-1,1 1 1,0-1-1,-1 1 1,1 0-1,-2 3 1,-5 8 23,0 0-1,0 1 1,2 0 0,0 0 0,0 0-1,1 1 1,1 0 0,1 0 0,0 0 0,1 0-1,0 1 1,1 25 0,1-31-12,1 1 1,0-1-1,0 0 1,0 0-1,2 0 1,-1 0-1,1 0 1,1 0-1,0 0 1,0-1-1,0 0 1,2 0-1,-1 0 1,1 0-1,0-1 0,1 0 1,0-1-1,0 1 1,15 11-1,24 1 145,-44-19-141,1 0 0,0 0 0,-1-1 0,1 1 0,0-1 0,-1 1 1,1-1-1,0 0 0,0 0 0,0 0 0,-1 0 0,1-1 0,0 1 0,-1-1 1,5-1-1,-6 1-14,-1 1 1,1-1-1,-1 1 1,0-1-1,1 1 1,-1-1-1,0 0 1,1 1-1,-1-1 1,0 0-1,0 1 1,0-1-1,0 1 1,1-1-1,-1 0 0,0 1 1,0-1-1,0 0 1,-1 1-1,1-1 1,0 0-1,0 1 1,0-1-1,0 0 1,-1 1-1,1-1 1,0 0-1,0 1 1,-1-1-1,1 1 1,-1-1-1,0 0 1,-13-18-159,-205-161-5068,183 152 5848,17 8 647,19 20-1241,0 0 0,0-1 0,0 1 0,1 0 0,-1-1 0,0 1 0,0 0 0,0 0 0,0-1 0,0 1 0,0 0 0,0-1-1,1 1 1,-1 0 0,0 0 0,0-1 0,0 1 0,0 0 0,1 0 0,-1 0 0,0-1 0,0 1 0,1 0 0,-1 0 0,0 0 0,0 0 0,1 0 0,-1 0 0,0-1 0,1 1 0,-1 0 0,0 0 0,0 0 0,1 0 0,-1 0 0,0 0 0,1 0 0,-1 0 0,0 0 0,1 0 0,-1 0 0,54 7 1545,-34-3-1862,52 5 321,100-1 1,-123-9-2270,66-11-1,-6-10-6334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08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0 363 6118,'9'0'672,"242"-4"2224,162 2-2829,45 21-554,165 4 97,2-37 760,1420-64 62,-1659 76-483,1555-35 973,-1089-13-778,840-34 368,212-14 561,-969 63 262,-717 53-1559,-112-6-2253,-51-8-1036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2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21 103 6150,'0'0'2877,"5"-9"-1270,-2 4-1234,21-46 2125,-14 13 4854,-11 91-6119,-2 0 0,-13 72 1,-2-21-1056,6 0-1,0 132 1,12-235-167,0 0 0,0 0 0,-1 0 0,1 0 0,1 0 0,-1 0 0,0 1 0,0-1 0,0 0 0,1 0 0,-1 0 0,0 0 0,1 0 0,-1 0 0,1 0 0,-1-1 1,1 1-1,-1 0 0,1 0 0,0 0 0,1 1 0,-1-2 5,-1 0 1,1-1-1,-1 1 1,1 0-1,0 0 1,-1-1 0,1 1-1,-1 0 1,1-1-1,-1 1 1,1 0-1,-1-1 1,1 1 0,-1-1-1,1 1 1,-1-1-1,0 1 1,1-1-1,-1 1 1,0-1 0,1 1-1,-1-1 1,0 0-1,0 1 1,1-1-1,-1 0 1,0 1 0,0-1-1,0 1 1,0-1-1,0 0 1,0 1-1,0-1 1,0-1 0,7-67-2254,-10 0-5216,-6 24-794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2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13068,'0'0'11473,"10"0"-10998,114 3 43,81-1 361,-165-4-1768,-1-1 1,0-3-1,45-11 1,-43 2-4963,-11-3-3982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3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822 16 12332,'-16'-2'213,"-34"-4"123,-92-1-1,121 7-222,1 2 1,-1 0-1,1 1 1,0 1-1,0 1 1,0 0-1,0 2 1,-24 12-1,17-3 27,2 1 0,0 1-1,1 1 1,1 1 0,0 1-1,2 1 1,0 1-1,2 1 1,1 1 0,0 0-1,2 1 1,1 1 0,-12 31-1,7-9-19,1 2-1,3 0 1,2 1 0,2 1-1,3 0 1,-5 88-1,13-113-139,0 1-1,3 0 1,0-1-1,1 1 0,2-1 1,1 0-1,15 40 0,-15-53 48,0 0 0,2-1-1,0 0 1,0 0 0,1-1-1,1 0 1,0-1 0,1 0-1,0-1 1,1 0 0,0 0-1,0-1 1,1-1 0,27 14-1,-17-12 49,1-1-1,1-2 1,-1 0-1,1-2 1,1 0-1,-1-2 1,1-1-1,-1-1 1,1-1-1,0-1 1,0-2-1,0 0 1,25-7-1,5-3 87,0-2 0,-1-3 0,-1-2 0,91-47-1,-95 40-67,-1-2-1,-1-2 0,-2-2 1,-1-3-1,-2-1 1,-1-2-1,47-56 0,-72 73-65,-1-1 0,-1-1 0,-1 0 0,-1-1 0,0-1 0,-2 0 0,10-36 0,-16 42-6,-1-1 1,-1 1-1,0 0 1,-2-1-1,0 1 1,-1-1-1,-1 1 1,-1-1-1,-1 1 0,-1 0 1,-7-25-1,7 31-47,-1 1 0,0 0 0,0 0 0,-2 0 0,1 1 0,-1 0 0,-1 0 0,0 1 0,0 0 0,-1 1 1,-1-1-1,1 2 0,-1-1 0,-1 1 0,0 1 0,0 0 0,0 0 0,-1 1 0,-17-6 0,9 6-428,0 0 1,1 1-1,-2 2 0,1 0 1,0 1-1,-1 1 0,1 1 1,-1 0-1,1 2 1,0 0-1,-36 10 0,-39 20-4649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3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10826,'0'0'10314,"73"-28"-9705,-25 25-161,10 3-64,6 0-256,3 1-63,2 12-33,-4 2-129,-11-1-1152,-7-2-993,-17-6-1505,-11-6-2435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4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1017 109 7815,'-10'-12'2488,"9"10"-2381,-5-5 197,0-1-1,0 1 0,-1 0 0,0 0 1,0 1-1,0 0 0,-1 0 0,0 1 1,0 0-1,-1 0 0,1 1 0,-1 0 1,0 1-1,0-1 0,-11-1 0,-4 2-254,0 2-1,0 0 0,0 1 0,0 2 0,0 0 0,0 1 0,0 2 1,-43 14-1,36-8-15,0 3 0,1 0 1,0 2-1,1 1 1,-51 40-1,44-26 87,1 2-1,1 1 1,2 1 0,1 2 0,2 1-1,2 2 1,1 1 0,3 0 0,-22 50-1,33-60-62,1 0 0,1 0 0,1 1 0,2 0 0,1 1 0,2-1 0,1 1 0,2 0-1,1 0 1,5 39 0,-3-57 3,1 1-1,0-1 1,1 1-1,1-1 1,1-1 0,0 1-1,0-1 1,2 0-1,0 0 1,0-1-1,1 0 1,1-1 0,0 0-1,1 0 1,0-1-1,1-1 1,0 0-1,0 0 1,1-1 0,0-1-1,1 0 1,0-1-1,18 7 1,0-3 48,2-1 0,-1-2 0,1-1 0,0-2 0,1-1 0,-1-2 0,42-2 0,-22-3 55,0-3 0,0-2 0,100-27 0,-96 16 88,-1-2 0,0-2-1,-2-3 1,-1-3 0,-1-1 0,-1-3 0,82-70 0,-108 79-144,0-2 1,-1-1-1,-2-1 1,-1-1-1,-1 0 0,19-37 1,-28 42-8,-1-1 0,-1 0 0,-1 0 0,-1-1 0,-1 0-1,-2-1 1,0 1 0,-2-1 0,0-27 0,-3 40-59,0 0 0,-1 0 0,-1 0 0,0 1 0,0-1 0,-2 1 0,0-1 0,0 1-1,-1 0 1,-1 0 0,0 1 0,-1 0 0,0 0 0,-1 1 0,0-1 0,-1 2 0,0-1 0,-1 1 0,0 1 0,0-1 0,-1 2 0,0 0-1,-1 0 1,0 1 0,0 0 0,0 1 0,-1 0 0,0 1 0,-23-5 0,17 6-194,-1 0 1,0 1-1,-1 1 1,1 2-1,0-1 0,0 2 1,-1 1-1,1 1 1,-35 8-1,32-4-1026,0 2 0,0 0 0,1 1 0,-32 19 1,5 3-4369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6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116 165 1409,'2'-1'826,"-1"0"-1,1 0 1,-1 0 0,0 0-1,0 0 1,0 0-1,0 0 1,1 0-1,-1 0 1,-1-1-1,1 1 1,0 0 0,0-1-1,0 1 1,-1-1-1,1 1 1,-1-1-1,1 1 1,-1-1 0,0 1-1,1-1 1,-1-2-1,-1-13 3158,0 16-3924,1 0 1,-1 1-1,0-1 0,1 0 0,-1 0 0,0 1 0,1-1 0,-1 1 0,0-1 0,0 0 0,0 1 0,0-1 0,1 1 1,-1 0-1,0-1 0,0 1 0,0 0 0,0 0 0,0-1 0,0 1 0,0 0 0,0 0 0,0 0 0,0 0 0,0 0 0,0 0 1,0 0-1,0 1 0,0-1 0,0 0 0,0 1 0,-2 0 0,-29 12-220,25-7 149,0 1 0,0 1 1,1 0-1,0-1 0,1 2 0,0-1 1,0 1-1,1 0 0,0 0 0,0 0 1,1 0-1,1 0 0,-1 1 0,0 12 1,3-22 12,0 1 1,0 0 0,0-1 0,1 1 0,-1 0 0,0-1 0,1 1 0,-1 0 0,0-1 0,1 1-1,-1-1 1,1 1 0,-1 0 0,1-1 0,-1 1 0,1-1 0,-1 0 0,1 1 0,-1-1-1,1 1 1,0-1 0,-1 0 0,1 1 0,0-1 0,-1 0 0,1 0 0,0 0 0,-1 0 0,1 1-1,0-1 1,0 0 0,-1 0 0,1 0 0,0 0 0,-1-1 0,1 1 0,0 0 0,0 0-1,-1 0 1,2-1 0,31-9 150,-22 3-129,0-1-1,0 0 1,-1 0 0,0-1-1,0-1 1,-1 0-1,-1 0 1,16-22 0,-14 15-7,1-1 1,-2 0 0,-1 0 0,0 0 0,7-27-1,-13 27 15,-2 11 0,-3 9-2,-7 21-50,1 1-1,0-1 1,2 1 0,1 1-1,1-1 1,1 1 0,1 0-1,0 28 1,3-52 27,0 1 1,0 0-1,1 0 0,-1 0 1,1-1-1,-1 1 1,1 0-1,-1-1 0,1 1 1,0 0-1,0-1 0,0 1 1,0-1-1,0 1 1,0-1-1,0 1 0,1-1 1,-1 0-1,0 0 0,1 0 1,-1 1-1,1-1 1,-1-1-1,1 1 0,0 0 1,-1 0-1,1-1 0,0 1 1,-1 0-1,1-1 1,0 0-1,0 1 0,0-1 1,-1 0-1,1 0 0,0 0 1,0 0-1,0-1 1,2 1-1,2-1 21,1 0 0,-1 0-1,0 0 1,1 0 0,-1-1 0,0 0 0,0-1-1,0 1 1,0-1 0,9-6 0,-9 3-2,0 1-1,0-1 1,-1 0 0,1-1 0,-1 1 0,-1-1-1,1 0 1,-1 0 0,0 0 0,-1-1 0,0 0-1,0 1 1,2-13 0,-5 19 12,-11 33-234,8-25 215,1 1 1,-1-1-1,1 1 1,0 0 0,-1 15-1,3-22-8,0 1 0,0-1-1,0 1 1,0-1 0,0 1-1,1-1 1,-1 1 0,0-1 0,1 1-1,-1-1 1,1 1 0,-1-1-1,1 0 1,0 1 0,-1-1 0,1 0-1,0 0 1,0 1 0,0-1-1,0 0 1,0 0 0,0 0 0,1 0-1,-1 0 1,0 0 0,0-1-1,1 1 1,-1 0 0,0-1-1,1 1 1,-1-1 0,1 1 0,-1-1-1,1 0 1,-1 1 0,1-1-1,2 0 1,3 0 23,1 0 1,0-1-1,0 0 0,0 0 1,0 0-1,-1-1 0,1-1 1,-1 1-1,1-1 0,-1 0 1,0-1-1,0 0 0,11-8 1,-13 9-29,-1-1 1,1 1-1,-1-1 1,0 0-1,0-1 1,0 1-1,-1-1 1,1 0-1,-1 0 1,0 0-1,-1 0 1,1 0-1,-1-1 1,0 1-1,0-1 1,-1 1-1,1-1 1,-1 0-1,0-9 1,-1 15-13,0-1 0,0 0 1,0 1-1,0-1 0,0 0 1,0 1-1,0-1 0,-1 0 1,1 1-1,0-1 0,0 1 1,-1-1-1,1 0 0,0 1 1,-1-1-1,1 1 0,-1-1 1,1 1-1,-1-1 0,1 1 0,-1-1 1,1 1-1,-1 0 0,1-1 1,-1 1-1,1 0 0,-1-1 1,1 1-1,-1 0 0,0 0 1,1-1-1,-1 1 0,0 0 1,1 0-1,-1 0 0,0 0 1,1 0-1,-1 0 0,0 0 1,1 0-1,-1 0 0,0 0 1,1 1-1,-1-1 0,0 0 1,1 0-1,-1 0 0,1 1 1,-1-1-1,1 0 0,-1 1 0,0-1 1,0 1-1,-32 21-204,-1 21 150,32-41 80,1 1 1,-1-1-1,1 1 1,-1 0-1,1 0 1,0 0 0,0 0-1,1 0 1,-1 0-1,1 0 1,-1 0-1,1 0 1,0 0-1,0 0 1,1 4-1,-1-5-3,1-1-1,0 1 0,0-1 0,0 0 1,1 0-1,-1 1 0,0-1 0,0 0 1,1 0-1,-1 0 0,0 0 0,1-1 0,-1 1 1,1 0-1,-1-1 0,1 1 0,0-1 1,-1 1-1,1-1 0,0 0 0,2 1 1,40 3 142,-41-3-144,15 0-266,-7 0 268,0 0 1,0-1 0,0-1-1,14-1 1,2-11-3022,-25 12 2455,-1 0 0,1-1 0,-1 0 0,0 1 0,0-1 0,0 0 0,0 1 0,0-1 0,0 0 0,0 0 0,0 0-1,-1 0 1,2-3 0,0-23-10479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7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6502,'0'0'18033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9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79 2402,'46'-27'1140,"-6"4"983,-18 4 5665,-16 9-1742,-11 12-1293,-6 5-2312,1 2-3328,-27 34 968,2 1 1,1 1-1,-47 88 0,64-96-175,17-37 89,0 0-1,0 0 1,0 0-1,0 0 1,0 0-1,0 0 1,0 0-1,0 0 1,1 0-1,-1 0 1,0 0-1,0 0 1,0 0-1,0 0 1,0 0-1,0 0 1,0 0-1,0 0 1,0 0-1,0 0 1,0 0-1,0 0 1,0 0-1,1 0 1,-1 0-1,0 0 1,0 1-1,0-1 1,0 0-1,0 0 1,0 0-1,0 0 1,0 0-1,0 0 1,0 0-1,0 0 0,0 0 1,0 0-1,0 0 1,0 0-1,0 0 1,0 0-1,0 1 1,0-1-1,0 0 1,0 0-1,15-18-185,153-229-1085,-168 247 1275,0 0-1,0 0 1,0 0 0,0 1-1,0-1 1,0 0 0,0 0-1,1 0 1,-1 0 0,0 1-1,0-1 1,0 0 0,0 0-1,0 0 1,1 0 0,-1 0-1,0 0 1,0 0 0,0 1-1,0-1 1,1 0 0,-1 0-1,0 0 1,0 0 0,0 0-1,0 0 1,1 0 0,-1 0-1,0 0 1,0 0 0,0 0-1,1 0 1,-1 0 0,0 0-1,0 0 1,0 0 0,0 0-1,1 0 1,-1 0 0,0-1-1,0 1 1,0 0 0,0 0-1,1 0 1,-1 0 0,0 0-1,0 0 1,0 0 0,0-1-1,0 1 1,1 0 0,-1 0 0,0 0-1,0 0 1,0 0 0,0-1-1,0 1 1,0 0 0,0 0-1,0 0 1,0-1 0,0 1-1,0 0 1,0 0 0,0 0-1,0 0 1,0-1 0,0 1-1,0 0 1,1 23-202,-8 32-78,-46 192 847,53-246-502,0 0 0,0 0 0,0 0 0,0 1 1,0-1-1,0 0 0,0 0 0,0 0 0,-1 0 0,1 0 0,-1 1 0,1-1 0,-1 0 0,1 0 0,-1 0 0,1 0 0,-1 0 0,0-1 0,1 1 0,-1 0 0,-2 1 0,2-3 2,0-1-1,0 1 1,0-1 0,0 0-1,0 1 1,0-1-1,1 0 1,-1 0 0,0 0-1,1 0 1,0 0 0,-1 0-1,1-2 1,-3-11-82,0 0 1,1 0-1,1 0 1,1-26-1,0 39 4,0-1 0,0 0 0,1 0 0,-1 1 0,1-1 0,0 0 0,-1 0 0,1 1 0,0-1 0,0 1 0,1-1 0,-1 1 0,1 0 0,-1-1-1,1 1 1,0 0 0,-1 0 0,1 0 0,0 0 0,1 0 0,-1 1 0,0-1 0,0 0 0,1 1 0,-1 0 0,1 0 0,-1 0 0,1 0 0,0 0 0,-1 0 0,1 0 0,4 0 0,-1 1-16,0 0 0,0 0 0,0 1 0,0 0 0,0 0 0,0 0 1,0 0-1,0 1 0,-1 0 0,1 1 0,-1-1 0,1 1 0,-1 0 0,0 0 1,0 1-1,0-1 0,-1 1 0,1 0 0,-1 0 0,0 1 0,0-1 0,0 1 1,-1 0-1,0 0 0,0 0 0,0 1 0,0-1 0,-1 1 0,0-1 0,0 1 1,0 0-1,-1 0 0,0 0 0,0 0 0,0 11 0,-1-16 450,-11-44 1158,-19-70-1441,35 116-150,-1-1 1,0 0 0,1 0-1,-1 0 1,1 0 0,-1-1-1,1 1 1,0-1 0,0 0-1,-1-1 1,11 1 0,-5 0 7,0 0 1,0 0-1,0-1 1,0-1-1,0 0 1,-1 0-1,18-5 1,-18 2 47,0 0 1,0-1-1,-1 0 0,0-1 1,0 0-1,0 0 1,-1 0-1,0-1 1,7-8-1,-10 10-29,0-1 1,0 1-1,0-1 1,-1 0-1,1 0 0,-2 0 1,1 0-1,0-1 0,-1 1 1,-1-1-1,1 1 0,-1-1 1,1-11-1,-2 17-19,0 1 0,0 0-1,0-1 1,0 1 0,0 0 0,0-1-1,0 1 1,0 0 0,0 0 0,0-1-1,0 1 1,0 0 0,0-1 0,0 1-1,0 0 1,-1-1 0,1 1 0,0 0-1,0-1 1,0 1 0,-1 0 0,1 0-1,0-1 1,0 1 0,-1 0 0,1 0-1,0 0 1,0-1 0,-1 1 0,1 0-1,0 0 1,-1 0 0,1 0 0,0 0-1,0 0 1,-1-1 0,0 1 0,-14 5-158,-11 17-14,17-11 174,0 1 0,1 0 0,1 1 0,0-1 0,1 2 0,0-1 0,1 1 0,1-1 0,0 1 0,0 1 0,2-1 0,0 0 0,0 1 0,2-1 0,1 28 0,0-39 8,-1-1-1,1 1 1,0-1 0,0 1 0,0-1 0,0 1-1,0-1 1,0 0 0,1 0 0,-1 0-1,1 1 1,0-1 0,0-1 0,0 1-1,0 0 1,0 0 0,0-1 0,0 1 0,0-1-1,0 0 1,1 0 0,-1 1 0,1-1-1,-1-1 1,1 1 0,-1 0 0,1-1-1,4 1 1,-4 0 15,0-1-1,1 0 0,-1 0 1,1 0-1,-1 0 1,0-1-1,1 1 0,-1-1 1,0 0-1,0 0 1,1 0-1,-1 0 1,0 0-1,0-1 0,0 0 1,0 1-1,-1-1 1,1 0-1,0 0 0,-1-1 1,4-3-1,-3 2 39,0 0-1,0 0 0,0 0 1,-1 0-1,0 0 0,0-1 1,0 1-1,0-1 0,-1 0 1,0 1-1,0-1 0,0 0 1,0 0-1,-1 0 0,0 1 1,0-11-1,-1 15-52,1-1 0,0 1 0,-1-1 1,1 1-1,0-1 0,-1 1 0,1-1 0,0 1 0,-1-1 0,1 1 0,-1 0 1,1-1-1,-1 1 0,1 0 0,-1 0 0,1-1 0,-1 1 0,1 0 0,-1 0 1,1-1-1,-1 1 0,1 0 0,-1 0 0,0 0 0,1 0 0,-1 0 0,1 0 1,-1 0-1,1 0 0,-1 0 0,0 0 0,1 1 0,-1-1 0,1 0 0,-1 0 0,1 0 1,-2 1-1,1-1-13,0 1 1,0-1-1,-1 0 1,1 1-1,0-1 0,0 1 1,0-1-1,0 1 1,0 0-1,0 0 1,0-1-1,0 1 1,0 0-1,0 0 1,0 0-1,0 0 1,-1 2-1,2-2 5,0 0 0,-1 0 0,1 0 0,0 0 0,0 1 0,0-1 0,0 0 0,0 0 0,0 0 0,0 0 1,0 0-1,0 0 0,1 1 0,-1-1 0,0 0 0,1 0 0,-1 0 0,1 0 0,-1 0 0,1 0 0,-1 0 0,1 0 0,0 0 0,-1 0 0,1-1 0,0 1 0,0 0 0,0 0 0,0-1 0,0 1 0,0 0 1,0-1-1,0 1 0,0-1 0,0 0 0,0 1 0,0-1 0,0 0 0,0 1 0,0-1 0,0 0 0,3 0 0,7 2 27,0-2 1,0 1-1,19-2 0,-12 0-15,-10 0 2,-1 1 0,0-1 0,0-1 0,0 0 0,0 0 0,-1 0 0,1-1 1,0 0-1,-1 0 0,0 0 0,0-1 0,11-8 0,-13 9 0,0-1-1,0 1 1,-1-1 0,1 0-1,-1 0 1,1 0 0,-1 0-1,0 0 1,-1-1 0,1 0-1,-1 1 1,0-1 0,0 0-1,0 0 1,-1 0 0,0 0-1,0 0 1,1-7 0,-3 11-18,0 0 0,1 1 1,-1-1-1,0 0 0,1 0 1,-1 1-1,0-1 1,0 0-1,0 1 0,1-1 1,-1 1-1,0-1 0,0 1 1,0 0-1,0-1 0,0 1 1,0 0-1,0 0 0,0 0 1,0-1-1,0 1 0,0 0 1,0 0-1,0 0 0,0 1 1,0-1-1,0 0 0,0 0 1,0 1-1,0-1 0,-1 1 1,-35 9-125,33-7 122,0 1 0,1-1 0,-1 1-1,1 0 1,-1 0 0,1 0 0,0 1 0,1-1-1,-1 1 1,1 0 0,0 0 0,0-1 0,0 1-1,1 0 1,0 1 0,0-1 0,0 0 0,1 0-1,-1 0 1,1 1 0,0-1 0,2 8 0,-1-10 12,0-1 0,1 0 1,-1 0-1,1 0 1,0 0-1,0 0 1,0 0-1,0 0 0,0 0 1,0-1-1,0 1 1,0-1-1,1 1 0,-1-1 1,0 0-1,1 0 1,-1 0-1,1 0 0,0 0 1,-1-1-1,1 1 1,0-1-1,-1 0 1,1 0-1,4 0 0,-1 0 13,-1 1-1,1-1 0,0 0 0,0-1 0,0 0 1,-1 0-1,1 0 0,0 0 0,-1-1 0,1 0 0,6-3 1,-2-4 5,0 0 1,-1 0-1,0 0 1,0-2-1,-1 1 1,0-1-1,-1 0 1,-1 0-1,11-25 1,-16 34-24,-18 30-267,12-19 297,2 0 0,-1 1 0,1-1 1,0 1-1,1 0 0,1 0 0,-1 0 1,1 19-1,1-28-20,1 0 1,-1 1-1,1-1 1,0 1-1,-1-1 0,1 0 1,0 0-1,0 1 1,0-1-1,-1 0 0,1 0 1,1 0-1,-1 0 1,0 0-1,0 0 0,0 0 1,0 0-1,1-1 1,-1 1-1,0 0 0,1-1 1,-1 1-1,1-1 1,-1 1-1,1-1 0,-1 0 1,0 0-1,1 1 1,-1-1-1,1 0 1,-1 0-1,1-1 0,1 1 1,1 0-70,-1 0-1,0 0 1,0 0 0,0 0 0,1-1 0,-1 1 0,0-1 0,0 0-1,0 0 1,0 0 0,0 0 0,0-1 0,0 1 0,-1-1-1,4-2 1,-4 1-817,1-1-1,-1 1 0,-1-1 0,1 0 0,0 1 0,-1-1 1,2-6-1,1-12-7862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188 426 6470,'7'-3'1535,"1"-1"-1,-1 0 1,-1 0-1,1 0 1,0-1-1,-1 0 1,9-9-1,-13 12-1223,0 0 1,0 0-1,0-1 0,-1 1 1,1-1-1,-1 1 0,1-1 0,-1 1 1,0-1-1,0 0 0,0 0 0,0 0 1,-1 1-1,1-1 0,-1 0 1,0 0-1,0 0 0,0 0 0,0 0 1,0 0-1,-1 0 0,1 0 1,-2-5-1,0 6-279,0-1 1,1 1 0,-1-1-1,0 1 1,0 0 0,-1 0-1,1 0 1,0 0-1,-1 0 1,1 0 0,-1 1-1,1-1 1,-1 1 0,0 0-1,0-1 1,1 1-1,-1 1 1,0-1 0,0 0-1,0 1 1,-5-1 0,0 0-53,0 0 0,0 1 1,0-1-1,0 2 0,0-1 1,0 1-1,-10 2 0,9 1-3,0 1 0,-1-1 0,2 1 0,-1 1 0,0-1 0,1 2 0,0-1 0,1 1 0,-10 11 0,13-14 5,0-1 0,1 1 0,-1 0 0,1 1 0,0-1 0,0 1-1,1-1 1,-1 1 0,1 0 0,0 0 0,0 0 0,1 0 0,0 0 0,-1 0-1,2 1 1,-1-1 0,1 0 0,-1 1 0,2 8 0,0-12 19,0-1 0,0 1 0,1 0 1,-1 0-1,0-1 0,1 1 0,-1-1 0,1 1 0,0-1 1,-1 0-1,1 0 0,0 1 0,0-1 0,0-1 1,0 1-1,0 0 0,0 0 0,0-1 0,0 1 1,0-1-1,0 1 0,0-1 0,0 0 0,0 0 1,4 0-1,55-3 240,-47 0-150,-1 0 0,1-1 1,-1-1-1,-1 0 0,1-1 0,-1 0 0,0-1 1,0 0-1,-1-1 0,0 0 0,0-1 0,-1 0 0,0-1 1,0 0-1,-1 0 0,9-15 0,-8 11 25,0-1-1,-1-1 1,-1 0-1,0 0 1,-1 0-1,-1-1 1,0 0-1,-1 0 1,-1-1-1,-1 1 1,2-36-1,-5 49-108,0-1 0,0 1 0,0 0 0,-1 0 0,0-1-1,1 1 1,-2 0 0,1 0 0,0 0 0,-1 0 0,0 0 0,0 1 0,0-1 0,0 0-1,-1 1 1,1-1 0,-1 1 0,-5-5 0,3 4-21,0 1 0,0 0 0,0 0 0,0 1 0,-1-1 0,1 1 0,-1 0 0,1 1 0,-1 0 0,0-1 0,0 2 0,-7-2 0,-1 2-57,0 0 1,1 1 0,-1 1-1,1 0 1,-1 1-1,1 0 1,0 1-1,0 0 1,0 1-1,1 0 1,-15 9-1,17-7-212,1 0-1,0 0 0,0 0 1,1 1-1,-14 16 0,1 16-3036,20-37 2568,0 0-1,1 1 1,-1-1-1,1 0 1,0 1 0,-1-1-1,2 0 1,-1 1 0,0-1-1,1 0 1,0 4 0,4 1-4693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0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7719,'0'0'543,"1"0"0,0 0 0,-1 0-1,1 0 1,0 0 0,-1 1 0,1-1-1,0 0 1,-1 0 0,1 1 0,-1-1-1,1 0 1,-1 1 0,1-1 0,-1 1-1,1-1 1,-1 1 0,1-1 0,-1 1-1,1-1 1,-1 1 0,0-1 0,1 1-1,-1 0 1,7 23 3646,-6 34-5745,-2-44 2955,-15 176-818,1-47 835,15-136-176,2-9-456,5-23-188,5-37-483,-11 52-84,1 1-39,-1 0-1,-1-1 1,0 1 0,0 0-1,0 0 1,-1 0-1,0 0 1,-3-9 0,3 18-24,1 1 17,0 0 1,0 0 0,-1 0 0,1 0 0,0 0 0,0-1 0,0 1 0,0 0 0,0 0 0,0 0 0,0 0 0,0 0 0,0 0-1,0 0 1,1 0 0,-1 0 0,0-1 0,1 1 0,-1 0 0,1 0 0,-1 0 0,0-1 0,1 1 0,0 0 0,-1 0-1,1-1 1,-1 1 0,1-1 0,0 1 0,0 0 0,-1-1 0,1 1 0,0-1 0,0 0 0,0 1 0,-1-1 0,1 0 0,0 1-1,0-1 1,0 0 0,0 0 0,0 0 0,0 0 0,0 1 0,0-2 0,0 1 0,-1 0 0,1 0 0,1 0 0,6 0 6,-1 0 1,1 0 0,-1-1 0,0 0-1,0 0 1,1 0 0,-1-1 0,0 0 0,0-1-1,10-4 1,-14 5 6,0 0 0,0 0 0,0 0 1,0 0-1,0 0 0,-1-1 0,1 1 0,-1-1 0,1 0 0,-1 0 0,0 0 0,0 0 1,0 0-1,-1 0 0,1 0 0,-1-1 0,0 1 0,1 0 0,-2-1 0,1 1 0,0-1 1,-1 1-1,1-7 0,-1 9 13,-10 27-266,-1-1 254,8-20-2,0 1 0,0-1 1,0 1-1,1 0 0,0 0 0,0 0 1,1 0-1,-1 0 0,1 0 0,1 0 1,-1 0-1,1 1 0,0-1 0,2 11 0,-1-15 9,0-1-1,0 0 0,0 0 1,0 0-1,0 1 0,0-1 1,0 0-1,0-1 0,1 1 1,-1 0-1,0 0 0,1 0 1,-1-1-1,0 1 0,1-1 1,-1 1-1,1-1 0,-1 0 1,1 1-1,-1-1 0,1 0 1,2 0-1,41 1 86,-34-2-61,-5 1 14,-1 0-1,1 0 0,-1-1 1,1 0-1,-1 0 0,1-1 0,-1 0 1,0 1-1,10-6 0,-13 6-23,-1 0 0,0 0-1,0 0 1,0 0-1,0 0 1,1 0 0,-1 0-1,-1 0 1,1 0-1,0 0 1,0-1-1,0 1 1,-1 0 0,1-1-1,0 1 1,-1 0-1,1-1 1,-1 1 0,0-1-1,1 1 1,-1 0-1,0-1 1,0 1-1,0-1 1,0 1 0,0-1-1,0 1 1,-1-1-1,1 1 1,0-1 0,-1 1-1,1 0 1,-1-1-1,0 1 1,1-1 0,-1 1-1,0 0 1,0 0-1,1 0 1,-3-2-1,-7-11-5,6 9 42,0 0 0,1 0-1,-1 0 1,1-1 0,0 1 0,-2-8-1,5 12-44,-1 0-1,1 0 0,0 0 0,0 0 1,0 0-1,0 0 0,0 0 0,0-1 1,0 1-1,0 0 0,1 0 0,-1 0 1,0 0-1,1 0 0,-1 0 0,1 0 1,-1 0-1,1 0 0,-1 0 0,1 0 1,0 1-1,-1-1 0,1 0 1,0 0-1,0 0 0,0 1 0,0-1 1,0 0-1,-1 1 0,1-1 0,0 1 1,0-1-1,0 1 0,0 0 0,1-1 1,-1 1-1,0 0 0,0 0 0,0 0 1,0 0-1,2 0 0,126-25-308,-128 25 97,-1-1 0,1 1-1,0-1 1,0 1 0,0 0-1,0-1 1,0 1 0,-1-1-1,1 0 1,0 1 0,-1-1 0,1 0-1,0 1 1,-1-1 0,1 0-1,-1 0 1,1 0 0,-1 1-1,1-1 1,-1 0 0,0 0-1,1 0 1,-1 0 0,0 0-1,0 0 1,0 0 0,0 0 0,1 0-1,-1 0 1,-1 0 0,1 1-1,0-1 1,0 0 0,0 0-1,0 0 1,-1 0 0,1 0-1,-1-1 1,-8-19-8729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1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14510,'0'0'1825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1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10090,'0'0'17296,"7"60"-17008,-7-30-160,0-2-96,0-2-128,0-5-1505,0-3-1378,0-6-1730,0-5-1344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1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12620,'0'0'11018,"66"39"-10890,-46-27-896,6 1-2724,-5-1-2657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2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6342,'0'0'16245,"-11"3"-15082,-6 3-985,0 0-1,-24 13 1,37-16-183,-1-1 1,1 1-1,-1 0 0,1 0 1,0 0-1,0 0 0,0 1 1,1 0-1,-1-1 1,1 1-1,0 1 0,0-1 1,0 0-1,1 1 0,-1 0 1,-1 6-1,4-10-61,0 0 0,0 0 0,0 0 0,1 0 0,-1 0 0,0 0 0,0 0 0,1 0-1,-1 0 1,1-1 0,-1 1 0,1 0 0,-1 0 0,1 0 0,0 0 0,-1-1 0,1 1 0,0 0 0,0-1-1,0 1 1,-1 0 0,1-1 0,0 1 0,0-1 0,0 1 0,0-1 0,0 0 0,0 1 0,0-1 0,0 0-1,0 0 1,0 0 0,0 1 0,0-1 0,0 0 0,0 0 0,2-1 0,53 4-728,-42-4 741,-1 2-19,0-1 81,0 0 0,0 2 0,1-1 0,-1 1 0,0 1 0,-1 0 0,15 6 0,-26-8 39,-1-1-1,1 0 1,0 0-1,-1 1 1,1-1 0,-1 1-1,1-1 1,0 1-1,-1-1 1,1 1-1,-1-1 1,1 1-1,-1-1 1,0 1-1,1-1 1,-1 1-1,1 0 1,-1-1-1,0 1 1,0 0-1,1-1 1,-1 1-1,0 0 1,0 0-1,0-1 1,0 1-1,0 0 1,0-1-1,0 1 1,0 0 0,0 0-1,0-1 1,0 1-1,0 0 1,-1-1-1,1 1 1,0 0-1,0 0 1,-1-1-1,1 1 1,-1-1-1,1 1 1,0 0-1,-1-1 1,1 1-1,-1-1 1,1 1-1,-1-1 1,0 1-1,1-1 1,-1 0-1,1 1 1,-1-1-1,0 0 1,1 1 0,-1-1-1,-1 0 1,-45 27 1340,40-24-1096,-7 4-165,0-1 1,-1 0-1,0-1 1,-1-1-1,1-1 1,-1 0-1,0 0 1,-28-1-1,43-2-283,1 1 1,-1-1-1,1 0 0,-1 0 0,1 0 0,-1 0 0,1 0 0,-1 0 0,1-1 0,-1 1 1,1 0-1,-1 0 0,1 0 0,0 0 0,-1 0 0,1-1 0,-1 1 0,1 0 0,-1 0 1,1-1-1,0 1 0,-1 0 0,1-1 0,-1 1 0,1 0 0,0-1 0,0 1 0,-1-1 1,1 1-1,0-1 0,0 1 0,-1 0 0,1-1 0,0 1 0,0-1 0,0 1 0,0-1 1,-1 0-1,10-20-9230,7 3-458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2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15791,'0'0'9641,"-1"9"-9582,1 0-58,-13 163 104,13-144-137,0-1 0,2 1 0,1 0 0,10 39 0,-3-43-2183,-10-40-7271,-3 8 8189,0 0 1,0 0 0,0 0-1,-1 0 1,-10-14 0,-31-34 3240,36 46-353,0 0-1,1 0 1,0-1 0,0 0-1,1 0 1,1-1 0,0 0 0,-7-20-1,13 32-1558,0-1-1,0 1 1,0 0-1,0-1 1,0 1-1,0-1 0,0 1 1,0-1-1,0 1 1,0 0-1,0-1 1,0 1-1,0-1 0,0 1 1,1 0-1,-1-1 1,0 1-1,0 0 1,0-1-1,1 1 0,-1-1 1,0 1-1,0 0 1,1 0-1,-1-1 1,0 1-1,1 0 1,-1 0-1,0-1 0,1 1 1,-1 0-1,1 0 1,-1-1-1,22-2 1140,24 6 217,-45-3-1386,56 9-686,26 3-4723,-32-11-5029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3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73 6854,'0'0'9743,"2"-8"-5825,2-1-2865,-3 5-679,1 1-1,-1-1 1,0 1 0,0-1-1,0 0 1,0 1-1,-1-1 1,0 0-1,0-4 1,0 7-315,0 1 0,0-1 0,-1 0 0,1 0 1,-1 0-1,1 1 0,-1-1 0,1 0 0,-1 1 0,1-1 0,-1 0 1,0 1-1,1-1 0,-1 1 0,0-1 0,1 1 0,-1-1 0,0 1 0,0 0 1,0-1-1,1 1 0,-1 0 0,0 0 0,0-1 0,0 1 0,0 0 0,1 0 1,-1 0-1,0 0 0,0 0 0,0 0 0,0 0 0,0 0 0,0 1 1,1-1-1,-1 0 0,0 0 0,-1 1 0,-37 13-251,30-7 171,1 0 0,0 1 1,0 0-1,1 1 0,0 0 0,0 0 0,1 0 1,0 1-1,0 0 0,1 0 0,1 0 0,0 1 1,0-1-1,1 1 0,0 0 0,1 0 0,0 0 1,0 14-1,2-24 10,0 0 0,0 0 0,0 0 1,0 0-1,0 0 0,0 1 0,0-1 0,1 0 0,-1 0 1,0 0-1,0 0 0,1 0 0,-1 0 0,1 0 0,-1 0 1,1 0-1,-1-1 0,1 1 0,0 0 0,-1 0 0,1 0 1,0-1-1,0 1 0,-1 0 0,1 0 0,0-1 0,0 1 1,1 0-1,1-1 4,-1 1 0,0-1 0,0 0 1,0 0-1,1 0 0,-1 0 0,0 0 1,0-1-1,0 1 0,0-1 0,1 1 1,-1-1-1,2-1 0,5-2 13,-1 0 0,0-1 0,0 0-1,0 0 1,12-11 0,-7 3 3,-1 0 1,-1 0-1,0-2 0,-1 1 0,0-1 1,-2-1-1,1 0 0,-2 0 0,0 0 0,4-19 1,-10 26-500,-9 20 268,-9 24 133,4-3 86,-18 49-62,29-74 78,0-1 1,0 1 0,1 0 0,0 0-1,1 0 1,0 0 0,0 0 0,0 0 0,3 12-1,-3-18 2,1 0-1,0 0 1,0 0 0,0 0-1,0 0 1,0 0 0,0 0-1,0 0 1,0 0-1,0 0 1,0 0 0,0-1-1,1 1 1,-1 0-1,0-1 1,0 1 0,1-1-1,-1 0 1,1 1-1,-1-1 1,0 0 0,1 0-1,-1 0 1,0 0-1,1 0 1,-1 0 0,1 0-1,-1 0 1,0-1-1,3 0 1,44-11 306,-25 0-271,-1-1-1,-1 0 0,0-2 1,-1-1-1,-1 0 1,0-1-1,27-32 0,-43 50-108,-4 9-83,-4 10-68,-2-3 251,4-10 5,1-1-1,-1 0 0,1 1 0,0-1 1,1 1-1,-2 13 0,4-19-24,-1-1 0,1 0-1,-1 1 1,1-1 0,0 1 0,-1-1-1,1 0 1,-1 0 0,1 1-1,0-1 1,-1 0 0,1 0 0,0 0-1,-1 0 1,1 0 0,0 0 0,-1 0-1,1 0 1,0 0 0,0 0 0,-1 0-1,1 0 1,0 0 0,-1-1 0,1 1-1,-1 0 1,1 0 0,0-1 0,22-6 98,-14 2-160,0 1 1,0 0 0,1 1 0,-1 0-1,1 0 1,0 1 0,0 0-1,0 1 1,0 0 0,12 0 0,-21 2 31,0-1 0,0 0 0,0 1 0,0-1 0,0 1 1,0-1-1,0 1 0,0 0 0,-1-1 0,1 1 0,0 0 0,0 0 1,-1 0-1,1-1 0,-1 1 0,1 0 0,-1 0 0,1 0 0,-1 0 1,1 0-1,-1 0 0,0 0 0,1 0 0,-1 0 0,0 0 1,0 0-1,0 0 0,0 0 0,0 1 0,0-1 0,0 0 0,0 0 1,-1 1-1,1-1 25,0 0 1,-1 0 0,1 1-1,0-1 1,0 0-1,0 0 1,0 0 0,0 0-1,0 0 1,0 0-1,0 0 1,1 0 0,-1 0-1,0 0 1,1 0 0,-1 0-1,1 0 1,-1 0-1,1 0 1,-1 0 0,1 0-1,0 0 1,-1 0-1,1-1 1,0 1 0,0 0-1,-1 0 1,1-1-1,0 1 1,0-1 0,0 1-1,0-1 1,0 1 0,0-1-1,0 1 1,0-1-1,0 0 1,2 1 0,7-2 103,0 0 1,1-1 0,-1 0 0,0-1 0,0 0-1,-1-1 1,11-4 0,-11 4-154,1 0-1,0 0 1,-1 1-1,1 0 1,0 1 0,0 1-1,11-2 1,-20 3 23,0 1 0,0-1 1,-1 0-1,1 1 0,0-1 0,0 0 1,-1 1-1,1-1 0,0 1 0,-1-1 0,1 1 1,-1-1-1,1 1 0,0-1 0,-1 1 1,1 0-1,-1-1 0,0 1 0,1 0 0,-1-1 1,0 1-1,1 0 0,-1 0 0,0 0 1,0-1-1,1 1 0,-1 0 0,0 0 1,0 0-1,0-1 0,0 1 0,0 0 0,0 0 1,0 0-1,-1 1 0,-4 7-3263,-1-8-3560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3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8136,'0'0'16111,"0"11"-15839,-3 16-170,0 0-1,-13 44 0,15-69-97,0-1 0,0 1-1,1-1 1,-1 0-1,1 1 1,0-1-1,-1 1 1,1-1-1,0 1 1,0 0-1,0-1 1,0 1-1,0-1 1,0 1 0,0-1-1,1 1 1,-1-1-1,0 1 1,1-1-1,-1 1 1,1-1-1,0 0 1,-1 1-1,1-1 1,0 0-1,0 1 1,0-1-1,1 1 1,2-1 16,-1 1 0,1-2 0,-1 1 0,1 0 1,0-1-1,-1 1 0,1-1 0,0 0 0,6-1 0,8 1-41,27-3-468,-29 2 374,-1 0 1,0 1-1,1 0 1,16 4-1,-31-4 129,0 0-1,-1 0 0,1 0 1,0 0-1,-1 0 1,1 1-1,0-1 1,-1 0-1,1 0 0,-1 1 1,1-1-1,-1 0 1,1 1-1,0-1 1,-1 1-1,1-1 0,-1 1 1,0-1-1,1 1 1,-1-1-1,1 1 1,-1-1-1,0 1 0,1 0 1,-1-1-1,0 1 1,0-1-1,1 1 1,-1 0-1,0-1 0,0 1 1,0 0-1,0-1 1,0 1-1,0 0 1,0-1-1,0 1 0,0 0 1,0-1-1,0 1 1,-1 0-1,1-1 1,0 1-1,0 0 0,-1-1 1,1 1-1,0-1 1,-1 1-1,1 0 1,-1 0-1,-24 25 2420,16-21-2018,-1-1 0,0 0 0,-1 0-1,1-1 1,-1 0 0,1-1 0,-14 1 0,19-2-399,0 0 0,0-1 0,-1 0 1,1 0-1,0 0 0,-1-1 0,1 0 0,0 0 0,0 0 0,0 0 0,0-1 0,0 0 0,0 0 0,0 0 0,1-1 0,-6-3 0,8 4-293,1 1 0,0-1 0,0 1 0,0-1 0,0 1 0,0-1 0,0 0 0,0 1 0,1-1 0,-1 0 0,1 0 0,-1-2 0,1 3-116,0 0 0,0 1 0,0-1 1,0 1-1,0-1 0,0 0 0,0 1 0,0-1 0,0 1 1,0-1-1,0 1 0,0-1 0,1 0 0,-1 1 1,0-1-1,1 1 0,-1-1 0,0 1 0,1-1 0,-1 1 1,0 0-1,1-1 0,-1 1 0,1-1 0,-1 1 1,1 0-1,0-1 0,13-3-9035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4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13100,'0'0'16656,"-12"66"-16592,7-43-64,-3-6-1761,1-2-2435,1-10-5446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4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7111,'0'0'17648,"0"25"-31389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12588,'0'0'10121,"-7"12"-9661,4-6-405,-21 42 328,22-45-357,1 1 1,0-1 0,0 1-1,0-1 1,1 1 0,-1-1-1,1 1 1,0-1 0,0 1-1,0-1 1,1 1 0,-1-1-1,1 1 1,0-1 0,0 1-1,1 3 1,1-4-17,-1 0-1,1-1 1,0 1-1,0-1 1,0 0 0,0 0-1,0 0 1,0 0-1,0-1 1,1 1-1,-1-1 1,0 0 0,1 0-1,-1 0 1,1 0-1,0-1 1,-1 1-1,1-1 1,6-1 0,8 2-1115,0-1 0,31-5 0,-35 1-682,0-1 0,-1 0 1,1 0-1,-1-1 0,0-1 0,16-11 0,2-3-3855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4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5958,'0'0'12951,"9"-1"-10950,79-11 1547,-80 12-3375,0-1-1,0 1 1,0 0-1,0 1 1,1 0-1,-1 0 1,0 0-1,-1 1 1,1 1-1,8 3 1,-14-5-170,0 0 1,0 0 0,-1 1 0,1-1 0,0 1-1,-1 0 1,1-1 0,-1 1 0,0 0 0,0 0-1,1 0 1,-1 0 0,0 0 0,-1 0 0,1 0-1,0 0 1,-1 0 0,1 0 0,-1 0 0,1 1 0,-1-1-1,0 0 1,0 0 0,0 1 0,0-1 0,-1 0-1,1 0 1,0 0 0,-1 0 0,-1 4 0,-1 3 33,-1-1 0,1 1 0,-2-1 1,1 0-1,-1-1 0,-6 8 1,11-15-38,0 0-1,-1 0 1,1 0 0,0 1 0,0-1 0,0 0 0,0 0 0,-1 0 0,1 0 0,0 0-1,0 0 1,0 0 0,0 1 0,-1-1 0,1 0 0,0 0 0,0 0 0,0 0 0,0 1-1,0-1 1,0 0 0,0 0 0,0 0 0,0 0 0,-1 1 0,1-1 0,0 0 0,0 0 0,0 0-1,0 1 1,0-1 0,0 0 0,0 0 0,0 0 0,0 1 0,1-1 0,-1 0 0,0 0-1,0 0 1,0 0 0,0 1 0,0-1 0,0 0 0,0 0 0,0 0 0,0 0 0,0 1-1,1-1 1,-1 0 0,0 0 0,0 0 0,0 0 0,0 0 0,1 1 0,-1-1 0,0 0 0,0 0-1,17-4 130,17-12 234,-16 3 226,0 0 0,29-32 0,-42 41-531,-1-1-1,0 0 1,0 0 0,0 0-1,-1-1 1,1 1 0,-2-1-1,1 0 1,0 0 0,-1 0 0,0 0-1,-1 0 1,1 0 0,0-11-1,-2 16-114,0 1 0,-1-1-1,1 1 1,0-1 0,0 1 0,-1-1-1,1 1 1,0 0 0,-1-1 0,1 1-1,-1 0 1,1-1 0,-1 1 0,1 0-1,0-1 1,-1 1 0,1 0 0,-1-1-1,1 1 1,-1 0 0,1 0 0,-1 0-1,1 0 1,-1 0 0,0 0 0,1-1-1,-1 1 1,1 0 0,-1 1 0,1-1-1,-1 0 1,1 0 0,-1 0 0,1 0-1,-1 0 1,1 0 0,-1 1 0,1-1-1,-1 0 1,1 0 0,-1 1 0,-1-1-176,0 1 1,1-1 0,-1 1 0,1 0-1,-1-1 1,0 1 0,1 0 0,0 0-1,-1 0 1,1 0 0,0 0 0,-1 0-1,1 1 1,-2 1 0,2-1-169,0 1 1,0-1-1,0 0 1,0 1-1,1-1 1,-1 1-1,1 0 1,-1-1-1,1 1 1,0-1-1,0 1 1,0-1-1,0 1 1,1 0-1,-1-1 1,1 1-1,-1-1 1,1 1-1,0-1 1,0 1-1,0-1 1,0 0-1,0 0 1,1 1-1,-1-1 1,1 0-1,0 0 0,-1 0 1,1 0-1,0-1 1,0 1-1,0 0 1,0-1-1,0 1 1,1-1-1,-1 0 1,4 2-1,22 6-5236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5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83 1890,'0'0'8098,"4"-8"-3037,1 0-3636,-3 5-1011,-1 0 0,1 1 1,0-1-1,-1 0 0,0 0 1,1 0-1,-1 0 0,-1 0 0,1 0 1,0-1-1,-1 1 0,1 0 1,-1 0-1,0-4 0,-1 6-321,1 0-1,-1 0 1,1 0 0,-1 0-1,0 0 1,1 0-1,-1 0 1,0 0-1,0 0 1,0 0 0,0 0-1,0 1 1,0-1-1,0 0 1,0 1 0,0-1-1,0 1 1,0-1-1,-1 1 1,1-1 0,0 1-1,0 0 1,0 0-1,-1-1 1,1 1 0,0 0-1,0 0 1,0 0-1,-1 0 1,1 1 0,0-1-1,0 0 1,0 0-1,-1 1 1,1-1-1,-1 1 1,-3 0-103,-1 0-1,1 0 1,0 1-1,0 0 1,0 0-1,1 0 0,-9 5 1,6-2 4,1 2 1,0-1-1,0 1 0,0-1 1,1 2-1,0-1 0,0 0 0,1 1 1,0 0-1,1 0 0,-1 0 1,1 1-1,1-1 0,-3 15 1,5-22 7,0 0 1,0 0 0,-1 0-1,1 0 1,0 0 0,0 0 0,0 0-1,1 0 1,-1 0 0,0 0-1,0 0 1,1 0 0,-1 0 0,0 0-1,1 0 1,-1 0 0,1 0-1,-1 0 1,1 0 0,-1 0 0,1-1-1,0 1 1,0 0 0,-1 0-1,1-1 1,0 1 0,0 0 0,0-1-1,1 1 1,1 0 10,-1 0 1,1-1-1,-1 1 1,1-1-1,0 0 0,0 0 1,-1 0-1,1 0 1,0 0-1,-1-1 0,5 0 1,2-2 24,1 0 0,-1 0 0,1-1-1,-1 0 1,12-8 0,-3-1 90,0-2 1,-1-1-1,0 0 0,-1-1 0,21-30 0,-48 84-753,3-20 399,0 0-1,1 1 0,1-1 0,1 1 0,1 0 0,0 1 0,-1 20 0,5-39 104,1 0 0,-1 1 0,0-1 0,0 1-1,0-1 1,0 0 0,0 1 0,0-1 0,0 0-1,1 1 1,-1-1 0,0 0 0,0 0 0,0 1-1,1-1 1,-1 0 0,0 0 0,0 1 0,1-1-1,-1 0 1,0 0 0,1 1 0,-1-1 0,0 0-1,1 0 1,-1 0 0,0 0 0,1 0 0,-1 0-1,0 0 1,1 1 0,-1-1 0,0 0 0,1 0-1,-1 0 1,1 0 0,-1 0 0,0-1 0,1 1-1,-1 0 1,0 0 0,1 0 0,-1 0 0,0 0-1,1 0 1,0-1 0,0 1-717,14-5-4877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5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6566,'0'0'19475,"2"10"-18995,-2 5-194,0-1 0,-1 1 1,0-1-1,-1 1 0,-1-1 0,0 0 0,-1 0 0,0 0 0,-11 22 0,-3 5-902,-1 3 1325,-15 51 0,24-48-3949,6 0-4315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6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0 245 6086,'0'0'12785,"12"6"-9213,1-1-2820,1 0 0,0-1 0,0-1 0,0 0 0,0-1 0,24 1 0,-33-2-663,1-1 1,-1 0-1,0 0 0,1 0 1,-1-1-1,0 0 1,1 0-1,-1 0 1,0 0-1,0-1 1,0 0-1,0 0 1,0-1-1,0 1 0,0-1 1,-1 0-1,0 0 1,1 0-1,-1-1 1,0 0-1,-1 0 1,1 0-1,-1 0 1,4-6-1,-6 10-102,-1-1-1,1 1 1,-1-1 0,0 1 0,1 0-1,-1-1 1,0 1 0,1-1 0,-1 1-1,0-1 1,0 1 0,0-1 0,1 1-1,-1-1 1,0 1 0,0-1 0,0 1-1,0-1 1,0 1 0,0-1-1,0 1 1,0-1 0,0 1 0,0-1-1,0 1 1,0-1 0,0 1 0,-1-1-1,1 1 1,0-1 0,0 1 0,0-1-1,-1 1 1,1-1 0,0 1 0,-1 0-1,1-1 1,0 1 0,-1-1-1,1 1 1,-1 0 0,1-1 0,0 1-1,-1 0 1,1 0 0,-1-1 0,1 1-1,-1 0 1,1 0 0,-1 0 0,1 0-1,-1-1 1,1 1 0,-1 0 0,1 0-1,-1 0 1,1 0 0,-1 0-1,1 0 1,-1 0 0,1 1 0,-2-1-1,-1 0-107,0 1 0,-1 0 0,1 0-1,0 0 1,0 0 0,0 0-1,0 0 1,-5 4 0,1 1 33,0 0 1,1 0 0,0 1-1,0 0 1,1 0-1,0 1 1,0-1 0,0 1-1,1 0 1,0 0-1,1 1 1,0-1-1,0 1 1,1 0 0,-2 13-1,4-22 93,1 1 0,-1 0 1,0 0-1,1 0 0,-1 0 0,1-1 0,-1 1 0,1 0 0,-1-1 0,1 1 1,0 0-1,-1-1 0,1 1 0,0-1 0,0 1 0,-1-1 0,1 1 0,0-1 0,0 1 1,0-1-1,0 0 0,0 0 0,-1 1 0,1-1 0,0 0 0,0 0 0,0 0 1,0 0-1,0 0 0,0 0 0,0 0 0,0 0 0,-1-1 0,1 1 0,1 0 1,38-8 332,-12-3-271,0-2-1,-1 0 1,0-3-1,32-23 1,-22 15 118,-36 23-51,-9 27-124,1-14 48,3-6 9,1-1 0,0 1 0,0-1 1,0 1-1,1 0 0,-1 0 0,2 0 0,-3 8 0,5-13-46,-1-1 0,0 0 0,1 1 0,-1-1 0,0 1-1,1-1 1,-1 0 0,1 1 0,-1-1 0,1 0 0,-1 0 0,1 1-1,-1-1 1,1 0 0,-1 0 0,1 0 0,-1 0 0,1 0 0,-1 0-1,1 1 1,-1-1 0,1 0 0,-1 0 0,1-1 0,-1 1 0,1 0-1,-1 0 1,1 0 0,-1 0 0,1 0 0,-1-1 0,1 1 0,-1 0-1,1 0 1,-1-1 0,1 1 0,22-9 184,32-26-215,-39 25-902,0-1 1,0 2-1,26-11 0,-41 20 896,-1-1 0,0 1 0,1 0 0,-1 0 0,0 0 0,0 0 0,1 0 0,-1 0 0,0 0 0,1 0-1,-1 0 1,0 0 0,1 0 0,-1 0 0,0 0 0,0 0 0,1 0 0,-1 0 0,0 0 0,1 1 0,-1-1-1,0 0 1,0 0 0,1 0 0,-1 0 0,0 1 0,0-1 0,0 0 0,1 0 0,-1 0 0,0 1 0,0-1-1,0 0 1,1 0 0,-1 1 0,0-1 0,0 0 0,0 1 0,2 17-692,-9 25-325,6-36 967,0 24 135,1-31-63,0 1 1,1-1-1,-1 1 0,0 0 0,0-1 0,1 1 1,-1-1-1,0 1 0,1-1 0,-1 1 0,0-1 1,1 1-1,-1-1 0,1 1 0,-1-1 0,1 1 1,-1-1-1,1 0 0,-1 1 0,1-1 0,-1 0 1,1 1-1,0-1 0,0 0 0,2 0 9,0 0-1,-1-1 0,1 1 0,-1-1 0,1 0 1,-1 0-1,1 0 0,-1 0 0,1 0 1,-1-1-1,0 1 0,0-1 0,0 1 1,1-1-1,-2 0 0,1 0 0,2-2 1,33-35 46,-1-2 1,-2-1 0,-2-1 0,41-75 0,-53 71-19,-66 138 154,38-66-165,1-1-1,2 1 0,0 1 1,2-1-1,1 0 1,1 1-1,3 45 0,10-36 270,-12-34-476,1 1 0,-1-1 0,1 0 1,0 1-1,-1-1 0,1 0 0,0 0 1,0 1-1,0-1 0,0 0 0,0 0 0,0 0 1,0 0-1,1 0 0,-1-1 0,0 1 1,0 0-1,1 0 0,-1-1 0,1 1 0,1 0 1,-2-5-6067,-4-13 4367,-2 5 1846,-1 0 0,0 1 0,-1 0-1,0 0 1,-13-14 0,-8-12 1548,17 21-428,5 8-149,0 0 0,0-1 0,1 0 0,0 0 0,0 0 0,1-1 0,0 1 0,1-1 0,-5-20 0,9 29-853,-1 0 1,1 0-1,-1 1 1,1-1-1,0 0 1,-1 1-1,1-1 1,-1 0-1,1 1 1,0-1-1,0 1 1,-1-1-1,1 1 1,0-1-1,0 1 1,0 0-1,0-1 1,-1 1 0,1 0-1,0 0 1,0 0-1,0 0 1,0-1-1,0 1 1,0 0-1,0 0 1,-1 1-1,3-1 1,33 1-216,-33-1 251,82 17-921,-19-3-7106,-24-9-4308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6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10154,'3'-3'12523,"1"3"-9320,-4 5-1473,0 11-1378,0 7-95,0 5-97,0 1-96,0 1-128,0-2-1474,0-4-2177,0-7-4837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7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94 5830,'0'0'19538,"-9"1"-19100,5-1-431,-1 1 0,1-1 0,0 1 0,0 0 0,0 0 0,0 1 1,0-1-1,0 1 0,0 0 0,1 0 0,-1 0 0,1 1 0,-1-1 0,1 1 1,0 0-1,0 0 0,0 0 0,0 0 0,1 0 0,-1 1 0,1-1 0,0 1 0,0 0 1,0-1-1,0 1 0,1 0 0,0 0 0,0 0 0,0 0 0,0 0 0,0 1 0,1 3 1,-1-6 2,1-1 0,0 1 0,0 0 0,0-1 0,0 1 0,0 0 0,0 0 0,0-1 0,1 1 0,-1-1 0,1 1 0,-1 0 0,1-1 0,-1 1 0,1-1 0,0 1 0,0-1 0,0 1 0,0-1 0,0 0 0,0 1 0,0-1 0,1 0 0,-1 0 0,0 0 0,0 0 0,3 1 0,-2-1 13,1-1 0,-1 0 0,1 1 0,0-1 0,-1 0-1,1 0 1,0 0 0,-1 0 0,1-1 0,0 1 0,-1-1 0,1 0 0,-1 0 0,1 0-1,-1 0 1,1 0 0,-1 0 0,3-2 0,5-4 7,-1 1 0,0-2 0,0 1 1,0-2-1,-1 1 0,0-1 0,-1 0 0,0 0 0,9-16 1,-8 10 6,1 0-1,-2-1 1,0 0 0,-1 0 0,6-30 0,-43 96-726,19-24 693,2 0 0,-12 42 0,19-55 76,0 0-1,1 0 0,0 1 0,1-1 1,1 0-1,0 1 0,3 18 0,-3-30-64,0 0-1,1 0 1,0 0-1,-1 0 0,1 0 1,0-1-1,0 1 1,-1 0-1,2-1 0,-1 1 1,0 0-1,0-1 1,0 1-1,1-1 0,-1 0 1,1 1-1,-1-1 1,1 0-1,-1 0 0,1 0 1,2 1-1,0-1-70,-1 1 1,1-1-1,0 0 0,0-1 1,0 1-1,0-1 0,0 0 0,0 1 1,8-2-1,39-12-2826,-13-6-3775,-4-9-1639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7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14574,'0'0'3550,"-10"3"-828,0 1-2178,0 1 0,0-1 0,1 1-1,-1 1 1,1 0 0,-13 11-1,19-14-413,-1 0 0,1 0 0,0 1 0,0-1 0,0 1-1,0-1 1,1 1 0,-1 0 0,1 0 0,0 0 0,0 0-1,1 1 1,-1-1 0,1 0 0,0 1 0,0-1 0,0 1-1,1-1 1,-1 1 0,1-1 0,1 6 0,-1-9-119,1 0 0,0 1 0,0-1 0,0 0 0,0 0 0,0 0 0,0 0 0,0 1 0,0-2 0,1 1 0,-1 0 0,0 0 0,0 0 0,1 0 0,-1-1 0,1 1 0,-1-1 0,1 1 0,-1-1 0,1 1 0,-1-1 0,1 0 0,-1 0 0,1 0 1,-1 0-1,1 0 0,-1 0 0,1 0 0,1-1 0,48-8 261,-42 5-262,0-1 1,0 0-1,-1-1 1,0 0-1,0 0 1,0-1-1,12-14 0,-16 16 41,1 1-1,-1-1 0,-1-1 0,1 1 0,-1 0 0,0-1 0,0 0 0,0 0 0,-1 0 0,0 0 0,0 0 0,-1 0 1,2-10-1,-19 42 462,13-16-479,0 0 0,0-1 1,1 1-1,0 0 0,0 0 0,1 0 0,1 1 0,1 16 0,-1-24-169,0 0 1,0 0-1,1 0 0,-1 0 0,1 0 0,0 0 0,0 0 0,0 0 0,0 0 0,1 0 0,-1 0 0,1-1 0,0 1 0,-1 0 0,1-1 0,1 0 0,-1 1 0,0-1 1,0 0-1,1 0 0,-1 0 0,1-1 0,0 1 0,-1 0 0,1-1 0,0 0 0,0 0 0,0 0 0,0 0 0,0 0 0,5 0 0,15 0-6611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2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32 7111,'-1'6'9511,"-5"8"-6722,-2 7-3505,3 0 923,2-7 151,0 1 0,1-1 0,-1 23 0,3-36-330,0 0 1,0 0-1,1 0 1,-1 0-1,0-1 0,1 1 1,-1 0-1,1 0 1,-1 0-1,1-1 0,-1 1 1,1 0-1,-1 0 1,1-1-1,0 1 0,-1 0 1,1-1-1,0 1 1,0-1-1,-1 1 1,1-1-1,0 0 0,0 1 1,0-1-1,0 0 1,0 1-1,-1-1 0,1 0 1,0 0-1,0 0 1,0 0-1,0 0 0,0 0 1,0 0-1,0 0 1,0 0-1,0 0 1,0 0-1,0-1 0,-1 1 1,1 0-1,0-1 1,0 1-1,1-1 0,42-18 1433,-29 7-1250,-1 0 1,0-1 0,-1-1 0,0 0-1,-1-1 1,-1 0 0,0-1 0,15-29-1,-33 63-206,2 0-1,0 0 1,1 1 0,1 0-1,0 0 1,1 32-1,2-50 1,0 1 1,0-1-1,-1 0 0,1 0 0,0 0 0,1 0 0,-1 0 1,0 1-1,0-1 0,0 0 0,1 0 0,-1 0 0,0 0 1,1 0-1,-1 0 0,1 0 0,0 0 0,-1 0 0,1 0 1,0 0-1,-1 0 0,1 0 0,0 0 0,0 0 0,0-1 1,0 1-1,0 0 0,0-1 0,0 1 0,0-1 0,0 1 1,0-1-1,0 1 0,0-1 0,0 0 0,0 0 0,0 1 1,1-1-1,-1 0 0,0 0 0,0 0 0,0 0 0,0 0 1,1 0-1,-1-1 0,0 1 0,0 0 0,0-1 0,0 1 1,0 0-1,0-1 0,0 0 0,1 0 0,4-1 131,0-1 1,0 0-1,-1 0 0,0-1 1,1 1-1,-1-1 0,0 0 0,7-8 1,-6 4-58,1 0-1,-2-1 1,1 1 0,-1-1 0,-1 0 0,1 0 0,-2-1-1,1 1 1,-1-1 0,-1 0 0,1 1 0,0-20 0,-3 28-82,0 1 0,1 0 0,-1 0 1,0-1-1,0 1 0,0 0 0,0 0 1,0 0-1,0-1 0,0 1 0,0 0 1,0 0-1,0-1 0,0 1 0,0 0 1,0 0-1,0-1 0,0 1 0,0 0 1,0 0-1,-1 0 0,1-1 0,0 1 1,0 0-1,0 0 0,0 0 0,0-1 1,0 1-1,-1 0 0,1 0 0,0 0 0,0 0 1,0 0-1,0-1 0,-1 1 0,1 0 1,0 0-1,0 0 0,-1 0 0,1 0 1,0 0-1,0 0 0,0 0 0,-1 0 1,1 0-1,0 0 0,0 0 0,-1 0 1,1 0-1,0 0 0,-13 10-63,-6 20 22,18-29 40,0 1 0,1 0 1,-1-1-1,1 1 0,-1 0 0,1-1 0,0 1 1,0 0-1,0-1 0,0 1 0,0 0 1,0 0-1,0-1 0,0 1 0,1 0 0,-1-1 1,1 1-1,-1 0 0,1-1 0,0 1 1,-1-1-1,3 3 0,-2-3 15,0 0-1,1-1 1,-1 1-1,0-1 1,0 1 0,1-1-1,-1 1 1,0-1 0,0 0-1,1 0 1,-1 0-1,0 0 1,1 0 0,-1 0-1,0 0 1,1 0-1,-1 0 1,0-1 0,1 1-1,-1-1 1,0 1-1,2-1 1,0 0 8,0-1 0,0 1 0,0-1 0,0 1 0,0-1 0,0 0-1,0 0 1,-1-1 0,1 1 0,-1 0 0,1-1 0,-1 1 0,0-1 0,0 0 0,0 0 0,-1 0 0,1 0 0,0 0 0,-1 0 0,0 0 0,0 0-1,1-5 1,-6 5-339,-6 9 199,-5 11 66,11-12 39,1 0 1,0 1-1,0-1 0,0 1 1,0 0-1,1 0 1,0 0-1,0 0 0,1 1 1,0-1-1,0 0 1,0 11-1,2-16 24,0 0 1,0 0-1,0-1 0,0 1 1,1-1-1,-1 1 0,0-1 1,0 1-1,0-1 0,1 0 1,-1 0-1,0 1 0,1-1 1,-1 0-1,0 0 1,0 0-1,1 0 0,-1-1 1,2 1-1,31-4 151,-9-4-190,1 2 0,-1 0 0,1 2 0,52-2 0,-77 6 24,0 1-1,0-1 1,-1 0 0,1 0-1,-1 1 1,1-1 0,0 1-1,-1-1 1,1 0 0,-1 1-1,1-1 1,-1 1 0,1-1 0,-1 1-1,1 0 1,-1-1 0,0 1-1,1-1 1,-1 1 0,0 0-1,1-1 1,-1 1 0,0 0-1,0-1 1,0 1 0,1 0-1,-1 0 1,0-1 0,0 1 0,0 0-1,0-1 1,0 1 0,-1 0-1,1 0 1,0-1 0,0 1-1,0 0 1,-1 0 0,-5 6 320,-4-21 406,6 4-515,0-1 0,1 0 0,0 0 0,1 0-1,0-1 1,1 1 0,0 0 0,1-1 0,0 1 0,2-12-1,4 22-422,-1 0-1,1 0 1,0 1-1,0-1 1,0 1 0,6 1-1,-8 0-544,4-1-884,4 1-979,-6-3-2713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3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9673,'0'0'4100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4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6534,'0'0'8627,"4"-9"-4591,16-28-1244,-9 26-574,-6 17-1657,-2 16-607,-3-22 73,0 29 78,-2 1 1,0-1-1,-7 30 0,8-58-106,0 4 9,0 0 0,0-1 0,0 1 1,1 0-1,0 0 0,-1 0 0,2 5 0,-1-9 2,1 0-1,-1 0 0,1 0 0,-1 1 1,1-1-1,0 0 0,-1 0 0,1 0 0,0-1 1,0 1-1,0 0 0,-1 0 0,1 0 1,0 0-1,0-1 0,0 1 0,0-1 0,1 1 1,-1 0-1,0-1 0,0 0 0,0 1 1,0-1-1,0 0 0,1 1 0,-1-1 1,0 0-1,0 0 0,0 0 0,1 0 0,-1 0 1,2-1-1,6 0 43,-1 0 1,1 0-1,-1-1 1,1-1-1,-1 1 0,1-2 1,-1 1-1,0-1 1,-1 0-1,1 0 1,-1-1-1,11-8 0,2-4 18,-1 0 0,34-39 0,-57 74-150,1-1 0,0 1 0,1 24 0,2-41 85,0-1 1,0 1-1,0 0 0,1 0 1,-1-1-1,0 1 1,1 0-1,-1-1 0,1 1 1,-1 0-1,1-1 0,-1 1 1,1-1-1,-1 1 0,1-1 1,0 1-1,-1-1 0,1 1 1,0-1-1,-1 1 0,1-1 1,0 0-1,-1 1 1,1-1-1,0 0 0,0 0 1,0 0-1,-1 0 0,1 1 1,0-1-1,0 0 0,-1 0 1,1 0-1,0-1 0,0 1 1,0 0-1,-1 0 1,1 0-1,0-1 0,0 1 1,34-12 180,-24 3-98,-1-1-1,0 0 1,0 0 0,11-17 0,-17 22 60,0 0 1,0-1 0,-1 0 0,1 1-1,-1-1 1,0-1 0,-1 1 0,4-11-1,-16 135-201,10-118 24,1-1 0,-1 1 0,0 0 0,0 0 0,0 0 0,0 0 0,1 0 0,-1 0 0,0 0 0,0 0 0,0 0 0,1 0 0,-1 0 0,0 0 0,0 0 0,0 0 0,1 0-1,-1 0 1,0 0 0,0 0 0,0 0 0,1 0 0,-1 0 0,0 0 0,0 0 0,0 0 0,1 0 0,-1 0 0,0 0 0,0 1 0,0-1 0,0 0 0,1 0 0,-1 0 0,0 0 0,0 0 0,0 1 0,0-1 0,0 0 0,0 0 0,0 0 0,1 0 0,-1 1 0,0-1 0,0 0 0,0 0 0,0 0 0,0 1-1,0-1 1,0 0 0,0 0 0,0 0 0,0 1 0,0-1 0,0 0 0,0 0 0,0 0 0,0 1 0,0-1 0,-1 0 0,9-18-4120,-8-5-2684,0-6-4682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5221,'0'0'17264,"-61"51"-16399,42-21-449,-1 3-191,1-1-129,2 7-32,4-5-32,5 0 32,3-6-897,1-3-2018,4-10-1024,0-10-1891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4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5509,'0'0'10186,"15"56"-9642,-4-44-383,6-3-3300,-4 0-4004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5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124 121 11403,'0'0'13004,"-9"1"-12214,4 0-747,0 0 1,-1 0-1,1 0 0,0 1 0,0 0 0,0 0 0,1 0 1,-1 1-1,0-1 0,1 1 0,0 0 0,-1 1 0,1-1 1,1 1-1,-1-1 0,0 1 0,1 0 0,0 1 0,0-1 1,0 0-1,0 1 0,-2 7 0,2-5-27,0 1 0,0-1 0,1 1 0,0 0 0,1 0 0,0 0 0,0 0 0,1 10 0,0-16-9,0 0 1,1 0-1,-1 0 1,1 0 0,0 0-1,-1 0 1,1 0-1,0 0 1,0 0-1,0 0 1,1 0 0,-1-1-1,0 1 1,1 0-1,-1-1 1,1 1 0,-1-1-1,1 0 1,0 1-1,0-1 1,-1 0-1,1 0 1,0 0 0,0 0-1,0-1 1,0 1-1,0 0 1,0-1-1,0 1 1,1-1 0,-1 0-1,0 0 1,0 0-1,0 0 1,3 0 0,5-1 2,-1 0 0,0-1 0,0 0 0,0 0 0,-1-1 0,1 0 0,-1 0 0,1-1 0,-1 0 0,0-1 0,0 0 0,-1 0 0,1 0 0,-1-1 0,8-9 0,9-9 22,-1-1 0,33-49 0,-51 68-39,-2 3-11,-1 0 0,0 0-1,0 0 1,0-1 0,0 1-1,0 0 1,0-1 0,-1 0-1,0 1 1,2-6 0,-16 20-538,5 0 537,1 0 1,0 1-1,0 0 0,1 0 0,1 1 0,0-1 0,0 1 0,1 0 0,1 1 0,1-1 1,0 1-1,-1 20 0,3-33 24,0 1 0,0-1 1,0 1-1,0-1 0,0 1 1,0-1-1,1 1 0,-1-1 1,1 0-1,-1 1 0,1-1 1,-1 1-1,1-1 0,0 0 1,0 0-1,-1 1 0,1-1 1,0 0-1,0 0 0,0 0 1,0 0-1,1 0 0,-1 0 1,1 1-1,1-1 41,-1 0 0,1-1 0,0 1 0,-1 0 0,1-1 0,0 1-1,-1-1 1,1 0 0,0 0 0,-1 0 0,1 0 0,4-1 0,1-1 104,0 0-1,-1 0 1,1-1-1,0 0 1,-1 0 0,1-1-1,-1 0 1,7-5-1,5-7 17,-1-2-1,-1 0 1,0-1-1,-2 0 1,0-2-1,-2 0 1,0 0-1,-1-1 1,-1-1-1,13-38 1,-21 40-224,-3 21 50,0 0 0,0-1 1,0 1-1,0 0 0,0 0 0,0 0 1,0 0-1,-1-1 0,1 1 0,0 0 1,0 0-1,0 0 0,0 0 0,0 0 1,-1-1-1,1 1 0,0 0 0,0 0 1,0 0-1,-1 0 0,1 0 0,0 0 1,0 0-1,0 0 0,-1 0 1,1 0-1,0 0 0,0 0 0,0 0 1,-1 0-1,1 0 0,0 0 0,0 0 1,0 0-1,-1 0 0,1 0 0,0 0 1,0 0-1,0 0 0,-1 0 0,1 0 1,0 1-1,0-1 0,-3 1-14,1 1 0,-1 0 0,1 0 0,0 0 0,0 0 0,0 0 0,0 0 0,0 1 0,1-1 0,-3 4 0,-3 9 20,0 1-1,1 0 0,1 0 1,1 0-1,0 0 0,1 1 1,0-1-1,2 1 0,0 0 1,1 0-1,3 24 0,-2-35 22,0 0-1,1 0 1,0 0 0,0-1-1,0 1 1,1 0 0,0-1-1,0 0 1,0 1-1,8 7 1,-9-10-121,1 0-1,-1 0 1,1 0-1,0 0 1,0-1-1,1 1 1,-1-1 0,0 0-1,1 0 1,-1 0-1,1-1 1,0 1-1,-1-1 1,1 1 0,0-1-1,0-1 1,5 2-1,-12-4-151,-1 0-1,0 0 0,1-1 1,0 1-1,-1-1 0,1 0 0,-4-4 1,-2-2-191,-18-11 106,1-2 1,0-1 0,2-1-1,-25-33 1,48 56 382,0 1-1,0-1 1,1 0 0,-1 1 0,1-1 0,-1 0 0,1 0 0,-1 1 0,1-1 0,-1 0 0,1 0-1,0 0 1,-1 1 0,1-1 0,0 0 0,0 0 0,0 0 0,-1 0 0,1 0 0,0 0 0,0 0-1,0 0 1,1 1 0,-1-1 0,0 0 0,0 0 0,0 0 0,1 0 0,0-1 0,0 1-22,0 0 1,1 0 0,-1 1-1,0-1 1,1 1 0,-1-1-1,1 1 1,-1-1 0,1 1-1,-1 0 1,1 0 0,-1 0-1,1 0 1,-1 0 0,3 0-1,64 13-759,-67-13 702,41 10-3269,4 2-3375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5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4773,'0'0'23125,"-3"8"-23087,-6 10-9,-14 37 6,23-54-66,0 0-1,0-1 1,0 1 0,0 0-1,1 0 1,-1 0 0,0-1 0,0 1-1,1 0 1,-1 0 0,1-1 0,-1 1-1,1 0 1,-1-1 0,1 1-1,-1-1 1,1 1 0,-1 0 0,1-1-1,0 1 1,-1-1 0,1 0 0,0 1-1,-1-1 1,1 1 0,0-1-1,0 0 1,-1 0 0,1 1 0,0-1-1,0 0 1,0 0 0,1 0-1,37 7-85,-27-6 49,23 4-55,-24-4 68,0 1 0,0 0 0,0 0-1,-1 1 1,14 5 0,-24-8 50,0 1 1,1-1-1,-1 0 0,0 0 0,1 0 1,-1 0-1,0 0 0,1 0 1,-1 1-1,0-1 0,0 0 1,1 0-1,-1 0 0,0 1 1,0-1-1,0 0 0,1 0 1,-1 1-1,0-1 0,0 0 1,0 1-1,0-1 0,0 0 1,1 0-1,-1 1 0,0-1 1,0 0-1,0 1 0,0-1 1,0 0-1,0 1 0,0-1 1,0 0-1,0 1 0,0-1 0,0 0 1,0 1-1,0-1 0,-1 1 1,-12 10 239,-21 4 662,15-8-746,-1-2 0,0 0 1,-1 0-1,1-2 0,-26 1 0,46-4-217,0 0-1,0 0 0,-1 0 0,1 0 0,0 0 1,0 0-1,0 0 0,0 0 0,-1 0 1,1 0-1,0 0 0,0 0 0,0 0 0,0 0 1,-1 0-1,1 0 0,0 0 0,0 0 0,0-1 1,0 1-1,0 0 0,-1 0 0,1 0 1,0 0-1,0 0 0,0 0 0,0-1 0,0 1 1,0 0-1,0 0 0,-1 0 0,1 0 1,0 0-1,0-1 0,0 1 0,0 0 0,0 0 1,0 0-1,0 0 0,0-1 0,0 1 1,0 0-1,0 0 0,0 0 0,0 0 0,0-1 1,0 1-1,0 0 0,0 0 0,0 0 1,0-1-1,8-11-3301,14-9-3639,6 5-88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6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 10634,'0'0'14419,"-8"-1"-13853,3 1-555,0 0-1,-1 0 1,1 0 0,0 1-1,0 0 1,0 0 0,0 0-1,0 0 1,0 1 0,0 0-1,0 0 1,0 0 0,1 1-1,-1 0 1,1 0 0,0 0-1,0 0 1,0 1 0,0-1-1,1 1 1,-1 0 0,1 0-1,0 0 1,-4 7 0,4-7 15,1 1-1,-1-1 1,1 1 0,0-1-1,0 1 1,0 0 0,1 0 0,-1 0-1,1 0 1,0 10 0,1-14-10,0 1 0,0 0 0,0-1 1,0 1-1,1 0 0,-1-1 0,0 1 0,1 0 0,0-1 0,-1 1 1,1-1-1,0 1 0,0-1 0,0 1 0,0-1 0,0 0 1,0 1-1,0-1 0,1 0 0,-1 0 0,0 0 0,1 0 1,-1 0-1,1 0 0,-1 0 0,1 0 0,-1-1 0,1 1 1,-1 0-1,1-1 0,0 0 0,-1 1 0,1-1 0,0 0 0,2 0 1,3 0 102,1 0 0,-1 0-1,0-1 1,0 0 0,0 0 0,0-1 0,0 0 0,0 0 0,0-1 0,0 1 0,-1-2 0,1 1 0,-1-1 0,0 0 0,9-7 0,-10 7-68,0 0 1,-1 0 0,1-1 0,-1 0-1,0 0 1,0 0 0,0 0 0,-1 0-1,0-1 1,0 0 0,0 1 0,-1-1 0,1 0-1,-1 0 1,-1-1 0,1 1 0,0-13-1,-3 19-69,0 0 1,-1 0-1,1 0 0,0 0 0,0 0 0,0 0 0,0 0 0,-1 0 0,1 0 0,0 0 1,0 1-1,0-1 0,0 0 0,-1 1 0,1-1 0,0 1 0,0-1 0,0 1 1,-1 1-1,-2 3-57,0-1 0,0 1 0,1 0 1,0 0-1,0 1 0,0-1 0,1 1 0,-3 8 1,-2 20-2469,11-4-4053,8-21 846,4-5-965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6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11 15439,'0'0'3149,"-9"4"-981,2-1-2015,1 0 0,-1 0 0,1 1 0,0 0 0,0 0 0,0 0 0,1 1 0,-1 0 0,1 0 0,0 0 0,1 1 0,-1-1 0,1 1 0,0 0 0,1 1 0,-1-1 0,1 1 0,1-1 0,-1 1 0,1 0 0,0 0 0,0 0 0,0 13 0,2-17-157,0 0-1,1 1 1,0-1-1,0 0 1,0 1-1,0-1 1,0 0-1,0 0 1,1 0-1,0 0 1,-1 0-1,1 0 1,4 4-1,38 37-294,-37-38 276,0 0 0,0 1 0,0 0 0,-1 0 0,0 1 0,0-1 0,6 12 0,-11-17 61,-1 1 0,1 0 0,0 0 1,-1 0-1,1 0 0,-1 0 0,0 0 0,0 0 1,0 0-1,0 0 0,-1 0 0,1 0 0,-1 0 0,0 0 1,0-1-1,0 1 0,0 0 0,0 0 0,-1-1 0,1 1 1,-1-1-1,0 1 0,1-1 0,-1 0 0,0 1 0,-1-1 1,1 0-1,-3 2 0,-5 5 259,0 0 0,-1 0 1,-20 11-1,28-17-256,-1-1 1,0 0 0,1-1-1,-1 1 1,0 0-1,0-1 1,0 0-1,0 0 1,0 0-1,0-1 1,0 1-1,-1-1 1,1 0-1,0 0 1,0 0 0,-6-2-1,8 1-30,1 0 0,0 0 1,0 0-1,0 0 0,0 0 0,0 0 0,0 0 0,0 0 0,0 0 1,0-1-1,1 1 0,-1 0 0,0-1 0,1 1 0,-1-1 1,1 1-1,-1 0 0,1-1 0,0 1 0,0-1 0,0 1 0,0-1 1,0 1-1,0-3 0,6-39-140,-1 33 103,0 0 1,0 1 0,1 0 0,0 0-1,0 0 1,1 1 0,10-10 0,63-54-22,-41 40 45,11-11 24,-22 20 17,-1-1-1,-1-1 0,28-35 1,-44 40-78,-22 20-88,-24 22-70,28-14 240,0 0 0,1 0 0,0 0 0,0 1 0,1 0 0,0 1 0,1-1 1,0 1-1,0 0 0,1 0 0,0 1 0,1-1 0,-2 14 0,5-23-32,0 0-1,-1 0 1,1 1 0,0-1-1,0 0 1,1 0 0,-1 1-1,0-1 1,0 0-1,1 0 1,-1 0 0,0 0-1,1 1 1,-1-1 0,1 0-1,0 0 1,-1 0-1,1 0 1,0 0 0,-1 0-1,1 0 1,0 0 0,0-1-1,0 1 1,2 1 0,0 0 17,0-1 0,0 1 0,1-1 0,-1 0 0,1 0 0,-1 0 0,0-1 1,1 1-1,4-1 0,8 1 67,1-2 0,30-4 1,-47 5-96,56-15 32,-45 11-25,0 1 0,0 0 0,1 0 0,-1 1 0,13 0 0,-32 43-204,8-40 204,0-1 1,0 1 0,-1 0 0,1-1-1,0 1 1,0-1 0,0 1 0,0-1-1,0 1 1,0 0 0,0-1-1,0 1 1,1-1 0,-1 1 0,0-1-1,0 1 1,0 0 0,1-1 0,-1 1-1,0-1 1,0 1 0,1-1-1,-1 1 1,1-1 0,-1 0 0,0 1-1,1-1 1,-1 1 0,1-1 0,-1 0-1,1 1 1,-1-1 0,1 1 0,24-1 196,29-19-215,-51 18-45,11-5-873,-1 1 0,1 0 0,0 1 1,0 1-1,1 0 0,-1 1 0,19-1 0,-32 3 912,0 0-1,0 0 1,0 0 0,0 0-1,-1 1 1,1-1 0,0 0-1,0 0 1,0 1 0,-1-1-1,1 0 1,0 1 0,0-1-1,-1 1 1,1-1 0,0 1-1,-1-1 1,1 1 0,-1-1-1,1 1 1,-1 0 0,1-1-1,-1 1 1,1 0 0,-1-1-1,1 1 1,-1 0 0,0 0-1,0-1 1,1 3-1,1 26-3061,-2-24 963,0 5-5129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5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8136,'-2'67'10182,"-4"1"-5674,-27 134-4552,24-154 1274,3 6-1123,8-53-77,0 0 1,0 0 0,1-1-1,-1 1 1,0-1-1,0 1 1,1-1 0,-1 0-1,0 0 1,0 0-1,1 0 1,-1 0 0,0 0-1,4-2 1,13-1-454,1-1 0,0 0 0,23-10 0,-33 10-958,0 0 1,-1-1-1,1 0 1,10-8-1,-5-1-5025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6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12588,'0'0'1169,"1"8"1014,-2-5-2026,1-1 0,0 1-1,0-1 1,0 1 0,0-1-1,1 1 1,-1-1 0,1 0-1,-1 1 1,1-1-1,0 1 1,0-1 0,0 0-1,0 0 1,1 1 0,-1-1-1,0 0 1,1 0 0,0 0-1,-1-1 1,1 1-1,0 0 1,0-1 0,0 1-1,0-1 1,0 1 0,0-1-1,0 0 1,1 0 0,-1 0-1,0 0 1,1 0 0,-1-1-1,1 1 1,-1-1-1,1 0 1,2 1 0,2 0-70,-1-1 1,1 0 0,-1 0-1,1 0 1,-1-1-1,1 0 1,-1 0 0,1-1-1,-1 0 1,1 0 0,-1 0-1,0-1 1,0 0-1,-1 0 1,1 0 0,0-1-1,-1 0 1,0 0 0,0 0-1,0-1 1,-1 1-1,1-1 1,-1-1 0,0 1-1,0 0 1,-1-1 0,0 0-1,3-7 1,-5 12-80,0 0 0,-1-1 0,1 1 1,-1-1-1,1 1 0,-1-1 0,0 1 0,0-1 0,0 1 1,0-1-1,0 1 0,0-1 0,0 1 0,0-1 1,0 1-1,-1-3 0,1 4-6,-1-1-1,1 1 1,-1 0 0,1-1 0,0 1-1,-1-1 1,1 1 0,-1 0 0,1-1-1,-1 1 1,1 0 0,-1 0-1,1-1 1,-1 1 0,1 0 0,-1 0-1,0 0 1,1 0 0,-1 0 0,1-1-1,-1 1 1,1 0 0,-1 0 0,0 1-1,1-1 1,-1 0 0,0 0 0,-2 1-11,0 0 1,0 0-1,0 0 1,0 1-1,0-1 1,0 1-1,1-1 1,-1 1-1,1 0 1,-1 0 0,1 0-1,0 0 1,-4 6-1,-1 3 32,0 1 0,1 0-1,1 1 1,0 0 0,1-1-1,0 1 1,1 1 0,1-1-1,0 0 1,0 1 0,1 13-1,1-26-18,0 0 0,0 0-1,0 0 1,0 0 0,0 0-1,0 0 1,0 0-1,1 0 1,-1 0 0,0 0-1,0 0 1,1 0-1,-1 0 1,1 0 0,-1 0-1,1 0 1,-1 0 0,1-1-1,0 1 1,-1 0-1,1 0 1,0-1 0,0 1-1,-1 0 1,1-1 0,0 1-1,0-1 1,2 2-1,-1-2 19,0 0 0,1 1-1,-1-1 1,1 0-1,-1 0 1,1 0 0,-1 0-1,1-1 1,-1 1-1,1-1 1,3 0 0,5-3 30,0-1 0,-1 0 0,1 0 0,10-7 0,-3-1-516,0 0 1,-1-1-1,-1 0 1,0-1-1,20-26 1,1-18 1925,-47 108 690,3-28-2039,-1-1 175,1 1 0,2-1 0,0 1 0,-4 38 0,9-72-11210,0-5-273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6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19923,'0'0'3523,"50"60"-3459,-29-42-160,0-6-1505,-1 1-1474,1-4-865,-1-3-1057,-3-4-2145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6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6502,'0'0'9358,"-4"9"-6555,-71 114 3288,75-123-6089,1 0 0,-1 0 0,0 0 1,1 0-1,-1 0 0,1 0 0,-1 0 0,1 0 0,-1 0 0,0 0 0,1 0 1,-1 0-1,1 0 0,-1 0 0,1 0 0,-1 0 0,0 0 0,1 0 0,-1 0 1,1 1-1,-1-1 0,0 0 0,1 0 0,-1 1 0,0-1 0,1 0 0,-1 0 1,0 1-1,1-1 0,-1 0 0,0 1 0,0-1 0,1 0 0,-1 1 0,0-1 1,0 1-1,0-1 0,1 0 0,-1 1 0,0-1 0,0 1 0,0-1 0,0 0 0,0 1 1,0-1-1,0 1 0,0-1 0,0 1 0,0-1 0,0 0 0,0 1 0,0-1 1,-1 1-1,1-1 0,0 1 0,0-1 0,0 0 0,-1 1 0,1-1 0,0 0 1,0 1-1,-1-1 0,1 0 0,0 1 0,0-1 0,-1 1 0,44-16-3240,-28 10 1199,46-6-3046,-1 13 3577,-59-2 1588,0 0 1,0 0-1,0 1 0,0-1 1,0 1-1,0-1 1,0 1-1,0-1 1,0 1-1,0-1 1,0 1-1,-1 0 0,1-1 1,0 1-1,0 0 1,-1 0-1,1-1 1,-1 1-1,1 0 1,0 0-1,-1 0 1,0 0-1,1 0 0,-1 0 1,0 0-1,1 0 1,-1 0-1,0 0 1,0 0-1,0 0 1,0 0-1,0 0 0,0 0 1,0 0-1,0 0 1,0 0-1,0 0 1,-1 0-1,1 0 1,0 0-1,-1 0 0,1 0 1,-2 1-1,1 3 460,-2 0 0,1 0 0,0 0 0,-1-1-1,0 0 1,0 1 0,-4 3 0,-2 1 208,-1 0 1,0-1 0,-1-1-1,1 0 1,-14 7 0,19-12-649,-1 1 1,1-1-1,-1 0 1,1 0-1,-1-1 1,0 1-1,0-1 1,1-1-1,-1 1 1,0-1-1,0 0 1,0 0-1,-8-2 1,12 2-288,1-1 0,-1 1 0,1-1 0,0 0 0,0 1 0,-1-1 0,1 0 0,0 0 0,0 1 0,0-1 0,0 0 0,0 0 0,0 0 0,0-1 0,0 1 0,0 0 0,0 0 0,-1-3 0,-5-25-8368,6 3-4070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7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14286,'0'0'6267,"-1"10"-5648,-3 28 516,-20 72 0,15-74-185,1 0 0,1 0 0,-2 54 0,9-89-939,0-1 1,0 1 0,0 0 0,0-1-1,0 1 1,0 0 0,0 0-1,0-1 1,0 1 0,0 0-1,0 0 1,1-1 0,-1 1-1,0 0 1,0-1 0,1 1 0,-1 0-1,0-1 1,1 1 0,-1-1-1,1 1 1,-1 0 0,1-1-1,-1 1 1,1-1 0,-1 1-1,1-1 1,-1 0 0,2 1 0,17-8 353,15-29-270,-17 8-526,-10 16 229,0 1 0,1 0 1,15-17-1,-22 27 185,0 0 0,0 1 0,0-1 0,0 0 0,0 1 0,0-1 0,0 1 0,0 0 1,0-1-1,0 1 0,0 0 0,0 0 0,0 0 0,0-1 0,0 1 0,0 0 0,0 0 0,1 1 0,-1-1 1,0 0-1,0 0 0,0 0 0,0 1 0,0-1 0,0 1 0,0-1 0,0 1 0,0-1 0,0 1 0,0-1 1,-1 1-1,1 0 0,0-1 0,0 1 0,0 0 0,-1 0 0,1 0 0,0 0 0,0 1 0,0-1 36,0 0-1,-1 0 0,1 0 0,0 0 1,0 0-1,0 0 0,0-1 0,0 1 1,0 0-1,0-1 0,0 1 1,0-1-1,0 1 0,0-1 0,0 1 1,0-1-1,0 0 0,0 1 0,1-1 1,-1 0-1,0 0 0,2 0 0,-2-1-14,-1 0 1,1 0-1,-1 1 0,1-1 0,-1 0 0,1 0 0,-1 0 0,0 0 0,1 0 0,-1 0 0,0 0 0,0 0 0,0 0 0,0 0 0,0 0 0,0 0 0,0 0 0,0-1 0,0 3-288,3 12 176,-3-9 142,1-1 0,-1 1-1,1 0 1,0-1-1,1 1 1,-1-1-1,1 1 1,-1-1 0,1 1-1,0-1 1,0 0-1,0 0 1,1 0-1,-1 0 1,1 0-1,0-1 1,0 1 0,0-1-1,0 0 1,0 0-1,0 0 1,0 0-1,1 0 1,-1-1-1,1 1 1,-1-1 0,1 0-1,4 0 1,0 0-10,1 0 0,-1-1-1,1-1 1,-1 0 0,1 0 0,-1 0 0,0-1 0,1 0 0,-1-1 0,0 0-1,13-6 1,1-3-358,-14 7 133,1 1 1,-1 0-1,0 0 0,1 0 1,0 1-1,0 1 0,0-1 0,16-1 1,-24 5 237,0-1 0,0 1 0,0 0 1,-1-1-1,1 1 0,0 0 1,-1 0-1,1-1 0,-1 1 0,1 0 1,-1 0-1,1 0 0,-1 0 0,0-1 1,1 1-1,-1 0 0,0 0 1,0 0-1,1 0 0,-1 0 0,0 0 1,0 0-1,0 0 0,0 0 0,0 0 1,-1 1-1,1 37 1422,0-29-903,0-10-543,0 1-1,0-1 1,0 0 0,0 0-1,0 1 1,0-1-1,0 0 1,0 0 0,1 1-1,-1-1 1,0 0-1,0 0 1,0 0 0,0 1-1,1-1 1,-1 0 0,0 0-1,0 0 1,0 0-1,1 0 1,-1 1 0,0-1-1,0 0 1,1 0-1,-1 0 1,0 0 0,0 0-1,1 0 1,-1 0-1,0 0 1,1 0 0,-1 0-1,0 0 1,0 0-1,1 0 1,-1 0 0,0 0-1,0 0 1,1 0-1,-1 0 1,0 0 0,0 0-1,1-1 1,-1 1 0,0 0-1,0 0 1,1 0-1,-1 0 1,0-1 0,0 1-1,0 0 1,0 0-1,1 0 1,-1-1 0,0 1-1,0 0 1,0 0-1,0-1 1,1 1 0,14-15-6332,-13 9-200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12588,'0'0'6684,"12"0"-5003,155 2 901,584-1 684,1-64-3567,-717 56 311,-30 4-326,-21 1-718,-39 0-5426,24-2 1117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7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8968,'0'0'11595,"1"10"-10858,0 23-231,-2 1 0,-1-1 0,-8 37-1,4-32 590,-3 73-1,9-111-1083,0 0 0,0 1 1,0-1-1,0 0 0,0 1 0,0-1 0,1 0 1,-1 0-1,0 1 0,0-1 0,0 0 0,0 1 0,1-1 1,-1 0-1,0 0 0,0 1 0,1-1 0,-1 0 0,0 0 1,0 0-1,1 1 0,-1-1 0,0 0 0,1 0 0,-1 0 1,0 0-1,1 0 0,-1 0 0,0 1 0,1-1 1,-1 0-1,0 0 0,1 0 0,-1 0 0,0 0 0,1 0 1,-1 0-1,0-1 0,1 1 0,-1 0 0,0 0 0,1 0 1,-1 0-1,0 0 0,1 0 0,-1-1 0,1 1 0,16-8 302,9-13-194,-2-1 1,0 0-1,-1-2 1,-1-1-1,20-29 1,54-59-90,-92 106-164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15535,'0'0'7399,"42"52"-6951,-26-42-256,-1 1-128,11-2-320,-7-4-2242,4 0-2883,-5-5-5510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8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14 14798,'0'0'8830,"-10"-3"-7330,-37-8-758,44 11-717,1 0 0,-1 0 1,0 1-1,0-1 0,0 1 1,1-1-1,-1 1 0,0 0 1,0 0-1,1 0 0,-1 0 1,1 1-1,-1-1 0,1 1 0,0-1 1,0 1-1,-1 0 0,1 0 1,0 0-1,0 0 0,1 0 1,-4 4-1,1 1 25,0-1 1,0 1-1,0 0 0,1 0 0,0 0 1,-3 9-1,5-12-25,0 0 0,0 0 0,0 1 0,1-1 0,-1 0 0,1 1 0,0-1 0,0 0 0,0 0 1,2 9-1,-1-12-18,0 1 1,-1-1-1,1 1 1,0-1-1,0 0 1,0 1-1,0-1 1,0 0-1,1 0 1,-1 1 0,0-1-1,1 0 1,-1 0-1,0-1 1,1 1-1,-1 0 1,1 0-1,-1-1 1,1 1-1,0-1 1,-1 1 0,1-1-1,0 0 1,-1 1-1,1-1 1,0 0-1,-1 0 1,1 0-1,1-1 1,5 0-55,-1 0 1,1-1-1,-1 0 0,1 0 1,-1-1-1,0 0 0,0 0 1,-1-1-1,1 0 0,-1 0 1,1 0-1,-1-1 0,0 0 1,7-8-1,0 0-214,-1 0 1,-1-1-1,0 0 1,0 0-1,9-20 0,-26 54 529,0-1 0,1 1-1,1 1 1,1-1 0,0 1-1,2 22 1,1-43-254,-1 1-1,1-1 1,0 1-1,0 0 0,0-1 1,1 1-1,-1-1 1,0 1-1,0-1 1,0 1-1,0 0 1,0-1-1,1 1 1,-1-1-1,0 1 1,1-1-1,-1 1 1,0-1-1,1 1 1,-1-1-1,0 1 0,1-1 1,-1 0-1,1 1 1,-1-1-1,1 0 1,-1 1-1,1-1 1,-1 0-1,1 1 1,-1-1-1,1 0 1,0 0-1,-1 0 1,2 1-1,26-8 284,26-23-477,-53 30 133,32-26-1024,-26 20 871,0-1-1,0 2 1,0-1 0,1 1-1,0 0 1,0 1-1,0 0 1,1 0 0,9-2-1,-17 40 1525,-6 19 443,5-52-1752,0-1 0,0 0 0,1 1 0,-1-1 0,0 0 0,1 0 0,-1 1 0,0-1 0,1 0 0,-1 0 0,1 1 0,-1-1 0,0 0 0,1 0 0,-1 0 0,1 0 0,-1 0 0,1 1 0,-1-1 0,0 0 0,1 0 0,-1 0 0,1 0 0,-1 0 0,1 0 0,-1-1 0,0 1 0,1 0 0,-1 0 0,1 0 0,-1 0 0,1 0 0,-1-1 0,1 1 0,18-7 176,15-15-612,-28 17 237,0 0 1,1 1-1,-1 0 1,1 0-1,0 0 1,0 1-1,1 0 1,-1 0-1,1 1 1,7-2-1,-15 8 275,0 0 0,0 1-1,-1-1 1,1 0 0,-1 0 0,0 0-1,0 0 1,-3 5 0,2-3-393,-6 15 639,3-12-4969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8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152 115 9097,'0'-1'502,"0"0"1,0-1-1,0 1 0,0-1 1,0 1-1,0 0 1,0-1-1,-1 1 1,1 0-1,0-1 1,-1 1-1,1 0 1,-1 0-1,0-1 1,1 1-1,-1 0 1,0 0-1,0 0 0,0 0 1,1 0-1,-1 0 1,0 0-1,-2-1 1,2 1-359,-1 1 0,1-1 0,-1 1 0,0 0 0,1-1 0,-1 1 0,1 0 0,-1 0 0,0 0 0,1 0 0,-1 1 0,1-1 0,-1 0 0,0 1 0,1-1 0,-3 2 0,-3 0-242,1 1 1,0 1-1,0-1 0,0 1 0,0 0 0,0 1 0,-9 9 1,8-5 173,0 1 1,1-1-1,0 1 1,-8 20-1,12-26-33,0 1-1,0-1 0,1 0 1,0 1-1,-1-1 1,2 1-1,-1 0 1,0-1-1,1 1 1,0-1-1,0 1 1,1 0-1,-1-1 1,3 9-1,-3-13-31,1 1 0,0 0 1,-1-1-1,1 1 0,0 0 0,-1-1 0,1 1 0,0-1 0,0 1 0,0-1 1,0 0-1,0 1 0,0-1 0,-1 0 0,1 0 0,0 1 0,0-1 0,0 0 1,0 0-1,0 0 0,0 0 0,0 0 0,0 0 0,0-1 0,0 1 0,0 0 1,0 0-1,0-1 0,1 1 0,29-12 312,-14 0-276,-1 0 0,0 0 1,0-2-1,-1 0 0,-1-1 0,-1 0 0,0-1 1,-1 0-1,0-1 0,-2-1 0,0 0 1,13-33-1,-17 32-42,-5 18-7,-1 1 0,0 0-1,0 0 1,0-1 0,1 1 0,-1 0-1,0-1 1,0 1 0,0 0-1,0-1 1,0 1 0,1 0 0,-1-1-1,0 1 1,0 0 0,0-1 0,0 1-1,0 0 1,0-1 0,0 1 0,0 0-1,0-1 1,0 1 0,-1 0-1,1-1 1,0 1 0,0 0 0,0 0-1,0-1 1,0 1 0,-1 0 0,1-1-1,0 1 1,0 0 0,0 0 0,-1-1-1,1 1 1,0 0 0,0 0-1,-1-1 1,1 1 0,0 0 0,-1 0-1,1 0 1,-6 3-67,0 4 88,0 0-1,0 1 1,0-1-1,1 1 1,0 0-1,1 0 1,0 1-1,-4 11 1,1-1 29,0 0-1,-6 38 1,11-48-29,1 0 1,0 0-1,0 0 1,1 1-1,0-1 0,3 18 1,-2-25-6,-1-1-1,1 1 1,0 0 0,0 0-1,0-1 1,0 1 0,0 0 0,0-1-1,0 1 1,0-1 0,1 1-1,-1-1 1,0 0 0,1 0-1,-1 1 1,1-1 0,0 0 0,-1 0-1,1-1 1,0 1 0,0 0-1,0-1 1,-1 1 0,1-1-1,0 1 1,0-1 0,0 0 0,0 0-1,0 0 1,0 0 0,0 0-1,0 0 1,-1 0 0,1-1-1,0 1 1,0-1 0,2 0 0,2-1 16,1 0 0,-1 0 0,0-1 1,0 0-1,0 0 0,0 0 0,-1-1 0,0 0 1,1 0-1,-1 0 0,0-1 0,-1 0 1,5-5-1,-1 1-132,-2 0-1,1-1 1,-1 1-1,0-1 1,-1 0-1,7-20 1,-13 38-24,0-1-1,0 0 1,1 0 0,0 1 0,1 11 0,-1-17 149,0 0 0,0 1 0,0-1 0,1 0 0,-1 0 0,1 0 0,-1 1 0,1-1 0,0 0 0,0 0 0,0 0 0,0 0 0,0 0 0,0 0 0,0-1 0,1 1 0,-1 0 0,1-1 0,-1 1 0,1-1 0,0 1 1,-1-1-1,1 0 0,0 1 0,0-1 0,0 0 0,2 0 0,3 0 41,0-1 1,0 0 0,-1 0-1,1-1 1,0 0-1,-1 0 1,1-1-1,0 0 1,-1 0 0,0 0-1,1-1 1,-1 0-1,0 0 1,7-5-1,-4 2-61,0-1-1,-1 1 0,1-2 0,-2 1 0,1-1 0,-1 0 0,0 0 0,8-13 0,-14 19-3,0 0 1,0 1-1,-1-1 0,1 0 0,0 1 0,-1-1 0,1 0 0,-1 0 0,1 1 0,-1-1 0,0 0 0,0-3 0,0 5-1,0-1 0,0 1 0,0-1 0,0 1 0,0-1 0,-1 1 0,1-1 0,0 1 0,0-1 0,-1 1 0,1-1 0,0 1 0,-1-1 0,1 1 0,0-1 0,-1 1 0,1 0 0,-1-1 0,1 1 0,0 0 0,-1-1 0,1 1-1,-1 0 1,1 0 0,-1-1 0,0 1 0,-1 0-1,0 0-1,0 0 0,0 0 0,0 0 1,0 0-1,0 1 0,1-1 0,-1 0 1,0 1-1,0 0 0,0-1 0,1 1 1,-1 0-1,0 0 0,1 0 0,-1 0 1,0 0-1,1 1 0,0-1 0,-1 0 1,-1 4-1,-22 32 208,24-35-156,0 0 0,0 0 0,0 1 0,0-1 0,1 0 0,-1 1 0,1-1 0,-1 0 0,1 1 0,0-1 0,0 0 0,0 1 0,0-1 0,1 1 0,-1-1 0,0 0 0,2 3 0,-1-3-20,0-1 0,0 0 0,1-1 0,-1 1-1,0 0 1,0 0 0,1 0 0,-1-1 0,1 1 0,-1-1 0,0 1 0,1-1 0,-1 0 0,1 1 0,-1-1 0,1 0 0,-1 0 0,1 0 0,2 0 0,36-2 198,-33 2-189,-2 0-160,0-1 0,0 1 0,0-1 0,-1 0 0,1-1 0,0 1 0,8-5 0,12-15-3997,-9-2-1811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8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8584,'0'0'13165,"56"12"-25113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9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19282,'0'0'3748,"-24"51"-1666,13-25-673,3 4-800,3 2-513,3 0-32,2-2 32,0 0-64,0-6 32,5-3-64,-3-7-128,0-3-321,4-7-736,-14-29-16367</inkml:trace>
  <inkml:trace contextRef="#ctx0" brushRef="#br0" timeOffset="1">0 43 11499,'0'0'12716,"57"-29"-12492,-22 29-32,6 0-96,0 4-32,0-3-128,2 2-1793,-5-3-2660,1 0-2209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9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15 17681,'0'0'3315,"-9"-3"-395,2 0-2457,-1 1 0,0 0-1,1 1 1,-1-1 0,-16 0 0,21 3-415,0-1-1,0 0 1,0 1-1,0-1 1,0 1-1,0 0 1,0 0-1,0 0 1,1 0-1,-1 1 1,0-1-1,1 1 1,-1-1-1,1 1 1,-1 0-1,1 0 1,0 0-1,0 0 1,0 1-1,0-1 1,-3 6-1,2-4 11,0 1 0,0 0 1,1 0-1,0 1 0,0-1 0,0 0 0,1 1 0,-1-1 0,1 1 0,0 9 1,1-13-44,0 0 1,0-1-1,1 1 1,-1 0-1,1 0 1,-1-1-1,1 1 0,-1 0 1,1-1-1,0 1 1,0-1-1,0 1 1,0-1-1,0 0 1,0 1-1,0-1 1,1 0-1,-1 0 1,0 1-1,1-1 1,-1 0-1,1 0 1,-1-1-1,1 1 1,-1 0-1,1 0 1,0-1-1,-1 1 1,1-1-1,0 0 1,-1 1-1,1-1 1,0 0-1,0 0 1,-1 0-1,1 0 1,2-1-1,4 1-24,-1 0 0,0-1-1,0 0 1,0 0 0,0-1 0,0 0-1,0 0 1,-1 0 0,1-1 0,-1 0-1,1-1 1,-1 1 0,0-1 0,0 0-1,-1-1 1,1 1 0,-1-1 0,0 0-1,0-1 1,-1 1 0,0-1 0,1 0-1,-2 0 1,1 0 0,-1-1-1,0 1 1,0-1 0,-1 0 0,3-13-1,-7 16-190,-6 8 79,-6 11 15,9-9 100,1-1-1,0 1 1,0 1-1,1-1 0,0 0 1,0 1-1,0 0 1,1 0-1,0 0 0,0 0 1,1 0-1,0 0 1,0 0-1,0 0 0,1 1 1,1 8-1,0-15 10,-1 0-1,1 0 0,0 0 0,0 0 0,0 0 0,-1 0 1,1 0-1,0 0 0,0 0 0,0-1 0,1 1 1,-1 0-1,0-1 0,0 1 0,0-1 0,0 1 1,1-1-1,-1 1 0,0-1 0,1 0 0,-1 0 1,0 0-1,0 1 0,1-1 0,-1 0 0,2-1 1,36-2-1323,-33 1-22,1-1-1,-1 1 1,-1-1-1,1 0 0,0-1 1,-1 1-1,10-9 1,11-13-10995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9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 17008,'0'0'6032,"-2"10"-4814,-9 66-37,4 1 1,3 98-1,4-172-1506,0-10-75,-7-21-423,-3 10 473,-1 1 0,-1 0 0,-28-30 0,3 4 682,38 39 385,9 4-658,13 6-60,4 1-206,1-1 1,-1-1 0,52 2-1,31-6-9682,-88-1 6137,7 0-3642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0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10602,'0'0'10036,"-9"0"-9262,-39 9-60,47-9-675,-1 1 0,1-1 0,0 1 0,-1-1 0,1 1 0,-1-1-1,1 1 1,0 0 0,0-1 0,-1 1 0,1 0 0,0 0 0,0 0 0,0 0 0,0 0 0,0 0 0,0 1 0,0-1-1,0 0 1,1 0 0,-1 1 0,0-1 0,1 0 0,-1 1 0,1-1 0,-1 1 0,1-1 0,0 1 0,-1-1-1,1 0 1,0 1 0,0-1 0,0 1 0,0-1 0,1 1 0,-1-1 0,0 1 0,1 1 0,2-1-24,-1-1-1,1 0 1,0 0 0,-1-1 0,1 1 0,0 0 0,0-1 0,-1 0-1,1 0 1,0 0 0,4 0 0,6 1-273,-2 0 10,0 1 0,0 1 0,17 6 0,-26-9 369,0 1 0,-1-1 0,1 1-1,0 0 1,0 0 0,-1-1 0,1 1 0,-1 0 0,1 0 0,-1 0 0,1 1 0,-1-1 0,0 0 0,1 1-1,-1-1 1,0 0 0,0 1 0,0-1 0,0 1 0,0 0 0,0-1 0,-1 1 0,1 0 0,-1 0 0,1-1 0,-1 1-1,1 0 1,-1 0 0,0 0 0,0-1 0,0 4 0,-1-3 34,-1 1 1,1-1-1,-1 0 0,1 0 0,-1 0 1,0 0-1,0 0 0,0 0 1,0 0-1,0-1 0,0 1 0,0-1 1,-1 1-1,1-1 0,0 0 1,-1 0-1,1 0 0,-1 0 0,-3 1 1,-52 10 651,53-12-1097,-33 2 1105,22-6-2450,8-5-4040,8-3-2648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0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43 6758,'0'0'21738,"-7"8"-21668,3-2-68,-1-1 1,1 1-1,1 0 1,-1 0-1,1 0 1,0 1-1,0-1 1,1 1-1,0-1 1,0 1-1,1 0 1,-1 0-1,1 0 1,1 12-1,0-18 2,0 0-1,1 0 1,-1 0 0,0 0-1,1 0 1,-1-1 0,1 1-1,-1 0 1,1 0 0,0 0 0,-1-1-1,1 1 1,0 0 0,0-1-1,-1 1 1,1-1 0,0 1-1,0-1 1,0 1 0,0-1-1,0 0 1,-1 1 0,1-1-1,0 0 1,0 0 0,0 0-1,0 1 1,0-1 0,0 0-1,0 0 1,0 0 0,0-1-1,0 1 1,0 0 0,0 0-1,1-1 1,40-10 207,-31 4-277,0 1 0,0-2 1,-1 1-1,1-1 0,-2-1 0,1 0 0,-1 0 0,-1-1 1,0 0-1,0-1 0,-1 1 0,0-1 0,-1-1 0,10-23 0,-55 95-425,20-10 798,18-47-284,0 1-1,0 0 0,1-1 1,-1 1-1,1 0 1,-1 0-1,1-1 0,0 1 1,1 0-1,-1 0 0,1-1 1,1 5-1,-2-7-75,1 0 0,0 0 0,0 0 0,0-1-1,0 1 1,0 0 0,0-1 0,0 1 0,1-1-1,-1 1 1,0-1 0,0 0 0,0 1 0,0-1 0,1 0-1,-1 0 1,0 0 0,0 0 0,0 0 0,1 0-1,-1 0 1,0 0 0,0-1 0,0 1 0,1 0 0,-1-1-1,0 1 1,0-1 0,0 1 0,0-1 0,0 0-1,1 0 1,36-22-5585,-12-2-4276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285 237 9225,'0'0'14184,"-10"-8"-13399,4 4-749,0 0 0,0 0 0,0 1 0,-1-1 0,0 1 0,1 1 1,-1-1-1,0 1 0,0 1 0,-1-1 0,1 1 0,0 0 1,0 1-1,-1 0 0,1 0 0,0 0 0,-1 1 0,1 0 1,0 1-1,0-1 0,-9 4 0,7-1-37,1 0 1,-1 1-1,1 0 1,0 0-1,0 1 0,0 0 1,-12 13-1,16-15 15,1 0 0,-1 1 0,1-1 0,0 1 0,0 0 0,1-1 0,0 1 0,-1 1 0,2-1 0,-1 0 0,0 0 0,1 1 0,0-1 0,1 1 0,-1 5 0,1-9-11,0-1 0,0 1 0,0-1 1,1 1-1,-1-1 0,0 1 0,1-1 0,-1 0 1,1 1-1,0-1 0,-1 1 0,1-1 0,0 0 1,0 0-1,0 1 0,0-1 0,0 0 0,0 0 1,0 0-1,0 0 0,0 0 0,3 1 0,0 0 12,0 0 1,0 0-1,0-1 0,1 1 0,-1-1 0,1 0 1,8 1-1,-1-1 127,1-1 0,0 0-1,-1-1 1,1 0 0,14-4 0,-15 1 64,-1 0-1,1-1 1,-1-1 0,0 0-1,0-1 1,-1 1 0,0-2-1,0 0 1,0 0 0,-1-1-1,-1 0 1,0 0 0,0-1-1,0 0 1,-1-1-1,10-21 1,-13 25-101,-1 0 1,-1 0-1,1 0 0,-1 0 0,0-1 1,-1 0-1,0 1 0,0-1 0,0 0 1,-1 1-1,0-1 0,-2-11 0,0 13-104,1 0-1,-1 0 1,-1 1-1,1-1 1,-1 1 0,1 0-1,-2 0 1,1 0-1,0 0 1,-1 0-1,0 1 1,0-1-1,-1 1 1,1 0-1,-1 0 1,1 1 0,-11-6-1,6 4-120,0 1 1,-1 0-1,1 0 0,-1 1 1,0 1-1,0-1 0,0 2 0,0-1 1,0 1-1,0 1 0,0 0 1,-1 0-1,-10 3 0,16-3-205,1 1-1,-1 0 0,1 1 1,0-1-1,0 1 1,0 0-1,0 0 1,0 0-1,0 0 1,0 1-1,0 0 0,1 0 1,-6 5-1,7-5-319,0 0 0,0 1 0,0-1 0,0 1 0,0-1 0,1 1-1,0 0 1,-1-1 0,1 1 0,1 0 0,-1 0 0,0 0 0,1 0-1,0 0 1,0 0 0,0 0 0,2 7 0,1 2-4565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1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104 168 15278,'0'0'2627,"-11"10"720,2-2-2729,-39 35 1901,44-39-2314,0 0-1,1 1 1,-1-1-1,1 1 1,0 0-1,0 0 1,1 0-1,-1 0 1,1 0-1,-2 10 1,3-14-199,1 0 0,0 0-1,0 0 1,0 0 0,0 0 0,0 0 0,0 1 0,1-1 0,-1 0 0,0 0 0,0 0 0,1 0 0,-1 0 0,1 0 0,-1 0 0,1 0 0,-1 0 0,1 0 0,0 0 0,-1-1 0,1 1 0,0 0 0,0 0 0,-1 0 0,1-1 0,0 1 0,1 0 0,2 1 16,-1 0 0,1-1 0,0 0 0,-1 1 0,1-2 0,0 1 0,0 0 0,5 0 0,1-1 13,0 0 1,0 0-1,0-1 1,-1 0-1,1-1 1,12-3-1,-9-1-12,0-1 0,0 0 0,0-1 0,-1 0 1,0-1-1,-1 0 0,0-1 0,16-19 0,-7 6-9,-1-1 1,-1-1 0,16-31 0,-31 52-11,-1-1-1,1 0 0,-1-1 1,0 1-1,0 0 0,-1-1 1,1 1-1,-1-1 1,0-8-1,-1 12 3,0 0 1,0 1-1,-1-1 1,1 1-1,0-1 1,-1 0-1,0 1 1,1-1-1,-1 1 1,0-1-1,1 1 1,-1 0-1,0-1 1,0 1-1,0 0 1,0-1-1,-1 1 1,1 0-1,0 0 1,0 0-1,-1 0 1,1 0-1,-1 0 0,1 1 1,-1-1-1,1 0 1,-1 1-1,1-1 1,-1 1-1,1-1 1,-1 1-1,0 0 1,1 0-1,-1 0 1,-2 0-1,-7-1-2,1 2 0,-1-1 0,0 1 0,1 1 0,-1 0 0,1 0-1,-1 1 1,1 0 0,-18 9 0,23-10-19,0 1 0,0-1 0,0 1-1,1 0 1,0 0 0,-1 0 0,1 0 0,0 1 0,1 0 0,-1 0-1,1 0 1,-1 0 0,1 0 0,0 1 0,1-1 0,-1 1 0,1 0-1,0 0 1,0 0 0,1 0 0,-1 0 0,0 6 0,2-10-9,0 0 1,1 0-1,-1 0 1,0 0-1,1 1 1,-1-1-1,1 0 1,-1 0-1,1-1 1,-1 1-1,1 0 1,0 0 0,-1 0-1,1 0 1,0 0-1,0-1 1,0 1-1,0 0 1,-1-1-1,1 1 1,0-1-1,0 1 1,0-1-1,0 1 1,0-1-1,1 0 1,-1 1-1,0-1 1,0 0-1,0 0 1,0 0 0,0 0-1,1 0 1,48 2-1013,-39-2 681,2 0-38,85 6-1699,-89-5 2056,-1 1 0,1 0 0,-1 0 0,0 0 0,0 1 0,0 0 0,0 1 0,-1 0 0,10 6 0,-14-6 115,0-1 0,-1 0-1,0 1 1,0-1 0,0 1 0,0 0 0,0 0 0,-1 0 0,0 0 0,0 0 0,0 0 0,0 0 0,-1 0 0,1 0 0,-1 0 0,0 0 0,0 1 0,-2 4 0,2-6-218,0-1 0,-1 0 1,1 0-1,-1 1 0,1-1 0,-1 0 0,0 0 0,0 0 1,0 0-1,0 0 0,-1 0 0,-1 2 0,-11 5-5151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1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52 102 5733,'0'0'18610,"9"-2"-18204,5-1-336,-1-1 0,0-1-1,21-9 1,-29 11-56,0 1-1,-1 0 0,1-1 0,-1 0 0,0 0 1,1 0-1,-2-1 0,1 1 0,0-1 1,-1 0-1,1 0 0,-1 0 0,0-1 0,0 1 1,2-6-1,-5 9-8,0 1 0,0 0 0,1-1 1,-1 1-1,0 0 0,0-1 0,0 1 0,0 0 0,0-1 0,0 1 1,0-1-1,0 1 0,0 0 0,0-1 0,0 1 0,0 0 1,0-1-1,0 1 0,-1 0 0,1-1 0,0 1 0,0 0 1,0-1-1,0 1 0,-1 0 0,1-1 0,0 1 0,0 0 1,-1 0-1,1-1 0,0 1 0,0 0 0,-1 0 0,1-1 1,0 1-1,-1 0 0,1 0 0,0 0 0,-1-1 0,-21 1 46,-19 14-57,29-7-3,0 2 0,1-1 0,0 2 0,1-1 0,0 2 1,-16 20-1,21-25 62,1-1-1,0 1 1,1 0 0,-1 0 0,1 1 0,0-1 0,1 1 0,-1 0 0,1-1 0,1 1 0,-1 0 0,1 0 0,0 0 0,1 0 0,0 11 0,0-16-37,1-1 1,-1 0 0,1 1 0,-1-1 0,1 0-1,0 0 1,0 1 0,-1-1 0,1 0 0,0 0 0,0 0-1,0 0 1,0 0 0,0 0 0,0 0 0,1 0 0,-1 0-1,0-1 1,0 1 0,1 0 0,-1-1 0,0 1-1,1-1 1,-1 0 0,0 1 0,1-1 0,1 0 0,46 2 280,-36-2-227,6 0-51,1-1 0,-1 0 1,22-5-1,-31 3-803,1 0 0,0-1-1,-1 0 1,11-5 0,10-9-6151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2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28 4516,'0'0'12791,"-2"-5"-11488,1 3-1172,0 1 0,0 0 0,0-1 0,0 1 1,0-1-1,0 1 0,0 0 0,0 0 0,0 0 1,-1 0-1,1 0 0,-1 0 0,1 0 0,0 0 1,-1 0-1,0 1 0,1-1 0,-1 1 0,1-1 1,-4 0-1,0 1 106,0 0 1,-1 0-1,1 0 1,0 0-1,0 1 1,0 0-1,-6 2 1,-36 0 1475,46 2-8663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3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7719,'0'0'9577,"0"7"-8327,0 9-514,0 3 289,0 7-192,0 3-417,0 1-191,0-5-129,0-1-64,0-5 32,0-4-32,0-8-513,2-4-1665,3-3-1217,1-7-2498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4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157 167 5029,'0'0'15390,"0"-8"-14231,0 3-1052,0 3-25,0 0 1,0 0-1,1 0 0,-1 0 1,0 1-1,-1-1 1,1 0-1,0 0 0,0 0 1,-1 1-1,1-1 1,-1 0-1,0 0 0,1 1 1,-1-1-1,0 0 1,0 1-1,0-1 0,0 1 1,0-1-1,0 1 1,-1 0-1,1 0 0,0-1 1,-1 1-1,1 0 1,-1 0-1,1 0 0,-1 0 1,0 0-1,1 1 0,-1-1 1,0 0-1,0 1 1,1-1-1,-1 1 0,0 0 1,-2-1-1,-1 2-56,0-1-1,-1 1 1,1 0-1,0 1 0,0-1 1,0 1-1,0 0 1,0 0-1,0 0 1,1 1-1,-1-1 0,1 1 1,-1 1-1,1-1 1,0 0-1,0 1 1,1 0-1,-1 0 0,1 0 1,0 0-1,0 1 1,0-1-1,0 1 1,1 0-1,0 0 1,0 0-1,0 0 0,1 0 1,0 0-1,-1 0 1,2 0-1,-1 1 1,1 5-1,0-9-23,-1-1 1,1 0-1,0 0 1,0 0-1,1 0 1,-1 0-1,0 0 0,0 1 1,1-1-1,-1 0 1,0 0-1,1 0 1,-1 0-1,1 0 0,-1 0 1,1 0-1,0 0 1,-1 0-1,1-1 1,0 1-1,0 0 0,0 0 1,-1-1-1,1 1 1,0 0-1,0-1 0,0 1 1,0-1-1,2 1 1,0 0 12,0 0 1,0-1 0,0 0-1,0 0 1,1 0-1,-1 0 1,0 0 0,0-1-1,0 1 1,5-3 0,5-1 38,-1 0 1,0-1 0,0-1-1,13-8 1,-7 2-44,0-1 0,-1 0 0,-1-1 0,0-1 0,-1-1 1,0 0-1,-2-1 0,0 0 0,0-1 0,-2-1 0,14-29 0,-59 87-737,25-25 746,1-1 0,1 2 0,0-1 0,1 1 0,1 0 0,0 0 0,1 0-1,1 1 1,0 0 0,0 22 0,2-37-12,1 0 1,0 0-1,0 0 0,0-1 0,1 1 0,-1 0 1,0 0-1,0 0 0,0 0 0,1 0 0,-1-1 1,0 1-1,1 0 0,-1 0 0,0-1 0,1 1 1,-1 0-1,1 0 0,0-1 0,-1 1 0,1-1 1,-1 1-1,1 0 0,0-1 0,0 1 0,-1-1 1,1 0-1,0 1 0,0-1 0,-1 1 0,2-1 1,1 1 21,0-1 0,0 0 0,0 0 0,0 0 0,0 0 0,0-1 0,-1 1 0,1-1 1,5-1-1,3-2-339,-1 0-1,0 0 1,0-1 0,12-8 0,7-15-3740,-10-5-4255,-12 14-1097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5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21 189 4260,'0'0'2797,"11"-10"-944,-4 4-1179,35-35 1158,-14 4 9501,-37 41-10124,-10 9-1187,12-6 100,-2 0 86,1 1 0,1 0 1,-1 0-1,1 0 0,0 1 0,1 0 1,0 1-1,1-1 0,-6 13 1,52-38 442,127-92-2295,-168 108 1634,1-1 1,0 1-1,-1-1 1,1 0-1,0 1 1,0-1-1,0 1 1,-1 0-1,1-1 0,0 1 1,0 0-1,0 0 1,0-1-1,0 1 1,0 0-1,0 0 1,0 0-1,0 0 1,0 0-1,-1 0 0,1 0 1,0 0-1,0 1 1,0-1-1,0 0 1,0 0-1,1 2 1,-1-1 16,-1 0-1,1 0 1,-1 0 0,0 1 0,0-1 0,1 0 0,-1 0-1,0 1 1,0-1 0,0 0 0,0 1 0,0-1 0,-1 0-1,1 0 1,0 1 0,-1-1 0,0 1 0,-26 64 675,24-60-580,-11 21 289,8-15-273,-1 0 0,2 0 0,-1 0 0,2 1 0,0 0 0,0-1 0,-2 23 0,14-75-1912,2 19 1901,1 1 0,0 1 0,2 0 0,29-34 0,-8 16-107,46-38-1,-72 67 6,1 2 1,0-1-1,18-9 0,-24 14-77,1 1-1,-1-1 0,1 1 1,0-1-1,0 1 1,-1 0-1,1 1 1,0-1-1,0 1 0,0-1 1,0 1-1,0 0 1,0 1-1,5 0 1,-9-1 51,1 0 0,-1 1 1,1-1-1,-1 0 1,0 0-1,1 0 1,-1 1-1,1-1 1,-1 0-1,0 1 1,1-1-1,-1 0 1,0 1-1,1-1 1,-1 0-1,0 1 1,0-1-1,0 1 0,1-1 1,-1 1-1,0-1 1,0 0-1,0 1 1,0-1-1,0 1 1,0-1-1,1 1 1,-1-1-1,0 1 1,0-1-1,-1 1 1,1-1-1,0 1 1,0-1-1,0 1 0,0-1 1,0 0-1,0 1 1,-1-1-1,1 1 1,0-1-1,0 0 1,-1 1-1,1-1 1,0 1-1,-1-1 1,-18 27 805,9-15-189,10-10-585,-1-1-1,1 1 1,-1-1 0,1 1 0,0-1-1,0 1 1,-1-1 0,1 1-1,0-1 1,0 1 0,1-1 0,-1 1-1,0-1 1,0 1 0,1-1-1,-1 1 1,1-1 0,-1 0 0,1 1-1,0-1 1,-1 0 0,1 1 0,2 1-1,30 18-306,1 1 39,-33-21 276,0 1 0,0-1 0,0 1 0,0-1-1,0 1 1,0-1 0,-1 1 0,1 0 0,0-1 0,-1 1 0,0 0 0,1 0 0,-1-1 0,0 1-1,0 0 1,0 0 0,0-1 0,0 1 0,0 0 0,-1 0 0,1-1 0,-1 4 0,-1-2 67,1-1 0,-1 1 0,0-1 0,1 0 1,-1 1-1,0-1 0,-1 0 0,1 0 0,0 0 1,0-1-1,-1 1 0,1 0 0,-1-1 0,0 0 1,1 1-1,-6 0 0,-47 16 792,47-16-685,-1 0 1,0-1-1,0 0 0,1-1 0,-11 0 0,-8-9-1645,26 9 1095,0-1-1,0 0 1,0 0 0,0 0 0,0 0 0,1 0 0,-1 0 0,0-1-1,1 1 1,-1 0 0,1 0 0,-1 0 0,1 0 0,-1-1 0,1 1-1,0 0 1,0-1 0,0 1 0,0-3 0,0-13-10240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6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13196,'0'0'181,"1"0"0,-1 0 0,0 0-1,0 0 1,0 0 0,0 0-1,1 0 1,-1 0 0,0 0-1,0 0 1,0 0 0,0 0-1,1 0 1,-1 0 0,0 0-1,0 0 1,0 0 0,0 0-1,0 0 1,1 0 0,-1 0 0,0 0-1,0 0 1,0 0 0,0 1-1,0-1 1,1 0 0,-1 0-1,0 0 1,0 0 0,0 0-1,0 0 1,0 1 0,0-1-1,0 0 1,0 0 0,0 0-1,0 0 1,1 0 0,-1 1 0,0-1-1,0 0 1,0 0 0,0 0-1,0 0 1,0 1 0,0-1-1,0 0 1,0 0 0,2 18 2434,-2 23-2155,-1-39 88,-11 129 664,12-131-1207,0 1-1,0-1 1,0 1 0,0-1 0,0 1 0,0-1 0,0 1 0,0 0 0,0-1 0,0 1 0,1-1 0,-1 1 0,0-1 0,0 1 0,1-1 0,-1 0 0,0 1 0,1-1-1,-1 1 1,1-1 0,-1 1 0,0-1 0,1 0 0,-1 1 0,1-1 0,-1 0 0,1 0 0,-1 1 0,1-1 0,-1 0 0,1 0 0,0 0 0,23-1 211,21-18 8,8-16-881,-39 25 363,0 0 1,1 1-1,24-11 1,-38 20 305,-1 0 1,1 0-1,-1 0 0,0-1 1,1 1-1,-1 0 0,1 0 1,-1 0-1,0 0 0,1 0 1,-1 1-1,1-1 1,-1 0-1,0 0 0,1 0 1,-1 0-1,0 0 0,1 0 1,-1 1-1,0-1 0,1 0 1,-1 0-1,0 1 1,1-1-1,-1 0 0,0 0 1,1 1-1,-1-1 0,0 0 1,0 1-1,0-1 1,1 0-1,-1 1 0,0-1 1,0 0-1,0 1 0,0-1 1,0 1-1,0-1 0,1 0 1,-1 1-1,0-1 1,0 1-1,0-1 0,0 0 1,-1 2-1,1 25 903,0-17-724,24-11 417,22-16-422,-38 13-248,-1 1-1,1 0 0,0 0 1,0 1-1,0 0 1,0 0-1,13-1 0,-21 3 50,1 1 0,-1-1 0,1 0 0,-1 0 0,0 1 0,1-1 0,-1 0 0,1 0 0,-1 1 0,0-1 0,1 0 0,-1 1 0,0-1 0,1 1 0,-1-1-1,0 0 1,0 1 0,0-1 0,1 1 0,-1-1 0,0 1 0,0-1 0,0 0 0,0 1 0,0-1 0,0 1 0,0-1 0,0 1 0,0-1 0,0 1 0,0 0 0,-1 26 334,3 3-3278,0-30 2315,0 1 0,1 0 0,-1-1 0,1 0 1,-1 0-1,1 0 0,-1 0 0,0 0 0,1 0 0,-1 0 1,1-1-1,3 0 0,12-9-4568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6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3940,'0'0'16880,"-10"7"-15423,3-2-1203,-41 30 1236,44-32-1269,0 0 0,1 0 0,-1 0 0,1 1-1,0-1 1,0 1 0,1 0 0,-1 0-1,1 0 1,0 0 0,-4 9 0,7-12-208,-1 0 1,1-1-1,-1 1 1,1 0 0,-1-1-1,1 1 1,0 0 0,-1-1-1,1 1 1,0-1-1,-1 1 1,1-1 0,0 1-1,0-1 1,0 0 0,-1 1-1,1-1 1,0 0 0,0 0-1,0 0 1,0 1-1,0-1 1,-1 0 0,1 0-1,0 0 1,0 0 0,0 0-1,0-1 1,0 1-1,1 0 1,33-2 65,31-15-1772,-54 13 1550,0 1 0,1 0 0,-1 0 1,25-1-1,-37 12 1519,0-7-1311,0 0 0,0 0-1,0 0 1,0 1-1,0-1 1,0 0-1,0 0 1,0 1 0,0-1-1,0 0 1,1 0-1,-1 0 1,0 0-1,1 1 1,-1-1 0,1 0-1,-1 0 1,1 0-1,0 0 1,0 0 0,0 1-1,10-1-61,0 0-1,-1-1 1,1 0 0,0-1-1,-1 0 1,1-1 0,-1 0-1,1 0 1,18-8-1,-16 5-557,1 1 0,0 1 0,0 0 0,26-1 0,-40 4 573,1 0 1,-1 1-1,1-1 0,-1 0 1,0 1-1,1-1 0,-1 0 1,1 1-1,-1-1 0,0 1 1,1-1-1,-1 1 1,0-1-1,0 1 0,1-1 1,-1 1-1,0-1 0,0 1 1,0-1-1,1 1 0,-1-1 1,0 1-1,0 0 1,0-1-1,0 1 0,0-1 1,0 1-1,0-1 0,0 1 1,-1-1-1,1 2 1,-3 26 263,1-18-2460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7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13421,'0'0'13127,"-8"-1"-12407,-2 2-667,0 0-1,0 1 1,0 0-1,0 0 1,0 1-1,1 0 1,-1 1-1,1 0 1,0 0-1,0 1 1,-13 10-1,22-15-65,0 0-1,1 0 1,-1 0-1,0 0 0,0 0 1,0 0-1,0 0 1,1 0-1,-1 0 0,0 0 1,0 0-1,0 0 1,1 0-1,-1 0 0,0 0 1,0 0-1,0 0 1,0 1-1,0-1 0,1 0 1,-1 0-1,0 0 1,0 0-1,0 0 0,0 1 1,0-1-1,0 0 1,1 0-1,-1 0 0,0 0 1,0 0-1,0 1 1,0-1-1,0 0 0,0 0 1,0 0-1,0 1 1,0-1-1,0 0 1,0 0-1,0 0 0,0 0 1,0 1-1,0-1 1,0 0-1,0 0 0,0 0 1,0 1-1,0-1 1,0 0-1,0 0 0,-1 0 1,1 0-1,0 1 1,0-1-1,0 0 0,0 0 1,0 0-1,0 0 1,-1 0-1,1 0 0,0 1 1,0-1-1,0 0 1,32 4-942,57-3-1723,-73-1 1707,-14 0 938,0-1 1,0 1-1,1 0 1,-1 1-1,0-1 1,0 0-1,0 1 1,1-1-1,-1 1 1,0 0 0,0-1-1,0 1 1,0 0-1,0 0 1,0 1-1,-1-1 1,1 0-1,0 1 1,0-1 0,-1 1-1,3 1 1,-4-1 119,1 0 1,-1 0 0,1 0 0,-1 0 0,1-1 0,-1 1-1,0 0 1,0 0 0,0 0 0,0 0 0,0 0 0,-1 0-1,1 0 1,-1 0 0,1-1 0,-1 1 0,1 0-1,-1 0 1,0-1 0,0 1 0,0 0 0,0-1 0,0 1-1,0-1 1,-3 3 0,-5 8 841,6-5-636,-2-1-1,1 0 1,-1 0-1,0 0 0,0-1 1,0 1-1,-1-1 0,-10 7 1,47-54-2648,-14 27 1409,1 0-1,1 1 0,0 1 1,1 0-1,37-16 0,-56 30 1172,0 0-1,0-1 0,1 1 0,-1 0 1,0 0-1,0 0 0,0 0 0,0 0 0,0 0 1,0 0-1,0 0 0,0 0 0,-1 1 1,1-1-1,0 0 0,-1 1 0,1-1 0,-1 0 1,1 1-1,-1-1 0,0 1 0,1-1 1,-1 2-1,14 26 1564,-13-28-1762,1 1 0,-1-1 0,1 0 0,-1 0 1,1 0-1,-1 0 0,1 0 0,0 0 0,0 0 0,-1-1 0,1 1 0,0-1 1,0 1-1,0-1 0,0 0 0,0 1 0,0-1 0,0 0 0,0 0 0,-1-1 1,1 1-1,0 0 0,0-1 0,0 1 0,0-1 0,0 1 0,-1-1 0,1 0 1,0 0-1,2-1 0,-2 0-389,1 0 1,0 0-1,-1-1 0,1 1 1,-1-1-1,0 1 1,0-1-1,0 0 0,0 0 1,0 0-1,-1 0 1,1 0-1,-1 0 0,0 0 1,0 0-1,1-4 1,2-20-5650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7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12139,'0'0'7399,"26"54"-7206,-11-45-2980,11-2-6918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37 13581,'0'0'7981,"9"-7"-5979,26-21-833,-34 28-1155,-1 0 0,0 0 0,0-1 0,0 1 0,0 0 0,1 0 0,-1 0 0,0 0 1,0 0-1,0 0 0,1-1 0,-1 1 0,0 0 0,0 0 0,0 0 0,1 0 0,-1 0 0,0 0 0,0 0 1,0 0-1,1 0 0,-1 0 0,0 0 0,0 0 0,1 0 0,-1 0 0,0 0 0,0 0 0,0 0 0,1 1 1,-1-1-1,0 0 0,0 0 0,0 0 0,1 0 0,-1 0 0,0 0 0,0 1 0,0-1 0,0 0 0,1 0 1,-1 0-1,0 0 0,0 1 0,0-1 0,0 0 0,0 0 0,0 0 0,0 1 0,0-1 0,0 0 0,1 0 1,-1 1-1,0-1 0,0 0 0,0 0 0,0 0 0,0 1 0,0-1 0,0 0 0,-1 0 0,1 1 0,0-1 1,0 0-1,0 0 0,0 0 0,0 1 0,-2 14-27,-4 2 120,-1 0-1,-1-1 1,-1 0 0,-1 0 0,0-1 0,-15 18 0,-3 5 36,2-2-72,18-26-61,-1 0 1,1 1-1,1 0 1,0 1-1,1-1 1,0 1 0,0 0-1,2 1 1,-5 15-1,9-27-8,0-1 0,0 0-1,0 1 1,0-1 0,1 1 0,-1-1-1,0 0 1,0 1 0,1-1 0,-1 0-1,0 1 1,0-1 0,1 0-1,-1 1 1,0-1 0,1 0 0,-1 1-1,0-1 1,1 0 0,-1 0 0,1 0-1,-1 1 1,0-1 0,1 0-1,-1 0 1,1 0 0,-1 0 0,1 0-1,-1 0 1,0 0 0,1 0-1,-1 0 1,1 0 0,0 0 0,22 0 132,-15 0-56,33-3 131,0-1 1,60-14 0,6-1-460,-9 5-4779,-53 4-1292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7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94 202 17200,'0'0'2894,"-8"4"-343,-1 1-1857,0 1 0,0-1 0,0 2-1,-12 11 1,18-16-583,1 0-1,-1 1 0,1 0 1,0-1-1,0 1 1,0 0-1,0 0 0,1 0 1,-1 0-1,1 1 0,-1-1 1,1 0-1,0 1 1,1-1-1,-1 1 0,0-1 1,1 1-1,0-1 0,0 1 1,0 6-1,1-8-97,0-1 0,0 1-1,-1 0 1,1 0 0,0 0-1,1-1 1,-1 1 0,0-1-1,0 1 1,1-1 0,-1 1-1,1-1 1,-1 0 0,1 1-1,-1-1 1,1 0 0,0 0-1,0 0 1,-1-1 0,1 1-1,0 0 1,0-1 0,0 1-1,0-1 1,0 1 0,0-1-1,0 0 1,0 0 0,0 0-1,0 0 1,2-1 0,3 1 25,-1 0 0,1-1 0,-1 0 0,1 0 0,-1-1 0,0 1 0,0-2 0,8-2 0,3-6-74,0 0 0,0-2 0,-2 1 0,0-2 0,0 0 0,-1-1 0,13-17 0,-18 19-11,0 1 1,0-1-1,-1-1 1,-1 1-1,0-1 1,-1-1-1,-1 1 1,0-1-1,5-26 1,-10 39 39,1 1-1,-1-1 1,0 0 0,0 1 0,0-1 0,0 0-1,0 0 1,0 0 0,0 1 0,0-1-1,-1 0 1,1 1 0,-1-1 0,1 0 0,-1 1-1,0-1 1,0 0 0,1 1 0,-1-1-1,0 1 1,-1 0 0,1-1 0,0 1 0,0 0-1,0 0 1,-1-1 0,-1 0 0,0 1-6,0 0 1,1 0 0,-1 1 0,0-1 0,1 1-1,-1 0 1,0 0 0,0 0 0,0 0 0,1 0 0,-1 1-1,0-1 1,1 1 0,-1 0 0,0 0 0,1 0-1,-5 1 1,1 2 12,0-1-1,0 1 1,0 0-1,0 0 1,1 1-1,-1-1 1,-7 10-1,11-11 7,-1 0 0,1 0 0,-1 0 0,1 0 0,0 0 0,0 1 0,0-1 0,1 1 0,-1-1-1,1 1 1,0 0 0,0 0 0,0 0 0,1-1 0,-1 7 0,2-8-45,-1 0 1,1 0-1,0 0 0,0 0 1,0 0-1,0-1 1,0 1-1,0 0 0,1-1 1,-1 1-1,1 0 1,-1-1-1,1 0 0,-1 1 1,1-1-1,3 2 0,39 22-1534,-17-9 365,-17-9 875,0 1 0,-1 0 0,1 0 1,7 11-1,-13-15 63,-1 0 1,-1 1-1,1-1 1,0 1-1,-1-1 1,0 1-1,0 0 1,0 0-1,-1 0 1,0 0-1,0 0 1,1 7-1,-2-3-4934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8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12043,'0'0'14275,"-5"10"-14147,-6 15-89,0 1-1,2 0 0,-11 52 0,17-63-34,2-1 0,-1 1 0,2-1 0,0 1 0,1-1 0,0 1 1,1 0-1,0-1 0,2 0 0,4 15 0,1-7 26,-4-12-71,-1 1-1,0-1 1,-1 0 0,0 1 0,0 0 0,-1 0-1,0-1 1,-1 1 0,-1 0 0,1 1 0,-3 14-1,1-24 53,0 0-1,1-1 0,-1 1 0,0-1 0,-1 1 0,1 0 1,0-1-1,0 0 0,-1 1 0,1-1 0,0 0 1,-1 0-1,0 0 0,1 1 0,-1-2 0,0 1 0,1 0 1,-1 0-1,0-1 0,0 1 0,1 0 0,-1-1 0,-3 1 1,3-1 9,1 0 1,-1 0 0,1 1 0,-1-1 0,1 0 0,-1 0 0,0-1 0,1 1-1,-1 0 1,1 0 0,-1-1 0,1 1 0,-1-1 0,1 1 0,0-1-1,-1 0 1,1 0 0,0 1 0,-1-1 0,1 0 0,0 0 0,0 0 0,0 0-1,0 0 1,0-1 0,0 1 0,0 0 0,0 0 0,-1-3 0,-1-11-140,0-1 1,1 0 0,0 1 0,2-1-1,0 0 1,0 0 0,2 0-1,0 1 1,0-1 0,2 1 0,0-1-1,6-14 1,-5 16 101,1 1 1,1-1-1,0 1 0,0 1 1,1-1-1,1 1 0,0 0 0,1 1 1,0 1-1,0-1 0,1 1 1,1 1-1,0 0 0,0 1 0,0 0 1,1 1-1,0 0 0,1 1 1,0 0-1,0 2 0,0-1 1,19-2-1,-30 6-114,32-8 778,-32 6 161,-23 3-429,16 0-383,0 1 1,1 0-1,-1 0 0,0 0 1,1 0-1,-1 1 1,1-1-1,-1 1 0,1 0 1,0 0-1,-1 0 1,1 1-1,0-1 0,1 1 1,-1-1-1,0 1 1,1 0-1,-1 0 0,1 0 1,0 1-1,0-1 1,-2 6-1,0-2 43,1 1 0,0 0 1,1 0-1,-1 0 0,2 1 0,-1-1 1,1 0-1,0 1 0,1 11 0,0-19-36,0 0 0,0 0 1,1 1-1,-1-1 0,0 0 0,1 0 0,-1 0 0,1 0 0,-1 1 0,1-1 0,-1 0 0,1 0 0,0 0 0,0 0 0,-1 0 0,1-1 1,0 1-1,0 0 0,0 0 0,0 0 0,0-1 0,0 1 0,0 0 0,2 0 0,1 0 25,0 1 0,0-1 0,1 0 0,-1-1 0,0 1 0,0-1-1,8 0 1,-3 0-38,0-1 0,0 0 0,0-1 0,0 0 0,0 0 0,13-6 0,-11 2-382,-1 0 0,0-1 0,-1 0 0,1-1 0,-1 0 0,-1-1-1,15-18 1,-13 13-2520,-1 0 0,14-26 0,-5 1-6980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9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13164,'0'0'7784,"-8"11"-5814,-10 14-315,-22 45 0,34-58-1417,0 0 1,1-1-1,1 1 0,0 1 1,0-1-1,2 1 1,-1-1-1,0 15 1,4-25-243,-1 0 0,0 0 1,0-1-1,0 1 1,1 0-1,-1 0 1,1 0-1,0-1 1,-1 1-1,1 0 1,0-1-1,0 1 1,0-1-1,0 1 1,0-1-1,1 1 1,-1-1-1,0 0 1,1 0-1,-1 1 1,0-1-1,1 0 1,0 0-1,-1 0 0,1-1 1,-1 1-1,1 0 1,0-1-1,0 1 1,-1-1-1,1 1 1,3-1-1,7 2-921,1-1 1,-1 0-1,25-3 0,-14 1-2509,-22 1 3420,0 0 0,-1 0 0,1 0 0,0 0-1,-1 1 1,1-1 0,0 0 0,-1 0 0,1 0 0,0 1 0,-1-1 0,1 0-1,-1 1 1,1-1 0,0 1 0,-1-1 0,1 0 0,-1 1 0,0-1 0,1 1 0,-1 0-1,1-1 1,-1 1 0,0-1 0,1 1 0,-1 0 0,0-1 0,0 1 0,1-1-1,-1 1 1,0 0 0,0-1 0,0 1 0,0 0 0,0-1 0,0 1 0,0 0 0,0 0-1,0-1 1,0 1 0,0 0 0,0-1 0,-1 1 0,1-1 0,0 1 0,0 0-1,-1-1 1,1 1 0,-1 0 0,-19 43 1990,12-29-1522,8-14-414,-1 1-1,0-1 0,1 0 1,-1 0-1,1 1 1,-1-1-1,1 1 0,0-1 1,-1 0-1,1 1 1,0-1-1,0 1 0,0-1 1,0 1-1,0-1 1,1 0-1,-1 1 0,0-1 1,1 1-1,-1-1 1,1 0-1,0 3 0,0-3 10,1-1 0,-1 0 0,0 1-1,0-1 1,0 0 0,0 0 0,0 1 0,0-1-1,0 0 1,1 0 0,-1 0 0,0-1-1,0 1 1,0 0 0,0 0 0,0 0-1,0-1 1,1 1 0,-1-1 0,0 1-1,1-2 1,7-2 97,0-1 1,-1 0-1,0 0 0,0-1 0,9-9 0,20-21-138,-2-2-1,-1-1 1,-3-2-1,53-88 1,-97 157 181,0 1 0,-13 49 0,22-64-123,1 0 0,1 0 1,0 0-1,1 0 0,0 1 0,1-1 1,1 0-1,2 18 0,0-24-49,0-1 0,0 1 0,0-1 0,1 0 0,0 0 0,0 0 0,0 0 0,1-1 0,7 8 1,2 2 89,-21-41 651,4 19-765,-20-36-894,-2 0-1,-61-74 0,86 115 1393,36 10 193,-15 0-922,1-1 0,0 0 0,0-2 0,1-1 0,0 0 0,24 1 0,-47-6 147,0 0 0,0 0 0,0 0 1,1 0-1,-1 0 0,0 0 0,0 0 0,0 0 0,0 0 0,0 0 0,1 0 0,-1 0 0,0 0 1,0 0-1,0 0 0,0 0 0,0 0 0,0 0 0,1 0 0,-1 0 0,0 0 0,0 0 1,0-1-1,0 1 0,0 0 0,0 0 0,1 0 0,-1 0 0,0 0 0,0 0 0,0 0 1,0 0-1,0-1 0,0 1 0,0 0 0,0 0 0,0 0 0,0 0 0,0 0 0,0-1 1,0 1-1,0 0 0,0 0 0,0 0 0,0 0 0,0 0 0,0-1 0,0 1 0,0 0 0,0 0 1,0 0-1,0 0 0,0 0 0,0 0 0,0-1 0,0 1 0,0 0 0,0 0 0,0 0 1,0 0-1,0 0 0,0 0 0,-1-1 0,1 0-1069,-7-13-7889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9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11915,'0'0'9353,"56"0"-7687,-21 0-513,10 0-513,2 2-383,5 4-161,-5-1-801,-4-5-6502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47 13677,'0'0'10170,"-1"13"-9039,-11 73 264,2-23-630,-2 73 1,32-161-19,-12 10-761,-1-1 0,0 0-1,-1-1 1,-1 1 0,0-1 0,4-32-1,-4 3-554,-1-61 0,-6 100 110,-4 14 206,-2 13 110,7-16 144,0 0-1,1-1 1,-1 1-1,1 0 1,-1 0-1,1 0 1,1 0-1,-1-1 1,0 1-1,1 0 1,0 0-1,0 0 1,0-1-1,0 1 0,1-1 1,-1 1-1,1-1 1,0 1-1,3 3 1,-2-4 54,0-1 0,0 0 1,0 0-1,0 0 0,1-1 0,-1 1 0,0-1 1,1 0-1,-1 1 0,1-2 0,0 1 1,-1 0-1,1-1 0,0 1 0,-1-1 0,1 0 1,0-1-1,-1 1 0,1 0 0,6-3 1,-2 1-22,0 0 0,-1 0 1,1-1-1,-1 0 1,0-1-1,0 1 1,0-1-1,0-1 1,7-5-1,53-53 257,-32 28-232,-35 36-71,0-1 0,0 0 0,0 0 1,0 0-1,0 1 0,0-1 0,0 0 1,0 0-1,0 1 0,0-1 0,0 0 1,0 0-1,1 0 0,-1 1 0,0-1 1,0 0-1,0 0 0,0 0 0,0 1 1,0-1-1,1 0 0,-1 0 1,0 0-1,0 0 0,0 1 0,1-1 1,-1 0-1,0 0 0,0 0 0,0 0 1,1 0-1,-1 0 0,0 0 0,0 0 1,0 0-1,1 1 0,-1-1 0,0 0 1,0 0-1,1 0 0,-1 0 0,0 0 1,0 0-1,1-1 0,-1 1 1,0 0-1,0 0 0,0 0 0,1 0 1,-1 0-1,0 0 0,-8 26-736,7-23 724,-8 20-62,0 0-103,0 0 1,1 1-1,2-1 0,0 2 0,1-1 0,2 1 1,-1 43-1,4-67 58,0 0 0,0 0 1,0 0-1,0 0 0,0 1 0,1-1 1,-1 0-1,0 0 0,1 0 1,-1 0-1,1 0 0,-1 0 0,1 0 1,0 0-1,-1 0 0,1 0 1,0 0-1,0-1 0,0 1 0,-1 0 1,1 0-1,0-1 0,0 1 1,2 0-1,26 3-4700,-3-4-470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1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12524,'0'0'7153,"-8"5"-5444,0 0-1470,1 0 0,-1 1 0,1 0 0,1 0 1,-1 0-1,1 1 0,0 0 0,-5 9 0,7-11-76,0 1 0,1-1 0,0 1 0,1-1 0,-1 1 0,1 0 0,0 0 0,0 0 0,1 0-1,0 1 1,0-1 0,0 0 0,1 1 0,1 11 0,-1-17-149,1 0 0,0 0 1,-1 0-1,1 0 0,0 0 0,0 0 1,0 0-1,0 0 0,0 0 0,0 0 0,0-1 1,0 1-1,0 0 0,0-1 0,0 1 1,1 0-1,-1-1 0,0 0 0,0 1 0,1-1 1,-1 0-1,0 0 0,1 1 0,-1-1 1,0 0-1,1 0 0,-1 0 0,0-1 1,0 1-1,1 0 0,1-1 0,43-10 273,-32 3-473,0 0 1,-1-1-1,1-1 0,-2-1 1,0 1-1,0-2 0,-1 0 1,18-25-1,-34 47-448,0 1 0,0-1-1,-5 22 1,4 14-2406,6-43 2469,0-1 0,1 0 0,-1 1 0,1-1 0,-1 0 0,1 1 0,0-1 0,0 0 0,-1 0 0,2 1 0,-1-1 0,0 0 0,0 0 0,1 0 0,1 2 0,15 7-9769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2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4 7719,'0'0'3209,"-8"-2"-588,3 2-2315,0-1 0,0 1 0,0-1 0,0 1 0,0 1 0,1-1 0,-1 1 0,0-1 0,0 2 0,0-1 1,1 0-1,-1 1 0,0 0 0,1 0 0,0 0 0,-1 1 0,1-1 0,0 1 0,0 0 0,0 0 0,1 1 0,-1-1 0,1 1 0,0-1 1,0 1-1,-5 9 0,8-13-310,0 1 0,-1-1 1,1 1-1,0 0 0,0-1 0,0 1 1,0-1-1,0 1 0,0 0 1,0-1-1,0 1 0,0 0 1,0-1-1,0 1 0,0 0 0,0-1 1,0 1-1,0-1 0,1 1 1,-1-1-1,0 1 0,1 0 1,-1-1-1,0 1 0,1-1 1,-1 1-1,1-1 0,-1 1 0,0-1 1,1 0-1,-1 1 0,1-1 1,-1 1-1,1-1 0,0 0 1,-1 0-1,1 1 0,-1-1 0,1 0 1,0 0-1,-1 0 0,1 0 1,-1 1-1,2-1 0,38 5-1468,-23-3 105,4 3-317,0 0 1,32 14-1,-40-13 2173,0 0-1,0 1 1,-1 1-1,0-1 1,11 11 0,-22-18-302,-1 1 1,1-1 0,0 1 0,0-1-1,-1 1 1,1-1 0,-1 1-1,1 0 1,0-1 0,-1 1 0,1 0-1,-1-1 1,1 1 0,-1 0-1,0 0 1,1 0 0,-1-1-1,0 1 1,0 0 0,1 0 0,-1 0-1,0 0 1,0-1 0,0 1-1,0 0 1,0 0 0,0 0 0,0 1-1,-1-1-4,0 0 0,0 0 1,0-1-1,0 1 0,0 0 0,0 0 0,0-1 0,0 1 0,0 0 1,0-1-1,0 1 0,-1-1 0,1 1 0,0-1 0,0 0 0,-2 1 1,-55 3 1628,56-4-1803,-7 0-119,-31-4-722,39 4 540,-1 0 0,1-1 0,0 0 0,0 1 0,0-1 0,0 0-1,0 1 1,0-1 0,0 0 0,0 0 0,1 0 0,-1 0 0,0 0 0,0 0 0,1 0-1,-1 0 1,1 0 0,-1-2 0,-1-10-6861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2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10 17328,'0'0'4944,"-10"-3"-3978,4 2-932,-1-1 0,0 1 0,1 0 1,-1 0-1,0 1 0,0 0 0,0 0 0,1 0 0,-1 1 1,0 0-1,1 0 0,-1 1 0,1 0 0,-1 0 0,1 1 1,0 0-1,0 0 0,0 0 0,-7 6 0,1-1 349,1 2 1,0 0-1,-13 16 0,22-24-296,0 0 0,0 0 1,0 1-1,0-1 0,0 1 0,1-1 0,-1 1 0,1 0 1,0 0-1,0-1 0,0 1 0,0 0 0,0 0 0,1 0 1,-1 0-1,1 0 0,0 0 0,0 0 0,0 0 0,0 0 1,0 0-1,1 0 0,1 5 0,-1-6-63,1 0 0,-1-1-1,1 1 1,0-1 0,-1 1-1,1-1 1,0 0 0,0 0 0,0 1-1,0-2 1,0 1 0,0 0-1,1 0 1,-1-1 0,0 1 0,0-1-1,0 1 1,5-1 0,48 2-140,-44-2-80,58-7-2880,-24-9-3676,-13-2-4763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3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18129,'0'0'8253,"-1"12"-8183,-6 29 49,-15 50 0,13-60 287,1 1 0,1 0 0,2 0 0,1 1 0,0 38 0,4-71-397,0 1-1,0-1 1,1 1-1,-1-1 1,0 1-1,0-1 1,0 0-1,1 1 1,-1-1-1,0 1 0,0-1 1,1 1-1,-1-1 1,0 0-1,1 1 1,-1-1-1,0 0 1,1 1-1,-1-1 1,0 0-1,1 0 1,-1 1-1,1-1 1,-1 0-1,1 0 1,-1 0-1,1 1 1,-1-1-1,1 0 1,-1 0-1,1 0 1,23-2 256,19-13 122,-22 2-318,0-1 1,-1-2-1,-1 0 0,31-32 1,-50 48-79,0 0 0,0 0 0,0-1 1,0 1-1,0 0 0,0 0 0,0-1 1,1 1-1,-1 0 0,0 0 0,0 0 1,0-1-1,0 1 0,0 0 0,1 0 0,-1 0 1,0-1-1,0 1 0,0 0 0,1 0 1,-1 0-1,0 0 0,0 0 0,1 0 1,-1 0-1,0-1 0,0 1 0,1 0 0,-1 0 1,0 0-1,0 0 0,1 0 0,-1 0 1,0 0-1,0 0 0,1 0 0,-1 0 1,0 0-1,0 1 0,1-1 0,-1 0 0,0 0 1,0 0-1,0 0 0,1 0 0,-1 0 1,0 1-1,0-1 0,0 0 0,1 0 1,-1 0-1,0 0 0,0 1 0,0 20-210,-13 37 190,10-48 46,-1 6-262,1 0-1,1 0 0,-2 24 1,5-40-203,0 0 1,1 0-1,-1 0 0,0-1 1,0 1-1,0 0 0,0 0 1,0-1-1,0 1 1,-1 0-1,1-1 0,0 1 1,0-1-1,0 1 0,0-1 1,0 0-1,-1 1 1,1-1-1,1-1 0,14-17-8419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3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15278,'0'0'2072,"-7"11"864,1-2-2460,-31 56 2911,35-61-3189,0-1 0,0 1-1,1 0 1,-1 0-1,1 0 1,0 0 0,0 0-1,1 0 1,-1 0-1,1 0 1,0 1 0,0-1-1,0 0 1,0 0-1,1 0 1,1 5 0,-1-7-170,1-1 1,-1 1-1,1-1 0,-1 0 1,1 1-1,0-1 1,-1 0-1,1 0 1,0 0-1,0 0 1,0 0-1,0-1 1,0 1-1,0-1 0,0 1 1,0-1-1,0 1 1,0-1-1,0 0 1,0 0-1,0 0 1,0 0-1,3-1 0,2 0 20,-1 1-1,1-1 1,-1-1-1,1 1 0,-1-1 1,10-3-1,40-33 43,-47 30-77,2 0 1,-1 1-1,1 1 1,0-1-1,15-5 1,-26 12-24,0 0 0,1 0 1,-1 0-1,0 0 0,0 0 1,1 0-1,-1-1 0,0 1 1,0 0-1,1 0 0,-1 0 1,0 0-1,0 0 0,0 0 1,1 0-1,-1 0 0,0 0 1,0 1-1,1-1 0,-1 0 1,0 0-1,0 0 0,1 0 1,-1 0-1,0 0 0,0 0 1,0 1-1,1-1 0,-1 0 1,0 0-1,0 0 0,0 0 1,0 1-1,0-1 0,1 0 1,-1 0-1,0 0 0,0 1 1,0-1-1,0 0 0,0 0 1,0 0-1,0 1 0,0-1 1,0 0-1,0 0 0,0 1 1,-2 17-92,-11 13 271,11-27-84,-14 31 556,15-33-568,1-1 0,-1 1 0,0-1 0,1 1 0,-1-1 0,1 1 0,0-1 0,-1 1 0,1 0 0,0-1 0,0 1 0,0-1 0,0 1 0,0 0 0,1-1 0,-1 1 0,1 2 0,2-3-15,1-1-1,-1 0 1,0 0-1,1 0 0,-1 0 1,1-1-1,-1 1 0,0-1 1,0 0-1,1 0 1,-1 0-1,4-2 0,-6 2-43,24-10-100,0-1 0,-1-1-1,0-1 1,24-20-1,-21 15-255,-22 22 185,-5 10-105,-5 14-91,-20 41-3449,25-83-2423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12268,'0'0'11685,"16"0"-11087,60 2-487,0 4 0,0 3 0,-1 4 0,78 23 0,-148-35-144,0 0-1,-1 1 0,1 0 1,0 0-1,-1 0 0,9 6 0,-12-8 32,-1 1 1,1-1-1,-1 1 0,1-1 0,-1 1 0,1 0 0,-1 0 0,0-1 0,1 1 0,-1 0 0,0-1 0,1 1 0,-1 0 0,0 0 0,0 0 0,0-1 0,0 1 1,0 0-1,0 0 0,0 0 0,0-1 0,0 1 0,0 0 0,0 0 0,0 0 0,0-1 0,-1 1 0,1 0 0,0 0 0,-1-1 0,1 1 0,-1 0 0,1-1 1,0 1-1,-1 0 0,0-1 0,1 1 0,-1-1 0,1 1 0,-1-1 0,0 1 0,1-1 0,-1 1 0,0-1 0,1 0 0,-1 1 0,0-1 0,-1 1 0,-47 30 277,-2-2 0,-58 25-1,-39 21 157,120-59-4020,19-13 196,16-9-94,16-11-3938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4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1730,'0'0'15374,"22"57"-14669,-9-39-545,0 2-480,8 2-3428,-1-5-5252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4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1 139 224,'0'0'27237,"8"2"-26298,0-1-828,-1-1 1,1 0-1,-1 0 0,1 0 1,0-1-1,-1 0 0,0-1 0,1 1 1,-1-1-1,0-1 0,0 0 0,0 0 1,0 0-1,0 0 0,-1-1 0,0-1 1,0 1-1,6-6 0,-8 7-129,-1 0 0,-1 0 0,1 0 0,0 0 1,-1-1-1,1 1 0,-1-1 0,0 0 0,0 1 0,-1-1 0,1 0 0,-1 0 0,0 0 0,0 0 0,0 0 0,0-8 0,-1 11-22,0 0 0,0 0 1,0 0-1,0 0 0,0-1 0,-1 1 0,1 0 0,0 0 0,-1 0 0,1 0 0,-1 0 1,1 0-1,-1 0 0,0 0 0,1 0 0,-1 0 0,0 0 0,0 0 0,0 0 0,0 1 1,1-1-1,-3-1 0,0 1-16,1 0 0,0 1 1,-1-1-1,1 1 0,-1 0 0,1-1 1,0 1-1,-1 0 0,1 0 1,-1 1-1,1-1 0,-1 0 0,1 1 1,0 0-1,-4 1 0,-3 2 44,1 0 0,1 1-1,-1 0 1,1 1 0,0 0-1,0 0 1,0 0 0,1 1-1,0 0 1,0 0 0,1 1 0,0-1-1,0 1 1,1 0 0,0 1-1,0-1 1,1 1 0,0-1-1,1 1 1,0 0 0,0 0 0,0 10-1,2-17 23,0-1-1,0 0 0,1 0 0,-1 1 0,1-1 1,-1 0-1,1 0 0,-1 0 0,1 0 1,0 0-1,0 0 0,-1 0 0,1 0 1,0 0-1,0 0 0,0 0 0,0 0 1,0-1-1,0 1 0,0 0 0,0-1 0,0 1 1,1-1-1,-1 1 0,0-1 0,0 1 1,0-1-1,1 0 0,-1 0 0,2 1 1,47 0 194,-37-1-166,3-2-112,1 0 1,-1-1 0,1 0 0,-1-2-1,29-11 1,-26 8 20,-1 2 0,1 0 0,32-4 0,-51 10 56,1 0-1,-1 0 0,1 0 0,-1 0 1,0 1-1,1-1 0,-1 0 0,0 0 0,1 1 1,-1-1-1,0 0 0,1 0 0,-1 1 0,0-1 1,1 0-1,-1 1 0,0-1 0,0 1 1,1-1-1,-1 0 0,0 1 0,0-1 0,0 1 1,0-1-1,0 0 0,0 1 0,1-1 0,-1 1 1,0-1-1,0 1 0,0-1 0,0 0 1,-1 1-1,1-1 0,0 1 0,0-1 0,0 1 1,0-1-1,0 0 0,0 1 0,-1-1 0,1 1 1,0-1-1,0 0 0,-1 1 0,1-1 0,-11 28 300,9-23-302,1-3 26,1-1 0,-1 1 0,0-1-1,1 1 1,-1-1 0,1 1 0,-1 0 0,1-1 0,0 1-1,0-1 1,-1 1 0,1 0 0,0-1 0,1 1-1,-1-1 1,0 1 0,0 0 0,1-1 0,-1 1 0,1-1-1,-1 1 1,1-1 0,0 1 0,1 2 0,0-3 8,-1 0 1,1-1 0,0 1 0,-1 0-1,1 0 1,0-1 0,0 1 0,-1-1-1,1 1 1,0-1 0,0 0 0,0 0-1,0 0 1,0 0 0,0 0 0,0 0 0,2-1-1,12-2 32,0-1 0,0-1-1,23-10 1,-38 15-89,27-13-450,-19 8 181,0 1-1,1-1 1,0 2 0,-1-1 0,1 1 0,0 1-1,1 0 1,-1 0 0,17 0 0,-26 4 255,-1 0 0,0-1 0,0 1 0,0 0 0,0 0 0,0-1 0,-1 1 0,1 0 0,-1-1 0,1 1 0,-1 0 0,1-1 0,-2 3 0,-13 20-1444,1-12-5841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78 3267,'0'0'16634,"-3"8"-15913,-3 7-320,1-1-1,1 1 0,0 0 1,1 0-1,1 0 0,0 1 1,1 19-1,1-35-385,1 1 0,-1 0-1,1 0 1,-1-1 0,0 1 0,1 0-1,-1-1 1,1 1 0,0-1 0,-1 1-1,1 0 1,-1-1 0,1 0 0,0 1-1,-1-1 1,1 1 0,0-1 0,0 0-1,-1 1 1,1-1 0,0 0 0,0 0-1,-1 0 1,1 1 0,0-1 0,0 0-1,0 0 1,0 0 0,-1 0 0,1-1-1,0 1 1,0 0 0,-1 0 0,1 0-1,0-1 1,0 1 0,-1 0 0,2-1-1,31-13 751,-14-5-334,0 0 1,-1-1-1,-2-1 1,26-42-1,-32 50 6,-10 22-517,-1 11 16,-1 120 155,2-138-68,1 0 0,-1-1 0,0 1-1,1 0 1,0 0 0,-1-1 0,1 1-1,0 0 1,0-1 0,0 1 0,0-1-1,0 1 1,0-1 0,1 0 0,-1 1 0,0-1-1,1 0 1,-1 0 0,1 0 0,-1 0-1,1 0 1,-1 0 0,1 0 0,0 0-1,0-1 1,-1 1 0,1-1 0,0 1 0,0-1-1,0 0 1,-1 0 0,1 0 0,0 0-1,0 0 1,0 0 0,0 0 0,-1-1-1,1 1 1,0-1 0,0 1 0,-1-1 0,1 1-1,0-1 1,-1 0 0,1 0 0,0 0-1,-1 0 1,3-2 0,4-8 133,0 0 1,0 0-1,-2 0 0,1-1 1,-1 0-1,-1 0 0,0-1 1,-1 0-1,0 1 0,-1-1 1,0-1-1,-1 1 0,0-19 1,-2 33-161,0-1 0,0 0 0,-1 1 0,1-1 0,0 0 0,0 1 0,0-1 1,-1 0-1,1 1 0,0-1 0,0 0 0,-1 0 0,1 1 0,0-1 0,0 0 0,-1 0 1,1 0-1,0 1 0,-1-1 0,1 0 0,0 0 0,-1 0 0,1 0 0,0 0 0,-1 1 1,1-1-1,-1 0 0,1 0 0,0 0 0,-1 0 0,1 0 0,0 0 0,-1 0 0,1-1 1,-1 1-1,1 0 0,0 0 0,-1 0 0,1 0 0,0 0 0,-1 0 0,1-1 0,0 1 0,0 0 1,-1 0-1,1-1 0,0 1 0,-1 0 0,1 0 0,0-1 0,0 1 0,0 0 0,-1-1 1,1 1-1,0 0 0,0-1 0,0 1 0,-1-1 0,1 4 1,-1 0-1,1 0 1,0 0-1,0 0 1,0 0-1,0 0 1,0 0-1,0 0 1,1 0-1,0 0 1,-1 0-1,1 0 1,0 0-1,1-1 1,-1 1-1,0 0 1,1-1-1,0 1 1,2 3 0,0-3 15,0-1 0,-1-1 0,1 1 0,0 0 1,0-1-1,0 0 0,0 0 0,0 0 0,0 0 1,0-1-1,0 1 0,0-1 0,8-1 1,-6 1-2,-1 0 1,1-1-1,0 0 1,-1 0 0,1 0-1,-1-1 1,0 0-1,1 0 1,-1 0-1,0 0 1,0-1 0,-1 0-1,1 0 1,0 0-1,-1-1 1,0 1 0,0-1-1,0 0 1,0-1-1,0 1 1,-1-1 0,0 1-1,0-1 1,0 0-1,-1 0 1,0 0 0,0 0-1,0-1 1,0 1-1,-1 0 1,0-1-1,0 0 1,0 1 0,-1-7-1,0 12-18,1-1 0,-1 0-1,0 1 1,0-1 0,0 0 0,0 1-1,-1-1 1,1 0 0,0 1 0,0-1-1,0 0 1,0 1 0,-1-1-1,1 1 1,0-1 0,-1 0 0,1 1-1,0-1 1,-1 1 0,1-1 0,-1 1-1,1-1 1,-1 1 0,1-1-1,-1 1 1,1 0 0,-1-1 0,1 1-1,-1 0 1,1-1 0,-1 1 0,0 0-1,1 0 1,-1 0 0,0-1 0,1 1-1,-1 0 1,0 0 0,1 0-1,-1 0 1,0 0 0,1 0 0,-1 0-1,0 0 1,1 1 0,-1-1 0,-1 0-1,0 1-39,0 0 1,0-1-1,0 1 0,0 0 0,1 0 0,-1 0 0,0 0 1,0 1-1,1-1 0,-1 0 0,1 1 0,-1-1 0,1 1 0,-2 2 1,-6 13-25,1 0 1,1 0-1,1 1 1,1 0-1,0 0 1,2 1-1,0-1 1,0 1-1,1 23 1,2-41 67,1 0 1,-1 0-1,0 0 0,0 0 1,0 0-1,1 0 0,-1 0 1,0 0-1,1 0 0,-1 0 1,1 0-1,-1 0 1,1 0-1,0 0 0,-1-1 1,1 1-1,0 0 0,-1 0 1,1-1-1,0 1 0,0-1 1,0 1-1,0-1 0,0 1 1,0-1-1,-1 1 0,1-1 1,0 0-1,0 1 1,0-1-1,0 0 0,1 0 1,-1 0-1,0 0 0,0 0 1,0 0-1,0 0 0,0 0 1,0 0-1,0 0 0,0-1 1,0 1-1,0 0 0,0-1 1,0 1-1,1-1 1,48-21 3,-24 4-8,-19 13 6,-1 0 0,1 0 0,0 0 1,0 1-1,0 0 0,0 1 0,1 0 1,-1 0-1,1 0 0,13-2 0,-20 6-18,0 0 0,-1-1-1,1 1 1,0 0 0,0-1 0,-1 1-1,1 0 1,0 0 0,-1 0 0,1 0-1,-1 0 1,1 0 0,-1 0-1,1 0 1,-1 0 0,0 0 0,1 0-1,-1 0 1,0 0 0,0 0 0,0 0-1,0 0 1,0 0 0,0 1 0,2 39-6,-1-30 40,-2-10-10,1-1-1,0 1 1,0 0 0,0-1 0,0 1-1,1 0 1,-1-1 0,0 1 0,0-1-1,0 1 1,0 0 0,1-1 0,-1 1-1,0 0 1,1-1 0,-1 1 0,0-1-1,1 1 1,-1-1 0,1 1-1,-1-1 1,1 1 0,-1-1 0,1 0-1,-1 1 1,1-1 0,-1 0 0,1 1-1,-1-1 1,1 0 0,0 0 0,0 1-1,21-9 228,20-27-59,-31 24-161,-1 0 1,0-1 0,0 0 0,11-19 0,-17 29-513,-1 15 310,-2 27 305,0-23-21,-1-16-85,1 0 0,-1 0 1,1 0-1,-1-1 0,1 1 0,-1 0 0,1 0 0,0 0 1,-1-1-1,1 1 0,0 0 0,0 0 0,0-1 0,0 1 1,-1-1-1,1 1 0,0-1 0,0 1 0,0-1 0,0 0 1,0 1-1,0-1 0,0 0 0,0 0 0,0 0 1,0 0-1,0 0 0,0 0 0,0 0 0,0 0 0,0 0 1,1 0-1,-1 0 0,0-1 0,0 1 0,-1 0 0,1-1 1,1 0-1,40-15 242,-22 2-281,34-32 1,-47 41-14,-14 37-613,4-24 913,0 0 1,1 0 0,1 1 0,-1-1 0,1 1-1,1 14 1,20-22-708,-6-3-3381,-13 1 3100,0-1 0,0 1 0,0 0 0,0 0 0,0 0 0,0-1 0,0 1 0,0-1 0,0 1 0,-1-1 0,1 1 0,-1-1 0,1-1 0,5-15-9882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 15086,'-2'-3'9898,"8"10"-9898,1 0-993,-1-2-2146,1 4-3043,3-2-5605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7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91 15054,'0'0'5499,"-9"3"-3866,2-2-1541,1 1 0,0 1 0,0-1 0,0 1 0,0 0 0,0 0 0,1 1 1,0 0-1,-1 0 0,1 0 0,1 1 0,-1-1 0,1 1 0,-1 0 0,1 0 0,1 1 0,-1-1 0,1 1 0,0 0 0,-3 8 0,4-7-81,0 0 0,0 0 0,1 0 0,-1 0 0,2 0-1,-1 0 1,1 0 0,0 1 0,1-1 0,-1 0 0,3 9 0,2 1-16,1 1 0,1-1 0,9 17 0,-15-32 6,2 3 17,-1 1 0,0 0 0,0 0 0,0 0 0,-1 0 0,0 0 0,0 1 0,-1-1 0,1 0 0,-1 0 0,-1 8 0,0-12-4,1 0 0,0-1 0,-1 1 0,0 0 0,1 0-1,-1 0 1,0-1 0,0 1 0,0 0 0,0-1 0,0 1 0,0-1 0,0 1-1,-1-1 1,1 0 0,0 1 0,-1-1 0,1 0 0,-1 0 0,0 0-1,1 0 1,-1 0 0,0 0 0,1-1 0,-1 1 0,0-1 0,0 1-1,0-1 1,0 1 0,1-1 0,-1 0 0,0 0 0,0 0 0,0 0-1,0 0 1,0-1 0,0 1 0,0 0 0,1-1 0,-3 0 0,2 0-5,0 0 1,0 0 0,0 0-1,1 0 1,-1 0 0,0-1-1,1 1 1,-1 0 0,1-1-1,-1 1 1,1-1 0,0 0 0,-1 1-1,1-1 1,0 0 0,0 0-1,1 0 1,-1 0 0,0 0-1,0 0 1,1 0 0,-1 0-1,1 0 1,0 0 0,0 0-1,0 0 1,0-4 0,-1-1-53,1 1 1,1-1-1,-1 1 0,1-1 1,0 1-1,0-1 1,1 1-1,2-8 1,4 0 24,-1 1 1,2-1-1,0 2 1,0-1 0,20-19-1,66-55 148,-11 12-65,-72 63-27,-7 8-12,0 0-1,-1 0 0,1-1 0,-1 1 1,0-1-1,-1 0 0,1 0 1,-1 0-1,0 0 0,0-1 1,2-5-1,-27 27-372,18-13 354,1 1 1,0 0-1,0 0 0,0 0 1,0 0-1,1 1 0,0-1 0,0 1 1,0 0-1,0-1 0,1 1 1,0 0-1,0 0 0,0 0 1,0 0-1,1 0 0,0 0 0,0 0 1,1 9-1,0-11-6,0 0-1,0 1 1,0-1 0,1 0-1,-1 0 1,1 0 0,0 0-1,0 0 1,0 0 0,0 0-1,0-1 1,1 1 0,-1-1-1,1 0 1,0 1 0,-1-1-1,1-1 1,0 1 0,0 0-1,0-1 1,1 1 0,-1-1-1,0 0 1,1 0 0,-1 0-1,0 0 1,1-1 0,5 1-1,-5-1 60,-1 1 0,1-1-1,-1 0 1,0 0 0,1 0-1,-1 0 1,0 0-1,1-1 1,-1 0 0,0 0-1,1 0 1,-1 0-1,0 0 1,0 0 0,0-1-1,0 0 1,0 1-1,0-1 1,0 0 0,-1-1-1,1 1 1,-1 0 0,1-1-1,-1 1 1,0-1-1,0 0 1,0 0 0,-1 1-1,1-1 1,-1-1-1,1 1 1,-1 0 0,0 0-1,0 0 1,0-1-1,-1 1 1,1 0 0,-1-1-1,0 1 1,0-1 0,0 1-1,0 0 1,0-1-1,-1 1 1,0 0 0,0-1-1,-1-4 1,0 3-29,-1-1 0,1 0 1,-1 1-1,0 0 0,-1 0 0,1 0 0,-1 0 1,0 0-1,0 1 0,-1-1 0,1 1 1,-1 0-1,-10-6 0,-21-21-46,35 30-60,61 17-1204,-45-13 273,15 2-2475,2-4-3421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8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8648,'0'0'11638,"1"9"-9994,-2 108 1612,1-117-3238,0 1-1,1-1 0,-1 0 0,0 1 0,0-1 0,1 0 0,-1 1 0,0-1 0,1 0 0,-1 0 0,1 1 0,-1-1 0,0 0 0,1 0 0,-1 0 1,1 1-1,-1-1 0,1 0 0,-1 0 0,1 0 0,-1 0 0,0 0 0,1 0 0,-1 0 0,1 0 0,-1 0 0,1 0 0,-1 0 0,1 0 0,-1 0 1,1-1-1,-1 1 0,0 0 0,1 0 0,-1 0 0,1-1 0,-1 1 0,0 0 0,1-1 0,-1 1 0,0 0 0,1 0 0,-1-1 0,21-11 231,9-11 26,-24 17-265,0 1 0,1-1 0,0 1 0,0 0 1,0 1-1,0 0 0,1 0 0,0 0 1,0 1-1,0 0 0,10-2 0,-17 5-18,0 1-1,-1-1 0,1 0 1,0 1-1,0-1 1,-1 1-1,1-1 0,-1 1 1,1-1-1,-1 1 0,1-1 1,-1 1-1,1 0 1,-1-1-1,1 1 0,-1 0 1,1-1-1,-1 1 1,0 0-1,0 0 0,1-1 1,-1 1-1,0 0 1,0 0-1,0-1 0,0 1 1,0 0-1,0 0 1,0 1-1,0 31 393,0-26-344,-5 28 395,-1 2-3655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9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0 12043,'0'0'13122,"-2"10"-12764,-4 16-78,-2 0 0,-1 0 1,-1 0-1,-14 26 0,-26 68 980,46-106-1104,0 0 0,1 0 0,0 1 0,1-1 0,1 1 0,1 27 0,0-38-157,0 0 0,1-1 1,0 1-1,0 0 0,0-1 1,0 1-1,1-1 0,-1 1 1,1-1-1,0 0 1,0 0-1,0 0 0,1 0 1,-1 0-1,1 0 0,-1-1 1,1 1-1,0-1 0,0 1 1,0-1-1,0 0 0,0 0 1,5 1-1,-2 0-268,-1-1 1,1 0-1,1 0 0,-1-1 0,10 2 1,33-5-4697,-5-10-6219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3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6566,'4'1'11271,"-1"11"-4627,1 36-2941,-3 31-6049,-2-54 3803,0-4-1212,0 6-1756,-3-26-1504,-4-15-2377,0-5-2012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3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12011,'0'0'6887,"10"-7"-5996,-4 2-735,0 1-1,1 0 0,-1 0 0,1 1 0,0 0 1,0 0-1,0 1 0,1 0 0,-1 0 0,1 0 1,-1 1-1,1 0 0,9 1 0,-3-1 67,58 5 424,-68-3-633,0 0 0,0-1 0,0 1 0,0 1 0,0-1 0,0 1 0,-1 0 0,1-1 0,0 2 0,-1-1 0,1 0-1,-1 1 1,0-1 0,5 7 0,-6-7 42,-1 1 0,1-1 0,-1 1-1,0-1 1,0 1 0,-1 0-1,1-1 1,0 1 0,-1 0 0,1 0-1,-1-1 1,0 1 0,0 0-1,0 0 1,-1 0 0,1-1 0,0 1-1,-1 0 1,0 0 0,0-1 0,0 1-1,0-1 1,0 1 0,-3 3-1,0 2 156,-1 0-1,0-1 1,0 1 0,-1-1-1,0-1 1,-8 9-1,3-6-105,-1 0 0,1-1-1,-26 15 1,5-15-3236,43-8-15782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4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11275,'0'0'9710,"-2"8"-7382,-11 31-890,8-27-1135,0 1-1,1-1 1,0 1 0,-2 23 0,26-60 402,10-62-1496,-30 88 817,-1 1 0,1-1-1,0 0 1,0 0 0,0 1-1,1-1 1,-1 0 0,0 0-1,1 1 1,0-1 0,-1 0-1,1 0 1,0 0 0,0 0-1,0 0 1,0 0 0,1 0-1,-1 0 1,1-1 0,-1 1-1,1 0 1,-1-1 0,1 1-1,0-1 1,0 1 0,-1-1-1,1 0 1,0 0 0,0 0-1,0 0 1,1 0 0,-1 0-1,0-1 1,0 1 0,0-1-1,1 0 1,-1 1 0,0-1-1,0 0 1,1 0 0,-1 0-1,0-1 1,0 1 0,1 0-1,-1-1 1,0 0 0,0 1-1,0-1 1,0 0 0,0 0-1,4-3 1,-1 2-3,-1-1 1,0 0-1,1 0 0,-1 0 1,0 0-1,6-8 0,-7 8-38,0-1-1,0 1 0,0 0 0,1 1 1,-1-1-1,1 1 0,0-1 0,4-1 0,-13 40-864,2-29 949,0 0 0,1 0 1,0 0-1,0 1 1,0-1-1,1 0 0,0 1 1,1-1-1,0 11 1,0-17-54,1 0 0,0-1 0,-1 1 0,1 0 0,-1-1 0,1 1 0,0-1 0,-1 0 0,1 1 0,0-1 0,0 1 0,-1-1 0,1 0 0,0 0 0,0 1 0,-1-1 0,1 0 0,0 0 0,0 0 0,0 0 0,-1 0 0,1 0 0,0 0 0,0 0 0,0 0 0,-1 0 0,1 0 0,0-1 0,0 1 0,0-1 0,28-6 416,-19 1-498,-1-1-1,1 1 0,-1-1 0,0-1 0,-1 0 0,1 0 0,-2-1 1,12-16-1,12-12-778,-35 93 540,3-50 325,-2 29 878,3-34-909,0-1 0,-1 1 0,1-1 0,0 1 0,0-1 0,0 1 0,0 0 0,0-1 0,0 1 1,0-1-1,0 1 0,0 0 0,0-1 0,1 1 0,-1-1 0,0 1 0,0-1 0,0 1 0,1-1 1,-1 1-1,0-1 0,1 1 0,-1-1 0,0 1 0,1-1 0,-1 1 0,1-1 0,-1 1 0,1-1 0,-1 0 1,1 1-1,-1-1 0,1 0 0,-1 0 0,1 1 0,-1-1 0,1 0 0,-1 0 0,1 0 0,0 0 0,0 0 1,0 0-198,0 0 0,-1 0 0,1-1 0,0 1 0,-1-1 0,1 1 0,0-1 0,-1 1 0,1-1 0,-1 1 0,1-1 0,-1 1 0,1-1 0,-1 0 0,1 1 0,-1-1 0,1 0 0,-1 1 0,0-1 0,0 0 0,1 0 0,-1 0 0,2-3-1105,6-15-5515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83 15791,'0'0'2664,"1"-8"-481,0 6-2089,-1-1 54,1 1 1,-1 0-1,1-1 0,-1 1 0,0-1 0,0 1 1,0-1-1,0 1 0,0-1 0,-1 1 0,0-4 0,0 5-117,0-1-1,0 1 0,-1 0 0,1 0 0,0-1 0,0 1 1,-1 0-1,1 0 0,-1 0 0,1 1 0,-1-1 0,1 0 1,-1 1-1,1-1 0,-1 1 0,0-1 0,1 1 0,-1 0 1,0-1-1,1 1 0,-1 0 0,0 0 0,1 0 1,-4 1-1,-7 0-37,1 0 1,0 1 0,0 1 0,0-1 0,0 2 0,0 0-1,1 0 1,-1 1 0,1 0 0,0 0 0,1 1-1,-1 1 1,1 0 0,-9 9 0,9-9 79,1 1 0,1 0-1,0 0 1,0 0 0,0 1 0,1 0 0,0 1 0,1-1 0,0 1-1,1 0 1,0 0 0,0 0 0,1 1 0,1 0 0,-2 10 0,3-17-18,1 0 0,0-1 0,0 1 0,1 0 0,-1-1 0,1 1 0,0 0-1,0-1 1,0 1 0,0-1 0,0 1 0,1-1 0,0 0 0,-1 0 0,1 0 0,1 0 0,-1 0 0,0 0 0,1 0 0,-1-1 0,1 1 0,0-1 0,0 0 0,0 1 0,0-1 0,0-1 0,0 1 0,1 0 0,-1-1 0,1 0 0,-1 0 0,1 0 0,4 1 0,13 2 382,-1-1 1,1-1 0,-1-1-1,34-2 1,-40-1-294,-1 1-1,1-2 1,-1 0 0,1 0-1,-1-1 1,-1-1 0,1 0 0,0-1-1,-1 0 1,0-1 0,-1 0-1,20-17 1,-25 19-113,0 0 0,-1 0 0,0 0 0,0-1 0,0 0 0,-1 0 0,1 0 0,-1-1 0,-1 1 0,1-1 0,-1 0 0,-1 0 0,1 0 0,-1 0 0,0-1 0,-1 1 0,0 0 0,0-1 0,-1 0 0,1 1-1,-2-1 1,1 1 0,-1-1 0,-3-14 0,2 17-201,0 0 1,0 1-1,-1-1 0,1 0 0,-1 1 0,0-1 0,0 1 0,0 0 0,-1 0 0,0 0 0,0 1 0,0-1 0,0 1 0,0 0 1,0 0-1,-1 0 0,0 0 0,-9-3 0,2 2-1343,0 0 1,-1 0-1,0 1 1,0 1 0,0 0-1,-20 0 1,-9 2-7991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4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12684,'0'0'4997,"58"49"-11852,-34-46 3620,-1-1-769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5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4933,'0'0'17814,"-8"10"-16448,-15 19-34,-2-1-1,-35 30 0,57-50-2682,14-5 71,29-6-871,-28 2 1365,9 0 124,-15-1 650,-1 2-1,1-1 0,-1 1 0,1 0 1,-1 0-1,1 0 0,-1 1 1,1-1-1,-1 2 0,1-1 0,-1 0 1,0 1-1,0 0 0,0 0 1,8 5-1,-12-6 52,-1 0-1,1 0 1,-1-1 0,1 1-1,-1 0 1,0 0 0,1 0-1,-1 0 1,0 0 0,0 0-1,0 0 1,1 0 0,-1 0 0,0 0-1,0 0 1,0 0 0,-1 0-1,1 0 1,0 0 0,0 0-1,0 0 1,-1 0 0,1 0 0,-1 0-1,1-1 1,0 1 0,-1 0-1,1 0 1,-1 0 0,0 0-1,1-1 1,-1 1 0,0 0-1,0-1 1,1 1 0,-1 0 0,0-1-1,0 1 1,0-1 0,0 0-1,1 1 1,-1-1 0,-2 1-1,-43 21 1838,44-21-1765,-8 3-74,-1-1 0,1-1 1,-1 0-1,1 0 1,-1-1-1,1 0 0,-15-1 1,24 0-242,1 0 1,0 0 0,-1 0-1,1 0 1,-1 0 0,1 0-1,-1 0 1,1 0 0,0-1-1,-1 1 1,1 0 0,-1 0 0,1 0-1,0 0 1,-1-1 0,1 1-1,-1 0 1,1-1 0,0 1-1,-1 0 1,1-1 0,0 1-1,0 0 1,-1-1 0,1 1-1,0 0 1,0-1 0,0 1-1,-1-1 1,1 1 0,0 0 0,0-1-1,0 1 1,0-1 0,-1-8-7773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5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25 9673,'0'0'9476,"-11"-4"-7725,6 1-1591,1 1 28,-1-1 0,1 1 0,-1 0 0,0 0 0,1 1 0,-1-1 0,0 1 0,0 0 0,0 1 0,0-1 0,0 1 0,0 0 0,0 0 0,0 0-1,0 1 1,0 0 0,0 0 0,-8 3 0,6-1-44,0 1-1,1-1 1,0 2-1,-1-1 1,1 1-1,1 0 1,-9 8-1,22-14-99,0-1 1,1 2-1,-1-1 0,0 1 1,8 1-1,-6-1 85,-8 0-133,-1 0 1,1 1-1,0-1 0,0 0 0,-1 1 0,1-1 1,0 1-1,0 0 0,-1 0 0,1-1 0,-1 1 1,1 0-1,-1 0 0,1 1 0,-1-1 0,0 0 1,1 0-1,-1 1 0,0-1 0,0 0 0,0 1 1,0-1-1,0 1 0,0 0 0,0-1 0,-1 1 1,1 0-1,-1-1 0,1 1 0,-1 0 1,0 0-1,1 0 0,-1-1 0,0 1 0,0 0 1,0 0-1,-1 2 1756,1-3-2011,1 0 250,-1 0 0,0 0 1,0 0-1,0 0 0,-1 0 1,1 0-1,0 0 0,0 0 1,0 0-1,-1 0 1,1 0-1,-1 0 0,1-1 1,-1 1-1,1 0 0,-1 0 1,1 0-1,-1 0 0,0-1 1,1 1-1,-1 0 0,0 0 1,0-1-1,1 1 0,-3 0 1,-20 19-26,3-6 45,-37 26 491,54-38-379,0-1 1,-1 1-1,1 0 0,0-1 0,-1 0 0,1 0 0,-1 0 0,1 0 0,-1 0 0,0-1 0,1 0 0,-1 0 1,0 0-1,1 0 0,-4-1 0,5 0-191,1 0-1,0 0 1,0 0 0,0 0-1,0 0 1,0 0 0,1 0 0,-1-1-1,0 1 1,1 0 0,-1-1-1,0 1 1,1 0 0,0-1 0,-1 1-1,1-1 1,0 1 0,0-1-1,-1 1 1,1-1 0,0 1 0,1-1-1,-1-1 1,0-1-763,0 0 0,1 0-1,-1 1 1,1-1 0,-1 0 0,1 1 0,0-1-1,1 1 1,0-4 0,12-8-6055,1 0-4106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6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14189,'0'0'9892,"-5"14"-9144,-18 43 78,-1 2 527,2 1 0,-23 106-1,55-181-1638,-2 0-1,14-32 1,-16 28-315,-1 2-444,-3 32 689,-2-13 381,0 1 0,0-1 0,0 0 0,1 0-1,-1 0 1,0 0 0,1 1 0,-1-1 0,1 0 0,0 0 0,0 0 0,0 0 0,0 0-1,0-1 1,0 1 0,0 0 0,1 0 0,-1-1 0,1 1 0,-1 0 0,1-1 0,-1 0-1,4 2 1,-2-1 26,1-1-1,0 1 0,-1-1 1,1 0-1,0-1 1,0 1-1,0-1 0,-1 1 1,1-1-1,0 0 1,0-1-1,0 1 0,4-1 1,2-2-34,-1 0 0,0 0 0,-1-1 0,1 0 0,-1 0 1,1-1-1,-1 0 0,-1-1 0,1 0 0,-1 0 0,0-1 1,0 1-1,8-13 0,-20 27 65,1 0 0,-1 0 0,1 0 0,0 1 0,1 0 0,0-1 0,1 1 0,-1 0 0,2 1 0,-1-1 0,1 0 0,1 0 0,0 17 0,1-25-72,-1 0 1,0 0 0,0 0 0,0 0 0,1 0 0,-1-1 0,0 1 0,1 0-1,-1 0 1,1 0 0,-1-1 0,1 1 0,-1 0 0,1 0 0,0-1 0,-1 1-1,1 0 1,0-1 0,-1 1 0,1-1 0,0 1 0,0-1 0,0 1-1,-1-1 1,1 0 0,0 1 0,2-1 0,31-2 282,-22-1-310,-1-1 0,1 0-1,15-9 1,-13 4-295,0-1-1,0-1 1,-1 0-1,13-13 1,13-12-197,-54 80 1470,5-17-144,8-20-1182,8-17-1176,7-32-9654,-8 12-2439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6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10730,'0'0'10602,"7"57"-9577,4-47-865,4 0-384,0 0-1249,11-5-1890,-5-3-2371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9385,'0'0'4345,"-4"8"-880,-17 33 760,-30 83-1,45-105-3845,0 2-1,2-1 0,0 1 0,0 21 0,4-38-355,-5 31-56,4-34 33,1 0 0,-1 0-1,1 0 1,-1 0-1,1 0 1,-1 0 0,0 0-1,1 0 1,-1 0-1,0 0 1,0-1 0,0 1-1,1 0 1,-1-1 0,0 1-1,0-1 1,0 1-1,0-1 1,0 1 0,0-1-1,0 1 1,0-1-1,0 0 1,0 0 0,-1 1-1,1-1 1,0 0-1,-1 0 1,1-2 14,0 0-1,1 0 1,-1 0-1,1-1 1,0 1-1,0 0 1,0 0-1,0 0 1,0 0 0,0 0-1,0 0 1,2-4-1,2-1-6,1 0-1,1 1 0,-1-1 0,1 1 1,0 0-1,0 1 0,15-11 1,6-6 49,22-23-32,-17 18-251,-2-2 0,46-55 0,-66 62-163,-10 22 378,-1-1 0,1 1 0,0 0 0,0 0 0,0-1 0,0 1 0,-1 0 0,1 0 0,0-1-1,0 1 1,-1 0 0,1 0 0,0-1 0,0 1 0,-1 0 0,1 0 0,0 0 0,-1 0 0,1 0 0,0 0 0,0-1 0,-1 1 0,1 0 0,0 0 0,-1 0 0,1 0 0,0 0-1,-1 0 1,1 0 0,0 0 0,-1 0 0,1 0 0,0 1 0,-1-1 0,1 0 0,-1 0 0,-2 1-12,-1 0 1,0 1-1,1-1 0,-1 1 1,1 0-1,-1 0 0,1 0 1,0 0-1,-5 5 0,3-2 28,-38 43 187,41-46-182,1 0-1,-1 0 1,0 0-1,1 1 1,-1-1 0,1 1-1,0-1 1,0 1-1,0 0 1,0-1-1,1 1 1,-1 0 0,1 0-1,-1 0 1,1-1-1,0 1 1,0 0-1,1 5 1,0-7-5,0 0 1,0 0-1,0 0 1,0 0-1,0 0 1,0-1-1,0 1 1,0 0-1,1-1 0,-1 1 1,0-1-1,1 1 1,-1-1-1,0 1 1,1-1-1,-1 0 1,0 0-1,1 0 1,-1 0-1,1 0 0,0 0 1,40 0 131,-31-1-124,-10 1-12,88-4-700,-82 3 694,-1 0-1,0 0 1,1-1 0,-1 0 0,0 0 0,0 0-1,0 0 1,0-1 0,-1 0 0,1-1 0,8-6-1,-13 10 90,-1-1-1,0 1 1,1-1-1,-1 1 1,1-1-1,-1 1 1,0-1-1,0 1 1,1-1-1,-1 1 0,0-1 1,0 0-1,1 1 1,-1-1-1,0 1 1,0-1-1,0 0 1,0 1-1,0-1 0,0 0 1,0 1-1,0-1 1,0 1-1,-1-1 1,1 0-1,0 1 1,0-1-1,0 1 0,-1-1 1,1 1-1,0-1 1,-1 0-1,0 0 1,-22-19 946,15 15-960,0 1 1,0 0-1,0 1 1,-17-5-1,18 9-528,18 5 287,21 7 216,-6-9-33,1 0 0,-1-2-1,1-1 1,0-1 0,40-5-1,-58 3 18,0-1 0,0 0 0,0 0 0,0 0-1,0-1 1,13-9 0,-15 9-25,1 0-27,-1 1 1,1 0-1,0 0 1,0 0-1,0 1 1,0 1-1,0-1 1,1 1-1,10 0 1,-19 45 482,-2-18-374,-2 0 0,0 0 0,-2 0 1,-1-1-1,-16 40 0,0 0 440,14-34-257,-6 16 222,-24 56 1,39-102-487,-1 0 1,1-1-1,0 1 0,0-1 1,0 1-1,0-1 0,-1 1 1,1-1-1,0 1 0,0-1 1,-1 1-1,1-1 0,0 1 0,-1-1 1,1 1-1,-1-1 0,1 0 1,-1 1-1,1-1 0,0 0 1,-1 1-1,1-1 0,-1 0 1,0 0-1,1 1 0,-1-1 1,1 0-1,-1 0 0,1 0 1,-1 0-1,1 0 0,-1 0 1,0 0-1,1 0 0,-1 0 1,1 0-1,-1 0 0,1 0 1,-1 0-1,0 0 0,1 0 1,-1-1-1,1 1 0,-1 0 1,1 0-1,-1-1 0,1 1 1,-1 0-1,1-1 0,0 1 1,-1-1-1,1 1 0,-1 0 1,1-1-1,0 1 0,-1-1 1,1 1-1,0-1 0,0 1 1,-1-1-1,1 1 0,0-1 1,0 1-1,-1-2 0,-14-35 222,11 20-347,1 0-1,0 1 1,1-1-1,0-1 1,2-23-1,1 36 87,-1-1 0,1 1-1,0 0 1,0 0 0,1 0-1,-1 0 1,1 0 0,0 0 0,0 0-1,1 0 1,0 1 0,0-1-1,0 1 1,0 0 0,0 0-1,1 0 1,0 0 0,0 1 0,0-1-1,0 1 1,7-4 0,6-1-408,0 1 1,1 0 0,25-6 0,7-2-3021,-7-1-3189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15471,'1'0'225,"-1"0"0,1 1 0,0-1 0,-1 0 1,1 1-1,-1-1 0,1 1 0,-1-1 0,0 1 0,1-1 1,-1 1-1,1-1 0,-1 1 0,0 0 0,0-1 1,1 1-1,-1-1 0,0 1 0,0 0 0,1-1 1,-1 1-1,0 0 0,0-1 0,0 1 0,0 0 0,0-1 1,0 1-1,-1 1 0,1 28 1218,-1-22-549,-10 57 1331,8-55-1997,0-1 1,1 1-1,0 0 1,1 0-1,0 0 1,1 0-1,0 0 1,2 18-1,-1-27-226,-1-1-1,1 1 1,-1 0 0,1 0-1,-1-1 1,1 1 0,0 0-1,-1-1 1,1 1-1,0-1 1,-1 1 0,1-1-1,0 1 1,0-1 0,0 0-1,-1 1 1,1-1 0,0 0-1,0 0 1,0 1 0,0-1-1,0 0 1,0 0-1,1 0 1,26 0-25,-21 0-32,28-1-520,48 1-1852,-78 0 2327,0 0 0,-1 1-1,1 0 1,0 0 0,-1 0 0,1 1 0,-1 0 0,1-1-1,-1 2 1,0-1 0,1 0 0,-1 1 0,5 4 0,-8-6 96,1 1 1,-1-1-1,0 0 1,0 1 0,0-1-1,0 1 1,0-1 0,0 1-1,0 0 1,0-1 0,-1 1-1,1 0 1,-1-1-1,1 1 1,-1 0 0,0 0-1,0 0 1,1-1 0,-1 1-1,-1 0 1,1 0 0,0 2-1,-1-1 101,-1 0 0,1 0 0,0 0-1,-1 0 1,0 0 0,0 0 0,0 0 0,0-1 0,0 1-1,0-1 1,-4 4 0,-3 1 308,-1 0-1,0 0 1,0-1 0,0-1 0,-21 9-1,23-11-151,-1 0 0,0-1 0,0 0 0,0-1 1,-1 0-1,1 0 0,-13-1 0,20 0-308,0 0-1,0 0 1,0-1 0,0 1 0,1-1 0,-1 1 0,0-1-1,0 0 1,0 0 0,1 0 0,-1 0 0,1 0 0,-1 0-1,0 0 1,1 0 0,0 0 0,-2-3 0,2 3-217,0-1 0,0 0 0,0 0 1,1 0-1,-1 0 0,1 0 0,-1-1 0,1 1 1,0 0-1,0 0 0,0 0 0,0 0 1,0 0-1,0 0 0,0 0 0,1 0 0,-1-1 1,1 1-1,1-3 0,9-12-5125,6 2-4004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8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7559,'0'0'19715,"9"-8"-19139,26-23-239,-21 12-86,-15 11-174,0 8-79,0 0 0,0 0-1,0 0 1,0 0-1,0 1 1,0-1 0,0 0-1,0 0 1,1 1-1,-1-1 1,0 1 0,0-1-1,0 1 1,0-1-1,1 1 1,-1-1 0,0 1-1,1 0 1,-1-1-1,0 1 1,1 0 0,-1-1-1,1 1 1,-1 0-1,1 0 1,-1 0 0,1 1-1,-4 5 20,0 1-1,1 0 0,0 0 1,1 0-1,-1 0 0,2 1 0,-2 10 1,3-17-7,-1 0 0,1 0 0,0-1 0,0 1 0,0 0-1,0 0 1,1-1 0,-1 1 0,0 0 0,1 0 0,-1-1 0,1 1 0,0 0 0,-1-1 0,1 1 0,0 0 0,0-1 0,0 1 0,0-1 0,0 0 0,0 1 0,1-1 0,-1 0 0,0 0 0,1 0-1,-1 1 1,1-2 0,-1 1 0,1 0 0,0 0 0,-1 0 0,1-1 0,0 1 0,-1-1 0,1 1 0,0-1 0,0 0 0,-1 0 0,4 1 0,4-2 1,1 1 1,-1-2-1,0 1 1,0-1-1,0 0 1,0-1-1,0 0 1,0-1 0,0 1-1,-1-2 1,0 1-1,0-1 1,0 0-1,-1-1 1,1 0-1,-1 0 1,-1-1-1,1 0 1,-1 0-1,0 0 1,-1-1-1,0 1 1,0-1-1,6-15 1,-14 33-132,-2 0 236,1 1-1,1 0 0,0 0 1,-2 20-1,4-30-94,1 1 0,0 0 0,0-1 0,0 1-1,0 0 1,0 0 0,0-1 0,0 1 0,1 0 0,-1-1 0,0 1 0,1 0-1,0-1 1,-1 1 0,1-1 0,0 1 0,0-1 0,0 1 0,0-1 0,0 0-1,0 1 1,0-1 0,0 0 0,1 0 0,-1 0 0,0 0 0,1 0-1,-1 0 1,1 0 0,-1 0 0,1 0 0,0-1 0,-1 1 0,1-1 0,0 1-1,-1-1 1,1 0 0,0 0 0,3 1 0,-2-1-82,1 0 0,-1 0 0,1 0-1,-1 0 1,1-1 0,-1 1 0,1-1 0,-1 0 0,1 0 0,-1 0 0,0 0 0,1-1-1,-1 1 1,5-4 0,-6 3-343,1 0-1,-1 0 1,0-1-1,-1 1 1,1 0-1,0-1 1,-1 1-1,1-1 1,-1 0-1,0 1 1,2-6-1,4-20-6508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9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19122,'0'0'6855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9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64 15887,'0'0'10015,"1"12"-9791,1 5-63,-2 1 0,0 0 0,-1-1 0,0 1 0,-8 31 0,-6-9-63,10-29-74,1 0 0,0 1 0,0 0 1,1-1-1,1 1 0,-1 14 0,11-29 136,-1-6-140,0 0 0,-1-1-1,0 0 1,-1 0-1,0 0 1,0-1-1,-1 0 1,-1 0 0,5-18-1,-1-10-103,5-57-1,-12 49 114,1 39-196,-1 25-426,-1 1 586,0-5 18,1 0 1,0 0 0,1-1 0,1 1 0,3 17-1,-4-28 14,-1 0-1,1 0 0,0-1 1,-1 1-1,1 0 0,0-1 0,0 1 1,0-1-1,0 1 0,0-1 0,1 0 1,-1 1-1,0-1 0,1 0 0,-1 0 1,0 0-1,1 0 0,2 1 1,-1-1 31,-1-1 1,1 1 0,0-1 0,-1 0 0,1 0 0,-1 0-1,1 0 1,-1-1 0,1 1 0,-1-1 0,1 0 0,-1 1 0,1-1-1,-1 0 1,0 0 0,0-1 0,4-1 0,3-3 3,1 0 1,-1-1-1,-1 0 0,1 0 1,-1-1-1,-1 0 1,1 0-1,8-15 1,-1 0 14,-1-1 0,13-31 0,-34 75-248,1 1 0,0-1 1,-2 26-1,-1 0 170,2-20 41,1 1 0,2 1 0,1-1 1,1 0-1,2 32 0,0-58-74,0 0-1,0 0 1,0 0 0,1 0-1,-1 0 1,0 0 0,0 0-1,1 0 1,-1 0 0,1-1-1,-1 1 1,1 0 0,-1 0-1,1 0 1,-1-1 0,1 1-1,0 0 1,-1-1 0,1 1-1,0 0 1,0-1 0,-1 1-1,2 0 1,15-4-5114,-2-10-5259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15695,'0'0'8851,"10"12"-8830,85 112 110,-10-9 32,-69-100-1392,-11-13-2765,-8-12-963,-11-9-1780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0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109 103 8232,'0'0'7612,"3"-10"-4270,6-27-857,-8 35-2141,0-1 0,0 1 0,-1-1-1,0 0 1,1 0 0,-1 1 0,0-1 0,0 0 0,0 0-1,-1 1 1,1-1 0,-1 0 0,1 0 0,-1 1 0,-2-6-1,2 7-298,0 1 0,-1-1-1,1 0 1,0 0 0,-1 1-1,1-1 1,0 1 0,-1-1-1,1 1 1,-1 0 0,1-1-1,-1 1 1,1 0-1,-1 0 1,1 0 0,-1 0-1,1 0 1,-1 0 0,1 1-1,-1-1 1,1 0 0,-1 1-1,1-1 1,0 1 0,-1 0-1,1-1 1,0 1 0,-1 0-1,1 0 1,0 0-1,-1 1 1,-4 2-76,0 1 0,1 0 1,0 0-1,0 0 0,-5 7 0,6-6 22,0-1 0,0 1-1,0 1 1,1-1 0,0 0 0,0 1-1,0 0 1,1-1 0,0 1 0,1 0-1,-1 0 1,1 1 0,0-1 0,1 14-1,1-20 14,0 0-1,0 0 0,-1 0 0,1 0 0,0 0 1,0 0-1,0-1 0,0 1 0,1 0 0,-1-1 1,0 1-1,0 0 0,0-1 0,1 1 0,-1-1 0,0 0 1,0 1-1,1-1 0,-1 0 0,0 0 0,1 0 1,-1 0-1,0 0 0,1 0 0,-1 0 0,0 0 1,2-1-1,39-7 228,-30 2-259,1-1 1,-1 0-1,0-1 0,-1-1 1,0 1-1,0-2 1,-1 0-1,0 0 0,-1 0 1,0-1-1,12-20 1,-34 73-1516,8-22 1260,3-13-247,0 0-1,0 1 1,0-1 0,1 0 0,0 1-1,1-1 1,0 1 0,0-1-1,1 1 1,-1-1 0,3 8 0,-2-14 218,0 0 0,0-1 0,0 1 0,0-1 1,0 1-1,0-1 0,0 1 0,0-1 0,1 1 0,-1-1 1,0 0-1,0 0 0,0 1 0,0-1 0,1 0 0,-1 0 1,0 0-1,0 0 0,2-1 0,1 1-866,15 0-5207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0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0 6854,'0'0'15984,"-9"4"-15520,8-4-460,-52 25 334,50-24-331,0 0 0,0 1 0,1 0-1,-1-1 1,1 1 0,-1 0 0,1 0 0,0 0 0,0 1-1,0-1 1,0 0 0,0 1 0,1 0 0,-1-1 0,1 1 0,-1 0-1,1 0 1,0-1 0,0 1 0,-1 4 0,6-5-407,1-1 1,-1 0-1,0 0 0,0-1 1,0 1-1,1-1 1,-1 0-1,0 0 0,6-1 1,-3 1-479,2 0 617,1 1 1,-1 0-1,0 1 1,11 3-1,-19-5 382,0 0 0,0 0 0,0 0 0,0 0 0,0 1 1,0-1-1,0 0 0,0 1 0,0-1 0,0 0 0,-1 1 0,1-1 0,0 1 0,0-1 0,0 1 0,-1 0 0,1-1 0,0 1 0,-1 0 0,1-1 0,-1 1 0,1 0 0,0 0 0,-1 0 0,0-1 0,1 1 0,-1 0 0,0 0 0,1 0 0,-1 0 0,0 0 0,0 0 0,0 0 0,1 0 1,-1 0-1,0 0 0,0 0 0,-1-1 0,1 1 0,0 0 0,0 0 0,0 0 0,-1 0 0,1 0 0,0 0 0,-1 0 0,1 0 0,-1-1 0,1 1 0,-1 0 0,1 0 0,-1-1 0,0 1 0,1 0 0,-1-1 0,0 1 0,-1 0 0,-3 4 173,1-1 0,-2 0 0,1-1 0,0 0 0,-1 1 0,0-2 0,0 1 0,-11 3 0,11-4-451,-1 0 0,0 0-1,0-1 1,0 0 0,0-1 0,0 1 0,-13-2-1,19 1-27,1 0-1,-1 0 1,1 0-1,0-1 0,-1 1 1,1 0-1,-1 0 1,1 0-1,-1-1 0,1 1 1,0 0-1,-1-1 1,1 1-1,0 0 0,-1-1 1,1 1-1,0 0 1,0-1-1,-1 1 1,1 0-1,0-1 0,0 1 1,-1-1-1,1 1 1,0-1-1,0 1 0,0 0 1,0-1-1,0 1 1,0-1-1,0 1 0,0-1 1,0 1-1,0-1 1,0 1-1,0-1 1,0 1-1,0-1 0,0-1-925,0-13-7751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0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118 200 11371,'0'0'6769,"-8"1"-5792,3 0-822,0 0-1,0 0 1,-1 0 0,1 1 0,0 0 0,0 0-1,0 0 1,1 0 0,-1 1 0,0 0 0,1 0 0,0 0-1,-1 1 1,1-1 0,1 1 0,-1 0 0,0 0-1,1 0 1,0 1 0,0-1 0,0 1 0,1-1-1,0 1 1,-1 0 0,2 0 0,-1 0 0,-2 10 0,4-14-106,0 1 0,0-1 0,0 0 0,-1 1 0,1-1 0,0 0 1,0 1-1,1-1 0,-1 0 0,0 1 0,0-1 0,1 0 0,-1 0 1,1 1-1,-1-1 0,1 0 0,-1 0 0,1 0 0,0 0 0,0 0 1,-1 0-1,1 0 0,0 0 0,0 0 0,0 0 0,0 0 0,0 0 1,0 0-1,0-1 0,0 1 0,1 0 0,-1-1 0,0 1 1,0-1-1,1 0 0,-1 1 0,0-1 0,0 0 0,1 0 0,-1 0 1,0 0-1,1 0 0,-1 0 0,0 0 0,1 0 0,-1 0 0,0-1 1,1 1-1,-1 0 0,2-2 0,5 0 3,0 0 0,0-1 1,0 0-1,0 0 0,-1-1 0,15-9 1,-8 1-67,0 0 1,-1 0 0,0-1-1,-1-1 1,0 0 0,-1-1-1,10-18 1,-16 24-34,0 0 0,0 0 0,-1-1 0,0 0 1,0 0-1,-1 0 0,-1-1 0,0 1 0,0-1 0,-1 1 0,-1-1 0,1 0 0,-3-15 0,2 25 26,0 0 0,0-1 0,-1 1 0,1 0 1,0 0-1,-1 0 0,1 0 0,-1 0 0,1 0 0,-1 0 0,0 0 0,1 0 0,-1 0 0,0 0 0,0 0 0,0 1 0,0-1 0,0 0 0,1 0 1,-1 1-1,0-1 0,-1 1 0,1-1 0,-1 0 0,-1 0-5,0 1 1,0-1 0,0 1-1,0 0 1,0 0 0,0 0-1,0 0 1,0 0 0,-5 2-1,1 0 0,-1 0 1,1 0-1,0 1 1,0 0-1,0 0 0,1 1 1,-8 5-1,-33 36 420,44-42-336,1 1 0,-1-1 1,1 1-1,0-1 1,0 1-1,0-1 1,1 1-1,-1 0 1,1 0-1,0 0 0,0 0 1,0 0-1,0 6 1,1-9-59,1 0 1,0 0 0,-1 0 0,1 0-1,0 0 1,0 0 0,-1 0 0,1-1-1,0 1 1,0 0 0,0-1 0,0 1-1,0-1 1,0 1 0,0-1 0,0 1-1,0-1 1,0 1 0,0-1 0,0 0-1,1 0 1,-1 0 0,2 0 0,39 6-489,-31-5 18,5 1-247,0 0 0,0 2 0,0 0 0,28 11 0,-40-14 825,-1 1 0,1 0 0,-1-1-1,1 1 1,-1 1 0,0-1 0,0 0 0,0 1 0,0 0 0,0 0 0,-1 0 0,1 0 0,-1 0 0,0 0 0,0 0 0,0 1-1,0-1 1,0 1 0,-1 0 0,0-1 0,0 1 0,0 0 0,0 0 0,0 0 0,-1 7 0,-2 23 622,0-17-1764,1 0-4390,1-12-1196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18610,'0'0'6593,"-6"13"-4971,1-3-1447,-5 7 225,1 1-1,0 0 1,2 1 0,0-1 0,1 2 0,1-1 0,-4 29 0,9-47-397,0 0 0,0 0 0,0-1 0,0 1 0,0 0 0,0 0 0,0-1 0,0 1 0,1 0 0,-1 0 0,0-1 0,0 1 0,1 0 0,-1 0 0,0-1 0,1 1 0,-1 0 0,1-1 0,-1 1 0,1-1 0,-1 1 0,1-1 0,-1 1 0,1-1 0,0 1 0,-1-1 0,1 1 0,0-1 0,-1 0 0,2 1 0,26-4-120,22-25-884,34-48-1449,-33 29 1932,-51 46 537,0 1-1,0 0 1,0 0-1,0 0 1,0 0-1,1-1 0,-1 1 1,0 0-1,0 0 1,0 0-1,0 0 1,0-1-1,0 1 1,1 0-1,-1 0 1,0 0-1,0 0 1,0 0-1,0 0 1,1 0-1,-1 0 1,0-1-1,0 1 1,0 0-1,1 0 1,-1 0-1,0 0 0,0 0 1,0 0-1,1 0 1,-1 0-1,0 0 1,0 0-1,0 0 1,0 0-1,1 0 1,-1 0-1,0 1 1,0-1-1,0 0 1,1 0-1,-1 0 1,0 0-1,0 0 1,0 0-1,0 0 1,1 0-1,-1 1 0,0-1 1,-1 13 465,-10 21 42,10-31-421,-3 8 168,-3 15 539,8-26-803,-1 1 1,1 0 0,-1 0 0,1-1 0,-1 1 0,1 0-1,-1-1 1,1 1 0,0-1 0,-1 1 0,1-1 0,0 1-1,-1-1 1,1 1 0,0-1 0,0 1 0,-1-1-1,1 0 1,0 0 0,0 1 0,0-1 0,0 0 0,-1 0-1,1 0 1,0 0 0,0 0 0,0 0 0,0 0 0,0 0-1,-1 0 1,2-1 0,11 0-332,-1-1 1,0-1-1,0 0 1,0 0-1,0-1 0,0-1 1,-1 0-1,18-11 0,-12 7-161,1 1-1,27-9 1,-45 17 530,0 0 1,0 0 0,1 0 0,-1-1 0,0 1 0,0 0 0,0 0 0,1 0-1,-1 0 1,0 0 0,0 0 0,0 1 0,0-1 0,1 0 0,-1 0-1,0 0 1,0 0 0,0 0 0,0 0 0,1 0 0,-1 0 0,0 0-1,0 0 1,0 0 0,0 1 0,1-1 0,-1 0 0,0 0 0,0 0-1,0 0 1,0 0 0,0 1 0,0-1 0,0 0 0,0 0 0,0 0-1,1 1 1,-1-1 0,0 0 0,0 0 0,0 0 0,0 0 0,0 1 0,0-1-1,0 0 1,0 0 0,0 1 0,-3 15 900,-10 19-343,12-32-249,-2 11-1313,3-21-4737,0-10-3195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1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17585,'0'0'1697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2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0 149 10762,'0'0'15300,"9"-6"-15028,6-3-183,-1-2-1,25-22 1,-36 30-86,0 0 1,0 0 0,0 0-1,-1 0 1,1 0 0,-1-1 0,1 1-1,-1-1 1,0 0 0,0 0-1,-1 1 1,1-1 0,-1 0 0,0-1-1,0 1 1,0 0 0,-1 0-1,1 0 1,-1 0 0,0-1 0,-1-4-1,1 8-14,0 1-1,-1 0 1,1 0-1,0 0 0,0-1 1,-1 1-1,1 0 1,0 0-1,0 0 1,-1 0-1,1-1 0,0 1 1,-1 0-1,1 0 1,0 0-1,-1 0 1,1 0-1,0 0 0,0 0 1,-1 0-1,1 0 1,0 0-1,-1 0 1,1 0-1,0 0 1,-1 0-1,1 1 0,0-1 1,-1 0-1,1 0 1,0 0-1,0 0 1,-1 0-1,1 1 0,0-1 1,0 0-1,-1 0 1,1 0-1,0 1 1,0-1-1,0 0 0,-1 0 1,1 1-1,0-1 1,0 0-1,0 1 1,0-1-1,0 1 0,-12 12-104,7-6 144,1 1-1,0-1 1,0 1 0,1 1-1,0-1 1,0 0 0,1 1-1,0-1 1,1 1 0,-1 12-1,2-20-5,0 1-1,0-1 1,1 0 0,-1 0-1,1 0 1,-1 0-1,1 0 1,-1 0 0,1 0-1,0 0 1,0-1 0,-1 1-1,1 0 1,0 0-1,0-1 1,0 1 0,0 0-1,0-1 1,0 1-1,0-1 1,0 1 0,0-1-1,0 1 1,0-1-1,0 0 1,0 1 0,0-1-1,0 0 1,1 0-1,-1 0 1,0 0 0,2 0-1,47-2 288,-43 2-236,10-3-197,0 0 0,0-1 0,-1 0 1,18-9-1,40-9-736,-74 22 870,1 0 0,-1-1 0,0 1 0,1 0 0,-1 0 0,1 0 0,-1 0 0,0 0 0,1 0 0,-1 0 0,1 0 1,-1 0-1,0 0 0,1 0 0,-1 0 0,1 0 0,-1 0 0,0 0 0,1 0 0,-1 0 0,1 0 0,-1 0 0,0 1 0,1-1 0,-1 0 0,0 0 0,1 1 0,-1-1 0,0 0 0,1 0 1,-1 1-1,0-1 0,0 0 0,1 1 0,-1-1 0,0 0 0,0 1 0,1-1 0,-1 0 0,0 1 0,0-1 0,0 1 0,0-1 0,0 0 0,0 1 0,0 0 0,-6 23 572,1-2 8,5-22-575,-1 1 0,1-1-1,0 0 1,0 1 0,0-1 0,0 0 0,0 1-1,0-1 1,0 0 0,0 1 0,1-1 0,-1 0-1,0 1 1,0-1 0,0 0 0,0 1 0,0-1-1,0 0 1,1 1 0,-1-1 0,0 0 0,0 0-1,0 1 1,1-1 0,-1 0 0,0 0 0,0 1-1,1-1 1,-1 0 0,0 0 0,1 0 0,-1 0-1,0 1 1,1-1 0,-1 0 0,0 0 0,1 0 0,-1 0-1,0 0 1,1 0 0,-1 0 0,0 0 0,1 0-1,9-1-8,0 0 1,0 0-1,0-1 0,0 0 0,0-1 0,16-7 0,17-4-1180,-22 12-854,-21 3 1682,1-1 0,-1 0 0,1 0 0,-1 1 0,1-1 0,-1 1 1,0-1-1,1 0 0,-1 1 0,1-1 0,-1 1 0,0-1 0,1 1 0,-1-1 0,0 1 0,0-1 0,0 1 0,1-1 0,-1 1 1,0 0-1,0-1 0,0 1 0,0-1 0,0 1 0,0-1 0,0 1 0,0 0 0,0 0 0,0 8-9455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2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12236,'0'0'15983,"9"1"-15882,68 14 35,139 43 0,-210-56-143,0 0 0,-1 1 0,0 0 0,1 0 0,-1 0 0,6 5 0,-10-8 6,-1 1 1,1-1-1,-1 1 1,1-1-1,-1 1 1,1-1-1,-1 1 0,1-1 1,-1 1-1,0 0 1,1-1-1,-1 1 1,0 0-1,0-1 0,0 1 1,1 0-1,-1-1 1,0 1-1,0 0 1,0-1-1,0 1 0,0 0 1,0 0-1,-1 1 3,0-1 0,1 0 0,-1 0 0,0 0 0,0 0 0,0 0 0,0 0 0,0 0 1,0-1-1,0 1 0,0 0 0,0 0 0,0-1 0,0 1 0,-1-1 0,1 1 0,-2 0 0,-38 13 321,-45 9 0,52-16-160,1 2 1,-58 24 0,88-30-482,17-13-20131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3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11371,'0'0'3053,"5"-9"663,15-33-486,-20 40-2967,1 1 1,-1 0 0,0 0 0,1-1 0,-1 1 0,1 0 0,0 0 0,-1 0-1,1 0 1,0 0 0,0 0 0,0 0 0,0 0 0,0 0 0,0 0 0,0 1-1,0-1 1,0 0 0,2 0 0,-2 1-203,0 0 1,-1 1-1,1 0 1,-1-1-1,1 1 1,-1-1-1,1 1 1,-1 0-1,1-1 1,-1 1-1,1 0 1,-1-1-1,0 1 1,1 0-1,-1 0 1,0-1-1,0 1 1,0 0-1,0 0 1,1-1-1,-1 1 1,0 1-1,2 58-447,-2-56 844,-2 20-312,0 0 0,-2 0-1,-10 37 1,-3 20 24,17-80-163,0-1-1,1 1 1,-1 0 0,1 0-1,-1 0 1,0-1 0,1 1-1,-1 0 1,1 0 0,0-1-1,-1 1 1,1-1-1,-1 1 1,1 0 0,0-1-1,0 1 1,-1-1 0,1 0-1,0 1 1,0-1 0,-1 1-1,1-1 1,0 0 0,0 0-1,0 0 1,0 1 0,0-1-1,0 0 1,-1 0 0,1 0-1,0 0 1,0 0 0,1-1-1,44 1 119,-34-1-284,25 2-875,27-1-2564,-20-3-2324,-12-2-1487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4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30 11243,'0'0'10276,"-8"-6"-7196,-29-15-1329,36 20-1716,-1 1 0,1 0-1,-1-1 1,0 1 0,1 0-1,-1 0 1,0 0 0,0 0-1,1 0 1,-1 0 0,0 0 0,1 0-1,-1 1 1,0-1 0,1 1-1,-1-1 1,1 1 0,-1 0-1,1 0 1,-1-1 0,1 1-1,-1 0 1,1 0 0,0 0-1,-1 1 1,1-1 0,0 0-1,0 0 1,0 1 0,0-1 0,0 1-1,0-1 1,1 1 0,-1-1-1,0 1 1,0 1 0,-2 5 8,-1-1 0,1 1 0,1 0 1,0 0-1,-3 13 0,5-18-29,-1 0 1,1 1-1,-1-1 1,1 0-1,0 0 0,0 0 1,1 1-1,-1-1 1,1 0-1,-1 0 0,1 0 1,0 0-1,0 0 1,1 0-1,-1 0 0,0 0 1,4 4-1,-3-5 31,1 0 1,0-1-1,-1 1 0,1 0 0,0-1 0,0 0 1,0 0-1,0 0 0,0 0 0,0 0 1,0-1-1,0 1 0,0-1 0,1 0 0,-1 0 1,0 0-1,4-1 0,-4 1 15,-1-1 1,1 0-1,0 0 0,-1 0 0,0 0 1,1-1-1,-1 1 0,0-1 1,1 1-1,-1-1 0,0 0 0,0 0 1,-1 0-1,1 0 0,0 0 1,0 0-1,-1-1 0,0 1 0,1 0 1,-1-1-1,0 1 0,0-1 1,0 0-1,-1 1 0,1-1 0,0-3 1,1 0-14,-1 1 1,0-1 0,0 1-1,0-1 1,-1 0 0,0 0-1,0 1 1,0-1 0,-1 0-1,0 1 1,-3-11-1,4 14-58,-1 1-1,0 0 0,0-1 0,0 1 0,0 0 0,0-1 0,0 1 0,0 0 0,0 0 0,-1 0 0,1 0 0,0 0 0,-1 0 0,1 0 1,-1 1-1,1-1 0,-1 0 0,1 1 0,-1-1 0,1 1 0,-1-1 0,1 1 0,-1 0 0,0 0 0,1 0 0,-1 0 0,0 0 0,1 0 0,-1 0 1,0 1-1,1-1 0,-1 0 0,1 1 0,-3 1 0,1-1-170,0 0 0,0 0 0,1 0 0,-1 1 0,0 0 0,1-1 0,0 1 0,-1 0 0,1 0 0,0 0 0,0 0 0,0 1-1,0-1 1,0 1 0,1-1 0,-1 1 0,-2 4 0,0 26-4432,4-32 4339,0 0-1,0 0 1,0 0-1,0 0 1,0 0-1,0 0 1,1 0-1,-1 0 1,0-1 0,1 1-1,-1 0 1,1 0-1,-1 0 1,1 0-1,-1-1 1,1 1-1,0 0 1,-1-1-1,1 1 1,0 0-1,-1-1 1,1 1-1,0-1 1,0 1-1,0-1 1,0 0-1,-1 1 1,1-1-1,0 0 1,1 1 0,16 0-6292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4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16816,'0'0'3678,"-8"12"-3027,-16 23 342,-26 54-1,44-78-732,0 0 0,1 1 0,1-1 0,0 1-1,0 0 1,1 0 0,1 1 0,0-1 0,1 0 0,0 1 0,1 13 0,1-25-241,-1 1 1,1-1-1,0 0 1,0 1 0,0-1-1,0 0 1,0 0-1,0 1 1,0-1-1,1 0 1,-1 0-1,0 0 1,1 0-1,-1-1 1,0 1-1,1 0 1,-1 0-1,1-1 1,0 1-1,-1-1 1,1 0 0,-1 1-1,1-1 1,0 0-1,-1 0 1,1 0-1,-1 0 1,1 0-1,0 0 1,-1-1-1,1 1 1,2-1-1,4 0 3,0-1 0,0 1-1,0-1 1,0-1-1,10-4 1,34-25-679,-42 24 623,2 1 1,-1 0-1,0 0 1,1 1-1,1 1 1,13-5-1,-26 11 51,1-1 0,0 0 0,0 1 0,-1-1 0,1 0 0,0 1 0,0-1 0,-1 1 0,1 0 0,-1-1 0,1 1 0,-1-1 0,1 1 0,-1 0 0,1-1 0,-1 1 0,1 0 0,-1 0 0,0-1 0,1 1 0,-1 0 0,0 0 0,0 0 0,0-1 0,1 1 0,-1 0 0,0 0 0,0 0 0,0 0 0,0 0 0,-1-1 0,1 1 0,0 0 0,0 0 0,-1 1 0,-4 35 530,5-36-510,-1 0 0,1-1 1,-1 1-1,1 0 0,0-1 1,-1 1-1,1 0 0,0-1 0,0 1 1,0 0-1,-1 0 0,1 0 1,0-1-1,0 1 0,0 0 1,0 0-1,0 0 0,0-1 0,1 1 1,-1 0-1,0 0 0,0-1 1,0 1-1,1 0 0,-1 0 1,0-1-1,1 1 0,-1 0 0,1-1 1,-1 1-1,1-1 0,-1 1 1,1 0-1,-1-1 0,1 1 0,-1-1 1,1 1-1,0-1 0,-1 0 1,1 1-1,1-1 0,35-2 596,-31 2-649,43-12-298,-39 9 142,0 0 0,0 1 0,1 0-1,-1 0 1,1 1 0,-1 0 0,1 1 0,18 2 0,-28-1 86,0-1 0,0 0-1,-1 1 1,1-1 0,0 1 0,-1 0 0,1-1-1,0 1 1,-1-1 0,1 1 0,-1 0 0,1 0-1,-1-1 1,0 1 0,1 0 0,-1 0-1,0-1 1,1 1 0,-1 0 0,0 0 0,0 0-1,0 0 1,0-1 0,0 1 0,0 1-1,0 27-5708,0-21-395,0-3-723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117 284 7527,'0'0'3881,"0"-10"-2658,2-32-246,-1 39-888,0 1 1,0-1 0,0 0-1,0 1 1,0-1 0,1 0-1,-1 1 1,1 0 0,0-1-1,-1 1 1,1 0 0,0 0-1,0 0 1,1 0 0,-1 0-1,0 1 1,1-1 0,-1 1-1,4-2 1,1-1 4,0 1-1,0 0 0,0 1 1,0 0-1,11-3 1,21 2 57,0 2 0,55 4 0,42-1-139,-121-3 3,1-1 0,-1 0 0,1-1 0,-1-1 1,0 0-1,20-9 0,-35 13 2,0 0 0,1 0-1,-1 0 1,0 0 0,0 0 0,0 0 0,0 0-1,1 0 1,-1 0 0,0 0 0,0 0 0,0 0-1,0 0 1,0 0 0,1 0 0,-1 0 0,0 0-1,0 0 1,0 0 0,0-1 0,0 1 0,0 0-1,0 0 1,1 0 0,-1 0 0,0 0 0,0 0-1,0 0 1,0-1 0,0 1 0,0 0 0,0 0 0,0 0-1,0 0 1,0 0 0,0-1 0,0 1 0,0 0-1,0 0 1,0 0 0,0 0 0,0 0 0,0-1-1,0 1 1,0 0 0,0 0 0,0 0 0,0 0-1,0 0 1,0-1 0,0 1 0,0 0 0,0 0-1,0 0 1,0 0 0,0-1 0,-12-2 416,-17 0-303,-99-3 372,0 6 0,-155 19 0,234-11-466,40-4-99,32-2-44,88-8-133,0-5 0,123-29-1,-96 15-217,-52 8 506,-83 17 16,-46 1-11,-9 10 13,1 2 0,-94 38 0,145-51-73,0 0 0,0 0 0,0 0 0,0 1 0,0-1 0,0 0 0,0 0 0,0 0 1,0 0-1,1 0 0,-1 0 0,0 1 0,0-1 0,0 0 0,0 0 0,0 0 0,0 0 1,0 0-1,0 1 0,0-1 0,0 0 0,0 0 0,0 0 0,0 0 0,0 0 0,0 1 1,-1-1-1,1 0 0,0 0 0,0 0 0,0 0 0,0 0 0,0 1 0,0-1 0,0 0 1,0 0-1,0 0 0,0 0 0,-1 0 0,1 0 0,0 0 0,0 0 0,0 0 0,0 1 1,0-1-1,0 0 0,-1 0 0,1 0 0,0 0 0,0 0 0,0 0 0,0 0 0,0 0 1,-1 0-1,1 0 0,0 0 0,0 0 0,0 0 0,0 0 0,20 2-933,31-4-717,29-12 651,-1-3 1,152-54 0,-229 71 1008,0-1 0,1 0 0,-1 1 0,0-1 0,0 0 0,0-1 0,-1 1 0,1 0 0,0 0 0,0-1 0,-1 1 0,3-3 0,-4 3 12,0 1 1,0-1-1,0 1 1,0-1-1,0 1 0,0 0 1,0-1-1,0 1 1,0-1-1,0 1 1,0 0-1,-1-1 0,1 1 1,0-1-1,0 1 1,0 0-1,-1-1 1,1 1-1,0 0 0,0-1 1,-1 1-1,1 0 1,0 0-1,-1-1 1,1 1-1,0 0 0,-1 0 1,1-1-1,-1 1 1,1 0-1,0 0 1,-1 0-1,1 0 0,-1 0 1,1 0-1,0 0 1,-1-1-1,-9-1 163,1 0 0,-1 1 0,1 0 1,-16 0-1,-63 3 535,0 3 0,-94 20 1,-169 50-1146,313-66 101,-19 3-2968,23-9-4490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7 347 13581,'0'0'3934,"-3"10"-2124,2-6-1631,0 1 0,0-1 0,1 0 0,-1 0 0,1 1 0,0-1 0,0 0 0,1 0 1,-1 1-1,1-1 0,1 6 0,0-8-77,-1 1 0,0-1 0,1 0 0,-1 0 0,1 1-1,-1-1 1,1 0 0,0 0 0,0 0 0,0-1 0,0 1 0,0 0 0,1-1 0,-1 0 0,0 1 0,1-1 0,-1 0 0,1 0 0,-1 0 0,1-1 0,0 1 0,-1 0 0,1-1 0,5 0 0,-5 1 48,0-1 0,0 1 1,1-1-1,-1 0 0,0 0 1,0-1-1,0 1 0,0-1 1,1 1-1,-1-1 0,0 0 0,0 0 1,0 0-1,-1-1 0,1 1 1,0-1-1,0 0 0,-1 1 1,1-1-1,-1 0 0,3-3 1,-2 1 81,0 0 1,-1-1 0,1 1 0,-1 0 0,0-1-1,-1 1 1,1-1 0,-1 0 0,0 1 0,0-1-1,0 0 1,-1 0 0,1-7 0,-1-8-23,-1 0 1,-1 0-1,-1 0 1,0 1-1,-2 0 0,-13-38 1,1 17-263,-1 1 1,-28-41 0,46 79 54,-13-23-189,23 28-211,15 9 363,2-3 41,1-1 1,-1-1 0,1-2 0,1-1-1,-1-1 1,42 0 0,-3 2 2,-57-5-580,-1 1 0,1 1 0,-1-1 0,0 1 0,0 1 0,0 0 1,0 0-1,-1 1 0,0 0 0,11 8 0,-9-6-251,6 1-6247,-2-7-5392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4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 19923,'0'0'7260,"-10"-1"-6774,0 0-448,1 1 1,-1-1-1,0 2 0,1 0 1,-16 2-1,23-2-105,-1-1 1,1 1-1,-1-1 1,1 1-1,-1 0 1,1 0-1,0 0 0,-1 0 1,1 1-1,0-1 1,0 1-1,0-1 0,0 1 1,0 0-1,0-1 1,1 1-1,-1 0 1,0 0-1,1 1 0,0-1 1,-1 0-1,1 0 1,0 1-1,0-1 0,0 0 1,1 1-1,-1-1 1,0 1-1,1-1 1,0 1-1,-1 3 0,2-6-1,-1 1 0,0 0 0,1 0 1,-1-1-1,1 1 0,-1 0 0,0-1 0,1 1 0,0-1 0,-1 1 0,1 0 0,-1-1 0,1 1 0,0-1 0,-1 1 0,1-1 0,0 0 0,0 1 0,-1-1 0,1 0 0,0 0 0,0 1 0,-1-1 0,1 0 0,0 0 0,0 0 0,1 0 0,30 3-402,-25-2 131,15 0-686,38 4-846,-56-4 1875,-1-1-1,0 1 1,1 0-1,-1 0 1,1 0-1,-1 0 1,0 1-1,0-1 1,0 1-1,0 0 1,0 0-1,5 4 1,-7-5 98,-1 0 1,1 0-1,0 0 1,-1 0-1,0 0 0,1 1 1,-1-1-1,0 0 1,1 0-1,-1 0 1,0 0-1,0 0 1,0 1-1,0-1 0,0 0 1,0 0-1,0 0 1,0 0-1,-1 0 1,1 1-1,0-1 1,-1 0-1,1 0 0,-1 0 1,1 0-1,-1 0 1,1 0-1,-1 0 1,0 0-1,1 0 1,-1 0-1,0-1 0,0 1 1,0 0-1,0 0 1,0-1-1,0 1 1,0 0-1,0-1 1,0 1-1,-1 0 0,-51 24 1091,49-23-1067,-3 0-48,-1 2-44,0 0 1,-1-1-1,1 0 1,-1 0-1,0-1 1,0 0-1,0-1 0,0 0 1,0 0-1,0-1 1,-11-1-1,19 1-134,0-1 0,0 1 1,1-1-1,-1 1 0,0 0 0,1-1 0,-1 1 0,1-1 0,-1 0 0,1 1 1,-1-1-1,1 1 0,-1-1 0,1 0 0,0 1 0,-1-1 0,1 0 0,0 0 1,-1 1-1,1-1 0,0 0 0,0 0 0,0 1 0,0-1 0,0 0 0,0 0 0,0-1 1,2-23-5011,8-1-1227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5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14286,'0'0'5210,"-2"10"-3982,-22 73 1830,6-22-1154,-13 77-1,22-56-323,22-102 256,-7 1-1930,-1-1 0,-1 0-1,-1 0 1,-1 0 0,1-34-1,-4 61 19,1-1-1,1 1 0,-1-1 0,1 0 0,0 1 0,1-1 0,-1 0 0,1 0 1,0 0-1,4 7 0,-4-10 80,0 0 1,1 0-1,-1-1 1,0 1-1,1-1 1,-1 0-1,1 0 1,0 0-1,0 0 1,0 0-1,0 0 1,0-1-1,0 0 1,1 1-1,-1-1 1,0 0-1,1-1 1,-1 1-1,0-1 1,1 1-1,4-1 1,0 1 42,1-1-1,0 0 1,-1-1 0,1 0 0,-1 0-1,1-1 1,-1 0 0,0 0 0,16-7-1,-19 7-55,-1-1-1,1 0 1,-1 0-1,0 0 0,0-1 1,0 1-1,0-1 1,-1 0-1,1 0 0,-1 0 1,0 0-1,0-1 1,-1 1-1,1-1 0,-1 0 1,0 0-1,2-6 1,-16 34-1843,5-12 1916,1-1 0,1 1 0,0 1 0,-5 16 0,9-27-27,1 1 0,0 0-1,-1-1 1,1 1 0,0 0-1,0-1 1,0 1 0,0 0-1,0-1 1,1 1 0,-1 0-1,0-1 1,1 1 0,1 3-1,-2-5-17,1 1 0,-1 0 0,1-1 0,0 1 0,-1 0 0,1-1-1,0 1 1,-1-1 0,1 0 0,0 1 0,0-1 0,-1 1 0,1-1 0,0 0-1,0 1 1,0-1 0,-1 0 0,1 0 0,0 0 0,0 0 0,1 0 0,3 0 19,0-1 1,0 0 0,0 0 0,0 0 0,-1-1 0,1 0 0,0 0 0,-1 0 0,5-3 0,2-1-78,-1 0 0,1-1-1,-1 0 1,-1-1 0,1 0 0,-2-1 0,1 0-1,-1 0 1,0-1 0,-1 0 0,0 0 0,-1-1-1,0 0 1,5-12 0,-31 72-681,12 8 1217,15-31-1714,-7-25 953,1 0 1,0 0-1,-1-1 1,1 1-1,0 0 1,0 0-1,-1-1 1,1 1-1,0-1 1,0 1-1,0-1 1,0 1-1,0-1 0,0 1 1,0-1-1,0 0 1,0 1-1,0-1 1,0 0-1,0 0 1,0 0-1,1 0 1,8-3-3895,-1-9-2338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5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13325,'0'0'8039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7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69 11275,'0'0'16949,"-10"-4"-16404,9 3-534,-2-1-4,1 0 1,-1 1-1,0 0 1,1-1-1,-1 1 1,0 0 0,0 0-1,0 1 1,0-1-1,0 0 1,0 1-1,0 0 1,0 0-1,0 0 1,0 0 0,0 0-1,0 1 1,0-1-1,0 1 1,1 0-1,-1-1 1,0 2 0,0-1-1,0 0 1,1 0-1,-1 1 1,1 0-1,-1-1 1,1 1 0,-4 3-1,3-3-21,1 0 1,-1 0-1,1 0 0,0 1 0,0-1 1,0 0-1,0 1 0,0-1 0,1 1 0,-1 0 1,1-1-1,-1 1 0,1 0 0,0 0 1,0 0-1,0 0 0,1 0 0,-2 5 1,3-7-4,0-1 1,0 1 0,-1-1 0,1 1 0,0-1 0,0 1 0,0-1 0,-1 0 0,1 1 0,0-1 0,0 0 0,0 0 0,0 0 0,0 0 0,0 1-1,0-1 1,-1 0 0,1-1 0,0 1 0,0 0 0,0 0 0,1-1 0,24-2-15,0-10-346,-22 11 279,-1 0-1,0 0 1,1 0 0,-1 1 0,1-1 0,-1 1 0,1 0-1,0 0 1,0 0 0,4 0 0,-7 1 68,0 1-1,0-1 1,-1 0 0,1 1-1,0-1 1,-1 1 0,1-1 0,-1 0-1,1 1 1,-1-1 0,1 1-1,-1 0 1,1-1 0,-1 1 0,1-1-1,-1 1 1,1 0 0,-1-1-1,0 1 1,0 0 0,1-1 0,-1 1-1,0 0 1,0 0 0,0-1 0,0 1-1,0 0 1,0 0 0,0-1-1,0 2 1,1 31-538,-2-25 350,1 17 178,-2 1 0,-1 0-1,-1-1 1,-1 0-1,-1 0 1,-14 34-1,14-42 371,-2-1-1,0 0 1,0 0-1,-2-1 1,0 0 0,0 0-1,-2-1 1,1-1-1,-2 0 1,-14 12-1,26-24-316,1 0 0,-1-1 0,0 1 0,0 0-1,0 0 1,0 0 0,0-1 0,0 1 0,0-1 0,0 1-1,0-1 1,0 1 0,0-1 0,0 0 0,-1 1-1,1-1 1,0 0 0,0 0 0,0 0 0,0 0 0,-1 0-1,1 0 1,0 0 0,0 0 0,0 0 0,0-1-1,-1 1 1,1 0 0,-1-1 0,1-1-17,-1 1 1,1-1-1,0 1 0,0-1 1,0 0-1,0 0 0,0 1 1,1-1-1,-1 0 0,0 0 1,1 0-1,-1 0 0,1 0 1,0 0-1,-1-3 0,1-4-127,0-1 0,0 1 0,0 0-1,1-1 1,1 1 0,3-15 0,0 13-8,1 0-1,0 0 1,1 0 0,0 1 0,0 0 0,1 0-1,14-12 1,74-59-893,-37 33 1010,-32 25 78,3-2-247,28-32-1,-52 50 87,0 1 0,0-1 0,-1-1-1,0 1 1,0-1 0,-1 0 0,0 0 0,0 0 0,-1-1-1,4-12 1,-7 21 84,0 0 0,0-1 0,0 1 0,0-1 0,0 1 0,0 0 0,0-1 0,0 1 0,0-1 0,0 1 0,0 0 0,0-1 0,0 1 0,0-1 0,0 1 0,0 0 0,-1-1 0,1 1 0,0 0 0,0-1 0,0 1-1,-1 0 1,1-1 0,0 1 0,0 0 0,-1-1 0,1 1 0,0 0 0,-1 0 0,1-1 0,0 1 0,-1 0 0,1 0 0,0 0 0,-1-1 0,-18 2-694,-18 14 255,26-7 466,0 1 0,0 0 0,0 1 0,-9 11 1,16-17 2,0 0 1,1 1-1,0-1 1,0 1 0,0 0-1,0-1 1,1 1 0,0 1-1,0-1 1,0 0-1,1 0 1,-1 1 0,0 8-1,2-13 4,1 0 0,-1 0-1,0 0 1,1 0 0,-1 0-1,1 0 1,-1 0-1,1 0 1,-1-1 0,1 1-1,-1 0 1,1 0 0,0 0-1,0-1 1,-1 1 0,1 0-1,0-1 1,0 1 0,0-1-1,0 1 1,0-1-1,0 1 1,0-1 0,0 0-1,0 1 1,0-1 0,0 0-1,0 0 1,0 0 0,1 0-1,40 4 292,-31-4-290,35 3-140,183 6 466,-228-9 845,-2-9-768,-1 1 1,0-1-1,-1 1 0,0 0 0,0 0 1,-1 0-1,-7-13 0,-6-14-312,58 40-791,64-2 0,-102-7 630,0 0-1,0 0 0,0-1 1,-1 1-1,1-1 1,-1 0-1,-1 1 1,1-1-1,1-8 0,-3 13 356,36 0-1062,-35 0 748,0 0 1,-1 0-1,1 0 1,0 0-1,0 0 1,-1 0-1,1 0 1,0 0-1,-1 1 1,1-1-1,0 0 1,-1 0-1,1 1 1,0-1-1,-1 0 1,1 1-1,-1-1 0,1 1 1,0-1-1,-1 1 1,1-1-1,-1 1 1,1-1-1,-1 1 1,0-1-1,1 1 1,-1-1-1,0 1 1,1 0-1,-1-1 1,0 1-1,0 0 1,1-1-1,-1 1 0,0 1 1,0-1 19,0 0-1,0 0 1,1 0-1,-1-1 1,0 1 0,1 0-1,-1 0 1,0-1-1,1 1 1,-1 0 0,1-1-1,-1 1 1,1 0 0,-1-1-1,1 1 1,-1 0-1,1-1 1,0 1 0,-1-1-1,1 1 1,0-1-1,-1 0 1,1 1 0,0-1-1,0 0 1,0 1-1,-1-1 1,1 0 0,0 0-1,0 0 1,0 0 0,-1 0-1,1 0 1,0 0-1,0 0 1,1 0 0,53 4 59,-44-2-67,0-1 0,0 0 0,0-1 0,0 0 0,0 0 0,0-2 0,0 1 0,12-4 0,31-8-945,-52 13 926,1-1 0,-1 1 0,1 0 0,-1 0 0,0 0 0,1 1 0,-1-1 0,1 0 0,-1 1 0,0 0 0,1-1 0,-1 1 0,0 0 0,0 0 0,0 0 1,0 0-1,0 1 0,0-1 0,0 1 0,3 2 0,-2 0 42,4 3-27,-1 0 0,0 1 0,0 0-1,0 0 1,-1 0 0,0 1 0,-1 0 0,0 0-1,-1 0 1,5 16 0,-3-2 77,0 1 0,-2 0 0,-1 0 0,-1 0 0,-1 0 0,-3 25 0,2-41 110,-1-1 0,1 1 0,-1-1-1,-1 1 1,1-1 0,-1 0 0,-1 0 0,1 0 0,-10 13 0,10-16-41,0-1 0,-1 1 0,0-1-1,1 0 1,-1 0 0,0 0 0,-1 0 0,1-1 0,0 0 0,-1 0-1,1 0 1,-1 0 0,0-1 0,1 1 0,-1-1 0,0-1 0,-6 1-1,9 0-95,0-1 0,0 0 0,-1 0 0,1 0 0,0-1 0,0 1 0,0 0 0,0-1 0,0 0 0,0 1 0,0-1 0,0 0 0,0 0 0,0 0 0,0 0 0,0 0 0,0-1 0,1 1 0,-1 0 0,-1-3 0,0 0 9,0 0 0,0 0 0,1 0-1,0 0 1,0 0 0,0-1 0,0 1 0,1-1-1,-2-4 1,0-12-73,0 0 0,1 0-1,2-28 1,0 40-81,0-1-9,0-1 1,1 1-1,0-1 1,1 1 0,0 0-1,1 0 1,0 0 0,0 0-1,1 0 1,0 0 0,11-16-1,-11 21 41,0 0 1,0 1-1,0-1 1,1 1-1,0-1 0,0 1 1,0 1-1,0-1 0,0 1 1,1 0-1,0 0 1,-1 0-1,1 1 0,0 0 1,0 0-1,0 1 0,1 0 1,-1 0-1,0 0 1,13 1-1,-9 0-971,8 0-2163,-5-2-2774,5-4-4624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7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 7399,'26'1'10063,"-9"8"-6053,-14-6-3810,0 1 1,-1-1-1,0 0 0,1 1 0,-1-1 0,-1 1 0,1 0 0,0 0 0,0 5 0,4 8-47,0 1 1,-2 0-1,0 0 1,-1 0 0,-1 0-1,-1 0 1,-1 0-1,0 1 1,-1-1-1,-1 0 1,-1 0-1,0 0 1,-2 0-1,0 0 1,0-1-1,-2 0 1,0 0-1,-1-1 1,-1 1-1,0-2 1,-2 1 0,1-2-1,-2 1 1,-20 19-1,13-17-1006,-2-1 1,0 0-1,-36 20 0,-5-5-6551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3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163 193 8936,'0'0'6060,"2"-9"-2260,7-27-650,-9 35-3053,0 0 0,0 0 0,0 0 1,0 0-1,0 0 0,0 0 0,0 0 0,0 0 0,-1 0 0,1 1 0,0-1 1,-1 0-1,1 0 0,-1 0 0,1 1 0,-1-1 0,1 0 0,-1 0 0,0 1 1,1-1-1,-1 0 0,0 1 0,1-1 0,-1 1 0,0-1 0,0 1 0,0-1 1,1 1-1,-1 0 0,0-1 0,0 1 0,0 0 0,0 0 0,0 0 0,0-1 0,0 1 1,0 0-1,1 0 0,-1 0 0,-2 1 0,-34 2 192,31 0-287,0 0 1,0 0-1,1 0 0,-1 1 1,0-1-1,1 1 0,0 1 1,0-1-1,0 1 0,1 0 1,0 0-1,0 0 0,0 1 1,-4 7-1,3-5-10,1 0 0,-1 1-1,2-1 1,-1 1-1,2 0 1,-1 0 0,1 0-1,0 0 1,-1 16 0,3-24 11,0 0-1,0 0 1,1 0 0,-1 0 0,0-1-1,0 1 1,0 0 0,1 0 0,-1 0-1,1 0 1,-1 0 0,0 0 0,1-1 0,-1 1-1,1 0 1,0 0 0,-1-1 0,1 1-1,0 0 1,-1-1 0,1 1 0,0-1-1,0 1 1,-1-1 0,1 1 0,0-1 0,0 1-1,1-1 1,35 3 223,-27-4-149,1-1-1,-1 0 1,1-1-1,18-8 0,-8 0-39,0-1 0,-1-2 0,-1 0 0,0-1 0,-1-1-1,29-32 1,-24 20 15,-1-1 0,-1-1-1,30-57 1,-50 84-85,-5 9-65,-16 25-212,-23 45-146,35-57 451,0 1 0,-7 26 0,13-40 6,0 0 0,1 1-1,0-1 1,0 0 0,1 0 0,-1 0-1,2 1 1,-1-1 0,1 0-1,-1 0 1,2 1 0,1 7 0,-2-12 13,0-1 0,1 1 1,-1-1-1,0 1 0,0-1 0,1 0 1,-1 1-1,0-1 0,1 0 1,-1 0-1,1 0 0,0 0 0,-1 0 1,1-1-1,0 1 0,-1 0 1,1-1-1,0 1 0,0-1 1,0 0-1,-1 0 0,1 1 0,0-1 1,0 0-1,0 0 0,0-1 1,0 1-1,-1 0 0,4-2 0,0 1 26,0 0 0,0 0 0,0-1 0,0 0 0,0 0 0,0 0 0,-1-1-1,1 1 1,5-5 0,6-9 35,0 0 0,24-32 0,-33 39-61,-2 1 1,1-1-1,-1 0 0,-1 0 0,1 0 0,-1-1 0,-1 0 0,3-13 0,-34 55-579,25-26 573,-3 3 19,1-1-1,1 1 1,0 0-1,0 0 0,1 1 1,0-1-1,0 1 0,1 0 1,-1 16-1,3-25-22,-1-1 1,1 1-1,1 0 1,-1-1-1,0 1 1,0 0-1,0-1 1,0 1-1,0 0 0,0-1 1,1 1-1,-1 0 1,0-1-1,1 1 1,-1 0-1,0-1 1,1 1-1,-1-1 1,1 1-1,-1-1 1,1 1-1,-1-1 0,1 1 1,-1-1-1,1 0 1,0 1-1,-1-1 1,1 0-1,-1 1 1,1-1-1,0 0 1,26-2 308,-20 0-258,-1 0 1,-1 0-1,1-1 0,0 0 1,-1 0-1,10-7 0,-7 1-50,0 0-1,-1 0 1,0-1 0,0 1-1,-1-2 1,10-20-1,-41 74-469,21-37 495,-1 0 1,1 1 0,0 0-1,1 0 1,0 0 0,0 0-1,0 0 1,1 1 0,0-1 0,-1 16-1,3-22-16,0 0 0,1-1 0,-1 1 0,1 0 0,0-1 0,-1 1 1,1 0-1,0-1 0,-1 1 0,1-1 0,0 1 0,0-1 0,-1 0 0,1 1 0,0-1 0,0 0 0,0 1 0,0-1 0,-1 0 0,1 0 0,0 0 0,0 1 0,0-1 0,0 0 0,0 0 0,0-1 0,0 1 0,-1 0 1,1 0-1,0 0 0,0-1 0,0 1 0,1-1 0,33-7 304,-23 3-287,-1-1 1,0 0 0,0-1-1,-1 0 1,13-11 0,-20 16 16,0 0 0,0-1 0,0 0 0,-1 1 0,1-1 0,-1 0 1,0 0-1,0-1 0,0 1 0,0 0 0,0-1 0,-1 1 0,1-1 1,-1 0-1,0 1 0,0-1 0,-1 0 0,1 0 0,-1 1 1,1-1-1,-2-7 0,1 10-62,-1 0 0,1 0 0,-1-1 0,1 1 0,-1 0 1,0 0-1,0 0 0,1 0 0,-1 0 0,0 0 0,0 0 0,0 0 0,0 0 1,0 1-1,0-1 0,0 0 0,-1 1 0,1-1 0,0 0 0,0 1 0,-1 0 0,1-1 1,0 1-1,0 0 0,-1-1 0,1 1 0,0 0 0,-1 0 0,-1 0 0,3 2-175,0 0 0,0 0-1,1-1 1,-1 1 0,0 0-1,1-1 1,0 1 0,-1 0-1,1-1 1,0 1 0,0-1-1,0 1 1,0-1-1,0 0 1,0 1 0,2 1-1,42 29-4119,-10-15-1354,0-4-2115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4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172 228 14221,'0'0'2061,"-9"-3"-38,7 2-1936,-2 0 0,0-1-1,1 1 1,-1 0 0,0 0 0,0 0-1,0 1 1,0 0 0,1-1 0,-1 1-1,0 0 1,0 1 0,0-1 0,0 1-1,0-1 1,0 1 0,1 1 0,-1-1 0,0 0-1,1 1 1,-1 0 0,1 0 0,-7 4-1,4 0 131,0 0 1,0 0-1,0 1 0,1 0 0,0 0 1,0 0-1,1 1 0,0 0 0,0-1 0,0 1 1,1 1-1,1-1 0,-1 0 0,2 1 0,-3 14 1,4-22-205,0 1 0,0-1 0,0 0 1,1 0-1,-1 1 0,0-1 0,1 0 0,-1 0 1,1 1-1,-1-1 0,1 0 0,-1 0 1,1 0-1,0 0 0,-1 0 0,1 0 1,0 0-1,0 0 0,0 0 0,0 0 1,0 0-1,0-1 0,0 1 0,0 0 0,0-1 1,2 2-1,1-1 58,0 0 0,1 0 0,-1 0 1,0 0-1,0 0 0,1-1 0,-1 0 0,6 0 0,1-1 192,0-1-1,1 1 1,-1-2 0,0 0-1,18-7 1,-7-2-52,0 0 1,-1-2 0,-1-1 0,0-1-1,31-30 1,-39 33-149,0 0-1,-1 0 1,-1-1-1,0 0 1,-1-1-1,0 0 0,-1-1 1,-1 0-1,5-18 1,-10 30-79,0-1 0,-1 0-1,0 0 1,0 1 0,-1-1 0,1 0 0,-1 0 0,0 0 0,-1 0 0,1 0-1,-1 0 1,0 0 0,0 1 0,-2-7 0,2 9-7,-1 0 0,0 0 0,1 0 0,-1 0 0,0 0 0,0 1-1,0-1 1,0 0 0,0 1 0,-1 0 0,1-1 0,0 1 0,-1 0 0,1 0 0,-1 0 0,1 0 0,-1 1 0,1-1 0,-1 1-1,0 0 1,1-1 0,-1 1 0,0 0 0,1 1 0,-1-1 0,-4 1 0,-4 1-7,-1 1 0,1 0 0,0 1 1,0 0-1,0 0 0,0 1 0,1 1 0,-1 0 1,2 0-1,-1 1 0,1 0 0,0 1 0,0 0 0,1 0 1,0 1-1,-11 15 0,18-22-4,-1 0 1,0-1-1,1 1 0,0 0 1,-1 0-1,1 0 1,0 0-1,0 0 1,0 0-1,0 1 0,0-1 1,1 0-1,-1 0 1,1 1-1,0-1 0,-1 0 1,1 1-1,0-1 1,0 0-1,0 1 0,1-1 1,-1 0-1,0 1 1,1-1-1,0 0 0,-1 0 1,1 1-1,0-1 1,0 0-1,1 0 0,-1 0 1,0 0-1,0 0 1,1 0-1,0-1 1,-1 1-1,1 0 0,2 1 1,7 4-378,1 0 1,0-1 0,1 0 0,-1-1 0,24 6-1,18 9-328,-49-17 782,0 0 1,-1 0-1,1 0 1,0 0-1,-1 1 1,0 0-1,0 0 0,0 0 1,-1 0-1,1 1 1,-1-1-1,0 1 1,0 0-1,-1 0 1,4 7-1,-5-8-101,0-1 1,0 1-1,-1 0 1,1 0-1,-1 0 1,0 0-1,0 0 1,0 0-1,0 0 0,-1 0 1,-1 6-1,-16 26-3598,6-23-5723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5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16592,'0'8'3342,"-1"86"-577,-1-25-2334,3 1-1,10 71 1,-7-133-718,-2-27-1103,-4-37-3628,-11 19 278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5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12620,'0'0'10922,"28"-47"-10121,-3 35-224,8-1-321,8 6-160,2 2 0,4 1-32,7 3-64,-2-1-1377,-3-2-3140,-8-4-5316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6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107 301 10025,'0'0'16635,"-7"-3"-16459,5 2-176,0 0 0,1 1 0,-1-1 0,0 0 0,0 1 0,1-1 0,-1 1 0,0-1 0,0 1 0,0 0-1,0 0 1,0 0 0,1 0 0,-1 0 0,0 1 0,0-1 0,0 0 0,0 1 0,1-1 0,-1 1 0,0 0 0,0 0 0,1-1 0,-3 3 0,0 0-3,1 1 1,-1 0-1,1 0 1,0 1-1,0-1 1,0 1-1,0-1 0,1 1 1,-4 9-1,2-2-22,0 0 0,1 1-1,0-1 1,1 1 0,1 0-1,0-1 1,0 15 0,1-26 26,0-1 0,0 1 0,0-1 0,0 0 0,0 1 0,0-1 0,0 1 0,0-1 0,0 1 0,0-1 0,0 1 0,0-1 0,1 0 0,-1 1 0,0-1 0,0 1 0,0-1 0,0 0 0,1 1 0,-1-1 0,0 0 0,1 1 0,-1-1 0,0 0 0,0 1 0,1-1 0,-1 0 0,1 1 1,-1-1-1,0 0 0,1 0 0,-1 0 0,1 1 0,-1-1 0,0 0 0,1 0 0,-1 0 0,1 0 0,-1 0 0,1 0 0,-1 0 0,0 0 0,1 0 0,-1 0 0,1 0 0,-1 0 0,1 0 0,-1 0 0,0 0 0,1 0 0,-1-1 0,1 1 0,-1 0 0,0 0 0,1-1 0,-1 1 1,1 0-1,-1 0 0,0-1 0,0 1 0,1 0 0,-1-1 0,0 1 0,1 0 0,-1-1 0,0 0 0,24-24 367,-11 3-311,-2 0 0,0-1 1,-2 0-1,0-1 0,-2 0 0,9-49 0,-8 15 39,0-109 1,-8 167-101,0 0-1,0-1 1,1 1 0,-1 0 0,0 0-1,0-1 1,0 1 0,0 0 0,0 0-1,0-1 1,0 1 0,0 0 0,0-1 0,0 1-1,0 0 1,0-1 0,0 1 0,0 0-1,0 0 1,0-1 0,0 1 0,0 0-1,0-1 1,0 1 0,0 0 0,0 0 0,0-1-1,-1 1 1,1 0 0,0 0 0,0-1-1,0 1 1,0 0 0,-1 0 0,1 0-1,0-1 1,0 1 0,-1 0 0,1 0 0,0 0-1,0 0 1,-1 0 0,1-1 0,0 1-1,-1 0 1,1 0 0,0 0 0,0 0-1,-1 0 1,1 0 0,-6 17-469,3 37 636,2 1 1,3-1-1,2 0 0,2 1 0,3-2 0,24 85 1,-19-120 268,-6-9-1592,-4-2-4855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6118,'0'0'1190,"11"-1"-186,5 0-496,0-1 1,0-1-1,-1-1 1,1 0-1,-1-1 1,0-1-1,18-9 1,259-152 4695,-151 82-5284,173-75 0,-295 151-2893,-15 2-1901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7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11691,'0'0'12940,"1"11"-12038,2 27-293,16 145 576,-6-160-2116,-13-23 759,1 0 0,-1 1 0,1-1 1,-1 0-1,1 1 0,-1-1 0,1 0 0,-1 1 0,1-1 0,-1 0 0,1 0 0,-1 0 0,1 1 0,-1-1 0,1 0 0,-1 0 0,1 0 0,0 0 0,-1 0 0,1 0 0,-1 0 1,1 0-1,-1 0 0,1-1 0,-1 1 0,1 0 0,0 0 0,-1 0 0,1-1 0,-1 1 0,1 0 0,-1 0 0,1-1 0,-1 1 0,0 0 0,1-1 0,-1 1 0,1-1 0,-1 1 0,0-1 1,1 1-1,-1-1 0,0 1 0,0-1 0,1 0 0,7-14-5727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7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11499,'0'0'4228,"0"31"-11019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7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0 267 7143,'1'55'2845,"-1"-54"-2485,0-1-1,0 1 1,0 0-1,0-1 1,0 1-1,0 0 1,0-1-1,0 1 1,1 0 0,-1-1-1,0 1 1,0-1-1,1 1 1,-1 0-1,0-1 1,1 1-1,-1-1 1,1 1 0,-1-1-1,0 1 1,1-1-1,-1 1 1,1-1-1,-1 1 1,1-1-1,0 0 1,0 1-1,17-4 3603,10-14-2275,-9 0-1525,-2-1-1,0 0 0,-1-1 0,21-32 0,-58 84-424,-34 63 254,50-87-10,1 1 1,0 0 0,0 0-1,1 0 1,1 1 0,0-1-1,0 1 1,0 10 0,2-19 17,0-1 0,0 0 1,0 0-1,0 0 0,1 0 1,-1 0-1,0 0 0,0 0 1,1 0-1,-1 0 1,0 0-1,1 0 0,-1 0 1,1 0-1,0-1 0,-1 1 1,1 0-1,0 0 0,-1 0 1,1-1-1,0 1 0,0 0 1,0-1-1,-1 1 0,1-1 1,2 2-1,-1-2 19,1 1-1,0 0 0,0-1 1,-1 1-1,1-1 1,0 0-1,0 0 1,0 0-1,-1 0 0,4-1 1,3 0 19,-1-1 0,0 0-1,0 0 1,1-1 0,-1 0 0,8-5 0,28-26-1384,-39 29 398,0-1 0,0 0 0,-1 0 0,1 0 0,3-10 0,9-21-6696</inkml:trace>
  <inkml:trace contextRef="#ctx0" brushRef="#br0" timeOffset="1">181 1 5830,'0'0'13997,"12"52"-14734,12-35-1569,2 0-2306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15855,'0'0'4367,"0"11"-3422,2 41 501,-3 1 1,-11 69 0,8-90-1469,1 0 1,1 35 0,-2-81-2288,0-1 0,-1 1 0,-10-20 0,-3-2-3712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8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10282,'0'0'14766,"56"-30"-14638,-21 30-64,1 0-32,3 0-128,0 0-1153,2 0-2115,0 0-2273,-3 0-2531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8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7 19154,'0'0'2600,"-9"-1"-342,-32-5-1041,39 6-1195,0 0 0,0 0 0,0 0 0,0 0 0,0 1 0,0-1 0,0 1 0,0-1-1,0 1 1,0 0 0,1 0 0,-1-1 0,0 1 0,0 0 0,1 1 0,-1-1 0,1 0 0,-1 0 0,1 1 0,-1-1 0,1 1-1,0-1 1,0 1 0,-1 0 0,1-1 0,1 1 0,-1 0 0,0 0 0,0 0 0,1 0 0,-1 0 0,1-1 0,-1 5-1,-2 5-28,1 1 0,1 0-1,0 23 1,1-31 55,0-2-40,0 0 0,0 0 1,0 0-1,0 0 0,0 0 0,1 0 1,-1 0-1,1 0 0,0 0 1,-1 0-1,1-1 0,0 1 1,0 0-1,0 0 0,0-1 1,0 1-1,1 0 0,-1-1 1,0 1-1,1-1 0,-1 0 0,1 1 1,-1-1-1,1 0 0,0 0 1,0 0-1,-1 0 0,1 0 1,0-1-1,0 1 0,0 0 1,0-1-1,3 1 0,-1-1 25,0 0-1,-1 1 1,1-2 0,0 1-1,-1 0 1,1-1-1,0 0 1,-1 0 0,1 0-1,0 0 1,-1 0 0,0-1-1,1 0 1,-1 0-1,0 0 1,0 0 0,0 0-1,3-3 1,1-2-48,0 1 0,0-2-1,0 1 1,-1-1 0,-1 0 0,1 0 0,-1-1 0,-1 1 0,1-1 0,-2 0-1,6-19 1,-12 63-2,2 0 0,1 0-1,5 42 1,-5-76-38,0 0 0,1 0 0,-1 0-1,0 0 1,1 0 0,-1 0 0,0 0 0,1 0 0,0 0 0,-1 0 0,1 0 0,-1 0-1,1 0 1,0 0 0,0 0 0,0-1 0,-1 1 0,1 0 0,0 0 0,0-1 0,0 1 0,2 0-1,14-2-5194,-8-8-2576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9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10442,'0'0'10479,"0"11"-9219,2 414 3368,-2-424-4585,1-6-22,0 0 0,0 0 0,0 1 0,0-1-1,-1 0 1,0 0 0,0 0 0,-1-5 0,1 3 26,-2-2 23,1-1 1,-1 0-1,-1 1 1,0-1 0,0 1-1,-1 0 1,0 0-1,-7-11 1,11 19-39,46 3-101,54 3-8430,-80-6 5168,17 1-3652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9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10314,'0'0'8648,"-9"1"-6267,1 0-2193,1 1 0,-1-1 0,1 2 0,0-1-1,-1 1 1,1 0 0,0 1 0,1 0 0,-1 0 0,1 0 0,0 1 0,0-1 0,0 2 0,0-1 0,1 1-1,0-1 1,0 2 0,1-1 0,-5 8 0,0 13-299,9-26 79,0 0 1,1-1-1,-1 1 0,0-1 1,0 1-1,1 0 1,-1-1-1,0 1 0,1-1 1,-1 1-1,1-1 0,-1 1 1,0-1-1,1 1 0,-1-1 1,1 1-1,-1-1 1,1 0-1,0 1 0,-1-1 1,1 0-1,-1 1 0,1-1 1,0 0-1,-1 0 0,1 0 1,0 0-1,-1 1 1,1-1-1,0 0 0,-1 0 1,1 0-1,0 0 0,-1-1 1,1 1-1,-1 0 0,2 0 1,64-7-2651,-52 5 2584,1 0 0,-1 1 1,1 0-1,16 2 0,-30-1 194,0 1 0,-1 0 0,1-1 1,0 1-1,0 0 0,-1-1 0,1 1 1,0 0-1,-1 0 0,1 0 0,-1 0 0,1 0 1,-1 0-1,0 0 0,1-1 0,-1 1 0,0 0 1,1 0-1,-1 0 0,0 1 0,0-1 0,0 0 1,0 0-1,0 0 0,0 0 0,0 0 1,-1 0-1,1 0 0,0 0 0,-1 1 0,-9 34 1945,2-22-1427,-1-1 0,-21 24-1,27-34-621,0 1 0,-1-1 0,1 1 0,-1-1 0,1 0-1,-1-1 1,0 1 0,0-1 0,0 0 0,-1 1 0,1-2 0,-1 1-1,1 0 1,-8 0 0,12-2-169,-1 0 0,1 0 1,-1 0-1,1-1 0,-1 1 0,0 0 0,1 0 0,-1-1 0,1 1 1,0 0-1,-1-1 0,1 1 0,-1-1 0,1 1 0,-1-1 0,1 1 0,0-1 1,-1 1-1,1-1 0,0 1 0,0-1 0,-1 1 0,1-1 0,0 1 0,0-1 1,0 1-1,0-1 0,0 0 0,0 1 0,-1-1 0,2 1 0,-1-1 1,0 0-1,0 1 0,0-1 0,0 1 0,0-1 0,0 1 0,0-1 0,1 0 1,-1 0-1,1-5-1983,-1-18-5842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0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14 15887,'0'0'9348,"-8"7"-8831,0-1-471,0 2-1,1-1 0,0 1 0,-7 10 0,12-15 9,0-1 0,0 1 0,0 0 0,0 0-1,1 1 1,0-1 0,0 0 0,-1 0 0,2 1-1,-1-1 1,0 0 0,1 1 0,0-1 0,-1 1-1,1-1 1,1 1 0,-1-1 0,0 1 0,1-1 0,1 6-1,-1-8-39,0 0 1,0 0-1,0 0 0,-1 0 0,1-1 0,0 1 0,0 0 0,1 0 0,-1-1 1,0 1-1,0 0 0,0-1 0,0 1 0,0-1 0,1 0 0,-1 1 0,0-1 1,0 0-1,1 0 0,-1 0 0,0 0 0,1 0 0,-1 0 0,0 0 0,0 0 1,1 0-1,-1-1 0,0 1 0,0 0 0,1-1 0,-1 1 0,0-1 0,2-1 1,40-20 262,-29 9-561,1 0-1,-2-1 1,0-1 0,0 0-1,-2-1 1,15-25-1,-32 54 304,1 1 1,0-1-1,0 1 0,1-1 0,1 1 0,1 1 1,0-1-1,0 0 0,2 28 0,0-41-75,1 0 0,0 0 0,-1-1-1,1 1 1,-1 0 0,1-1 0,0 1 0,-1 0-1,1-1 1,0 1 0,0-1 0,0 1 0,-1-1-1,1 1 1,0-1 0,0 0 0,0 1-1,0-1 1,0 0 0,0 0 0,0 0 0,0 0-1,0 0 1,0 0 0,0 0 0,0 0-1,-1 0 1,1 0 0,0 0 0,0 0 0,0-1-1,0 1 1,0 0 0,1-2 0,33-13-5146,-6-9-1813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0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89 168 14029,'0'0'4148,"-8"12"-2552,-42 82 2288,44-81-3441,1-1 0,1 1-1,0 0 1,1 0 0,0 0 0,1 1-1,-1 15 1,3-28-446,0 0 0,0 0 0,0 0 1,0 0-1,0 0 0,0 0 0,1 0 0,-1 0 0,0 0 0,1 0 1,-1 0-1,0 0 0,1 0 0,-1 0 0,1 0 0,0 0 0,-1-1 0,1 1 1,0 0-1,-1 0 0,1-1 0,0 1 0,0 0 0,0-1 0,0 1 0,0-1 1,0 1-1,-1-1 0,1 1 0,0-1 0,0 0 0,0 0 0,0 1 1,1-1-1,-1 0 0,0 0 0,0 0 0,0 0 0,0 0 0,0 0 0,0 0 1,2-1-1,0 0-48,1 1 1,0-1-1,0 0 1,-1-1 0,1 1-1,-1 0 1,1-1-1,-1 0 1,0 0 0,6-4-1,10-13-663,0-1-1,-2-1 1,-1 0-1,0-1 1,24-46-1,-31 50 784,-1-1 0,-1 0 0,0 0 0,-1 0-1,-1-1 1,-1 0 0,-1 0 0,2-28 0,-5 47 21,0 0 1,0-1 0,0 1 0,0 0-1,0 0 1,0 0 0,0 0 0,0 0 0,0 0-1,-1 0 1,1 0 0,0 0 0,-1 0-1,1 0 1,-1 0 0,1 0 0,-1 0-1,1 0 1,-1 0 0,0 0 0,1 0 0,-1 0-1,0 1 1,-1-2 0,0 2-54,1-1 1,0 1-1,0 0 1,0 0-1,-1 0 1,1 0-1,0 0 1,0 1-1,-1-1 1,1 0-1,0 1 1,0-1-1,0 0 1,0 1-1,0-1 0,0 1 1,0 0-1,-2 0 1,-5 5-14,1 0 0,-1 0 0,1 1 0,-8 9 0,8-9-29,-63 82 916,65-81-834,0 0 0,0 0 0,1 0 0,0 1 0,0-1 0,1 1 0,0 0 0,0 0 0,-1 16 0,4-24-115,0-1 0,0 1 0,0 0 0,0-1 0,0 1 0,0 0 0,0 0 0,0-1 0,0 1 0,1 0 0,-1-1 0,0 1 0,0 0 0,1-1 0,-1 1 0,1-1 0,-1 1 0,0-1 0,1 1 0,-1 0 0,1-1 0,-1 0 0,1 1 0,0-1 0,-1 1 0,1-1 0,-1 0 0,2 1 0,25 2-956,35-17-2148,-52 11 1793,2-1 536,1 1 1,-1 1-1,0 0 0,1 1 1,20 0-1,-31 1 904,1 0 1,-1 0-1,1 0 0,-1 1 0,0-1 1,1 1-1,-1-1 0,0 1 0,1 0 1,-1 0-1,0 0 0,0 1 0,0-1 1,0 0-1,0 1 0,0-1 0,0 1 1,-1 0-1,1-1 0,-1 1 0,1 0 1,-1 0-1,1 0 0,-1 0 0,0 0 1,0 1-1,0-1 0,0 0 0,-1 0 1,1 1-1,0-1 0,-1 0 0,0 1 1,1-1-1,-1 4 0,0-4-25,1 70 4062,-3-39-9464,9-51 440,4-6-3010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5701,'0'0'5921,"-9"10"-3951,-64 79-1414,5 3 1,-111 195 0,176-282-578,0 0-1,1 0 1,0 1-1,0-1 1,0 1-1,1-1 1,0 1-1,-1 7 1,2-11 10,0-1 1,0 0 0,1 1-1,-1-1 1,0 0 0,1 1-1,-1-1 1,0 0 0,1 1-1,0-1 1,-1 0 0,1 0-1,0 1 1,0-1 0,-1 0-1,1 0 1,0 0 0,0 0-1,0 0 1,0 0-1,0 0 1,1-1 0,-1 1-1,0 0 1,0-1 0,1 1-1,-1-1 1,0 1 0,1-1-1,-1 1 1,0-1 0,1 0-1,-1 0 1,0 0 0,1 1-1,1-2 1,18 2 90,0-1 1,-1 0-1,1-2 1,0-1-1,-1 0 0,21-7 1,121-44 174,-105 33-224,174-70-234,-136 46-2306,3-9-6278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0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12620,'0'0'11542,"8"3"-10160,-6-3-1313,10 5 222,1-1 0,0 0-1,0-1 1,17 2 0,-27-4-253,0-1 1,1 0 0,-1 0-1,0 0 1,0-1-1,0 1 1,0-1 0,1 0-1,-1 0 1,0 0-1,0 0 1,2-2 0,-3 2-23,-1 0 0,1 0 1,-1 0-1,1-1 1,-1 1-1,0-1 1,0 1-1,0-1 0,0 1 1,0-1-1,0 0 1,0 1-1,0-1 1,-1 0-1,1 0 0,-1 0 1,1 1-1,-1-1 1,0 0-1,0 0 1,1 0-1,-2-3 0,1 4 8,0 1 0,-1-1 0,1 0 0,0 1 0,-1-1 0,1 0 0,-1 1 0,1-1 0,-1 0 0,1 1 0,-1-1 0,0 1 0,1-1-1,-1 1 1,0-1 0,1 1 0,-1 0 0,0-1 0,1 1 0,-1 0 0,0-1 0,0 1 0,0 0 0,1 0 0,-1 0 0,0 0 0,0 0 0,0 0-1,1 0 1,-1 0 0,0 0 0,0 0 0,0 0 0,1 0 0,-1 1 0,0-1 0,0 0 0,1 0 0,-1 1 0,0-1 0,-1 1 0,-33 15-85,30-12 79,1 0-1,0 0 1,1 0-1,-1 0 0,1 1 1,0-1-1,0 1 1,0 0-1,1 0 1,0 0-1,-1 0 0,2 0 1,-1 1-1,1-1 1,0 1-1,0-1 1,0 1-1,1 6 0,0-9-75,0 0-1,0-1 0,1 1 1,0 0-1,-1-1 0,1 1 1,0 0-1,0-1 0,0 1 1,1-1-1,-1 1 0,1-1 1,-1 0-1,1 0 0,2 3 1,-1-2-246,0-1 0,0 0 0,0-1 0,0 1 0,0 0 0,0-1 0,0 1 0,1-1 0,-1 0 0,0 0 0,1-1 0,-1 1 0,1-1 0,6 1 0,20-1-5963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1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144 158 7911,'0'0'15562,"-9"-6"-14009,3 2-1340,-22-12 305,26 15-495,1 1 0,0-1 1,0 1-1,-1 0 1,1 0-1,0 0 0,-1 0 1,1 0-1,0 0 0,-1 0 1,1 0-1,0 0 0,-1 0 1,1 1-1,0-1 1,-1 1-1,1-1 0,0 1 1,0-1-1,0 1 0,-1 0 1,1 0-1,0-1 1,0 1-1,0 0 0,-1 2 1,-5 4-11,1 1 0,-1 0 0,2 1 0,-1-1 0,1 1 0,0 0 0,1 0 0,0 1 0,0 0 0,1-1 0,1 1 0,-1 0 0,2 0 0,-1 1 0,1 17 0,1-26-6,0-1-1,1 1 1,-1-1 0,0 1 0,1-1 0,-1 0 0,1 1-1,0-1 1,-1 0 0,1 1 0,0-1 0,0 0-1,0 0 1,0 0 0,0 0 0,0 0 0,0 0-1,0 0 1,0 0 0,0 0 0,1 0 0,-1 0 0,0-1-1,1 1 1,-1-1 0,0 1 0,1-1 0,-1 1-1,1-1 1,-1 0 0,1 0 0,-1 0 0,1 0-1,-1 0 1,1 0 0,-1 0 0,1 0 0,-1 0 0,0-1-1,3 0 1,3 0 37,0 0 0,0-1 0,0 0 0,0-1 0,0 1 0,13-8 0,0-3-83,0-2 1,-1-1-1,-1 0 0,-1-1 0,0-1 1,20-27-1,-13 11-81,-1-1 1,32-70-1,-108 202-13,43-72 247,2 0 0,0 0 1,2 0-1,1 1 1,1 0-1,-1 44 0,5-68-153,0-1 0,0 0-1,0 1 1,0-1 0,0 0 0,0 1-1,1-1 1,-1 1 0,1-1-1,-1 0 1,0 0 0,1 1-1,0-1 1,-1 0 0,1 0 0,0 1-1,0-1 1,0 0 0,0 0-1,-1 0 1,1 0 0,1 0-1,-1-1 1,0 1 0,0 0-1,0 0 1,0-1 0,1 1 0,-1 0-1,0-1 1,0 0 0,1 1-1,-1-1 1,1 0 0,-1 1-1,0-1 1,2 0 0,1 0-579,0 0 1,0-1-1,-1 1 1,1-1 0,0 0-1,-1 0 1,1 0-1,-1 0 1,1-1 0,-1 1-1,0-1 1,1 0-1,3-3 1,19-19-8202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2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42 219 16816,'0'0'2199,"-6"11"839,2-3-2549,-1 0 13,1 0 0,0 1 0,0 0 0,1 0 0,0 0 0,0 0 0,1 1 0,-1 12 0,3-21-501,0-1 1,0 0-1,0 1 0,0-1 0,0 0 1,0 1-1,0-1 0,0 0 0,0 0 0,0 1 1,0-1-1,0 0 0,1 1 0,-1-1 1,0 0-1,0 0 0,0 1 0,1-1 0,-1 0 1,0 0-1,0 0 0,0 1 0,1-1 1,-1 0-1,0 0 0,1 0 0,-1 0 0,0 0 1,0 0-1,1 1 0,-1-1 0,0 0 1,1 0-1,-1 0 0,0 0 0,1 0 0,-1 0 1,0 0-1,1 0 0,17-5 203,15-13-339,-21 6-728,0-1 1,-1 0 0,11-18 0,-13 18 192,0 0 0,1 1 0,22-21 0,-35 64 3366,-3-9-2258,1-9 115,1 2 0,0-1 0,1 0 0,-1 25 0,4-39-558,0 1 0,1-1 0,-1 0 0,0 1 0,0-1 0,0 0 0,1 0 0,-1 1 0,0-1 0,0 0 0,1 0 0,-1 1 0,0-1 0,1 0 0,-1 0 0,0 0 0,1 0 0,-1 1 0,0-1 0,1 0 0,-1 0 0,0 0 0,1 0 0,-1 0 0,0 0 0,1 0 0,-1 0 0,0 0 1,1 0-1,-1 0 0,0 0 0,1 0 0,-1 0 0,0-1 0,1 1 0,-1 0 0,0 0 0,1 0 0,-1 0 0,0-1 0,1 1 0,-1 0 0,0 0 0,0 0 0,1-1 0,-1 1 0,0 0 0,0-1 0,0 1 0,1-1 0,16-11-387,9-20-873,12-11 176,-37 42 1265,-2 37 961,-11 19-316,-29 87-1,0-2-325,19-24-59,-10 39 451,34-163-310,-1 0 0,0 1 0,0-1 0,-1-15-1,4-28-641,16-32-258,4 1 0,3 2 1,42-86-1,-50 128 29,1 1 0,1 1 1,2 1-1,2 1 0,1 1 1,2 1-1,1 2 0,42-35 1,-67 62 219,0 0 0,0 0 1,0 1-1,0-1 0,0 1 0,1 0 1,-1 0-1,6-1 0,-10 3 57,1 0 0,-1 0 0,1 0 0,-1 0 0,1 0 0,-1 0 0,1 0 0,-1 0 0,1 0 0,-1 0 0,1 0 0,-1 0 0,1 0 0,-1 0 0,1 1 0,-1-1 0,1 0 0,-1 0 0,0 0 0,1 1 0,-1-1 0,1 0 0,-1 1 0,0-1 0,1 0 0,-1 1 0,0-1 0,1 0 0,-1 1 0,1 1 3,-1-1 0,0 1 0,0-1-1,0 1 1,0-1 0,0 1-1,0-1 1,0 1 0,-1-1-1,1 1 1,0-1 0,-1 1-1,1-1 1,-2 3 0,-14 28 263,-1-1-1,-2-1 1,-1 0 0,-37 42 0,115-88-4226,-49 14 3817,1 1 1,0-1 0,0 2 0,17 0 0,-26 0 185,1 0 0,0 0 0,-1 0-1,1 0 1,-1 1 0,1-1 0,0 0 0,-1 1-1,1 0 1,-1-1 0,1 1 0,-1 0 0,1 0-1,-1-1 1,0 1 0,1 0 0,-1 0 0,0 1-1,0-1 1,0 0 0,0 0 0,0 1 0,0-1-1,0 0 1,0 1 0,0-1 0,-1 1 0,1-1-1,-1 1 1,1-1 0,-1 1 0,1 0 0,-1-1-1,0 1 1,0 2 0,0 0 85,-1 0-1,0 1 1,-1-1 0,1 0-1,-1 1 1,0-1 0,0 0-1,0 0 1,-1-1 0,1 1-1,-1 0 1,0-1 0,0 1-1,0-1 1,0 0 0,-1 0-1,1 0 1,-1-1-1,0 1 1,0-1 0,0 0-1,-5 2 1,-14 7-61,-1 0 0,-37 9-1,57-18-31,-16 3-903,-1 1 0,-1-2 0,-26 2 1,-7-5-5667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2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21781,'0'0'1601,"0"70"-352,0-32 257,-7 2-770,1 0-639,4 0-1,2-4-673,0-6-2306,0-8-5220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3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15375,'0'0'8733,"0"8"-8242,-10 49 396,5-31 354,-4 51 0,9-77-1235,0 1 0,0-1 1,1 1-1,-1-1 0,0 0 0,0 1 1,1-1-1,-1 0 0,0 0 0,1 1 1,-1-1-1,0 0 0,1 1 0,-1-1 1,1 0-1,-1 0 0,0 0 1,1 0-1,-1 1 0,1-1 0,-1 0 1,0 0-1,1 0 0,-1 0 0,1 0 1,-1 0-1,1 0 0,-1 0 0,0 0 1,1 0-1,-1 0 0,1 0 0,-1-1 1,0 1-1,1 0 0,19-5 207,-7-2-121,1-1 1,-2-1 0,24-19 0,31-20-71,-62 45-29,0 0 0,0 1 0,1 0 0,-1 0 0,0 0 0,1 0 0,-1 1 0,1 0 0,0 0 0,-1 1 0,10 0 0,-14 0-4,0 0 0,1 1 0,-1-1 0,0 1 0,0-1 1,0 1-1,0 0 0,0-1 0,0 1 0,0 0 0,-1 0 0,1 0 0,0 0 0,0 0 0,-1 0 0,1 0 0,0 0 0,-1 0 0,1 0 0,-1 0 0,1 0 1,-1 0-1,0 0 0,1 0 0,-1 1 0,0-1 0,0 0 0,0 0 0,0 2 0,0 46 31,0-35 16,-1-13-26,1 0 1,0 0-1,0 0 1,0 0-1,0 1 1,0-1-1,0 0 1,0 0-1,0 0 1,0 0-1,0 0 0,1 1 1,-1-1-1,0 0 1,1 0-1,-1 0 1,1 0-1,-1 0 1,1 0-1,-1 0 1,1 0-1,0 0 1,0 0-1,-1-1 0,1 1 1,0 0-1,0 0 1,1 0-1,1-1-16,0 0 0,0-1 0,0 1-1,0-1 1,0 1 0,-1-1 0,1 0-1,0 0 1,0 0 0,4-3 0,10-4-393,-7 2 68,0 1-1,0 1 1,1 0 0,0 0 0,-1 1 0,1 1 0,0-1 0,15 0 0,-25 4 341,-1-1 0,1 1 0,-1-1 0,1 1 0,-1-1 0,0 1 0,1-1 0,-1 1 0,1-1 0,-1 1 0,0-1 0,0 1 0,1 0 0,-1-1 0,0 1 0,0 0 0,0-1 0,0 1 0,1-1 0,-1 1 0,0 0 0,0-1 0,0 1 0,-1 0 0,1-1 0,0 1 0,0 0 0,0 0 0,-3 30-34,1-20-2020,17-12-7506,4-7 640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3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15983,'0'0'9492,"-9"4"-8462,0-1-863,1 1 0,0 1 0,0-1 0,0 1 1,0 1-1,-9 8 0,13-11-130,1 0 1,-1 1 0,1 0-1,0-1 1,0 1 0,0 0-1,1 0 1,0 1 0,-1-1-1,1 0 1,0 1 0,1-1-1,-1 1 1,1 0-1,0-1 1,0 11 0,1-15-45,0 1 0,1 0 0,-1 0 0,1 0 1,-1-1-1,1 1 0,-1 0 0,1-1 0,0 1 0,-1 0 1,1-1-1,0 1 0,0-1 0,-1 1 0,1-1 0,0 1 1,0-1-1,0 0 0,0 1 0,0-1 0,-1 0 0,1 0 1,0 1-1,0-1 0,0 0 0,0 0 0,0 0 0,0 0 0,0 0 1,0-1-1,0 1 0,0 0 0,-1 0 0,1-1 0,0 1 1,0 0-1,0-1 0,1 0 0,38-14-570,70-79-1072,-108 93 1873,-2 16 224,-8 23 329,7-34-674,-1 0 0,1 0 0,0 0 0,0 1-1,0-1 1,1 0 0,0 1 0,0-1 0,0 0 0,0 1 0,0-1 0,2 6-1,1-9-71,0 0 0,0 0 0,0 0 0,0 0 0,0-1 0,0 0 0,0 1-1,0-1 1,0 0 0,0-1 0,0 1 0,0 0 0,5-2 0,8-3-109,0 0 0,0 0 0,-1-2-1,20-10 1,-24 10-81,1 1-1,0 1 1,-1 0-1,2 0 1,-1 1 0,0 1-1,1 0 1,22-2-1,-34 6 181,0 0-1,-1 0 1,1 0-1,0 0 0,-1 1 1,1-1-1,-1 0 1,1 0-1,-1 0 1,0 1-1,0-1 1,1 0-1,-1 1 1,0-1-1,0 0 1,0 0-1,0 1 1,-1 1-1,-1 28 499,0-22-419,-3 13-13,9-17-1712,8-10-2190,1-8-4257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4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51 12492,'0'0'16901,"-9"-5"-16559,7 3-333,-1 1 1,1-1-1,0 1 0,-1 0 1,1 0-1,-1 0 0,0 0 1,1 0-1,-1 0 1,0 1-1,1-1 0,-1 1 1,0 0-1,0 0 1,1 0-1,-1 0 0,0 0 1,0 0-1,1 1 0,-1 0 1,0-1-1,1 1 1,-1 0-1,0 0 0,1 0 1,-1 1-1,1-1 1,0 1-1,-1-1 0,1 1 1,0 0-1,-2 2 0,2-2-61,-33 28 257,33-28-298,0-1 0,0 1 0,0 0 0,0 0-1,1 1 1,-1-1 0,1 0 0,0 0 0,-1 1 0,1-1 0,0 1 0,1-1 0,-1 1 0,0 2 0,32-4-2694,24-5-196,-43 2 2558,1 0 1,0 1-1,0 1 1,0 0-1,16 3 0,-28-3 501,0 1 0,1-1 1,-1 1-1,0-1 0,0 1 0,1-1 0,-1 1 0,0-1 0,0 1 0,0 0 0,0 0 0,0 0 0,0 0 0,0-1 0,0 1 0,0 1 0,-1-1 0,1 0 0,0 0 0,-1 0 0,1 0 0,0 0 1,-1 1-1,0-1 0,1 0 0,-1 0 0,0 1 0,1-1 0,-1 0 0,0 1 0,0-1 0,0 0 0,0 1 0,0-1 0,-1 0 0,1 1 0,0-1 0,-1 0 0,0 2 0,0 2 235,-1 1 0,0-1 0,0 0 0,0 0 0,-1 0 0,0-1 0,0 1 0,-4 4 0,5-6-222,-5 6-10,-1 0 0,0-1 0,0 0 0,-1 0 0,1-1 0,-2 0 0,1 0 0,-13 6 0,59-40-7325,-12 7 4307,44-28-1775,-2-9 3521,-8-7 4234,-48 50-378,-1 0 1,14-28 0,-51 106 2002,21-45-4505,1 0-1,0 1 1,1-1 0,1 1 0,1 0 0,1 29 0,1-48-164,0 0-1,0 0 1,0 0 0,0 0 0,0 0 0,1 0 0,-1 0 0,0 0 0,0 0 0,1 0 0,-1 0 0,1-1-1,-1 1 1,1 0 0,-1 0 0,1 0 0,-1 0 0,1-1 0,0 1 0,-1 0 0,1-1 0,0 1-1,0-1 1,0 1 0,-1 0 0,1-1 0,0 0 0,0 1 0,0-1 0,0 1 0,0-1 0,0 0 0,0 0-1,0 0 1,0 0 0,0 1 0,0-1 0,0 0 0,0-1 0,1 1 0,1 0-191,-1-1 1,1 1 0,0-1-1,-1 0 1,1 0-1,-1 0 1,0 0-1,1 0 1,-1-1 0,0 1-1,0-1 1,0 1-1,4-5 1,10-19-4414,1-8-3668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5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13068,'0'0'6374,"-11"52"-5413,11-38-961,11 1-1633,6 0-1570,-2-2-3428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5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56 212 13581,'0'0'8653,"-6"12"-7457,4-8-1140,-5 9 404,0 1 0,0 0 0,1 1 0,1-1 0,1 1 0,0 0 0,1 0 0,-2 19 0,5-32-452,1-1 0,-1 0 0,0 0 0,0 0 0,1 0 0,-1 0 0,1 0 0,-1 0-1,1 0 1,0 0 0,-1 0 0,1 0 0,0 0 0,0 0 0,0 0 0,-1 0 0,1-1 0,0 1 0,0 0 0,0-1 0,0 1-1,0 0 1,0-1 0,0 0 0,1 1 0,-1-1 0,0 1 0,0-1 0,0 0 0,0 0 0,1 0 0,-1 0 0,0 0-1,0 0 1,0 0 0,0 0 0,1 0 0,-1-1 0,0 1 0,0 0 0,2-1 0,3 0 20,0-1-1,-1 1 1,1-1 0,0 0 0,0 0 0,-1 0 0,8-5-1,10-11-253,0 0 0,-1-2 0,-1 0 0,-1-2 0,23-31 0,-32 38 212,-1 0 0,-1 0 0,0-1 1,-1 0-1,-1-1 0,0 0 0,-1 0 0,-1 0 0,5-32 1,-10 47 17,1 1 0,-1 0 1,0 0-1,0 0 1,0-1-1,0 1 0,0 0 1,0 0-1,0-1 1,0 1-1,0 0 1,-1 0-1,1 0 0,0-1 1,-1 1-1,1 0 1,-1 0-1,0 0 0,1 0 1,-1 0-1,0 0 1,1 0-1,-1 0 0,0 0 1,0 0-1,0 0 1,-1 0-1,0 0-10,0 1-1,0-1 1,0 1-1,0 0 1,0 0 0,0-1-1,0 1 1,0 1-1,0-1 1,0 0 0,0 0-1,0 1 1,0-1-1,-3 2 1,-5 2-39,1 0 1,0 1-1,0 0 1,0 0-1,-12 10 0,-32 39-7,50-50 34,0 0 0,0 0 0,0 1 1,0-1-1,1 1 0,0 0 1,0-1-1,0 1 0,0 0 1,1 0-1,0 0 0,-1 9 0,3-11-94,0 1 1,1-1-1,0 1 0,0-1 0,0 0 0,0 0 0,0 0 0,1 0 0,-1 0 0,1-1 0,0 1 0,0-1 0,0 0 0,0 0 1,0 0-1,0 0 0,5 2 0,15 13-751,-18-13 761,0 0 0,0 1 0,-1 0-1,0 0 1,0 0 0,0 1 0,-1-1 0,1 1 0,-1 0 0,-1 0-1,1 0 1,2 10 0,0 27-3652,-5-22-2727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6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17104,'0'0'4767,"0"8"-3202,-2 16-477,-1-1 1,-7 31 0,4-27-811,1 0-1,-1 40 1,6-66-277,0 0-1,0 0 0,0 0 0,0 0 0,0 0 0,0 0 0,0 0 0,0 0 0,0 0 0,0 0 1,1 0-1,-1 0 0,1-1 0,-1 1 0,0 0 0,1 0 0,-1 0 0,1 0 0,0 0 0,-1-1 1,1 1-1,0 0 0,0-1 0,-1 1 0,1 0 0,0-1 0,0 1 0,0-1 0,1 2 1,1-2 10,-1 0 1,0 0-1,1 0 1,-1 0-1,1 0 1,-1 0 0,0-1-1,1 1 1,-1-1-1,0 1 1,1-1-1,2-1 1,7-4-81,0 0 0,0-1 0,15-12 0,130-112-652,-156 130 755,-1 1 1,1-1-1,0 0 1,-1 1-1,1-1 1,0 1-1,0-1 1,-1 1-1,1-1 1,0 1-1,0 0 0,0-1 1,0 1-1,0 0 1,-1 0-1,1 0 1,0-1-1,0 1 1,0 0-1,0 0 1,0 0-1,0 0 0,1 1 1,-1 0-12,0-1 0,-1 1 0,1 0 0,-1 0 0,1-1 0,-1 1 0,1 0 0,-1 0 0,1 0 0,-1 0 0,0-1 0,0 1 0,1 0 0,-1 0 0,0 0 0,0 0 0,0 0 0,0 0 0,0 1 0,-10 66 469,4-36 35,8-32-507,0 1 0,0-1 0,0 1 0,0-1 0,1 0 0,-1 0 0,0 0 0,0 0 0,0 0 0,0-1 0,0 1 0,0-1 0,0 1 0,0-1 0,3-1 0,15-7-237,-1-1 0,24-17 0,-26 15-59,0 2 0,0 0-1,19-7 1,-35 17 265,-1 0-1,1 0 1,-1-1-1,0 1 1,1 0-1,-1 0 1,1 0-1,-1 0 1,1-1-1,-1 1 1,1 0-1,-1 0 1,1 0-1,-1 0 1,0 0-1,1 0 1,-1 0-1,1 1 1,-1-1-1,1 0 0,-1 0 1,1 0-1,-1 0 1,1 0-1,-1 1 1,0-1-1,1 0 1,-1 0-1,0 1 1,1-1-1,-1 0 1,0 1-1,1-1 1,-1 0-1,0 1 1,1-1-1,-1 1 1,0-1-1,0 0 1,0 1-1,1-1 1,-1 1-1,-1 27-112,-20 36 214,19-60-111,-11 24-162,-2 4-1338,11-9-7393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77 212 10634,'0'0'1804,"-9"-1"300,-3-2-1318,7 2-419,0 0 1,1 1-1,-1-1 1,0 1-1,0 0 1,0 0-1,-6 1 1,1 6 2917,20-14-1440,6-12-1595,-1 1 0,-1-2 1,-1 0-1,-1-1 0,0 0 0,16-45 0,-28 66-256,0-1-1,0 1 1,0 0-1,0 0 1,0 0-1,0 0 1,0 0-1,0-1 1,0 1-1,0 0 1,0 0-1,0 0 1,0 0 0,0-1-1,0 1 1,0 0-1,0 0 1,0 0-1,0 0 1,1 0-1,-1-1 1,0 1-1,0 0 1,0 0-1,0 0 1,0 0-1,0 0 1,1 0-1,-1 0 1,0 0-1,0 0 1,0-1 0,0 1-1,1 0 1,-1 0-1,0 0 1,0 0-1,0 0 1,0 0-1,0 0 1,1 0-1,-1 0 1,0 0-1,0 0 1,0 0-1,0 0 1,1 0-1,-1 0 1,0 1 0,0-1-1,0 0 1,0 0-1,1 0 1,-1 0-1,6 13-157,4 32 159,-7-32 34,55 171-51,-42-142 9,-2 0 0,-1 1-1,-2 0 1,-2 1 0,5 75-1,-14-116 78,0 1 1,0 0-1,0-1 0,-1 1 0,1 0 0,-1-1 0,0 1 0,0-1 1,0 1-1,0-1 0,-1 1 0,0-1 0,1 0 0,-1 0 0,0 1 1,-1-2-1,1 1 0,0 0 0,-4 3 0,3-5-2,1 0 0,0 0 0,-1 0 0,1 0 0,-1 0 0,1-1 0,-1 1 0,1-1 0,-1 1 0,1-1 0,-1 0 0,1 0 0,-1 0 0,0-1 0,1 1 0,-1 0 0,1-1 0,-1 0 0,1 1 0,0-1 0,-1 0 0,1-1 0,0 1 0,-1 0 0,1-1 0,0 1 0,0-1-1,-3-2 1,-8-7-105,0 0-1,1-1 0,0 0 0,1-1 1,0 0-1,-15-27 0,20 31-13,1-1 0,0 1 1,1-1-1,0 0 0,0-1 0,1 1 1,0-1-1,1 1 0,0-1 0,1 0 1,0-19-1,2 28 36,-1 0 0,1 0-1,-1 1 1,1-1 0,0 0 0,0 0 0,-1 0 0,1 1 0,0-1 0,1 1-1,-1-1 1,0 0 0,0 1 0,1 0 0,-1-1 0,1 1 0,-1 0-1,1 0 1,0 0 0,2-1 0,43-17-259,-27 12-144,-1-1-558,0-1 0,0 0 0,-1-1 0,0-1 0,-1-1 0,0 0 0,-1-1 0,24-25 0,-31 28 440,-1 0-1,-1-1 1,0 1 0,0-2-1,-1 1 1,0-1 0,-1 0-1,-1 0 1,0 0 0,0-1-1,-1 1 1,-1-1 0,0 0 0,-1 0-1,0-13 1,-1-2-6190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6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8 8488,'0'0'5691,"0"10"-2440,-1 3-2131,0-5-191,0-1 0,1 1 0,0-1 0,0 1 0,1 0 0,2 10 0,-2-17-816,-1 0 0,1 0 0,0 0 1,0 0-1,0 0 0,0 0 0,0 0 0,0 0 0,0 0 0,0-1 1,0 1-1,0 0 0,0-1 0,0 1 0,0-1 0,1 1 0,-1-1 1,0 0-1,1 1 0,-1-1 0,0 0 0,0 0 0,1 0 0,-1 0 0,0 0 1,1 0-1,-1 0 0,0 0 0,0-1 0,1 1 0,-1 0 0,0-1 1,0 1-1,1-1 0,-1 0 0,1 0 0,3-1 32,0 0 1,0 0-1,-1 0 0,1-1 0,-1 1 1,0-1-1,0 0 0,7-6 0,-8 6-127,-1-1-1,1 1 0,-1 0 0,0-1 1,1 0-1,-1 1 0,-1-1 0,1 0 1,-1 0-1,1 0 0,-1 0 0,0 0 1,-1 0-1,1 0 0,-1-1 1,0-4-1,0 9-22,0-1 0,-1 1 0,1-1 0,-1 1 0,0-1 0,1 1-1,-1-1 1,1 1 0,-1 0 0,0-1 0,1 1 0,-1 0 0,0-1 0,1 1 0,-1 0 0,0 0 0,1 0 0,-1-1 0,0 1 0,0 0 0,1 0 0,-1 0 0,0 0 0,1 0 0,-1 1-1,0-1 1,0 0 0,1 0 0,-1 0 0,0 1 0,1-1 0,-1 0 0,0 1 0,1-1 0,-1 0 0,0 1 0,-27 13-91,20-6 85,0 0 0,1 1 0,0 0 0,0 0 0,0 0 0,1 1 0,1 0 0,0 0 0,0 0 0,1 1 0,0 0 0,1-1 0,0 1 0,1 1 0,0-1 0,0 19 0,1-29 4,1 0 0,0 1 0,1-1-1,-1 0 1,0 1 0,0-1 0,0 0 0,1 1 0,-1-1 0,1 0-1,-1 0 1,1 1 0,-1-1 0,1 0 0,0 0 0,0 0 0,0 0-1,-1 0 1,1 0 0,0 0 0,0 0 0,0 0 0,0 0-1,1-1 1,-1 1 0,2 1 0,0-1-166,0 0-1,0-1 1,1 1-1,-1 0 1,0-1-1,1 0 1,-1 0 0,0 0-1,1 0 1,5-2-1,38-12-4544,-13-5-3907,-4-7-3386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6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2659,'0'0'12908,"-9"13"-9203,5-8-3508,-52 79 4147,50-76-3969,2 1 1,-1 1-1,1-1 1,1 1-1,-1-1 1,2 1-1,-1 0 1,1 0-1,0 12 0,2-18-347,-1 0 0,1-1 0,0 1 0,1 0 0,-1 0 0,1-1 0,0 1-1,0 0 1,0-1 0,0 1 0,0-1 0,1 1 0,2 2 0,-2-4-43,0 0 0,1 0 0,-1 0 0,1 0 0,-1-1-1,1 1 1,0-1 0,-1 0 0,1 0 0,0 0 0,0 0 0,0 0 0,0-1 0,0 1 0,6-1 0,40 4-668,41 5 52,-84-8 694,0 0 0,0 1 1,1 0-1,-1 0 0,0 1 0,-1-1 0,1 1 0,0 0 0,-1 1 1,10 7-1,-7-3 3662,-10-31-3281,2-10-403,-1 10-198,1 0 0,1-1 0,7-38 0,-8 62 120,1-1 1,0 1-1,-1 0 1,1-1-1,0 1 1,0 0-1,-1-1 1,1 1-1,0 0 1,0 0-1,-1 0 1,1 0-1,0 0 1,0 0-1,-1 0 1,1 0-1,0 0 0,0 0 1,-1 0-1,1 0 1,0 1-1,0-1 1,-1 0-1,1 1 1,0-1-1,-1 0 1,2 1-1,24 11-976,-25-12 929,10 5-1258,0 0-1,0-1 1,20 4-1,6-2-6088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7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71 9513,'0'0'7319,"2"-10"-4175,7-31-362,-9 41-2692,0-1 1,0 0-1,0 0 1,-1 0-1,1 1 1,0-1 0,0 0-1,0 0 1,-1 0-1,1 1 1,0-1 0,-1 0-1,1 0 1,-1 1-1,1-1 1,-1 0 0,1 1-1,-1-1 1,1 1-1,-1-1 1,1 0 0,-1 1-1,0-1 1,1 1-1,-1 0 1,0-1-1,0 1 1,1 0 0,-1-1-1,0 1 1,0 0-1,0 0 1,1-1 0,-1 1-1,0 0 1,0 0-1,0 0 1,0 0 0,1 0-1,-1 0 1,0 1-1,0-1 1,-1 0-1,-37 6 185,27-1-275,-1 1 1,1 0 0,1 1 0,-1 0 0,1 1 0,0 0 0,1 1-1,0 0 1,0 0 0,-9 13 0,11-12 17,1-1 1,0 1-1,0 1 0,1-1 1,0 1-1,1 0 0,0 0 1,1 1-1,0-1 0,1 1 1,-3 17-1,5-25-7,0-1-1,1 1 1,0-1 0,0 1 0,0-1-1,0 1 1,0-1 0,1 1-1,-1-1 1,1 0 0,0 1-1,0-1 1,0 0 0,1 1-1,-1-1 1,1 0 0,-1 0-1,1 0 1,0 0 0,0-1-1,1 1 1,-1 0 0,1-1-1,-1 0 1,1 1 0,0-1-1,0 0 1,0 0 0,0-1-1,0 1 1,0-1 0,0 1-1,0-1 1,1 0 0,-1 0 0,1 0-1,-1-1 1,0 1 0,1-1-1,4 0 1,11 1 62,1 0-1,-1-1 1,21-3 0,-35 3-42,0-1-1,0 0 1,0 0 0,0 0 0,0 0-1,0-1 1,-1 0 0,1 0-1,-1 0 1,1 0 0,-1-1-1,0 0 1,0 0 0,0 0-1,0 0 1,0-1 0,3-4-1,-7 7 0,1 1 0,-1-1 0,0 0 0,0 1 0,0-1-1,1 0 1,-1 0 0,0 1 0,0-1 0,0 0 0,0 0-1,0 1 1,0-1 0,0 0 0,-1 0 0,1 1 0,0-1 0,0 0-1,0 1 1,-1-1 0,1 0 0,0 1 0,-1-1 0,1 0-1,-1 1 1,1-1 0,-1 1 0,1-1 0,-1 1 0,1-1 0,-1 1-1,1-1 1,-1 1 0,0-1 0,1 1 0,-1 0 0,0-1-1,1 1 1,-1 0 0,0 0 0,0 0 0,1-1 0,-1 1 0,-1 0-1,-41-10-93,34 8 195,-22-8-131,31 10-8,-1-1-1,1 1 1,0 0-1,0 0 1,0 0-1,0 0 1,0 0-1,-1 0 1,1-1-1,0 1 1,0 0-1,0 0 0,0 0 1,0 0-1,0-1 1,0 1-1,0 0 1,0 0-1,0 0 1,0-1-1,0 1 1,0 0-1,0 0 1,0 0-1,0-1 1,0 1-1,0 0 0,0 0 1,0 0-1,0 0 1,0-1-1,0 1 1,0 0-1,0 0 1,0 0-1,0 0 1,0-1-1,0 1 1,1 0-1,-1 0 1,0 0-1,0 0 1,0 0-1,0-1 0,0 1 1,1 0-1,-1 0 1,0 0-1,0 0 1,0 0-1,0 0 1,1 0-1,-1 0 1,0 0-1,0 0 1,0 0-1,1 0 1,-1 0-1,0 0 0,55-12-1363,-31 9 1110,-2-2-37,-11 2 282,1 1 1,-1 0-1,1 1 0,0 0 0,-1 0 0,23 3 0,-32-1 18,-1 0-1,0 1 0,0-1 1,0 0-1,1 1 0,-1-1 1,-1 1-1,1-1 0,0 1 1,0-1-1,0 1 0,-1 0 1,1-1-1,-1 1 0,0 0 0,1-1 1,-1 1-1,0 0 0,0 0 1,0 0-1,0-1 0,0 1 1,-1 2-1,-2 45 473,2-42-395,-1 0 1,0 0 0,0 0 0,-1 0 0,-4 7-1,4-9-269,1 1-1,-1-1 0,1 0 0,0 1 0,1 0 0,-1 0 0,0 8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8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36 16784,'0'0'9369,"-5"8"-9241,1-2-31,2-4-47,0 1 1,0-1-1,1 1 0,-1-1 0,1 1 1,-1-1-1,1 1 0,0 0 0,0 0 0,0 0 1,0 0-1,0 0 0,1 0 0,0 0 1,-1 0-1,1 0 0,0 0 0,1 3 1,-1-5-9,1-1 0,0 1 1,-1 0-1,1-1 0,0 1 1,0 0-1,-1-1 0,1 1 1,0-1-1,0 1 1,0-1-1,0 0 0,0 1 1,0-1-1,0 0 0,0 0 1,0 0-1,0 1 0,0-1 1,0 0-1,0 0 1,1-1-1,31 1 778,-24-1-597,2 0-159,0 0 0,-1-1 0,1 0 0,0-1 0,-1 0 0,0-1-1,12-6 1,-17 8-43,-1 0 1,1 0-1,-1 0 0,0-1 0,0 0 0,0 0 0,0 0 1,0 0-1,-1-1 0,1 1 0,-1-1 0,0 0 0,0 0 0,-1 0 1,1 0-1,-1-1 0,0 1 0,2-6 0,-4 9-23,0 0 0,0 0 0,-1 1 0,1-1-1,0 0 1,-1 0 0,1 0 0,0 1 0,-1-1-1,1 0 1,-1 0 0,0 1 0,1-1 0,-1 0-1,1 1 1,-1-1 0,0 1 0,0-1 0,1 1-1,-1-1 1,0 1 0,0 0 0,1-1 0,-1 1-1,0 0 1,0 0 0,0-1 0,0 1 0,0 0-1,1 0 1,-1 0 0,0 0 0,0 0 0,0 0-1,0 0 1,0 0 0,-1 1 0,-39 2-64,31-1 63,0 0 1,0 1-1,0 0 1,1 1-1,-1 0 0,1 1 1,0 0-1,0 0 1,-14 12-1,18-14 21,1 1-1,-1 0 0,1 0 1,0 0-1,0 1 0,0 0 1,1-1-1,0 1 0,0 0 1,0 1-1,0-1 1,1 1-1,0-1 0,0 1 1,0-1-1,1 1 0,0 0 1,-1 7-1,3-11-13,0 1-1,0-1 1,0 1-1,0-1 1,0 0-1,0 0 1,0 0-1,1 0 1,-1 0-1,1 0 1,-1 0-1,1 0 1,0 0 0,0-1-1,0 1 1,0-1-1,0 1 1,0-1-1,0 0 1,1 0-1,-1 0 1,0 0-1,1 0 1,-1 0-1,0-1 1,4 1-1,69 14-269,2-11-3518,-25-7-4438,-11-5-6592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9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15919,'0'0'9582,"6"14"-9117,-2-6-359,-1-1 5,1 1 0,-1 0 0,-1 0 1,1 0-1,-1 0 0,-1 1 1,0-1-1,0 1 0,0-1 1,-1 0-1,-2 15 0,-19 68 875,14-66-628,1 1 0,1 0 1,-3 50-1,8-75-345,0 0 1,0 0-1,0 0 1,0-1 0,0 1-1,0 0 1,0 0 0,0-1-1,0 1 1,1 0-1,-1 0 1,0-1 0,1 1-1,-1 0 1,0-1-1,1 1 1,-1 0 0,1-1-1,-1 1 1,1 0 0,-1-1-1,1 1 1,-1-1-1,1 1 1,0-1 0,-1 0-1,1 1 1,0-1 0,0 0-1,-1 1 1,2-1-1,28-2 302,28-25-83,-52 23-282,1 0-1,0 0 1,-1 1 0,2 0 0,-1 0 0,0 1 0,1 0-1,-1 0 1,13-1 0,-20 4 30,1 1-1,0-1 1,-1 1 0,1-1 0,-1 0-1,0 1 1,1 0 0,-1-1-1,0 1 1,0-1 0,0 1 0,0-1-1,0 1 1,0-1 0,-1 1-1,0 1 1,-1 11 237,1-18 685,0-33-672,0 19-315,1 0 1,0 0-1,1 0 1,1 0-1,6-23 0,-8 40 65,0 1 0,0 0 0,0-1 0,0 1-1,0 0 1,0-1 0,1 1 0,-1 0-1,0-1 1,0 1 0,0 0 0,1 0 0,-1-1-1,0 1 1,0 0 0,1 0 0,-1-1-1,0 1 1,0 0 0,1 0 0,-1 0 0,0-1-1,1 1 1,-1 0 0,0 0 0,1 0-1,-1 0 1,0 0 0,1 0 0,-1 0 0,0 0-1,1 0 1,-1 0 0,1 0 0,-1 0-1,15 9-267,17 25 316,-23-23-59,-4-7 37,0 0 0,0 0 0,0 0 0,0-1 0,1 1 0,0-1 1,0-1-1,-1 1 0,1-1 0,1 0 0,-1 0 0,0-1 0,0 0 0,12 1 0,-14-2 9,0 0 1,0 0-1,-1 0 0,1-1 0,0 1 0,-1-1 0,1 0 1,0 0-1,-1 0 0,1-1 0,-1 1 0,0-1 0,1 0 1,-1 0-1,0 0 0,0 0 0,0-1 0,-1 1 0,1-1 1,0 1-1,-1-1 0,0 0 0,0 0 0,0 0 0,4-7 1,4-17-30,-19 38-466,-16 45 232,23-48 304,0 1-1,0-1 1,1 0 0,1 1 0,-1 0 0,1-1 0,1 1 0,2 15 0,-2-22-38,0 0 0,-1 0 0,1-1 0,0 1 0,0 0 0,0-1 0,0 1 1,0-1-1,0 1 0,1-1 0,-1 1 0,0-1 0,1 0 0,-1 0 0,1 1 0,-1-1 0,1 0 0,2 0 0,-1 0 19,1 0 1,-1 0-1,1 0 0,-1-1 0,1 1 0,0-1 0,-1 0 0,1 0 0,0-1 1,-1 1-1,1-1 0,6-1 0,0-2 9,0 0 0,0-1 1,0 0-1,-1 0 0,0-1 1,0 0-1,0 0 0,-1-1 1,12-12-1,-3 1 1,0-2-1,29-40 1,-15-2-1269,-37 81 982,-19 65 290,23-76-228,1 0-1,0 1 0,0-1 0,1 1 0,0-1 0,0 0 0,1 1 0,2 10 1,-3-18 31,0 0 0,1 0-1,-1 0 1,1 0 0,-1 0 0,1 0 0,0 0 0,-1 0 0,1 0 0,0 0 0,0 0 0,-1 0 0,1-1 0,0 1 0,0 0 0,0 0 0,0-1 0,0 1 0,0-1 0,0 1 0,0-1 0,0 1 0,0-1 0,1 0 0,0 1 0,0-1-252,0 0 1,-1 0-1,1 0 0,-1 0 1,1 0-1,0 0 0,-1-1 1,1 1-1,-1 0 0,1-1 1,-1 1-1,1-1 0,-1 0 1,1 1-1,-1-1 0,0 0 0,1 0 1,1-2-1,11-19-8121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9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10378,'0'0'769,"-11"68"-962,11-44-2785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9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149 173 15086,'0'0'4869,"-11"-2"-3497,7 0-1259,0 1-1,0 0 1,-1 0 0,1 1 0,0-1 0,-1 1 0,1 0-1,0 0 1,-1 0 0,1 1 0,0-1 0,0 1-1,-1 0 1,1 0 0,0 1 0,0-1 0,0 1 0,0 0-1,0 0 1,1 0 0,-1 1 0,1-1 0,-1 1-1,1 0 1,0 0 0,0 0 0,0 0 0,0 1 0,-2 3-1,2-3 64,1-1-1,0 1 1,0 0-1,0 0 1,0 0-1,1 0 0,-1 0 1,1 0-1,-1 6 1,2-9-154,0 0 0,0 0 0,0-1 0,0 1 0,0 0 1,0-1-1,0 1 0,1 0 0,-1-1 0,0 1 0,0 0 1,1-1-1,-1 1 0,0 0 0,1-1 0,-1 1 0,1-1 0,-1 1 1,1-1-1,-1 1 0,1-1 0,0 2 0,1-2 13,-1 1 0,1 0 0,0-1 0,-1 0 0,1 1 1,0-1-1,-1 0 0,1 0 0,0 0 0,-1 0 0,1 0 0,0 0 0,3-1 0,3-1 32,0 0-1,0-1 1,0 0 0,0-1 0,0 1-1,-1-1 1,1-1 0,-1 0-1,11-9 1,55-57-13,-61 58-144,0 0 1,0-1-1,-1-1 0,-1 0 1,-1 0-1,0-1 1,-1 0-1,9-25 1,-53 81-835,24-25 1021,2 2 0,0 0 0,1 0 0,1 1 0,0 0 0,1 0-1,2 1 1,-1-1 0,2 1 0,1 1 0,0-1 0,0 33 0,4-50-84,-1 0 1,1 0-1,-1 0 0,1 0 1,0 0-1,-1 0 0,1 0 1,0 0-1,0 0 1,0 0-1,1 0 0,-1-1 1,0 1-1,1-1 0,-1 1 1,1-1-1,0 1 1,-1-1-1,1 0 0,0 0 1,0 0-1,0 0 0,-1 0 1,1 0-1,0 0 1,0-1-1,1 1 0,-1-1 1,0 1-1,3-1 0,9 2-7,-1-1-1,1-1 0,23-2 1,-20 1-250,-7 1 289,0-1 0,0-1 0,0 0 0,-1 0 0,1 0 0,-1-1 0,1-1 0,-1 0 1,0 0-1,16-11 0,-21 12 104,1 0 1,-1-1 0,0 0 0,0 0-1,0 0 1,-1 0 0,1-1 0,-1 1 0,0-1-1,0 0 1,-1 0 0,1 0 0,-1 0-1,0 0 1,-1-1 0,1 1 0,-1-1 0,0 1-1,-1-1 1,1-8 0,-1 11-212,0 0 0,0 0 0,-1 1 0,1-1 1,-1 0-1,0 1 0,1-1 0,-1 1 0,-1-1 0,1 1 0,0-1 0,0 1 1,-1 0-1,1 0 0,-3-3 0,3 4 49,0 0-1,0 1 1,0-1-1,0 0 1,-1 1-1,1-1 1,0 1-1,0-1 0,0 1 1,0-1-1,-1 1 1,1 0-1,0 0 1,0-1-1,-1 1 1,1 0-1,0 0 1,-1 0-1,1 1 1,0-1-1,0 0 1,-1 0-1,1 1 1,0-1-1,0 1 1,0-1-1,-1 1 1,1-1-1,0 1 1,0 0-1,0-1 1,0 1-1,0 0 1,0 0-1,0 0 1,-1 1-1,-1 2 40,0 0 0,0 1 0,0-1 0,0 1 0,1-1 0,-1 1 0,1 0-1,0 0 1,1 0 0,-1 0 0,1 0 0,0 0 0,0 1 0,1-1-1,0 0 1,0 0 0,0 1 0,0-1 0,1 0 0,0 0 0,0 1 0,0-1-1,1 0 1,-1 0 0,1 0 0,0-1 0,1 1 0,-1 0 0,1-1 0,0 1-1,0-1 1,1 0 0,-1 0 0,1 0 0,0-1 0,0 1 0,0-1 0,7 4-1,-3-4-197,0 0-1,0 0 0,1-1 0,-1-1 0,17 2 0,21-2-3269,-6-4-3642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0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20531,'0'0'1719,"-3"9"-1089,-7 15-200,-45 123 1121,51-131-1307,0-1-1,1 1 1,0 0-1,1 0 1,1 0-1,1 0 1,3 32-1,-3-47-223,0 1-1,1-1 1,-1 1-1,1-1 0,-1 1 1,1-1-1,0 1 1,0-1-1,-1 0 1,1 1-1,0-1 0,0 0 1,0 0-1,1 0 1,-1 0-1,0 0 0,0 0 1,0 0-1,1 0 1,-1 0-1,1-1 1,1 2-1,1-1 21,0 0 0,1 1-1,-1-2 1,1 1 0,-1 0 0,0-1 0,1 0 0,4 0-1,1-1 15,0-1-1,-1 1 1,1-1 0,0-1-1,-1 0 1,17-7-1,-14 3-252,-1 0 0,1-1-1,-1 0 1,0-1 0,-1 0-1,0-1 1,0 0 0,8-13-1,-16 19-627,-3 7 389,-7 11 473,8-14 5,-1 1 0,1-1 0,-1 1 0,1 0 0,0-1-1,-1 1 1,1 0 0,0-1 0,-1 1 0,1 0 0,0 0 0,0-1-1,0 1 1,0 0 0,0 0 0,0-1 0,0 1 0,0 0 0,0 0 0,0-1-1,0 1 1,0 0 0,1 0 0,-1-1 0,0 1 0,1 0 0,-1-1-1,0 1 1,1 0 0,-1-1 0,1 1 0,-1-1 0,1 1 0,-1-1-1,1 1 1,-1-1 0,1 1 0,-1-1 0,1 1 0,0-1 0,-1 0 0,1 1-1,0-1 1,-1 0 0,1 1 0,0-1 0,1 0 0,2 1 89,0-1 1,0 0-1,0 0 1,1 0 0,-1-1-1,0 1 1,0-1-1,0 0 1,0 0-1,0 0 1,0-1 0,0 1-1,0-1 1,0 0-1,-1 0 1,1-1-1,-1 1 1,0-1-1,1 1 1,-1-1 0,0 0-1,-1 0 1,1-1-1,3-5 1,-1 2-91,-1 0-1,-1-1 1,1 0 0,-1 0 0,-1 0 0,1 0 0,-1 0-1,-1-1 1,0 1 0,0-1 0,0-8 0,-1 16-46,0 0 0,0 1 0,0-1 1,0 0-1,0 1 0,0-1 1,0 0-1,-1 0 0,1 1 0,0-1 1,0 0-1,-1 1 0,1-1 1,0 0-1,-1 1 0,1-1 0,-1 0 1,1 1-1,0-1 0,-1 1 1,0-1-1,1 1 0,-1-1 0,1 1 1,-1 0-1,1-1 0,-1 1 1,0-1-1,1 1 0,-1 0 0,0 0 1,0-1-1,1 1 0,-1 0 1,0 0-1,1 0 0,-1 0 0,0 0 1,0 0-1,1 0 0,-1 0 1,0 0-1,0 0 0,1 1 0,-1-1 1,0 0-1,1 0 0,-1 1 0,0-1 1,1 0-1,-1 1 0,0-1 1,1 0-1,-1 1 0,0 0 1,-3 1-21,-1 1 1,1-1-1,0 1 1,0-1 0,1 1-1,-1 1 1,-4 4-1,1 0 69,2 0 0,-1 0-1,1 1 1,0 0-1,1 0 1,0 0-1,1 0 1,0 1-1,0-1 1,1 1 0,0 0-1,0 0 1,1 18-1,1-26-31,1 0 0,-1 0 0,1 0 0,-1 0-1,1 0 1,0-1 0,0 1 0,0 0 0,0 0 0,0 0-1,0-1 1,0 1 0,1-1 0,-1 1 0,1-1-1,-1 1 1,1-1 0,-1 0 0,1 0 0,0 0 0,0 0-1,-1 0 1,1 0 0,0 0 0,0 0 0,0-1 0,0 1-1,0-1 1,4 1 0,7 1 42,0-1 1,0 0-1,21-2 1,-14 0 8,-14 1-120,1 0 0,-1-1 0,0 0 1,0 0-1,0 0 0,0-1 0,10-4 0,8-11-2577,-23 15 1944,1 0 0,-1 0 1,0 0-1,0 1 0,0-1 0,0 0 1,0-1-1,0 1 0,-1 0 0,1 0 1,0-4-1,0-9-9787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1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15727,'0'0'7783,"0"65"-7046,-9-37-385,3-1 225,1 1 288,-1 0-33,1-5-319,5 1-289,0-7-160,3-4-64,9-4 64,1-3-929,0-6-1857,-2 0-3556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1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66 15919,'0'0'4709,"1"-9"-2382,4-29-581,-5 38-1707,0-1 1,0 0-1,0 1 1,0-1 0,0 0-1,0 1 1,0-1-1,0 0 1,0 1 0,0-1-1,0 0 1,0 1-1,-1-1 1,1 1 0,0-1-1,0 0 1,-1 1-1,1-1 1,0 1 0,-1-1-1,1 1 1,-1-1-1,1 1 1,-1-1 0,1 1-1,-1-1 1,1 1-1,-1-1 1,1 1 0,-2-1-1,-23 1 66,-20 16-332,-11 25 127,53-39 96,0 0 0,0 1-1,0-1 1,1 1 0,-1 0 0,1 0 0,-1 0 0,1 0 0,0 0 0,1 1 0,-1-1 0,0 0 0,1 1-1,0-1 1,-2 8 0,4-10 4,0-1 0,0 1-1,0 0 1,-1-1 0,1 1 0,0 0-1,0-1 1,0 1 0,0-1 0,0 0-1,0 1 1,0-1 0,0 0 0,1 0-1,-1 1 1,0-1 0,0 0 0,0 0-1,0 0 1,0 0 0,0-1 0,2 1-1,34-3-311,-33 3 150,-1 0 74,9-2-205,0 2 0,0-1 1,1 2-1,-1-1 0,15 4 0,-24-4 284,-1 1 0,1 0 0,-1 0 0,1 0 0,-1 0 0,1 0 0,-1 0 0,0 1 0,0-1 0,1 1 0,-1-1 0,0 1 0,0 0 0,-1 0 0,1 0 0,0 0 0,-1 0 0,1 0 0,-1 0 0,0 1 0,1-1 0,-1 1-1,0-1 1,0 1 0,-1-1 0,1 1 0,-1-1 0,1 1 0,-1 0 0,0 3 0,1-2 217,-1 0-1,0 0 1,-1 0-1,1 0 1,0 0-1,-1-1 1,0 1-1,0 0 1,0 0-1,-1-1 1,1 1-1,-1 0 1,0-1-1,0 1 1,0-1-1,0 0 1,-1 0-1,-4 5 0,1-3-31,0-1 0,0 0 0,0 0 0,-1 0 0,1-1 0,-1 0 0,0 0 0,0-1 0,-10 3 0,13-4-248,-1 0 1,1 0 0,-1 0 0,1 0 0,-1 0 0,1-1 0,-1 0 0,1 0 0,-1 0 0,1-1-1,-8-1 1,11 1-175,0 1 0,0-1 0,0 1 0,0-1 0,-1 0 0,1 0 0,0 0 0,0 0 0,1 0 0,-1 0 0,0 0 0,0 0 0,0 0 0,1 0 0,-1 0 0,0-2 0,-4-31-8273,7 6-577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3491,'0'0'14222,"-19"1"-16304,25 3-320,-1-4-3044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2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19538,'0'0'1218,"-2"11"111,-28 95 2257,13-49-2731,2 1-1,2 0 0,3 1 1,-4 72-1,14-131-849,0 1 0,0-1 0,0 0 0,0 0 0,0 1-1,0-1 1,0 0 0,0 0 0,0 1 0,0-1 0,0 0 0,0 0 0,0 1 0,0-1 0,0 0-1,1 0 1,-1 1 0,0-1 0,0 0 0,0 0 0,0 1 0,0-1 0,0 0 0,1 0 0,-1 0-1,0 0 1,0 1 0,0-1 0,1 0 0,-1 0 0,0 0 0,0 0 0,0 0 0,1 1 0,-1-1-1,0 0 1,0 0 0,1 0 0,-1 0 0,0 0 0,0 0 0,1 0 0,-1 0 0,0 0 0,0 0 0,1 0-1,13-8 254,9-17 44,-16 11-297,-1 1 0,-1-1-1,-1 0 1,0-1 0,0 1 0,-2-1-1,0 0 1,1-23 0,-3 38-19,0 1 0,0-1 0,0 0 0,0 0 0,0 0 0,0 0 0,0 0 0,0 0 0,0 0 0,0 0 0,0 1 0,0-1 0,0 0 0,-1 0 0,1 0 0,0 0 0,0 0 0,0 0 0,0 0 0,0 0 0,0 0 0,0 0 0,0 1 0,0-1 0,0 0 0,0 0 0,-1 0 0,1 0 0,0 0 0,0 0 1,0 0-1,0 0 0,0 0 0,0 0 0,0 0 0,0 0 0,-1 0 0,1 0 0,0 0 0,0 0 0,0 0 0,0 0 0,0 0 0,0 0 0,0 0 0,0 0 0,-1 0 0,1 0 0,0 0 0,0 0 0,0 0 0,0 0 0,0-1 0,0 1 0,0 0 0,0 0 0,0 0 0,0 0 0,-1 0 0,1 0 0,0 0 0,0 0 0,0 0 0,0-1 0,-5 13-75,5-9 73,0 1 1,0-1 0,1 0-1,-1 0 1,1 1 0,-1-1 0,1 0-1,0 0 1,0 1 0,1-1-1,-1 0 1,0 0 0,1-1 0,0 1-1,0 0 1,0 0 0,0-1 0,4 4-1,-3-3 42,1-1 0,0 0 0,-1 0-1,1 0 1,0 0 0,0-1 0,1 1-1,-1-1 1,0 0 0,0 0 0,0-1-1,1 1 1,-1-1 0,5 0 0,-3 0-15,-1 0 0,1 0 0,-1 0 0,1-1 0,-1 0 0,0 0 0,0 0 0,1 0 0,-1-1 0,0 0 0,0 0 0,0-1 0,0 1 0,-1-1 0,1 0 0,-1 0 0,0-1 0,0 1 0,0-1 0,0 0 0,0 0 0,-1 0 0,0 0 0,0-1 0,0 0 0,0 1 0,-1-1 0,1 0 0,-1 0 0,1-6 0,-5 5-712,-6 12 511,-7 14 195,12-14 77,1 1 0,-1-1 0,1 0 0,1 1 0,-1-1 0,-1 13 0,3-18-64,0 1 1,0-1 0,0 1 0,0-1-1,0 1 1,1-1 0,-1 0 0,0 1 0,1-1-1,-1 1 1,1-1 0,-1 0 0,1 1-1,0-1 1,-1 0 0,1 0 0,0 1-1,0-1 1,0 0 0,0 0 0,0 0-1,0 0 1,0 0 0,0 0 0,1-1-1,-1 1 1,0 0 0,0-1 0,1 1 0,-1 0-1,0-1 1,1 0 0,-1 1 0,1-1-1,-1 0 1,1 0 0,1 1 0,15-1-56,1 0 0,0 0 0,0-2 0,0 0 0,0-2 0,-1 0 0,0-1 0,1 0 0,-2-2 0,1 0 0,25-15 1,-54 59-525,6-26 644,-8 27 301,13-37-375,-1 0 0,1-1 1,0 1-1,0 0 0,0 0 0,0-1 0,0 1 0,0 0 0,0 0 0,0-1 0,0 1 1,1 0-1,-1-1 0,0 1 0,0 0 0,1-1 0,-1 1 0,0 0 0,1-1 0,-1 1 1,0 0-1,1-1 0,-1 1 0,1-1 0,-1 1 0,1-1 0,0 1 0,-1-1 0,1 1 0,-1-1 1,1 0-1,0 1 0,-1-1 0,1 0 0,0 0 0,-1 1 0,1-1 0,0 0 0,0 0 1,-1 0-1,1 0 0,0 0 0,0 0 0,-1 0 0,2 0 0,3 0-202,0 0 1,0 0-1,1-1 0,-1 0 1,0 0-1,0 0 0,0 0 1,8-4-1,-11 3-467,1 1 0,0-1 0,-1 1 0,0-1-1,1 0 1,-1 0 0,0 0 0,0-1 0,0 1 0,3-5 0,6-13-6557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2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16047,'0'0'481,"54"31"-7144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3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15759,'0'0'5632,"-6"11"-4778,-4 9-402,2 0-1,0 1 1,1 0 0,-8 42-1,4 12 1033,-2 101 0,13-175-1457,0-1-1,0 1 0,0 0 0,0 0 0,0-1 0,0 1 1,0 0-1,1 0 0,-1-1 0,0 1 0,0 0 0,1-1 1,-1 1-1,1-1 0,-1 1 0,0 0 0,1-1 1,-1 1-1,1-1 0,0 1 0,-1-1 0,1 1 0,-1-1 1,1 0-1,0 1 0,-1-1 0,1 0 0,0 1 1,-1-1-1,1 0 0,0 0 0,-1 1 0,1-1 0,0 0 1,0 0-1,-1 0 0,1 0 0,0 0 0,-1 0 1,1 0-1,0-1 0,0 1 0,-1 0 0,1 0 0,0 0 1,-1-1-1,1 1 0,0 0 0,0-1 0,38-19 993,-12-3-809,0-1 1,-1-2 0,-2 0-1,29-41 1,-11 8 167,40-78 1,-88 145-7967,-18 16-1133,3-10 1877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3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9129,'0'0'4356,"11"70"-1954,-2-45-640,-1-2-930,-1 0-383,8-6-289,0-6-384,5-8-3684,5-3-8456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4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9 13837,'-9'1'1351,"-9"2"-438,-1 0 0,1 2 0,0 0 0,-19 9 1,30-12-785,0 1 0,0 0 0,0 1 0,1 0 0,-1 0 0,1 0 0,0 1 0,0-1 0,1 2 0,-1-1 1,1 0-1,1 1 0,-1 0 0,-6 11 0,11-16-115,-1-1 1,0 1-1,1 0 1,-1 0-1,1 0 1,-1 0-1,1 1 0,0-1 1,-1 0-1,1 0 1,0 0-1,0 0 1,0 0-1,0 0 1,0 0-1,0 1 0,0-1 1,0 0-1,0 0 1,1 0-1,-1 0 1,0 0-1,1 0 1,-1 0-1,1 0 1,-1 0-1,1 0 0,0 0 1,-1 0-1,1 0 1,1 1-1,0-1 2,0 0-1,1 0 0,-1 0 1,1-1-1,-1 1 0,0-1 1,1 1-1,-1-1 0,1 0 1,-1 0-1,1 0 1,-1 0-1,5-1 0,4-1-92,0 0 0,0-1-1,0 0 1,0-1 0,16-7-1,-11 2-85,0-1-1,-1-1 0,0 0 1,-1 0-1,0-2 0,-1 0 0,0 0 1,17-25-1,-32 36 2675,-7 7-1993,-9 9-600,3 5 397,0 0 0,-14 26 1,24-37-6,1 0 1,0 0-1,0 0 1,1 0 0,0 1-1,0-1 1,1 1-1,1 0 1,-2 10 0,3-18-300,0 0 0,0-1 0,0 1 0,0-1 0,0 1 1,0-1-1,1 1 0,-1-1 0,0 1 0,0-1 0,0 1 0,1-1 1,-1 1-1,0-1 0,1 1 0,-1-1 0,0 1 0,1-1 0,-1 1 1,0-1-1,1 0 0,-1 1 0,1-1 0,-1 0 0,1 1 0,-1-1 1,1 0-1,-1 0 0,1 0 0,-1 1 0,1-1 0,0 0 1,25-2 278,23-15-78,-2-13-466,48-39 1,28-19 221,-123 88 20,1 0 0,-1-1 0,0 1 1,1-1-1,-1 1 0,1 0 0,-1-1 1,0 1-1,1 0 0,-1 0 0,1-1 1,-1 1-1,1 0 0,-1 0 1,1 0-1,-1-1 0,1 1 0,-1 0 1,1 0-1,-1 0 0,1 0 0,-1 0 1,1 0-1,-1 0 0,1 0 0,-1 0 1,1 0-1,-1 1 0,1-1 0,-1 0 1,1 0-1,-1 0 0,1 1 1,-1-1-1,1 0 0,-1 0 0,1 1 1,-1-1-1,-2 23-67,-21 28 338,9-27-104,8-16 17,1 0 0,0 0 0,1 0 0,0 0 0,0 0-1,1 1 1,0 0 0,1 0 0,-3 11 0,6-19-161,-1-1 0,1 1-1,-1-1 1,1 1 0,-1-1 0,1 1 0,-1-1 0,1 1 0,0-1 0,-1 1 0,1-1 0,0 0-1,-1 1 1,1-1 0,0 0 0,-1 1 0,1-1 0,0 0 0,0 0 0,-1 0 0,1 0-1,0 0 1,0 0 0,0 0 0,-1 0 0,1 0 0,0 0 0,1-1 0,26-2 329,2-8-279,0-1 0,0-1 0,-2-2 0,0-1 0,0-1 0,37-32 0,-9 9-434,-64 68-332,-19 18 1083,20-37-245,1 0-1,0 0 1,1 1-1,0 0 1,0 1-1,1-1 1,0 1-1,1-1 1,-3 17-1,6-27-160,1 1-1,-1-1 1,1 1 0,-1-1-1,0 1 1,1-1 0,-1 0-1,1 1 1,-1-1 0,1 0-1,-1 0 1,1 1 0,-1-1-1,1 0 1,-1 0 0,1 0 0,0 1-1,-1-1 1,1 0 0,-1 0-1,1 0 1,-1 0 0,1 0-1,0 0 1,-1 0 0,1 0-1,-1 0 1,1-1 0,-1 1-1,1 0 1,0 0 0,-1 0-1,1-1 1,-1 1 0,1 0-1,0-1 1,23-9-1865,-5-2-2540,0-1 0,31-29 1,-18 8-2802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4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12204,'0'0'10441,"-8"10"-8519,-9 12-866,4-8-412,1 0 0,0 1 0,2 0-1,0 1 1,0 1 0,-13 33 0,23-49-643,-1 0 0,1-1-1,0 1 1,0-1 0,0 1 0,0-1 0,0 1 0,0 0 0,0-1-1,0 1 1,0-1 0,0 1 0,0 0 0,0-1 0,1 1 0,-1-1-1,0 1 1,0-1 0,1 1 0,-1 0 0,0-1 0,1 1 0,-1-1-1,0 0 1,1 1 0,-1-1 0,1 1 0,-1-1 0,1 1 0,-1-1-1,1 0 1,-1 0 0,1 1 0,0-1 0,26 1 57,29-20-50,50-40-523,23-10-70,-128 68 592,1 1 0,-1-1 0,1 0-1,-1 1 1,1-1 0,0 1 0,-1 0 0,1-1-1,-1 1 1,1 0 0,0 0 0,-1 0 0,1 0-1,2 1 1,-4-1 2,1 0-1,-1 1 1,1-1-1,-1 0 1,1 1-1,-1-1 1,0 0-1,1 1 1,-1-1-1,0 1 1,1-1-1,-1 0 1,0 1-1,1-1 1,-1 1-1,0-1 1,0 1-1,0-1 1,1 1-1,-1-1 1,0 1-1,0-1 1,0 1-1,0 0 1,0-1 0,0 1-1,0 0 1,-1 4 59,0 1 0,0-1 0,0 0 0,-1 0 0,0 0 0,-4 9 0,-2 2 238,0 1 0,2 1 0,-9 33 0,10-5-7103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6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151 210 11627,'1'-3'539,"0"0"1,0 0-1,0 0 1,0 0-1,-1 0 1,1 0-1,-1 0 1,0 0-1,0 0 1,0 0-1,-1 0 1,1 0-1,-1-1 1,1 1-1,-3-4 1,3 6-354,-1 0 0,0 0 0,1 0 0,-1 0 0,0 0 0,0 0 0,0 1 1,0-1-1,0 0 0,0 1 0,0-1 0,0 0 0,0 1 0,0-1 0,0 1 0,0-1 0,0 1 1,0 0-1,0 0 0,-2-1 0,-23 4-512,22-1 323,-1 0 0,1 0-1,0 0 1,0 1 0,0 0-1,0 0 1,0 0 0,1 0-1,0 0 1,-1 1 0,1 0-1,0 0 1,1-1 0,-1 2 0,1-1-1,0 0 1,0 0 0,-2 7-1,-3 8 86,0 0-1,-7 38 1,10-40-18,1 1 0,1 0 0,0 0 0,1 0 0,1 0 0,1-1 0,0 1 0,8 34 0,-9-49-54,1-1 0,1 1 0,-1-1 0,0 1 0,1-1-1,-1 0 1,1 0 0,-1 1 0,1-1 0,0 0 0,0 0-1,0-1 1,0 1 0,0 0 0,1-1 0,-1 1 0,0-1 0,1 0-1,-1 0 1,1 0 0,0 0 0,-1 0 0,1-1 0,0 1-1,-1-1 1,1 1 0,0-1 0,-1 0 0,1 0 0,0 0 0,0-1-1,-1 1 1,1-1 0,0 1 0,-1-1 0,1 0 0,3-2-1,3 0 39,1-1 0,-1-1 0,-1 1 0,1-2 0,-1 1 0,0-1 0,0 0 0,0-1 0,6-7 0,-3 1-33,-1 1-1,0-2 0,-1 1 0,-1-1 1,0 0-1,-1-1 0,0 0 0,-2 0 1,1-1-1,-2 1 0,0-1 0,-1 0 0,0 0 1,0-31-1,-4 47-23,1 1 0,0-1 0,0 0 0,0 0 0,-1 1-1,1-1 1,0 0 0,0 0 0,-1 0 0,1 1 0,0-1 0,0 0 0,-1 0 0,1 0 0,0 0 0,-1 0-1,1 0 1,0 0 0,-1 1 0,1-1 0,0 0 0,0 0 0,-1 0 0,1 0 0,0 0 0,-1 0 0,1 0-1,0-1 1,-1 1 0,1 0 0,0 0 0,-1 0 0,1 0 0,0 0 0,0 0 0,-1-1 0,1 1 0,0 0-1,0 0 1,-1 0 0,1-1 0,0 1 0,0 0 0,-1 0 0,1-1 0,0 1 0,0 0 0,0 0 0,0-1-1,-1 1 1,1 0 0,0-1 0,0 1 0,0 0 0,0-1 0,0 1 0,0-1 0,-16 29-622,11-6 695,0 1 1,2 0 0,0 0 0,2 1 0,1-1-1,3 34 1,-3-56-43,0 1 0,0 0 0,0 0-1,1 0 1,-1-1 0,1 1 0,-1 0 0,1 0-1,-1-1 1,1 1 0,0 0 0,0-1 0,0 1-1,0-1 1,0 1 0,0-1 0,0 1-1,1-1 1,-1 0 0,0 0 0,1 0 0,-1 0-1,1 0 1,-1 0 0,1 0 0,-1 0 0,1 0-1,0-1 1,0 1 0,-1-1 0,1 1 0,0-1-1,0 0 1,0 1 0,-1-1 0,1 0-1,0 0 1,3-1 0,0 0 36,0 0 1,-1 0-1,1-1 0,-1 1 0,1-1 1,-1 0-1,1 0 0,-1-1 0,0 0 1,0 1-1,0-1 0,0 0 1,4-6-1,-1 1-17,-1 0-1,-1 0 1,1 0 0,-1-1-1,-1 0 1,1 0 0,-2 0-1,1-1 1,3-15 0,-3 2-91,-1 1 0,-1-1 1,-1-25-1,-1 46-372,0 5-410,0 176 671,0-176 183,0-1-1,1 1 1,-1 0-1,0-1 1,1 1-1,-1-1 1,1 1-1,0-1 1,0 1-1,0-1 1,0 0-1,0 1 0,0-1 1,1 0-1,2 4 1,-3-5-2,1 0 0,-1 0 0,0 0 0,1 0 0,-1-1 1,1 1-1,-1 0 0,1-1 0,0 1 0,-1-1 0,1 1 0,0-1 0,-1 0 1,1 0-1,0 1 0,0-1 0,-1 0 0,3-1 0,2 0 7,-1 0 0,1-1-1,-1 0 1,1 0 0,-1 0-1,0-1 1,0 0 0,0 1 0,0-2-1,0 1 1,-1-1 0,7-6-1,2-5-125,-2 1 0,0-2 0,0 1 0,-1-1 0,-1-1 0,-1 0 0,-1 0 0,0-1 0,-1 0 0,5-22 0,-18 81 50,3 0-1,0 62 0,4-103 66,0 1 0,0 0 0,0-1 0,0 1 0,0 0 0,-1-1 0,1 1 0,1 0 0,-1-1 0,0 1 1,0 0-1,0-1 0,0 1 0,0 0 0,1-1 0,-1 1 0,0 0 0,0-1 0,1 1 0,-1-1 0,0 1 0,1 0 0,-1-1 0,1 1 0,-1-1 0,1 0 0,-1 1 1,1-1-1,-1 1 0,1-1 0,-1 0 0,1 1 0,0-1 0,-1 0 0,1 0 0,0 1 0,-1-1 0,1 0 0,0 0 0,-1 0 0,1 0 0,0 0 0,-1 0 0,1 0 1,0 0-1,-1 0 0,1 0 0,0 0 0,-1 0 0,1 0 0,0-1 0,-1 1 0,1 0 0,-1-1 0,1 1 0,0 0 0,-1-1 0,2 0 0,2-2 49,0 1-1,1-1 1,-1 0-1,0-1 1,0 1-1,6-8 1,11-18-98,-1 0 0,-1-2 0,-2 0 0,0-1 0,-3-1 0,-1 0 0,-1-1 0,-2 0 0,-1-1 0,5-42 0,-43 273-1174,25-153 1362,2 1 1,1 0-1,3-1 1,1 1-1,3-1 0,1 0 1,2 0-1,20 55 1,28 61-711,-61-226 2797,-63-185-2419,5 91-3036,62 161 3063,0 0 1,-1 0 0,1 0-1,0 0 1,0 0-1,0 0 1,0 0 0,0-1-1,-1 1 1,1 0 0,0 0-1,0 0 1,0 0-1,0-1 1,0 1 0,0 0-1,0 0 1,0 0-1,0 0 1,0-1 0,0 1-1,0 0 1,0 0 0,0 0-1,0-1 1,0 1-1,0 0 1,0 0 0,0 0-1,0 0 1,0-1-1,0 1 1,0 0 0,0 0-1,0 0 1,0-1-1,0 1 1,0 0 0,0 0-1,1 0 1,-1 0 0,0 0-1,0-1 1,0 1-1,0 0 1,0 0 0,1 0-1,-1 0 1,0 0-1,0 0 1,0 0 0,0 0-1,1 0 1,-1-1 0,0 1-1,12 4-5608,-8-2 4358,16 6-7569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7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67 14670,'-5'-4'369,"1"0"0,-1 0 0,0 0 0,0 1 0,0-1 0,-1 1 1,1 1-1,-1-1 0,0 1 0,0 0 0,0 0 0,0 0 0,0 1 0,0 0 0,0 1 0,0-1 0,-9 1 0,12 0-260,0 1 0,0-1 0,-1 1 0,1 0 0,0 0-1,0 0 1,0 0 0,0 0 0,0 1 0,1-1 0,-1 1-1,0 0 1,1 0 0,-1 0 0,1 0 0,-1 0 0,1 0-1,0 1 1,0-1 0,0 1 0,0 0 0,1-1 0,-1 1-1,1 0 1,-1 0 0,1 0 0,0 0 0,0 0-1,1 0 1,-1 0 0,0 1 0,1-1 0,0 0 0,0 4-1,0-5-116,-1 0-1,1 1 1,0-1-1,0 0 0,0 0 1,0 0-1,1 1 1,-1-1-1,0 0 1,1 0-1,0 0 0,-1 0 1,1 0-1,0 0 1,0 0-1,0 0 0,0 0 1,1 0-1,-1 0 1,0-1-1,1 1 1,3 2-1,0-1-49,0-1 1,0 0-1,0 0 1,1-1-1,-1 1 1,1-1-1,-1 0 1,8 0-1,-3 0-220,-1 0 0,1 1 0,0 0 0,-1 1 0,0 0 0,1 0 0,-1 1 0,-1 1 0,1-1 0,11 9 0,-14-8 238,0 1-1,0-1 1,-1 1-1,0 0 1,0 1-1,-1-1 1,0 1-1,0 0 1,0 0-1,-1 0 1,0 1-1,0-1 1,2 13-1,0-1 453,-1 1 0,-1-1 0,-1 1-1,-1 0 1,-1 0 0,0-1 0,-1 1-1,-2 0 1,0-1 0,-1 1 0,0-1 0,-2 0-1,0 0 1,-13 24 0,19-42-400,0-1 1,0 1-1,0-1 0,0 1 1,-1-1-1,1 1 1,0 0-1,0-1 1,-1 1-1,1-1 0,0 1 1,-1-1-1,1 1 1,-1-1-1,1 1 0,0-1 1,-1 0-1,1 1 1,-1-1-1,1 1 0,-1-1 1,1 0-1,-1 0 1,0 1-1,1-1 0,-1 0 1,1 0-1,-1 0 1,0 1-1,1-1 0,-1 0 1,1 0-1,-1 0 1,0 0-1,1 0 1,-1 0-1,1 0 0,-1-1 1,0 1-1,1 0 1,-1 0-1,1 0 0,-1-1 1,0 1-1,1 0 1,-1-1-1,1 1 0,-1 0 1,1-1-1,-1 1 1,1 0-1,0-1 0,-1 1 1,1-1-1,-1 1 1,1-1-1,0 1 0,-1-1 1,1 0-1,0 1 1,0-1-1,0 1 1,-1-1-1,1 0 0,-15-42-226,8 19-435,2-1-1,1 0 0,1 0 0,1 0 0,1 0 1,4-38-1,-2 48 512,2 0 1,0 0-1,1 0 1,0 1-1,1 0 1,1 0-1,0 0 0,1 0 1,1 1-1,0 0 1,0 1-1,13-14 1,68-66 457,-83 83 358,-11 8 240,4 1-902,0 0 0,0 1 0,0-1 0,0 0 0,0 1 0,1-1 0,-1 1 0,0-1 0,0 1 0,1 0 0,-1-1 0,0 1 0,1 0 0,-1 0 0,0-1 0,1 1 0,-1 0 0,1 0 0,0 0 1,-1 0-1,0 1 0,0 2 65,0 0 0,0 0 0,0 1 1,1-1-1,0 0 0,-1 0 1,1 1-1,1-1 0,-1 0 0,1 0 1,-1 0-1,1 1 0,1-1 1,-1 0-1,0 0 0,1 0 0,0-1 1,0 1-1,0 0 0,0-1 1,1 1-1,3 4 0,-3-6-46,1 0-1,-1 0 1,0 0-1,0 0 0,1 0 1,-1-1-1,1 0 1,-1 1-1,1-1 1,0-1-1,-1 1 1,1 0-1,0-1 0,-1 0 1,1 0-1,0 0 1,0 0-1,-1-1 1,1 1-1,0-1 1,0 0-1,-1 0 0,1-1 1,-1 1-1,7-4 1,4-3 19,0-1-1,0 0 1,-1-1 0,0 0 0,0-1-1,-1-1 1,-1 0 0,0 0 0,0-1-1,-2-1 1,0 0 0,0 0 0,8-20 0,-10 19 24,-10 20-199,-8 25-23,9-21 205,0 1 0,0 0 1,1 0-1,0 0 1,1 0-1,0 0 0,0 0 1,1 0-1,1 0 1,0 0-1,0 0 0,1 0 1,7 18-1,-9-27-48,0 1 1,0-1-1,0 1 0,0-1 0,0 0 0,1 0 0,-1 1 1,0-1-1,1 0 0,-1 0 0,0 0 0,1 0 1,0 0-1,-1-1 0,1 1 0,0 0 0,-1-1 1,1 1-1,0-1 0,-1 1 0,1-1 0,0 0 0,0 0 1,0 0-1,-1 0 0,1 0 0,0 0 0,0-1 1,-1 1-1,1 0 0,0-1 0,-1 0 0,1 1 1,0-1-1,-1 0 0,1 0 0,-1 0 0,2-1 0,4-2 55,0-1 0,-1 0-1,1-1 1,-1 1 0,-1-1-1,10-13 1,-8 10-34,-1 3-7,-1 0 0,-1-1 0,1 1 0,-1-1 0,0 0 0,0 0 0,-1-1 0,0 1 0,-1-1 0,3-7 0,-5 14 31,-2 25-63,2-20 21,-1 0 0,1 0 0,0-1 1,0 1-1,1 0 0,-1 0 0,1-1 0,0 1 0,0 0 0,2 5 0,-2-8-3,0 0 0,-1 0-1,1 0 1,0 0 0,0-1-1,0 1 1,0 0-1,0 0 1,1-1 0,-1 1-1,0 0 1,0-1 0,0 1-1,1-1 1,-1 0-1,0 1 1,0-1 0,1 0-1,-1 0 1,0 0 0,1 0-1,-1 0 1,0 0 0,0 0-1,1 0 1,-1 0-1,0-1 1,0 1 0,1 0-1,-1-1 1,0 1 0,0-1-1,0 0 1,2 0-1,1-2 60,-1 1 0,1-1-1,-1 0 1,1 0 0,-1 0 0,0-1-1,0 1 1,0-1 0,0 0-1,-1 0 1,0 0 0,0 0-1,0 0 1,0 0 0,0 0 0,1-8-1,-2 10-77,0 0 0,-1 1 0,1-1-1,-1 0 1,1 0 0,-1 0 0,0 0 0,1 0 0,-1 0-1,0 0 1,0 0 0,0 0 0,-1 0 0,1 0-1,0 0 1,-1 0 0,1 0 0,-1 0 0,0 0 0,0 0-1,0 1 1,0-1 0,0 0 0,0 0 0,0 1-1,0-1 1,-1 1 0,1-1 0,-1 1 0,1 0 0,-1-1-1,1 1 1,-1 0 0,0 0 0,1 0 0,-1 0 0,0 1-1,0-1 1,-3-1 0,5 2-239,-1 0 1,1 0-1,0 0 0,-1 0 1,1 0-1,0 0 0,0 1 1,-1-1-1,1 0 0,0 0 1,0 0-1,0 0 0,-1 0 1,1 0-1,0 0 0,0 1 1,-1-1-1,1 0 0,0 0 1,0 0-1,0 0 0,0 1 1,-1-1-1,1 0 0,0 0 1,0 1-1,0-1 0,0 0 1,0 0-1,0 0 0,0 1 1,0-1-1,-1 0 0,1 0 1,0 1-1,0-1 0,0 0 1,0 1-1,0-1 0,0 0 1,0 0-1,1 1 0,-1-1 1,0 0-1,0 0 0,0 1 1,0-1-1,0 0 0,0 0 1,0 0-1,0 1 0,1-1 1,-1 0-1,3 6-3065,7 4-3470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8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73 14734,'0'-2'638,"0"0"0,0 0 1,-1 0-1,1 0 0,0 0 1,-1 1-1,0-1 0,1 0 0,-1 0 1,0 0-1,0 0 0,0 1 1,0-1-1,-1 0 0,-1-1 0,1 1-323,0 0-1,0 0 0,0 0 1,0 1-1,-1-1 1,1 1-1,-1 0 0,1-1 1,-1 1-1,-4-1 0,5 1-319,0 1 0,1-1 0,-1 1 0,0 0 0,0 0 0,0 0 0,1-1 0,-1 2 0,0-1 0,0 0 0,0 0 0,1 1 0,-1-1 0,0 0 0,0 1 0,1 0 0,-1-1 0,0 1 0,1 0 0,-1 0 0,1 0 0,-1 0 0,1 0 0,-1 1 0,1-1 0,0 0 0,0 1 0,-1-1 0,1 0 0,0 1 0,0 0 0,1-1 0,-1 1 0,0-1 0,0 1 0,0 2 0,0 0-15,0-1 1,0 1 0,1 0-1,-1 0 1,1-1 0,0 1 0,0 0-1,0 0 1,0 0 0,1-1-1,-1 1 1,1 0 0,2 5-1,-2-7 28,0 0-1,0 0 0,0 0 1,1 0-1,-1 0 0,1 0 1,-1 0-1,1-1 0,0 1 1,-1-1-1,1 1 0,0-1 1,0 0-1,0 1 0,0-1 0,0 0 1,3 0-1,0 1 9,-1-1 0,1-1 0,-1 1 0,1-1 0,0 0 0,0 0 0,-1 0 0,1-1 0,0 1 0,-1-1 0,1 0 0,-1-1 0,1 1 0,-1-1 0,0 0 0,1 0 0,-1 0 0,0 0 0,0-1 0,6-5 0,-6 4-7,1 1 0,-1-2-1,0 1 1,0 0 0,0-1-1,-1 0 1,1 0 0,-1 0 0,0 0-1,-1 0 1,1-1 0,-1 1-1,0-1 1,-1 1 0,1-1 0,-1 0-1,0 0 1,0-6 0,-1 11-15,-1 0 0,0 0 1,1 0-1,-1 0 0,0 0 1,1 0-1,-1 0 1,0 1-1,0-1 0,0 0 1,0 1-1,1-1 0,-1 1 1,0-1-1,0 1 0,0-1 1,0 1-1,-1-1 0,1 1 1,0 0-1,0 0 0,0-1 1,0 1-1,0 0 0,0 0 1,0 0-1,0 0 1,0 1-1,-2-1 0,-34 3-299,34-2 204,1 0 1,0 0 0,-1 0 0,1 0-1,0 1 1,0-1 0,-1 1-1,1-1 1,1 1 0,-1 0 0,0-1-1,0 1 1,1 0 0,-1 0-1,1 1 1,-1-1 0,1 0 0,-2 5-1,-1 16-5825,6-19 412,7-4-3578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8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83 13773,'0'0'2093,"-6"-8"517,4 5-2139,-21-37 2492,21 37-2506,0 1-1,1-1 1,-1 0-1,0 1 1,-1 0 0,1-1-1,0 1 1,-1 0-1,1 0 1,-1 0-1,0 0 1,-5-2-1,7 4-444,-1 0 0,1 0 0,-1 1 0,1-1 0,-1 0 0,1 1 0,-1-1 0,1 1 0,-1-1 1,1 1-1,0 0 0,-1-1 0,1 1 0,0 0 0,0 0 0,-1 0 0,1 0 0,0 0 0,0 0 0,0 1 0,0-1 0,1 0 0,-1 0 0,0 1 0,0-1 0,1 0 0,-1 1 0,1-1 0,-1 1 1,1-1-1,-1 1 0,1-1 0,0 1 0,0 2 0,-6 56-770,7-60 646,0 1 1,-1 0 0,1-1-1,0 1 1,0 0 0,-1-1-1,1 1 1,0-1-1,0 1 1,0-1 0,0 0-1,0 1 1,-1-1 0,1 0-1,0 0 1,0 1 0,0-1-1,0 0 1,0 0-1,0 0 1,0 0 0,0 0-1,1-1 1,34 1-2519,-28 0 1196,-5 0 1215,-1 0 1,1 0-1,0 0 1,-1 1 0,1 0-1,-1-1 1,1 1-1,0 0 1,-1 0 0,0 0-1,1 1 1,-1-1-1,0 0 1,1 1-1,-1 0 1,0-1 0,0 1-1,1 2 1,1 1 103,-1 0 1,1-1-1,-1 2 0,-1-1 1,1 0-1,-1 0 1,4 12-1,-1 2 389,-2 1-1,0 0 1,1 37 0,-3-44 108,0 0-1,-1-1 1,-1 1 0,0-1-1,-1 1 1,0-1 0,-1 1-1,0-1 1,-1 0 0,0 0 0,-1 0-1,-1-1 1,0 0 0,0 0-1,-1 0 1,0-1 0,-11 13-1,16-22-331,1 1 0,-1-1 0,0 0-1,1 1 1,-1-1 0,0 0-1,0 0 1,0 0 0,0 0-1,0 0 1,0-1 0,0 1 0,0 0-1,0-1 1,-3 1 0,4-1-63,0-1 1,0 1 0,0 0-1,0 0 1,1-1 0,-1 1 0,0 0-1,0-1 1,0 1 0,1-1-1,-1 1 1,0-1 0,0 1-1,1-1 1,-1 0 0,0 1 0,1-1-1,-1 0 1,1 1 0,-1-1-1,1 0 1,-1 0 0,1 0-1,0 1 1,-1-1 0,1 0-1,0 0 1,0 0 0,-1 0 0,1 0-1,0 0 1,0 0 0,0 1-1,0-1 1,1-2 0,-1-9-186,0-1-1,2 1 1,-1-1 0,2 1 0,0 0 0,0 0 0,1 0-1,0 1 1,1-1 0,9-13 0,10-15 307,42-54 1,5-7-482,-62 87 307,-5 8 76,0-1 1,0 1-1,0-1 0,-1 1 0,0-1 1,0 0-1,-1 0 0,0 0 1,2-12-1,-4 19 1,0 0 0,0 0 0,-1-1 1,1 1-1,0 0 0,0 0 0,0-1 0,0 1 1,-1 0-1,1 0 0,0 0 0,0-1 0,-1 1 1,1 0-1,0 0 0,0 0 0,-1 0 0,1-1 1,0 1-1,0 0 0,-1 0 0,1 0 0,0 0 1,-1 0-1,1 0 0,0 0 0,-1 0 0,1 0 1,0 0-1,0 0 0,-1 0 0,1 0 0,0 0 1,-1 0-1,1 0 0,0 0 0,0 0 0,-1 1 1,1-1-1,0 0 0,-1 0 0,1 0 0,0 0 1,0 1-1,0-1 0,-1 0 0,1 0 0,0 1 1,0-1-1,-1 0 0,-13 11 76,8-2 149,0 1 0,1 0 0,1 0 1,-1 0-1,2 1 0,-1-1 0,1 1 0,1 0 0,0 0 1,1 0-1,0 0 0,0 0 0,2 12 0,-1-22-216,0 0 0,0 0 0,-1 0-1,2 0 1,-1 0 0,0 0 0,0 0-1,0 0 1,0 0 0,1 0 0,-1 0-1,0 0 1,1 0 0,-1 0 0,1 0-1,-1 0 1,1 0 0,-1 0 0,1-1-1,0 1 1,0 0 0,-1 0 0,1-1-1,0 1 1,0 0 0,0-1 0,0 1-1,-1-1 1,3 2 0,0-2 12,0 0 1,-1 0-1,1 0 1,0 0-1,-1 0 0,1 0 1,-1 0-1,1-1 1,0 1-1,-1-1 1,5-2-1,5-2-187,1-1-1,-1 0 1,17-13-1,-9 3-473,-15 12 490,-1 0 0,1 0 1,0 0-1,0 1 0,0-1 1,1 1-1,-1 1 0,1-1 0,0 1 1,-1 0-1,1 0 0,10-1 1,-16 3 129,1 0 0,-1 0 1,1 0-1,-1 0 0,1 0 1,0 0-1,-1 1 0,1-1 0,-1 0 1,1 0-1,-1 1 0,1-1 1,-1 0-1,1 1 0,-1-1 0,0 1 1,1-1-1,-1 0 0,1 1 1,-1-1-1,0 1 0,1-1 0,-1 1 1,0-1-1,0 1 0,0 0 1,1-1-1,-1 1 0,0-1 0,0 2 1,3 25 348,-3-25-303,0-1-1,-1 1 1,1 0-1,0 0 1,0 0 0,0 0-1,1 0 1,-1-1-1,0 1 1,1 0-1,-1 0 1,1-1 0,0 1-1,0 0 1,-1 0-1,1-1 1,0 1 0,0-1-1,1 1 1,1 2-1,1-3 13,0-1-1,-1 0 0,1 1 0,0-1 0,-1-1 1,1 1-1,0 0 0,-1-1 0,1 0 0,-1 0 1,1 0-1,0 0 0,-1 0 0,0-1 1,6-3-1,52-35-307,-42 26-362,0 0-220,-13 9 186,0 0 1,0 0 0,0 1 0,1 0 0,0 0 0,0 0 0,0 1 0,0 0 0,0 1 0,14-4 0,-19 15-4499,-3 4 2547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7847,'0'0'14126,"23"-11"-14286,-1 15-257,7-3-1120,-3-1-1314,2 0-1025,-1-4-5092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0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1 195 17360,'1'-4'5611,"14"-16"-4442,-6 13-1096,1 0-1,-1 0 1,1 2-1,0-1 1,0 1-1,1 1 1,-1-1-1,1 2 1,0 0-1,0 0 1,23-2-1,-33 5-75,0 1-1,0-1 1,-1 1-1,1 0 0,0-1 1,0 1-1,-1 0 1,1-1-1,0 1 1,-1 0-1,1 0 0,-1-1 1,1 1-1,-1 0 1,1 0-1,-1 0 1,0 0-1,1 0 0,-1 0 1,0 0-1,0 0 1,0 0-1,1 0 1,-1 0-1,0 0 1,0 0-1,-1 0 0,1 0 1,0 0-1,0-1 1,0 1-1,-1 0 1,1 0-1,-1 2 0,-8 37 188,6-33-176,0 1-6,0 0 0,0 0-1,1 0 1,0 0 0,0 1 0,1-1 0,0 0 0,0 1 0,1 12 0,1-20 2,-1 0 0,0 0 0,0 0 0,1 0 0,-1 0 1,1 0-1,-1 0 0,1 0 0,-1 0 0,1 0 0,0 0 0,-1 0 1,1 0-1,0 0 0,0-1 0,-1 1 0,1 0 0,0-1 0,0 1 1,0-1-1,0 1 0,0-1 0,0 1 0,1 0 0,34 3 164,-28-5-139,1 0 0,-1 0 1,0-1-1,0 0 0,0-1 0,11-4 0,-3-2-13,-1-1 1,0-1-1,0-1 1,-1 0-1,0 0 1,-1-2-1,-1 1 1,0-2-1,-1 0 1,11-19-1,-20 31 9,0-1 0,-1 1 0,1 0 0,-1-1 0,0 1 0,0 0 0,0-1 0,-1 0 0,1 1 0,-1-1-1,0-4 1,0 8-5,0 0 0,0 0 0,-1-1 0,1 1 0,0 0 0,0 0 0,0-1 0,-1 1 0,1 0 0,0 0 0,0 0 0,-1 0 0,1 0 0,0-1 0,0 1 0,-1 0 0,1 0 0,0 0 0,0 0 0,-1 0 0,1 0 0,0 0 0,0 0 0,-1 0 0,1 0 0,0 0 0,0 0 0,-1 0 0,1 0 0,0 0 0,-1 0 0,1 0 0,0 0 0,0 0 0,-1 1 0,1-1 0,0 0 0,0 0 0,-1 0 0,1 0 0,0 0 0,0 1 0,0-1 0,-1 0 0,1 0 0,0 1 0,-13 7-74,7-1 30,1 0-1,0 0 0,0 0 0,1 0 1,0 1-1,0-1 0,1 1 0,0 0 0,-3 13 1,4-15 36,1 0 1,-1 1 0,1-1 0,1 1-1,-1-1 1,1 1 0,0-1 0,1 1-1,0-1 1,0 1 0,0-1 0,1 1-1,2 6 1,-3-11-1,0 0 0,0 0-1,0 0 1,0 0 0,1 0 0,-1 0 0,1-1-1,-1 1 1,1 0 0,0-1 0,-1 1 0,1-1-1,0 0 1,0 0 0,0 0 0,0 0 0,0 0-1,0 0 1,0 0 0,1 0 0,-1-1 0,0 1-1,0-1 1,1 0 0,-1 0 0,0 0 0,0 0-1,1 0 1,-1 0 0,0 0 0,0-1 0,1 1-1,-1-1 1,0 0 0,0 1 0,0-1 0,3-2-1,4-1 33,-1-1 1,0 0-1,0 0 0,0 0 0,-1-1 0,1 0 0,10-13 0,-5 3-30,0 0 0,-1-1 0,13-23 0,-20 31-18,-1 0 0,0 0 0,-1-1 0,1 1 0,-2-1 0,1 0 0,-2 0 0,1 1 0,-1-12 0,-4 17-37,-6 11-12,-6 11-40,10-7 217,1 1 0,0-1 0,1 1 0,0 0 0,1 0 0,0-1 0,1 1 0,0 13 0,1-24-115,1 0-1,-1-1 1,0 1 0,0 0 0,1-1-1,-1 1 1,0-1 0,1 1 0,-1 0 0,0-1-1,1 1 1,-1-1 0,1 1 0,-1-1 0,1 0-1,-1 1 1,1-1 0,-1 1 0,1-1 0,0 0-1,-1 0 1,1 1 0,0-1 0,-1 0 0,1 0-1,0 0 1,-1 1 0,1-1 0,0 0-1,-1 0 1,1 0 0,0 0 0,-1 0 0,1 0-1,0-1 1,-1 1 0,1 0 0,0 0 0,-1 0-1,1-1 1,-1 1 0,1 0 0,0-1 0,31-14 340,-26 11-414,-1-1-1,1-1 0,-1 1 1,0-1-1,0 0 0,-1 0 0,0 0 1,0 0-1,0-1 0,-1 0 0,0 0 1,0 0-1,0 0 0,-1 0 1,2-11-1,-20 46-420,14-24 470,-25 78 159,25-74-61,0 0 0,1 0 0,0 0 0,0 0 0,0 0 0,1 0 0,1 0 0,1 12 0,-1-19-73,0 1 0,0-1 0,0 0 0,1 0 0,-1 0 0,0 0 0,0 0 0,1 0 0,-1 0 0,1-1 0,-1 1 0,1 0 0,-1-1 0,1 1 0,-1-1 0,1 1 0,-1-1 0,1 0 0,0 0 0,-1 0 0,1 0 0,-1 0 0,1 0 0,0 0 0,-1-1 0,1 1 0,-1 0 0,4-2 0,46-12-163,-13-5-492,33-15-368,-66 32 1026,0 0 0,1 1 0,-1-1 0,0 1 0,1 0 0,-1 1 0,0-1 0,1 1 0,-1 0 0,1 0 0,5 2-1,-10-1 51,0-1 0,0 1 0,-1 1 0,1-1 0,0 0 0,0 0 0,-1 0 0,1 0 0,-1 0 0,0 1 0,1-1 0,-1 0-1,0 0 1,1 0 0,-1 1 0,0-1 0,0 2 0,0 4 1009,-1-20-379,-2-29-516,-2 1 0,-11-46 0,17 86-198,-1 0 0,0 1 0,1-1 0,-1 0 0,1 0-1,-1 0 1,1 0 0,0 1 0,-1-1 0,1 0 0,0 1 0,0-1-1,-1 0 1,1 1 0,0-1 0,0 1 0,0-1 0,0 1 0,-1 0-1,1-1 1,0 1 0,0 0 0,0 0 0,0-1 0,0 1 0,0 0-1,0 0 1,0 0 0,0 0 0,1 1 0,46-6-1392,-34 4 530,26-7-3465,-5-9-6735,-22 2-1045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7 3812,'-17'-5'11370,"2"3"-10537,0 2 1698,14 0-706,-3 1-1216,4 6-609,0 6-1089,11-1-1121,4 0-545,0-1-3715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239 270 11819,'0'0'14729,"-10"-4"-14046,8 4-664,-3-3-18,0 1-1,0 1 1,0-1-1,0 1 0,-1 0 1,1 0-1,-1 0 1,1 1-1,-1-1 0,1 2 1,0-1-1,-1 0 1,1 1-1,-1 0 1,1 0-1,0 1 0,-10 4 1,1 2-36,1 0-1,0 1 1,1 1 0,-21 21 0,29-28 89,1 1 1,0-1 0,0 1-1,0 0 1,0 0 0,1 0 0,-1 0-1,1 1 1,0-1 0,0 1 0,1-1-1,-1 1 1,1 0 0,0-1-1,0 1 1,1 0 0,-1 0 0,1-1-1,1 9 1,0-12-31,-1 1-1,1-1 1,0 0-1,0 0 1,0 0-1,0 0 1,0 0-1,1 0 1,-1-1-1,0 1 1,0 0-1,0-1 1,1 1-1,-1 0 1,0-1 0,1 0-1,-1 1 1,1-1-1,-1 0 1,0 0-1,1 1 1,-1-1-1,1 0 1,-1 0-1,0-1 1,1 1-1,-1 0 1,1 0-1,1-1 1,46-12 327,-34 5-348,0-1 0,-1 0 0,0-1 0,0 0 0,-1-2 0,-1 1 0,0-2-1,0 1 1,12-19 0,2-7-20,-2 0 1,25-53-1,-42 78 17,0 0 0,-1 0 0,-1-1 0,0 1 0,-1-1 0,0 0 0,2-25 0,-6 39-3,-1 0 0,1 0 0,-1 0 0,0 0 0,1 0 0,-1 0 0,1 0 0,-1 0 0,1 0 0,-1 0 0,1 0 0,-1 0 0,1 0 0,-1 1 0,1-1 0,-1 0 0,1 0 0,-1 1 0,1-1 0,-1 0 0,1 1 0,-1-1 0,1 0 0,-1 1 1,1-1-1,-1 1 0,-8 10-15,1 0 1,1 0 0,-1 1 0,2 0-1,-1 0 1,-7 23 0,2 0 149,-11 49 1,20-69 1,1-1 0,0 0 0,0 1 0,2-1 0,0 0 0,3 26 0,-3-36-203,1 0 0,0 0 0,1 0 1,-1 0-1,1 0 0,0 0 0,0 0 0,0-1 1,0 1-1,0-1 0,5 6 0,-4-7-268,0 0 0,0 1 0,0-1 0,0 0 0,0-1 0,0 1 0,0-1 0,1 1 0,-1-1 0,0 0 0,1 0 0,-1 0 0,1-1 0,0 1 0,5-1 0,18 1-9149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1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19699,'0'0'7463,"6"80"-7880,-8-38 417,-8 5 32,5 2 0,-3 0 64,1 0-1409,3-7-2338,2-7-3652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1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18257,'0'0'11403,"0"51"-11339,6-51-576,0 0-1891,3-8-6213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3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9801,'0'0'6796,"-9"3"-4831,-28 11 309,37-14-2197,0 0 1,-1 0 0,1-1-1,-1 1 1,1 1 0,0-1-1,-1 0 1,1 0 0,0 0-1,-1 0 1,1 0 0,0 0-1,-1 0 1,1 0 0,0 1-1,-1-1 1,1 0 0,0 0-1,-1 0 1,1 1 0,0-1-1,0 0 1,-1 0 0,1 1-1,0-1 1,0 0 0,-1 1-1,1-1 1,0 0 0,0 1-1,0-1 1,0 0 0,0 1-1,-1-1 1,1 0 0,0 1-1,0-1 1,0 1 0,0-1-1,0 0 1,0 1 0,0-1-1,0 0 1,0 1 0,1-1-1,-1 1 1,0-1 0,0 0-1,0 1 1,0-1 0,0 0-1,1 1 1,-1-1 0,0 0-1,0 0 1,0 1 0,1-1-1,-1 0 1,0 0 0,1 1-1,-1-1 1,20 10-575,-18-9 850,36 14 79,1-2 1,0-2-1,1-1 1,77 8-1,-74-15-1893,0-1 0,56-5 0,-50-7-3642,-7-8-2190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3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12 8872,'0'0'10506,"12"-1"-10068,2-1-302,96-6 1060,-96 8-1133,0 0 1,0 1 0,0 0 0,0 1-1,0 0 1,16 6 0,-28-8-20,0 1 0,-1 0 0,1-1 0,-1 1 0,1 0 0,-1 0 0,0-1 0,1 1 0,-1 0 0,0 1 0,1-1 0,-1 0 0,0 0 0,0 0-1,0 1 1,0-1 0,0 1 0,0-1 0,-1 0 0,1 1 0,0 0 0,-1-1 0,2 4 0,-2-2 64,-1-1 1,1 1-1,0 0 0,-1 0 0,1-1 0,-1 1 0,0 0 1,0 0-1,0-1 0,0 1 0,0-1 0,0 1 0,-3 2 1,-6 9 468,-1-1 0,-1 1 0,-22 19 0,26-25-512,-49 40 550,-25 26-139,74-66-512,0 0-1,1 0 1,0 1 0,1 1 0,0-1-1,1 1 1,-6 12 0,10-21-374,-3 14-253,5-8-5124,7-6-3929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6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3 8264,'1'0'192,"-1"-1"1,0 1 0,0 0-1,0 0 1,1 0-1,-1-1 1,0 1 0,0 0-1,1 0 1,-1 0-1,0 0 1,0 0 0,1 0-1,-1-1 1,0 1-1,0 0 1,1 0 0,-1 0-1,0 0 1,1 0-1,-1 0 1,0 0-1,0 0 1,1 0 0,-1 0-1,0 0 1,0 0-1,1 1 1,-1-1 0,0 0-1,1 0 1,-1 0-1,0 0 1,0 0 0,0 0-1,1 1 1,-1-1-1,0 0 1,0 0 0,1 0-1,-1 1 1,0-1-1,0 0 1,0 0 0,0 1-1,0-1 1,1 0-1,-1 0 1,0 1 0,0-1-1,0 0 1,0 1-1,-3 22 2670,-15 26-2286,-90 132 260,20-38-642,88-143-285,0 0 0,0 0 0,0 0 1,0 0-1,0 0 0,0 0 0,-1 0 0,1 0 0,0 0 0,0 0 1,0 0-1,0 0 0,0 0 0,0 0 0,0 0 0,0 0 0,0 0 0,0 0 1,-1 0-1,1 0 0,0 0 0,0 0 0,0 0 0,0 0 0,0 0 1,0 0-1,0 0 0,0 0 0,0 0 0,0 0 0,0 0 0,-1 0 0,1 0 1,5-19-2254,11-29-1752,25-40-3805,-18 41 2712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6118,'0'0'14141,"7"12"-12876,-2-2-1139,0 0 0,0 0-1,-1 0 1,0 1 0,-1-1 0,0 1-1,-1 0 1,0 0 0,-1 0-1,0 21 1,-13 166 3024,0-221-2003,-38-131-3698,50 153 2449,9 25-816,-3-17 935,1 0 0,-1 0 0,1 0-1,1-1 1,-1 0 0,1 0 0,0-1 0,0 0 0,1-1 0,-1 0-1,1 0 1,0-1 0,14 4 0,-19-6 30,1 0-1,0-1 1,-1 1-1,1-1 1,0 0 0,-1 0-1,1-1 1,0 1-1,-1-1 1,1 0-1,0 0 1,-1-1 0,0 1-1,1-1 1,-1 0-1,0 0 1,0-1 0,0 1-1,0-1 1,0 0-1,-1 0 1,1 0-1,-1 0 1,0-1 0,0 1-1,0-1 1,0 0-1,-1 0 1,4-7 0,-3 7 65,0-1 1,-1 0 0,0 0 0,0 0-1,0 0 1,-1-1 0,2-5 0,-3 10 218,-18 36-347,15-29 27,0 0 1,1 1 0,0-1-1,0 1 1,1 0 0,0-1-1,0 1 1,0 0 0,1 0-1,1 9 1,1-15 17,1 0 1,-1 0-1,0 0 1,1-1-1,0 1 1,-1-1-1,1 0 1,-1 0 0,1 0-1,-1 0 1,1 0-1,0-1 1,-1 1-1,1-1 1,-1 1-1,4-2 1,1-3 7,1 0 0,-1 0 1,0-1-1,-1 1 0,1-2 1,-1 1-1,0-1 1,-1 0-1,1 0 0,-1 0 1,-1-1-1,5-9 0,-5 70-127,-4-48 55,0 1 0,0-1 0,0 1 0,1-1-1,0 1 1,0-1 0,0 0 0,4 9 0,12 2-3674,15-11-6034,-11-5-1948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7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10954,'0'0'16784,"-8"2"-17019,4-1 219,-26 11-771,28-12 704,1 1 0,-1 0 1,1 0-1,0 0 0,0 0 0,-1 0 1,1 0-1,0 0 0,0 0 0,0 1 1,0-1-1,0 0 0,0 0 0,1 1 1,-1-1-1,0 1 0,1-1 0,-1 1 1,1-1-1,0 1 0,-1-1 1,1 4-1,0-4 37,0-1 0,1 1 0,-1-1 0,0 1 0,1 0 0,-1-1 1,1 1-1,-1-1 0,1 1 0,-1-1 0,1 1 0,-1-1 0,1 1 0,0-1 0,-1 1 0,1-1 1,0 0-1,-1 1 0,1-1 0,0 0 0,-1 0 0,1 0 0,0 1 0,0-1 0,-1 0 0,2 0 1,30 4-849,-14-2 459,-18-2 459,1 0 1,0 0-1,0 1 0,-1-1 1,1 0-1,0 1 0,-1-1 1,1 0-1,0 1 1,-1-1-1,1 1 0,-1-1 1,1 1-1,-1 0 0,1-1 1,-1 1-1,1-1 0,-1 1 1,0 0-1,1-1 0,-1 1 1,0 0-1,1 0 0,-1-1 1,0 1-1,0 0 0,0-1 1,0 1-1,0 0 0,0 0 1,0 0-1,0-1 1,0 1-1,0 0 0,0 0 1,0-1-1,0 1 0,-1 0 1,1-1-1,0 1 0,-1 0 1,1 0-1,0-1 0,-1 1 1,1-1-1,-1 1 0,1 0 1,-1-1-1,1 1 0,-1-1 1,0 1-1,1-1 1,-1 1-1,-30 26 914,23-22-1129,1 0 1,0-1-1,-1 0 1,0 0-1,0-1 0,0 0 1,0 0-1,-1-1 1,-10 2-1,3-4-5345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43 141 10314,'0'0'10666,"10"-4"-9620,-5 3-949,-1 0-26,0-1 1,0 1 0,0 0-1,-1-1 1,1 0 0,0 0-1,-1 0 1,0 0 0,1-1-1,-1 1 1,0-1 0,0 0-1,-1 0 1,1 0 0,0 0-1,-1 0 1,0-1 0,0 1-1,0-1 1,2-5 0,-2 3 0,0-1 0,0 0 0,-1 1 1,1-1-1,-1-13 0,-1 19-74,0 0-1,0 0 1,0 0-1,-1 0 1,1 0 0,0 0-1,-1 0 1,1 0-1,-1 0 1,1 0-1,-1 0 1,1 0-1,-1 0 1,0 0-1,1 0 1,-1 0 0,0 0-1,0 1 1,0-1-1,1 0 1,-1 1-1,0-1 1,0 0-1,0 1 1,0-1-1,0 1 1,0 0 0,0-1-1,-1 1 1,1 0-1,0 0 1,0-1-1,0 1 1,0 0-1,0 0 1,0 0-1,0 0 1,-1 1 0,1-1-1,0 0 1,0 0-1,0 1 1,-1 0-1,-2 0-15,1 0 0,-1 1-1,1-1 1,-1 1-1,1 0 1,0 0 0,0 1-1,0-1 1,0 1-1,0-1 1,1 1 0,-1 0-1,1 0 1,-1 0-1,1 0 1,0 1 0,-2 4-1,-4 7-9,1 0-1,-8 27 1,12-33 15,0 1 0,1-1 0,0 1 0,1 0 0,0 0 0,0 0 0,1 0 0,1 10 0,-1-17 14,1 0 0,-1 0 0,1 0 0,0 0 0,0 0 0,0 0 0,0-1 0,0 1 0,1 0 0,-1-1 0,1 1 0,0-1 0,0 0 0,0 1 0,0-1 0,0 0 0,0 0 0,0 0 0,1-1 0,-1 1 0,1 0 0,-1-1 0,1 0 0,0 1 0,0-1 0,-1 0 0,1-1 0,0 1 0,0 0 1,5 0-1,8 0 21,0 0 0,0-1 1,-1-1-1,1 0 1,0-1-1,-1 0 0,1-2 1,18-6-1,-19 5-1024,-1-1-1,-1 0 1,1-1-1,-1-1 1,14-10-1,17-20-8659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9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6534,'0'0'12674,"7"-9"-10630,-4 4-1846,1 0 1,0 0-1,0 0 0,0 1 1,1 0-1,0 0 0,-1 0 0,1 0 1,1 1-1,-1 0 0,0 0 1,1 0-1,0 1 0,-1 0 0,1 0 1,0 0-1,0 1 0,0 0 0,0 0 1,9 0-1,-14 0-189,0 1-1,0 0 1,1 0-1,-1 0 1,0 0-1,0 0 1,0 0-1,1 1 1,-1-1-1,0 0 1,0 1 0,0-1-1,0 0 1,0 1-1,0 0 1,0-1-1,0 1 1,0-1-1,0 1 1,0 0-1,0 0 1,0 0 0,0-1-1,-1 1 1,2 2-1,-1-1 2,-1 0 0,1 0 1,-1 0-1,1 0 0,-1-1 0,0 1 0,0 0 0,0 0 1,0 0-1,-1 0 0,1 0 0,0 0 0,-1 0 0,0 2 1,-5 10 28,0 0 1,0 0 0,-12 17 0,11-19-19,-7 24-32,13-35 10,1 0 0,-1-1 1,1 1-1,0 0 0,-1 0 0,1-1 0,0 1 0,0 0 0,0 0 0,-1-1 1,1 1-1,0 0 0,0 0 0,0-1 0,0 1 0,0 0 0,0 0 0,0 0 0,1-1 1,-1 1-1,0 0 0,0 0 0,1-1 0,-1 1 0,0 0 0,1-1 0,-1 1 1,0 0-1,1-1 0,-1 1 0,1-1 0,-1 1 0,1 0 0,0-1 0,-1 1 1,1-1-1,-1 0 0,1 1 0,0-1 0,0 1 0,0-1 0,9-1 31,0 0 0,0-1 0,-1 0-1,1-1 1,-1 0 0,1 0 0,-1-1-1,0 0 1,0-1 0,-1 0 0,0 0 0,12-10-1,1-3 37,0 0 0,-1-1 0,21-28 0,-47 62-46,0-1-1,0 1 0,2 0 0,0 0 0,0 0 0,-1 27 0,5-41-15,0 1-1,-1 0 1,1-1 0,1 1 0,-1 0-1,0-1 1,0 1 0,1-1 0,-1 1 0,0 0-1,1-1 1,0 1 0,-1-1 0,1 0-1,0 1 1,0-1 0,0 1 0,0-1-1,0 0 1,0 0 0,0 0 0,0 1-1,2 0 1,1-1 39,-1 0 1,0 0-1,0 0 0,1 0 0,-1-1 0,0 1 1,1-1-1,-1 0 0,0 0 0,1-1 0,5 0 1,-5 0 12,1-1 1,-1 0 0,1 1 0,-1-2 0,1 1 0,-1 0 0,0-1-1,0 0 1,0 0 0,-1 0 0,1-1 0,-1 1 0,0-1 0,0 0-1,0 1 1,0-1 0,2-5 0,0 2 102,-1 0 0,-1 0 1,1 0-1,-1-1 0,0 1 0,-1-1 1,0 0-1,0 0 0,1-15 0,-4 23-163,-1 1 1,1-1-1,-1 1 0,1-1 0,0 1 0,-1 0 1,1-1-1,0 1 0,-1 0 0,1 0 0,0 0 0,0 0 1,0 0-1,-2 1 0,3-1 13,-2 2-24,0 0 0,0 0-1,1 1 1,-1-1 0,1 1-1,0-1 1,0 1-1,0-1 1,0 1 0,1 0-1,-1-1 1,1 1 0,0 0-1,0-1 1,1 8 0,0-11 14,-1 1 1,0-1-1,1 0 1,-1 1 0,0-1-1,1 1 1,-1-1-1,1 0 1,-1 1 0,1-1-1,-1 0 1,1 1-1,-1-1 1,1 0 0,-1 0-1,1 0 1,-1 1-1,1-1 1,-1 0 0,1 0-1,0 0 1,-1 0-1,1 0 1,-1 0 0,1 0-1,-1 0 1,1 0-1,-1 0 1,1-1 0,0 1-1,-1 0 1,1 0-1,-1 0 1,1-1 0,-1 1-1,1 0 1,-1-1-1,1 1 1,-1 0 0,1-1-1,21-14-110,-14-5 96,-8 19 9,0 1-1,1-1 1,-1 1 0,0-1-1,0 1 1,0-1 0,0 1 0,0 0-1,0-1 1,0 1 0,0-1-1,0 1 1,-1-1 0,1 1-1,0-1 1,0 1 0,0-1 0,0 1-1,-1 0 1,1-1 0,0 1-1,0-1 1,-1 1 0,1 0 0,0-1-1,-1 1 1,1 0 0,0-1-1,-1 1 1,1 0 0,0 0-1,-1-1 1,1 1 0,-1 0 0,1 0-1,-1 0 1,1 0 0,0-1-1,-1 1 1,1 0 0,-1 0 0,1 0-1,-1 0 1,1 0 0,-1 0-1,4-3 82,1-1 0,-1 1 0,0-1-1,0 0 1,0 0 0,-1 0 0,1 0 0,2-9-1,1 3 22,-4 9-118,-2 8 6,-7 24 6,-1 15 42,8-46 192,-8-4-9416,4-2 2198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0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73 7687,'0'1'457,"-1"-1"0,1 0 0,-1 0 0,0 1 0,1-1 0,-1 0 0,1 1 0,-1-1 0,1 1 0,0-1 0,-1 1-1,1-1 1,-1 1 0,1-1 0,0 1 0,-1-1 0,1 1 0,0-1 0,0 1 0,-1-1 0,1 1 0,0 0 0,0-1 0,0 1 0,0 0 0,0-1-1,0 1 1,0-1 0,0 1 0,0 0 0,0 0 0,17 8 4362,27-5-3766,-38-5-1006,-1 0 0,0 0 0,1-1 0,-1 0 0,0 0 0,0 0 0,0-1 0,0 0 0,0 0 0,0 0 0,-1 0 0,0-1 0,1 0 0,-1 0 0,-1 0 0,1 0 0,0-1 0,-1 1 0,5-10 0,-23 55 5,10-30-64,1 0 0,0 0 0,0 1 0,1-1 0,1 1 0,-2 17 0,4-28-8,2 26 152,2-27 114,4-15-108,-5 10-163,1-1-1,0 0 0,-1 1 0,2 0 0,-1 0 1,1 0-1,0 1 0,0-1 0,0 1 1,0 1-1,1-1 0,-1 1 0,1-1 1,0 2-1,0-1 0,0 1 0,1 0 0,-1 0 1,0 0-1,1 1 0,0 0 0,-1 0 1,1 1-1,-1 0 0,1 0 0,0 1 1,-1-1-1,8 3 0,-13-3 19,0 1 0,1-1 0,-1 1 1,0-1-1,0 1 0,0 0 0,0-1 0,0 1 0,0 0 1,0 0-1,0-1 0,0 1 0,-1 0 0,1 0 0,0 0 1,-1 0-1,1 0 0,0 0 0,-1 1 0,1-1 0,-1 0 1,1 0-1,-1 0 0,0 0 0,0 1 0,1-1 0,-1 2 1,0 0 54,0-1 1,0 1 0,0 0 0,0-1 0,0 1-1,0-1 1,-1 1 0,1 0 0,-1-1 0,0 1-1,0-1 1,-1 3 0,2-5-14,-1 0 0,1 0 0,0 0-1,-1 1 1,1-1 0,-1 0 0,1 0 0,0 0 0,-1 0-1,1 0 1,0 0 0,-1 0 0,1 0 0,-1 0 0,1 0 0,0 0-1,-1-1 1,1 1 0,0 0 0,-1 0 0,1 0 0,0 0-1,-1-1 1,1 1 0,0 0 0,-1 0 0,1 0 0,0-1-1,-1 1 1,1 0 0,0-1 0,0 1 0,0 0 0,-1-1 0,1 1-1,0 0 1,0-1 0,0 1 0,0 0 0,-1-1 0,1 1-1,0 0 1,0-1 0,0 1 0,0-1 0,0 1 0,0-1-1,-8-18 136,4 9-191,1-1 1,1 1-1,0-1 1,0 1-1,0-16 1,4 24-112,0 0 0,0 1 1,0-1-1,0 1 0,0 0 0,0 0 1,1 0-1,-1 0 0,0 0 0,1 0 1,-1 0-1,3 0 0,9-4-1769,0-8-2727,-11-2-2286,-3-2-3004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0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16464,'0'0'10698,"52"-4"-15759,-35 4-9737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0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7687,'0'0'13261,"3"13"-11948,2 16-854,-1 1-1,-2 0 1,-1 47-1,-14 102-43,6-102-139,10-49 585,-3-27-812,1-1 0,-1 1 0,0-1 0,1 0 0,-1 1 0,0-1 0,1 1 0,-1-1 0,1 0 0,-1 1 0,1-1 1,-1 0-1,1 0 0,-1 1 0,1-1 0,-1 0 0,1 0 0,-1 0 0,1 0 0,-1 0 0,1 1 0,-1-1 0,1 0 0,-1 0 0,1 0 0,-1 0 0,2-1 0,2 0 182,0-1 0,-1 1 0,1-1 0,0 0 0,-1 0-1,1-1 1,-1 1 0,0-1 0,5-5 0,16-14 748,-2-1-1,32-43 1,-46 55-1055,-1-1 0,-1 0 1,8-18-1,-11 22-571,0 0 0,-1-1 0,0 1 1,0 0-1,-1-1 0,0-12 0,-1 21 475,0-1-1,0 1 1,0 0 0,0 0 0,0-1-1,0 1 1,0 0 0,0 0 0,0-1-1,0 1 1,0 0 0,0 0 0,0-1-1,-1 1 1,1 0 0,0 0 0,0-1-1,0 1 1,0 0 0,-1 0 0,1 0-1,0 0 1,0-1 0,-1 1 0,1 0-1,0 0 1,0 0 0,-1 0 0,1 0-1,0 0 1,0 0 0,-1-1 0,1 1-1,0 0 1,0 0 0,-1 0 0,1 0-1,0 0 1,0 0 0,-1 0 0,1 0-1,0 0 1,-1 1 0,1-1-1,0 0 1,-3 0-1390,-10 0-5784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1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4869,'0'0'9449,"0"8"-5851,1 25-465,-1-32-2966,0 0-1,1 0 1,-1 0-1,0 0 0,1 0 1,-1-1-1,1 1 1,-1 0-1,1 0 0,-1 0 1,1-1-1,0 1 1,-1 0-1,1 0 1,0-1-1,-1 1 0,1-1 1,0 1-1,0-1 1,0 1-1,0-1 0,0 1 1,-1-1-1,1 0 1,0 1-1,0-1 1,0 0-1,0 0 0,0 0 1,2 0-1,33 0 713,-29-1-666,1 1-178,0-1 0,0-1 0,0 1-1,0-1 1,-1-1 0,1 1 0,11-7-1,-12 6-285,0 0 0,0 0 1,1 0-1,0 1 0,-1 0 0,1 1 0,12-2 0,-17 4 224,-1 0 0,0 0 1,1 0-1,-1 0 0,0 0 0,1 0 0,-1 0 1,0 1-1,0-1 0,0 1 0,0 0 1,-1-1-1,1 1 0,0 0 0,2 4 1,-2-4 33,0 1 0,1 0 0,-1-1 1,1 1-1,0-1 0,0 0 0,0 1 1,5 1-1,0-2 4,0 0 1,1-1-1,-1 0 1,0-1-1,0 0 1,0 0-1,0-1 1,0 0 0,0 0-1,0-1 1,0 0-1,0-1 1,0 1-1,-1-1 1,9-5-1,28-8-1284,-43 16 1284,-1 0 0,1 0-1,0 0 1,-1 0 0,1 1 0,0-1 0,-1 0 0,1 1 0,0-1 0,-1 0 0,1 1-1,-1-1 1,1 1 0,-1-1 0,1 1 0,-1-1 0,1 1 0,-1-1 0,1 1 0,-1-1-1,0 1 1,1 0 0,-1-1 0,0 1 0,0-1 0,1 1 0,-1 0 0,0-1 0,0 1-1,0 0 1,0 0 0,0-1 0,0 1 0,0 0 0,0 0 0,5 44 801,-1-11-420,-1-27-378,0 0 0,1 0 1,0 0-1,0-1 0,1 1 0,-1-1 0,2 0 0,-1-1 1,0 1-1,1-1 0,12 8 0,28 31-249,-44-41 224,1 1 1,-1-1-1,0 1 0,0-1 1,0 1-1,-1 0 1,1 0-1,-1 0 0,0-1 1,0 1-1,0 1 1,-1-1-1,1 6 0,-2-1 24,0 0-1,0 0 1,-1 0-1,0 0 0,0 0 1,-1-1-1,0 1 0,0-1 1,-1 0-1,-9 15 0,11-20-7,-1 1 0,1-1 0,-1 0 0,1 1 0,-1-1-1,0 0 1,0-1 0,0 1 0,-1 0 0,1-1 0,-1 0-1,1 0 1,-1 0 0,0 0 0,1-1 0,-1 1 0,0-1-1,0 0 1,0 0 0,-1 0 0,1-1 0,0 1 0,0-1-1,0 0 1,-7-1 0,9 0-21,0 0 1,0 0-1,0 0 0,0 0 0,1-1 0,-1 1 1,0-1-1,0 1 0,1-1 0,-1 1 1,1-1-1,0 0 0,-1 0 0,1 0 1,0 0-1,0 0 0,0 0 0,0 0 0,0 0 1,1 0-1,-2-4 0,-7-49-913,8 43 744,0 0 1,1 0-1,1 0 0,0 1 1,0-1-1,1 0 0,1 1 1,0-1-1,7-17 0,-5 20 271,-1 1-1,1 0 0,0 1 1,1-1-1,0 1 1,0 0-1,1 1 0,-1-1 1,1 1-1,1 0 1,-1 1-1,17-9 0,9-3 340,-20 12-263,-1-1 0,0-1 1,-1 0-1,0 0 1,15-13-1,-21 9 200,-12 9-155,-15 10-237,18-4 22,0 0 0,1 0 0,0 0 0,0 0 1,0 0-1,0 1 0,1 0 0,0-1 0,0 1 0,0 0 0,-1 6 0,2-10 18,1 0-1,-1 0 1,1 1 0,0-1-1,0 1 1,-1-1 0,1 0 0,0 1-1,0-1 1,0 0 0,1 1-1,-1-1 1,0 0 0,0 1 0,1-1-1,-1 0 1,1 1 0,-1-1-1,1 0 1,-1 0 0,1 1 0,0-1-1,0 0 1,0 0 0,-1 0-1,1 0 1,0 0 0,0 0 0,0 0-1,1 0 1,-1-1 0,0 1-1,0 0 1,0-1 0,1 1 0,-1 0-1,0-1 1,0 0 0,1 1-1,-1-1 1,0 0 0,1 0 0,-1 0-1,2 0 1,13 0-3,-1-1-1,0 0 1,0-2-1,0 0 1,0 0-1,0-2 1,0 1 0,-1-2-1,15-7 1,53-18-30,-81 31 41,0-1 1,0 1 0,-1 0 0,1-1 0,0 1 0,0 0-1,-1 0 1,1 0 0,0 0 0,0 0 0,-1 0 0,1 0-1,0 0 1,0 0 0,0 0 0,-1 0 0,1 0-1,0 0 1,0 1 0,-1-1 0,1 0 0,0 1 0,0-1-1,0 14 963,-1-14-951,0 1 0,-1-1 0,1 1 0,0 0-1,0-1 1,0 1 0,0 0 0,0-1 0,-1 1-1,1 0 1,0-1 0,1 1 0,-1 0 0,0-1-1,0 1 1,0 0 0,0-1 0,0 1 0,1-1-1,-1 1 1,0 0 0,1-1 0,-1 1 0,0-1-1,1 1 1,-1-1 0,1 1 0,-1-1 0,1 1-1,-1-1 1,1 1 0,-1-1 0,1 0 0,-1 1-1,1-1 1,-1 0 0,1 1 0,0-1 0,-1 0-1,1 0 1,0 0 0,-1 0 0,2 1 0,8-1 60,0-1 0,0 1 1,0-2-1,0 1 0,-1-1 1,14-5-1,-15 4-267,0 1 0,0 0 0,1 0 0,-1 1 0,0 0 0,0 0 0,1 1 0,-1 0 0,15 2 1,-22-2 169,-1 1 1,1-1-1,0 1 1,-1 0-1,1-1 1,0 1-1,-1 0 1,1-1 0,-1 1-1,1 0 1,-1 0-1,1-1 1,-1 1-1,0 0 1,1 0-1,-1 0 1,0 0 0,0 0-1,0 0 1,1-1-1,-1 1 1,0 0-1,0 0 1,0 0-1,0 0 1,-1 1 0,-1 13-958,-2-5-3440,-2-7-4345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3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142 205 8584,'6'-3'14095,"-14"-2"-10593,-15-2-3621,18 6 118,-1 1 0,1 0-1,-1 1 1,1-1 0,-1 1 0,1 0-1,0 1 1,-1-1 0,1 1 0,0 0-1,0 0 1,0 1 0,-7 4 0,9-5-11,0 0 1,1 1-1,-1-1 1,0 1 0,1 0-1,0 0 1,0 0 0,0 0-1,0 0 1,0 0-1,0 1 1,1-1 0,-1 1-1,1-1 1,0 1 0,0-1-1,1 1 1,-1 0-1,1 0 1,0 4 0,0-7 9,0 0-1,1-1 1,-1 1 0,1-1 0,-1 1-1,1 0 1,-1-1 0,1 0 0,-1 1-1,1-1 1,-1 1 0,1-1 0,0 0 0,-1 1-1,1-1 1,0 0 0,-1 1 0,1-1-1,0 0 1,0 0 0,-1 0 0,1 0-1,0 0 1,0 0 0,-1 0 0,1 0 0,0 0-1,-1 0 1,1 0 0,0 0 0,0-1-1,-1 1 1,1 0 0,1-1 0,29-8 138,-18 1-132,0-1 0,0 0-1,-1-1 1,-1 0-1,0 0 1,0-1-1,-1-1 1,17-25 0,-17 27 63,-18 30-124,2-6 105,4-10-32,1 1 0,-1-1 0,1 0 0,0 0 0,0 1 0,0-1 0,1 1 0,-1-1 0,1 1 0,0-1 0,1 1 0,-1-1 0,3 9 0,-3-11 15,1-1 0,1 1 0,-1 0 0,0-1 0,0 1 0,1 0 0,-1-1 0,1 0 0,-1 1 0,1-1 0,0 0 0,-1 0 0,1 0 0,0 0 0,0 0 0,0 0 0,0 0 0,0-1 0,0 1 0,0-1 0,0 1 0,0-1 0,0 0 0,0 0 0,0 0 0,0 0 0,0 0 0,0 0 0,0 0 0,3-2 0,0 1 14,-1 0 0,0-1-1,1 1 1,-1-1-1,0 0 1,0 0 0,0-1-1,-1 1 1,1-1 0,0 0-1,-1 0 1,0 0-1,6-7 1,20-31-248,-44 83 142,14-39 61,0 0 0,1 0 0,-1 0-1,1 1 1,-1-1 0,1 0 0,0 0-1,0 0 1,0 0 0,1 0 0,-1 0-1,2 4 1,-2-6 13,1 0 0,0 0 0,0-1-1,0 1 1,0-1 0,0 1 0,0-1 0,0 1 0,0-1-1,0 1 1,1-1 0,-1 0 0,0 0 0,0 0-1,0 0 1,0 1 0,0-1 0,1-1 0,-1 1 0,0 0-1,0 0 1,0 0 0,0-1 0,0 1 0,0 0 0,0-1-1,2 0 1,28-15 274,-25 10-245,1 0 0,-1-1 0,0 1 0,-1-2 0,0 1 0,9-16 0,-15 40-211,0-1 1,1 1 0,2 19 0,-1-36 176,-1 1 0,1 0-1,0 0 1,-1 0 0,1-1 0,0 1 0,0 0-1,-1-1 1,1 1 0,0-1 0,0 1-1,0-1 1,0 1 0,0-1 0,0 0 0,0 1-1,-1-1 1,1 0 0,0 0 0,0 0 0,0 1-1,0-1 1,0 0 0,0 0 0,0-1 0,0 1-1,0 0 1,0 0 0,0 0 0,0-1 0,0 1-1,0 0 1,0-1 0,1 0 0,33-14 194,-24 6-212,0-1 0,-1 0 1,0-1-1,0 0 0,-2 0 0,1-1 0,-1 0 1,10-22-1,3-12-465,16-51 0,-36 94 435,6-23-622,-16 62 732,2 0 0,0 0 0,3 0 0,1 1 0,2 0 0,1-1 0,2 1 0,8 44 0,-2-34-37,-2 1 1,0 74 0,-6-121-19,1 0 0,-1-1 0,-1 1 0,1 0 0,0 0 0,0 0 0,0-1 0,0 1 0,-1 0 0,1 0 0,0 0 1,0-1-1,-1 1 0,1 0 0,-1-1 0,1 1 0,-1 0 0,1-1 0,-1 1 0,1 0 0,-1-1 0,0 1 0,1-1 0,-1 1 0,0-1 0,1 1 0,-1-1 0,0 0 0,0 1 0,1-1 0,-1 0 0,0 0 0,0 0 0,0 1 0,1-1 0,-1 0 0,0 0 0,0 0 0,0 0 0,0 0 1,1 0-1,-1-1 0,0 1 0,0 0 0,-1-1 0,-1 1 52,0-1 0,0 0 1,0 0-1,0-1 1,0 1-1,0-1 0,0 1 1,1-1-1,-1 0 0,1 0 1,-3-2-1,-4-8-76,0-1 0,1-1 0,0 1 0,1-1-1,1 0 1,0-1 0,1 0 0,0 0 0,1 0 0,1 0 0,1 0-1,0-1 1,0-16 0,2 29 3,1 1 0,-1 0 0,1 0-1,-1-1 1,1 1 0,0 0 0,0 0 0,0 0-1,0 0 1,0 0 0,0 0 0,0 0 0,1 1 0,-1-1-1,1 0 1,-1 1 0,1-1 0,0 1 0,0-1-1,0 1 1,-1 0 0,1 0 0,0 0 0,1 0 0,-1 0-1,0 0 1,0 0 0,4 0 0,9-3-310,1 1-1,-1 1 1,20-1 0,-12 1-1123,24-4-3605,3-4-4806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7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11659,'-2'15'8934,"1"6"-3994,1 10-2864,3 23-3203,-1 16 1326,-2 133 410,0-202-602,0 0 0,0-1 0,0 1 1,0 0-1,0-1 0,1 1 0,-1-1 0,0 1 0,0-1 1,1 1-1,-1-1 0,0 1 0,1 0 0,-1-1 0,0 0 1,1 1-1,-1-1 0,1 1 0,-1-1 0,0 1 1,1-1-1,-1 0 0,1 1 0,0-1 0,-1 0 0,1 0 1,-1 1-1,1-1 0,-1 0 0,1 0 0,0 0 0,-1 0 1,1 0-1,-1 0 0,1 0 0,0 0 0,-1 0 1,1 0-1,-1 0 0,1 0 0,0 0 0,-1 0 0,1 0 1,-1-1-1,1 1 0,0 0 0,-1-1 0,1 1 1,-1 0-1,1-1 0,-1 1 0,0 0 0,1-1 0,0 0 1,32-22 536,-15 4-419,-1-1-1,0-1 1,-2 0-1,18-34 1,42-99-505,-66 133 201,-9 26-6361,-1 1 3631,-5 8-4885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7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11659,'0'0'12107,"48"40"-11626,-25-34-321,-1-1-96,8-3-1890,0-2-3234,5 0-3396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8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0 5445,'0'0'14803,"-11"1"-12523,4 0-2102,0 0 1,0 1-1,1 0 0,-1 0 1,0 0-1,1 1 0,-1 0 1,1 0-1,-9 7 0,11-8-128,1 1-1,-1-1 1,1 1-1,0 0 1,0 0 0,0 0-1,0 1 1,1-1-1,-1 1 1,1-1-1,0 1 1,0 0-1,0 0 1,0 0 0,1 0-1,0 0 1,0 0-1,0 0 1,0 1-1,0 6 1,1-11-50,1 1 0,-1 0 0,1 0 0,-1 0-1,1-1 1,-1 1 0,1 0 0,-1 0 0,1-1 0,0 1 0,-1-1 0,1 1 0,0-1-1,0 1 1,-1-1 0,1 1 0,0-1 0,0 1 0,0-1 0,-1 0 0,1 0 0,0 1-1,0-1 1,0 0 0,0 0 0,0 0 0,0 0 0,0 0 0,0 0 0,-1 0 0,1 0-1,2-1 1,34-3 207,22-11-347,-45 10 86,0 1 0,0 1 0,0 0 0,0 1 0,1 1 0,-1 0 1,18 1-1,-30 0 80,-1 1 1,0-1 0,0 0-1,0 0 1,0 1 0,0-1-1,0 1 1,0-1 0,0 1-1,0 0 1,0-1 0,0 1 0,0 0-1,0-1 1,-1 1 0,1 0-1,0 0 1,0 0 0,-1 0-1,1 0 1,-1 0 0,1 0-1,0 2 1,-1-2 4,1 0 0,-1 0 0,1-1 0,-1 1 0,1 0 0,-1 0 0,1 0 0,-1 0 0,1-1-1,0 1 1,-1 0 0,1-1 0,0 1 0,0 0 0,0-1 0,-1 1 0,1-1 0,0 1 0,0-1 0,0 0 0,0 1 0,0-1 0,0 0 0,0 1-1,0-1 1,0 0 0,0 0 0,0 0 0,0 0 0,0 0 0,0 0 0,0 0 0,1-1 0,11-2-34,-1 0 0,0-1 0,0-1 0,0 0 1,12-7-1,26-11-1256,-38 19 1033,0 0-1,0 1 1,0 1-1,0-1 1,1 2-1,15 0 1,-27 1 292,0 0 1,-1 1-1,1-1 1,0 1-1,0-1 1,0 1 0,-1 0-1,1-1 1,0 1-1,0 0 1,-1-1-1,1 1 1,-1 0 0,1 0-1,-1 0 1,1 0-1,-1 0 1,1-1-1,-1 1 1,0 0 0,0 0-1,1 0 1,-1 0-1,0 0 1,0 0-1,0 0 1,0 0 0,0 0-1,0 0 1,0 0-1,-1 2 1,0 21-591,0-14-5172,2-22-10634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8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15727,'0'0'6635,"-3"9"-4211,-1 2-1917,1-4-231,0 0-1,1 1 0,-1-1 0,2 1 1,-1 0-1,0 10 0,42-16-755,-25-3 251,0 0-1,1-2 1,22-5 0,-24 4 445,1 1 0,0 0 0,24-1 0,-38 5-155,0 1 1,0-1 0,0 0 0,0 0 0,0 1-1,0-1 1,0 1 0,-1-1 0,1 1 0,-1-1-1,1 1 1,-1-1 0,1 1 0,-1-1 0,0 1 0,0 0-1,0-1 1,0 1 0,0-1 0,0 3 0,-2 39 359,0-25-474,2-9-2531,8-13-12135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7079,'0'0'15791,"5"9"-15813,31 89 235,-21-53-116,-15-44-88,1 1 0,-1-1-1,0 0 1,0 0 0,1 1 0,-1-1 0,0 0-1,1 0 1,0 0 0,-1 0 0,1 0 0,-1 0-1,1 0 1,0 0 0,0 0 0,0 0 0,-1 0 0,1 0-1,0 0 1,0-1 0,0 1 0,1 0 0,-1-1-1,0 1 1,0 0 0,0-1 0,0 0 0,0 1-1,1-1 1,-1 0 0,0 1 0,0-1 0,1 0-1,-1 0 1,0 0 0,0 0 0,1 0 0,-1-1 0,0 1-1,0 0 1,0 0 0,1-1 0,-1 1 0,0-1-1,0 1 1,0-1 0,0 0 0,0 1 0,0-1-1,0 0 1,0 0 0,0 1 0,0-1 0,0 0-1,0 0 1,-1 0 0,2-1 0,8-10 203,0 0 1,0 0-1,12-22 0,-15 23-157,10-22 212,-13 25-138,0 0 0,0 0 0,1 0 0,9-11 0,-10 68-315,-4-47 190,0 0 0,0 1 0,0-1 0,0 0 0,0 1 0,1-1 0,-1 0 0,1 1 0,0-1 1,0 0-1,0 0 0,0 0 0,0 0 0,0 0 0,0 0 0,1 0 0,-1 0 0,1 0 0,-1 0 1,1-1-1,0 1 0,2 1 0,-1-2 21,-1 0 1,0-1 0,1 1-1,-1-1 1,1 0-1,-1 0 1,0 0-1,1 0 1,-1 0-1,1-1 1,-1 1 0,1 0-1,-1-1 1,0 0-1,1 0 1,-1 0-1,0 0 1,0 0 0,0 0-1,0 0 1,3-3-1,6-4 95,0-1 0,0 0 0,0-1 0,-1-1 1,12-16-1,22-22-328,-37 49 30,-4 13-120,-1 29-347,-1-18 420,-1-23 194,0 1-1,0-1 1,0 1-1,0-1 0,1 0 1,-1 1-1,0-1 1,1 0-1,-1 1 0,1-1 1,-1 0-1,1 0 1,0 1-1,0-1 1,-1 0-1,1 0 0,0 0 1,0 0-1,0 0 1,0 0-1,0 0 0,0 0 1,1 0-1,-1-1 1,0 1-1,0 0 0,1-1 1,-1 1-1,0-1 1,1 0-1,-1 1 0,0-1 1,1 0-1,-1 0 1,1 1-1,-1-1 0,0 0 1,1-1-1,-1 1 1,1 0-1,-1 0 0,0-1 1,1 1-1,-1 0 1,2-2-1,2 0-405,0 0 0,-1 0 0,1-1 0,0 0-1,-1 0 1,0 0 0,0 0 0,0-1 0,0 1 0,6-9 0,8-15-7822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9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10154,'0'0'10111,"11"2"-7917,3 1-1811,-1-1 1,1 0 0,0-2 0,17 0 0,-27 0-323,0 0 1,-1 0 0,1 0-1,-1-1 1,1 0 0,0 1-1,-1-1 1,0-1 0,1 1 0,-1 0-1,0-1 1,1 0 0,-1 1-1,0-1 1,0-1 0,0 1 0,-1 0-1,1-1 1,0 1 0,-1-1-1,0 0 1,0 0 0,0 0-1,0 0 1,3-7 0,-5 10-63,0 0 0,1 0 0,-1-1 0,0 1 0,0 0 0,0 0 0,0-1 0,0 1 0,0 0 0,0-1 0,0 1 0,0 0 0,0 0 0,0-1 0,0 1 0,0 0 0,0-1 0,0 1 0,0 0 0,0 0 0,0-1 0,0 1 0,0 0 0,0-1 0,0 1 0,-1 0 0,1 0 0,0-1 0,0 1 0,0 0 1,0 0-1,-1 0 0,1-1 0,0 1 0,0 0 0,-1 0 0,1 0 0,0-1 0,0 1 0,-1 0 0,1 0 0,0 0 0,-1 0 0,-16 3-7,-17 15 11,29-14 69,1 0 1,0 0-1,1 1 0,-1-1 1,1 1-1,0 0 1,0 0-1,0 0 0,1 0 1,0 0-1,0 1 1,0-1-1,0 1 1,1-1-1,-1 7 0,3-11-55,-1-1 0,0 1 0,1-1 0,-1 1 0,0 0 0,1-1-1,-1 1 1,1-1 0,-1 1 0,1-1 0,-1 1 0,1-1 0,0 0 0,-1 1 0,1-1-1,0 0 1,-1 1 0,1-1 0,0 0 0,-1 0 0,1 0 0,0 1 0,-1-1-1,1 0 1,0 0 0,-1 0 0,1 0 0,0 0 0,0 0 0,-1 0 0,1-1-1,0 1 1,1 0 0,27-6 258,38-25-529,-59 26 27,1 0 0,-1 0 1,1 1-1,1 0 0,-1 1 0,1 0 0,-1 0 0,1 1 1,0 0-1,14 0 0,-23 3 227,1-1-1,-1 1 1,0 0 0,0-1-1,0 1 1,1 0 0,-1 0-1,0 0 1,0 0 0,0 0 0,0 0-1,-1 0 1,1 1 0,0-1-1,0 0 1,-1 0 0,1 1-1,-1-1 1,1 0 0,-1 1 0,1-1-1,-1 0 1,0 1 0,0-1-1,1 1 1,-1-1 0,0 1-1,0-1 1,-1 2 0,1-1 20,0 0 0,0 0 0,0 1 1,1-1-1,-1 0 0,1 0 0,-1 0 0,1 0 1,0 0-1,-1 0 0,1 0 0,0-1 0,0 1 1,1 0-1,-1 0 0,0-1 0,0 1 0,1-1 1,2 3-1,-2-3-19,0 0 1,0-1-1,0 1 1,0 0-1,1-1 1,-1 0-1,0 1 1,0-1-1,1 0 1,-1 0-1,0 0 1,1 0-1,-1-1 1,0 1-1,0-1 1,0 1-1,1-1 1,-1 0-1,0 0 1,0 0-1,0 0 1,0 0-1,3-3 0,7-11-3236,-6-4-4311,-5 1-4957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9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14061,'0'0'8040,"67"-3"-6310,-28 3-641,8 0-865,7 0-192,4 0-2434,-2 0-6567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9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9577,'0'0'13004,"13"74"-12043,-9-43-640,1 3-193,-3-2-96,2-3-1666,-4-7-5509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0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4 6566,'0'0'15204,"-10"-1"-13923,7 0-1261,0 1 0,0-1 0,0 1 0,0 0 0,0 0 0,0 0 0,0 0 0,0 1 0,0-1 0,0 1-1,0 0 1,0-1 0,0 2 0,0-1 0,0 0 0,0 0 0,1 1 0,-1 0 0,1-1 0,-1 1 0,1 0 0,0 0 0,-1 0 0,1 1 0,0-1 0,0 0 0,1 1-1,-1 0 1,0-1 0,1 1 0,0 0 0,-1 0 0,-1 5 0,-1 5 79,0-1-1,0 1 1,2 0-1,-1 0 0,1 0 1,1 0-1,1 0 1,1 26-1,-1-37-79,0 1 1,1-1-1,-1 0 0,0 0 0,1 0 0,-1 0 1,1 1-1,0-1 0,0 0 0,0 0 0,0 0 0,0 0 1,0-1-1,0 1 0,1 0 0,-1 0 0,0-1 0,1 1 1,0-1-1,-1 1 0,4 1 0,-1-1 12,-1-1 0,0 0-1,0 0 1,1 0 0,-1 0 0,0-1 0,1 1-1,-1-1 1,1 0 0,-1 0 0,1 0 0,6-1-1,-3-1 11,0 1 0,0-1-1,0 0 1,0-1 0,0 1-1,0-1 1,-1-1 0,0 1-1,1-1 1,-1-1 0,0 1-1,9-9 1,-10 5 31,0 1 1,0-1 0,-1 0-1,0-1 1,0 1 0,-1-1-1,0 1 1,0-1-1,-1 0 1,0 0 0,-1 0-1,0 0 1,0-1-1,-2-13 1,1 22-66,0-1 1,0 0-1,-1 0 1,1 1-1,0-1 1,-1 0-1,0 1 1,1-1-1,-1 1 1,0-1-1,0 1 1,0-1-1,0 1 1,0 0-1,0-1 1,0 1-1,-1 0 1,1 0-1,0 0 1,-1 0-1,1 0 1,-1 0-1,1 0 1,-1 0-1,1 0 1,-1 1-1,0-1 1,1 1-1,-1-1 1,0 1-1,0 0 1,1 0-1,-1 0 1,0 0-1,1 0 1,-1 0-1,0 0 1,0 0-1,1 1 1,-1-1-1,0 1 1,1-1-1,-1 1 1,0 0-1,1-1 1,-1 1-1,1 0 1,-1 0-1,1 0 1,0 0-1,-1 0 1,1 1-1,0-1 0,0 0 1,0 1-1,-2 2 1,0 1-111,0 0-1,1 1 1,0-1-1,0 1 1,0-1-1,0 1 1,1 0 0,0 0-1,0 0 1,0 8-1,1-12-100,0-1 0,0 0 0,0 1 0,0-1 0,1 0 0,-1 1 0,0-1 0,0 0 0,1 1 0,-1-1 0,1 0 0,-1 0 0,1 1 0,-1-1 0,1 0 0,0 0 0,0 0 0,0 0 0,-1 0 0,1 0 0,0 0 0,0 0 0,0 0 0,1 0 0,-1-1 0,0 1 0,0 0 0,0-1 0,0 1 0,1-1 0,-1 1 0,0-1 0,1 0 0,-1 1 0,0-1 0,1 0 0,-1 0 0,0 0 0,1 0 0,-1 0 0,0 0-1,1 0 1,-1-1 0,0 1 0,1 0 0,-1-1 0,0 1 0,0-1 0,2-1 0,16-10-5150,0-11-2232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14125,'0'0'2360,"0"10"-908,0 261 6369,0-270-7803,1 0 0,-1 1 0,0-1 0,1 0 0,-1 1 0,1-1 0,-1 0 0,1 0 0,-1 1 1,1-1-1,0 0 0,0 0 0,-1 0 0,1 0 0,0 0 0,0 0 0,0 0 0,0 0 0,0 0 0,1-1 0,-1 1 0,0 0 1,0-1-1,0 1 0,1-1 0,-1 1 0,0-1 0,1 0 0,-1 1 0,0-1 0,1 0 0,-1 0 0,0 0 0,1 0 0,-1 0 1,0 0-1,1 0 0,-1-1 0,0 1 0,1 0 0,1-2 0,12-1 17,-1 0 0,0-2 0,15-6 0,-11 5-577,-10 3 465,0 0 0,0 1 0,0 0 0,0 0 0,0 1-1,0 0 1,1 0 0,-1 1 0,0 0 0,16 3 0,-24-2 149,1-1 0,0 1 0,-1 0 0,1 0 0,-1 0 0,1-1 0,-1 1 0,1 0 0,-1 0 0,0 0 0,1 0 0,-1 0 0,0 0 0,0 0 0,0 0 0,1 0 0,-1 0 0,0 0 0,0 0 0,-1 0 0,1-1 0,0 1 0,0 0 0,0 0 0,-1 0 0,1 0 0,0 0 0,-1 1 0,-12 27 1411,6-20-1353,-1 0 0,-1 0 0,1-1 0,-1 0 0,-1 0 0,0-1 1,0 0-1,0-1 0,-1 0 0,1-1 0,-2 0 0,1-1 0,0 0 0,-1-1 0,0 0 0,1 0 0,-1-1 1,-15 0-1,25-2-248,1 0 0,0 0 0,0 0 1,0 0-1,0 0 0,-1 0 0,1 0 1,0-1-1,0 1 0,0 0 0,0-1 1,0 1-1,0-1 0,0 1 0,0-1 1,0 1-1,0-1 0,0 0 1,-1-1-1,-3-14-4638,5 1-2019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14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12 117 8808,'0'0'24,"0"0"0,-1 1 0,1-1 0,0 0 0,-1 0-1,1 0 1,-1 1 0,1-1 0,0 0 0,-1 0 0,1 0 0,-1 0-1,1 0 1,-1 1 0,1-1 0,-1 0 0,1 0 0,-1 0-1,1 0 1,0-1 0,-1 1 0,1 0 0,-1 0 0,1 0 0,-1 0 425,15 4 107,33 10-503,1-2 1,1-3 0,-1-1-1,1-3 1,64 0-1,247-29 506,-135 4-361,125-18 501,-196 17-205,169 0 0,1149 21-387,-1142-26-87,-2 0 8,-196 30 256,-3 0-5431,-98-4 492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16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0 452 5285,'9'-3'101,"31"-11"913,1 2 0,1 1 0,62-7-1,142 3 244,-17 7-1113,-1-11 0,255-53 1,-264 35 39,401-16 0,624-32 40,-1224 84-224,336-47 813,115-8 590,-517 67 4782,-31 14-10054,68-22-1651,0-3-4927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5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48 186 16015,'1'-8'1399,"-1"3"-1241,1 0 0,1 0 0,-1 0 0,1 0 0,0 1 0,0-1 0,0 0 0,0 1 0,1-1-1,0 1 1,0 0 0,0 0 0,1 0 0,-1 0 0,1 0 0,0 1 0,0 0 0,0 0 0,0 0 0,1 0 0,6-3 0,18-8 9,1 1 1,1 1-1,0 1 0,1 2 0,0 1 1,0 2-1,1 1 0,-1 1 1,1 2-1,0 1 0,36 4 0,-63-3-175,-1 1 0,0 0-1,1 0 1,-1 0 0,1 0 0,-1 1-1,0 0 1,0 0 0,0 0-1,0 1 1,0 0 0,-1 0 0,5 3-1,-7-4 5,-1 0 1,1 0-1,-1 0 0,1 0 0,-1 0 1,0 0-1,0 0 0,0 0 0,0 0 1,0 1-1,-1-1 0,1 0 0,-1 1 1,1-1-1,-1 0 0,0 1 0,0-1 1,0 1-1,0-1 0,0 0 0,-1 1 0,1-1 1,-1 0-1,0 1 0,1-1 0,-1 0 1,0 0-1,0 1 0,0-1 0,-1 0 1,1 0-1,-3 3 0,-12 14 32,0-1-1,-1-1 0,-1 0 1,-1-1-1,0-1 1,-39 23-1,38-26-16,-110 70 20,67-44 137,-117 91 1,173-123-141,0 1-1,0 0 1,1 0 0,0 1-1,-7 13 1,11-19-15,1-1 0,0 1 0,0 0 1,0 0-1,0 0 0,0 0 0,1 0 0,-1 0 0,1 0 1,-1 0-1,1 0 0,0 0 0,0 0 0,-1 0 0,2 0 1,-1 0-1,0 0 0,0 0 0,1 0 0,-1 0 1,1 0-1,-1 0 0,1 0 0,0 0 0,0 0 0,0 0 1,0 0-1,0-1 0,0 1 0,0 0 0,4 2 1,-1-1 40,0 0 0,1-1 0,0 1 1,-1-1-1,1 0 0,0 0 0,0-1 1,0 1-1,0-1 0,11 1 1,59 0 472,-49-3-370,233-16 1040,-129 5-2337,-1 6-5734,-118 6-387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5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86 22389,'0'0'3967,"-8"4"-3113,-25 11-545,34-13-237,9-1-27,14-4 57,-20 1-77,0 0 0,0 0-1,-1-1 1,1 1 0,-1-1 0,0 0-1,1 0 1,-1 0 0,0 0-1,-1-1 1,1 1 0,-1-1 0,1 1-1,-1-1 1,0 0 0,-1 0-1,1 0 1,0 0 0,-1 0 0,0-1-1,0 1 1,-1 0 0,1-1-1,-1 1 1,0 0 0,0-6 0,0 9-14,-1 1 1,1 0 0,-1-1-1,1 1 1,0 0 0,-1-1 0,1 1-1,-1 0 1,1 0 0,-1-1 0,1 1-1,-1 0 1,1 0 0,-1 0 0,1 0-1,-1 0 1,1 0 0,-1-1 0,1 1-1,-1 0 1,1 0 0,-1 1-1,1-1 1,-1 0 0,1 0 0,-1 0-1,1 0 1,-1 0 0,1 1 0,-1-1-1,1 0 1,-1 0 0,1 1 0,-1-1-1,-17 9-101,11-2 72,0 0 0,0 0 0,0 1 1,1 0-1,0 1 0,1-1 0,0 1 0,0 0 1,1 0-1,0 0 0,-4 16 0,9-24-42,0-1-1,0 1 1,0-1 0,0 0-1,0 1 1,0-1-1,0 0 1,0 0 0,-1 0-1,1 0 1,0 0-1,0 0 1,0 0 0,0 0-1,0 0 1,0 0-1,0 0 1,2-1 0,1 0-240,0-1 1,-1 0 0,1 0-1,0 0 1,-1 0 0,1 0-1,-1 0 1,0-1 0,0 0 0,0 0-1,0 0 1,0 0 0,0 0-1,1-4 1,26-34-5504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6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1109 359 11082,'-28'-57'899,"-48"-89"1852,66 131-2369,0 0 1,-1 0-1,0 1 0,-1 0 1,-1 1-1,-23-19 0,28 27-349,0 0 0,-1 1 0,1 0 0,-1 0 0,0 1 0,0 0 0,0 0-1,0 1 1,0 1 0,-1-1 0,1 1 0,-1 1 0,1 0 0,-1 0-1,1 1 1,0 0 0,-1 1 0,1 0 0,0 0 0,0 1 0,0 0 0,-10 5-1,-11 6 16,0 2-1,0 1 1,1 1-1,-48 41 0,33-20 9,1 2 0,2 2 0,1 2 0,3 1-1,2 2 1,2 1 0,2 2 0,2 1 0,3 1 0,2 1-1,2 2 1,3 0 0,3 1 0,1 1 0,4 0-1,2 0 1,2 2 0,3-1 0,3 0 0,2 0-1,13 90 1,-5-102-41,2 1-1,3-1 0,1-1 1,2-1-1,2 0 1,2-1-1,48 74 0,-47-85 5,2-2-1,1 0 0,1-2 0,1-1 0,2-1 0,1-1 1,0-1-1,2-2 0,1-2 0,38 19 0,-47-29-24,0-1-1,0-2 1,1 0 0,0-2-1,0 0 1,1-2-1,-1-1 1,1-1 0,0-1-1,0-1 1,0-1-1,-1-2 1,1-1-1,31-8 1,-22 2 125,0-2-1,-1-2 1,-1 0-1,0-3 1,-1-1-1,-1-1 1,-1-1-1,0-2 1,40-39-1,-26 16 96,-1-2 1,-3-1-1,-2-3 0,-2 0 0,-3-3 0,-2-1 1,47-114-1,-50 94-200,-4-1 0,-3-1 1,-3-1-1,-4-1 0,7-148 0,-20 187 15,-1 0 0,-3 0 1,-1 0-1,-2 0 0,-1 1 0,-19-54 0,21 76-22,-2 1 1,1-1-1,-2 2 1,0-1-1,-1 1 0,-1 1 1,0 0-1,-1 0 0,-1 1 1,0 0-1,0 1 0,-1 0 1,-1 1-1,0 1 1,0 0-1,-1 1 0,-18-9 1,8 9-210,0 0 0,0 2 0,-1 1 0,0 1 0,0 1 0,0 2 0,0 0 0,-35 3 0,-3 4-1365,0 3 0,-76 19 0,50-7-2207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14926,'0'0'7816,"11"-3"-7165,2-1-579,0-1 0,0 0 0,0-1 0,-1-1 0,13-8 0,-20 12-110,0 0 0,0-1 1,0 0-1,-1 0 0,0 0 1,1 0-1,-1-1 0,-1 0 1,1 1-1,-1-2 0,0 1 1,0 0-1,0 0 1,-1-1-1,0 0 0,3-10 1,-5 16 38,0-1-1,1 1 1,-1-1 0,0 1 0,0-1 0,0 1 0,0-1 0,0 1 0,0-1 0,0 1 0,0-1 0,0 1 0,0 0 0,0-1 0,0 1 0,0-1 0,-1 1 0,1-1 0,0 1-1,0-1 1,0 1 0,-1-1 0,1 1 0,0 0 0,-1-1 0,1 1 0,0 0 0,-1-1 0,1 1 0,0 0 0,-1-1 0,1 1 0,-1 0 0,1-1 0,0 1 0,-1 0 0,-20 5-78,-18 23-58,30-16 153,0 1-1,0 1 1,1-1-1,-10 26 1,15-33 2,1 0 0,-1 1 0,2-1 0,-1 1 0,1-1 1,0 1-1,0-1 0,0 1 0,1-1 0,0 1 0,1 0 1,-1-1-1,1 1 0,2 6 0,-2-11-22,1 1 0,-1-1 1,1 0-1,-1-1 0,1 1 0,-1 0 0,1 0 0,0-1 1,0 1-1,0 0 0,0-1 0,0 0 0,0 0 0,0 0 1,1 0-1,-1 0 0,0 0 0,1 0 0,-1 0 1,0-1-1,1 0 0,-1 1 0,1-1 0,-1 0 0,1 0 1,-1 0-1,1-1 0,-1 1 0,5-1 0,0 0 27,0-1-1,0 1 1,0-1-1,0 0 1,0-1-1,0 0 1,-1 0-1,12-7 1,-4-2-120,-1 0 1,-1-1 0,0 0 0,-1-1 0,0 0-1,-1-1 1,-1-1 0,0 1 0,10-27 0,-3 1-865,-2-1 1,15-72 0,-28 107 893,1 1 116,0 0 1,-1-1-1,0 1 1,0-1-1,0 1 1,-1-1-1,0 1 1,0-1-1,-1 1 1,-2-13-1,2 19-20,1-1-1,-1 1 0,0 0 0,1-1 0,-1 1 0,0 0 1,1 0-1,-1-1 0,0 1 0,0 0 0,1 0 0,-1 0 1,0 0-1,1 0 0,-1 0 0,0 0 0,0 0 0,1 0 1,-1 1-1,0-1 0,1 0 0,-1 0 0,0 1 0,1-1 1,-1 0-1,0 1 0,1-1 0,-1 0 0,1 1 0,-1-1 0,1 1 1,-1-1-1,1 1 0,-1-1 0,1 1 0,-1 0 0,1-1 1,0 1-1,-1 1 0,-18 24 13,12-10-21,1-1 0,0 1 1,1 0-1,-3 19 0,6-26-11,0 0 0,1 0-1,1 0 1,-1 0 0,1 0 0,1 0-1,0 0 1,0-1 0,4 14 0,-4-20-8,0 1 1,0-1-1,0 0 1,1 1 0,-1-1-1,1 0 1,0 0 0,-1 0-1,1 0 1,0 0 0,0-1-1,0 1 1,1-1 0,-1 1-1,0-1 1,0 0 0,1 0-1,-1 0 1,1 0-1,-1 0 1,1 0 0,-1-1-1,1 1 1,0-1 0,-1 0-1,1 0 1,-1 0 0,1 0-1,0 0 1,-1 0 0,1-1-1,-1 1 1,1-1-1,3-1 1,12-3-46,-1-1 1,0 0-1,28-15 0,-33 16-100,-10 3 138,1 1-1,-1-1 1,1 1-1,0 0 1,-1 0-1,1 0 1,0 1-1,-1-1 1,1 1-1,0-1 1,0 1-1,0 0 1,0 0-1,3 1 1,-4 0 16,-1 0-1,1 0 1,-1 0 0,1 0 0,-1 0-1,0 0 1,1 1 0,-1-1 0,0 1-1,0-1 1,0 1 0,0-1 0,0 1-1,0 0 1,-1-1 0,1 1-1,-1 0 1,1 0 0,-1-1 0,1 1-1,-1 0 1,0 2 0,1 2 52,1 0-1,0-1 1,0 1 0,0-1-1,1 0 1,0 1-1,0-1 1,0 0 0,4 4-1,-7-8-34,1 0 0,0-1 0,0 1 0,0 0 0,-1 0 0,1-1 0,0 1 0,0-1 0,0 1 0,0 0 0,0-1 0,0 0-1,0 1 1,0-1 0,0 0 0,0 1 0,0-1 0,0 0 0,0 0 0,1 0 0,0 0 0,0-1 54,-1 1 1,1-1 0,-1 0-1,1 0 1,-1 0-1,1 0 1,-1 0 0,0 0-1,1 0 1,-1-1-1,0 1 1,0 0 0,0-1-1,0 1 1,0-1-1,0 1 1,-1-1 0,2-2-1,5-18 4,0 0 0,-2-1 0,0 1-1,-2-1 1,0 0 0,-2 0 0,-2-36-1,1 58-111,0 1 1,0-1-1,0 1 0,0-1 0,0 0 1,0 1-1,0-1 0,0 1 0,0-1 0,0 1 1,0-1-1,0 1 0,0-1 0,0 1 1,1-1-1,-1 1 0,0-1 0,0 1 0,1-1 1,-1 1-1,0-1 0,1 1 0,-1-1 1,0 1-1,1-1 0,-1 1 0,1 0 0,-1-1 1,0 1-1,1 0 0,-1 0 0,1-1 1,-1 1-1,1 0 0,-1 0 0,1-1 0,0 1 1,-1 0-1,1 0 0,-1 0 0,1 0 1,-1 0-1,1 0 0,-1 0 0,1 0 0,-1 0 1,1 0-1,0 0 0,-1 1 0,2-1 1,33 18-3498,-12-4-3026,3-8-5042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6:3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10899 503 12204,'-277'-70'571,"-3"12"0,-526-38 0,-179 60-1476,-3 36 747,412 2 709,-699-20 634,-2 0-1142,230 11-73,-205 1-122,1009 9 150,-443 62-1,584-47 54,0 5-1,2 3 0,0 6 0,3 3 0,0 5 1,-171 99-1,233-118-14,2 2 1,0 1-1,2 2 0,0 1 1,2 2-1,2 0 0,-27 37 1,45-54-76,1-1 0,1 2 0,0-1 1,1 1-1,0-1 0,1 2 0,0-1 0,1 1 1,1-1-1,0 1 0,1 0 0,0 0 0,1 0 0,1 0 1,0 0-1,1 0 0,1 1 0,0-1 0,0-1 1,2 1-1,0 0 0,0-1 0,11 23 0,8 5-30,2-1 0,1-1 0,2-1 1,2-2-1,1 0 0,47 40 0,-2-10 56,161 105 1,-140-112 43,3-4-1,2-5 0,134 47 1,-82-47 154,271 53 0,175-26 210,-5-42-198,1418-28-632,-1-89-216,-1334 50 584,756-40 195,-4-38 96,-567 0 150,-619 65-318,354-113 0,-500 124-3,163-80 0,-219 91 0,-1-1 0,-1-2-1,-1-2 1,-1-1 0,-1-2-1,32-37 1,-55 53-22,-2 0 0,0-1 0,-1-1 1,0 0-1,-2 0 0,0-1 0,-1 0 0,0-1 0,-2 0 0,0 0 0,4-26 0,-8 28 56,-1 0 0,0 0 0,-1 0 0,-1 0 0,0 0 0,-2 0 0,0 0 0,0 1 0,-2-1 0,0 1 0,-1 0 0,0 0 0,-14-22 0,-5-1 53,-2 0 1,-2 2-1,-1 1 1,-1 2-1,-3 1 0,0 1 1,-2 2-1,-2 2 1,0 1-1,-70-36 1,17 18-349,-3 3 1,-1 4 0,-185-46-1,86 43-726,-291-25-1,-205 26-3655,362 28-1314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6:4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8962 419 11147,'-177'-15'-760,"-642"-63"2027,-28 27-919,-3 66-376,489-8-17,-393-42-1,525 13 46,-1220-140 6,752 91 19,508 64-273,-321 29 1,242 12-302,-310 80-1,401-66 393,2 7 0,-280 131 0,420-169-79,1 2-1,1 1 1,1 1 0,1 2-1,1 1 1,1 2-1,1 1 1,-34 41-1,49-50 194,0-1 1,1 2-1,1-1 0,1 2 0,1-1 0,0 1 1,2 1-1,0-1 0,1 1 0,1 1 0,1-1 0,1 0 1,1 1-1,1 0 0,1 0 0,3 27 0,-2-39 61,1 0 0,0-1-1,1 1 1,0 0-1,0-1 1,1 0 0,1 0-1,-1 0 1,1 0 0,1-1-1,12 16 1,-8-13-13,1-1 1,1 0-1,0 0 1,0-1-1,1 0 1,0-2-1,16 8 1,13 3 49,1-3 1,1-1 0,0-2-1,56 7 1,548 60 433,-424-57-471,317 25 188,641-26-1,-917-31-216,567-13-183,0 49 47,106 66 516,565 33 629,-80-119 432,442-191-351,-993 14-820,-24-91-390,-666 185-112,-153 62 198,0-1-1,-1-1 1,-1-1-1,26-23 1,-47 35 47,0 0-1,-1 0 1,1 0-1,-1 0 1,0-1 0,-1 0-1,0 0 1,0 0-1,6-15 1,-9 19 0,0-1 0,0 1 0,-1-1-1,1 1 1,-1-1 0,0 1 0,1-1 0,-2 1 0,1-1-1,0 1 1,-1-1 0,1 1 0,-1-1 0,0 1 0,0 0 0,-1-1-1,1 1 1,-1 0 0,1 0 0,-1 0 0,0 0 0,0 0 0,0 0-1,-1 1 1,-3-5 0,-9-5 24,-1 0-1,0 2 1,-1-1 0,0 2-1,-1 0 1,0 1 0,0 1-1,-27-7 1,-22-3 75,-71-7-1,-533-44 2627,387 45-2128,182 14-592,-596-66 239,512 46-2908,-315-92 0,267 43-4321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6:4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2069 52 3491,'-97'-19'490,"0"4"0,-1 4 0,0 4 1,-192 13-1,203 4-108,1 4 1,1 3 0,-142 49 0,76-9 143,-155 82 0,258-114-529,1 2 1,1 2-1,-57 47 0,82-58 63,1 0 1,1 1 0,0 1-1,2 1 1,0 1-1,2 0 1,0 1 0,-18 40-1,28-51-59,0 0 0,1 1 0,1-1-1,0 1 1,0 0 0,1 0 0,1 0 0,0 0-1,1 0 1,1 0 0,0 0 0,0 0 0,5 17-1,-1-14-17,0 0 0,2-1-1,0 1 1,0-1-1,1-1 1,1 1-1,1-1 1,0-1-1,15 16 1,4-1-26,0-2 0,1-2 0,2 0 0,1-2 0,0-2 0,1-1 0,1-1 0,43 14 0,7-3-130,1-3-1,94 15 1,185 13 132,-241-38 63,66 8-107,289-1 0,-371-26 141,0-5-1,0-5 0,-2-4 1,127-38-1,102-61 322,-283 94-324,-1-2-1,-2-3 1,0-2 0,54-43 0,-86 59 63,-2-1 0,0-1 1,0 0-1,-1-1 1,-1 0-1,-1-1 1,0-1-1,-2 0 1,0 0-1,-1-1 1,0 0-1,-2-1 1,0 0-1,-1 0 0,-2-1 1,0 1-1,0-1 1,-2 0-1,-1 0 1,-1 0-1,0 0 1,-2 0-1,0 0 1,-2 1-1,0-1 0,-9-25 1,5 22-19,-2 0 0,-1 1 0,-1 0 0,0 1 0,-2 0 0,-1 1 0,0 1-1,-1 0 1,-2 1 0,0 1 0,-1 1 0,0 0 0,-29-18 0,12 13-74,-1 2 0,-1 1 0,0 2 1,-2 1-1,0 3 0,0 1 0,-56-9 0,-323-25-4204,352 40 2632,-68-4-2563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7:2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0 477 9961,'0'0'1356,"8"-2"-1676,131-30 483,54-10-118,178 6-73,-56 8 35,1674-194 89,-555 132-17,4 67-37,-1229 21-46,1775 60 239,-36 179 689,-247-84-427,8-128-103,-612-62-268,-2-43-249,-432 28-115,1090-23-375,-168 112 1136,-1092-14-253,167 12 853,-458-2-758,-198-32-372,-3-1-67,2 1-233,0 0-1,0 0 1,0-1 0,0 1 0,0-1-1,0 0 1,-1 0 0,1 0 0,0 0 0,0-1-1,0 1 1,5-3 0,-1-7-4572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5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 5926,'0'2'5848,"0"6"6769,0-12-12130,0 3-415,1 1 0,-1-1 0,0 0-1,0 0 1,1 0 0,-1 0 0,0 0-1,0 0 1,0 0 0,0 0 0,-1 0-1,1 0 1,0 0 0,0 0 0,0 0-1,-1 0 1,1 0 0,-1 0 0,1 0 0,-1 0-1,1 0 1,-1 1 0,1-1 0,-1 0-1,0 0 1,1 1 0,-1-1 0,0 0-1,1 1 1,-1-1 0,0 1 0,0-1 0,0 1-1,0-1 1,0 1 0,0-1 0,0 1-1,0 0 1,-1-1 0,0 46-590,5-25 394,-3-20 136,0 0-1,0 0 0,0 0 1,1 0-1,-1 0 1,0 1-1,0-1 0,0 0 1,1 0-1,-1 0 0,0 0 1,0 0-1,0 0 1,1 0-1,-1 0 0,0 0 1,0 0-1,0 0 0,0 0 1,1 0-1,-1-1 1,0 1-1,0 0 0,0 0 1,1 0-1,-1 0 1,0 0-1,0 0 0,0 0 1,0 0-1,1-1 0,-1 1 1,0 0-1,0 0 1,0 0-1,0 0 0,0-1 1,0 1-1,0 0 0,0 0 1,1 0-1,-1 0 1,0-1-1,0 1 0,1-3 204,1 0 0,-1 0 0,1-1-1,-1 1 1,0 0 0,-1-1 0,1 1-1,-1 0 1,1-5 0,-1 33-664,-2 38-132,2-63 579,0 0 0,0 0 1,0 1-1,0-1 1,0 0-1,0 0 1,0 0-1,0 0 0,0 0 1,0 0-1,0 1 1,0-1-1,0 0 1,0 0-1,0 0 0,0 0 1,0 0-1,0 0 1,0 1-1,0-1 1,0 0-1,0 0 0,0 0 1,0 0-1,0 0 1,1 0-1,-1 0 1,0 1-1,0-1 1,0 0-1,0 0 0,0 0 1,0 0-1,0 0 1,0 0-1,1 0 1,-1 0-1,0 0 0,0 0 1,0 0-1,0 0 1,0 0-1,0 0 1,1 0-1,-1 0 0,0 0 1,0 0-1,0 0 1,0 0-1,0 0 1,0 0-1,1 0 1,-1 0-1,0 0 0,0 0 1,0 0-1,0 0 1,0 0-1,1 0 1,8-9 71,7-12 172,-13 15-124,0 1-1,-1-1 1,0 1-1,0-1 1,0 0-1,1-12 1,-3 17-81,-9 38-913,5-26 612,-5 11 380,7-46 235,1 10-350,1 8-14,0 1 0,0-1 0,0 1 0,0-1-1,1 1 1,0-1 0,0 1 0,0-1 0,1 1-1,3-9 1,0 19-796,-2 0 1,1 1-1,-1-1 0,0 1 0,3 8 1,4 12-1483,-6-8-3495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5605,'0'0'2050,"-20"86"-704,16-47-386,-2-1-511,3-3-289,3-3-833,0 1-2530</inkml:trace>
  <inkml:trace contextRef="#ctx0" brushRef="#br0" timeOffset="1">25 999 2146,'-8'67'705,"6"-2"-833,-3-4-673,1 2 384,4-5-768</inkml:trace>
  <inkml:trace contextRef="#ctx0" brushRef="#br0" timeOffset="2">0 1652 128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3267,'0'51'1281,"0"-3"-896,0-3-1026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3523,'-15'395'12583,"15"-181"-12183,-6-317-2028,1 58-2616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 19 10570,'-45'-7'732,"0"1"0,0 2 0,0 2 0,0 3 1,0 1-1,-81 15 0,82-12 722,-1-1 1,-75-3 0,61-1-1927,58-8-7360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7976,'0'0'19607,"2"9"-19649,-1 19 59,-1 1 0,-1-1 0,-2 1 1,0-1-1,-2 0 0,-1 0 0,-2 0 0,-10 26 1,14-60-5875,0-7 2099,1-9-3689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10922,'0'0'10442,"25"66"-9097,-20-35-416,1 3-480,-4 0-289,0 1-32,7-1-64,-3-1-64,0-4-865,-1-1-1377,-3-10-1666,-2-5-480,0-6-1633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9449,'0'0'16832,"8"-1"-15786,134-11 1013,-60 7-1860,-72 4-750,37 0 607,-28 7-4296,-19-5 3705,1-1 0,0 1 0,-1 0 0,1-1 0,-1 1 0,1-1-1,-1 1 1,1 0 0,-1-1 0,0 1 0,1 0 0,-1-1 0,0 1 0,0 0 0,1 0-1,-1-1 1,0 1 0,0 0 0,0 0 0,0 1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9577,'0'0'16175,"62"31"-14829,-32-31-706,1 0-384,-1 0-191,0 0-65,-4 0-961,-11 0-1089,-4 5-897,-7 4-1569,-4 1-225,-9-1-2338</inkml:trace>
  <inkml:trace contextRef="#ctx0" brushRef="#br0" timeOffset="1">0 209 6598,'0'0'18610,"75"13"-17361,-45-13-672,5 0-353,1-2-192,1-4-288,-1-1-1762,-3-2-2659,-1-3-4419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15983,'0'0'13165,"61"2"-13101,-37-2-32,-1 0-160,-1 0-1058,1 0-767,-8 0-578,-4 0-832,-7 0-2819</inkml:trace>
  <inkml:trace contextRef="#ctx0" brushRef="#br0" timeOffset="1">1 86 13357,'0'0'14029,"67"11"-12748,-37-11-608,2-5-513,-2 3-128,0-1-224,-2 2-1089,-4-2-1282,-5 0-3362,3-6-9162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3107,'6'-11'2212,"-4"7"196,0-1 0,0 1 0,0 0 0,1 0 0,0-1 0,0 2 0,6-7 0,-7 53-267,-16 294-1619,10-267-339,1-156 2375,-1-92-2480,4 156-127,2 0-1,0 0 1,2 0-1,0 1 1,1-1-1,9-20 1,-14 39 38,1 1 0,0-1 0,0 1 0,0-1 1,1 1-1,-1 0 0,1 0 0,-1 0 0,1 0 1,0 0-1,0 0 0,-1 0 0,1 0 0,1 1 0,-1-1 1,0 1-1,0-1 0,0 1 0,1 0 0,-1 0 0,1 0 1,-1 0-1,1 0 0,-1 1 0,1-1 0,0 1 0,-1 0 1,1-1-1,-1 1 0,1 1 0,0-1 0,-1 0 1,1 0-1,0 1 0,-1 0 0,1-1 0,-1 1 0,1 0 1,-1 0-1,3 2 0,3 1-16,-1 0 1,1 1-1,-1 0 0,0 1 1,0-1-1,-1 1 1,1 1-1,-1-1 0,-1 1 1,9 12-1,-9-11-14,-1 0 0,1 0 0,-1 1 0,-1-1 0,0 1 0,3 13 0,-5-20 53,-1 0-1,1 0 0,-1 0 1,0 0-1,0 0 1,0 0-1,0 0 0,-1 0 1,1 0-1,0 0 0,-1 0 1,1-1-1,-1 1 0,0 0 1,0 0-1,1 0 0,-1-1 1,0 1-1,0-1 1,-1 1-1,1 0 0,0-1 1,-1 0-1,1 1 0,0-1 1,-1 0-1,0 0 0,1 0 1,-1 0-1,0 0 0,1 0 1,-1 0-1,0 0 1,0-1-1,0 1 0,-2 0 1,-12 1 138,0 1 1,0-2-1,1 0 1,-31-3-1,3 1-3625,45 8-6433,11 2 2071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6887,'0'0'15604,"0"13"-14142,1 33-577,-3 1-1,-8 51 1,16-181 3294,2-69-4846,-8 159 653,1-1-1,-1 1 0,1 0 1,1-1-1,-1 1 0,1-1 1,0 0-1,0 1 0,1-1 1,0 0-1,0 0 0,6 7 1,-8-11 15,0-1 1,0 1-1,1-1 1,-1 0 0,1 1-1,0-1 1,-1 0-1,1 0 1,0 0 0,-1 0-1,1 0 1,0 0-1,0 0 1,0-1 0,0 1-1,0-1 1,3 1-1,-2-1 21,0-1-1,0 1 1,0 0-1,-1-1 1,1 0-1,0 0 1,-1 0-1,1 0 0,0 0 1,-1-1-1,1 1 1,-1-1-1,0 1 1,1-1-1,-1 0 1,2-2-1,49-59-646,-56 83 609,0-1 0,-8 27 0,7-29-795,0 0-1,0 0 1,-1 33 0,5-50 621,0 1 0,0-1 0,0 1 0,0-1 0,0 1 0,1-1 0,-1 0 0,0 1 0,0-1 1,0 1-1,0-1 0,0 1 0,1-1 0,-1 1 0,0-1 0,0 0 0,1 1 0,-1-1 0,0 0 1,1 1-1,-1-1 0,0 0 0,1 1 0,-1-1 0,1 0 0,-1 0 0,0 1 0,1-1 0,-1 0 0,1 0 1,-1 0-1,1 0 0,-1 1 0,1-1 0,-1 0 0,1 0 0,-1 0 0,1 0 0,-1 0 0,1 0 0,-1 0 1,0-1-1,1 1 0,-1 0 0,1 0 0,-1 0 0,1 0 0,-1 0 0,1-1 0,-1 1 0,0 0 1,1 0-1,-1-1 0,1 1 0,-1 0 0,0-1 0,1 1 0,-1 0 0,0-1 0,1 0 0,14-16-9568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17264,'0'0'8360,"-22"51"-5701,22-38-1346,0-3-993,0-5-192,4-2-64,3-3-1249,8 0-1697,-9-5-3653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76 12043,'0'0'15770,"0"11"-15599,0 102 168,-18 120 0,36-607 280,-18 384-635,0 0 1,1 0-1,0 0 1,0-1-1,1 1 0,6 18 1,-7-26 39,0 0-1,0 0 1,0 0 0,0 0 0,1 0 0,-1 0-1,1 0 1,-1 0 0,1-1 0,0 1 0,0 0-1,-1-1 1,1 0 0,0 1 0,1-1 0,-1 0-1,0 0 1,0 0 0,0 0 0,1-1 0,-1 1-1,0-1 1,1 1 0,-1-1 0,0 0-1,1 0 1,-1 0 0,0 0 0,1 0 0,-1 0-1,0-1 1,1 1 0,-1-1 0,0 0 0,3-1-1,0 0 14,0 0 0,0 0-1,0 0 1,-1-1-1,1 0 1,-1 0-1,0 0 1,0 0-1,0-1 1,0 0 0,0 0-1,4-7 1,37-61 94,-19 27-113,-25 44-29,-1 0 0,0 1 0,0-1 0,1 1 0,-1-1 0,1 0 0,-1 1 0,0-1 0,1 1 0,-1-1-1,1 1 1,0-1 0,-1 1 0,1-1 0,-1 1 0,1-1 0,0 1 0,-1 0 0,1-1 0,0 1 0,-1 0 0,1 0 0,0 0 0,1-1 0,4 15-244,-6 34 49,0-43 238,-11 88 47,-2 11-516,18-37-6113,-1-57-2685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17296,'0'0'6721,"2"13"-5503,5 48-189,-3-13-799,3 1 0,17 62-1,-19-100-859,-1-15-2211,-4-20-4845,-10 3-423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7495,'0'0'16079,"56"19"-14157,-22-15-448,-1 1-578,3-4-575,1-1-225,-3 0-160,-8-4-2467,-4-7-5284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15439,'0'0'8760,"1"10"-8365,8 113 644,-9 147 1,-1-237 1477,0-131-2154,-1 29-434,2 0 0,13-81 0,-13 147 48,0-1 1,1 0-1,0 0 1,0 1-1,0-1 1,0 0-1,0 1 1,1-1 0,-1 1-1,1-1 1,0 1-1,0 0 1,1 0-1,-1 0 1,0 0-1,1 0 1,0 1-1,0-1 1,0 1-1,0-1 1,0 1-1,0 0 1,1 0 0,-1 1-1,0-1 1,1 1-1,0 0 1,-1-1-1,1 2 1,0-1-1,-1 0 1,5 1-1,1 0-24,-1 0-1,0 1 0,0 1 0,0-1 1,1 1-1,-1 1 0,-1-1 1,1 1-1,0 1 0,-1-1 1,0 1-1,1 1 0,11 9 0,-13-10 30,-1 1 0,1 0 0,-1 1 0,0-1 0,0 1-1,6 9 1,-10-13 38,0-1 0,-1 1 0,1-1-1,0 1 1,-1-1 0,1 1 0,0-1 0,-1 1-1,0-1 1,1 1 0,-1 0 0,0-1-1,0 1 1,0-1 0,0 1 0,0 0 0,-1-1-1,1 1 1,0 0 0,-1-1 0,1 1-1,-1-1 1,1 1 0,-1-1 0,0 1 0,0-1-1,0 0 1,0 1 0,0-1 0,0 0 0,0 0-1,0 1 1,0-1 0,0 0 0,-1 0-1,1 0 1,-2 0 0,-6 4 30,0 0 0,0 0-1,-1-1 1,0-1 0,1 0 0,-1 0 0,0-1-1,-1 0 1,-13 1 0,-2-2-3299,1 0-3422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1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4235 637 10314,'-9'-14'480,"-15"-23"-168,-2 1 0,-1 2-1,-2 1 1,-37-34 0,18 30-292,-2 2 0,-1 3 0,-2 2 1,0 2-1,-2 2 0,-74-22 0,7 10 8,-244-41 1,-205 21 211,443 56 73,0 5 0,-189 30 0,203-11-171,1 6 0,1 4 0,1 5 0,-165 81 0,134-44-183,4 6 0,-228 173 1,292-195 54,3 3 0,2 4 0,-69 85 0,108-113 34,2 1-1,1 2 1,2 1 0,2 0-1,2 2 1,2 1 0,1 0 0,-13 55-1,20-50-23,1 0 0,3 0-1,2 1 1,3 0 0,1 0-1,3 0 1,14 93 0,-8-108-8,0 0-1,3 0 1,1-1 0,1 0 0,2-1 0,1 0-1,2-2 1,1 0 0,1-1 0,2-1 0,40 43-1,-26-39 6,0 0 0,2-3 0,1-1-1,2-2 1,65 33 0,-47-32-15,1-3 1,1-3-1,101 23 0,-39-23-73,1-5 1,0-5-1,237-10 0,-161-16 81,-1-9-1,273-67 1,375-152-12,-31-45 475,-615 203-283,368-216-1,-500 257-183,-2-3 0,-2-3 0,-3-2 0,62-66 0,-99 90 6,-1-2-1,-2-1 1,-1 0 0,26-53 0,-35 60 9,-2-1 1,-1-1-1,-1 0 0,-2 0 1,0 0-1,-1-1 0,1-34 0,-5 39-4,-1 0-1,-2 1 1,0-1-1,-1 1 1,-1-1-1,0 1 0,-2 0 1,0 0-1,-15-28 1,8 22 19,-2 2 1,0 0-1,-1 0 0,-2 2 1,0 0-1,-28-25 1,-1 7-3,-2 2 0,-1 1 0,-2 3 0,-2 3 0,-100-45 0,33 28-250,-2 4 1,-193-41-1,-267-7-3547,321 65-666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10090,'0'0'8424,"78"32"-6823,-41-32-160,9-2-320,-5-13-288,1-4-224,-5-5-353,-3-5-160,-4 2-192,-17-4-1762,-5 2-2274,-8-2-3971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61 10570,'0'0'8584,"2"-8"-5530,1-2-2228,-1 7-483,-1-1 0,0 1 0,0-1 0,0 0 0,0 0 0,-1 1 0,1-1 0,-1-4 0,-2 7-193,0 0 0,0 0 1,0 1-1,0-1 1,0 1-1,0-1 0,-1 1 1,1 0-1,0 0 0,0 0 1,0 0-1,0 0 0,-1 0 1,1 1-1,0-1 1,0 1-1,-3 1 0,-4 2-133,1 1-1,1 0 1,-1 0 0,1 1-1,0 0 1,0 0-1,0 0 1,1 1 0,0 0-1,1 1 1,0-1-1,0 1 1,0 0 0,-5 14-1,4-9-19,1-1-1,1 1 1,0 0-1,0 1 0,2-1 1,-1 1-1,2-1 1,0 1-1,1 16 1,0-28 8,0 0-1,0 0 1,1 0 0,-1 0-1,1 0 1,-1-1 0,1 1-1,0 0 1,0 0 0,0-1 0,0 1-1,0 0 1,0-1 0,0 1-1,0-1 1,0 1 0,1-1 0,-1 0-1,1 1 1,-1-1 0,1 0-1,2 1 1,0 0 15,-1-1 0,1 1 0,0-1 0,0 0 0,0-1 0,0 1-1,0-1 1,0 1 0,0-1 0,6-1 0,-2 1 18,-1-1-1,0-1 1,1 1 0,-1-1-1,0 0 1,0-1 0,0 1 0,0-2-1,-1 1 1,1-1 0,9-6-1,-13 7-20,0 0 0,0 0 1,-1 0-1,1 0 0,0 0 0,-1-1 0,0 1 0,0-1 0,0 1 1,0-1-1,-1 0 0,0 0 0,1 0 0,-1 0 0,-1 0 0,1 0 1,0 0-1,-1-8 0,-1 11-22,0 0-1,0 0 1,0 0 0,0 0-1,0 1 1,-1-1-1,1 0 1,0 0 0,0 1-1,-1-1 1,1 0 0,0 1-1,-1 0 1,1-1 0,-1 1-1,1 0 1,0-1 0,-1 1-1,1 0 1,-1 0 0,1 0-1,-1 1 1,1-1 0,-1 0-1,1 0 1,0 1 0,-1-1-1,-1 2 1,1-2-8,0 0-1,0 0 1,1 0-1,-1 0 1,0 1-1,0-1 1,1 1 0,-1 0-1,0-1 1,0 1-1,1 0 1,-1 0-1,1 0 1,-1 0-1,1 0 1,-1 0-1,1 0 1,0 1 0,0-1-1,-1 0 1,1 1-1,0-1 1,0 1-1,0 0 1,1-1-1,-2 4 1,6-5 60,1 0-1,-1 0 1,0 0 0,1-1 0,-1 1-1,1-1 1,4-2 0,21-9 21,-26 10-141,1-1-1,0 1 1,0 0 0,0 0-1,0 1 1,0-1 0,1 1 0,-1 0-1,0 1 1,1-1 0,9 1-1,-14 1 28,0 0 1,0 0-1,0-1 0,0 1 0,0 0 0,-1 0 0,1 0 0,0 0 1,-1 0-1,1 0 0,0 0 0,-1 0 0,1 0 0,-1 1 0,0-1 1,1 0-1,-1 0 0,0 0 0,0 0 0,1 1 0,-1-1 0,0 0 1,-1 3-1,1 36-1435,0-31-75,0-3 337,0 2-4705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13421,'0'0'19346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10122,'0'0'18572,"-7"3"-18620,-3 3 44,1 1-1,0 0 1,0 0 0,1 0 0,0 1 0,0 1 0,1-1-1,0 1 1,0 1 0,1-1 0,1 1 0,-10 20 0,8-14-2,0 0 1,1 1 0,1 0 0,0 0-1,1 0 1,1 1 0,1-1 0,-1 22-1,4-37 8,-1 0 0,0 1 0,0-1-1,1 0 1,-1 0 0,1 0-1,-1 0 1,1 0 0,0 0 0,0 0-1,0 0 1,0 0 0,0 0 0,1-1-1,-1 1 1,0 0 0,1-1-1,-1 1 1,1-1 0,0 1 0,-1-1-1,3 2 1,1-1 21,-1 0 0,1-1 0,-1 1 0,1-1 0,0 0 0,-1 0 0,1 0 0,0 0 0,9-1 0,-4 0 14,1-1 1,-1 0 0,0 0-1,0-1 1,0-1 0,0 0-1,0 0 1,0-1 0,11-5-1,23-27 199,-42 35-229,-1 0 0,1 0 0,-1-1 0,0 1 1,1-1-1,-1 1 0,0-1 0,0 1 1,0-1-1,0 0 0,0 1 0,-1-1 1,1 0-1,-1 0 0,1 0 0,-1 0 0,1 1 1,-1-1-1,0 0 0,0 0 0,0 0 1,0 0-1,0 0 0,0 0 0,-1 0 1,1 1-1,-1-4 0,-1 3 4,0 0 0,0 1-1,-1-1 1,1 1 0,0-1 0,0 1 0,-1 0-1,1 0 1,-1 0 0,1 0 0,-1 0 0,1 1-1,-1-1 1,0 1 0,1 0 0,-1-1 0,-3 2-1,-48 1-108,53-2 90,1 0 1,-1 0-1,0 0 0,0 0 1,1 0-1,-1 0 0,0 0 1,1 0-1,-1 0 0,0 1 1,0-1-1,1 0 0,-1 0 0,0 1 1,1-1-1,-1 1 0,1-1 1,-1 1-1,1-1 0,-1 0 1,1 1-1,-1 0 0,1-1 1,-1 1-1,1-1 0,-1 1 1,1 0-1,0-1 0,-1 1 0,1 0 1,0-1-1,0 1 0,-1 0 1,1 1-1,1-2 11,-1 1 0,1 0 0,-1 0 0,1 0 0,0-1 0,-1 1 0,1 0-1,0-1 1,-1 1 0,1-1 0,0 1 0,0-1 0,0 1 0,0-1 0,-1 1 0,1-1 0,0 0 0,0 0 0,0 1 0,0-1 0,0 0 0,0 0 0,0 0 0,0 0-1,0 0 1,0 0 0,1 0 0,13-1 73,0-1-1,0-1 1,-1 0-1,25-8 1,-25 7-312,0 0 0,0 0 1,0 2-1,24-2 1,-37 4 187,0 1 1,-1 0-1,1-1 1,-1 1-1,1 0 1,0 0-1,-1 0 1,1 0-1,-1 0 1,0 0 0,1-1-1,-1 1 1,0 0-1,1 0 1,-1 0-1,0 0 1,0 0-1,0 0 1,0 0 0,0 0-1,0 0 1,0 0-1,0 0 1,-1 0-1,1 0 1,0 0-1,-1 2 1,-6 31-162,-36 55-5967,29-64 463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7687,'0'0'16565,"12"1"-15577,45 5 411,66-2 1,-38-5-4160,-13 1-6974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11179,'0'0'7591,"71"11"-7047,-30-11-191,4 0-257,2 0-1057,-3 0-2627,-3 0-2690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 11915,'0'0'8382,"11"-2"-7886,8-2-325,1 1-1,0 2 1,0 0 0,24 2-1,-38-1-156,-1 1 0,0 0 0,0 0 0,1 0 0,-1 1 0,0-1 0,0 1 0,0 0-1,0 1 1,8 5 0,-11-7-14,-1 1 0,1 0-1,0 0 1,-1 0 0,1 0-1,-1 0 1,1 0 0,-1 1-1,0-1 1,0 0 0,0 1-1,0-1 1,-1 0 0,1 1-1,0-1 1,-1 1 0,0-1 0,0 1-1,0 0 1,0-1 0,0 1-1,0-1 1,-1 1 0,0 3-1,-1-1 15,1-1 0,-1 1 0,-1 0 0,1-1 0,-1 0 0,0 1 0,0-1-1,0 0 1,0 0 0,-1-1 0,-7 7 0,-53 39 70,42-34-57,3-1-388,-33 26 1156,48-37-1192,1-1 0,0 1-1,1 0 1,-1 1 0,0-1 0,1 0-1,0 1 1,0 0 0,0-1 0,0 1 0,0 0-1,-1 5 1,3-2-7013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8136,'0'1'8455,"-8"9"-8059,4-1-353,-1 0-1,1 1 1,0-1 0,1 1 0,0 0 0,0-1-1,1 1 1,-1 14 0,-1 83 925,4-94-506,0-13-434,0 1-1,0-1 1,0 0 0,-1 1-1,1-1 1,0 0 0,0 1 0,0-1-1,0 1 1,0-1 0,0 0 0,0 1-1,0-1 1,0 0 0,0 1-1,0-1 1,0 0 0,0 1 0,0-1-1,0 1 1,0-1 0,0 0 0,1 1-1,-1-1 1,0 0 0,0 1-1,0-1 1,0 0 0,1 0 0,-1 1-1,0-1 1,0 0 0,1 0 0,-1 1-1,0-1 1,1 0 0,-1 0-1,0 0 1,1 1 0,-1-1 0,0 0-1,1 0 1,-1 0 0,0 0 0,1 0-1,-1 0 1,0 0 0,1 0-1,-1 0 1,0 0 0,1 0 0,-1 0-1,1 0 1,-1 0 0,0 0 0,1 0-1,-1 0 1,0 0 0,1 0-1,-1 0 1,0-1 0,1 1 0,-1 0-1,0 0 1,1 0 0,-1-1 0,0 1-1,0 0 1,1-1 0,1 0-188,-1-1 0,1 1 0,-1-1 0,0 0 0,1 0 0,-1 1 0,0-1 0,0 0 0,0 0 0,0 0 0,1-3 0,0-19-5248,-2-4-5733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10186,'0'0'11947,"53"-6"-10730,-25 2-96,3-1-320,5 2-321,-1 0-319,-1-1-97,-6 3-32,-4 1-96,-9 0-833,-4 0-865,-7 1-1313,-4 3-1121,0 2-1537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9001,'0'0'11434,"61"9"-9800,-29-9-545,2 0-609,-3-3-287,-1 1-97,-2-1-64,-9 3-225,-4 0-1120</inkml:trace>
  <inkml:trace contextRef="#ctx0" brushRef="#br0" timeOffset="1">0 199 8392,'0'0'14125,"77"-7"-12587,-36-5-353,2-1-224,4 0-513,-4 2-384,-6 3 0,-7 6-384,-6 2-1410,-7 0-1729,-10 0-1922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11499,'0'0'10250,"76"8"-8713,-29-8-448,3-5-416,12-3-353,0-2-256,1 4 0,-1-3-32,-4 4 0,-6-1-576,-9-2-1058,-2 2-1249,-11 1-1505,-4-4-2338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12139,'0'0'4869,"45"-10"-2531,-17 3-1313,6 2-768,-2 2-161,8 3-705,-8 0-2082,-4 7-1537,-7 1-5925</inkml:trace>
  <inkml:trace contextRef="#ctx0" brushRef="#br0" timeOffset="1">419 144 4676,'0'0'11024,"4"8"-10074,0 2-806,-3-6-118,0-1 0,0 1-1,1-1 1,-1 0 0,1 1 0,0-1-1,0 0 1,0 0 0,0 0 0,5 4-1,-5-6-3,0 1 0,0-1 0,1 0-1,-1 1 1,1-1 0,-1-1-1,1 1 1,0 0 0,-1-1-1,1 1 1,0-1 0,-1 0 0,5 0-1,43-1 257,-35 0-144,59-3-1004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22 4388,'0'0'15401,"0"10"-14376,1 66 847,-9 187 84,3-229-1105,4-50 899,3-56-769,-2 72-986,1-26-141,1 1 0,1-1 0,1 1 1,1 0-1,2 0 0,0 0 1,2 1-1,0 0 0,17-29 0,-23 50 72,1-1 0,0 1 1,0 0-1,0 0 0,0 1 0,0-1 0,1 1 0,-1 0 0,1 0 0,-1 0 0,1 0 0,0 1 0,-1 0 0,11-1 0,-12 1 40,-1 0 0,1 1 0,0 0 0,-1-1-1,1 1 1,0 0 0,-1 0 0,1 0 0,0 1 0,-1-1-1,1 0 1,0 1 0,-1 0 0,1 0 0,-1 0-1,1 0 1,-1 0 0,0 0 0,1 1 0,-1-1 0,0 1-1,0-1 1,0 1 0,0 0 0,0 0 0,0 0 0,2 4-1,-4-4 54,1 0 0,-1 0 0,0 0 0,0 0 0,0 0 0,-1 1 0,1-1 0,0 0 0,-1 0 0,1 0 0,-1 0 0,0 0 0,0 0 0,0 0 0,0 0 0,0-1 0,0 1 0,0 0 0,0 0 0,-1-1 0,1 1 0,-1-1 0,1 1 0,-1-1 0,0 0 0,0 0 0,-3 2 0,-58 33 678,54-31-655,0-1-594,-16 10 1396,15-2-8386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 8936,'0'0'14542,"-9"-3"-14307,5 1-224,1 1-1,-1 0 1,0 0 0,1 1-1,-1-1 1,0 1 0,0 0 0,0 0-1,1 0 1,-1 0 0,0 1-1,0-1 1,1 1 0,-1 0-1,0 0 1,1 1 0,-1-1-1,1 1 1,-1-1 0,1 1-1,0 0 1,0 0 0,0 1-1,0-1 1,0 1 0,-2 2-1,-11 9 133,1 1 0,1 0 0,-13 18-1,23-29-92,1 1 0,0 0 0,0-1 0,0 1 0,1 0-1,0 0 1,0 1 0,0-1 0,1 0 0,-1 1 0,1-1-1,1 1 1,-1-1 0,1 1 0,0-1 0,0 1 0,1 5-1,0-9-18,0 0 0,1 0-1,-1 0 1,0 0-1,1-1 1,0 1-1,-1 0 1,1-1 0,0 1-1,0-1 1,0 0-1,0 0 1,0 0-1,0 0 1,0 0 0,0 0-1,0 0 1,0 0-1,1-1 1,-1 1-1,0-1 1,1 0 0,-1 0-1,0 0 1,4 0-1,1 1 73,0-1 0,0 0 0,0-1 0,0 1-1,0-1 1,0-1 0,9-2 0,-13 2-31,0 1 1,1-1-1,-1 0 0,0-1 1,-1 1-1,1-1 0,0 1 1,4-7-1,-6 8-29,0 0 0,0 0 1,0 0-1,-1 0 0,1-1 0,0 1 0,-1 0 0,1-1 0,-1 1 0,1-1 1,-1 1-1,1 0 0,-1-1 0,0 1 0,0-1 0,0 1 0,0-1 0,0 1 0,0-1 1,0 1-1,0-1 0,-1 1 0,1-1 0,-1 1 0,0-3 0,0 4-45,-1-1 0,1 0-1,0 0 1,-1 0 0,1 1-1,-1-1 1,1 1 0,-1-1-1,0 1 1,1 0 0,-1-1-1,1 1 1,-1 0 0,1 0-1,-1 0 1,-2 1 0,3-1-12,0-1 1,0 1 0,0 0-1,0 0 1,1 0 0,-1 0-1,0 1 1,0-1-1,0 0 1,0 0 0,0 0-1,0 1 1,0-1 0,1 0-1,-1 1 1,0-1 0,0 1-1,0-1 1,1 1 0,-1 0-1,0-1 1,1 1-1,-1 0 1,0-1 0,1 1-1,-1 0 1,1 0 0,-1 1-1,49-1 190,-37-3-196,0-1-1,0 0 1,0 0-1,0-1 0,0-1 1,16-9-1,-27 70-860,-24 27 1453,23-82-934,-1 3 891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10378,'0'1'5669,"0"14"-3971,-7 60 1657,-18 39-3033,12-56-129,-7 28-459,11-51 862,7-28 694,2-11 971,12-61-1879,37-116 0,-43 160-380,-3 10-10,0 0 0,0 0 0,1 0 0,0 1 0,1-1 0,1 1 0,-1 0 0,13-15 0,-17 24-7,1 0 0,-1 0-1,1 0 1,0 0 0,-1 0 0,1 0 0,0 0-1,0 1 1,0-1 0,-1 1 0,1-1-1,0 1 1,0 0 0,0 0 0,0 0-1,0 0 1,0 0 0,0 0 0,-1 1 0,1-1-1,0 0 1,0 1 0,0 0 0,0-1-1,-1 1 1,1 0 0,0 0 0,-1 0 0,1 0-1,-1 0 1,1 0 0,-1 1 0,1-1-1,-1 0 1,0 1 0,2 1 0,3 3-10,-1 0 0,0 1 0,0 0 0,0-1 0,-1 2 0,0-1 0,3 8 0,-5-12 63,-1 0-1,0 0 1,-1 0 0,1 0 0,-1 0 0,1 0 0,-1 0 0,0 0 0,0 0 0,0 0-1,0 0 1,-1 0 0,1 0 0,-1 0 0,0-1 0,0 1 0,0 0 0,0 0 0,0 0-1,-1-1 1,1 1 0,-1-1 0,0 1 0,1-1 0,-1 1 0,0-1 0,-1 0 0,1 0-1,-5 3 1,3-2 32,-1 0-1,0 0 1,0-1-1,0 1 0,0-1 1,-1-1-1,1 1 1,0-1-1,-1 0 1,1 0-1,-1 0 0,0-1 1,1 0-1,-1 0 1,-9-2-1,14 2-280,0 0 0,0 0 0,0-1 0,0 1 0,-1-1 0,1 1 0,0-1 0,0 1 0,0-1-1,0 0 1,0 1 0,1-1 0,-1 0 0,0 0 0,0 0 0,0 0 0,1 0 0,-1 0 0,0 0 0,1 0 0,-1 0 0,1 0 0,-1 0-1,1 0 1,-1-2 0,1-7-5640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60 7271,'0'0'9796,"2"-9"-6903,8-27-619,-10 36-2220,0-1-1,0 1 1,0-1-1,0 1 1,0-1-1,0 1 1,0-1-1,0 1 1,0-1-1,0 1 1,-1-1-1,1 1 1,0-1-1,0 1 1,0-1 0,-1 1-1,1-1 1,0 1-1,-1-1 1,1 1-1,0 0 1,-1-1-1,1 1 1,-1 0-1,1-1 1,0 1-1,-1 0 1,1-1-1,-1 1 1,1 0-1,-1 0 1,1 0-1,-1-1 1,1 1-1,-1 0 1,1 0-1,-1 0 1,0 0-1,1 0 1,-1 0-1,1 0 1,-1 0-1,1 0 1,-1 0-1,1 0 1,-1 1-1,1-1 1,-1 0-1,1 0 1,-1 0-1,1 1 1,-1-1-1,-28 9 26,22-3-59,0 0 1,0 1-1,1 0 0,-1 0 0,2 0 0,-1 1 1,1-1-1,0 2 0,0-1 0,1 0 0,-6 17 1,6-14 15,1 1 1,-1 0-1,2 0 1,0 1-1,0-1 1,1 0-1,1 1 1,1 18-1,0-30-20,-1 0-1,1 1 1,-1-1-1,1 0 1,0 1-1,-1-1 0,1 0 1,0 0-1,0 0 1,0 0-1,0 0 1,0 0-1,0 0 1,0 0-1,0 0 1,1 0-1,-1 0 0,0-1 1,0 1-1,1 0 1,-1-1-1,1 1 1,-1-1-1,0 0 1,1 1-1,-1-1 1,1 0-1,-1 0 0,1 0 1,-1 0-1,1 0 1,-1 0-1,0 0 1,1-1-1,-1 1 1,3-1-1,3 0 76,-1-1-1,1 1 1,0-1 0,-1 0-1,1-1 1,8-4 0,-12 5-78,0 0 0,0 1 0,0-1 0,0-1 0,-1 1 0,1 0 0,-1-1 0,0 1 1,0-1-1,0 0 0,0 1 0,0-1 0,0 0 0,-1 0 0,1 0 0,-1-1 0,0 1 0,0 0 0,0-4 0,40-6-717,-23 2 728,-14 9-40,0-1 0,0 1 1,0 0-1,0-1 0,1 2 0,-1-1 1,1 1-1,-1-1 0,6 1 0,-9 9 231,0 0-1,-1 1 1,0-1 0,-1 13-1,-13 19 565,11-35-810,1 0 1,0 1-1,0-1 1,0 1-1,1-1 0,0 1 1,-1 8-1,8-16-6081,1-5-1544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4164,'0'0'19309,"12"4"-17686,23 3-1148,1-2 0,-1-1 0,1-2 0,47-3 0,-42 1-1668,-25 3-5482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13132,'0'0'9118,"3"13"-8920,1 31-102,-1 0 0,-2 0 0,-1 1 0,-3-1 0,-2 0 0,-11 46 1,9-60-104,-3 20 958,10-49-347,0-12 1857,1-27-2069,2 0 0,12-67 1,-10 84-457,1 0 0,0 0 1,2 0-1,0 1 0,1 0 1,15-24-1,-21 40 25,0 1 0,0-1 0,0 0 0,0 1 1,1 0-1,-1 0 0,1 0 0,0 0 0,0 1 0,0-1 0,0 1 0,0 0 0,0 0 1,1 1-1,-1-1 0,1 1 0,-1 0 0,10-1 0,-11 2 17,1 0 0,-1 0 0,1 0 1,-1 0-1,1 1 0,-1 0 0,1 0 0,-1 0 0,0 0 0,0 0 0,1 0 0,-1 1 1,0 0-1,0 0 0,0 0 0,0 0 0,-1 0 0,1 0 0,-1 1 0,1-1 1,-1 1-1,0 0 0,0-1 0,0 1 0,3 6 0,-4-7-63,0 0 0,0 1 0,0-1 0,0 1 1,0-1-1,0 1 0,-1-1 0,1 1 0,-1-1 0,1 1 0,-1 0 0,0-1 0,0 1 0,-1 3 0,0-4 181,0 0-1,0 0 1,0 0-1,0-1 0,0 1 1,0 0-1,0-1 1,-1 1-1,1-1 1,-1 1-1,1-1 0,-1 0 1,0 1-1,1-1 1,-1 0-1,0 0 1,0 0-1,0 0 0,0-1 1,0 1-1,0 0 1,-3 0-1,-5 1-122,-1 0 0,0-1 0,-21 0 0,-7-2-5342,21 1-2070,28 0 504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44 5541,'0'0'18338,"-2"11"-17511,-6 42-221,-1 56 0,9-108-505,4-10 1383,3-22-1271,0-1-1,-2-1 1,-1 1-1,-1-47 1,-3 78-261,4 44-502,-4-42 560,1 1 0,0 0 0,-1-1-1,1 1 1,0 0 0,0-1 0,0 1 0,0-1 0,0 1 0,0-1 0,1 0 0,-1 1 0,0-1-1,1 0 1,-1 0 0,1 0 0,-1 0 0,1 0 0,0 0 0,-1-1 0,1 1 0,0-1 0,3 2 0,-2-2 41,1 0 0,-1 0 0,1 0 1,0-1-1,-1 1 0,1-1 1,-1 0-1,1 0 0,-1 0 1,1-1-1,3-1 0,8-5 72,-1-1 0,0-1 0,0 0 0,12-12 0,-26 22-129,0 0 0,0 0 1,0 0-1,0 0 0,0 0 0,1-1 1,-1 1-1,0 0 0,0 0 0,0 0 1,0 0-1,0 0 0,1 0 0,-1-1 1,0 1-1,0 0 0,0 0 0,0 0 1,1 0-1,-1 0 0,0 0 0,0 0 1,0 0-1,0 0 0,1 0 1,-1 0-1,0 0 0,0 0 0,0 0 1,1 0-1,-1 0 0,0 0 0,0 0 1,0 0-1,0 0 0,1 0 0,-1 0 1,0 1-1,0-1 0,0 0 0,0 0 1,1 0-1,-1 0 0,0 0 0,0 0 1,0 0-1,0 1 0,0-1 0,0 0 1,0 0-1,1 0 0,-1 0 0,0 1 1,0-1-1,0 0 0,0 0 0,0 0 1,0 0-1,0 1 0,0-1 0,0 21-119,-9 30 132,8-47-19,-1 6 10,0-3 8,0 1 1,1 0-1,0 0 0,0-1 0,0 1 0,1 0 0,1 0 1,1 14-1,-2-21-50,0-1 0,1 0 0,-1 0 1,0 1-1,0-1 0,0 0 0,1 0 0,-1 1 1,0-1-1,0 0 0,1 0 0,-1 0 1,0 1-1,0-1 0,1 0 0,-1 0 0,0 0 1,1 0-1,-1 0 0,0 1 0,0-1 0,1 0 1,-1 0-1,0 0 0,1 0 0,-1 0 1,0 0-1,1 0 0,-1 0 0,0 0 0,1 0 1,-1-1-1,0 1 0,1 0 0,-1 0 0,0 0 1,1 0-1,-1 0 0,0 0 0,0-1 1,1 1-1,-1 0 0,0-1 0,9-6-4232,5-9-4693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25 5381,'0'0'4703,"-9"2"-1809,-24 4-513,29-3 1999,14 2-3274,11 0-309,20 2 1326,49 1 0,109-8-639,-121-1-1310,205-24-155,-87 5-2002,-201 15-5121,0 4 4908,-10-8-6399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38 5093,'3'-9'1522,"7"-8"15919,-8 28-16989,-4 16-359,-1 1-1,-1-1 0,-14 48 0,-5 38 84,62-202 1901,-29 56-2019,2-1-175,-2-1-1,10-67 1,-20 115-1,3 51-43,-3-61 162,0 0 1,1 0-1,-1-1 1,1 1-1,0 0 1,0 0-1,0-1 1,0 1-1,1 0 1,-1-1-1,1 1 1,-1-1-1,1 1 1,0-1-1,0 0 1,0 0-1,0 0 1,4 2-1,-4-3 24,0 0 1,0 0-1,1 0 0,-1-1 0,0 1 1,1-1-1,-1 1 0,0-1 0,1 0 1,-1 0-1,1 0 0,-1 0 0,1 0 1,-1-1-1,0 1 0,1-1 1,-1 0-1,0 0 0,0 1 0,1-2 1,-1 1-1,0 0 0,0 0 0,0-1 1,2-1-1,7-6 68,0 0 1,-1-1-1,12-15 1,8-7-20,-29 33-115,0 0 1,0 0-1,-1 0 0,1 0 1,-1 0-1,1 0 0,-1 0 0,1 1 1,-1-1-1,0 0 0,1 0 0,-1 0 1,0 1-1,0-1 0,0 0 1,0 0-1,0 1 0,0-1 0,-1 2 1,1 35-16,-14 32 99,10-55-39,0 1 0,1 0 0,-1 26 0,4-42-11,0 1 0,0-1-1,0 0 1,0 0 0,0 1 0,0-1 0,0 0 0,0 0 0,0 1 0,0-1 0,0 0 0,0 0 0,0 0 0,0 1-1,0-1 1,0 0 0,0 0 0,0 1 0,1-1 0,-1 0 0,0 0 0,0 0 0,0 1 0,0-1 0,0 0-1,1 0 1,-1 0 0,0 0 0,0 1 0,0-1 0,1 0 0,-1 0 0,0 0 0,0 0 0,0 0 0,1 0 0,-1 0-1,0 1 1,0-1 0,1 0 0,-1 0 0,0 0 0,0 0 0,1 0 0,-1 0 0,0 0 0,14-9-1153,10-16-3534,-10-1-2449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12876,'0'0'10314,"50"8"-9097,-23-5-64,8-3-192,4 0-641,2 0-224,-3 0-31,-5 0-386,-8 0-1120,-9 0-1025,-10 0-2595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13004,'0'0'4116,"-2"10"-3059,-5 44-172,2 0-1,5 90 1,1-70-806,-1-75-60,0 1 0,0 0 0,0 0 0,0 0 0,0 0 0,1-1-1,-1 1 1,0 0 0,0 0 0,0 0 0,0 0 0,0 0 0,1-1-1,-1 1 1,0 0 0,0 0 0,0 0 0,0 0 0,1 0 0,-1 0-1,0 0 1,0 0 0,0 0 0,1 0 0,-1 0 0,0 0-1,0 0 1,0 0 0,1 0 0,-1 0 0,0 0 0,0 0 0,0 0-1,1 0 1,-1 0 0,0 0 0,0 0 0,0 0 0,0 1 0,1-1-1,-1 0 1,0 0 0,0 0 0,0 0 0,0 0 0,0 0 0,1 1-1,-1-1 1,0 0 0,0 0 0,0 0 0,0 0 0,0 1 0,0-1-1,0 0 1,0 0 0,0 0 0,0 1 0,0-1 0,11-16 1294,47-124 166,18-39-1628,-76 178 124,0 0 0,0 0 1,0 1-1,0-1 0,1 0 0,-1 0 1,0 1-1,1-1 0,-1 0 0,0 1 1,1-1-1,-1 0 0,1 1 1,-1-1-1,1 1 0,-1-1 0,1 0 1,0 1-1,-1 0 0,1-1 0,0 1 1,-1-1-1,1 1 0,0 0 1,-1-1-1,1 1 0,0 0 0,0 0 1,-1-1-1,1 1 0,0 0 0,0 0 1,-1 0-1,2 0 0,-1 1 2,0 0-1,0 1 0,0-1 1,0 0-1,0 1 0,0-1 1,0 0-1,0 1 0,-1-1 1,1 1-1,-1-1 0,1 1 1,-1-1-1,1 1 1,-1 1-1,1 1 67,0 0-1,0 1 1,-1-1 0,1 0-1,-1 0 1,0 1 0,-1-1 0,1 0-1,0 0 1,-1 0 0,0 1-1,0-1 1,-3 6 0,-40 13 1061,-2 0-898,30-8-4328,10 4-4837,6-13 1399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11979,'0'0'9994,"76"-2"-8008,-38-4-577,5-1-480,-2 0-545,4 1-320,-14 2-192,3 3-1794,-12 0-2466,-7-3-3780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54 13677,'0'0'7618,"-5"-8"-5125,3 5-2432,0-1 0,0 1 0,0 0 0,0 1 1,0-1-1,-1 0 0,1 1 0,-1-1 0,0 1 0,0 0 0,0 0 1,0 0-1,0 0 0,0 1 0,-1-1 0,1 1 0,0 0 1,-1 0-1,1 0 0,-1 0 0,1 0 0,-1 1 0,0 0 0,1 0 1,-1 0-1,1 0 0,-1 0 0,0 1 0,1-1 0,-1 1 0,1 0 1,-4 2-1,-2 0-59,0 1 1,0 0-1,0 1 1,1 0-1,0 0 1,0 1 0,0 0-1,1 1 1,0-1-1,-11 14 1,5-4 14,1 0-1,0 1 1,2 1 0,-10 19 0,16-29 21,0 1 1,1-1 0,0 1-1,0 0 1,1 0-1,1-1 1,-1 2-1,1-1 1,1 14 0,0-20-23,0 1 0,1-1 0,-1 0 0,1 0 0,0 0 0,0 0 1,0 0-1,1 0 0,-1-1 0,1 1 0,-1 0 0,1-1 0,0 1 1,0-1-1,0 1 0,0-1 0,0 0 0,1 0 0,-1 0 0,1 0 1,-1 0-1,1-1 0,0 1 0,0-1 0,0 0 0,-1 1 0,1-1 1,0-1-1,1 1 0,3 0 0,4 1 44,1 0 0,0-1 1,0 0-1,0-1 0,0-1 0,20-2 0,-30 3-22,1-1 0,0 1 0,-1-1 1,1 1-1,-1-1 0,1 0 0,-1 0 0,0 0 0,1 0 0,-1 0 0,0-1 0,1 1 0,-1-1 0,0 0 0,0 1 1,0-1-1,-1 0 0,1 0 0,0 0 0,-1 0 0,1 0 0,-1-1 0,0 1 0,0 0 0,0-1 0,0 1 1,0-1-1,0 1 0,0-1 0,-1 1 0,0-1 0,1 1 0,-1-1 0,0 0 0,0 1 0,0-1 0,-1-2 0,0 3-13,1 0 0,-1 0 0,0 1 0,0-1 0,0 0 0,1 1 0,-2-1 0,1 1 0,0-1 0,0 1 0,0 0 0,-1-1 0,1 1 0,-1 0 0,1 0 0,-1 0 0,1 0 0,-1 0 0,0 0 0,1 0 0,-1 1 0,0-1 0,0 1 0,0-1 0,1 1 0,-5-1 0,-53-2-237,49 3 161,51 8-3,-7-9-31,-1-1-1,1-2 1,-1-1-1,44-13 1,-95 51-572,14-28 656,-2 2 68,-1 1 1,1 1-1,0-1 0,1 1 1,0 0-1,1 0 0,-1 0 0,2 1 1,-1 0-1,2-1 0,-4 17 1,6-26-132,0 1 0,0-1 0,0 0 0,0 0 0,0 0 0,0 0 0,0 1 1,0-1-1,0 0 0,0 0 0,0 0 0,0 0 0,0 1 0,0-1 1,0 0-1,0 0 0,0 0 0,0 0 0,1 1 0,-1-1 0,0 0 1,0 0-1,0 0 0,0 0 0,0 0 0,0 0 0,0 1 0,1-1 0,-1 0 1,0 0-1,0 0 0,0 0 0,0 0 0,1 0 0,-1 0 0,0 0 1,0 0-1,0 0 0,0 0 0,1 0 0,-1 0 0,0 0 0,0 0 0,0 0 1,0 0-1,1 0 0,-1 0 0,0 0 0,0 0 0,0 0 0,1 0 1,0 0-460,9 0-6129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9033,'0'0'12363,"71"-4"-11626,-30 4-96,15 0-97,-6 0-160,8 0-223,-4 0-129,-7 0 64,-8-2-737,-13-2-992,-9-2-1955,-13-2-2305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13100,'0'0'5392,"3"10"-5370,-1-6-17,-1 0 1,1 0 0,-1 1 0,0-1-1,-1 1 1,1-1 0,-1 0 0,1 1 0,-2-1-1,1 1 1,0-1 0,-1 1 0,0-1-1,0 1 1,0-1 0,0 0 0,-1 0 0,0 0-1,0 0 1,0 0 0,0 0 0,0 0 0,-5 4-1,-15 15 280,-1-1-1,-1-1 0,-1-2 0,-32 20 1,-30 24 840,87-63-1122,0 0 0,-1 0 0,1 0 0,0 0 1,0 0-1,0 0 0,0 0 0,-1 1 0,1-1 0,0 0 1,0 0-1,0 0 0,0 0 0,0 0 0,0 0 0,-1 1 1,1-1-1,0 0 0,0 0 0,0 0 0,0 0 0,0 1 1,0-1-1,0 0 0,0 0 0,0 0 0,0 0 0,0 1 1,0-1-1,0 0 0,0 0 0,0 0 0,0 1 0,0-1 1,0 0-1,0 0 0,0 0 0,0 0 0,0 1 0,0-1 1,0 0-1,0 0 0,0 0 0,0 0 0,0 1 0,1-1 1,-1 0-1,0 0 0,0 0 0,0 0 0,0 0 0,0 1 1,1-1-1,-1 0 0,17 4 162,31-4 199,-38 0-224,264 0-796,-208 0-3978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7655,'0'0'16555,"6"8"-16267,-4-5-275,0 1 0,0-1 1,0 0-1,0 1 0,-1 0 0,1-1 1,-1 1-1,0 0 0,0 0 1,1 7-1,-3-1 2,1-1 1,-1 1 0,0-1-1,-6 17 1,-3 45 390,6-43-978,3-24-859,1-10-1125,0-18-1704,0-5-1639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8168,'0'0'10089,"53"-19"-8135,-29 15-96,4 1-641,5 0-128,-3 1-416,2-1-353,-8 1-224,3-1-32,-13 3-224,-4 0-1217,-8 0-1218,-10 0-8968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8104,'0'0'17424,"73"29"-16463,-40-29-513,-3 0-383,-4 0-65,-1 0-385,-8 0-1248,-6 3-1666,-11 4-2531,-2-2-2242</inkml:trace>
  <inkml:trace contextRef="#ctx0" brushRef="#br0" timeOffset="1">0 190 8936,'0'0'13133,"71"11"-11436,-35-16-864,5-5-673,-6 0-96,6-2-128,-5-2-1441,-8 0-1025,-8-1-898,-3-1-95,-8 0-1089,-3 3-545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2466,'-1'2'10276,"0"4"-4484,-1 8-2573,-2 20-2385,7-33-742,-1 0 0,1-1 1,-1 1-1,0-1 1,1 1-1,-1-1 0,1 0 1,0 0-1,-1 0 0,5-1 1,-5 1 28,6-1 60,0-1 1,1 0 0,-1 0-1,0 0 1,0-1-1,13-7 1,-14 6-193,0 0 0,1 1 1,-1 1-1,1-1 0,-1 1 0,1 0 1,0 1-1,8-1 0,-15 2 0,-1 0-1,1 0 0,0 0 0,-1 0 1,1 0-1,0 1 0,-1-1 1,1 0-1,0 0 0,-1 1 0,1-1 1,-1 0-1,1 1 0,-1-1 1,1 0-1,-1 1 0,1-1 0,-1 1 1,1-1-1,-1 1 0,1-1 1,-1 1-1,0-1 0,1 1 1,-1-1-1,0 1 0,0 0 0,1-1 1,-1 1-1,0 0 0,0-1 1,0 2-1,1 29 171,-1-29-138,-1 1 0,1-1 0,0 0 0,0 0 0,-1 0 0,1 0 0,1 0 0,-1 0 0,0 1 0,0-1 0,1 0 0,-1 0 0,1 0 0,0 0 0,0 0 0,-1 0 0,1 0 0,0-1 0,1 1 0,-1 0 0,3 3 0,-1-4 61,1 0 0,-1-1 0,1 1 0,0-1 0,-1 0 0,1 0 1,-1 0-1,1 0 0,-1-1 0,1 0 0,0 1 0,-1-1 0,0 0 0,1-1 0,-1 1 0,0-1 0,1 1 0,-1-1 0,5-4 0,-2 2-395,0-1-1,0 1 1,0-1 0,-1 0-1,0-1 1,0 1-1,0-1 1,6-11-1,-10 12-6586,-6 5 4092,-5 5 302,1 3-1161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13837,'0'0'11691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11082,'0'0'11654,"2"13"-10912,2 15-341,-1-1-1,-1 1 0,-2 0 1,-5 51-1,-4-39-285,5-21 128,0 1 0,-2 36 0,27-71 1566,24-32-926,71-98 0,-80 99-732,-31 38-943,14-17 2395,-13 20-4230,-7 11-6047,-7 6 2343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23 201 12876,'0'0'8867,"-4"10"-8792,3-8-58,-14 49 69,14-50-92,1 0 1,-1 1-1,1-1 0,0 0 0,-1 1 0,1-1 1,0 0-1,0 1 0,0-1 0,0 0 1,0 1-1,1-1 0,-1 0 0,0 1 0,1-1 1,-1 0-1,0 1 0,1-1 0,0 0 1,-1 0-1,1 0 0,0 1 0,-1-1 0,1 0 1,0 0-1,0 0 0,0 0 0,0 0 1,0-1-1,0 1 0,0 0 0,1 0 0,-1-1 1,0 1-1,0-1 0,0 1 0,1-1 0,-1 1 1,2-1-1,4 1 27,-1-1 0,1-1 0,0 1 0,0-1 0,0 0 1,-1-1-1,1 1 0,-1-1 0,1-1 0,-1 1 0,0-1 0,1 0 0,-2-1 0,1 0 1,0 1-1,-1-2 0,9-7 0,0-1-179,-1-1 1,-1-1-1,0 0 0,-1 0 1,10-20-1,-40 62-451,-13 24 1454,31-49-797,-1 1 0,1-1 1,0 1-1,0 0 0,1 0 1,-1-1-1,0 1 0,1 0 0,0 0 1,0 0-1,0 0 0,0-1 1,0 1-1,0 0 0,1 0 0,-1 0 1,2 2-1,-1-4-4,0 0 0,0 0-1,0 0 1,0 0 0,0 0-1,0-1 1,0 1 0,1 0 0,-1-1-1,0 1 1,0-1 0,1 1 0,-1-1-1,0 0 1,0 1 0,1-1 0,-1 0-1,0 0 1,1 0 0,-1 0-1,0 0 1,1-1 0,-1 1 0,0 0-1,1 0 1,-1-1 0,2 0 0,38-15 1480,-22 0-1519,0 0-1,-1-2 1,-1 0-1,0-1 1,-1 0-1,-2-2 0,0 0 1,-1 0-1,-1-1 1,-1-1-1,13-38 1,-30 79-62,2 1-1,0-1 1,1 1 0,1-1 0,1 1 0,1 26 0,0-35 72,1-1-1,0 1 1,0-1 0,1 1-1,0-1 1,1 1 0,0-1 0,0 0-1,1 0 1,0-1 0,1 1 0,0-1-1,0 0 1,0 0 0,1-1-1,11 12 1,-16-19-735,-24-34-4021,-33-42-5764,17 26 6316,6 8 4480,0 1 4935,18 22-939,15 19-4110,-1 0 0,1-1-1,0 1 1,-1 0 0,1 0 0,0-1 0,-1 1 0,1-1-1,0 1 1,-1 0 0,1-1 0,0 1 0,0-1-1,-1 1 1,1-1 0,0 1 0,0-1 0,0 1-1,0-1 1,0 1 0,0-1 0,-1 1 0,1-1-1,0 1 1,0 0 0,1-1 0,-1 1 0,0-1-1,0 1 1,0-1 0,0 1 0,0-1 0,0 1-1,1-1 1,-1 1 0,0-1 0,0 1 0,1 0-1,-1-1 1,1 0 0,25-2 1721,44 14-2332,-63-9 1026,42 8-1740,76 6 0,-67-15-5722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9513,'0'0'13389,"28"52"-13325,-18-43-96,5 0-2307,1-2-2625,-6-6-3012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12588,'0'0'12481,"-9"0"-12369,7 0-107,-36 6 107,36-5-109,1 0-1,-1-1 1,1 1-1,-1 0 1,1 0-1,-1 0 1,1 0-1,0 0 1,-1 0-1,1 1 1,0-1-1,0 0 1,0 1-1,0-1 1,0 1-1,0-1 1,1 1-1,-1-1 1,0 1-1,1-1 1,-1 1-1,1 0 1,-1-1-1,1 1 1,0 0-1,0 0 1,0 2-1,0-4 11,1 1-1,-1 0 1,1-1 0,-1 1-1,1-1 1,-1 0 0,1 1-1,0-1 1,-1 1 0,1-1-1,0 0 1,-1 1 0,1-1 0,0 0-1,-1 0 1,1 1 0,0-1-1,-1 0 1,1 0 0,0 0-1,0 0 1,-1 0 0,1 0-1,0 0 1,0 0 0,-1 0-1,2-1 1,25-2 518,33-17-182,-51 16-368,0 0-1,0 0 1,1 1 0,0 1-1,0 0 1,-1 0-1,1 1 1,0 0-1,15 0 1,-24 2 6,0-1 0,0 1 1,-1-1-1,1 1 0,0-1 0,-1 1 0,1-1 1,-1 1-1,1-1 0,0 1 0,-1 0 1,1-1-1,-1 1 0,0 0 0,1 0 0,-1-1 1,0 1-1,1 0 0,-1 0 0,0-1 1,0 1-1,1 0 0,-1 0 0,0 0 0,0 0 1,0-1-1,0 1 0,0 0 0,-1 0 0,1 0 1,0 0-1,0-1 0,0 1 0,-1 1 1,0-1 21,1 0 0,0 0 0,-1 0 0,1 0 0,0 0 0,0 0 0,-1 0 0,1-1 0,0 1 0,0 0 0,0 0 0,0 0 1,0 0-1,1 0 0,-1 0 0,0 0 0,0 0 0,1 0 0,-1 0 0,0-1 0,1 1 0,-1 0 0,1 0 0,-1 0 0,1-1 1,-1 1-1,1 0 0,0 0 0,-1-1 0,1 1 0,0-1 0,-1 1 0,1-1 0,0 1 0,0-1 0,0 1 0,0-1 0,-1 1 1,1-1-1,0 0 0,0 0 0,0 1 0,1-1 0,6-1 184,-1 0 0,0-1 0,1 1 0,-1-1 0,0-1 0,0 1 0,8-5 1,-10 4-247,0 0 1,0 1-1,0 0 1,1 0-1,-1 0 1,1 1-1,-1 0 1,1 0 0,0 0-1,-1 1 1,1-1-1,0 2 1,0-1-1,7 2 1,-12-2 25,0 1 0,0 0-1,-1 0 1,1 0 0,-1-1 0,1 1 0,0 0 0,-1 0-1,0 0 1,1 0 0,-1 0 0,1 0 0,-1 0-1,0 0 1,0 0 0,0 0 0,0 0 0,0 0-1,0 0 1,0 2 0,-1 30 54,1-23 90,29-12 742,37-25-389,-57 22-788,0 1 0,0 0 0,1 0 0,-1 1-1,1 0 1,-1 0 0,1 1 0,0 1 0,11-1-1,-21 2 300,1 1-1,-1-1 0,1 0 0,-1 1 0,0-1 0,1 1 0,-1-1 0,1 0 0,-1 1 0,0-1 0,1 1 0,-1 0 0,0-1 0,0 1 1,1-1-1,-1 1 0,0-1 0,0 1 0,0 0 0,0-1 0,0 1 0,0-1 0,0 1 0,0 0 0,0-1 0,0 1 0,0-1 0,0 1 1,0-1-1,0 1 0,0 0 0,-1-1 0,1 1 0,0-1 0,0 1 0,-1-1 0,1 1 0,0-1 0,-1 1 0,-11 24 65,4-16-157,17-26-13891,3 2 8707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7143,'0'0'18946,"-2"8"-17959,-1 2-799,-3 26 195,11-35-274,0 0-1,1 0 0,-1-1 0,1 0 0,-1 0 0,0 0 0,8-2 0,42-12-113,-41 9-263,0 1 0,0 1 0,1 0 0,26-1 0,-41 4 255,1 0 0,0 1-1,-1-1 1,1 0 0,0 1 0,-1-1-1,1 1 1,-1-1 0,1 1 0,0-1-1,-1 1 1,1-1 0,-1 1 0,1-1-1,-1 1 1,0-1 0,1 1 0,-1 0 0,0-1-1,1 1 1,-1 0 0,0 0 0,0-1-1,0 1 1,1 0 0,-1-1 0,0 1-1,0 0 1,0 0 0,0-1 0,0 1-1,0 0 1,-1 0 0,1-1 0,0 1 0,0 0-1,0-1 1,-1 1 0,0 1 0,1-2 26,0 1 0,-1 0 1,1 0-1,0 0 0,0-1 1,-1 1-1,1 0 1,0 0-1,0 0 0,0-1 1,0 1-1,0 0 0,0 0 1,0 0-1,0-1 0,0 1 1,1 0-1,-1 0 1,0 0-1,0-1 0,1 1 1,-1 0-1,1 0 0,-1-1 1,0 1-1,1 0 1,-1-1-1,1 1 0,0 0 1,-1-1-1,1 1 0,-1-1 1,1 1-1,0-1 1,0 0-1,-1 1 0,1-1 1,0 1-1,0-1 0,-1 0 1,2 1-1,10-2 189,-1-1 0,1 0 1,-1 0-1,0-1 0,22-9 0,-22 8-463,0 0-1,0 0 0,0 1 0,1 1 0,-1 0 1,13-1-1,-23 3 228,-1 0 1,0 0 0,1 0-1,-1 0 1,0 0-1,1 0 1,-1 0 0,0 0-1,1 0 1,-1 0-1,0 0 1,1 0 0,-1 0-1,0 0 1,0 1 0,1-1-1,-1 0 1,0 0-1,1 0 1,-1 0 0,0 1-1,1-1 1,-1 0-1,0 0 1,0 0 0,0 1-1,1-1 1,-1 0-1,0 1 1,0-1 0,0 0-1,1 0 1,-1 1-1,0-1 1,0 0 0,0 1-1,-6 13-30,-20 10-3724,13-21-1849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80 11243,'0'0'12075,"9"0"-10516,1 0-1094,0-1 1,0 0 0,0-1-1,-1 0 1,12-4-1,-18 5-425,-1 1-1,1-1 1,-1 0-1,0 0 1,1 0 0,-1 0-1,0 0 1,0 0-1,0-1 1,0 1-1,0-1 1,0 0 0,0 1-1,-1-1 1,1 0-1,0 0 1,-1 0-1,1 0 1,-1 0-1,0-1 1,0 1 0,0 0-1,0 0 1,0-1-1,-1 1 1,1-1-1,-1 1 1,1-1 0,-1 1-1,0-5 1,-1 6-52,0 0-1,0 0 1,0 1 0,0-1 0,0 0 0,0 1 0,0-1 0,0 1-1,0-1 1,0 1 0,0-1 0,-1 1 0,1 0 0,0 0 0,0-1 0,0 1-1,-1 0 1,1 0 0,0 0 0,0 1 0,-3-1 0,-28 3-143,27-1 133,0 1-1,0-1 1,0 1-1,1 0 1,-1 1 0,1-1-1,-1 1 1,1 0-1,0 0 1,1 0 0,-6 7-1,6-7 19,1-1-1,0 0 0,-1 0 1,1 1-1,0 0 1,1-1-1,-1 1 0,1 0 1,-1 0-1,1 0 1,0 0-1,0 0 0,1 0 1,0 0-1,-1 0 1,2 6-1,-1-10 11,0 1 0,1 0 1,-1 0-1,1-1 0,-1 1 0,1 0 0,-1-1 1,1 1-1,0-1 0,-1 1 0,1-1 1,0 1-1,0-1 0,-1 1 0,1-1 0,0 1 1,0-1-1,0 0 0,-1 0 0,1 1 0,0-1 1,0 0-1,0 0 0,0 0 0,1 0 1,27 0 240,-21 0-154,8-2-20,0 0 0,0-1 1,0-1-1,0 0 0,0-2 1,20-8-1,-16 5-91,0 2 0,36-8 0,-56 15 2,0-1 1,1 1-1,-1 0 1,0 0-1,1 0 1,-1 0-1,1 0 1,-1 0-1,0 0 1,1 0-1,-1 0 1,0 0-1,1 0 0,-1 0 1,1 0-1,-1 1 1,0-1-1,1 0 1,-1 0-1,0 0 1,1 0-1,-1 1 1,0-1-1,1 0 1,-1 0-1,0 0 1,0 1-1,1-1 1,-1 0-1,0 1 0,0-1 1,1 0-1,-1 1 1,0-1-1,0 0 1,0 1-1,0-1 1,0 0-1,1 1 1,-1-1-1,0 0 1,0 1-1,0-1 1,0 1-1,0-1 1,0 0-1,0 1 0,0-1 1,0 0-1,0 1 1,-1-1-1,1 1 1,-9 28 6,2-8-13,11-21 132,0 0 1,1 0 0,-1 0 0,0-1 0,0 0-1,1 0 1,4-2 0,10-4-234,-7 2-195,0 0 0,1 1 0,-1 0 0,1 1 0,0 0 0,21 0 0,-29 11-3946,-5-7 3835,0 0 0,0 0 0,1 0 0,-1-1 0,0 1 0,1 0 0,-1 0 0,0 0 0,1 0 0,-1 0 0,1-1 0,-1 1 0,1 0 0,0-1 0,-1 1 0,1 0 0,0-1 0,-1 1 0,3 0 0,6 0-3794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15375,'0'0'9208,"-9"2"-8428,2-2-616,4 0-126,1 0 0,-1 0 0,0 0 0,0 0 0,1 0 1,-1 1-1,0 0 0,0-1 0,1 1 0,-1 0 0,1 0 0,-1 1 0,1-1 0,-1 0 1,-2 3-1,5-3-39,0-1-1,0 1 1,0-1 0,0 1 0,0-1-1,0 1 1,0-1 0,0 1 0,1-1 0,-1 1-1,0-1 1,0 1 0,0-1 0,1 1 0,-1-1-1,0 1 1,0-1 0,1 0 0,-1 1-1,1-1 1,-1 1 0,0-1 0,1 0 0,-1 1-1,1-1 1,-1 0 0,0 0 0,1 1-1,-1-1 1,1 0 0,-1 0 0,2 1 0,28 15-866,-9-3 236,-18-11 589,0 0 0,-1 0-1,0 0 1,1 0 0,-1 1 0,0-1-1,0 1 1,0-1 0,-1 1-1,1 0 1,-1 0 0,1 0 0,-1 0-1,2 5 1,-3-6 57,0 0 0,0 0 1,-1 0-1,1 0 0,0 0 0,-1-1 0,1 1 0,-1 0 1,1 0-1,-1 0 0,0-1 0,0 1 0,0-1 1,0 1-1,0 0 0,0-1 0,0 1 0,-1-1 1,1 0-1,0 0 0,-1 1 0,1-1 0,-1 0 0,1 0 1,-1 0-1,-3 1 0,-1 1 68,-1 1-1,0-2 1,0 1-1,0-1 1,0 0 0,-1 0-1,1-1 1,-13 1-1,-15-4-4589,18-3-6783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8264,'0'0'3635,"3"-10"-42,0-3-2284,-2 8-684,1-1-1,-1 1 1,1 0-1,0 0 0,0 0 1,1 0-1,2-6 1,-4 11-531,-1 0 1,0-1 0,0 1 0,0 0 0,0-1 0,0 1-1,0 0 1,0-1 0,1 1 0,-1 0 0,0 0 0,0-1-1,0 1 1,1 0 0,-1-1 0,0 1 0,0 0 0,1 0-1,-1 0 1,0-1 0,1 1 0,-1 0 0,0 0-1,1 0 1,-1 0 0,0 0 0,1 0 0,-1-1 0,0 1-1,1 0 1,-1 0 0,0 0 0,1 0 0,-1 0 0,0 0-1,1 1 1,4 11 709,-3 25-883,-2-37 164,-5 170 871,7-169-921,0 0-1,0-1 1,1 1-1,-1-1 1,1 1 0,-1-1-1,0 0 1,1 0-1,-1 0 1,1 0 0,2-1-1,0 1 47,51-4 153,-40 2-318,-1 1 0,1 1 1,30 2-1,-46-2 78,1 0 0,0 0 0,-1 0 0,1 0-1,-1 0 1,1 0 0,0 0 0,-1 1 0,1-1 0,0 0 0,-1 0 0,1 1 0,-1-1-1,1 0 1,-1 1 0,1-1 0,-1 1 0,1-1 0,-1 1 0,1-1 0,-1 1-1,1-1 1,-1 1 0,0-1 0,1 1 0,-1-1 0,0 1 0,1 0 0,-1-1 0,0 1-1,0-1 1,0 1 0,0 0 0,1-1 0,-1 1 0,0 0 0,0-1 0,0 1 0,0 0-1,-1-1 1,1 1 0,0 0 0,0-1 0,0 1 0,0 0 0,-1-1 0,1 1 0,0-1-1,-1 2 1,0 0-17,-1 1 0,1-1-1,-1 1 1,0-1 0,0 0-1,0 0 1,0 0 0,0 0-1,-4 3 1,-10 3 208,0-1 0,-1-1 1,0 0-1,1-1 0,-2-1 0,1-1 1,0 0-1,-1-1 0,-31-1 0,48-1-253,0 0 0,0 0 0,1-1-1,-1 1 1,0 0 0,0 0 0,1-1 0,-1 1-1,0 0 1,0-1 0,1 1 0,-1 0 0,0-1-1,1 1 1,-1-1 0,1 1 0,-1-1 0,0 0-1,1 1 1,-1-1 0,1 1 0,0-1 0,-1 0-1,1 0 1,-1 1 0,1-1 0,0 0 0,0 0-1,-1 1 1,1-1 0,0 0 0,0 0 0,0-1-1,0 1-340,0 0 0,0 1 0,0-1-1,0 0 1,0 0 0,1 0 0,-1 0-1,0 0 1,1 1 0,-1-1-1,0 0 1,1 0 0,-1 0 0,1 1-1,-1-1 1,1 0 0,-1 1 0,1-1-1,0 0 1,-1 1 0,2-1 0,13-8-6382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9385,'0'0'12892,"13"-5"-12000,59-18 203,-65 21-964,1 0 1,1 1 0,-1 0 0,0 1 0,0-1-1,0 2 1,0-1 0,1 1 0,9 2 0,-17-2-134,0-1 1,0 0 0,0 1-1,0-1 1,-1 1 0,1-1 0,0 1-1,0-1 1,-1 1 0,1-1 0,0 1-1,-1 0 1,1-1 0,0 1-1,-1 0 1,1 0 0,-1-1 0,0 1-1,1 0 1,-1 0 0,1 0 0,-1 0-1,0-1 1,0 1 0,0 0-1,1 0 1,-1 0 0,0 0 0,0 0-1,0 0 1,0 0 0,-1 0 0,1-1-1,0 1 1,0 0 0,0 0-1,-1 0 1,1 0 0,0 0 0,-1-1-1,1 1 1,-1 0 0,1 0 0,-2 1-1,-25 33 108,-6-10 12,27-22-119,0 0 0,0 1 0,1 0 0,0 0-1,0 0 1,0 1 0,1-1 0,-1 1 0,-6 10-1,17-14 8,-1 0-1,1 0 0,-1-1 1,1 0-1,0 0 0,5-1 1,10-6-7,-1 0 0,0-1 0,0-1 1,-1-1-1,0-1 0,-1-1 0,26-20 0,6-3-8,-78 89-1144,25-50 1166,0 0 0,0 1 0,0-1 0,1 0 0,0 1 0,0-1 1,0 1-1,1 0 0,0 0 0,-1-1 0,2 1 0,-2 8 0,4-12 40,0 0 0,-1 0 0,1 0 0,0 0 0,0 0 0,-1-1-1,1 1 1,0 0 0,0-1 0,0 1 0,0-1 0,0 0 0,0 0-1,0 0 1,0 0 0,0 0 0,0 0 0,0 0 0,2-2 0,4 2 160,8-1-157,0-1 1,0-1-1,0 0 1,0-1-1,0-1 1,-1 0-1,0-1 0,0-1 1,0-1-1,-1 0 1,0 0-1,-1-1 1,15-14-1,-16 8-219,-15 9-311,1 6 448,0 1 0,1-1 0,-1 0 0,0 1 0,1-1 0,-1 1 0,0-1 0,1 1 0,-1 0 0,0 0 0,1-1 1,-1 1-1,1 0 0,0 1 0,-1-1 0,-1 2 0,3-3 29,-39 42-151,38-40 175,-1-1 0,1 1 0,0 0 0,-1-1 0,1 1 0,0 0 0,0 0 0,0 0 0,0 0-1,1 0 1,-1 0 0,0 0 0,1 0 0,0 0 0,-1 0 0,1 0 0,0 0 0,0 0 0,0 0 0,0 0 0,0 0 0,1 0 0,0 4 0,0-5 74,1 0 0,-1 0 0,0 0 0,1 0 0,-1-1 1,1 1-1,-1 0 0,1-1 0,-1 0 0,1 1 0,0-1 1,-1 0-1,1 0 0,-1 1 0,1-1 0,0-1 0,-1 1 1,1 0-1,2-1 0,33-6 1014,-24 2-1037,-1 0 0,0-1-1,-1 0 1,1-1-1,-1 0 1,11-9-1,-19 14-74,0-1-1,0 1 0,0 0 0,0-1 0,-1 0 0,1 1 0,-1-1 0,1 0 0,-1 0 1,0 0-1,0-1 0,-1 1 0,1 0 0,-1-1 0,1 0 0,-1 1 0,0-1 0,-1 1 1,1-1-1,0 0 0,-1 0 0,0 1 0,0-1 0,0 0 0,-2-7 0,1 10-67,0-1-1,0 1 1,0 0-1,0-1 1,0 1-1,-1 0 1,1 0-1,0-1 0,-1 1 1,1 0-1,-1 0 1,1 1-1,-1-1 1,0 0-1,1 1 1,-1-1-1,0 0 1,1 1-1,-1 0 0,0-1 1,0 1-1,0 0 1,1 0-1,-1 0 1,0 0-1,0 1 1,-3 0-1,-25 5-3980,10 5-5741,8 1-3612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54 25048,'0'0'6085,"-6"-53"-21972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7591,'0'0'12428,"9"50"-10827,-9-20-479,0 8-418,-6-2-448,-3 4-192,0-2 1,-1-7-642,5-3-1633,-1-8-737,-1-8-800,1-6-2659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12139,'0'0'6898,"12"-10"-4667,-3 2-1986,1 0-1,1 1 1,-1 0 0,1 1-1,0 0 1,1 1-1,-1 0 1,1 1-1,0 0 1,17-3 0,-26 7-227,15-4 40,-1 2-1,1 1 1,0 0 0,25 2-1,-40 0-54,0-1 0,1 1 0,-1-1 0,0 1-1,0 0 1,0 0 0,0 1 0,0-1-1,-1 1 1,1-1 0,0 1 0,-1 0 0,6 4-1,-7-4-1,0 0-1,0 0 0,1 0 1,-1 0-1,0 0 0,-1 1 0,1-1 1,0 0-1,-1 0 0,1 1 1,-1-1-1,0 0 0,0 1 1,0-1-1,0 1 0,0-1 0,0 0 1,-1 1-1,1-1 0,-1 0 1,-1 4-1,0 0 58,-1-1 0,-1 1 0,1-1 0,-1 0 0,0 0 0,0 0 0,0-1 0,-1 1 0,0-1 0,1 0 0,-2 0 0,1-1 0,0 1 0,-1-1 0,1 0 0,-1-1 0,0 1 0,0-1 0,0 0 1,0-1-1,0 0 0,-9 1 0,41 16-774,-18-14 534,-1 1 0,1 0 0,-1 0 0,0 0 0,0 1 0,0 0 0,9 11 0,-15-16 163,0 0 0,0 1-1,0-1 1,0 1 0,-1-1-1,1 1 1,0 0 0,-1-1 0,1 1-1,-1 0 1,1 0 0,-1-1-1,0 1 1,0 0 0,0 0 0,0-1-1,0 5 1,-1-4 42,0 0 0,0 0-1,0 0 1,0 0 0,0 0 0,-1 0-1,1-1 1,-1 1 0,1 0 0,-1-1 0,0 1-1,1-1 1,-1 1 0,0-1 0,0 0-1,0 0 1,-4 2 0,-11 4 482,0 0-1,0-1 1,-1-1 0,1-1 0,-1 0-1,0-2 1,0 0 0,0 0-1,-1-2 1,-24-2 0,25-3 483,9-3-3454,11 1-2336,15 4-1218,3 3-327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149 140 15246,'0'0'4997,"-10"2"-4917,3-1-85,1 0 1,0 1-1,0 0 0,0 0 0,0 0 0,0 1 0,0 0 0,0 0 1,1 1-1,-1 0 0,1-1 0,0 2 0,0-1 0,1 1 0,-1-1 1,1 1-1,0 0 0,1 1 0,-1-1 0,1 1 0,-4 7 0,4-7 5,-15 38 74,18-43-74,-1 0 1,1-1-1,0 1 1,-1 0-1,1 0 1,0 0-1,0 0 0,0 0 1,0 0-1,0 0 1,0 0-1,0 0 1,0 0-1,0 0 0,0 0 1,0 0-1,1 0 1,-1 0-1,0 0 1,1 0-1,-1 0 0,1-1 1,-1 1-1,1 0 1,-1 0-1,1 0 1,0-1-1,-1 1 0,1 0 1,0-1-1,0 1 1,-1 0-1,1-1 1,0 1-1,0-1 0,0 1 1,0-1-1,0 0 1,1 1-1,7 0 26,1-1 0,-1 1-1,1-2 1,-1 1 0,1-2-1,-1 1 1,1-1 0,-1-1-1,0 1 1,0-2 0,0 1 0,0-1-1,-1 0 1,1-1 0,-1 0-1,0-1 1,7-6 0,4-3 56,0 0 0,-2-2 0,0 0 0,0-1 1,22-34-1,-35 46 2,3-2 124,-1-1 0,0-1-1,0 1 1,-1-1 0,0 0 0,-1 0 0,0-1-1,-1 1 1,5-22 0,-23 38 331,4 6-534,0 0 1,1 0-1,1 1 0,0 0 1,1 1-1,0 0 0,1 1 1,0-1-1,1 1 0,1 0 1,1 1-1,0-1 0,1 1 1,-3 31-1,6-45-14,1 0-1,-1 0 1,0 0-1,1 0 1,-1 0 0,1 0-1,0 0 1,0 0 0,0 0-1,0 0 1,0 0-1,0 0 1,0-1 0,0 1-1,1 0 1,-1-1-1,1 1 1,-1-1 0,1 0-1,0 1 1,-1-1-1,1 0 1,0 0 0,0 0-1,0 0 1,0 0-1,0-1 1,0 1 0,0 0-1,0-1 1,0 0-1,0 1 1,0-1 0,0 0-1,1 0 1,-1 0-1,0-1 1,2 1 0,7-1-27,0 0 1,0 0 0,-1-1-1,1 0 1,-1-1 0,16-6-1,-8 1-72,-1-1-1,31-20 0,-42 25 142,-1 0-1,0 0 0,0-1 0,0 1 0,0-1 0,-1 0 0,0 0 0,0-1 0,0 1 0,0-1 0,-1 0 0,3-6 0,-6 11-20,-1 1 0,1 0 0,0-1 0,0 1 0,0 0 0,0-1 0,0 1 0,0 0 0,0-1 0,-1 1 0,1 0 0,0-1 0,0 1 0,0 0 0,-1 0 0,1-1 0,0 1 0,0 0 0,-1 0 0,1 0 0,0-1 0,-1 1 0,1 0 0,0 0 0,-1 0 0,1 0 0,0 0 0,-1-1 0,1 1 0,0 0 0,-1 0 0,1 0 0,0 0 0,-1 0 0,1 0 0,0 0 0,-1 0 0,1 0 0,0 1 0,-1-1 0,1 0 0,0 0 0,-1 0 0,-18 3 357,11 0-348,0 0 0,0 1-1,0 0 1,0 1 0,1 0 0,0 0 0,0 1 0,-6 6 0,9-9-12,0 0 0,0 1 1,1 0-1,-1 0 0,1 0 1,0 0-1,1 0 0,-1 1 0,1-1 1,-1 1-1,2-1 0,-1 1 0,0 0 1,1 0-1,-1 6 0,2-10-47,0 1 0,0-1 1,0 0-1,1 0 0,-1 0 0,0 0 0,1 0 0,-1 0 0,1 0 1,-1 0-1,1 0 0,0 0 0,-1 0 0,1 0 0,0 0 1,0-1-1,-1 1 0,1 0 0,0 0 0,0-1 0,0 1 0,0-1 1,0 1-1,0-1 0,0 1 0,0-1 0,0 1 0,0-1 1,3 0-1,36 5-3499,-36-5 2897,32 0-5029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13549,'0'0'13581,"-7"9"-13624,2-3 41,3-4 1,0 0 0,-1 1 0,1-1 0,0 1 0,0-1 0,0 1 0,0 0 0,1 0 0,-1 0 0,1 0 0,0 0 0,0 0 1,0 0-1,0 1 0,0-1 0,1 0 0,-1 0 0,1 1 0,0 5 0,1-8 5,0-1 0,-1 1 0,1 0 0,0-1 1,-1 1-1,1 0 0,0-1 0,0 1 0,0-1 1,-1 1-1,1-1 0,0 1 0,0-1 0,0 0 1,0 1-1,0-1 0,0 0 0,0 0 0,0 0 1,0 1-1,0-1 0,0 0 0,0-1 0,0 1 1,0 0-1,1 0 0,30-6 198,-25 3-164,1-1 1,-1 1-1,0-2 1,0 1 0,-1-1-1,10-9 1,-9 9-25,-1-1 1,1 1 0,0 0-1,0 1 1,15-7-1,-31 46-596,6-28 538,1-1-1,0 1 0,0 0 1,1 0-1,0 1 0,0-1 0,0 12 1,2-18-3,-1 0 0,0-1-1,1 1 1,-1 0 0,1-1 0,-1 1 0,1-1 0,-1 1 0,1-1 0,-1 1 0,1-1 0,-1 1-1,1-1 1,0 1 0,-1-1 0,1 0 0,0 1 0,-1-1 0,1 0 0,0 0 0,0 1 0,-1-1 0,1 0-1,0 0 1,0 0 0,-1 0 0,1 0 0,1 0 0,25 0-1173,-24-1 912,4 1-543,0-1-1,0-1 1,0 1-1,-1-1 1,1 0-1,-1-1 1,12-5 0,17-11-5225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70 15118,'0'0'3289,"-9"2"-1218,-4 2-1613,1 0 0,-1 0-1,1 1 1,-12 8 0,19-11-294,0 1-1,0 0 1,0 0 0,1 0 0,-1 1 0,1-1-1,0 1 1,0 1 0,0-1 0,1 0 0,-1 1-1,1 0 1,0-1 0,-2 7 0,5-11-150,0 0 0,-1 1 1,1-1-1,0 0 0,0 1 0,0-1 0,0 0 1,0 0-1,0 1 0,0-1 0,0 0 1,0 1-1,0-1 0,0 0 0,0 1 0,0-1 1,0 0-1,0 1 0,0-1 0,0 0 0,0 1 1,1-1-1,-1 0 0,0 0 0,0 1 1,0-1-1,0 0 0,1 0 0,-1 1 0,0-1 1,0 0-1,1 0 0,-1 1 0,0-1 1,0 0-1,1 0 0,-1 0 0,1 0 0,16 1 477,17-12 210,-8-5-623,0-1 1,-1-1 0,-1-1 0,-1-1-1,22-26 1,-16 18-60,-47 54-236,-25 48 1,41-70 314,0-1 0,0 1-1,0 0 1,0 0 0,1 0-1,0 0 1,-1 0-1,1 0 1,1 1 0,-1 4-1,1-9-119,0 1-1,0 0 0,0-1 1,0 1-1,1 0 0,-1-1 1,0 1-1,1 0 0,-1-1 1,0 1-1,1-1 0,-1 1 1,1-1-1,-1 1 0,1 0 1,-1-1-1,1 0 0,-1 1 1,1-1-1,-1 1 0,1-1 1,0 1-1,27 3-3194,-8-7-2254,5-9-3172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116 226 12268,'0'0'13671,"-9"-2"-13804,6 2 129,1-1 0,-1 1 0,0-1 0,0 1-1,0 0 1,0 0 0,0 0 0,0 1 0,0-1 0,0 1 0,1-1 0,-1 1 0,0 0 0,0 0 0,1 0 0,-5 3 0,5-2-1,0 0 0,0 0 0,0 1 0,0-1 1,0 1-1,1-1 0,-1 1 0,1 0 0,-1-1 0,1 1 0,0 0 1,0 0-1,1 0 0,-1 0 0,0 0 0,1 0 0,0 0 0,0 0 1,0 0-1,0 4 0,0-5 12,0 1-1,0-1 1,0 0-1,1 0 1,-1 1 0,1-1-1,-1 0 1,1 0-1,0 0 1,-1 0 0,1 0-1,0 0 1,1 0 0,-1 0-1,0 0 1,0 0-1,1 0 1,-1-1 0,1 1-1,0-1 1,-1 1-1,1-1 1,0 1 0,0-1-1,0 0 1,0 0 0,0 0-1,0 0 1,0 0-1,0-1 1,1 1 0,-1-1-1,4 1 1,14 7 13,-15-7-121,-1 2 0,1-1-1,-1 1 1,1-1-1,-1 1 1,0 0-1,0 1 1,0-1 0,0 1-1,-1 0 1,1 0-1,-1 0 1,4 6-1,-6-7 45,1 0-1,-1 0 0,0 0 0,0 0 0,0 0 0,-1 0 1,1 0-1,-1 0 0,1 0 0,-1 0 0,0 0 1,0 1-1,-1-1 0,1 0 0,-1 0 0,1 0 0,-1 0 1,0 0-1,0 0 0,0 0 0,-1 0 0,1 0 0,-4 4 0,-5 8 410,0 0 0,-2-1 0,-15 16 0,23-26-229,0 0-1,0-1 0,0 1 0,0-1 0,-1 0 0,0 0 1,0 0-1,1-1 0,-1 1 0,-1-1 0,1 0 0,0-1 1,0 1-1,-12 0 0,16-2-78,1-1 1,-1 1-1,0-1 0,0 0 0,0 1 1,0-1-1,0 0 0,1 1 1,-1-1-1,0 0 0,1 0 1,-1 0-1,0 0 0,1 0 1,-1 0-1,1 0 0,0 0 1,-1 0-1,1 0 0,0 0 0,0 0 1,-1 0-1,1 0 0,0 0 1,0 0-1,0 0 0,0 0 1,0 0-1,1 0 0,-1-2 1,6-39-68,-2 31-180,0 1 0,1 0 0,1 0 0,0 1 0,0 0 0,1 0 0,0 0 0,0 1 1,12-10-1,85-67-1605,-77 65 1780,-14 11 2,32-29 24,-42 36 4,-1 0 0,1-1 0,-1 0 0,0 1 0,0-1 0,0 0 0,0 0 0,-1 0 0,1 0 0,-1-1 0,0 1 0,0 0 0,1-6 0,-2 8-11,0 0 0,0 0 0,-1 0 0,1 1 0,0-1 0,-1 0 0,1 0-1,0 0 1,-1 1 0,1-1 0,-1 0 0,1 0 0,-1 1 0,0-1 0,1 0 0,-1 1 0,0-1 0,1 1 0,-1-1 0,0 1 0,0-1 0,0 1 0,1 0 0,-1-1 0,0 1 0,0 0 0,0 0 0,0 0 0,0-1 0,1 1 0,-1 0 0,0 0 0,0 0 0,0 0 0,0 1 0,0-1 0,0 0 0,1 0 0,-1 0 0,0 1 0,0-1 0,-1 1 0,-2-1-28,0 1-1,1 0 0,-1 0 1,0 0-1,1 0 0,-1 1 1,1 0-1,-7 3 0,8-4 66,1 0-1,-1 1 0,1-1 0,0 0 0,-1 1 0,1-1 0,0 0 0,0 1 0,0 0 0,0-1 0,0 1 0,1-1 0,-1 1 0,0 0 0,1 0 0,-1-1 0,1 1 0,0 0 1,-1 0-1,1 0 0,0-1 0,0 1 0,0 0 0,0 0 0,1 0 0,0 3 0,0-3 17,1-1 0,-1 1 0,0 0 0,1-1-1,0 0 1,-1 1 0,1-1 0,0 0 0,0 0 0,-1 0 0,1 0 0,0 0 0,0 0 0,0 0 0,0-1-1,1 1 1,-1-1 0,0 1 0,0-1 0,0 0 0,0 0 0,3 0 0,13-1 1,1 0 0,0-1 0,-1-1 0,1 0 0,-1-2 0,0 0 0,0-1 0,0-1 0,-1 0 0,0-2 0,-1 0 0,0-1 0,0 0 0,-1-1 0,0-1 0,-1 0 0,0-1 0,-1-1 0,-1 0 0,0-1 0,-1 0 0,12-21 0,-21 32-52,0-1-1,-1 0 1,1 0-1,-1 0 1,0 1-1,-1-1 0,1 0 1,-1 0-1,0-8 1,0 12 8,0 0 1,0 1-1,0-1 0,0 0 1,0 0-1,-1 1 1,1-1-1,0 0 0,0 1 1,-1-1-1,1 0 1,0 1-1,-1-1 1,1 0-1,-1 1 0,1-1 1,-1 1-1,1-1 1,-1 0-1,1 1 0,-1 0 1,0-1-1,1 1 1,-1-1-1,0 1 1,-1 0-3,0 0 1,1 0-1,-1 0 1,1 0-1,-1 0 1,1 1-1,-1-1 1,1 1-1,0-1 1,-1 1-1,1 0 1,-1-1-1,1 1 1,0 0-1,0 0 1,-1 0-1,1 0 1,-1 2-1,-4 2 19,1 2-1,-1-1 0,1 0 0,1 1 0,-1 0 0,1 0 0,1 0 0,-1 1 0,1-1 0,0 1 0,-2 12 0,3-16-1,1 1-1,0-1 1,0 1-1,1-1 1,-1 1-1,1-1 1,0 1-1,0-1 1,1 1-1,-1-1 0,1 1 1,0-1-1,0 0 1,0 1-1,1-1 1,-1 0-1,1 0 1,0 0-1,1 0 1,-1 0-1,1 0 0,3 5 1,16 7 86,20 19 26,-40-34-138,0 1-1,0 0 0,-1 0 0,1 0 1,-1 0-1,1 0 0,-1 0 1,1 1-1,-1-1 0,0 0 0,0 1 1,0-1-1,-1 1 0,1-1 0,0 4 1,-1-5 8,-1-1 0,0 1 0,1 0 0,-1-1 0,0 1 0,1-1 0,-1 1 0,0-1 0,1 0 0,-1 1 0,0-1 0,0 0 0,0 1 0,1-1 0,-1 0 0,0 0 0,0 0 0,0 0 0,0 0 0,1 0 0,-1 0 0,0 0 0,0 0 0,0 0 0,0 0 0,1 0 0,-1-1 0,-1 1 0,-27-6-229,19 0 284,0 0 0,1-1-1,-1 0 1,1 0 0,1-1-1,-1 0 1,2 0 0,-1-1-1,1 0 1,0-1 0,1 1-1,0-1 1,0 0 0,-5-15-1,12 24-34,-1 0 0,1 1-1,-1-1 1,1 0 0,-1 1 0,1-1-1,-1 1 1,1-1 0,0 0-1,-1 1 1,1 0 0,0-1-1,0 1 1,-1-1 0,1 1-1,0 0 1,0 0 0,0-1-1,-1 1 1,1 0 0,0 0-1,0 0 1,0 0 0,0 0-1,-1 0 1,1 0 0,0 0-1,0 0 1,1 1 0,36-1 347,-33 0-348,153 13-4415,-114-13-3407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157 129 9001,'3'-5'1948,"0"2"-796,0 0 0,-1-1 0,1 1 0,-1 0 0,0-1 0,0 0 0,0 1 0,-1-1 0,1 0 0,-1 0-1,0 0 1,0 0 0,1-7 0,-32 16-901,21 0-270,0 1 0,1-1 0,0 2 0,0-1 0,0 1-1,1 0 1,0 1 0,0 0 0,0 0 0,1 0 0,-5 11 0,40-19 173,-19-2-118,0-1 0,-1-1 0,1 0 0,12-7 0,-15 7-215,1 0 1,0 0-1,0 1 1,0 0-1,0 1 0,1-1 1,14-1-1,-22 5 129,0-1-1,0 0 1,0 0-1,0 1 0,0-1 1,0 1-1,0-1 1,-1 1-1,1-1 1,0 1-1,0 0 0,-1-1 1,1 1-1,0 0 1,-1 0-1,1-1 1,-1 1-1,1 0 0,-1 0 1,1 0-1,-1 0 1,1 0-1,-1 0 1,0 0-1,0 0 1,1 0-1,-1 0 0,0-1 1,0 1-1,0 0 1,0 0-1,0 2 1,-1 42 48,1-39-73,-2 17 209,-1-1 0,-1-1 1,-1 1-1,-1 0 1,-1-1-1,-1 0 0,-1-1 1,0 0-1,-2 0 1,0-1-1,-1 0 0,-1-1 1,-1-1-1,0 0 1,-1-1-1,-20 17 0,34-31-124,-1 0-1,0-1 0,0 1 0,-1-1 0,1 1 0,0-1 1,0 0-1,-1 1 0,1-1 0,-1 0 0,1-1 1,-1 1-1,1 0 0,-1-1 0,1 1 0,-1-1 0,1 0 1,-6 0-1,7-1-19,-1 0-1,1 0 1,-1 0 0,1 0 0,0-1-1,0 1 1,-1 0 0,1-1 0,0 1-1,0 0 1,0-1 0,0 1 0,1-1 0,-1 0-1,0 1 1,1-1 0,-1 0 0,1 1-1,-1-1 1,1 0 0,0 0 0,0 1-1,0-1 1,0 0 0,0 0 0,0 0 0,1-1-1,0-10-29,1-1 0,0 2-1,1-1 1,1 0-1,0 1 1,0-1 0,1 1-1,1 0 1,0 1 0,1-1-1,0 1 1,0 1-1,1-1 1,1 1 0,17-16-1,15-12-211,3 2 0,61-41 1,-89 66 126,4-2-367,-13 9 257,-1 1 0,1-2 0,-1 1 1,1-1-1,-1 0 0,-1 0 0,1 0 0,-1-1 0,0 0 0,0 0 1,-1 0-1,6-10 0,-10 15 248,0 1 1,-1-1 0,1 0-1,0 1 1,0-1-1,-1 0 1,1 1 0,-1-1-1,1 0 1,-1 1-1,1-1 1,-1 1 0,1-1-1,-1 1 1,1-1-1,-1 1 1,1 0 0,-1-1-1,0 1 1,1-1-1,-1 1 1,0 0 0,1 0-1,-1 0 1,0-1-1,1 1 1,-1 0 0,0 0-1,0 0 1,1 0-1,-1 0 1,0 0 0,0 0-1,1 0 1,-1 0-1,0 1 1,1-1 0,-2 0-1,-34 4 637,0 14-460,35-17-184,0 0 1,0 0-1,-1-1 0,1 1 0,0 0 1,0 0-1,0 0 0,0 0 0,0 0 0,0 0 1,0 1-1,0-1 0,0 0 0,1 0 1,-1 1-1,0-1 0,1 0 0,-1 1 0,1-1 1,0 0-1,-1 1 0,1-1 0,0 1 1,0-1-1,0 2 0,3-1 45,1 0 0,-1 0 0,1-1 0,0 0 1,0 0-1,-1 0 0,1 0 0,0 0 0,0-1 0,0 0 0,0 0 0,0 0 1,4 0-1,1 0 18,23 2-65,0 1 1,-1 2-1,0 1 1,0 1 0,0 2-1,31 13 1,-61-22 180,-1-1 0,1 0 0,-1 1 0,0-1 0,1 0 0,-1 1 0,1-1 0,-1 0 0,0 0 0,0 1 0,1-1 0,-1 0 1,0 0-1,0 1 0,0-1 0,0 0 0,0 0 0,0 0 0,0 1 0,0-1 0,0 0 0,0 0 0,-1 0 0,1-1 0,-4-27 15,-2 2-320,2-1 1,-2-35 0,6 62-1146,-1 7-3180,14 15 44,4-3-1113,4-2-2168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13357,'0'0'3624,"-8"-2"-175,4 1-3372,1 0 0,-1 0 0,1 1 0,-1-1 0,0 1 0,1 0 0,-1 0 0,0 0 0,1 0-1,-1 1 1,0 0 0,1-1 0,-1 1 0,1 1 0,-1-1 0,1 0 0,0 1 0,0 0 0,-1-1 0,1 1 0,0 0 0,0 1 0,1-1 0,-1 1 0,0-1 0,1 1 0,0 0 0,-4 5-1,3-4-27,0 0-1,1 0 0,0 1 0,-1-1 0,1 1 0,1-1 0,-1 1 1,1 0-1,-2 8 0,3-12-28,0 1 0,0-1 0,0 0 0,0 1 0,0-1 0,0 0 0,0 0-1,1 1 1,-1-1 0,0 0 0,1 1 0,-1-1 0,1 0 0,-1 0 0,1 0 0,0 1 0,-1-1 0,1 0 0,0 0 0,0 0 0,0 0 0,0 0 0,0-1 0,0 1 0,0 0 0,0 0 0,0 0 0,0-1 0,1 1 0,-1-1 0,0 1 0,0-1 0,1 1 0,-1-1-1,0 0 1,1 0 0,-1 0 0,2 1 0,10-1 34,0-1-1,0 0 0,0 0 1,0-2-1,-1 1 1,1-1-1,-1-1 0,0-1 1,0 1-1,0-2 1,-1 0-1,1 0 0,-1-1 1,-1 0-1,1-1 0,-1 0 1,17-19-1,-18 15-2584,-17 18-69,-19 19 1347,24-22 1046,1 0 1,-1 0 0,1 1 0,0-1 0,0 0 0,0 1 0,0-1 0,0 1-1,1 0 1,0 0 0,0-1 0,0 1 0,0 0 0,1 0 0,-1 0 0,1 0-1,0 5 1,7-2-3840,9-5-2307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143 156 12588,'0'0'2616,"-10"4"-678,-4 3-1426,0 1 1,0-1 0,-21 19 0,30-23-326,1 0-1,0 1 1,0-1 0,0 1 0,0 0 0,0 0-1,1 0 1,0 1 0,0-1 0,0 1-1,1 0 1,-1 0 0,1 0 0,0 0-1,1 0 1,-1 0 0,0 7 0,2-12-163,1 1 1,-1 0-1,1-1 1,0 1-1,-1 0 1,1-1 0,0 1-1,-1-1 1,1 1-1,0-1 1,0 0-1,0 1 1,-1-1-1,1 0 1,0 1 0,0-1-1,0 0 1,0 0-1,0 0 1,-1 0-1,1 0 1,0 0-1,0 0 1,0 0 0,0 0-1,1 0 1,29-3 283,-22 0-307,1 0 0,-1-1-1,0 0 1,0-1 0,0 0 0,-1 0-1,0 0 1,0-1 0,0-1 0,-1 1-1,0-1 1,0-1 0,-1 1 0,0-1-1,6-9 1,1-3-36,0-1 0,-2 0 0,0-1 1,-2 0-1,7-25 0,-5 3 232,-15 51-460,3-6 286,0 1-1,0-1 0,0 1 0,0-1 0,1 1 1,-1-1-1,1 1 0,-1 0 0,1-1 0,0 1 1,0 0-1,-1-1 0,1 3 0,0 39 562,-2 0-1,-2 0 0,-11 52 0,10-55 85,5-40-754,0 1 1,0 0 0,0 0-1,0 0 1,0-1 0,0 1 0,0 0-1,0 0 1,0 0 0,0-1-1,0 1 1,0 0 0,1 0 0,-1-1-1,0 1 1,0 0 0,1 0-1,-1-1 1,1 1 0,-1 0 0,1-1-1,-1 1 1,1-1 0,-1 1-1,1-1 1,-1 1 0,1-1 0,0 1-1,-1-1 1,1 1 0,0-1-1,0 0 1,-1 1 0,1-1 0,0 0-1,0 0 1,-1 1 0,1-1 0,1 0-1,9-2-6069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54 15695,'0'0'10869,"10"-2"-10714,6 1-75,44-8 220,-58 9-281,0-1-1,1 1 1,-1-1-1,0 0 0,0 1 1,1-1-1,-1 0 0,0 0 1,0-1-1,0 1 0,0 0 1,0-1-1,0 1 0,-1-1 1,1 0-1,0 1 1,-1-1-1,0 0 0,1 0 1,-1 0-1,2-3 0,-3 4-24,-1 1-1,1-1 1,0 1-1,0-1 1,0 1-1,0-1 1,-1 1 0,1 0-1,0-1 1,0 1-1,-1-1 1,1 1-1,0-1 1,-1 1-1,1 0 1,-1-1-1,1 1 1,0 0-1,-1-1 1,1 1-1,-1 0 1,1 0-1,-1-1 1,1 1-1,-1 0 1,1 0-1,-1 0 1,1 0 0,-1 0-1,1 0 1,-1-1-1,1 1 1,-1 0-1,1 1 1,-1-1-1,0 0 1,-27-1-131,24 1 140,-1 1-5,-1 0 0,1 0 0,-1 0 1,1 1-1,-1 0 0,1 0 0,0 0 0,0 1 1,0 0-1,0 0 0,0 0 0,1 0 1,0 1-1,-1-1 0,1 1 0,0 1 0,1-1 1,-1 0-1,1 1 0,0 0 0,0-1 1,0 1-1,1 1 0,0-1 0,0 0 0,0 0 1,0 1-1,1-1 0,0 1 0,0 0 1,1-1-1,-1 9 0,2-12 5,-1 0 0,1 0 0,-1 0 0,1 0 0,0 0 0,0-1 0,0 1 0,0 0 0,0 0 0,0-1 0,0 1 0,0 0 0,1-1 0,-1 1 0,1-1 0,-1 0 0,1 1 0,0-1 0,-1 0 0,1 0 0,0 0 0,0 0 0,0-1 0,0 1 0,0 0 0,0-1 0,0 1 0,0-1 0,2 0 0,33 5-2101,-5-5-4244,-30 0 5707,38-1-15817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3 512,'0'0'25395,"2"12"-25555,-1 14 192,-1 1 0,0-1 0,-8 43 0,7-64-53,0 26 210,1-30-167,0-1-1,1 1 1,-1-1-1,1 1 0,-1-1 1,0 1-1,1-1 1,-1 0-1,1 1 0,0-1 1,-1 1-1,1-1 1,-1 0-1,1 0 1,-1 1-1,1-1 0,0 0 1,-1 0-1,1 0 1,0 0-1,-1 0 0,1 1 1,-1-1-1,1 0 1,0 0-1,-1-1 0,1 1 1,0 0-1,-1 0 1,1 0-1,0 0 1,-1-1-1,1 1 0,-1 0 1,1 0-1,-1-1 1,1 1-1,0 0 0,-1-1 1,1 1-1,-1-1 1,0 1-1,1-1 1,0 0-1,19-12 150,0-2 1,-1 0-1,-1-1 1,0-1-1,-1-1 1,-1 0-1,26-39 1,-34 51-522,-8 20-45,-8 20 67,-3-7 286,7-19 42,0 2 0,1-1 0,-1 0 0,2 1-1,0 0 1,0-1 0,-1 12 0,3-20 7,0-1 0,0 0 1,0 1-1,0-1 0,0 0 0,0 1 0,0-1 0,0 1 0,0-1 1,1 0-1,-1 1 0,0-1 0,0 0 0,0 1 0,0-1 0,1 0 1,-1 1-1,0-1 0,0 0 0,0 0 0,1 1 0,-1-1 0,0 0 1,1 0-1,-1 1 0,0-1 0,1 0 0,-1 0 0,0 0 0,1 0 0,-1 1 1,0-1-1,1 0 0,-1 0 0,0 0 0,1 0 0,-1 0 0,1 0 1,0 0-1,20-6 315,18-17 58,-21 7-445,-1-1 0,-1-1 0,0 0 0,-1-1 0,15-25 0,-43 74-26,4-11 157,0 1 0,-11 42 0,21-61-33,-1-1-1,0 1 1,0-1 0,1 0-1,-1 1 1,0-1 0,1 1-1,-1-1 1,0 1 0,1-1 0,-1 0-1,0 1 1,1-1 0,-1 0-1,1 0 1,-1 1 0,1-1 0,-1 0-1,1 0 1,-1 0 0,1 1-1,-1-1 1,1 0 0,-1 0-1,1 0 1,-1 0 0,1 0 0,-1 0-1,1 0 1,-1 0 0,1 0-1,-1 0 1,1 0 0,-1-1 0,1 1-1,-1 0 1,1 0 0,-1 0-1,1-1 1,-1 1 0,1 0-1,-1-1 1,1 1 0,26-10 903,-4-4-946,0-1-1,-2-1 0,1-2 1,-2 0-1,29-32 0,-62 88-1446,7-26 1444,2-4 21,0-1-1,0 1 0,1 0 1,0-1-1,1 2 0,0-1 1,0 0-1,-1 14 0,5-21 72,1 0 0,0-1 0,-1 1 0,1-1 0,0 0-1,-1 0 1,1 0 0,0 0 0,0 0 0,0 0 0,-1-1-1,5 0 1,8-6-25,0 1 0,0-2 0,-1 0 0,0-1-1,-1 0 1,0-1 0,0 0 0,-1-1 0,-1-1 0,0 0-1,10-13 1,-18 21-63,-1 2-16,0 0 0,0 0 0,-1-1-1,1 1 1,0 0 0,-1-1 0,0 1 0,0-1 0,0 1-1,0-1 1,0 0 0,0-2 0,-21 28-840,13-14 866,0 0 0,1 1 0,0 0 0,1 0 0,0 1 0,1-1 0,0 1 0,0 0 0,1 0 0,-2 18 0,5-29-12,0 1 0,1 0 0,-1-1 0,0 1 0,1-1 0,-1 1 0,1-1 0,-1 1 0,0-1 0,1 1 0,-1-1 0,1 1 0,-1-1 0,1 0 0,0 1 0,-1-1 0,1 0 0,-1 1 0,1-1 0,0 0 0,-1 0 0,1 0 0,0 1 0,-1-1 0,1 0 0,0 0 0,-1 0 0,1 0 0,0 0 0,-1 0 0,1 0 0,0-1 0,-1 1 0,1 0 0,0 0 0,-1 0 0,1-1 0,-1 1 0,2-1 0,27-11-4653,-13-7-1736,4-5-4245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145 233 16560,'0'0'3678,"-5"9"-892,-10 22-1723,1 2-1,1 0 1,-10 44-1,12-38-957,-2 1 0,-30 62 0,36-90 47,8-18 348,10-23-79,99-195-301,-69 133-247,70-115 0,-107 200 52,1 0-1,-1 0 0,1 1 0,0-1 1,0 1-1,10-7 0,-14 12 36,0-1 0,-1 0-1,1 1 1,0-1 0,0 1 0,0-1-1,0 1 1,-1 0 0,1-1 0,0 1-1,0 0 1,0-1 0,0 1 0,0 0-1,0 0 1,0 0 0,0 0 0,0 0 0,0 0-1,0 0 1,0 0 0,0 1 0,0-1-1,0 0 1,-1 0 0,1 1 0,0-1-1,0 1 1,0-1 0,0 1 0,0-1-1,-1 1 1,1-1 0,0 1 0,0 0-1,-1-1 1,1 1 0,-1 0 0,1 0-1,0-1 1,-1 1 0,0 0 0,1 0-1,-1 0 1,1 0 0,-1 0 0,0-1-1,0 1 1,1 0 0,-1 0 0,0 0 0,0 0-1,0 0 1,0 0 0,0 0 0,-1 2-1,2 9-7,0 0 0,-1 0-1,-1 0 1,0-1-1,-1 1 1,0 0 0,-1 0-1,0-1 1,-8 20 0,-11 44 131,22-75-70,0 1 1,0 0-1,0 0 0,0 0 1,0-1-1,0 1 0,0 0 0,1 0 1,-1-1-1,0 1 0,0 0 1,1-1-1,-1 1 0,0 0 1,1-1-1,-1 1 0,1 0 1,-1-1-1,1 1 0,-1-1 1,1 1-1,-1-1 0,1 1 0,0-1 1,-1 1-1,1-1 0,-1 1 1,1-1-1,0 0 0,0 1 1,-1-1-1,1 0 0,1 0 1,38 7 28,-35-6-192,0-1 0,1 1 0,-1 0 0,0 0 0,0 0 0,0 1 0,6 2 0,-9-3 132,-1-1-1,1 1 1,-1 0-1,0 0 0,1 0 1,-1 0-1,0 1 1,0-1-1,0 0 1,0 0-1,0 1 0,0-1 1,0 0-1,0 1 1,0-1-1,-1 1 1,1-1-1,-1 1 1,1 0-1,-1-1 0,1 1 1,-1-1-1,0 1 1,0 0-1,0-1 1,0 3-1,-1-1 69,0 0 0,0 0 0,-1-1 0,1 1 0,-1-1 0,1 1-1,-1-1 1,0 0 0,0 1 0,0-1 0,0 0 0,0 0 0,-4 2 0,-4 3 121,0 0 0,-1-1-1,1-1 1,-1 0 0,0 0 0,-16 4 0,-34-1-44,21-9-2806,14-2-4811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11179,'0'0'11520,"1"8"-11018,-1 21 8,-1-17-415,1-1 1,0 1 0,1 0-1,0-1 1,1 1 0,4 18-1,-4-28-77,-1-1 1,0 0-1,0 1 0,1-1 0,-1 0 0,1 0 0,-1 1 0,1-1 0,0-1 0,-1 1 0,1 0 0,0 0 0,0 0 0,-1-1 0,1 1 1,0-1-1,0 0 0,0 1 0,0-1 0,0 0 0,0 0 0,-1 0 0,1 0 0,0-1 0,0 1 0,0 0 0,0-1 0,0 0 0,2 0 0,55-23 641,-57 23-626,60-36 264,-50 29-302,1-1 1,0 2-1,0 0 0,0 0 1,1 1-1,0 1 1,0 0-1,24-4 1,-37 9-4,0 1 0,0-1-1,1 0 1,-1 1 0,0-1 0,0 1 0,0-1 0,1 1 0,-1-1-1,0 1 1,0 0 0,0 0 0,0-1 0,0 1 0,0 0 0,0 0-1,-1 0 1,1 0 0,0 0 0,0 0 0,-1 1 0,1-1 0,-1 0-1,1 0 1,-1 0 0,1 1 0,-1-1 0,0 0 0,0 0 0,0 1-1,1-1 1,-1 0 0,0 0 0,0 1 0,-1 0 0,1 62-343,-1-45 301,1-19 55,0 1 0,0 0 0,0-1 0,0 1 0,0 0 0,0-1 0,0 1 0,0 0 0,1-1 0,-1 1 0,0 0 0,1-1 0,-1 1 0,0-1 0,1 1 0,-1 0 0,0-1-1,1 1 1,-1-1 0,1 1 0,-1-1 0,1 1 0,0-1 0,-1 0 0,1 1 0,-1-1 0,1 0 0,0 1 0,0-1 0,26 1 337,25-17 277,-12-4-547,60-23 47,-92 40-303,1 0 1,-1 1-1,0 0 1,1 1-1,-1 0 1,1 0-1,0 1 1,-1 0-1,17 2 1,-24-2 164,0 1 0,0-1 0,0 1-1,0-1 1,0 1 0,0 0 0,0-1 0,0 1 0,0 0 0,0 0 0,0 0-1,-1 0 1,1 0 0,0 0 0,-1 0 0,1 0 0,0 0 0,-1 0 0,1 0-1,-1 0 1,0 0 0,1 0 0,-1 0 0,0 1 0,0-1 0,0 0 0,0 1-1,1 41 572,-2-29 430,32-23 769,-16 0-1860,2 1 1,-1 1-1,32-10 0,-25 13-5351,0 3-5258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 8616,'-9'-1'9908,"-7"0"-8829,-1 1-1,1 0 1,-1 1-1,1 0 1,-24 6-1,36-6-1010,-1 1-1,0-1 0,1 1 1,-1 0-1,1 0 0,0 1 1,-1-1-1,1 1 0,0 0 1,-6 6-1,8-6-111,0-1 0,0 0 1,1 1-1,-1-1 0,1 1 1,0-1-1,0 1 0,0 0 1,0 0-1,0-1 0,1 1 0,-1 0 1,1 0-1,-1 0 0,1 0 1,0 0-1,1 0 0,-1 0 1,0-1-1,2 5 0,-2-5-62,1 0-1,0 0 1,0 0-1,0 0 1,1 0-1,-1-1 1,0 1-1,1 0 1,-1-1-1,1 1 1,-1-1-1,1 1 1,0-1-1,0 0 1,-1 0-1,1 0 1,0 0-1,0 0 1,0 0 0,0 0-1,0-1 1,0 1-1,1-1 1,2 1-1,63 5-1759,-49-5 992,6-1-81,-19-1 937,0 0 0,-1 1 0,1 0 1,0 0-1,-1 1 0,1-1 1,-1 1-1,1 0 0,-1 1 1,1 0-1,-1-1 0,10 6 1,-15-7 72,0 1 0,0-1 1,1 1-1,-1 0 0,0-1 1,0 1-1,0-1 0,0 1 1,0-1-1,0 1 0,0 0 1,0-1-1,0 1 0,0-1 1,0 1-1,0-1 0,0 1 1,0 0-1,0-1 1,0 1-1,-1-1 0,1 1 1,0-1-1,0 1 0,-1-1 1,1 1-1,0-1 0,-1 1 1,1-1-1,-1 0 0,1 1 1,-1-1-1,1 1 0,0-1 1,-1 0-1,1 0 0,-1 1 1,1-1-1,-1 0 1,0 0-1,1 1 0,-1-1 1,1 0-1,-1 0 0,-30 13 1233,27-12-972,-26 9 759,-45 9 0,5-12-3406,65-8-1860,5-5-1526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14414,'0'0'8360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11 9033,'9'-11'14565,"-32"19"-12225,-17 11-4835,21-9 3774,16-8-1268,-36 25 47,38-26-59,0 0 0,0 0 1,0 0-1,0 0 0,0 0 1,0 0-1,0 0 0,1 0 1,-1 0-1,0 1 0,1-1 0,-1 0 1,1 1-1,-1-1 0,1 0 1,-1 1-1,1-1 0,0 0 1,0 1-1,0-1 0,0 1 1,0-1-1,0 0 0,0 1 1,0-1-1,1 1 0,-1-1 0,0 0 1,1 2-1,2 0-53,1-1 0,-1 0 0,0 0 1,1-1-1,-1 1 0,1-1 0,-1 0 0,1 1 0,0-2 0,-1 1 0,1 0 1,7 0-1,6 2-282,-10-1 214,0 0 0,0 1 0,0 0 0,-1 0 0,1 1 0,-1 0 0,0 0 0,0 0 0,0 1 0,-1 0 0,8 8 0,-11-11 140,-1-1 0,1 1 1,-1 0-1,1 0 0,-1 0 1,0 0-1,0 1 0,0-1 1,0 0-1,-1 0 0,1 1 1,0-1-1,-1 1 0,0-1 0,1 0 1,-1 1-1,0-1 0,0 1 1,-1-1-1,1 0 0,0 1 1,-1-1-1,1 0 0,-1 1 1,0-1-1,0 0 0,0 0 1,0 1-1,0-1 0,-1 0 1,1 0-1,0 0 0,-1-1 0,0 1 1,1 0-1,-1 0 0,-3 1 1,-3 4 24,-1-1 1,0-1 0,0 0-1,0 0 1,-1 0-1,1-2 1,-1 1-1,0-1 1,-1 0 0,1-1-1,0 0 1,-1-1-1,1 0 1,-1-1 0,1 0-1,-1 0 1,-17-4-1,27 4-233,1-1-1,-1 1 0,0 0 0,1-1 0,-1 1 0,0 0 0,1-1 0,-1 1 0,1-1 0,-1 1 0,0-1 1,1 1-1,-1-1 0,1 0 0,0 1 0,-1-1 0,1 1 0,0-1 0,-1 0 0,1 1 0,0-1 0,-1 0 1,1 0-1,0 1 0,0-1 0,0 0 0,0-1 0,0-13-6288,5-2-3557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9289,'0'0'15759,"0"9"-15594,-4 13-80,0 0 0,-1-1-1,-1 0 1,-12 27 0,9-27 206,1 0 1,2 0 0,0 1 0,1 0 0,1 0 0,-1 23 0,6-49-80,0 0 0,0 0 1,0 0-1,1 0 1,0 1-1,0-1 0,0 0 1,2-3-1,6-11-84,-5 2-70,-1 1 1,4-31-1,-6 30-2363,-2 23 2197,0 0 0,0 0 1,1 1-1,0-1 0,0 0 1,1 0-1,3 11 0,-4-16 114,1 1 1,-1-1-1,0 0 0,1 0 0,-1 0 0,1 0 0,0 0 0,0 0 0,0-1 0,0 1 0,0-1 0,0 1 0,0-1 0,0 0 0,1 0 0,-1 0 0,0 0 0,1 0 0,-1 0 0,1 0 0,-1-1 0,1 0 0,-1 1 0,1-1 0,4 0 0,2 0 71,1-1-1,-1 0 1,1 0 0,-1-1-1,0 0 1,1 0 0,-1-1 0,0-1-1,-1 1 1,1-1 0,-1-1-1,1 0 1,-1 0 0,-1 0-1,1-1 1,-1-1 0,0 1-1,0-1 1,-1 0 0,0 0-1,10-16 1,-21 35-114,1 2-1,0-1 1,0 0 0,2 1-1,0 0 1,0-1-1,1 21 1,1-33 51,0 0 0,0 0 0,0-1 0,0 1-1,0 0 1,0 0 0,1-1 0,-1 1 0,0 0 0,1-1 0,-1 1-1,0 0 1,1-1 0,-1 1 0,1-1 0,-1 1 0,1-1 0,-1 1-1,1-1 1,0 1 0,-1-1 0,1 1 0,0-1 0,-1 1 0,1-1-1,0 0 1,1 1 0,25-1 445,24-16 114,-29 3-550,-2 0-1,0 0 1,0-2 0,-2-1 0,0 0-1,0-1 1,24-33 0,-45 86-883,0-25 807,1-4 61,0 1 1,0-1-1,1 0 1,0 0-1,0 1 1,1-1 0,-1 0-1,2 1 1,1 12-1,-2-20-87,0 0-1,0 0 0,0-1 1,0 1-1,1 0 1,-1 0-1,0-1 1,0 1-1,0 0 0,0 0 1,1 0-1,-1-1 1,0 1-1,0 0 0,0 0 1,1 0-1,-1 0 1,0-1-1,0 1 1,1 0-1,-1 0 0,0 0 1,0 0-1,1 0 1,-1 0-1,0 0 0,0 0 1,1 0-1,-1 0 1,0 0-1,1 0 1,-1 0-1,0 0 0,0 0 1,1 0-1,-1 0 1,0 0-1,0 0 1,1 0-1,-1 0 0,0 0 1,0 1-1,1-1 1,-1 0-1,0 0 0,0 0 1,1 0-1,-1 1 1,0-1-1,0 0 1,0 0-1,0 1 0,1-1 1,-1 0-1,0 0 1,0 0-1,0 1 1,0-1-1,0 0 0,0 1 1,0-1-1,0 0 1,0 0-1,0 1 0,0-1 1,0 0-1,0 0 1,0 1-1,6-23-8629,-6 3 1646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3876,'0'0'13901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 5285,'0'0'16448,"-5"4"-16165,0 0-280,2-3-6,0 1-1,0 1 0,0-1 1,1 0-1,-1 1 0,1-1 1,-1 1-1,1 0 0,0 0 1,0 0-1,0 0 0,1 0 1,-1 0-1,1 0 0,0 1 0,-2 3 1,1-1 3891,0-15-3084,8-22-1306,-5 30 517,0 1 0,-1-1 0,1 0-1,0 0 1,-1 0 0,1 0-1,-1 0 1,1 0 0,-1-1 0,0 1-1,1 0 1,-1 0 0,0 0-1,0 0 1,0 0 0,0-1 0,0 1-1,0 0 1,0 0 0,0 0-1,0-1 1,-1 1 31,0 1 1,1-1-1,-1 1 0,1-1 1,-1 1-1,0 0 0,1 0 1,-1-1-1,0 1 0,0 0 1,1 0-1,-1 0 0,0 0 0,0-1 1,1 1-1,-1 0 0,0 0 1,1 1-1,-1-1 0,0 0 1,0 0-1,1 0 0,-2 1 1,-5 1 25,1 0 1,0 0-1,0 1 1,0 0-1,0 0 1,-10 8 0,12-8-77,-1 0 0,1 1 1,0 0-1,0 0 1,1 0-1,-1 0 1,1 1-1,0-1 1,0 1-1,0 0 0,1 0 1,-1 0-1,1 0 1,0 0-1,1 0 1,0 1-1,-2 8 1,4-14 12,-1 1 1,1 0-1,0 0 1,0-1 0,-1 1-1,1 0 1,0-1 0,0 1-1,0-1 1,0 1 0,-1-1-1,1 1 1,0-1-1,0 0 1,0 1 0,0-1-1,0 0 1,0 0 0,0 0-1,0 0 1,0 0 0,0 0-1,0 0 1,0 0 0,0 0-1,0 0 1,0 0-1,0-1 1,0 1 0,0 0-1,0-1 1,1 0 0,36-11-62,-26 5-230,0 0-1,-1-1 0,0-1 0,-1 0 0,1 0 0,9-13 0,-36 84-1185,5-22 2000,2 1 1,-6 67-1,-9 46-121,20-138-207,-1 0-1,0 0 1,-1-1-1,-1 0 0,0 0 1,-1-1-1,-14 19 0,21-32-173,1 1-1,-1-1 0,0 1 0,0-1 1,0 0-1,-1 0 0,1 0 0,0 1 1,0-1-1,-1 0 0,1 0 0,-1-1 1,1 1-1,-1 0 0,1 0 0,-1-1 1,1 1-1,-1-1 0,-2 1 0,3-1-10,0 0-1,0-1 1,0 1-1,0-1 0,0 1 1,0-1-1,0 1 1,1-1-1,-1 1 1,0-1-1,0 0 0,0 1 1,1-1-1,-1 0 1,0 0-1,1 1 1,-1-1-1,0 0 0,1 0 1,-1 0-1,1 0 1,-1-1-1,-1-6-47,-1 1 0,1-1 0,0 1 0,1-1 0,0 0 0,0-12 0,1 5-238,1-1 0,0 0-1,1 1 1,1-1 0,1 1 0,0 0-1,1 0 1,0 0 0,1 0-1,1 1 1,0 0 0,1 1-1,11-15 1,8-7-74,2 0-1,2 2 0,1 1 1,1 2-1,47-34 0,-80 64 278,0 17-25,-1-12 142,1 0 1,0 1 0,0-1 0,1 0 0,-1 0-1,3 10 1,-2-14-34,0 1-1,0-1 1,-1 0 0,1 1-1,0-1 1,0 0-1,0 0 1,1 1 0,-1-1-1,0 0 1,0 0 0,1 0-1,-1 0 1,0-1-1,1 1 1,-1 0 0,1 0-1,-1-1 1,1 1 0,-1-1-1,1 0 1,-1 1-1,1-1 1,0 0 0,-1 0-1,4 0 1,6 0 128,0 0-1,0-1 1,0 0-1,-1 0 1,1-2 0,0 1-1,-1-1 1,15-6-1,3-5-47,45-28 0,-68 39-85,-5 3-19,0 0 0,0 0-1,0-1 1,0 1 0,0 0 0,1 0 0,-1 0 0,0 0 0,0-1 0,0 1 0,1 0-1,-1 0 1,0 0 0,0 0 0,0 0 0,1 0 0,-1 0 0,0 0 0,0 0 0,1 0 0,-1 0-1,0 0 1,0 0 0,1 0 0,-1 0 0,0 0 0,0 0 0,1 0 0,-1 0 0,0 0-1,0 0 1,0 0 0,1 0 0,-1 0 0,0 0 0,0 1 0,0-1 0,1 0 0,-1 0 0,0 0-1,0 0 1,0 1 0,1-1 0,-1 13 246,0-12-223,0-1 0,0 1 1,-1 0-1,1 0 0,0 0 0,0 0 0,0 0 1,0 0-1,0 0 0,0-1 0,0 1 0,1 0 1,-1 0-1,0 0 0,0 0 0,1 0 0,-1-1 1,0 1-1,1 0 0,-1 0 0,1-1 0,-1 1 1,1 0-1,-1 0 0,1-1 0,0 1 1,-1-1-1,1 1 0,0-1 0,0 1 0,9 0-63,0-1 0,-1 0 0,1 0 0,0-2 0,-1 1 0,1-1 0,-1 0-1,1-1 1,-1 0 0,0 0 0,0-1 0,-1-1 0,1 1 0,14-12 0,-7 7-1401,0 0 0,28-10 0,-43 19 1441,-1 0 0,0 0 0,0 0 0,1 0 0,-1 0 0,0 1 0,0-1 0,1 0 0,-1 0 0,0 0 0,0 1 0,0-1 0,0 0 0,1 0 0,-1 1 0,0-1 0,0 0 0,0 0 0,0 1 0,0-1 0,0 0 0,0 0 0,0 1 0,1-1 0,-1 0 0,0 0 0,0 1 0,0-1 0,0 0 0,0 1 0,-1-1 0,1 0 0,0 0 0,0 1 0,0-1 0,0 0 1,0 0-1,0 1 0,0-1 0,0 0 0,-1 0 0,1 1 0,0-1 0,0 0 0,-1 0 0,-6 23 810,3-13-132,5-7-639,0-1 0,1 0 0,-1 0 0,0-1-1,1 1 1,-1 0 0,1 0 0,-1-1 0,1 1 0,0-1 0,-1 1 0,1-1 0,0 0 0,0 1 0,3 0 0,21 19-658,-22-13 612,-1-1 0,1 2 1,-1-1-1,0 0 0,-1 0 0,0 1 1,-1-1-1,1 1 0,-2 0 0,1-1 0,-1 1 1,0 0-1,-1 0 0,-3 14 0,1-6 343,-2-1-1,1 0 0,-2-1 0,0 1 0,-1-1 0,-15 25 1,19-36-166,-34 47 1347,34-48-1420,1-1 0,0 0 0,0 0 0,-1 0 0,1 0 0,-1 0 0,0 0 0,0 0 0,0-1 1,1 0-1,-1 1 0,0-1 0,-1 0 0,1-1 0,0 1 0,-5 0 0,7-2-80,0 1 0,-1-1-1,1 0 1,0 1 0,0-1 0,0 0-1,0 0 1,0 0 0,0 0-1,1 0 1,-1 0 0,0 0 0,0 0-1,1-1 1,-1 1 0,1 0-1,-1 0 1,1 0 0,-1-1 0,1 1-1,0 0 1,0-1 0,-1 1-1,1 0 1,0-1 0,0 1 0,0 0-1,1-3 1,-1-50-363,1 44 203,-1 1 63,1-1 0,1 1 1,-1 0-1,1 0 0,1 1 0,0-1 0,0 0 0,1 1 0,0-1 0,0 1 1,1 1-1,0-1 0,0 0 0,9-8 0,-5 7-380,1-1 0,0 1 0,0 1 0,20-13 0,25-6-5215,-15 11-2915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155 133 8680,'-3'-14'10661,"-6"9"-4805,-18 12-3416,-9 15-5470,20-9 4373,-24 28-1404,37-38 61,1 0 0,-1 0 0,1 0 0,0 1 1,0-1-1,0 1 0,1-1 0,-1 1 0,1-1 1,0 1-1,0 0 0,-1 6 0,3-10 10,-1 1-1,1-1 0,-1 1 1,1-1-1,-1 0 1,1 1-1,0-1 0,-1 1 1,1-1-1,-1 0 1,1 0-1,0 1 0,-1-1 1,1 0-1,0 0 1,-1 0-1,1 0 0,0 0 1,-1 1-1,1-1 1,0-1-1,0 1 0,-1 0 1,1 0-1,0 0 1,-1 0-1,2-1 0,21-3 342,-10-2-273,-1 0 0,-1-1 0,1 0 0,-1 0-1,-1-2 1,0 1 0,13-14 0,62-76 247,-78 89-243,39-59 271,-57 93-677,0 0 0,-13 50 0,22-70 359,1 0 0,-1 1 0,1-1 0,0 0 0,0 1 0,1-1-1,0 1 1,0-1 0,0 1 0,0-1 0,1 1 0,2 7 0,-2-11-16,0 0 0,0 0 0,1-1 0,0 1 0,-1 0 0,1 0 0,0-1 0,0 1 0,0-1 0,0 1-1,0-1 1,0 0 0,0 0 0,0 0 0,0 0 0,1 0 0,-1-1 0,0 1 0,0-1 0,1 1 0,-1-1 0,1 0 0,-1 0 0,0 0 0,1 0 0,-1 0 0,1-1 0,4 0 0,3-2 15,0 0 0,0 0 0,-1-1 0,1 0 0,-1-1 0,1 0 0,-1 0 0,-1-1 0,1 0 0,-1-1 0,0 0 0,-1 0 0,1-1 0,-1 0 0,7-11 0,-36 32-594,19-9 542,-1 0 0,1 1 1,0-1-1,0 1 1,0-1-1,1 1 0,-1 0 1,1 0-1,0 0 0,-1 9 1,2-13 18,1 0 1,0 0-1,0 1 1,0-1-1,1 0 0,-1 0 1,0 1-1,0-1 1,1 0-1,-1 0 1,0 0-1,1 0 1,-1 0-1,1 0 0,0 1 1,-1-1-1,1 0 1,0 0-1,1 1 1,0 0 12,0-1 0,1 1 0,-1-1-1,1 0 1,-1 0 0,1 0 0,-1 0 0,1 0 0,-1 0 0,1-1 0,0 1 0,3-1 0,-3 0 1,89 6 173,-85-6-168,0 0 0,0 0-1,0-1 1,0 0 0,0 0 0,0-1 0,0 0 0,0 0 0,-1-1 0,12-5-1,-17 7-5,0 0-1,0 0 1,-1-1-1,1 1 1,0 0-1,0-1 1,0 1-1,-1 0 1,1-1-1,-1 1 1,1-1-1,-1 1 1,0-1-1,1 1 1,-1-1-1,0 1 1,0-1-1,0 1 1,0-1-1,0 1 1,-1-1-1,1 1 1,0-1-1,-1 1 0,1-1 1,-1 1-1,1-1 1,-1 1-1,0 0 1,0-1-1,1 1 1,-1 0-1,0 0 1,-3-3-1,-41-50 162,34 42-170,0-8 389,11 20-383,0 0 0,0-1 0,0 1 0,0 0 0,0-1 0,0 1 0,0 0 0,1-1 0,-1 1 0,0 0 0,0-1 0,0 1 0,1 0 0,-1 0 0,0-1 0,0 1 0,1 0 0,-1 0 0,0-1 0,0 1 0,1 0 0,-1 0 0,0 0 0,1-1 0,-1 1 0,0 0 0,1 0 0,-1 0 0,0 0 0,1 0 0,-1 0 0,0 0 0,1 0 0,45 4-162,-35-2-215,11 1-407,41 7-3082,-19-7-2237,3-3-5257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34 7655,'11'-21'7970,"-4"8"127,-5 29-6499,-5 55-1307,-14 82 0,-1-3-184,14-125-697,-2-40-2249,-1-10 11,-5-9-2532,-6-5-1729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13068,'0'0'10474,"71"20"-9160,-41-18-386,5-2-479,1 0-257,-1 0-64,1-2-96,1 0 0,-7 1-640,-4 1-1474,-3 0-1666,-7 0-2754,-3 0-5381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9033,'0'0'14536,"4"9"-14317,2 9-116,-2-1 0,1 1 0,-2 0 0,0 0 0,-2 1 0,0-1 0,-1 0 0,0 0 0,-6 32 0,14-97 3999,2-107-3234,-10 153-1140,15 28-2146,-11-22 1725,0 0 1,0-1-1,0 1 1,0-1 0,1 0-1,-1 0 1,1 0-1,0-1 1,11 6-1,-10-6-545,-1-1 0,1 1-1,1-2 1,-1 1-1,12 1 1,9-1-3722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3587,'0'0'19485,"-8"1"-19068,4 0-348,0-1 0,0 2 0,0-1 0,0 0 0,1 1 0,-1-1 0,0 1 0,1 0 0,0 1 0,-1-1 0,1 0 0,0 1 0,0 0 0,0 0 0,0 0 0,1 0 0,-1 0 0,1 0 0,0 1 0,0-1 0,0 1 0,0-1 0,1 1 0,0 0 0,-1 0 0,0 5 0,2-9-59,0 0-1,0 0 1,0 0-1,0 1 1,0-1-1,0 0 1,0 0-1,0 1 1,0-1 0,0 0-1,0 0 1,0 0-1,0 1 1,0-1-1,0 0 1,0 0-1,0 1 1,0-1 0,0 0-1,1 0 1,-1 0-1,0 1 1,0-1-1,0 0 1,0 0-1,0 0 1,1 0 0,-1 1-1,0-1 1,0 0-1,0 0 1,1 0-1,-1 0 1,0 0-1,0 0 1,0 0 0,1 1-1,-1-1 1,0 0-1,0 0 1,0 0-1,1 0 1,-1 0-1,0 0 1,0 0 0,1 0-1,-1 0 1,19-3 468,17-9 10,-11-1-424,-15 6-73,0 2 1,0-1-1,0 1 0,1 1 0,-1 0 0,1 0 0,0 1 0,0 1 0,0 0 0,1 0 1,11 0-1,-22 3 7,0-1 1,1 1 0,-1 0 0,0-1 0,0 1-1,0 0 1,0 0 0,0 0 0,0-1-1,0 1 1,0 0 0,0 0 0,0 1 0,0-1-1,-1 0 1,1 0 0,0 0 0,-1 0 0,1 1-1,-1-1 1,1 0 0,-1 1 0,0-1-1,0 0 1,1 0 0,-1 1 0,0-1 0,0 1-1,0 0 1,0 51 430,-1-38-234,1-15-193,0 0 0,0 0 1,0 1-1,0-1 0,0 0 1,0 0-1,0 1 0,0-1 1,0 0-1,0 1 0,0-1 1,0 0-1,0 0 0,0 1 1,0-1-1,0 0 0,1 0 0,-1 1 1,0-1-1,0 0 0,0 0 1,0 0-1,1 1 0,-1-1 1,0 0-1,0 0 0,0 0 1,1 0-1,-1 0 0,0 1 0,0-1 1,1 0-1,-1 0 0,0 0 1,0 0-1,1 0 0,-1 0 1,1 0-1,14-5-1680,24-22-5772,-21 14 1492,-3 3 935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18385,'0'0'4981,"-10"13"-4767,-1 3-147,0 0 0,1 1 0,1 0 0,1 0 0,1 1 0,0 0 0,1 0 0,-6 33 0,10-25-408,1 0 1,2-1-1,0 1 1,8 39-1,-5-61-1547,-3-20-14892</inkml:trace>
  <inkml:trace contextRef="#ctx0" brushRef="#br0" timeOffset="1">1 176 12460,'0'0'4900,"49"10"-4900,-17 5 64,9-1-192,6-3-3139,-1-2-3875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 6438,'0'0'19539,"-10"-2"-19369,6 1-168,-1 0-1,1 0 1,0 1-1,0-1 1,-1 1-1,1 0 1,0 1-1,-6 0 1,8 0-3,0-1 0,1 1 0,-1 0-1,1-1 1,-1 1 0,1 0 0,-1 0 0,1 0 0,-1 1 0,1-1 0,0 0 0,0 0 0,0 1 0,-1-1-1,1 1 1,1-1 0,-1 1 0,0-1 0,0 1 0,0-1 0,1 1 0,-1 0 0,1-1 0,-1 1 0,1 0 0,0 0-1,0-1 1,0 1 0,0 0 0,0 0 0,0 2 0,1-3-10,-1-1 0,1 1 0,0 0 0,-1-1 0,1 1-1,0-1 1,-1 1 0,1-1 0,0 1 0,0-1 0,0 0 0,-1 1 0,1-1 0,0 0 0,0 1 0,0-1-1,0 0 1,-1 0 0,1 0 0,0 0 0,0 0 0,0 0 0,1 0 0,30 1-541,-25-1 366,0 0-83,58 4-904,-62-3 1153,1-1 0,-1 1 0,1-1 1,0 1-1,-1 0 0,1 1 0,-1-1 0,0 1 0,0-1 0,1 1 1,-1 0-1,0 0 0,0 1 0,3 2 0,-5-4 61,-1 1 1,1-1-1,-1 0 0,1 0 1,-1 0-1,0 0 0,1 0 0,-1 0 1,0 0-1,0 1 0,0-1 1,0 0-1,0 0 0,0 0 0,0 0 1,0 1-1,-1-1 0,1 0 1,0 0-1,-1 0 0,1 0 1,-1 0-1,1 0 0,-1 0 0,1 0 1,-1 0-1,0 0 0,0 0 1,1 0-1,-1 0 0,0 0 0,0-1 1,0 1-1,0 0 0,0-1 1,-2 2-1,-43 25 1588,38-23-1348,4-3-258,-62 29 1473,61-27-1834,0-2 1,0 1-1,-1-1 1,1 0-1,0 0 1,-1 0-1,1-1 1,0 0-1,-1 0 1,-9-1-1,8-5-3831,6-8-2643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15471,'0'0'8338,"-2"12"-7932,-57 298 3374,27-150-2200,28-125-1573,1-10 446,2-49 213,1-1-563,1-19-347,-2-1 1,-2 1 0,-16-83 0,30 135-1006,1 0 0,0-1-1,16 7 1,-17-10 73,0 0 1,0-1-1,0 0 0,0-1 1,14 1-1,29-1-6264,-22-2 1776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87 833,'0'0'3053,"5"-8"54,-3 7-2383,22-30 1537,-14 9 932,-11 4 3602,0 17-6623,0 0 0,0 1 1,0-1-1,0 0 1,0 1-1,0 0 1,0-1-1,0 1 1,0-1-1,0 1 1,0 0-1,0 0 0,0-1 1,0 1-1,0 0 1,0 0-1,-1 0 1,1 0-1,0 1 1,0-1-1,0 0 0,0 0 1,0 1-1,0-1 1,-1 1-1,-27 10 646,23-6-624,-1 0 1,1 0 0,1 1 0,-1-1-1,1 1 1,0 1 0,-7 9 0,10-12-148,0-1 0,0 0 0,0 1 0,1 0 1,-1-1-1,1 1 0,0 0 0,0 0 0,0 0 1,0-1-1,1 1 0,-1 0 0,1 0 0,0 0 1,1 0-1,-1 0 0,1 5 0,0-8-31,0 0 0,0 0 0,0 0 0,0 0 0,0 0 0,0 0 0,0 0 0,0 0 0,0 0 0,1-1 0,-1 1 0,0 0 0,0-1 0,1 1 0,-1-1 0,0 0 0,1 1 0,-1-1 1,0 0-1,1 0 0,-1 0 0,1 0 0,-1 0 0,0 0 0,1 0 0,-1 0 0,1 0 0,-1-1 0,0 1 0,1-1 0,-1 1 0,0-1 0,3-1 0,43-20 208,-43 19-239,0 0 0,0-1 0,-1 1 1,1-1-1,-1 0 0,1 0 0,-1 0 0,0 0 0,-1 0 1,1-1-1,-1 1 0,0-1 0,0 0 0,0 0 0,-1 0 1,0 0-1,1-6 0,-2 10-81,0 4 55,0-1 0,0 0 0,0 1 0,1-1 0,-1 1 0,0-1-1,1 0 1,0 1 0,-1-1 0,1 0 0,0 1 0,2 2 0,1-3 53,0 1 1,1-1-1,-1 0 0,1 0 1,0 0-1,-1-1 0,1 1 1,0-1-1,0 0 0,0-1 1,0 1-1,6-1 0,64-2 197,-67 1-204,60-4-171,-67 5 164,0 1 0,-1 0 1,1 0-1,0 0 0,-1 0 0,1 0 0,-1 0 0,1 0 0,-1 0 0,1 0 0,-1 0 1,0 0-1,1 0 0,-1 0 0,0 0 0,0 0 0,0 0 0,0 1 0,0-1 0,0 0 1,0 0-1,0 0 0,0 0 0,-1 0 0,1 0 0,-1 2 0,1-2 16,-1 0 0,1 0 0,-1 1 1,1-1-1,0 1 0,0-1 0,0 0 0,0 1 0,0-1 0,0 0 0,0 1 0,0-1 0,0 0 1,1 1-1,-1-1 0,0 0 0,1 1 0,-1-1 0,1 0 0,0 0 0,-1 1 0,1-1 0,0 0 0,0 0 1,0 0-1,0 0 0,0 0 0,1 1 0,7-2 40,-1 0 0,1-1 0,0 0 0,0 0 0,-1-1 0,1 0 0,-1-1 0,0 0 0,1 0 0,-2-1 0,14-7 0,-14 7-215,0 0 1,0 0-1,1 1 0,0-1 0,-1 2 1,1-1-1,0 1 0,1 1 1,-1-1-1,0 1 0,0 1 0,15 0 1,-23 1 154,1 1 0,0-1 1,-1 1-1,1-1 1,-1 0-1,1 1 1,-1-1-1,0 1 0,0 0 1,1-1-1,-1 1 1,0-1-1,0 1 1,-1-1-1,1 1 1,0-1-1,-1 3 0,0-3-165,1 1 0,0-1 0,-1 0 0,1 1 0,0-1 0,0 0 0,0 1-1,0-1 1,0 1 0,0-1 0,0 0 0,0 1 0,1-1 0,-1 1-1,0-1 1,1 0 0,-1 1 0,1-1 0,0 0 0,-1 0 0,3 2 0,23-6-10506,-5-8-1260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86 410 16528,'0'0'2669,"-7"1"-224,6-1-2404,-45 12 2777,44-11-2722,0 0 0,1 0-1,-1 0 1,0 0 0,0 0 0,1 0 0,-1 0 0,0 0 0,1 1 0,-1-1 0,1 1 0,0-1 0,-1 1 0,1 0 0,0-1 0,0 1 0,0 0 0,0 0 0,0 0 0,1 0 0,-1-1 0,1 1 0,-1 0 0,1 0 0,-1 3 0,2-4-72,-1 0 0,1-1 0,0 1 0,0 0 0,-1-1-1,1 1 1,0 0 0,0-1 0,0 1 0,0-1 0,0 0 0,-1 1 0,1-1 0,0 0-1,0 1 1,0-1 0,0 0 0,0 0 0,0 0 0,0 0 0,0 0 0,0 0-1,0 0 1,0 0 0,0 0 0,0 0 0,0 0 0,0-1 0,0 1 0,0-1-1,2 0 1,34-10-19,-28 4-298,1 0 1,-1 0-1,0-1 1,11-13-1,-20 21 74,-1 0 175,-1 1 0,0 0-1,1-1 1,-1 1 0,0 0-1,1 0 1,-1 0-1,1 1 1,0-1 0,-1 0-1,1 0 1,0 1 0,0-1-1,-1 1 1,1-1 0,-1 4-1,-17 28 461,19-32-398,-1 1 46,0 0-1,0 0 0,0 0 1,0-1-1,1 1 1,-1 0-1,0 0 1,1 0-1,0 0 1,0 0-1,-1 0 0,1 0 1,0 0-1,0 0 1,1 4-1,0-5-26,-1 0 0,1 0 0,-1 0 0,1-1 0,-1 1-1,1 0 1,-1 0 0,1-1 0,0 1 0,0 0 0,-1-1 0,1 1-1,0-1 1,0 1 0,-1-1 0,1 0 0,0 1 0,0-1 0,0 0-1,0 1 1,0-1 0,0 0 0,2 0 0,1 0 29,1 0-1,0 0 1,-1-1 0,1 0 0,0 1-1,-1-2 1,1 1 0,-1-1 0,0 1-1,1-1 1,-1 0 0,6-4 0,13-10-381,-1 0 1,0-2 0,-1 0-1,-1-2 1,-1 0 0,-1-1 0,28-42-1,-39 48-350,-20 26 757,-19 28 668,28-33-849,-8 14 781,12-19-258,10-11-339,1-5-324,0 0-1,-1-1 1,-1 0 0,0-1 0,-1 0-1,6-21 1,21-42 158,-1 28 38,-24 38 78,-1 0 0,-1 0 0,0 0 0,7-19 0,-31 47 438,-7 15-144,-7 29 820,-45 122 1,39-86-527,21-59-436,8-21-96,0 1-1,1 0 1,1 1 0,0-1 0,1 1-1,-3 25 1,31-68 817,-2-10-942,-3-1-1,26-67 0,-24 54-354,-22 57 323,0 1 1,1 0-1,0 0 1,0 0-1,0-1 1,1 1 0,0 0-1,0 0 1,0-1-1,1 1 1,0-1-1,4 8 1,-4-12 85,1 0 0,-1 0 0,1-1 1,0 1-1,0-1 0,-1 1 0,1-1 0,0 0 0,0 0 0,1 0 1,-1-1-1,0 1 0,0-1 0,0 0 0,0 1 0,1-2 0,-1 1 1,0 0-1,0 0 0,0-1 0,0 0 0,0 0 0,0 0 1,3-1-1,5-2 20,-1-1 1,0 0-1,0 0 1,0-1-1,12-9 1,-14 9-78,-1 0 1,1 0-1,-1-1 0,-1 0 1,1 0-1,7-11 0,-46 46-608,20-13 846,1 0 0,-14 25 0,23-36-178,0-1 0,0 1 0,0 0 0,0-1 0,1 1 0,-1 0 0,1 0 0,0 0 0,0 0 0,1 1 0,-1-1 0,1 0 0,0 0 0,0 0 0,1 0 0,-1 1 0,1-1 0,1 5 0,-1-8-18,-1-1 0,1 1 0,0 0 1,0-1-1,-1 1 0,1-1 1,0 1-1,0-1 0,0 1 0,0-1 1,0 0-1,0 1 0,0-1 0,0 0 1,0 0-1,0 0 0,0 0 0,0 0 1,0 0-1,0 0 0,0 0 0,0 0 1,0 0-1,0 0 0,0-1 0,0 1 1,0 0-1,-1-1 0,3 0 1,26-13-373,5-27-2768,-9-7-3690,-7 2-1454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16912,'-5'9'3235,"-5"3"-929,5 4-832,-1 3-225,6 4-737,0-1-416,0 0-192,11-2-1729,0-3-1667,6-2-2401,-4-5-2243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13581,'0'0'11563,"-10"10"-9866,-1-2-1340,0 1 206,0 0 0,1 1 0,0 0 0,0 1 0,1 0 0,-14 22 0,23-32-554,-1-1 0,1 1 0,-1-1 0,1 1 1,0-1-1,0 1 0,-1-1 0,1 1 0,0-1 0,0 1 1,-1-1-1,1 1 0,0-1 0,0 1 0,0 0 0,0-1 1,0 1-1,0-1 0,0 1 0,0 0 0,0-1 0,0 1 1,1-1-1,-1 1 0,0 0 0,0-1 0,0 1 0,1-1 0,-1 1 1,0-1-1,1 1 0,-1-1 0,0 1 0,1-1 0,-1 0 1,1 1-1,0 0 0,25-2-72,37-21-874,-59 20 767,8-3 27,0 0 1,1 0 0,-1 1-1,1 1 1,21-3 0,-33 8 210,0 1 0,-1-1 0,1 0 0,-1 1 0,0 0 1,0-1-1,1 1 0,-2-1 0,1 1 0,0-1 0,0 1 1,-2 4-1,-5 17 536,-2 16-28,12-40-894,1 0 0,-1 0 0,1 0 0,-1-1 0,1 1 0,-1-1 0,0 0 0,6-2 0,31-20-8693,-17 12-844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30 14830,'0'0'7383,"-9"-4"-5093,-50-17 6,56 20-2211,0 0 0,0 0 0,0 0 1,-1 1-1,1 0 0,0-1 0,0 1 0,-1 0 0,1 1 0,0-1 1,0 1-1,-1-1 0,1 1 0,0 0 0,0 0 0,0 0 0,0 1 1,0-1-1,0 1 0,-3 2 0,5-3-83,0-1 0,1 1 0,-1-1 0,0 1 0,1 0 0,-1-1 1,1 1-1,-1-1 0,1 1 0,-1 0 0,1 0 0,-1-1 0,1 1 0,0 0 0,0 0 0,-1 0 0,1-1 0,0 1 0,0 0 0,0 0 1,0 0-1,0 0 0,0-1 0,0 1 0,0 0 0,0 0 0,0 0 0,0 0 0,1-1 0,-1 1 0,0 0 0,1 0 0,-1 0 0,0-1 1,1 1-1,-1 0 0,1-1 0,-1 1 0,1 0 0,-1-1 0,1 1 0,0 0 0,-1-1 0,1 1 0,0-1 0,-1 0 0,1 1 0,0-1 0,0 1 1,-1-1-1,1 0 0,0 0 0,0 1 0,0-1 0,1 0 0,52 12-1362,-48-11 890,4 0 179,-1 0 1,1 1-1,0 1 0,-1-1 0,0 2 0,0-1 0,0 1 0,0 1 0,8 5 0,-16-10 334,0 0-1,-1 1 1,1-1 0,0 1-1,-1-1 1,1 1-1,-1-1 1,1 1 0,-1-1-1,0 1 1,1-1 0,-1 1-1,1 0 1,-1-1 0,0 1-1,1 0 1,-1-1-1,0 1 1,0 0 0,0-1-1,1 1 1,-1 0 0,0-1-1,0 1 1,0 0-1,0 0 1,0-1 0,0 1-1,-1 0 1,1 0 0,-17 16 1498,-29 3 410,46-20-1950,-9 3 123,-1 0 0,0 0 0,0-1 0,-1 0 0,1-1 0,0 0 0,0-1 0,-21-2 0,30 2-302,0 0 0,0-1 0,0 1 1,0-1-1,0 1 0,0-1 0,0 1 0,0-1 0,0 0 1,0 1-1,0-1 0,1 0 0,-1 0 0,0 0 0,0 1 1,1-1-1,-1 0 0,1 0 0,-1 0 0,1 0 0,-1 0 1,1 0-1,-1 0 0,1 0 0,0-1 0,0 1 0,-1-1 1,3-19-9808,6 6-2800</inkml:trace>
  <inkml:trace contextRef="#ctx0" brushRef="#br0" timeOffset="1">349 51 20884,'0'0'9545,"57"0"-9097,-37 0-384,4 4-32,2-2-32,1-2-1249,2 0-2050,1 0-4292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91 8040,'0'0'2236,"4"-9"1832,-3 6-4110,2-3 875,0 0 0,-1-1 0,0 1 0,0-1 0,1-10 0,-3 16-688,0 0 0,0 0 0,0 0-1,0 0 1,0 0 0,0 1 0,0-1-1,-1 0 1,1 0 0,0 0 0,0 0-1,-1 0 1,1 0 0,0 1 0,-1-1 0,1 0-1,-1 0 1,1 1 0,-1-1 0,0 0-1,1 1 1,-2-2 0,0 1-60,1 1-1,-1-1 1,0 1 0,1 0 0,-1 0 0,0-1-1,0 1 1,1 0 0,-1 0 0,0 0 0,0 1-1,1-1 1,-1 0 0,0 1 0,1-1 0,-1 1-1,-2 1 1,-3 1-78,0 0 0,0 1 0,0 0 0,0 1 0,1 0 0,-1 0 0,1 0 0,0 0 0,1 1 0,0 0 0,-8 11 0,4-4-25,1 1 0,0 0 1,1 0-1,-11 29 0,16-38 15,1 0 0,0-1 1,-1 1-1,2 0 0,-1-1 1,0 1-1,1 0 0,0 0 1,1 7-1,-1-10 11,1-1 0,-1 1 0,1-1-1,0 0 1,0 1 0,-1-1 0,1 0 0,0 0 0,0 1-1,0-1 1,1 0 0,-1 0 0,0 0 0,0 0 0,0 0 0,1-1-1,-1 1 1,0 0 0,1-1 0,-1 1 0,1 0 0,-1-1-1,1 0 1,-1 1 0,1-1 0,-1 0 0,1 0 0,-1 0 0,1 0-1,-1 0 1,4-1 0,3 1 84,-1-2 0,1 1 0,0-1 0,-1-1 0,1 1 0,-1-1 0,0-1 0,1 1 0,-2-1 0,1 0 0,0-1 0,-1 0 0,0 0 0,0 0 0,7-9 0,0 1 258,-2 0 0,1-2 0,-2 1 0,0-1 0,15-29-1,-23 39-242,0 0 0,-1 1 0,1-1 0,-1 0 0,1 0 0,-2 0-1,1 1 1,0-1 0,-1 0 0,0-6 0,0 9-103,-1 1 0,1 0 0,0 0 0,0 0-1,-1 0 1,1 1 0,0-1 0,-1 0 0,1 0 0,-1 0 0,0 0 0,1 0 0,-1 0 0,0 1 0,1-1-1,-1 0 1,0 0 0,0 1 0,1-1 0,-3 0 0,2 0-46,-1 1-1,0-1 0,0 1 1,0 0-1,0-1 1,0 1-1,0 0 1,0 0-1,0 0 0,0 0 1,0 1-1,0-1 1,0 1-1,-3 0 1,0 1-361,0 1 0,0-1 0,1 1 0,-1 0 0,1 0 0,-1 0 0,1 1 0,0 0 0,0 0 0,1 0 0,-1 0 0,1 0 0,0 1 0,0-1 0,-3 7 0,3-5-655,0 0-1,1 0 1,-1 0-1,1 0 1,1 1-1,-1-1 1,0 9-1,1 8-4615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29 10634,'0'0'11008,"3"11"-10618,0 7-84,-1 0 0,-1 0 0,-1 0 0,0 0 0,-1 0 0,-1 0 0,-1 0 0,-6 22 0,-12 50 1061,13-54-609,8-31-229,3-13 148,25-91-432,-17 55-359,2 1 1,20-46-1,-29 83 71,-1 1 0,1-1 0,0 0-1,0 1 1,0 0 0,1 0 0,-1 0 0,8-5-1,-10 8-43,1 0-1,-1 1 0,1-1 0,-1 0 1,1 1-1,0-1 0,0 1 0,0 0 1,-1 0-1,1 0 0,0 0 0,1 1 1,-1-1-1,0 1 0,0 0 0,0 0 1,0 0-1,0 0 0,0 0 0,3 1 1,-4 0 66,-1 1 0,0-1 0,1 0 1,-1 1-1,0-1 0,0 0 0,0 1 1,0-1-1,0 1 0,-1-1 0,1 1 1,0 0-1,-1-1 0,1 1 0,-1 0 0,0 0 1,1-1-1,-1 1 0,0 0 0,0 0 1,0-1-1,0 1 0,0 0 0,-1 0 1,1-1-1,-1 4 0,-13 47 128,9-41 56,-2 0-1,1 0 1,-2 0 0,1-1 0,-13 12-1,19-20-120,-1 0 1,0 1-1,0-1 0,-1 0 0,1 0 0,0-1 0,-1 1 1,1 0-1,-1-1 0,1 1 0,-1-1 0,0 0 1,0 0-1,1 0 0,-1 0 0,0-1 0,0 1 0,0-1 1,0 1-1,0-1 0,0 0 0,0 0 0,0 0 1,0-1-1,0 1 0,0-1 0,0 0 0,-4-1 0,6 0-181,0 1-1,0-1 1,0 1-1,0-1 1,0 1-1,0-1 1,0 0-1,1 1 1,-1-1-1,0 0 1,1 0-1,0 1 1,-1-1-1,1 0 1,0 0-1,0 0 1,0 0-1,1-2 1,4-38-8581,10 14 114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6983,'0'0'15278,"-5"10"-14589,-22 36 105,-22 53 1,42-81-642,0 1-1,1-1 1,1 1 0,1 0 0,0 0-1,-1 39 1,5-57-133,0-1 1,1 0-1,-1 0 0,0 0 0,0 0 1,0 0-1,1 1 0,-1-1 0,0 0 1,0 0-1,1 0 0,-1 0 0,0 0 1,0 0-1,1 0 0,-1 0 0,0 0 1,0 0-1,1 0 0,-1 0 0,0 0 1,0 0-1,1 0 0,-1 0 0,0 0 1,0 0-1,0 0 0,1 0 0,-1 0 1,0-1-1,0 1 0,1 0 0,-1 0 1,0 0-1,0 0 0,0 0 0,1-1 1,-1 1-1,0 0 0,0 0 0,0 0 1,0-1-1,0 1 0,1 0 0,-1-1 1,11-8 505,-3-3-494,0-1 1,-1 1-1,0-1 1,-1-1-1,0 1 0,-2-1 1,1 0-1,-2 0 1,0 0-1,0 0 1,0-19-1,-6 32-540,-4 10 285,-5 13 95,9-13 109,1 1-1,0-1 1,0 1 0,1-1 0,0 1-1,1 0 1,1 16 0,0-23 23,-1 0 1,1-1-1,0 1 1,0 0-1,0-1 1,0 1-1,0-1 1,0 0-1,1 1 1,-1-1-1,1 0 1,0 0-1,-1 0 1,1 0-1,0 0 1,0 0-1,1 0 1,-1-1-1,0 1 0,0-1 1,1 1-1,-1-1 1,1 0-1,-1 0 1,1 0-1,-1 0 1,1-1-1,0 1 1,0-1-1,-1 0 1,4 1-1,4-1 36,-1 0-1,0 0 1,0-1-1,1 0 1,-1 0 0,0-1-1,0 0 1,0-1-1,16-7 1,-1-2-320,46-31 1,-12 5-764,-58 38 1011,1-1 0,-1 1-1,1-1 1,-1 1 0,1 0 0,-1-1 0,1 1 0,0 0 0,-1-1 0,1 1 0,-1 0 0,1 0 0,0 0 0,-1-1 0,1 1 0,0 0 0,-1 0-1,1 0 1,0 0 0,-1 0 0,1 0 0,0 0 0,-1 1 0,1-1 0,0 0 0,-1 0 0,1 0 0,0 1 0,-1-1 0,1 0 0,0 1-1,1 21-232,-20 40 666,15-54-354,1-5 68,1 0 0,0 1 0,0-1 0,0 0 0,1 0 0,-1 1 0,1-1 0,-1 1 0,1-1 0,0 0 0,1 1-1,0 4 1,-1-8-61,0 1 0,1 0-1,-1-1 1,1 1-1,-1 0 1,0-1 0,1 1-1,-1-1 1,1 1-1,-1-1 1,1 1-1,0-1 1,-1 1 0,1-1-1,0 0 1,-1 1-1,1-1 1,0 0 0,-1 1-1,1-1 1,1 0-1,27-3 669,-13-3-619,1-1-1,-1-1 0,0 0 1,23-18-1,-28 18-436,0 1-1,0 0 1,1 0 0,0 1 0,0 0-1,0 1 1,0 1 0,1 0-1,0 0 1,15-1 0,-27 5 319,-1 0 1,1 0-1,0 0 1,-1 1-1,1-1 1,0 0-1,-1 0 1,1 1 0,-1-1-1,1 0 1,-1 1-1,1-1 1,-1 0-1,1 1 1,-1-1-1,1 1 1,-1-1-1,1 1 1,-1-1-1,1 1 1,-1-1-1,0 1 1,1-1 0,-1 1-1,0 0 1,0-1-1,0 1 1,1-1-1,-1 1 1,0 0-1,0-1 1,0 1-1,0 0 1,0-1-1,0 1 1,0 0-1,-2 37 281,1-4 762,4-34-923,0 0 1,0 0-1,1 0 1,-1 0-1,0 0 1,0-1 0,0 1-1,0-1 1,-1 0-1,1 0 1,0 0-1,5-3 1,49-24 60,-44 20-633,1 0 0,0 1 1,1 0-1,-1 2 1,1 0-1,1 0 0,-1 1 1,1 1-1,17-1 1,-33 4 489,1 0 0,-1 0 0,1 1 0,-1-1 0,1 0 0,-1 1 0,1-1 0,-1 1 0,1-1 0,-1 0 0,1 1 0,-1-1 0,1 1 0,-1-1 0,0 1 0,1-1 0,-1 1 0,0 0 0,0-1 0,1 1 1,-1-1-1,0 1 0,0-1 0,0 1 0,0 0 0,0-1 0,1 1 0,-1 0 0,0-1 0,-1 1 0,1 0 0,0 28 1659,0-21-1107,1-7-484,1-1-1,-1 1 1,1-1-1,-1 1 1,1-1-1,0 0 1,-1 0-1,1 0 0,0 0 1,-1 0-1,1 0 1,-1 0-1,1 0 1,0-1-1,-1 1 1,1-1-1,2-1 1,37-24-1637,-4-7-4948,-19 15-825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55 15150,'0'0'999,"-12"1"383,0 1-886,0 0 0,1 0 0,0 2 0,-1-1 0,1 1 0,-15 9 0,22-12-392,1 1-1,0-1 1,-1 1 0,1 0 0,0 1 0,0-1-1,0 0 1,0 1 0,1 0 0,-1-1-1,1 1 1,-1 0 0,1 0 0,0 1-1,0-1 1,1 0 0,-1 1 0,1-1-1,-1 1 1,1-1 0,0 1 0,0 0 0,1-1-1,-1 1 1,1 0 0,0 0 0,0-1-1,1 7 1,-1-9-74,1 1 0,0-1 0,0 1 0,0 0 0,0-1 0,0 0 0,0 1 1,1-1-1,-1 0 0,0 1 0,1-1 0,-1 0 0,1 0 0,-1 0 0,1 0 0,0-1 0,-1 1 0,1 0 0,0-1 0,-1 1 0,1-1 0,0 1 0,0-1 0,0 0 0,-1 0 1,1 0-1,0 0 0,0 0 0,0 0 0,3-1 0,0 1 125,0-1 1,1 1 0,-1-1-1,0 0 1,0-1-1,0 1 1,0-1 0,0 0-1,8-5 1,-8 3-32,0-1 1,0 0 0,-1 0-1,0-1 1,0 1-1,0-1 1,-1 0 0,0 0-1,0 0 1,0-1-1,-1 1 1,0-1 0,0 1-1,1-9 1,-2 11-277,-1 0 1,0 0-1,1 0 1,-2 0 0,1 0-1,0 0 1,-1 0-1,0 0 1,0 0-1,0 0 1,-2-4 0,2 5-333,0 1 1,-1 0 0,1-1 0,-1 1 0,1 0 0,-1 0 0,0 0 0,0 0 0,0 1 0,0-1 0,0 0 0,-1 1 0,1-1 0,0 1 0,-1 0 0,1 0 0,-5-2 0,-9 0-9014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12620,'0'0'10442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1698,'0'0'24311,"-6"10"-23537,4-7-739,-3 6-19,0 0 0,0 0-1,1 1 1,0 0 0,-3 10-1,7-19-12,-1 1 0,1 0 0,-1-1 0,1 1-1,0-1 1,0 1 0,-1 0 0,1-1 0,0 1-1,1 0 1,-1-1 0,0 1 0,0 0 0,1-1-1,-1 1 1,1-1 0,-1 1 0,1-1 0,0 1-1,0-1 1,-1 1 0,1-1 0,0 0 0,0 1 0,0-1-1,1 0 1,-1 0 0,0 0 0,0 0 0,1 0-1,-1 0 1,0 0 0,1 0 0,-1 0 0,1-1-1,-1 1 1,1-1 0,0 1 0,-1-1 0,1 1-1,-1-1 1,1 0 0,0 0 0,-1 0 0,1 0-1,2 0 1,10-1 58,0-1 0,-1 0 1,0 0-1,1-2 0,-1 1 0,0-2 0,-1 0 0,1 0 0,-1-1 0,20-13 0,-16 9-75,0 2 0,1 0 0,-1 0 0,2 2 0,23-6-1,-40 11 2,-1 1 0,1 0-1,0 0 1,-1 0-1,1 0 1,-1 0-1,1-1 1,0 1-1,-1 0 1,1 0-1,-1 1 1,1-1 0,0 0-1,-1 0 1,1 0-1,-1 0 1,1 0-1,-1 1 1,1-1-1,-1 0 1,1 0-1,-1 1 1,1-1-1,-1 0 1,1 1 0,-1-1-1,1 1 1,-1-1-1,1 1 1,-1-1-1,0 1 1,1-1-1,-1 1 1,2 23-125,-1 3 230,-1-26-85,1 0 0,-1-1 0,1 1 1,-1 0-1,1 0 0,-1-1 0,1 1 0,-1 0 1,1-1-1,0 1 0,-1 0 0,1-1 0,0 1 0,0-1 1,-1 1-1,1-1 0,0 0 0,0 1 0,0-1 0,-1 0 1,1 0-1,0 1 0,0-1 0,0 0 0,0 0 0,0 0 1,0 0-1,-1 0 0,2 0 0,13-1 191,0-1 0,0-1-1,-1 0 1,0 0 0,1-2-1,14-6 1,-15 6-479,0-1 0,0 2 1,1 0-1,0 1 0,0 0 0,16 0 0,-30 3 258,1 1 0,-1-1 0,0 0 0,0 1-1,0-1 1,0 1 0,0 0 0,1-1 0,-1 1 0,0 0-1,-1-1 1,1 1 0,0 0 0,0 0 0,0 0 0,0 0-1,-1 0 1,1 0 0,0 0 0,-1 0 0,1 0-1,-1 0 1,1 0 0,-1 1 0,1-1 0,-1 0 0,0 0-1,0 0 1,0 1 0,1-1 0,-1 0 0,-1 0 0,1 1-1,0-1 1,0 2 0,-1-1 44,1-1 1,0 0-1,0 1 1,0-1-1,0 1 0,0-1 1,0 0-1,0 1 1,0-1-1,1 0 0,-1 1 1,0-1-1,1 0 1,-1 1-1,1-1 0,-1 0 1,1 0-1,0 0 1,0 1-1,0-1 0,-1 0 1,1 0-1,0 0 0,0 0 1,0 0-1,0-1 1,1 1-1,-1 0 0,0 0 1,0-1-1,0 1 1,1-1-1,-1 1 0,0-1 1,1 1-1,-1-1 1,2 0-1,4 0 156,0-1 1,0-1-1,0 1 0,0-1 1,0-1-1,-1 1 0,1-1 1,-1 0-1,1 0 1,-1-1-1,10-8 0,-9 7-205,1 0 0,0 0 0,0 1 0,0 0 0,0 1 0,15-5 0,-23 8-15,1 0-1,-1 0 1,1 0-1,0 0 1,-1 0-1,1 0 1,-1 0-1,1 0 1,-1 0-1,1 1 1,-1-1-1,1 0 1,-1 0-1,1 1 0,-1-1 1,1 0-1,-1 0 1,1 1-1,-1-1 1,1 1-1,-1-1 1,0 0-1,1 1 1,-1-1-1,1 1 1,-1-1-1,0 1 1,0-1-1,1 1 0,-1-1 1,0 1-1,0-1 1,0 1-1,0-1 1,1 1-1,-1-1 1,0 1-1,0 0 1,0-1-1,0 2 1,-1 30-2688,1-20-3195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69 15022,'0'-1'358,"0"-1"-1,0 1 1,0 0-1,0 0 1,0-1-1,0 1 1,0 0-1,-1 0 1,1 0-1,0-1 1,-1 1-1,1 0 0,-1 0 1,0 0-1,1 0 1,-1 0-1,0 0 1,1 0-1,-1 0 1,0 0-1,0 0 1,0 1-1,0-1 1,0 0-1,-2-1 1,1 2-193,-1-1 0,1 0 0,0 1 1,-1-1-1,1 1 0,-1 0 0,1 0 1,-1 0-1,1 0 0,-1 0 0,1 1 1,-4 0-1,-1 1-219,0 0 1,0 0-1,0 1 0,0 0 1,0 1-1,1-1 0,0 1 1,-10 7-1,-21 30-52,35-39 102,0 1-1,1-1 1,-1 0-1,1 1 1,-1-1-1,1 1 1,0 0-1,0-1 1,0 1-1,0 0 1,1 0-1,-1-1 1,1 1-1,0 0 1,-1 0-1,1 0 1,1 4-1,3-6 36,0-1 0,-1 1 0,1-1 0,0 0 1,0 0-1,0 0 0,0 0 0,0-1 0,0 0 0,7-2 0,-10 3-31,4-1-70,0-1 0,0 2 0,0-1 0,0 0 0,0 1 0,0 0 0,0 0 0,0 1 0,0-1 0,0 1 0,0 0 0,0 1 0,-1-1 0,10 5 0,-11-4 28,0 0-1,0 1 1,0-1 0,-1 1-1,1 0 1,-1 0 0,1 0 0,-1 0-1,0 0 1,0 0 0,-1 1-1,1-1 1,-1 1 0,1-1 0,-1 1-1,0-1 1,0 1 0,-1 0-1,1 0 1,-1 6 0,1 0 47,-1 1 1,0 0-1,-1 0 1,0-1-1,-1 1 1,0 0-1,0-1 1,-1 0-1,-1 1 1,0-1-1,0 0 1,-11 17-1,6-13 245,-1-2 0,0 1 0,0-1 1,-1 0-1,-1-1 0,0-1 0,-1 0 0,-14 9 0,26-18-216,0 0 0,-1 0 0,1 0 1,0 0-1,-1 0 0,1 0 0,-1 0 0,1 0 0,-1-1 0,0 1 0,1-1 0,-1 1 0,0-1 1,1 0-1,-1 1 0,0-1 0,0 0 0,1 0 0,-1 0 0,-2-1 0,3 0-22,0 1 0,1-1 0,-1 0 0,1 0 0,-1 0 0,1 0 0,-1 0-1,1 0 1,0 0 0,-1 0 0,1 1 0,0-1 0,0 0 0,-1 0 0,1-1 0,0 1 0,0 0-1,0 0 1,0 0 0,1 0 0,-1 0 0,0 0 0,0 0 0,1-1 0,1-7-90,1 0 0,0 0 1,1 0-1,-1 1 0,2-1 1,5-8-1,24-26-95,3 1 0,69-61 0,-66 68-75,-2-3 0,-2-1 0,33-46 0,-67 83 242,0 0 0,-1 0-1,0-1 1,0 1 0,0-1 0,0 1 0,0-1-1,0 1 1,0-1 0,-1 0 0,1-3-1,-1 6 2,0 0-1,0-1 0,0 1 0,0 0 0,0-1 0,0 1 1,0 0-1,0 0 0,-1-1 0,1 1 0,0 0 0,0 0 0,0-1 1,0 1-1,0 0 0,0 0 0,-1-1 0,1 1 0,0 0 0,0 0 1,0 0-1,-1 0 0,1-1 0,0 1 0,0 0 0,-1 0 0,1 0 1,0 0-1,0 0 0,-1 0 0,1-1 0,0 1 0,0 0 0,-1 0 1,1 0-1,-1 0 0,-18 9-327,12-4 314,1 0 1,0 1 0,0-1 0,0 1-1,1 1 1,-1-1 0,2 1 0,-1 0 0,1 0-1,0 0 1,0 0 0,1 1 0,0 0 0,0 0-1,1 0 1,-2 11 0,4-17 31,1-1 1,0 1-1,-1-1 1,1 0-1,0 1 1,0-1-1,0 0 1,0 0-1,0 1 1,1-1-1,-1 0 1,0 0-1,0 0 1,1 0-1,-1-1 1,1 1-1,-1 0 1,1-1-1,-1 1 1,1 0-1,-1-1 1,1 0-1,-1 1 1,1-1-1,0 0 1,-1 0-1,3 0 1,57 5 154,-52-5-159,202 3 536,-211-3-500,0 0 0,0 0 0,1 0 0,-1 0 1,0 0-1,0 0 0,0 0 0,1 0 0,-1 0 1,0-1-1,0 1 0,0 0 0,0 0 1,1 0-1,-1 0 0,0 0 0,0 0 0,0 0 1,0-1-1,1 1 0,-1 0 0,0 0 0,0 0 1,0 0-1,0-1 0,0 1 0,0 0 0,0 0 1,0 0-1,1-1 0,-1 1 0,0 0 0,0 0 1,0 0-1,0-1 0,0 1 0,0 0 0,0 0 1,0 0-1,0-1 0,0 1 0,0 0 1,0 0-1,-1 0 0,1-1 0,0 1 0,0 0 1,0 0-1,-8-17 735,-12-10-151,-8-12 28,16 23-591,0 0 0,-23-23-1,47 51-5065,-6-7 3749,-1 1 0,1 0-1,1-1 1,-1 0 0,12 6 0,16 4-3912,5-3-340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 14253,'0'0'3396,"-9"-2"-594,4 2-2570,2-2-151,-1 1 0,1 1 1,-1-1-1,0 0 0,1 1 1,-1 0-1,0 0 0,1 0 1,-1 0-1,0 1 0,1-1 1,-1 1-1,1 0 0,-1 0 1,0 0-1,1 0 0,0 1 1,-1 0-1,1-1 0,0 1 1,0 1-1,0-1 0,-4 4 1,-2 4 106,1 1 1,0 1-1,-12 22 1,18-31-113,0 1 0,0 0-1,1 0 1,-1 0 0,1 0 0,0 0 0,0 0 0,0 0-1,1 0 1,0 0 0,-1 0 0,1 0 0,1 0 0,-1 0 0,1 1-1,-1-1 1,3 6 0,-2-8-41,0-1 0,1 1 0,-1-1 0,1 0-1,-1 0 1,0 0 0,1 0 0,0 0 0,-1 0 0,1 0 0,0 0-1,-1 0 1,1-1 0,0 1 0,0-1 0,0 1 0,-1-1 0,1 0 0,0 0-1,0 0 1,0 0 0,0 0 0,0 0 0,0 0 0,-1-1 0,4 0-1,2 0 85,-1 0 0,1-1 0,0 0-1,-1 0 1,0-1 0,7-3-1,-1-2-98,0-1 0,0 0-1,-1-1 1,-1 0 0,0 0-1,9-13 1,9-18-3510,-30 52-66,4 13 3059,-1-10-276,-1-6 179,4 40-1097,-3-46 1490,-1 0 0,1-1 0,-1 1 0,1 0 0,0-1 0,0 1 0,0-1 0,0 1 0,0-1 0,0 0 0,0 1 0,1-1 0,-1 0 0,0 0 0,1 0 0,-1 0 0,1 0 0,-1 0 0,1 0 0,-1-1 0,1 1 0,0 0 0,-1-1 0,1 1 0,2-1 0,18 1-3974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72 7815,'0'0'8793,"-8"8"-7800,2-4-775,1 0 1,0 1-1,0 0 1,1 0 0,-1 0-1,1 1 1,0-1 0,0 1-1,1 0 1,0 0-1,0 1 1,0-1 0,1 0-1,0 1 1,0 0-1,1-1 1,0 1 0,0 0-1,0 8 1,1-14-200,0-1 0,0 1 0,0 0 0,0-1 0,0 1 0,0 0 0,1-1 0,-1 1 0,0 0 1,0-1-1,1 1 0,-1-1 0,0 1 0,1 0 0,-1-1 0,1 1 0,-1-1 0,1 1 0,-1-1 0,1 1 0,-1-1 0,1 0 0,-1 1 1,1-1-1,0 0 0,-1 1 0,1-1 0,0 0 0,0 1 0,26-3 746,21-20 295,-33 11-1084,-1 0 1,-1-1-1,0 0 0,0-1 1,-1-1-1,-1 0 1,0 0-1,-1-1 1,-1-1-1,0 1 0,13-35 1,-38 75-335,1 1 0,-19 48 1,34-73 391,-5 10 179,2 0-1,-1-1 1,2 1 0,-1 1 0,2-1-1,-1 0 1,2 0 0,0 16-1,0-25-179,1-1-1,1 1 0,-1-1 1,0 1-1,0-1 0,0 1 1,1-1-1,-1 0 0,1 0 1,-1 1-1,1-1 0,-1 0 1,1 0-1,0-1 0,0 1 1,-1 0-1,1 0 0,0-1 1,0 1-1,0-1 0,0 0 1,-1 0-1,1 1 0,0-1 1,0 0-1,0-1 0,2 1 1,58-6 326,-54 4-376,0 0-1,0-1 1,-1 0-1,1-1 1,-1 0-1,0 0 1,0-1-1,0 1 0,11-12 1,-14 13 23,-1-1 0,0 1-1,0-1 1,0 0 0,0 0 0,0 0 0,-1 0 0,0 0 0,0-1 0,0 1-1,0-1 1,-1 1 0,0-1 0,0 1 0,0-1 0,0 0 0,-1 0 0,0-8-1,0 12 10,-1 1-1,1-1 0,-1 0 0,1 0 0,-1 1 1,1-1-1,-1 1 0,1-1 0,-1 0 0,0 1 1,1-1-1,-1 1 0,0-1 0,1 1 0,-1 0 1,0-1-1,0 1 0,1 0 0,-1-1 0,0 1 1,0 0-1,0 0 0,1 0 0,-1-1 0,0 1 1,0 0-1,0 0 0,0 1 0,1-1 0,-1 0 1,0 0-1,0 0 0,0 0 0,1 1 0,-1-1 1,0 0-1,0 1 0,0-1 0,0 1 0,-34 13 54,5 9 445,29-22-448,0-1 0,0 1 0,0 0 0,0 0 1,0 1-1,0-1 0,0 0 0,0 0 0,0 0 0,1 1 0,-1-1 1,0 0-1,1 1 0,-1-1 0,1 0 0,0 1 0,-1-1 0,1 1 1,0-1-1,0 0 0,0 1 0,0-1 0,0 3 0,1-3-81,-1 0-1,1 0 0,0 0 0,0-1 0,-1 1 0,1 0 1,0-1-1,0 1 0,0-1 0,0 1 0,0-1 1,0 1-1,0-1 0,0 1 0,0-1 0,2 0 1,-2 1-77,1-1 0,-1 0 0,1 1 1,-1-1-1,0 1 0,1 0 0,-1-1 1,1 1-1,-1 0 0,0 0 0,0 0 1,0 0-1,1 0 0,-1 0 0,0 0 1,0 0-1,-1 0 0,1 0 0,2 3 1,-1 2-153,1 2-656,-3-3-2923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122 145 11147,'0'0'15903,"-8"-4"-15765,6 2-145,-1 1 0,1-1 0,0 1 0,0 0 0,-1 0-1,1 0 1,-1 0 0,1 0 0,-1 1 0,1-1 0,-1 1-1,-5-1 1,5 2-2,1 0 0,-1 0 0,0 0 0,1 0 0,-1 1 0,1-1 0,-1 1 0,1 0 1,0-1-1,0 1 0,0 0 0,0 1 0,0-1 0,0 0 0,0 0 0,-1 4 0,1-4 4,-2 2-2,1 1-1,-1-1 1,1 1-1,0 0 1,0 0-1,1 0 1,-1 0 0,1 0-1,0 0 1,1 1-1,-1-1 1,-1 12-1,4-17 12,-1 1 0,0-1 0,1 1-1,-1-1 1,1 1 0,-1-1-1,0 1 1,1-1 0,-1 1 0,1-1-1,-1 0 1,1 1 0,-1-1 0,1 0-1,0 0 1,-1 1 0,1-1-1,-1 0 1,1 0 0,0 0 0,-1 0-1,1 1 1,-1-1 0,1 0 0,0 0-1,-1 0 1,1 0 0,0-1-1,-1 1 1,1 0 0,-1 0 0,1 0-1,0 0 1,0-1 0,25-5 223,-2-7-169,0 0 1,-1-1-1,-1-2 0,0 0 0,-1-1 0,-1-2 1,0 0-1,-2 0 0,0-2 0,15-23 1,-29 37-75,7-9 170,-8 13-276,-4 6-327,-20 39 126,-29 63 104,47-95 251,-1 0 0,1 1-1,1-1 1,0 0 0,0 1 0,1 0-1,0-1 1,2 18 0,-1-27-14,0 0 0,1 0 1,-1 0-1,1 0 0,-1 1 0,1-1 0,0 0 0,-1 0 0,1 0 1,0 0-1,0 0 0,0-1 0,0 1 0,0 0 0,0 0 1,0-1-1,0 1 0,0 0 0,0-1 0,0 1 0,0-1 1,0 1-1,1-1 0,-1 0 0,0 1 0,0-1 0,1 0 1,-1 0-1,0 0 0,0 0 0,1 0 0,-1 0 0,0 0 0,0 0 1,1-1-1,-1 1 0,2-1 0,2 0 31,0 0 0,0 0 0,0-1 0,0 0 0,0 1 1,-1-2-1,1 1 0,4-4 0,0-1-27,-1 0 0,0-1 0,0 0 0,-1-1 0,9-13 0,-13 18-70,-1 0-1,0 0 1,1 0 0,-2 0-1,1 0 1,0 0 0,-1-1 0,0 1-1,0-1 1,0 1 0,-1-1 0,0 1-1,1-1 1,-2 1 0,1-1-1,-1-5 1,1 9 29,-1 1 1,1-1-1,0 1 0,0 0 1,0-1-1,-1 1 0,1-1 1,0 1-1,0 0 0,-1-1 1,1 1-1,0 0 0,-1 0 1,1-1-1,0 1 0,-1 0 1,1 0-1,-1-1 0,1 1 1,0 0-1,-1 0 1,1 0-1,-1 0 0,1 0 1,-1 0-1,1 0 0,0-1 1,-1 1-1,1 0 0,-1 1 1,1-1-1,-1 0 0,1 0 1,0 0-1,-1 0 0,1 0 1,-1 0-1,1 0 0,-1 1 1,1-1-1,0 0 0,-1 0 1,1 1-1,0-1 0,-1 0 1,-17 13-346,12-5 346,0-1 0,0 1 1,1 0-1,0 0 0,0 0 1,1 0-1,0 1 0,1 0 0,0 0 1,0 0-1,1 0 0,0 0 1,1 1-1,0-1 0,0 19 1,2-26 32,-1-1-1,1 0 1,0 0 0,-1 0 0,1 0 0,0 0 0,0 0 0,0 0-1,0 0 1,0 0 0,0 0 0,0 0 0,0-1 0,0 1-1,1 0 1,-1-1 0,0 1 0,0-1 0,1 1 0,-1-1 0,0 1-1,1-1 1,-1 0 0,0 0 0,1 0 0,1 0 0,46 1 273,-36-2-219,31-1-1055,-1-3 0,62-13 0,-113 12 1636,1-1 0,-1 0 0,1 0 0,1-1 0,-1 1 0,1-1 0,-8-15 0,12 18-556,0-1 0,0 1 0,1 0 0,0 0 0,0-1 0,1 1 0,-1-8 1,3 12-151,0 0-1,0 1 1,0-1 0,0 1 0,0-1 0,0 1 0,1 0 0,-1 0 0,0 0 0,0 0 0,0 0 0,0 1 0,3 0 0,58 11-5544,-27-9-1233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9321,'0'0'15636,"3"15"-15060,3 25-402,-1 1-1,-3 0 1,-1-1-1,-2 1 1,-9 61-1,9-99-168,-5 37 33,-3 55 0,9-95-34,0 0 0,0 1 0,0-1 0,0 0 0,0 0 0,0 0 0,0 1 0,0-1 0,0 0 1,0 0-1,1 0 0,-1 0 0,0 1 0,0-1 0,0 0 0,0 0 0,0 0 0,0 0 0,0 1 1,0-1-1,0 0 0,1 0 0,-1 0 0,0 0 0,0 0 0,0 0 0,0 1 0,0-1 0,1 0 0,-1 0 1,0 0-1,0 0 0,0 0 0,0 0 0,1 0 0,-1 0 0,0 0 0,0 0 0,0 0 0,1 0 1,-1 0-1,0 0 0,0 0 0,0 0 0,0 0 0,1 0 0,-1 0 0,0 0 0,0 0 0,0 0 1,0 0-1,1 0 0,-1 0 0,0-1 0,0 1 0,16-11 295,12-17 294,41-59 280,103-171 1,-150 223-833,-14 21 146,-7 7-2309,-15 11-15738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97 10090,'0'0'5258,"-1"9"-2349,1-8-2898,0 2 194,-1 0-1,1 0 1,0-1-1,-1 1 1,1 0-1,0-1 1,1 1 0,-1 0-1,1 0 1,-1-1-1,1 1 1,0 0 0,0-1-1,0 1 1,0-1-1,0 1 1,0-1-1,1 0 1,-1 1 0,1-1-1,0 0 1,0 0-1,-1 0 1,1 0-1,1-1 1,-1 1 0,0 0-1,0-1 1,1 1-1,3 1 1,-2-1-233,0 0 0,1 0 0,-1 0 0,1-1 0,-1 1 0,1-1 0,-1 0 0,1-1 0,0 1 0,-1-1 0,1 0 1,0 0-1,-1 0 0,1 0 0,0-1 0,-1 0 0,1 0 0,0 0 0,-1-1 0,0 1 0,1-1 0,-1 0 0,0-1 0,0 1 0,0-1 0,0 1 0,0-1 0,-1 0 0,4-5 0,3-2-36,-1-2-1,0 1 1,-1-1-1,0-1 0,-1 1 1,0-1-1,-1-1 1,6-18-1,-6 8 1732,-13 37-668,-14 40-809,18-39-105,0 0-1,1 0 1,0 1 0,2-1-1,-1 1 1,4 24 0,-3-38-72,0 0 1,0 0 0,1 0-1,-1 0 1,0 0 0,1 0 0,-1-1-1,1 1 1,-1 0 0,1 0-1,-1 0 1,1 0 0,0-1 0,0 1-1,-1 0 1,1-1 0,0 1-1,0 0 1,0-1 0,-1 1 0,1-1-1,0 1 1,0-1 0,0 0-1,0 1 1,2-1 0,0 1 48,0-1 0,1 0 0,-1 0 1,0 0-1,0 0 0,1 0 0,-1-1 0,5-1 0,1-1 34,-1 1 0,0-2 0,0 1 0,0-1 0,12-8 0,-10 4-46,0-2-1,0 1 1,-1-2 0,15-19-1,-20 24-38,0 0 0,0 0 0,-1 0 0,0 0 0,0-1 0,0 0 0,-1 1-1,0-1 1,0 0 0,-1 0 0,1-8 0,-19 42-289,6-12 300,3 0 173,1 1 1,0 0-1,-7 29 1,13-39-188,0 0 1,0-1-1,0 1 0,1 0 1,0 0-1,1 0 0,-1 0 1,1 0-1,0 0 1,0 0-1,1 0 0,0-1 1,0 1-1,3 6 0,10 10 48,-15-22-52,0 0 0,1 0 1,-1 0-1,0 1 0,0-1 1,0 0-1,1 0 1,-1 0-1,0 0 0,1 1 1,-1-1-1,0 0 0,0 0 1,1 0-1,-1 0 0,0 0 1,1 0-1,-1 0 0,0 0 1,0 0-1,1 0 0,-1 0 1,0 0-1,1 0 0,-1 0 1,0 0-1,0 0 1,1 0-1,-1-1 0,0 1 1,1 0-1,-1 0 0,0 0 1,0 0-1,1 0 0,-1-1 1,2-2 43,0-1 1,0 0-1,-1 1 0,1-1 1,-1 0-1,0 0 1,1-6-1,6-19 58,-6 21-151,-2 6 27,1 0 0,-1 0 0,0 0 0,1 0-1,0 0 1,-1 0 0,1 0 0,0 0 0,0 0 0,0 1 0,0-1 0,0 0-1,2-1 1,-3 3-30,28-17 224,-11 4-347,1 1-1,0 1 0,0 0 1,1 1-1,0 2 0,1 0 0,0 1 1,0 0-1,0 2 0,1 1 1,36-4-1,-56 8 147,0 0 0,0 0 1,0 1-1,0-1 0,0 0 1,-1 0-1,1 1 0,0-1 0,0 0 1,0 1-1,-1-1 0,1 1 0,0-1 1,0 1-1,-1-1 0,1 1 1,0-1-1,-1 1 0,1 0 0,-1-1 1,1 1-1,-1 0 0,1 0 1,-1-1-1,1 1 0,-1 0 0,1 1 1,3 32 41,-13 33 807,0-34-443,6-23-196,0 0-1,1 1 0,0 0 1,-1 15-1,3-26-13,2-29 864,6-29-1035,0-75 0,-8 133-85,15 6-401,176-23 139,-181 17 262,-4-1 30,-1 1 0,1 0 0,0 1 0,-1-1 0,1 1 0,-1 0 0,8 3 0,-12-4 41,1 1 0,-1 0 0,1 1 1,-1-1-1,1 0 0,-1 0 0,0 1 1,1-1-1,-1 0 0,0 1 0,0-1 1,0 1-1,0 0 0,-1-1 0,1 1 1,0 0-1,-1-1 0,1 1 0,-1 0 1,1 0-1,-1 0 0,0-1 0,0 1 1,0 0-1,0 0 0,0 3 0,-1 4 61,0 1 0,0-1 0,-1 1 0,0-1 0,-4 11 0,-7 33 520,13-53-559,0 1-1,0 0 1,-1-1-1,1 1 1,0 0-1,0-1 1,0 1 0,0 0-1,0 0 1,1-1-1,-1 1 1,0 0-1,0-1 1,0 1-1,1 0 1,-1-1 0,0 1-1,0 0 1,1-1-1,-1 1 1,1-1-1,-1 1 1,1-1-1,-1 1 1,1-1 0,-1 1-1,1-1 1,-1 1-1,2 0 1,21-3 170,-18-1-153,1 1-1,0-1 1,0-1-1,-1 1 1,0-1-1,6-4 1,-3 0 35,0-1 0,-1 1 0,0-1 0,-1-1 0,0 1 1,0-1-1,-1 0 0,0-1 0,-1 1 0,0-1 0,-1 0 0,0 0 1,-1 0-1,2-18 0,-4 29-63,0-1 1,-1 1-1,1 0 1,0-1-1,0 1 1,0-1-1,-1 1 1,1 0-1,0-1 1,0 1-1,-1 0 1,1 0-1,0-1 1,0 1 0,-1 0-1,1-1 1,-1 1-1,1 0 1,0 0-1,-1 0 1,1 0-1,0-1 1,-1 1-1,1 0 1,-1 0-1,1 0 1,0 0-1,-1 0 1,1 0-1,-1 0 1,1 0-1,-1 0 1,1 0-1,0 0 1,-1 0-1,1 0 1,-1 0-1,1 1 1,0-1-1,-1 0 1,-17 10-222,18-9 220,-1 0-1,1 0 1,-1 0 0,0 0-1,1 0 1,0 0 0,-1 0-1,1 0 1,0 1 0,-1-1-1,1 0 1,0 0 0,0 0-1,0 0 1,0 0 0,0 1-1,0-1 1,1 0-1,-1 0 1,0 0 0,1 2-1,0-3 18,-1 1 0,1-1 0,-1 1 0,1-1 0,0 0 0,-1 1 0,1-1 0,0 0 0,0 1 0,-1-1 0,1 0 0,0 0-1,0 0 1,-1 0 0,1 0 0,0 0 0,0 0 0,0 0 0,-1 0 0,1 0 0,0 0 0,0 0 0,0-1 0,3 0 34,0 0 1,0 0-1,0-1 1,0 1-1,0-1 1,-1 0-1,1 0 0,-1 0 1,1-1-1,4-4 1,-7 6-48,-1 0 0,1 0 0,-1 0 0,1 1 1,0-1-1,-1 0 0,1 1 0,0-1 0,0 0 0,-1 1 0,1-1 1,0 1-1,0-1 0,0 1 0,0-1 0,0 1 0,0 0 0,1-1 0,7 11-333,-8-9 332,-1 1 0,1-1 0,0 0 0,0 1 0,0-1 0,0 0 0,0 0 0,0 0 0,0 0 0,0 0 0,0 0 0,0 0 0,1 0 0,-1 0 0,0 0 0,1-1 0,-1 1 0,1 0 0,-1-1 1,0 1-1,3-1 0,7 1 32,0-1 0,-1 0 1,1-1-1,0 0 0,-1 0 0,1-2 1,-1 1-1,0-1 0,0-1 1,0 1-1,0-2 0,-1 1 1,1-2-1,12-8 0,-22 14-33,1 0 0,-1 0 0,1-1-1,-1 1 1,1 0 0,-1 0-1,0-1 1,1 1 0,-1 0 0,0 0-1,1-1 1,-1 1 0,0 0 0,1-1-1,-1 1 1,0 0 0,0-1 0,1 1-1,-1-1 1,0 1 0,0 0 0,0-1-1,1 1 1,-1-1 0,0 1-1,0-1 1,0 1 0,0-1 0,0 1-1,0-1 1,0 1 0,0-1 0,-14-6-277,11 6 236,0 0 1,0 1-1,-1-1 0,1 1 1,0 0-1,0 0 1,-1 1-1,1-1 1,-5 2-1,4 0 34,0 1-1,1 0 1,0 0 0,0 0-1,0 0 1,0 0 0,0 1-1,0 0 1,1-1 0,0 1-1,0 0 1,0 0-1,0 0 1,-2 8 0,0 1 87,1 0-1,0 0 1,-2 22 0,5-32-67,0 0 1,0 0 0,0 0 0,0 0-1,0 0 1,1 0 0,-1 0-1,1 0 1,0 0 0,0-1-1,0 1 1,0 0 0,1-1 0,-1 1-1,1 0 1,-1-1 0,1 0-1,0 1 1,0-1 0,0 0 0,0 0-1,0 0 1,1 0 0,-1 0-1,1-1 1,-1 1 0,1-1-1,-1 0 1,1 1 0,3 0 0,42 9-1338,1-9-3952,-15-3-4299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37 114 7303,'-26'16'10022,"16"4"-4388,10-19-5520,0 0 1,0-1-1,0 1 0,0 0 1,0 0-1,0-1 1,0 1-1,1 0 0,-1 0 1,0-1-1,0 1 1,1 0-1,-1-1 1,1 1-1,-1 0 0,0-1 1,1 1-1,-1 0 1,1-1-1,0 1 0,-1-1 1,1 1-1,0 0 1,2 0-2,-1 0 1,0 0-1,1 0 0,-1 0 1,0-1-1,1 1 1,-1-1-1,1 1 0,-1-1 1,1 0-1,2 0 1,4-1 79,1 0 0,-1 0 1,0-1-1,0 0 0,0-1 1,0 0-1,-1 0 0,1-1 1,-1 0-1,0-1 0,10-6 1,-12 6-168,0 1 0,0-1 0,0 0 0,0 0 0,-1-1 0,0 1 1,0-1-1,-1 0 0,1-1 0,-1 1 0,-1-1 0,1 0 0,-1 0 0,3-10 1,-5 15-26,-1 1 0,0-1 0,1 1 0,-1-1 0,0 1 0,1-1 0,-1 1 0,0-1 0,0 1 0,0-1 0,-1 1 0,1-1 0,0 1 0,-1-1 0,1 1 0,0-1 0,-1 1 0,-1-3 0,2 4-7,-1-1 0,0 1 0,0-1 0,1 1 0,-1 0-1,0-1 1,0 1 0,1 0 0,-1-1 0,0 1-1,0 0 1,0 0 0,1 0 0,-1 0 0,0 0 0,0 0-1,0 0 1,1 0 0,-1 0 0,0 0 0,0 0 0,0 1-1,1-1 1,-2 1 0,-3 1-34,-1 0 1,1 1-1,0-1 0,1 1 1,-1 1-1,0-1 1,1 1-1,-6 5 0,0 1 43,1 1 0,-1 0 0,2 0 0,-1 1 0,2 0 0,0 1-1,0 0 1,1 0 0,1 0 0,0 1 0,0 0 0,-2 17 0,7-30 1,0 0 1,0 0 0,0 0-1,1 0 1,-1-1-1,0 1 1,0 0 0,1 0-1,-1 0 1,1 0 0,-1 0-1,1-1 1,-1 1-1,1 0 1,-1 0 0,1-1-1,-1 1 1,1 0 0,0-1-1,0 1 1,-1 0-1,1-1 1,0 1 0,0-1-1,0 0 1,-1 1 0,1-1-1,0 0 1,0 1-1,0-1 1,0 0 0,0 0-1,0 0 1,0 0-1,0 0 1,0 0 0,0 0-1,-1 0 1,3 0 0,42-6 290,-27-1-259,0 0 0,-1-1 0,0-1 0,17-11-1,-21 11-105,0 1 0,1 0-1,0 1 1,0 1-1,1 0 1,0 1-1,19-4 1,-34 9 50,1 0 0,-1 0 1,1 0-1,-1 0 0,0 0 1,1 0-1,-1 0 0,1 0 0,-1 0 1,0 1-1,1-1 0,-1 0 1,0 0-1,1 0 0,-1 1 1,0-1-1,1 0 0,-1 0 0,0 1 1,1-1-1,-1 0 0,0 1 1,0-1-1,1 0 0,-1 1 0,0-1 1,0 0-1,0 1 0,0-1 1,1 1-1,-1-1 0,0 0 0,0 1 1,0 0-1,1 22 76,-9 21 434,7-42-459,1 0 1,-1-1-1,1 1 1,0 0-1,0 0 1,-1 0-1,1 0 0,0 0 1,1-1-1,-1 1 1,0 0-1,1 3 1,-1-5-9,1 1 1,-1-1-1,0 1 1,1-1 0,-1 1-1,0-1 1,1 1-1,-1-1 1,1 1-1,-1-1 1,1 0-1,-1 1 1,1-1 0,-1 0-1,1 0 1,-1 1-1,1-1 1,-1 0-1,1 0 1,0 0-1,-1 1 1,1-1 0,-1 0-1,1 0 1,1 0-1,4-1 71,-1 0-1,1-1 1,0 1-1,-1-1 1,1 0-1,8-5 1,25-12-48,-25 11-287,0 0 1,1 2-1,0-1 1,1 2-1,-1 0 0,1 1 1,0 0-1,20-1 1,-35 5 219,0 0 1,-1 0 0,1 1-1,0-1 1,0 0-1,0 0 1,0 1 0,-1-1-1,1 1 1,0-1 0,0 1-1,-1-1 1,1 1 0,0-1-1,-1 1 1,1-1-1,-1 1 1,1 0 0,-1 0-1,1-1 1,-1 1 0,1 0-1,-1 0 1,1-1 0,-1 1-1,0 0 1,0 0 0,1 0-1,-1 0 1,0-1-1,0 1 1,0 0 0,0 0-1,0 0 1,0 0 0,0 1-1,-5 43 86,2-24-529,30-46-11649,-9 1 3817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16848,'0'0'6630,"-4"12"-5818,0-1-661,-10 35 620,2-1 1,-10 78 0,20 35-51,2-156-708,0-1 0,1 0 0,-1 0 0,0 0 0,1 0 0,-1 0 0,0 0 0,1 0 0,0 0 1,-1 0-1,1 0 0,-1 0 0,1 0 0,0 0 0,0 0 0,1 0 0,-2 0-1,0-1-1,0 0 1,1 0-1,-1 0 1,0 0-1,0 0 1,1 0 0,-1 0-1,0 0 1,1 0-1,-1 0 1,0 0-1,0 0 1,1 0-1,-1 0 1,0 0 0,1 0-1,-1 0 1,0 0-1,0 0 1,1 0-1,-1 0 1,0 0-1,0 0 1,1-1-1,-1 1 1,0 0 0,0 0-1,1 0 1,-1 0-1,0-1 1,0 1-1,0 0 1,1 0-1,-1-1 1,0 1 0,0 0-1,0 0 1,0-1-1,0 1 1,1 0-1,-1 0 1,0-1-1,0 1 1,0 0-1,0-1 1,0 1 0,0 0-1,0-1 1,0 1-1,0 0 1,0 0-1,0-1 1,0 1-1,0 0 1,-1-1 0,1 1-1,0 0 1,0 0-1,0-1 1,0 1-1,-1 0 1,1-12-43,-1 0 1,0 0-1,-1 0 0,0 1 1,-1-1-1,0 1 1,-1 0-1,0 0 0,-1 0 1,0 0-1,-1 1 1,0 0-1,-1 0 0,-12-15 1,8 13 61,8 10 84,0-1 0,1 0 0,-1 1 0,1-1 0,-1 0 1,1-1-1,0 1 0,0 0 0,1 0 0,-3-6 0,29 9 173,181 1-4767,-177-4-2626,-5-10-6636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10666,'0'0'12850,"-1"10"-12973,-3 17 138,0-9 48,2-1 0,0 1 0,0 26 0,3-43-60,-1-1 1,0 1-1,1-1 0,-1 1 1,1-1-1,-1 0 1,1 1-1,-1-1 1,1 1-1,-1-1 0,1 0 1,0 1-1,-1-1 1,1 0-1,-1 0 1,1 1-1,0-1 0,-1 0 1,1 0-1,0 0 1,-1 0-1,1 0 1,0 0-1,-1 0 1,1 0-1,0 0 0,-1 0 1,1 0-1,0 0 1,-1-1-1,2 1 1,22-7 249,-7-2-179,-1 0 1,0-2 0,-1 0-1,24-22 1,11-8-11,-50 41-90,0 0-1,1 0 0,-1 1 1,0-1-1,1 0 0,-1 0 1,0 1-1,1-1 0,-1 0 1,0 1-1,0-1 0,1 0 1,-1 1-1,0-1 0,0 1 1,0-1-1,1 0 0,-1 1 1,0-1-1,0 1 0,0-1 0,0 1 1,0-1-1,0 0 0,0 1 1,0-1-1,0 1 0,0-1 1,0 1-1,0-1 0,0 0 1,0 1-1,-1-1 0,1 1 1,0-1-1,0 0 0,0 1 1,-1-1-1,-3 37 198,2-16-214,3-20 49,-1 0 1,1 0-1,-1 0 1,1 0 0,0 0-1,-1 0 1,1 0 0,0 0-1,0 0 1,0-1-1,0 1 1,0 0 0,0 0-1,0-1 1,0 1 0,0-1-1,0 1 1,0-1-1,0 1 1,1-1 0,-1 0-1,0 1 1,0-1-1,0 0 1,1 0 0,-1 0-1,0 0 1,0 0 0,0 0-1,1 0 1,-1-1-1,2 0 1,46-7 634,-32 0-558,1 0 1,-1-2-1,19-13 1,10-5-34,-46 27-69,0 1 0,1 0 0,-1 0 0,0-1 0,1 1 0,-1 0 0,0 0 0,1 0 0,-1-1 0,0 1 0,1 0 0,-1 0 0,0 0 0,1 0 0,-1 0 0,1 0 0,-1 0 0,0 0 0,1 0 0,-1 0 0,1 0 0,-1 0 0,0 0 0,1 0 0,-1 0 0,0 0 0,1 1 0,-1-1 0,1 0 0,-1 0 0,0 0 0,1 1 0,-1-1 0,0 0 0,0 0 0,1 1 0,-1-1-1,1 1 1,1 19-237,-12 37 398,7-43-124,2-10-64,1 0-1,-1-1 0,1 1 1,-1-1-1,1 1 0,0 0 1,1 0-1,-1-1 1,1 1-1,-1-1 0,3 7 1,-2-8-194,0-1 0,0 0-1,1 0 1,-1 0 0,0 0 0,0 0 0,1 0 0,-1 0 0,1 0 0,-1 0 0,0-1 0,1 1 0,-1-1 0,1 1 0,0-1 0,-1 1-1,1-1 1,-1 0 0,1 0 0,0 0 0,-1 0 0,1 0 0,-1 0 0,1 0 0,0-1 0,-1 1 0,1 0 0,2-2 0,18-5-5622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49 8904,'0'0'14846,"2"-7"-12379,8-25-604,-10 32-1830,0-1 1,0 1-1,0 0 1,0-1-1,0 1 1,0-1-1,0 1 1,0 0-1,0-1 1,0 1-1,-1 0 1,1-1-1,0 1 1,0 0-1,0-1 1,0 1-1,-1 0 1,1 0-1,0-1 1,0 1-1,-1 0 1,1 0-1,0-1 1,-1 1-1,1 0 1,0 0-1,0 0 0,-1 0 1,1-1-1,0 1 1,-1 0-1,1 0 1,-1 0-1,1 0 1,0 0-1,-1 0 1,1 0-1,0 0 1,-1 0-1,1 0 1,0 0-1,-1 0 1,1 0-1,0 0 1,-1 1-1,-15 1 12,7 2-51,0 0-1,0 1 0,1 1 0,-1 0 0,1 0 1,1 0-1,-1 1 0,-7 9 0,-3 0-1,16-11 13,1-4 27,5 0-53,-1-1 0,0 1-1,1 0 1,-1-1 0,0 1-1,1-1 1,-1 0 0,0 0-1,1-1 1,4 0 0,29 1-348,-32 2 315,0 1-1,0-1 1,1 1 0,-2 0-1,1 1 1,0-1-1,-1 1 1,0 0 0,1 0-1,-2 0 1,1 1-1,0-1 1,4 9 0,-7-12 83,0 0 0,0 1 0,0-1 0,-1 1 0,1-1 0,0 1 0,-1-1 0,1 1 1,-1-1-1,1 1 0,-1 0 0,0-1 0,1 1 0,-1 0 0,0-1 0,0 1 0,0 0 1,-1-1-1,1 1 0,0 0 0,0-1 0,-1 1 0,1-1 0,-1 1 0,0-1 0,1 1 1,-1-1-1,0 1 0,0-1 0,0 1 0,0-1 0,0 0 0,0 0 0,0 1 0,-1-1 1,1 0-1,0 0 0,-1 0 0,1 0 0,-1-1 0,1 1 0,-1 0 0,1-1 0,-1 1 1,1-1-1,-1 1 0,0-1 0,1 1 0,-4-1 0,-4 2 43,0 0-1,1-1 0,-1 0 1,0 0-1,0-1 1,0 0-1,0 0 0,0-1 1,0 0-1,0-1 1,0 0-1,1-1 0,-1 1 1,1-2-1,-9-3 1,23 3-9349,24 0 2546,-21 2 2656,19-3-6100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34 14221,'0'0'12765,"-3"12"-12781,-88 375 1905,89-360-965,12-65 73,0 1-969,9-29 34,-6 17-158,2 0 1,2 1-1,24-45 1,-37 86-11,0 1 1,0 0 0,1 0 0,-1 0 0,1 1 0,1 0 0,-1 0 0,1 0 0,11-8 0,-13 11 41,0 0 1,0 0-1,0 0 1,0 1-1,0-1 1,0 1-1,0 0 1,0 0-1,1 0 0,-1 1 1,0 0-1,0 0 1,1 0-1,-1 0 1,0 0-1,1 1 0,-1 0 1,7 2-1,-10-3 56,0 1-1,0 0 1,0-1-1,0 1 1,0 0-1,0-1 1,-1 1-1,1 0 1,0 0-1,0 0 1,-1 0 0,1 0-1,0 0 1,-1 0-1,1 0 1,-1 0-1,1 0 1,-1 0-1,1 1 1,-1-1-1,0 0 1,0 0-1,0 0 1,1 0-1,-1 1 1,0-1-1,-1 0 1,1 0-1,0 0 1,0 1-1,0-1 1,-1 1-1,0 1 13,1 0 1,-1 0-1,0 0 0,0 0 0,0 0 1,-1-1-1,1 1 0,-1 0 0,1-1 0,-1 1 1,-4 3-1,-9 7 310,-2 0 0,-22 12 0,33-21-404,-1-1-1,1 1 1,-1-1-1,0-1 1,0 1-1,-1-1 1,1-1-1,0 1 1,-12 0-1,26-18-13335,7 6 4709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54 11371,'0'0'12566,"4"9"-11397,-1 3-895,-1 0 0,0 1 0,-1 0-1,0 0 1,-1-1 0,0 1-1,-1 0 1,0 0 0,-1-1 0,-4 15-1,-1 9 635,7-35-620,5-13 1250,-3 7-1464,7-16-8,0-1 1,-1 0-1,-2 0 0,0-1 1,-1 0-1,1-27 1,-6 50-334,1 44-326,-1-44 595,0 1-1,1 0 1,-1 0-1,1 0 1,-1 0-1,1-1 1,0 1-1,-1 0 1,1 0-1,0-1 1,-1 1-1,1 0 1,0-1-1,0 1 1,0-1-1,-1 1 1,1-1-1,0 0 1,0 1-1,0-1 1,0 0-1,0 1 1,0-1-1,0 0 1,0 0-1,0 0 1,0 0-1,1 0 1,35 0 101,-26-1-106,7 2-432,-1-1 0,1-1-1,0-1 1,-1 0-1,1-2 1,-1 0 0,0 0-1,26-12 1,-41 14 513,0 1-1,0-1 1,-1 0 0,1 0-1,-1 1 1,1-1 0,-1 0 0,0 0-1,0 0 1,1-1 0,-2 1-1,1 0 1,0 0 0,0-1 0,-1 1-1,1 0 1,-1-1 0,1-1-1,-1 2-58,0 1-1,0 0 0,1 0 1,-1-1-1,0 1 0,0 0 1,0 0-1,0-1 1,0 1-1,-1 0 0,1 0 1,0 0-1,-1-1 0,1 1 1,0 0-1,-1 0 0,1 0 1,-1 0-1,0 0 0,1 0 1,-1 0-1,0 0 0,0 0 1,0 0-1,0 0 0,1 0 1,-1 0-1,0 1 1,-1-1-1,1 0 0,0 1 1,-2-2-1,-2 2 1,-1 0-1,1 0 1,-1 0-1,1 1 1,-1 0 0,1 0-1,0 0 1,-1 1-1,1 0 1,0 0 0,0 0-1,0 0 1,0 1 0,0 0-1,1 0 1,-1 0-1,1 1 1,0-1 0,0 1-1,0 0 1,0 0-1,1 0 1,0 1 0,0 0-1,0-1 1,0 1-1,1 0 1,-1 0 0,1 0-1,1 0 1,-1 1 0,1-1-1,0 1 1,0-1-1,0 1 1,1 7 0,0-11-34,1 0 1,-1-1 0,1 1 0,-1-1 0,1 1 0,0 0-1,0-1 1,0 0 0,0 1 0,0-1 0,0 0-1,0 1 1,0-1 0,0 0 0,1 0 0,-1 0 0,0 0-1,1 0 1,-1 0 0,1 0 0,-1-1 0,1 1-1,-1 0 1,1-1 0,0 1 0,-1-1 0,1 0 0,0 1-1,-1-1 1,1 0 0,0 0 0,2-1 0,64 1-4818,-61-1 3507,28-5-6651,0-8-6470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13581,'0'0'10143,"-9"-1"-9262,5 1-791,-1-1-33,0 0-1,0 1 0,0 0 0,0 0 0,1 0 0,-1 0 0,0 1 0,0-1 0,0 1 0,1 1 0,-1-1 0,0 1 0,1 0 0,-1 0 0,1 0 0,0 0 0,-6 5 0,4-3 46,1 0 0,0 1 0,0 0 0,1 0 0,-1 0 0,1 0 0,0 0 0,1 1 1,-1 0-1,1 0 0,0 0 0,1 0 0,-1 0 0,1 1 0,0-1 0,1 1 0,-2 8 0,4-14-108,-1 0 1,0-1 0,0 1 0,0-1-1,0 1 1,1-1 0,-1 1 0,0 0-1,0-1 1,1 1 0,-1-1 0,1 1-1,-1-1 1,0 1 0,1-1 0,-1 0-1,1 1 1,-1-1 0,1 0 0,-1 1-1,1-1 1,-1 0 0,1 1-1,-1-1 1,1 0 0,0 0 0,-1 0-1,2 1 1,26 2-729,24-9-4203,-24-6-1704,1-6-2894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 13132,'0'0'7789,"-12"0"-5782,5-1-1731,3 1-196,1-1 0,-1 1 0,1 0 0,-1 0 0,0 0 0,1 1-1,-1-1 1,1 1 0,-1 0 0,1 0 0,0 0 0,-1 0 0,1 0 0,0 1 0,0 0 0,0 0-1,0-1 1,0 2 0,-4 2 0,-3 7 254,0 0 0,1 1 0,0-1-1,1 2 1,0-1 0,1 1 0,1 0 0,0 1 0,1-1-1,1 1 1,0 0 0,1 1 0,0-1 0,0 28 0,4-41-319,-1-1 1,1 0-1,-1 0 1,1 1 0,0-1-1,-1 0 1,1 0-1,0 0 1,0 0 0,0 0-1,0 0 1,0 0 0,0 0-1,0 0 1,0 0-1,1 0 1,-1-1 0,0 1-1,0 0 1,1-1 0,-1 1-1,0-1 1,1 0-1,-1 1 1,1-1 0,-1 0-1,0 0 1,1 0-1,-1 0 1,1 0 0,-1 0-1,0 0 1,1-1 0,1 1-1,51-9-236,-27 2-375,-7 1 377,-1 1 0,1 2-1,0-1 1,23 1 0,-42 3 234,0 0 0,0 0 0,-1 0 0,1 0 0,0 0 0,0 0 0,0 0 0,0 0 0,0 0 0,0 1 0,0-1 0,0 0 0,0 1 0,-1-1 0,1 1 0,0-1 0,0 1 0,0-1 0,-1 1 0,1-1 0,0 1 0,-1 0-1,1-1 1,0 1 0,-1 0 0,1 0 0,-1-1 0,1 1 0,-1 0 0,0 0 0,1 0 0,-1 0 0,0 1 0,1 1 62,-1 0-1,0 1 1,0-1 0,-1 0-1,1 0 1,-1 1-1,0-1 1,1 0-1,-4 6 1,-2 6 115,-1-1 1,0 0-1,-11 14 1,11-22-1128,5-16-4894,2-9-2040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65 13837,'0'0'8771,"-1"8"-7255,0-4-1387,0-3-95,1 0 1,-1 0-1,1 0 1,-1 1-1,1-1 1,0 0-1,-1 0 1,1 0-1,0 0 1,0 0-1,0 0 1,0 0-1,0 1 1,0-1-1,0 0 1,0 0-1,0 0 1,1 0-1,-1 0 1,0 0-1,1 0 1,-1 0-1,1 0 1,-1 0-1,1 0 1,0 0-1,-1 0 1,1 0-1,0 0 1,0 0-1,-1 0 1,1-1-1,0 1 1,0 0-1,0-1 1,0 1-1,0-1 1,0 1-1,0-1 1,0 1-1,0-1 0,0 0 1,0 1-1,1-1 1,-1 0-1,0 0 1,0 0-1,0 0 1,0 0-1,0 0 1,1 0-1,-1 0 1,1-1-1,9 1 35,0-1-1,0 0 0,0-1 0,-1 0 1,1-1-1,0 0 0,12-6 0,-18 7-51,0 0 0,0-1 0,-1 1 0,1-1 0,-1 0-1,1 0 1,-1-1 0,0 1 0,-1-1 0,1 0-1,0 0 1,-1 0 0,0-1 0,0 1 0,-1-1 0,1 1-1,2-7 1,-5 11-14,0-1 0,1 0-1,-1 1 1,0-1 0,1 1-1,-1-1 1,0 0 0,0 1-1,0-1 1,1 0 0,-1 1-1,0-1 1,0 0 0,0 1-1,0-1 1,0 0 0,0 1-1,0-1 1,-1 0 0,1 1-1,0-1 1,0 1 0,0-1-1,-1 0 1,1 1 0,0-1-1,-1 1 1,1-1 0,0 0-1,-1 1 1,1-1 0,-1 1-1,1-1 1,-1 1 0,1 0-1,-1-1 1,1 1 0,-1 0-1,0-1 1,1 1 0,-1 0-1,1-1 1,-1 1 0,0 0-1,1 0 1,-1 0 0,0 0-1,1 0 1,-1-1 0,0 1-1,1 0 1,-1 1 0,0-1-1,1 0 1,-1 0 0,0 0-1,1 0 1,-1 0 0,0 1-1,-4 0 26,0 0-1,0 1 1,0 0-1,0 0 1,0 0-1,-7 5 1,0 0 199,1 1 1,1 1-1,-1 0 1,1 0-1,1 1 0,0 0 1,0 1-1,1 0 1,0 0-1,1 1 1,0 0-1,-7 18 1,14-30-218,0 1 1,0-1-1,-1 1 1,1-1-1,0 1 1,0-1-1,0 1 0,0-1 1,0 1-1,0-1 1,0 1-1,0-1 0,0 1 1,1-1-1,-1 1 1,0 0-1,0-1 1,0 1-1,0-1 0,1 0 1,-1 1-1,0-1 1,1 1-1,-1-1 1,0 1-1,1-1 0,-1 0 1,0 1-1,1-1 1,-1 0-1,1 1 1,-1-1-1,1 1 0,24 3 263,26-13-174,-25-1-852,0-1 1,-1-1-1,27-19 1,32-15-242,-83 46 996,0-1-1,0 1 1,-1-1-1,1 1 1,0 0-1,0-1 1,-1 1 0,1 0-1,0-1 1,0 1-1,0 0 1,0 0-1,-1 0 1,1 0-1,0 0 1,0 0 0,0 0-1,0 0 1,0 0-1,-1 0 1,1 1-1,0-1 1,0 0-1,1 1 1,-2 0 18,1 0-1,-1 0 1,0-1 0,1 1 0,-1 0-1,0 0 1,0 0 0,0 0 0,0 0-1,1 0 1,-1 0 0,0-1 0,0 1-1,-1 0 1,1 0 0,0 0 0,0 0-1,0 0 1,-1 1 0,-25 59 1424,14-33-370,12-27-1057,0 0 0,0-1 0,0 1 1,0-1-1,0 1 0,1 0 0,-1-1 0,0 1 0,0-1 0,1 1 0,-1-1 0,0 1 0,1-1 0,-1 1 0,0-1 0,1 1 0,-1-1 0,1 1 0,-1-1 0,1 0 0,-1 1 0,1-1 0,-1 0 0,1 0 1,0 1-1,-1-1 0,1 0 0,-1 0 0,1 0 0,0 0 0,-1 1 0,1-1 0,-1 0 0,1 0 0,0 0 0,-1 0 0,1-1 0,-1 1 0,1 0 0,0 0 0,-1 0 0,1 0 0,-1-1 0,1 1 1,0 0-1,33-7 138,41-20-1118,-60 20 673,0 0 0,0 2-1,1 0 1,0 1 0,1 0-1,25-2 1,-42 6 300,1 0 0,-1 0 1,1 0-1,-1 0 0,1 0 0,-1 0 1,0 0-1,1 0 0,-1 1 0,1-1 0,-1 0 1,1 0-1,-1 0 0,0 0 0,1 1 0,-1-1 1,0 0-1,1 0 0,-1 1 0,0-1 0,1 0 1,-1 1-1,0-1 0,1 0 0,-1 1 0,0-1 1,0 1-1,0-1 0,1 0 0,-1 1 1,0-1-1,0 1 0,0-1 0,0 1 0,-3 20 251,-17 22-70,18-41-199,0 2-204,-11 18 113,3-10-4939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05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651 139 8392,'0'0'2167,"1"-10"-896,1-5-1925,-1 6 1200,1 0 1,-2 0 0,1 0-1,-1 0 1,-2-13-1,2 19-421,-1 1-1,1 0 0,-1 0 0,1 0 1,-1 0-1,0 0 0,0 0 0,0 0 0,0 0 1,-1 0-1,1 0 0,0 0 0,-1 1 1,1-1-1,-1 1 0,1-1 0,-1 1 1,0-1-1,0 1 0,0 0 0,0 0 1,0 0-1,0 0 0,0 0 0,0 1 1,0-1-1,0 0 0,0 1 0,-4-1 1,-15 0-144,1 1 0,-1 0 0,1 2 0,0 0 0,-1 1 0,1 2 0,-31 9 0,-132 60-806,167-67 806,1 2 0,-1 0 0,2 1 1,-1 0-1,1 2 0,1-1 0,0 2 0,1-1 1,0 2-1,1 0 0,-15 23 0,18-24 15,1 0 0,0 1 0,1-1 0,0 2 0,2-1 0,-1 1-1,2-1 1,0 1 0,0 0 0,2 0 0,0 1 0,0-1 0,4 26 0,-1-33-18,0-1-1,0-1 1,1 1 0,-1 0 0,2-1 0,-1 1 0,1-1 0,0 0 0,0 0-1,1-1 1,-1 1 0,1-1 0,1 0 0,-1 0 0,1 0 0,0-1-1,0 0 1,0 0 0,0-1 0,1 1 0,-1-2 0,11 5 0,9 2 88,1-1 1,-1-2-1,1 0 1,46 3 0,-3-3-4,0-4 0,98-9 0,-122 1-9,0-2 0,0-1 0,-1-3 0,70-27 0,-90 29 6,1-2-1,-1 0 1,34-24 0,-54 33-6,0 0-1,0-1 1,-1 1 0,0-1-1,1 0 1,-1 0 0,-1-1-1,1 1 1,-1-1 0,0 0-1,0 0 1,0 0-1,0 0 1,-1 0 0,0 0-1,0-1 1,0 1 0,-1-1-1,0 0 1,0 1 0,-1-1-1,1 0 1,-2-10-1,0 11-18,-1 0-1,1 0 0,-1 0 0,-1 1 0,1-1 0,-1 0 1,1 1-1,-1 0 0,0 0 0,-1 0 0,1 0 0,-1 1 1,0-1-1,0 1 0,-7-5 0,-9-6-22,-44-20-1,49 26 49,-49-24 76,-115-79 1,173 107-228,1 0 1,-1 0 0,0 0 0,-1 1-1,1 0 1,-1 0 0,1 0 0,-1 1 0,0 0-1,0 1 1,0-1 0,0 1 0,0 0 0,-8 1-1,7 1-167,-1 0 0,1 1 0,0 0-1,-1 1 1,1-1 0,0 2 0,1-1-1,-1 1 1,1 0 0,-1 1 0,-7 6-1,-31 22-4385,-2 0-2595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9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1525 152 6919,'0'0'-1009,"-2"-9"875,1 5 120,0 0 1,0-1-1,-1 1 0,1 1 0,-1-1 1,0 0-1,0 0 0,0 1 0,-1-1 0,1 1 1,-1 0-1,0-1 0,0 1 0,0 1 1,0-1-1,-1 0 0,1 1 0,-7-4 1,-15-8 763,11 6-626,0 0-1,-1 0 1,0 1-1,0 1 1,0 1-1,-1 0 0,0 1 1,0 0-1,0 1 1,-17 0-1,-17 5-509,1 3-1,-1 1 1,1 3 0,1 1-1,-1 3 1,-46 20-1,8 2 1371,3 3-1,-107 67 1,144-76-799,1 2 1,1 3-1,2 1 1,-54 56-1,74-65-139,1 1 0,1 1 0,1 1 0,2 0-1,0 1 1,2 1 0,2 1 0,-13 39 0,13-25-34,3 0 0,1 1 0,2 0 1,3 0-1,1 1 0,5 86 0,3-98-231,1 0-1,1 0 1,2-1 0,2 0-1,1 0 1,2-1-1,1-1 1,1 0-1,31 47 1,39 44-2189,-39-63 663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00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1550 10890,'14'-17'114,"130"-166"390,-113 139-484,-2-2 0,34-70 0,-52 92 59,-1 1-1,-2-2 0,0 1 1,-2-1-1,0 0 0,3-50 1,-9 57 84,0 0 1,-1 0 0,-1 0 0,-1 0 0,-1 0 0,0 1-1,-1-1 1,-1 1 0,-1 1 0,0-1 0,-10-15 0,-6-3 51,-2 2 0,-1 1 0,-2 1-1,-1 1 1,-1 2 0,-41-30 0,30 24-188,1-1 0,2-2 0,-35-44 0,64 68-52,0 0 1,1-1-1,1 0 0,0 0 1,1 0-1,0-1 0,1 0 1,1 0-1,1-1 0,0 1 1,0-1-1,1-22 1,2 36-226,0 0 1,0 0 0,0 0-1,0-1 1,1 1 0,-1 0-1,1 0 1,-1 0 0,1 0-1,0 0 1,0 0 0,0 0-1,0 0 1,0 0 0,0 0-1,2-1 1,11-13-3776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01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1124 63 7175,'0'0'1484,"-11"-6"-518,-4-3-778,-1 1-1,-1 1 0,1 0 1,-1 1-1,0 1 1,-1 1-1,1 0 1,-35-2-1,41 6-217,0 0 1,0 1-1,0 1 1,0 0-1,0 0 1,1 1-1,-1 0 1,1 1-1,0 0 1,0 1-1,0 0 1,0 0-1,1 1 0,-17 14 1,-69 59-341,3 5 0,-88 107 0,142-146 421,2 1 0,2 3 1,2 0-1,2 3 0,3 0 1,2 1-1,-22 69 1,17-29-6,5 2 1,4 0 0,-14 154-1,30-209-98,2 0 0,3 1 0,0-1-1,3 1 1,1-1 0,2 0-1,2 0 1,2-1 0,29 76-1,-28-88 52,2 0 1,1-2-1,1 1 0,1-2 0,24 28 0,-31-42-24,1 0 1,0 0-1,0-1 0,1-1 0,0 0 0,0-1 1,1 0-1,0 0 0,1-1 0,-1-1 0,1 0 1,0-1-1,19 4 0,2-3 42,-1-3 1,0 0-1,1-2 0,-1-2 0,0-1 1,0-1-1,0-2 0,0-2 1,-1 0-1,0-3 0,-1 0 0,41-22 1,3-6 27,-2-3 0,-2-4 0,111-93 1,-119 86 290,-2-3 0,-2-3 0,62-80-1,-96 106 99,-2-1 0,-1-1 0,-1-2 0,-2 1-1,-2-2 1,-1-1 0,-2 0 0,12-56-1,-16 44 83,-2-1 0,-3 0 0,-1 0-1,-3-1 1,-2 1 0,-15-92 0,11 117-447,-1 1 0,-1 0-1,-1 1 1,-1 0 0,-2 0 0,0 1 0,-2 0 0,-1 1 0,0 0 0,-2 2 0,0 0 0,-2 0 0,0 1 0,-41-33 0,36 36-115,-2 1 0,1 1 0,-2 0 0,0 2 1,-1 2-1,-51-17 0,38 18-784,0 3 1,0 0-1,-1 3 1,-54 1-1,79 3 134,-25-1-4757,25 1-2427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28 11115,'0'0'1478,"0"9"892,-2 27 22,2-35-2247,0 0 1,1 1-1,-1-1 0,0 0 1,1 1-1,-1-1 0,1 0 1,-1 0-1,1 1 0,0-1 1,-1 0-1,1 0 0,0 0 1,0 0-1,0 0 0,0 0 1,0 0-1,0 0 0,0 0 1,0 0-1,0-1 0,0 1 1,0 0-1,1-1 0,-1 1 1,0-1-1,0 1 0,1-1 1,-1 0-1,0 1 0,1-1 1,1 0-1,44 0 2101,-43-1-1990,2 0-162,0 0 0,-1-1 1,1 1-1,-1-1 0,1 0 1,-1-1-1,0 0 0,0 1 1,9-8-1,-12 9-122,0 0 0,-1-1-1,1 1 1,0 0 0,-1-1 0,1 0-1,-1 1 1,0-1 0,1 0 0,-1 0-1,0 1 1,0-1 0,0 0 0,0 0-1,0 0 1,-1 0 0,1-1 0,-1 1-1,1 0 1,-1 0 0,0 0 0,0 0-1,0-1 1,0 1 0,0 0 0,0 0-1,0 0 1,-1 0 0,0-3 0,0 3-6,0 1-1,0 0 1,-1 0 0,1 0 0,0 0-1,0 0 1,-1 0 0,1 0 0,0 1 0,-1-1-1,1 0 1,-1 1 0,1-1 0,-1 1 0,1-1-1,-1 1 1,1 0 0,-1 0 0,1 0 0,-1 0-1,0 0 1,1 0 0,-4 0 0,1 1 6,-1-1 1,0 1-1,1 0 1,-1 0-1,0 0 1,1 0-1,-7 4 1,2 0 9,1 1 0,0 0-1,0 0 1,1 1 0,0 0 0,0 0 0,1 1 0,-11 14 0,14-16 27,-1 0 1,1-1-1,0 1 0,1 0 1,-1 0-1,1 1 1,0-1-1,1 0 1,0 1-1,0-1 1,0 1-1,1 0 1,0-1-1,0 10 0,1-14-47,0 0-1,0-1 1,-1 1-1,1-1 1,0 1-1,0-1 0,0 1 1,0-1-1,1 0 1,-1 0-1,0 1 1,1-1-1,-1 0 0,0 0 1,1 0-1,-1-1 1,1 1-1,0 0 1,-1 0-1,1-1 1,-1 1-1,1-1 0,0 0 1,0 1-1,-1-1 1,1 0-1,0 0 1,0 0-1,-1 0 0,1 0 1,0 0-1,3-2 1,2 2-1085,1-1 1,0-1 0,-1 1 0,1-1-1,-1-1 1,11-4 0,19-16-7254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15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20 3107,'0'0'12353,"-5"-4"-11221,-15-12-348,24 20 246,-2-1-1012,1 0 0,-1 0 1,1 0-1,0-1 0,0 1 0,1-1 1,-1 0-1,0 0 0,7 2 0,9 2 55,0-1 0,1-1 0,0-1 0,-1-1 1,1 0-1,0-2 0,23-2 0,142-22 229,-158 19-324,17-2 34,20-3 7,-47 7-56,-23 2-58,-20 3-378,1 1 1,-41 11-1,-27 3 481,-92-10 120,-3 0-74,186-6-73,-1-1 0,0 0 1,0 1-1,1-1 0,-1 1 1,0 0-1,1 0 0,-1 0 1,1 0-1,0 0 0,-1 1 1,-2 2-1,5-4 12,-1 0 0,1 0-1,0 0 1,0 0 0,0 1 0,0-1-1,0 0 1,0 0 0,0 0-1,0 0 1,0 1 0,0-1 0,-1 0-1,1 0 1,0 0 0,0 1-1,0-1 1,0 0 0,0 0 0,0 0-1,1 1 1,-1-1 0,0 0 0,0 0-1,0 0 1,0 1 0,0-1-1,0 0 1,0 0 0,0 0 0,0 0-1,0 1 1,1-1 0,-1 0 0,0 0-1,0 0 1,0 0 0,0 0-1,0 0 1,1 1 0,-1-1 0,0 0-1,0 0 1,0 0 0,0 0 0,1 0-1,-1 0 1,24 4-52,57-7 363,128-19 0,31-2-827,-366 60 64,56-19 1053,0-4 0,-1-2 0,-75 1-1,146-12-613,0 0 0,0 0-1,1 0 1,-1-1 0,0 1 0,0 0-1,0 0 1,0 0 0,1-1-1,-1 1 1,0 0 0,0 0-1,0-1 1,0 1 0,0 0-1,0 0 1,0-1 0,0 1 0,1 0-1,-1 0 1,0-1 0,0 1-1,0 0 1,0 0 0,0-1-1,0 1 1,-1 0 0,1 0-1,0-1 1,0 1 0,0 0 0,0 0-1,0-1 1,0 1 0,0 0-1,0 0 1,-1-1 0,1 1-1,0 0 1,0 0 0,0 0-1,0 0 1,-1-1 0,1 1-1,0 0 1,0 0 0,0 0 0,-1 0-1,1 0 1,0-1 0,0 1-1,-1 0 1,1 0 0,0 0-1,0 0 1,-1 0 0,1 0-1,0 0 1,0 0 0,-1 0 0,1 0-1,-1 0 1,18-12-2667,2 0-1883,3-2-4702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17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6438,'0'0'3961,"9"0"-3763,163-8 435,-99 7-504,128-18 0,-163 10-117,-25 5-39,1 1 0,-1 1 0,22-2 0,-35 4-48,-26 0 401,-500 19 795,572-21-2861,1-2-1,74-17 1,-83 12-1959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9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1 243 6438,'0'0'6476,"10"-3"-5403,52-11 717,7-3-647,1 4 1,90-7 0,677 1-13,-595 9-1061,641-15-17,1411-37 80,-679 34-106,-921 43-21,-542-15 0,1299-5 9,-837-10 42,159-1-71,276 19 40,455 0-15,-1094-19-166,-435 23-214,-2 2-3698,10-9-1053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01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66 6662,'0'0'15113,"-5"-1"-14584,4 1-521,0-1 1,0 1-1,0 0 1,0-1-1,0 1 1,0 0-1,0 0 1,0 0-1,0-1 1,0 1-1,0 0 0,0 0 1,0 0-1,0 1 1,0-1-1,0 0 1,0 0-1,0 1 1,0-1-1,0 0 1,0 1-1,0-1 1,1 1-1,-1-1 1,0 1-1,0-1 1,0 1-1,1 0 1,-1-1-1,0 1 0,0 0 1,1 0-1,-1-1 1,1 1-1,-1 0 1,1 0-1,-1 0 1,1 0-1,0 0 1,-1 0-1,1 0 1,0 0-1,0 0 1,-1 0-1,1 0 1,0 0-1,0 0 1,0 0-1,0 0 0,1 0 1,-1 0-1,0 0 1,0 0-1,0 0 1,1 0-1,-1 0 1,1-1-1,-1 1 1,1 0-1,-1 0 1,1 0-1,0 1 1,-1-2-6,0 1 1,1 0 0,-1-1-1,0 1 1,0-1 0,0 1 0,1-1-1,-1 1 1,0-1 0,0 1-1,1-1 1,-1 0 0,0 1 0,1-1-1,-1 1 1,1-1 0,-1 0-1,1 1 1,-1-1 0,0 0 0,1 1-1,-1-1 1,1 0 0,-1 0-1,1 0 1,0 1 0,-1-1 0,1 0-1,-1 0 1,1 0 0,-1 0-1,1 0 1,-1 0 0,1 0 0,0 0-1,-1 0 1,1 0 0,-1 0-1,1 0 1,0-1 0,0 0 66,0 1-1,0-1 1,-1 0 0,1 1 0,0-1-1,0 0 1,-1 0 0,1 0 0,-1 0-1,1 1 1,-1-1 0,1 0 0,-1 0-1,1 0 1,-1 0 0,0 0 0,0 0 0,1 0-1,-1 0 1,0 0 0,0-2 0,0-4 385,0 0 0,-1-1 1,0 1-1,0 0 1,-5-13-1,6 18-408,-1 0-1,0 0 1,1 0-1,-1 1 1,0-1-1,0 0 1,0 1-1,0-1 1,0 0-1,-1 1 1,1 0 0,0-1-1,-1 1 1,1 0-1,-1 0 1,0-1-1,1 1 1,-1 1-1,0-1 1,1 0 0,-1 0-1,0 1 1,0-1-1,0 0 1,0 1-1,0 0 1,-3-1-1,4 1-52,1 1-1,-1-1 1,1 0-1,-1 0 1,0 1 0,1-1-1,-1 0 1,1 1-1,-1-1 1,0 0-1,1 1 1,-1-1-1,1 1 1,-1-1-1,1 1 1,0-1-1,-1 1 1,1-1-1,-1 1 1,1-1-1,0 1 1,0 0 0,-1-1-1,1 1 1,0 0-1,0-1 1,0 1-1,-1 0 1,-2 31-152,3-25 139,1-1-1,-1 1 1,1-1-1,0 1 0,1-1 1,0 1-1,2 7 1,-3-14 20,-1 1 1,0 0 0,1 0 0,-1-1 0,0 1-1,1 0 1,-1-1 0,1 1 0,-1 0 0,1-1-1,-1 1 1,1-1 0,-1 1 0,1-1 0,-1 1-1,1-1 1,0 0 0,0 1 0,-1-1 0,1 1-1,0-1 1,-1 0 0,1 0 0,0 0 0,0 1-1,-1-1 1,1 0 0,1 0 0,-1-1 75,0 1-1,-1-1 1,1 0 0,0 0 0,0 0 0,-1 1 0,1-1-1,-1 0 1,1 0 0,-1 0 0,1 0 0,-1 0 0,1 0-1,-1 0 1,0 0 0,1 0 0,-1-1 0,5-48-381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36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70 5733,'0'0'2323,"-8"1"-1533,-5 0-480,-8 0-147,-4-1 4270,43 1-3841,-4 1-538,1 1-1,-1 0 0,1 1 0,19 9 1,23 5 58,4-4-45,2-3 0,103 5 0,130-18-76,59-25 54,113-4-9,-467 31-42,451 19 1346,-434-16-1307,1-1-1,-1-1 1,0 0-1,1-2 0,-1 0 1,0-1-1,0 0 1,0-2-1,0 0 1,0-1-1,20-9 1,-15 3 152,0 0 1,0-1-1,33-26 1,-56 38-95,1 0 0,-1 0 0,1-1 1,-1 1-1,1 0 0,-1 0 0,0-1 0,1 1 1,-1 0-1,1-1 0,-1 1 0,0-1 0,1 1 1,-1 0-1,0-1 0,1 1 0,-1-1 0,0 1 1,0-1-1,0 1 0,1-1 0,-1 1 0,0-1 0,0 1 1,0-1-1,0 1 0,0-1 0,0 1 0,0-1 1,0 1-1,0-1 0,0 0 0,-16-3 1028,-28 8-1030,-18 20-730,11-4-3544,20-13-1970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45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46 6438,'0'0'11371,"-2"-3"-10565,-1 0-569,-4-4-363,16 6-311,-8 1 1131,-14-18-3496,7 4-2809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13933,'0'0'6214,"0"8"-5707,-8 131 3143,-21 78-2494,-2 13-1622,31-221-263,-2 11-44,1-18-2274,-2-11-3673,-2-18 842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14894,'0'0'5445,"9"2"-3731,-2 0-1520,1 0 1,0-1 0,-1 0-1,1 0 1,0 0-1,0-1 1,0-1-1,0 1 1,0-1-1,-1-1 1,1 1 0,0-1-1,-1-1 1,1 1-1,-1-1 1,0-1-1,11-6 1,3-9-90,-1-1 0,-1 0 1,0-2-1,-2 0 0,-1-1 0,25-47 1,-40 69-109,-1 0 0,1 0 0,0 0 1,-1 0-1,1 0 0,0 0 1,0 0-1,0 0 0,0 0 0,0 0 1,0 0-1,0 0 0,0 1 1,0-1-1,0 0 0,0 1 0,0-1 1,0 1-1,1-1 0,-1 1 1,0 0-1,0 0 0,1-1 0,-1 1 1,0 0-1,1 0 0,-1 0 1,0 0-1,0 0 0,1 1 0,-1-1 1,0 0-1,0 1 0,1-1 1,-1 1-1,0-1 0,0 1 0,0-1 1,0 1-1,0 0 0,0-1 1,0 1-1,0 0 0,0 0 0,0 0 1,1 2-1,6 5 11,0 1-1,-1 0 1,0 0 0,6 10-1,-10-14 13,9 14 76,-1 2 1,-1-1-1,-1 2 0,0-1 0,-2 1 0,7 35 1,0 41-1086,-10 0-5203,-4-83-3209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9065,'0'0'11050,"2"10"-9731,9 52 617,-3 0 0,-1 77 0,-2-60-1884,-4-70-3779,-1-30-11256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14606,'0'0'11563,"9"7"-11595,-7 2-225,0 0-2177,-2-1-2082,4 1-2659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 17585,'0'0'1889,"-68"26"-1248,33 4-257,-2 12-127,-10 7-161,4 8 0,2 1-32,2-3-96,7-3 96,2-10-64,10-11-64,5-9-353,9-9-351,6-9-930,15-23-4388,11-17 1858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15855,'0'0'2023,"-8"4"-672,-4 3-983,0 1 0,0 1 1,1 0-1,1 0 0,0 1 1,0 1-1,1-1 0,0 2 1,1-1-1,0 1 0,-11 23 0,13-23-414,1 0 0,0 0 0,0 1 0,1-1-1,1 1 1,0 0 0,1 0 0,-1 18 0,4-30-51,-1 1 1,0-1 0,1 0-1,-1 0 1,1 0 0,-1 0-1,1 0 1,-1 0 0,1 0-1,0 0 1,0 0-1,-1 0 1,1 0 0,0 0-1,0-1 1,0 1 0,0 0-1,0 0 1,0-1 0,0 1-1,0-1 1,0 1 0,0-1-1,0 1 1,1-1 0,-1 0-1,0 0 1,0 1 0,0-1-1,1 0 1,-1 0 0,1 0-1,54 0-1479,-38-1 417,14 0-106,-21 0 1336,0 0 0,0 1 0,0 0 0,0 0 0,0 1 0,0 1 0,0 0 0,-1 1 0,11 3 0,-20-5 41,0-1 0,0 1 0,0 0 1,0-1-1,0 1 0,0 0 1,0 0-1,-1-1 0,1 1 1,0 0-1,-1 0 0,1 0 0,0 0 1,-1 0-1,1 0 0,-1 0 1,0 0-1,1 1 0,-1-1 0,0 0 1,0 0-1,0 0 0,0 0 1,0 0-1,0 1 0,0-1 1,0 0-1,0 0 0,0 0 0,0 0 1,-1 0-1,1 0 0,-1 0 1,1 0-1,-1 0 0,1 0 1,-1 0-1,1 0 0,-1 0 0,0 0 1,1 0-1,-1 0 0,0 0 1,0-1-1,0 1 0,0 0 1,0-1-1,0 1 0,0 0 0,0-1 1,0 1-1,0-1 0,0 0 1,0 1-1,-2-1 0,1-41 1372,2 33-1448,0 0 0,1 1 0,-1-1 0,1 1 0,1-1 0,-1 1 0,1 0-1,4-10 1,-4 14-13,-1 1-1,1-1 1,0 1-1,-1 0 1,1 0-1,0-1 1,1 1-1,-1 1 1,0-1-1,0 0 1,1 0-1,-1 1 1,1 0-1,-1-1 1,1 1-1,0 0 0,-1 0 1,1 0-1,0 1 1,0-1-1,0 1 1,0 0-1,-1-1 1,1 1-1,4 1 1,67 2-2638,-51-2-274,16 0-4238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18866,'0'0'8386,"-12"1"-8343,5 0-55,1 0-1,-1 0 1,0 1-1,0 0 1,0 0-1,1 1 0,0-1 1,-1 1-1,1 1 1,0-1-1,0 1 1,1 0-1,-1 1 1,1-1-1,0 1 1,0 0-1,0 1 1,1-1-1,0 1 1,0-1-1,0 1 1,1 1-1,0-1 1,0 0-1,-4 13 1,6-17-28,1 0 0,-1-1 1,1 1-1,-1-1 1,1 1-1,0 0 0,0 0 1,0-1-1,0 1 1,0 0-1,0-1 0,0 1 1,0 0-1,1-1 1,-1 1-1,1 0 0,-1-1 1,1 1-1,-1 0 1,1-1-1,0 1 0,0-1 1,0 0-1,0 1 1,0-1-1,0 0 0,0 1 1,1-1-1,-1 0 1,0 0-1,1 0 0,-1 0 1,0 0-1,1 0 1,0-1-1,-1 1 0,4 1 1,5-1-163,0 1 0,0-1 0,1-1 0,-1 0 0,18-2 0,-20 1 130,0 0-1,1 1 0,-1 0 1,0 0-1,1 1 1,15 3-1,-23-3 80,0-1-1,0 1 0,0 0 1,1 0-1,-1-1 0,0 1 1,0 0-1,0 0 0,0 0 1,0 0-1,0 1 1,-1-1-1,1 0 0,0 0 1,0 0-1,-1 1 0,1-1 1,-1 0-1,1 1 1,-1-1-1,0 0 0,1 1 1,-1-1-1,0 0 0,0 1 1,0-1-1,0 1 0,0-1 1,0 0-1,-1 1 1,1-1-1,0 1 0,-1-1 1,1 0-1,-1 1 0,1-1 1,-1 0-1,0 0 1,1 0-1,-2 2 0,-2 4 265,0-1-1,0 1 1,0-1-1,-1 0 1,-11 11 0,7-8-120,-1-1-1,0 0 1,0 0 0,-1 0 0,0-2 0,-1 1 0,1-1 0,-1-1 0,0 0 0,-17 4 0,28-9-226,0 0 0,1 0 0,-1-1 0,1 1 1,-1 0-1,1 0 0,-1 0 0,1-1 0,-1 1 0,0 0 0,1 0 1,-1-1-1,1 1 0,0-1 0,-1 1 0,1 0 0,-1-1 1,1 1-1,0-1 0,-1 1 0,1-1 0,0 1 0,-1-1 0,1 1 1,0-1-1,0 1 0,-1-1 0,1 0 0,0 1 0,0-1 0,0 1 1,0-1-1,0 0 0,0 1 0,0-1 0,0 1 0,0-1 1,0 0-1,0 1 0,0-1 0,1 1 0,-1-2 0,7-31-3627,-6 32 3352,13-41-6232,7-5-5157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15983,'0'0'3208,"1"9"-2311,3 60-161,4 0-1,3 0 0,30 105 1,-28-141-688,-5-14-21,-24-39-1063,-72-99-126,25 44 4021,87 75-2730,-15 1-155,95 4-3504,-53-5-3869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134 104 7015,'0'0'2007,"5"-9"4420,-3 6-5974,3-5 951,-1-1 1,0 1 0,0-1-1,4-13 1,-8 21-1306,1 0 0,-1 0 0,0 0 0,1 0 0,-1 0 0,0 0 1,0 0-1,0 0 0,0 0 0,0 0 0,0-1 0,0 1 0,0 0 0,0 0 0,0 0 1,-1 0-1,1 0 0,0 0 0,-1 0 0,1 0 0,-1 0 0,1 0 0,-1 0 0,0 0 1,1 0-1,-1 1 0,0-1 0,0 0 0,1 0 0,-1 1 0,0-1 0,0 0 0,0 1 1,0-1-1,0 1 0,0-1 0,0 1 0,0-1 0,0 1 0,0 0 0,0 0 0,0-1 1,0 1-1,0 0 0,0 0 0,0 0 0,-1 0 0,1 0 0,0 0 0,0 1 0,0-1 0,0 0 1,0 0-1,0 1 0,-2 0 0,-2 1-109,0-1 1,0 1 0,1 0-1,-1 1 1,1-1-1,-1 1 1,1 0-1,0 0 1,0 0-1,0 1 1,0 0-1,0-1 1,1 1-1,0 0 1,0 1-1,0-1 1,-2 5-1,-5 8-10,1 1 0,1 0 0,-7 22 0,12-31 16,0-1-1,1 1 0,0-1 1,0 1-1,1 0 1,0 0-1,1 0 1,0 12-1,1-19-3,-1 0-1,1 0 0,-1 0 1,1 0-1,0 1 1,0-1-1,0 0 0,0-1 1,0 1-1,0 0 0,1 0 1,-1 0-1,0-1 1,1 1-1,0-1 0,-1 1 1,1-1-1,0 1 0,0-1 1,-1 0-1,1 0 1,0 0-1,0 0 0,1 0 1,-1-1-1,0 1 1,0 0-1,0-1 0,0 0 1,0 1-1,1-1 0,-1 0 1,0 0-1,0 0 1,1-1-1,-1 1 0,4-1 1,0-1-117,0 1-1,1-1 1,-1 0 0,0 0 0,0 0 0,0-1 0,0 0 0,-1 0 0,1-1 0,-1 0-1,0 0 1,0 0 0,8-8 0,0-3-288,0 0 1,22-35-1,-32 65 78,-2 0 0,0 0 0,-1 19 0,-4 23 747,3 1 1,2-1-1,2 1 0,15 74 0,-15-119-340,0-1 0,-1 1 0,0 0 0,-1 0 0,-1 16 1,0-26-26,-1 0 1,1-1 0,-1 0-1,1 1 1,-1-1 0,0 1 0,1-1-1,-1 0 1,-1 1 0,1-1-1,0 0 1,0 0 0,-1 0 0,1 0-1,-1 0 1,0 0 0,0 0-1,1-1 1,-1 1 0,0 0 0,0-1-1,-1 0 1,1 1 0,0-1-1,0 0 1,-1 0 0,1 0 0,0-1-1,-1 1 1,1-1 0,-1 1-1,-4-1 1,2 1 3,0 0 0,0-1 0,0 0 1,0-1-1,0 1 0,0-1 0,0 0 0,0 0 0,0 0 0,0-1 0,1 1 0,-1-1 1,0-1-1,1 1 0,-1 0 0,1-1 0,-7-6 0,5 3-53,0 0 0,1-1 0,0 1 0,0-1 1,0 0-1,1 0 0,0-1 0,1 1 0,0-1 0,-3-9 0,0-5-100,1 0-1,1-1 1,1 0 0,1 0-1,1 0 1,1 0 0,4-25-1,-3 39-25,1 0 0,0 0 0,1 0 0,0 1 0,1-1 0,-1 1 0,1 0 0,1 0 0,0 0 0,10-12 0,4-3-3455,44-38 1,-24 28-3251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18930,'0'0'2973,"-2"11"-1777,-9 38 152,-6 93 0,14-76-803,0-39-212,2 0-1,1 0 1,1 1 0,1-1-1,8 33 1,-11-59-398,1 0-1,0 0 1,1 0-1,-1 0 1,0 0-1,0 0 1,0-1-1,1 1 0,-1 0 1,0 0-1,1 0 1,-1 0-1,0 0 1,1 0-1,0-1 1,-1 1-1,1 0 1,-1 0-1,1-1 1,0 1-1,-1 0 1,1-1-1,0 1 1,0-1-1,0 1 1,-1-1-1,1 1 1,0-1-1,0 0 1,0 1-1,0-1 1,0 0-1,0 0 1,0 0-1,1 1 1,-1-2-338,0 0 1,0 0 0,0 0 0,0 0 0,0 0 0,0 0 0,0-1 0,0 1 0,0 0 0,-1 0 0,1-1 0,0 1 0,-1 0 0,1-1 0,-1 1 0,0-1 0,1 1 0,-1-1 0,0 1 0,0 0 0,0-1 0,0-1 0,0-21-7937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14189,'0'0'3326,"9"4"-1324,-7-4-1906,16 8 830,0-2 0,1-1 0,35 7 0,-50-11-832,1-1 0,-1 1-1,0-1 1,1 0 0,-1 0 0,0 0-1,1 0 1,-1-1 0,1 0 0,-1 0-1,0 0 1,0 0 0,0-1 0,0 1-1,0-1 1,0 0 0,0-1 0,0 1-1,-1-1 1,1 1 0,-1-1 0,0 0-1,0 0 1,0-1 0,0 1 0,2-4-1,-2 2-11,-1 0-1,0 0 0,0 0 0,0 0 0,-1 0 1,0 0-1,0 0 0,0 0 0,-1-1 0,0-8 0,0 13-71,0 0 0,0-1 0,0 1 0,-1 0 0,1 0 0,-1-1 0,1 1-1,0 0 1,-1 0 0,0 0 0,1 0 0,-1 0 0,0 0 0,0 0 0,1 0-1,-1 0 1,0 0 0,0 0 0,-1-1 0,0 1-23,0 1 0,0-1 0,1 1 0,-1-1 0,0 1 0,0 0 0,1 0 0,-1-1 0,0 1 0,0 1 0,0-1 0,1 0 0,-1 0 0,0 1 0,0-1 0,1 1 0,-1-1 0,-2 2 0,0 0-1,0 1 0,0 0 1,0 0-1,0 0 0,0 0 0,1 1 1,0-1-1,-1 1 0,1 0 0,0 0 1,1 0-1,-1 0 0,1 1 0,0-1 1,-2 6-1,-2 4 68,1 0-1,0 0 1,-4 26 0,7-31-11,1 0 1,0-1-1,0 1 0,1 0 1,0-1-1,2 13 1,-1-19-32,-1 0 0,1-1 0,-1 1 1,1-1-1,0 1 0,0-1 0,0 1 0,0-1 0,0 0 1,0 1-1,0-1 0,0 0 0,0 0 0,1 0 1,-1 0-1,1 0 0,-1 0 0,0 0 0,1 0 0,0 0 1,-1-1-1,1 1 0,-1-1 0,1 1 0,0-1 1,-1 0-1,1 1 0,0-1 0,-1 0 0,1 0 0,0 0 1,0 0-1,-1-1 0,1 1 0,0 0 0,-1-1 1,1 1-1,2-2 0,5-1-7,-1 0-1,0 0 1,1-1-1,-1 0 1,0-1-1,-1 1 1,1-2 0,-1 1-1,12-13 1,55-63-916,-22 9 393,-32 40 299,-37 91 187,10-38 306,1 0 1,1 0-1,1 0 0,0 1 0,0 42 0,4-63-261,0 0 0,0 0 0,-1 0 0,1 0 0,0 0 0,0 0 0,1 0 0,-1 0 0,0 0 0,0 0-1,0-1 1,1 1 0,-1 0 0,0 0 0,1 0 0,-1 0 0,1 0 0,-1 0 0,1 0 0,-1-1 0,1 1 0,0 0 0,-1 0 0,1-1 0,0 1 0,-1-1 0,1 1 0,0 0 0,0-1 0,0 1 0,0-1 0,0 0 0,0 1 0,-1-1 0,1 0 0,0 1 0,0-1 0,0 0 0,0 0 0,0 0 0,0 0 0,0 0 0,0 0 0,0 0 0,0 0 0,0-1 0,0 1 0,0 0 0,0 0 0,0-1 0,0 1 0,0-1 0,0 1 0,1-2 0,2 0-82,0 0 1,0 0 0,0 0 0,0-1-1,0 0 1,-1 0 0,1 0-1,-1 0 1,0 0 0,5-8-1,-3 2-1166,-1-1 0,0 0 0,0 0 1,-2 0-1,4-15 0,0-23-8065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13645,'0'0'3747,"18"55"-3394,-1-45-1378,-4-4-4677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25 339 10250,'0'0'2733,"-4"11"246,1 0-2072,-10 36 2456,8-13 1666,5-33-4979,1-1 0,-1 0 0,0 1-1,0-1 1,1 0 0,-1 0 0,0 1 0,0-1-1,1 0 1,-1 0 0,0 0 0,0 1 0,1-1-1,-1 0 1,0 0 0,1 0 0,-1 0 0,0 0-1,1 0 1,-1 0 0,0 0 0,1 1 0,-1-1-1,1 0 1,-1 0 0,0-1 0,1 1 0,-1 0 0,0 0-1,1 0 1,-1 0 0,0 0 0,1 0 0,-1 0-1,0 0 1,1-1 0,-1 1 0,0 0 0,0 0-1,1 0 1,-1-1 0,0 1 0,0 0 0,1 0-1,-1-1 1,0 1 0,1-1 0,15-11 533,6-12-598,-1-1 1,-2-1-1,-1 0 1,0-1 0,-2-2-1,-2 1 1,0-2-1,-2 0 1,15-56 0,-26 81-9,1-1 0,-1 1 0,0-1 0,0 0 0,0 1 1,-1-1-1,0 0 0,0 0 0,-1 1 0,-1-12 1,1 16-9,0-1 0,0 0 0,0 0 1,-1 1-1,1-1 0,0 1 0,-1-1 1,1 1-1,0 0 0,-1-1 0,0 1 1,1 0-1,-1 0 0,0 0 1,0 0-1,1 1 0,-1-1 0,0 0 1,0 1-1,0-1 0,0 1 0,0 0 1,0-1-1,0 1 0,0 0 1,0 0-1,0 0 0,0 1 0,0-1 1,0 0-1,0 1 0,-3 1 0,-5 1 12,0 0 0,0 1 0,1 1 0,0 0-1,0 0 1,0 0 0,1 1 0,-1 1-1,2-1 1,-1 1 0,1 1 0,0-1 0,0 1-1,1 0 1,0 1 0,0-1 0,1 1-1,0 1 1,-3 9 0,8-18 10,-1 1 0,1-1 0,0 1 0,0 0 0,0-1 0,0 1 0,0-1 0,0 1 0,1-1 0,-1 1 0,0-1 1,1 1-1,-1-1 0,1 1 0,0-1 0,-1 0 0,1 1 0,0-1 0,0 0 0,0 0 0,0 1 0,0-1 0,0 0 0,0 0 0,0 0 0,1 0 0,-1 0 0,0-1 0,1 1 0,1 1 0,54 20-1293,-27-11 213,-24-8 1076,1 0 0,-1 1 0,1 0 1,-1 0-1,0 0 0,-1 1 0,1 0 0,-1 0 1,0 1-1,0-1 0,-1 1 0,0 0 0,0 0 1,0 1-1,-1-1 0,1 1 0,2 9 0,-1 3 424,-1 0-1,-1 1 0,-1-1 1,0 0-1,-2 26 0,0-43-649,-3 13-264,-6-10-7563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8840,'0'0'2926,"12"-1"-524,4-1-1761,72-6 3962,-83 7-4263,0 1 1,0 0-1,0 0 1,0 1-1,0 0 1,1-1-1,-1 2 1,-1-1-1,1 0 1,0 1-1,0 0 1,0 0-1,-1 1 1,7 3-1,-9-3-238,-1-1-1,1 0 0,-1 0 1,0 1-1,1-1 1,-1 0-1,0 1 0,0 0 1,-1-1-1,1 1 1,0-1-1,-1 1 0,0 0 1,1-1-1,-1 1 1,0 0-1,0 0 0,-1-1 1,1 1-1,-1 0 1,1-1-1,-1 1 0,0-1 1,-1 4-1,-1 3 98,-1 0-1,-1-1 1,1 1-1,-1-1 1,-7 10-1,-36 39 99,28-34-202,1 0 0,-18 31 0,37-54-93,0 1-1,-1-1 1,1 0-1,0 0 1,0 1 0,0-1-1,0 0 1,0 0-1,0 1 1,-1-1-1,1 0 1,0 0-1,0 1 1,0-1 0,0 0-1,0 1 1,0-1-1,0 0 1,0 1-1,0-1 1,0 0-1,0 0 1,0 1-1,1-1 1,-1 0 0,0 1-1,0-1 1,0 0-1,0 0 1,0 1-1,1-1 1,-1 0-1,0 0 1,0 1 0,0-1-1,1 0 1,-1 0-1,0 0 1,0 0-1,1 1 1,-1-1-1,0 0 1,0 0 0,1 0-1,-1 0 1,0 0-1,1 0 1,22 2 166,24-10 123,-13-2-401,47-21 0,-72 27-619,1-1 1,-1 0 0,0-1-1,-1 0 1,12-10-1,-10 2-2971,-8-1-3597,-2 4-3273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13068,'0'0'9001,"60"6"-7624,-24-6-992,5 0-225,5-3-64,-7-4-320,1 1-2755,-9-4-5605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35 116 11627,'0'0'8707,"-6"9"-5910,-17 27-774,22-36-1984,1 1-1,-1-1 1,1 0-1,0 1 1,-1-1-1,1 1 1,0-1-1,-1 1 1,1-1-1,0 1 1,0-1-1,0 1 1,-1-1-1,1 1 1,0-1-1,0 1 1,0-1-1,0 1 1,0-1-1,0 1 1,0-1-1,0 1 1,0-1-1,0 1 0,0-1 1,0 1-1,1 0 1,-1-1-1,0 1 1,0-1-1,0 0 1,1 1-1,-1-1 1,0 1-1,1-1 1,-1 1-1,0-1 1,1 0-1,-1 1 1,1-1-1,-1 0 1,0 1-1,1-1 1,-1 0-1,1 1 1,-1-1-1,1 0 1,-1 0-1,1 0 1,-1 1-1,1-1 0,-1 0 1,2 0-1,27 0 248,-26-1-140,8-1-184,-1 0 0,1-2 1,-1 1-1,1-1 1,-1-1-1,-1 1 0,1-2 1,-1 0-1,1 0 1,-1 0-1,-1-1 0,0 0 1,0-1-1,0 0 1,-1 0-1,0-1 0,0 0 1,-1 0-1,-1 0 1,1-1-1,-2 0 1,1 0-1,5-20 0,-29 70-127,6-15 432,-31 92 966,40-102-1121,0-1 0,1 0 0,1 1 0,1 0 0,0-1 1,1 23-1,1-36-108,-1 0 1,0 0 0,0 0 0,1 0-1,-1 0 1,1 0 0,-1 0 0,1 0-1,-1-1 1,1 1 0,0 0 0,-1 0-1,1 0 1,0-1 0,0 1 0,-1 0-1,1-1 1,0 1 0,0-1 0,0 1-1,0-1 1,0 1 0,0-1 0,0 0-1,0 1 1,0-1 0,0 0 0,0 0-1,0 0 1,0 1 0,0-1 0,0 0-1,0-1 1,0 1 0,0 0 0,0 0-1,0 0 1,0-1 0,2 1 0,2-2-38,1 1 1,-1-1-1,1 1 1,-1-1-1,0-1 1,7-3-1,0-2-393,-1 0 0,-1 0 0,0-1-1,0-1 1,-1 0 0,0 0 0,11-17-1,0-6-1225,21-45 0,6-12-31,-58 135 5377,-10 0-2221,13-29-1221,0 0 1,1 0-1,1 1 1,0-1-1,1 1 1,-4 32 0,9-49-380,0 0 1,1-1 0,-1 1 0,0 0-1,0 0 1,0 0 0,1-1 0,-1 1 0,0 0-1,0 0 1,1 0 0,-1 0 0,0 0 0,1-1-1,-1 1 1,0 0 0,0 0 0,1 0-1,-1 0 1,0 0 0,1 0 0,-1 0 0,0 0-1,0 0 1,1 0 0,-1 0 0,0 0 0,1 0-1,-1 0 1,0 0 0,0 0 0,1 1-1,-1-1 1,0 0 0,0 0 0,1 0 0,-1 0-1,0 1 1,0-1 0,1 0 0,-1 0 0,0 0-1,0 1 1,0-1 0,1 0 0,-1 0-1,0 1 1,0-1 0,0 0 0,0 0 0,0 1-1,0-1 1,0 0 0,0 1 0,1-1 0,8-20-6382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286 187 7623,'2'-10'2456,"3"-24"939,-2 1 0,0-42 1,-3 74-3302,0 0 0,0-1 1,0 1-1,0 0 1,0-1-1,0 1 0,0 0 1,-1-1-1,1 1 1,-1 0-1,1-1 0,0 1 1,-1 0-1,0 0 1,1 0-1,-1 0 0,0-1 1,0 1-1,0 0 1,1 0-1,-1 1 1,0-1-1,0 0 0,0 0 1,-1 0-1,1 1 1,0-1-1,0 0 0,0 1 1,-1-1-1,1 1 1,0-1-1,0 1 0,-1 0 1,1 0-1,0-1 1,-1 1-1,1 0 1,0 0-1,-1 0 0,1 0 1,0 1-1,-1-1 1,-1 1-1,-3 0-69,0 1 0,0 0 0,0 0 0,1 1 0,-1 0 0,1 0 0,0 0 0,-9 7 0,-8 9-5,2 1 0,0 1 1,1 0-1,1 1 0,-25 41 0,35-49-26,0 0-1,1 1 1,0 0-1,2 0 1,-1 0-1,2 1 0,0 0 1,1 0-1,0 0 1,2 0-1,-1 23 1,2-37-8,0 1 1,1-1 0,-1 0 0,0 0-1,1 0 1,0 0 0,-1 0-1,1 0 1,0 0 0,0 0-1,0 0 1,0 0 0,0 0-1,1-1 1,-1 1 0,1 0-1,-1-1 1,1 1 0,-1-1-1,1 1 1,2 0 0,0 0 9,0 0 1,0 0-1,1-1 1,-1 1-1,0-1 0,0 0 1,1-1-1,-1 1 1,1-1-1,4 0 1,2 0 41,1-1 0,-1-1 0,0 1 0,0-2 1,-1 0-1,1 0 0,18-8 0,-17 4 3,1-1-1,-1 0 0,-1 0 1,1-1-1,-1-1 1,-1 0-1,0 0 0,0-1 1,-1 0-1,8-13 1,-12 16-39,-1 0 1,0 0 0,0-1 0,0 0-1,-1 0 1,0 0 0,-1 0 0,0 0-1,-1 0 1,0-1 0,0 1 0,-1-1-1,0 1 1,-1 0 0,0-1-1,-2-12 1,1 17-153,0 1 0,-1-1-1,1 0 1,-1 1 0,1 0 0,-2-1-1,1 1 1,0 0 0,-1 0 0,1 1-1,-1-1 1,0 1 0,0 0-1,-1 0 1,1 0 0,-6-2 0,8 4-124,0-1 0,0 1-1,0 0 1,0 0 0,-1 0 0,1 0 0,0 1 0,0-1 0,-1 1 0,1-1 0,0 1 0,-1 0 0,1 0 0,0 0 0,-1 0 0,1 0 0,-1 0 0,1 1 0,0-1-1,0 1 1,-1 0 0,1 0 0,0 0 0,0 0 0,0 0 0,0 0 0,0 0 0,0 1 0,0-1 0,0 1 0,0-1 0,1 1 0,-1 0 0,1 0 0,-1-1 0,-1 4 0,-6 20-5583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6182,'0'0'11242,"-2"69"-10377,2-41-192,-4-3-289,4 0-1152,0-5-3589,0-4-4227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9129,'0'0'12764,"0"12"-12028,-6 29 146,0 0-1,-3-1 0,-1 0 0,-17 40 0,-16 66-140,37-122-565,2 1 0,0 0 0,-1 30 0,5-54-169,0-1 0,0 0 0,0 0 0,0 1-1,0-1 1,0 0 0,0 0 0,1 1 0,-1-1-1,0 0 1,0 0 0,0 0 0,0 1 0,0-1 0,0 0-1,0 0 1,1 0 0,-1 1 0,0-1 0,0 0-1,0 0 1,1 0 0,-1 0 0,0 1 0,0-1 0,0 0-1,1 0 1,-1 0 0,0 0 0,0 0 0,0 0-1,1 0 1,-1 0 0,0 0 0,0 0 0,1 0-1,-1 0 1,0 0 0,0 0 0,1 0 0,-1 0 0,0 0-1,0 0 1,1 0 0,-1 0 0,0 0 0,0 0-1,1 0 1,-1 0 0,0 0 0,0-1 0,0 1 0,1 0-1,-1 0 1,0 0 0,0 0 0,0-1 0,0 1-1,1 0 1,-1 0 0,0 0 0,0-1 0,0 1-1,14-13 359,-3-5-242,-1 0-1,0-1 1,-1-1 0,10-36-1,6-37-1584,-27 122 1516,0-19 0,1 1-1,1 0 1,2 20-1,-2-30-43,0 1-1,0-1 1,0 1-1,1-1 1,-1 1-1,1-1 1,-1 1-1,1-1 0,-1 1 1,1-1-1,0 0 1,0 1-1,0-1 1,0 0-1,0 0 1,0 0-1,0 1 1,0-1-1,0 0 1,1 0-1,-1-1 1,0 1-1,1 0 1,-1 0-1,0-1 1,1 1-1,-1-1 1,1 1-1,-1-1 0,1 1 1,2-1-1,2 0 1,-1 0 0,1 0 0,0-1-1,0 0 1,0 0 0,-1 0 0,1-1-1,-1 0 1,1 0 0,-1 0-1,0-1 1,0 1 0,0-1 0,0-1-1,8-5 1,-6 2-80,-1 1-1,1-1 0,-1 0 1,0 0-1,0-1 1,-1 0-1,0 0 1,-1 0-1,5-10 1,-9 16 22,-1 10 154,0 1 1,-1-1-1,0 0 1,0 0-1,-1 0 1,-6 12-1,-5 14 328,13-29-381,-2 4 49,-1 1-1,2-1 1,0 1-1,0-1 1,0 1-1,1 0 1,1 0-1,0 0 1,2 16-1,-2-25-97,0-1-1,1 1 1,-1-1 0,0 1-1,1-1 1,-1 1-1,1-1 1,-1 0 0,0 1-1,1-1 1,-1 0 0,1 1-1,0-1 1,-1 0-1,1 0 1,-1 0 0,1 1-1,-1-1 1,1 0 0,-1 0-1,1 0 1,0 0 0,-1 0-1,1 0 1,-1 0-1,1 0 1,0 0 0,-1 0-1,1 0 1,-1 0 0,1-1-1,-1 1 1,1 0-1,-1 0 1,1-1 0,-1 1-1,1 0 1,-1-1 0,1 1-1,-1 0 1,1-1-1,0 0 1,21-15-902,3-22-3294,-9-7-4668,-5 6-2330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17809,'0'0'6598,"-23"56"-6246,23-44-223,12 0-33,4-3-609,-1-2-1985,8-3-2243,-5-4-1921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10570,'0'0'5888,"-4"12"-3112,0-1-2255,-3 5 594,1 0 0,1 1 1,1-1-1,0 1 0,-1 28 0,4-23-963,1 0-1,2 0 0,0 0 0,2 0 1,7 30-1,-5-34-125,35 131-55,-38-132 84,0 0-1,-1 0 0,-1-1 1,0 1-1,-2 0 1,0 0-1,-3 18 0,1-28 189,1 1-1,-2 0 1,1-1-1,-1 0 1,0 0-1,0 0 1,-10 11-1,13-15-137,-1-1 1,0 0-1,1 0 1,-1 1-1,0-1 1,0 0-1,-1-1 1,1 1-1,0 0 1,-1 0-1,1-1 1,-1 0-1,1 1 0,-1-1 1,1 0-1,-1 0 1,0-1-1,0 1 1,0 0-1,1-1 1,-1 0-1,0 0 1,0 0-1,0 0 1,-3 0-1,3-2-92,1 1-1,0 0 1,0-1-1,0 0 1,0 1-1,0-1 1,0 0-1,1 0 1,-1 0-1,1 0 1,-1 0 0,1 0-1,-1-1 1,1 1-1,0 0 1,0-1-1,0-2 1,-13-51 57,11 42-67,-2-9-160,1 1 1,1-1-1,1 0 1,1 0-1,1 0 0,1-1 1,1 1-1,10-44 1,-9 60 130,-1 1 1,1-1 0,1 1-1,-1 0 1,1 0 0,0 0-1,1 0 1,-1 1 0,1 0-1,0 0 1,1 0 0,-1 0-1,1 1 1,0 0 0,0 0-1,0 0 1,10-3 0,10-3-898,0 1 0,1 1-1,33-6 1,-7 2-2530,1-3-3039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11819,'0'0'16095,"-7"2"-15838,-1 2-269,1 0 0,1 0 1,-1 0-1,0 1 0,1 0 1,0 0-1,0 1 1,1-1-1,0 1 0,0 1 1,0-1-1,0 1 0,1 0 1,0 0-1,1 0 1,-4 9-1,3-6 1,0 0 0,0 0 0,1 1 0,1-1 0,0 1-1,0-1 1,1 1 0,0 0 0,1 0 0,0-1 0,1 1 0,3 18 0,-4-28 13,0 0-1,1 1 1,-1-1 0,1 0-1,-1 0 1,1 0 0,-1 0-1,1 0 1,0 0 0,-1 0-1,1 0 1,0 0 0,0 0-1,0 0 1,0 0-1,-1 0 1,1-1 0,0 1-1,1 0 1,-1-1 0,0 1-1,0-1 1,0 1 0,2 0-1,0-1 8,-1 0-1,1 0 1,0 0-1,-1 0 1,1 0-1,-1-1 1,1 1-1,-1-1 0,1 1 1,-1-1-1,4-1 1,1-2 12,1 0 1,-1 0-1,0 0 1,0-1 0,0 0-1,8-9 1,0-2-35,-1-1 1,-1 0 0,19-35-1,-28 45 8,0 0 0,0 0 0,-1-1-1,0 1 1,-1-1 0,0 0 0,0 0-1,0 0 1,-1 0 0,0 0 0,-1-1-1,0 1 1,-1-10 0,1 18 0,0-1-1,0 1 1,0 0 0,-1-1 0,1 1-1,0 0 1,0-1 0,0 1 0,-1 0-1,1-1 1,0 1 0,0 0 0,-1 0-1,1-1 1,0 1 0,-1 0 0,1 0 0,0 0-1,-1-1 1,1 1 0,0 0 0,-1 0-1,1 0 1,-1 0 0,1 0 0,0 0-1,-1 0 1,1 0 0,-1-1 0,1 2-1,0-1 1,-1 0 0,1 0 0,0 0-1,-1 0 1,1 0 0,-1 0 0,1 0-1,0 0 1,-1 0 0,1 1 0,0-1 0,-1 0-1,1 0 1,0 1 0,-1-1 0,1 0-1,0 0 1,0 1 0,-1-1 0,1 0-1,0 1 1,0-1 0,-1 1 0,-15 15-182,10-5 153,0 1 1,0 0 0,1 0 0,1 0-1,0 0 1,1 1 0,0 0 0,1-1-1,1 1 1,-1 0 0,2 0 0,2 26-1,-2-38 39,0 0-1,1 1 0,-1-1 1,0 0-1,1 0 1,-1 1-1,1-1 0,0 0 1,-1 0-1,1 0 1,0 0-1,0 0 0,-1 0 1,1 0-1,0 0 0,0 0 1,0 0-1,0-1 1,0 1-1,0 0 0,1 0 1,-1-1-1,0 1 1,0-1-1,0 1 0,1-1 1,-1 0-1,0 1 1,0-1-1,1 0 0,-1 0 1,0 0-1,1 0 0,-1 0 1,0 0-1,1 0 1,-1-1-1,0 1 0,0 0 1,1-1-1,1 0 1,2-1 30,1 1 0,-1-1 0,0-1 1,0 1-1,0 0 0,0-1 1,-1 0-1,8-7 0,4-7 20,-1 0 0,-1-2 0,-1 0 0,0 0 0,-2-1 0,19-43-1,-38 87-82,1 1 0,1 0-1,2 0 1,1 1-1,-1 46 1,4-71 47,0 0 0,0 0 0,0 0 1,0 0-1,1 0 0,-1 0 0,0 0 1,1 0-1,-1 0 0,0-1 0,1 1 1,-1 0-1,1 0 0,0 0 0,-1-1 1,1 1-1,-1 0 0,1-1 0,0 1 1,0 0-1,-1-1 0,1 1 1,0-1-1,0 1 0,0-1 0,0 0 1,-1 1-1,1-1 0,0 0 0,0 0 1,0 1-1,0-1 0,0 0 0,0 0 1,0 0-1,0 0 0,0 0 0,0 0 1,0-1-1,0 1 0,0 0 0,-1 0 1,1-1-1,0 1 0,0 0 0,0-1 1,0 1-1,1-1 0,3-1 71,0-1-1,0 1 1,0-1 0,0 0-1,0 0 1,0 0-1,4-5 1,1-2-88,-1-1 0,0-1 1,-1 1-1,0-2 0,-1 1 1,0-1-1,-1 0 0,-1 0 0,0 0 1,0-1-1,-2 0 0,1 0 1,0-18-1,-23 87-691,17-45 503,0 0 149,1 0 0,0 0 0,0 0 1,1 0-1,1 10 0,-1-18-165,1-1 0,-1 1 0,0-1 0,1 1 1,-1-1-1,1 1 0,0-1 0,-1 0 0,1 1 0,0-1 0,0 0 0,0 1 0,0-1 0,0 0 0,0 0 0,2 2 0,-1-3-251,-1 1 1,1 0-1,-1-1 0,1 1 0,0-1 0,-1 0 0,1 1 1,0-1-1,-1 0 0,1 0 0,0 0 0,0 0 0,-1-1 1,1 1-1,0 0 0,-1-1 0,1 1 0,2-2 0,22-10-8675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136 165 4484,'-9'2'12407,"1"1"-11645,0 1 0,1 0 1,-1 0-1,1 1 0,-1 0 0,1 0 1,1 0-1,-1 1 0,1 0 1,-10 13-1,11-14-600,1 0 1,0 1-1,1-1 1,-1 1-1,1 0 0,0 0 1,1 1-1,-1-1 1,1 0-1,0 1 1,1 0-1,0-1 0,0 1 1,0 0-1,1-1 1,0 9-1,1-13-156,-1 0 0,0 0 0,1 0 1,0-1-1,-1 1 0,1 0 0,0 0 0,0-1 0,0 1 0,0 0 0,0-1 0,0 1 0,0-1 0,1 0 1,-1 1-1,0-1 0,1 0 0,-1 0 0,1 0 0,-1 0 0,1 0 0,0 0 0,-1 0 0,1 0 0,0-1 0,0 1 1,0-1-1,0 1 0,-1-1 0,1 0 0,0 0 0,0 0 0,0 0 0,2 0 0,0 0 11,1-1-1,-1 1 0,0-1 1,0 0-1,0 0 1,1 0-1,-1 0 0,0-1 1,-1 1-1,1-1 1,0 0-1,0-1 0,-1 1 1,6-5-1,10-16-74,-1 0-1,-1-1 0,-1-2 0,-2 1 1,0-2-1,-2 1 0,0-2 1,13-53-1,-23 77 12,-1-1 0,0 0 0,0 0 0,0-1 0,-1 1 0,1 0 0,-1 0 0,0 0 0,-2-10 0,1 14 38,1 0-1,0 1 1,-1-1-1,1 0 1,-1 0 0,1 0-1,-1 1 1,1-1-1,-1 0 1,1 0-1,-1 1 1,0-1-1,1 1 1,-1-1-1,0 0 1,0 1 0,1 0-1,-1-1 1,0 1-1,0-1 1,-1 1-1,-1-1-12,0 1 1,1 0-1,-1 0 0,1 0 0,-1 0 0,1 0 0,-1 1 1,1-1-1,-1 1 0,1 0 0,-4 1 0,-5 4 13,1 0-1,-1 1 1,1 0-1,1 0 0,-1 1 1,1 0-1,1 1 1,0 0-1,0 0 1,0 1-1,1 0 1,1 0-1,0 1 0,0-1 1,1 1-1,0 1 1,1-1-1,-4 20 1,8-29-3,-1 0 1,2-1 0,-1 1-1,0 0 1,0-1-1,0 1 1,1-1 0,-1 1-1,1 0 1,-1-1 0,1 1-1,0-1 1,0 1-1,-1-1 1,1 0 0,0 1-1,0-1 1,1 0 0,-1 0-1,0 1 1,0-1-1,0 0 1,1 0 0,-1-1-1,1 1 1,-1 0 0,0 0-1,1 0 1,0-1-1,-1 1 1,1-1 0,-1 0-1,1 1 1,0-1-1,-1 0 1,4 0 0,9 2-501,1-1 0,-1-1 1,21-2-1,-12 1-720,-5 1 78,-6-1 697,1 1-1,0 1 0,0 0 1,-1 0-1,18 5 1,-27-5 483,0 0 1,0 0-1,-1 0 0,1 1 1,-1-1-1,1 1 1,-1-1-1,0 1 1,1 0-1,-1 0 0,0 0 1,0 0-1,0 0 1,-1 0-1,1 0 0,0 1 1,-1-1-1,0 1 1,1-1-1,-1 1 1,0 0-1,0-1 0,-1 1 1,1 0-1,0 0 1,-1 0-1,0-1 0,0 1 1,0 5-1,0-7-29,1 2-162,-1 0 0,0 0-1,-1 0 1,1 0 0,0 0 0,-1 0 0,0 0 0,1 1-1,-1-2 1,-3 6 0,-7 4-6076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174 156 8968,'0'0'11409,"-2"-8"-8783,2 6-2473,-1-1 0,0 1 0,1 0 0,-1 0 0,0-1 0,0 1 0,0 0 0,-1 0-1,1 0 1,0 0 0,-1 0 0,1 1 0,-1-1 0,0 0 0,0 1 0,1-1 0,-5-1 0,4 2-100,0 1 0,0-1 1,-1 1-1,1 0 0,0 0 0,-1 0 1,1 0-1,0 0 0,0 0 0,-1 1 1,1-1-1,0 1 0,0 0 0,0-1 1,0 1-1,0 0 0,-1 0 0,2 0 1,-1 1-1,0-1 0,0 0 0,0 1 0,1-1 1,-4 4-1,-4 3 15,1 1 0,-1 1 1,1-1-1,1 1 0,0 0 0,0 1 0,-9 21 1,12-25-28,1 0 1,1 1-1,-1 0 1,1-1-1,0 1 1,1 0-1,0 0 0,0 0 1,0 0-1,1 0 1,1 0-1,-1 0 1,3 11-1,-2-17-29,0-1 0,-1 1 0,1-1 0,0 0-1,0 1 1,0-1 0,0 0 0,0 0 0,0 1 0,0-1-1,0 0 1,0 0 0,1 0 0,-1-1 0,0 1 0,1 0-1,-1 0 1,1-1 0,-1 1 0,1-1 0,-1 1-1,1-1 1,-1 1 0,1-1 0,-1 0 0,1 0 0,0 0-1,-1 0 1,1 0 0,-1 0 0,1 0 0,2-1 0,3-1 32,-1 1 1,1 0 0,0-1 0,-1-1 0,0 1 0,10-5 0,7-9-112,-1 0 0,0-2 0,-1 0 0,-1-1 0,-1-1 0,0-1 0,-2-1 0,-1 0 0,0-1 0,18-38 0,-30 53 59,0 0 0,0 0-1,-1 0 1,0-1 0,-1 0 0,0 1-1,0-1 1,0-12 0,-2 21 2,0 0 1,0-1-1,0 1 1,0 0 0,0 0-1,0-1 1,0 1 0,0 0-1,0-1 1,0 1 0,0 0-1,0 0 1,0-1-1,-1 1 1,1 0 0,0 0-1,0-1 1,0 1 0,0 0-1,-1 0 1,1 0-1,0-1 1,0 1 0,0 0-1,-1 0 1,1 0 0,0 0-1,0 0 1,-1-1-1,1 1 1,0 0 0,0 0-1,-1 0 1,1 0 0,0 0-1,0 0 1,-1 0 0,1 0-1,0 0 1,-1 0-1,-15 5-154,-12 13 12,12-3 205,0 1 1,2 0-1,0 1 0,-21 33 0,29-38 3,-1-1 0,1 1 0,1 1 0,0-1 0,1 1 0,0-1 0,1 1 0,1 0 0,-2 16 0,4-28-54,0 0 0,0 0 0,0 0-1,0 0 1,0 0 0,0 0 0,0 0-1,0 0 1,0 0 0,1 0 0,-1 0-1,0 0 1,1 0 0,-1 0 0,0 0-1,1 0 1,0 0 0,-1 0 0,1 0-1,-1-1 1,1 1 0,0 0 0,0 0-1,-1-1 1,1 1 0,0-1 0,0 1-1,0 0 1,0-1 0,0 0 0,1 1-1,1 0 11,0-1-1,0 1 0,0-1 0,0 0 0,0 0 0,0-1 0,0 1 0,0-1 0,0 1 0,5-3 0,5-1-166,-1-1 0,0 0 0,0-1 0,12-8 0,-3 0-351,-1-1 0,-1 0 0,19-20 0,-37 34 588,-13 28 287,9-20-352,0 0 0,0 0 0,0 0-1,1 0 1,0 1 0,0-1 0,1 1 0,-1 8-1,2-14-17,0 1 1,0-1-1,0 0 0,0 1 0,0-1 0,1 0 0,-1 1 0,1-1 0,-1 0 1,1 1-1,0-1 0,0 0 0,0 0 0,0 0 0,0 0 0,1 0 0,-1 0 1,0 0-1,1 0 0,0 0 0,-1-1 0,1 1 0,0-1 0,0 1 0,0-1 1,0 0-1,0 0 0,4 2 0,15 3-56,0-2-1,0 0 1,0-1-1,0-2 1,0 0 0,36-3-1,-56 2 123,0 0-1,-1 0 1,1 0-1,0 0 1,0-1-1,0 1 1,0 0-1,0-1 1,0 1-1,0 0 0,0-1 1,0 1-1,-1-1 1,1 1-1,0-1 1,0 0-1,-1 1 1,1-1-1,0 0 1,-1 0-1,1 1 1,-1-1-1,1 0 1,-1 0-1,1 0 1,-1 0-1,1-1 1,1-33 1417,-3 24-1193,-1 0 0,-1 0 0,1 1 0,-8-15 0,-73-120-64,83 145-242,0-1-1,0 1 1,-1-1-1,1 1 0,0-1 1,0 1-1,0 0 0,0-1 1,0 1-1,0-1 1,0 1-1,0-1 0,0 1 1,0 0-1,0-1 0,0 1 1,1-1-1,-1 1 0,0-1 1,0 1-1,0 0 1,0-1-1,1 1 0,-1 0 1,0-1-1,0 1 0,1 0 1,-1-1-1,0 1 0,1 0 1,-1-1-1,0 1 1,1 0-1,-1 0 0,1-1 1,-1 1-1,0 0 0,1 0 1,-1 0-1,1 0 0,-1 0 1,0 0-1,1-1 1,-1 1-1,1 0 0,-1 0 1,1 0-1,0 1 0,31-2-596,-19 2 298,143 6-6772,-98-7 1190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8712,'2'-15'174,"2"-27"7662,-2 35-3616,0 25-2068,-1 298-1354,-2-155 737,1-161-1489,1 0 1,0 0-1,0 0 1,0 0-1,0-1 1,-1 1-1,1 0 0,0-1 1,0 1-1,0 0 1,-1-1-1,1 1 1,0-1-1,-1 1 1,1-1-1,0 0 1,-1 1-1,1-1 1,-1 0-1,1 1 0,-1-1 1,1 0-1,-1 0 1,1 1-1,-1-1 1,1-1-1,22-29 739,185-276 1169,-208 307-2057,13-24-217,-10 16-2403,-1 1-3676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11211,'0'0'6213,"6"66"-2785,1-44-1699,8 1-415,-4-2-770,2-1-448,4-5-96,4-4-1185,1-4-705,2-6-640,1-1-129,-1-6-1216,2-8-2820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12043,'0'0'6497,"-11"2"-5450,6-2-920,0 1 0,0 0 0,0 0 1,0 1-1,0-1 0,0 1 0,0 0 1,1 1-1,-1-1 0,1 1 1,-1 0-1,1 0 0,0 0 0,0 0 1,1 1-1,-1-1 0,1 1 1,-5 7-1,4-6 118,-1 0 1,2 1 0,-1-1-1,1 1 1,0 0-1,0 0 1,0 0-1,1 0 1,0 1-1,0-1 1,1 1 0,-2 11-1,4-17-226,0-1-1,-1 1 1,1 0-1,-1-1 1,1 1-1,0 0 1,-1-1-1,1 1 1,0-1 0,0 1-1,-1-1 1,1 1-1,0-1 1,0 0-1,0 1 1,0-1-1,0 0 1,-1 0-1,1 0 1,0 0-1,0 1 1,0-1-1,0 0 1,0-1-1,0 1 1,0 0 0,1 0-1,32-3 259,38-24-105,-63 22-183,0 0 1,1 1 0,-1 0-1,1 0 1,0 1 0,1 1-1,-1 0 1,0 0 0,1 1-1,-1 0 1,15 1 0,-24 1 7,1 0 1,-1 0 0,1 0-1,-1-1 1,1 1 0,-1 1 0,0-1-1,0 0 1,1 0 0,-1 0-1,0 1 1,0-1 0,0 0 0,0 1-1,-1-1 1,1 1 0,0-1-1,-1 1 1,1 1 0,13 18 168,-13-21-157,0 0 1,0 0 0,0 1-1,0-1 1,0 0 0,0 0-1,0 0 1,0 0 0,0 0 0,-1 0-1,1-1 1,0 1 0,0 0-1,0 0 1,0-1 0,0 1 0,0 0-1,-1-1 1,1 1 0,0-1-1,0 1 1,-1-1 0,1 1-1,0-1 1,0 0 0,-1 1 0,1-1-1,-1 0 1,1-1 0,9-7 23,-7 5-46,0 0-1,0 1 1,1-1 0,-1 1 0,1 0 0,0 0-1,0 0 1,0 1 0,0-1 0,0 1-1,1 0 1,7-3 0,-11 6-64,-1-1 0,1 1-1,-1 0 1,1-1 0,-1 1 0,0-1 0,1 1 0,-1-1-1,0 1 1,1 0 0,-1-1 0,0 1 0,0 0 0,0-1-1,0 1 1,1 0 0,-1 0 0,0-1 0,0 1 0,0 0-1,-1-1 1,1 1 0,0 0 0,0-1 0,0 2 0,0 10-5679,5-9-335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93 198 11979,'0'0'9791,"-10"5"-9706,2-1-55,-1 1 0,1 0 0,0 1-1,-10 9 1,15-13-20,1 1 0,-1 0 0,0 0 0,1 0 0,-1 0 1,1 1-1,0-1 0,0 0 0,1 1 0,-1 0 0,1-1 0,-1 1 0,1 0 0,0 0 0,1 0 1,-2 7-1,2-10-19,0-1 0,1 1 0,-1 0 0,0-1 0,0 1 0,0-1 0,0 1 0,0 0 0,0-1 0,1 1 0,-1-1 0,0 1 0,1-1 0,-1 1 0,0-1 1,1 1-1,-1-1 0,0 0 0,1 1 0,-1-1 0,1 1 0,-1-1 0,1 0 0,-1 1 0,1-1 0,-1 0 0,1 0 0,-1 1 0,1-1 0,0 0 0,24 0 113,22-15-58,-29 4-695,0 0 0,-1-2 0,-1 0 0,0-1 0,-1 0 0,20-24 0,-51 56-899,11-13 1631,0 0-1,0 1 1,0 0-1,1 0 1,-1 0-1,2 0 1,-1 1-1,1-1 1,0 1-1,0 0 1,0 0-1,1 0 1,0 1-1,-1 8 1,3-15-57,0-1 0,0 1 1,0 0-1,1-1 0,-1 1 0,0-1 1,0 1-1,0-1 0,0 1 0,1 0 0,-1-1 1,0 1-1,0-1 0,1 1 0,-1-1 1,0 1-1,1-1 0,-1 1 0,1-1 0,-1 1 1,0-1-1,1 0 0,-1 1 0,1-1 1,-1 0-1,1 1 0,0-1 0,-1 0 1,1 0-1,-1 0 0,1 1 0,1-1 0,25-2 977,25-20-26,-22 1-913,-1-2-1,-1 0 1,-1-2-1,-2-2 1,0 0-1,-2-1 1,-1-1 0,-1-2-1,19-36 1,-52 87 113,1 0 1,0 1-1,2 0 1,1 1 0,0 0-1,2 0 1,1 1 0,0 0-1,2 0 1,-2 43-1,5 36-1292,-20-118-3215,7-2 3177,1 0-1,0-1 0,-14-33 0,20 39 1849,1 0 0,1 0 0,0 0 0,1 0 0,0-1 0,1 1 0,-1-15 0,3 28-611,0-1 1,0 1-1,0-1 0,0 1 0,0-1 1,0 1-1,0-1 0,1 1 0,-1-1 0,0 1 1,0-1-1,0 1 0,0-1 0,1 1 1,-1-1-1,0 1 0,0 0 0,1-1 1,-1 1-1,0 0 0,1-1 0,-1 1 0,1 0 1,-1-1-1,0 1 0,1 0 0,-1 0 1,1-1-1,-1 1 0,1 0 0,-1 0 1,1 0-1,-1-1 0,1 1 0,22 4 534,23 18-1248,-45-21 710,42 20-2196,4-8-3663,-17-9-552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7719,'0'0'16432,"-10"1"-15989,6 0-437,-1 0 0,0 0 0,0 0-1,0 0 1,1 1 0,-1 0 0,1 0 0,-1 0 0,1 1 0,0-1 0,0 1-1,0 0 1,0 0 0,0 1 0,1-1 0,-1 1 0,1-1 0,0 1 0,-3 6-1,4-8-82,0 0 0,1 0 0,0 1 0,-1-1 0,1 1 0,0-1 0,0 0 0,0 1 0,0 0 0,1-1 0,-1 1 0,1 3 0,0-5 5,1 0 0,-1 0 0,1 0 0,-1 0 0,1 0 0,0-1 1,0 1-1,-1 0 0,1 0 0,0 0 0,0-1 0,0 1 0,0 0 1,0-1-1,0 1 0,0-1 0,0 1 0,0-1 0,0 1 0,0-1 0,0 0 1,0 0-1,0 0 0,0 1 0,1-1 0,-1 0 0,0 0 0,0 0 0,0-1 1,2 1-1,24 0-1018,30 0 341,-55 0 739,1 0-1,0 0 1,-1 1-1,1-1 0,-1 1 1,1 0-1,-1 0 1,1-1-1,-1 1 1,0 1-1,1-1 1,-1 0-1,0 1 0,0-1 1,0 1-1,2 2 1,-3-3 131,0 0 0,0 1 0,0-1 0,0 1 0,0-1 0,-1 1 0,1-1 0,-1 1 0,1-1 0,-1 1 0,0 0 0,0-1 0,1 1 0,-1 0 0,0-1 0,0 1 0,-1-1 0,1 1 0,0 0 0,0-1 0,-1 1 0,0 2 0,-1-1 124,0 0 1,0 0-1,0 0 0,0 0 0,0 0 1,0 0-1,-1-1 0,1 1 0,-1-1 1,-3 3-1,1-1-165,-1-1 0,1 1-1,-1-1 1,0 0 0,1-1-1,-1 1 1,0-1 0,-1 0 0,1-1-1,0 0 1,-8 1 0,13-2-250,1 0 0,-1 0 1,1 0-1,-1 0 0,1 0 0,-1 0 1,1-1-1,0 1 0,-1 0 0,1 0 1,-1-1-1,1 1 0,0 0 1,-1-1-1,1 1 0,0 0 0,-1-1 1,1 1-1,0 0 0,-1-1 0,1 1 1,0-1-1,0 1 0,-1 0 0,1-1 1,0 1-1,0-1 0,0 1 1,0-1-1,0 1 0,0-1 0,0 1 1,0-1-1,0 1 0,0-2 0,0 1-755,-1-15-7051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7783,'0'0'10741,"-1"8"-8739,-2 6-1289,1-3-346,0 1 0,0 0 0,1-1 1,1 20-1,-1-29-349,2 0 1,-1 0 0,0 0-1,0 0 1,1 0-1,-1 0 1,1 0 0,-1 0-1,1 0 1,0 0 0,0 0-1,0 0 1,0-1-1,0 1 1,0 0 0,0-1-1,1 1 1,-1-1 0,1 1-1,-1-1 1,1 1-1,-1-1 1,1 0 0,0 0-1,0 0 1,-1 0 0,1 0-1,0-1 1,0 1-1,0 0 1,0-1 0,0 1-1,0-1 1,0 0-1,3 0 1,3 0-155,1-1-1,-1-1 0,1 0 1,-1 0-1,0 0 0,0-1 1,0 0-1,0-1 0,0 0 1,-1 0-1,1-1 1,-1 1-1,9-10 0,-4 6-122,-1 0 0,1 1 0,0 0 0,14-6 0,-25 17 554,-1-1 1,0 0 0,0 0-1,0 0 1,0 0-1,-1 0 1,1 0 0,-1 0-1,0 0 1,1 0 0,-2-1-1,-1 6 1,0 2 329,3-9-598,0 0 1,0-1-1,0 1 0,0-1 0,0 1 1,0-1-1,0 1 0,0-1 0,0 1 1,1-1-1,-1 1 0,0-1 1,0 1-1,0-1 0,1 1 0,-1-1 1,0 1-1,1-1 0,-1 1 0,0-1 1,1 1-1,-1-1 0,1 0 1,-1 1-1,0-1 0,1 0 0,-1 1 1,1-1-1,-1 0 0,1 0 0,-1 0 1,1 1-1,-1-1 0,1 0 1,0 0-1,-1 0 0,1 0 0,-1 0 1,1 0-1,-1 0 0,1 0 1,-1 0-1,1 0 0,-1 0 0,1 0 1,0 0-1,-1-1 0,1 1 0,-1 0 1,1 0-1,-1-1 0,1 1 1,-1 0-1,1-1 0,43-16-902,-29 10 127,-7 4 530,1 0 0,0 0-1,-1 1 1,1 0 0,0 0-1,0 1 1,1 0-1,-1 1 1,11 0 0,-20 0 279,1 1 0,-1-1 0,1 0 0,-1 1 0,1-1-1,-1 1 1,1-1 0,-1 1 0,1-1 0,-1 1 0,0-1 0,1 1 0,-1-1 0,0 1 0,1-1 0,-1 1 0,0 0 0,0-1 0,0 1 0,0 0 0,1-1 0,-1 1-1,0-1 1,0 1 0,0 0 0,0-1 0,0 1 0,0 0 0,-1-1 0,1 1 0,0 0 0,-1 0 0,1 0-44,0-1 0,0 0 0,0 1 0,-1-1 0,1 0 0,0 1 0,0-1 0,0 1 0,0-1 0,0 1 0,-1-1 0,1 0 0,0 1 0,0-1 0,0 1 0,0-1 0,0 1 0,1-1-1,-1 0 1,0 1 0,0-1 0,0 1 0,0-1 0,0 0 0,0 1 0,1-1 0,-1 1 0,0-1 0,0 0 0,1 1 0,-1-1 0,0 0 0,1 1 0,-1-1 0,0 0 0,1 0 0,-1 1 0,0-1 0,1 0 0,-1 0 0,0 0 0,1 1 0,-1-1 0,1 0 0,-1 0 0,0 0 0,1 0 0,-1 0 0,1 0 0,-1 0 0,1 0 0,-1 0 0,0 0 0,1 0 0,-1 0 0,1 0 0,-1 0 0,1 0 0,-1-1 0,0 1 0,1 0 0,-1 0 0,1 0 0,-1-1 0,0 1 0,1 0 0,-1-1-1,12-5 102,-1-1-1,0 0 0,18-16 1,-24 18-163,1 0-1,-1 0 1,1 0 0,0 1 0,0 0 0,0 0-1,1 0 1,-1 1 0,1 0 0,0 1 0,0-1-1,0 1 1,0 1 0,0-1 0,1 1 0,8 0 0,-14 4 89,-1 1 0,0-1 0,0 1 1,-1 0-1,1-1 0,-1 1 1,1 0-1,-1 0 0,0-1 1,-1 1-1,0 4 0,1-1 22,0-6-805,0 16 1811,0-12-4159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9737,'0'0'15439,"-3"13"-15065,-18 141 480,-4 251 0,25-405-851,0 0-1,0 0 1,0-1 0,0 1-1,0 0 1,1 0 0,-1 0 0,0 0-1,0 0 1,0 0 0,0 0 0,0 0-1,0 0 1,0 0 0,0 0-1,0 0 1,0 0 0,0 0 0,1 0-1,-1 0 1,0 0 0,0 0 0,0 0-1,0 0 1,0 0 0,0 0 0,0 0-1,0 0 1,0 0 0,0 0-1,0 0 1,0 0 0,1 1 0,-1-1-1,0 0 1,0 0 0,0 0 0,0 0-1,0 0 1,0 0 0,0 0-1,0 0 1,0 0 0,0 0 0,0 0-1,0 0 1,0 0 0,0 1 0,0-1-1,0 0 1,0 0 0,0 0 0,0 0-1,0 0 1,0 0 0,0 0-1,0 0 1,0 0 0,0 0 0,0 0-1,0 1 1,7-12 146,4-13 35,27-125 59,12-36-1346,-46 173 1021,1 0-1,-1 1 1,2 0 0,6-11-1,-10 19 23,-1 1 0,1-1 0,0 1 0,0-1 0,0 1 0,1 0-1,-1 0 1,0 0 0,1 0 0,-1 0 0,1 1 0,0-1-1,-1 1 1,1-1 0,0 1 0,0 0 0,0 0 0,0 1 0,0-1-1,0 0 1,4 1 0,-6 0 12,0 0 0,0 0 0,0 0 0,1 0 0,-1 1 0,0-1 0,0 0 0,0 1 0,0-1 0,0 1 0,0-1 0,0 1 0,0-1 0,0 1 0,0 0 0,-1-1 0,1 1 0,0 0 0,0 0 0,0 0 0,-1 0 0,1 0 0,-1-1 0,2 3 0,5 33-295,-7-29 529,0 0 0,-1 1 0,1-1 1,-2 0-1,1 0 0,-1 0 0,-4 11 1,2-11 103,-1 0 0,1-1 1,-1 0-1,0 0 0,-1 0 0,0 0 0,0-1 1,0 0-1,-10 7 0,11-10-313,1 1-1,-1-1 0,1 1 1,-1-1-1,0-1 1,0 1-1,0-1 1,0 0-1,0 0 0,0 0 1,0-1-1,0 1 1,0-1-1,0-1 0,-9 0 1,13 1-197,0-1 0,0 1 0,0 0 0,0-1 0,0 1 0,0-1 0,0 1 0,0-1 1,0 0-1,0 1 0,1-1 0,-1 0 0,0 0 0,0 1 0,1-1 0,-1 0 0,0 0 0,1 0 0,-1 0 0,1 0 1,-1 0-1,1 0 0,0 0 0,-1 0 0,1-1 0,-2-17-7755,2-1-4464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 4004,'0'0'15059,"4"-1"-12048,9-7-194,-23 9 969,-30 16-1239,32-10-2481,0 0 0,1 0 1,-1 0-1,2 1 0,-1 0 0,1 0 0,-7 12 0,11-16-72,0 0-1,0 0 1,0-1 0,1 1-1,-1 0 1,1 1-1,0-1 1,0 0 0,0 0-1,1 0 1,-1 1 0,1-1-1,0 0 1,0 1-1,1-1 1,-1 0 0,1 0-1,0 0 1,0 1 0,3 4-1,-3-7-2,0-1-1,1 1 0,-1 0 0,1 0 1,0-1-1,0 1 0,0-1 1,0 1-1,0-1 0,0 0 1,0 0-1,0 0 0,0 0 0,0 0 1,1-1-1,-1 1 0,0 0 1,0-1-1,1 0 0,-1 0 1,0 1-1,1-1 0,-1-1 0,1 1 1,-1 0-1,4-1 0,0 0-22,0 0-1,0-1 1,-1 1-1,1-1 1,-1 0-1,1-1 1,-1 1-1,0-1 1,9-6-1,-7 3-19,-1 1-1,0-1 1,-1 0 0,0-1-1,0 1 1,0-1-1,-1 0 1,0-1 0,0 1-1,-1-1 1,0 1 0,0-1-1,0 0 1,-1 0 0,-1 0-1,1 0 1,-1-1-1,-1 1 1,0 0 0,-1-15-1,1 22 52,0 1-1,0-1 1,0 1-1,0-1 1,0 0-1,0 1 1,0-1 0,0 1-1,0-1 1,0 0-1,-1 1 1,1-1-1,0 1 1,0-1-1,-1 1 1,1-1-1,0 1 1,-1-1-1,1 1 1,-1 0-1,1-1 1,-1 1-1,1-1 1,0 1-1,-1 0 1,1-1-1,-1 1 1,0 0 0,1 0-1,-1-1 1,1 1-1,-1 0 1,1 0-1,-1 0 1,0 0-1,1 0 1,-1 0-1,1 0 1,-1 0-1,1 0 1,-1 0-1,0 0 1,1 0-1,-1 0 1,1 0-1,-1 0 1,1 1-1,-1-1 1,0 0-1,1 0 1,-1 1 0,0 0-1,-23 20 70,19-12 8,0 0 1,1 0 0,0 1-1,1 0 1,0-1 0,0 1-1,1 0 1,0 0 0,1 1-1,0 13 1,3-25-12,0 0 0,0 0 0,0 0 0,0 0 0,-1 0 0,1-1 0,0 1 0,0 0 0,-1-1 0,4-3 0,0-1 4,-2 3-41,0 0 1,0-1-1,0 1 0,-1 0 0,1-1 0,-1 0 1,0 1-1,0-1 0,-1 0 0,3-6 0,-4 10-81,-1 1-842,-2 7-588,-6-10-6501,1-6-2698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 7015,'0'0'22666,"9"-10"-22383,-9 17-288,0-1 0,0 0 0,-1 0 0,0 0 0,0 0 0,-3 10 0,0 2 14,-4 34 169,-1 91 1,9-143-168,0 1 0,0 0-1,0 0 1,0 0 0,0 0-1,0-1 1,0 1-1,0 0 1,0 0 0,0 0-1,1 0 1,-1-1 0,0 1-1,0 0 1,1 0 0,-1-1-1,1 1 1,-1 0-1,1-1 1,-1 1 0,1 0-1,-1-1 1,1 1 0,0-1-1,-1 1 1,1-1 0,0 1-1,-1-1 1,1 1-1,0-1 1,0 0 0,-1 1-1,1-1 1,0 0 0,0 0-1,0 1 1,0-1 0,-1 0-1,1 0 1,0 0-1,0 0 1,0 0 0,0 0-1,-1 0 1,1-1 0,0 1-1,0 0 1,1-1 0,2 0 52,0-1 1,0 1 0,0-1-1,0 0 1,0 0 0,0-1-1,0 1 1,4-4 0,5-6-84,1-1 0,-2 0 1,0 0-1,0-2 0,-1 1 0,-1-1 1,-1-1-1,0 0 0,-1 0 1,0-1-1,-2 0 0,8-27 0,-58 143-593,40-84 734,0-1 1,2 1 0,-1 0-1,1 19 1,2-34-116,0 0 0,0 1 0,0-1 0,0 1-1,0-1 1,0 1 0,0-1 0,0 0 0,0 1 0,0-1 0,0 1 0,0-1-1,1 1 1,-1-1 0,0 0 0,0 1 0,1-1 0,-1 0 0,0 1 0,1-1-1,-1 0 1,0 1 0,1-1 0,-1 0 0,0 0 0,1 1 0,-1-1 0,0 0-1,1 0 1,-1 0 0,1 0 0,-1 1 0,0-1 0,1 0 0,-1 0 0,1 0-1,0 0 1,23-6 223,18-17-67,79-83-1246,-121 106 1072,0 0-1,0 0 0,0-1 1,0 1-1,1 0 1,-1 0-1,0-1 0,0 1 1,1 0-1,-1 0 0,0-1 1,0 1-1,1 0 1,-1 0-1,0 0 0,0 0 1,1 0-1,-1-1 0,0 1 1,1 0-1,-1 0 1,0 0-1,1 0 0,-1 0 1,0 0-1,1 0 0,-1 0 1,0 0-1,1 0 1,-1 0-1,0 0 0,1 1 1,-1-1-1,0 0 0,0 0 1,1 0-1,-1 0 1,0 0-1,1 1 0,-1-1 1,0 0-1,0 0 0,1 0 1,-1 1-1,5 19-56,-4 40 574,-2-46-373,1-2-115,0-11-42,-1 0 0,1 0 0,0 0 0,0 0 0,-1 0 0,1-1 0,0 1 0,0 0 0,0 0-1,0 0 1,0 0 0,0 0 0,0 0 0,1 0 0,-1 0 0,0 0 0,0 0 0,1 0 0,-1 0-1,1 0 1,-1 0 0,1-1 0,-1 1 0,1 0 0,-1 0 0,1 0 0,0-1 0,-1 1 0,1 0-1,0-1 1,0 1 0,-1-1 0,1 1 0,0-1 0,0 1 0,0-1 0,0 0 0,0 1-1,0-1 1,0 0 0,0 0 0,-1 1 0,1-1 0,0 0 0,0 0 0,0 0 0,0 0 0,0 0-1,0-1 1,0 1 0,0 0 0,2-1 0,-2 1-76,1 0-531,-1 1 0,1-1 0,0 0 0,0 0 0,0-1 0,0 1 0,0 0 0,0-1 0,0 1 0,0-1 0,0 0 0,0 1 0,0-1 0,-1 0 0,1 0 0,0 0 0,2-3 0,11-10-6025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7655,'0'0'18129,"-4"9"-17755,-6 17-84,2 1 0,1 0 0,1 0-1,1 0 1,-1 38 0,5 151-988,1-215 661,0 0 0,-1 0 0,1 0 1,0 0-1,0 0 0,0 0 0,0 0 0,1 0 0,-1 0 0,0 0 0,0 0 0,1 0 1,-1 0-1,0 0 0,1 0 0,-1 0 0,1 0 0,-1 0 0,1 0 0,0 0 0,-1-1 1,1 1-1,0 0 0,-1 0 0,1-1 0,0 1 0,0-1 0,0 1 0,1 0 1,0-1 23,-1 0 1,0-1 0,1 1 0,-1-1 0,0 1 0,0-1 0,1 1 0,-1-1 0,0 0 0,0 0 0,0 1 0,0-1 0,0 0 0,0 0 0,0 0-1,0 0 1,-1 0 0,1 0 0,0-1 0,-1 1 0,2-2 0,55-116-6543,-57 184 10825,-1-55-3981,0 37 154,1-47-429,0 1 0,0 0-1,0 0 1,1 0 0,-1 0 0,0-1 0,0 1 0,1 0 0,-1 0-1,1-1 1,-1 1 0,1 0 0,-1-1 0,1 1 0,-1 0 0,1-1-1,-1 1 1,1-1 0,0 1 0,-1-1 0,1 1 0,0-1-1,0 1 1,-1-1 0,1 0 0,0 0 0,0 1 0,-1-1 0,1 0-1,0 0 1,0 0 0,0 0 0,0 0 0,-1 0 0,1 0 0,0 0-1,0 0 1,0 0 0,0 0 0,-1 0 0,1-1 0,0 1 0,0 0-1,0-1 1,-1 1 0,2-1 0,3-2 43,-1 1 0,0-1 0,0 0 0,0 0 0,-1 0 0,1-1 1,-1 1-1,1-1 0,-1 0 0,4-7 0,28-50 7,-29 49-51,28-62-213,48-154 0,-73 200 2,-3 5 128,-20 90 819,4-25-353,1 0 1,2 1 0,2 0-1,2 0 1,3 64 0,0-103-446,1-1 1,-1 1 0,1 0 0,-1-1 0,1 1-1,0-1 1,1 1 0,-1-1 0,0 0-1,1 1 1,0-1 0,0 0 0,0 0 0,0 0-1,0 0 1,1-1 0,-1 1 0,1-1 0,0 1-1,-1-1 1,1 0 0,1 0 0,-1 0 0,0 0-1,0-1 1,0 1 0,1-1 0,-1 0 0,1 0-1,-1 0 1,1 0 0,6 0 0,-9-1 26,-1 0 0,1 0 0,-1 0-1,0 0 1,1 0 0,-1 0 0,1 0 0,-1 0 0,1 0 0,-1 0 0,1 0 0,-1 0 0,0 0 0,1 0 0,-1-1 0,1 1 0,-1 0 0,0 0-1,1-1 1,-1 1 0,1 0 0,-1 0 0,0-1 0,0 1 0,1 0 0,-1-1 0,0 1 0,1 0 0,-1-1 0,0 1 0,0-1 0,0 1 0,1-1-1,-6-15-108,-20-14 324,-36-26-80,-135-130 185,196 186-261,-1 0-1,1 0 1,0 0 0,0-1 0,0 1-1,0 0 1,-1 0 0,1 0-1,0-1 1,0 1 0,0 0-1,0 0 1,0-1 0,0 1-1,0 0 1,0 0 0,0-1-1,-1 1 1,1 0 0,0 0-1,0-1 1,0 1 0,0 0-1,1 0 1,-1-1 0,0 1-1,0 0 1,0 0 0,0 0-1,0-1 1,0 1 0,0 0-1,0 0 1,0-1 0,1 1-1,-1 0 1,0 0 0,0 0-1,0-1 1,0 1 0,1 0-1,-1 0 1,0 0 0,0 0-1,0 0 1,1 0 0,-1-1-1,0 1 1,0 0 0,1 0-1,-1 0 1,0 0 0,0 0-1,1 0 1,-1 0 0,0 0-1,0 0 1,1 0 0,29-4 465,41 6-693,-66-2 316,171 2-3755,-112-6-3081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8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 8168,'0'0'6400,"-4"9"-3800,-6 18-2285,1 0-1,1 1 0,2 0 1,0 0-1,2 0 0,2 1 1,0-1-1,3 42 1,0-67-266,-1 0 0,0 0 1,0 0-1,1 0 0,0 1 1,0-1-1,0 0 0,0 0 1,0 0-1,1 0 0,-1-1 1,1 1-1,-1 0 0,1-1 1,0 1-1,0-1 0,1 1 1,-1-1-1,0 0 1,1 0-1,-1 0 0,1 0 1,3 1-1,-2-1 127,-1-1 0,1 0 0,-1-1 0,1 1 0,0-1 0,-1 0 0,1 1 0,-1-2-1,1 1 1,0 0 0,-1-1 0,1 1 0,-1-1 0,1 0 0,-1 0 0,1-1 0,-1 1 0,0-1 0,1 0 0,3-2 0,7-7 61,0 0 1,-1 0 0,-1-1-1,0-1 1,0 0-1,-1-1 1,-1 0-1,0-1 1,-1 0-1,-1 0 1,0-1 0,-1 0-1,-1 0 1,0-1-1,5-26 1,-18 69-355,1 0 1,2 1 0,1 0-1,0 36 1,3-61 124,0 0 1,0-1-1,0 1 0,0-1 0,0 1 1,1-1-1,-1 1 0,1-1 1,-1 1-1,1-1 0,0 1 1,0-1-1,0 1 0,-1-1 1,1 0-1,0 0 0,0 1 1,1-1-1,-1 0 0,0 0 1,0 0-1,1 0 0,-1 0 0,0-1 1,1 1-1,-1 0 0,1-1 1,-1 1-1,1 0 0,-1-1 1,1 0-1,-1 1 0,1-1 1,-1 0-1,1 0 0,0 0 1,-1 0-1,1 0 0,-1 0 0,1-1 1,-1 1-1,1 0 0,1-1 1,4-1 198,1 0 0,-1 0 1,-1 0-1,1-1 0,0 0 0,0 0 1,-1-1-1,9-5 0,-5 1-104,-1-1 0,0 1-1,0-1 1,0-1 0,-1 1 0,-1-2-1,0 1 1,0-1 0,-1 0-1,0 0 1,-1 0 0,0-1-1,-1 0 1,-1 0 0,1 0 0,-2-1-1,0 1 1,0-1 0,-1 1-1,-1-20 1,-1 30-148,1 1 0,0-1-1,0 1 1,-1-1 0,1 1 0,-1 0 0,0-1-1,1 1 1,-1 0 0,0-1 0,0 1 0,1 0-1,-1 0 1,0 0 0,0-1 0,0 1-1,-1 0 1,1 0 0,0 1 0,0-1 0,-1 0-1,1 0 1,0 1 0,-1-1 0,1 0 0,0 1-1,-1 0 1,1-1 0,-1 1 0,1 0-1,-1-1 1,1 1 0,-1 0 0,1 0 0,-1 0-1,-1 1 1,0-1-268,0 1-1,0-1 0,0 1 1,0 0-1,0 0 1,0 0-1,0 0 0,0 0 1,0 1-1,1-1 1,-1 1-1,0 0 0,1 0 1,0 0-1,-1 0 1,-3 5-1,4-4-382,0 1 1,0-1-1,1 1 0,-1 0 0,1-1 1,0 1-1,0 0 0,-1 6 0,0 18-6927,2-7-2851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8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15054,'0'0'12412,"-9"2"-12070,3-1-340,0 0 1,1 1-1,-1 0 1,1 0-1,-1 1 1,1-1-1,0 1 1,0 0 0,0 1-1,-6 4 1,9-6-5,-1 1 0,0-1 0,1 1 0,0 0 0,-1 0 0,1 0 0,0 0 0,0 0 0,1 0 0,-1 0 0,1 0 0,0 1 0,-1-1 0,1 1 0,1-1 0,-1 1 0,0-1 0,1 1 0,0-1 0,0 1 0,1 7 0,-1-11 4,0 1 1,0-1 0,0 1 0,0-1-1,0 1 1,1-1 0,-1 1 0,0-1-1,0 1 1,1-1 0,-1 1 0,0-1-1,1 1 1,-1-1 0,0 1 0,1-1-1,-1 0 1,1 1 0,-1-1 0,0 0-1,1 1 1,-1-1 0,1 0 0,-1 0-1,1 1 1,-1-1 0,1 0 0,-1 0-1,1 0 1,0 0 0,-1 0 0,1 0-1,23-5 205,15-19 163,-22 4-185,-2 0 1,18-30 0,-33 50-489,0 1 246,-8 11-72,0 1 0,1 0 0,0 0 0,1 1 0,1 0 0,0 0 0,1 1 0,1-1 0,0 1 0,-1 24-1,4-38-4,0 0 0,1 0 0,-1 0 0,0 0 0,1 0 0,-1 0-1,1 0 1,-1-1 0,1 1 0,0 0 0,-1 0 0,1 0-1,0-1 1,-1 1 0,1 0 0,0-1 0,0 1 0,0-1 0,0 1-1,0-1 1,0 1 0,-1-1 0,1 0 0,0 1 0,0-1-1,0 0 1,0 0 0,0 1 0,1-1 0,-1 0 0,0 0 0,0 0-1,0-1 1,0 1 0,0 0 0,0 0 0,0 0 0,1-1-1,42-12-6548,-12-10-2072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8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1 9097,'-11'8'5899,"-72"58"-1106,70-55-3864,1 1 0,0 0 0,1 1 0,1 0 0,-12 18 0,22-30-898,-1 0 0,1-1 0,-1 1 0,1 0 1,-1 0-1,1 0 0,-1 0 0,1 0 0,0 0 0,-1 0 1,1 0-1,0 0 0,0 0 0,0 0 0,0 0 0,0-1 1,0 1-1,0 0 0,0 0 0,0 0 0,1 0 0,-1 2 1,1-3-17,0 1 0,-1-1 0,1 1 0,0-1 0,0 1 0,0-1 0,-1 0 0,1 1 0,0-1 0,0 0 0,0 0 0,0 1 1,-1-1-1,1 0 0,0 0 0,0 0 0,0 0 0,0 0 0,0 0 0,1-1 0,56-16-55,-42 11-40,-5 3 31,0 1 0,0-1-1,1 2 1,-1 0 0,1 0 0,-1 1 0,1 0 0,-1 1 0,1 0 0,12 4 0,-23-5 44,0 0 0,0 1 0,0-1 0,0 0 0,0 1-1,0-1 1,0 1 0,0 0 0,0-1 0,-1 1 0,1 0-1,0-1 1,0 1 0,-1 0 0,1 0 0,-1 0 0,1-1-1,0 1 1,-1 0 0,0 0 0,1 0 0,-1 0 0,1 0-1,-1 0 1,0 0 0,0 0 0,0 0 0,0 0 0,0 0-1,0 0 1,0 0 0,0 0 0,0 0 0,0 0 0,0 0 0,0 0-1,-1 0 1,0 1 0,0 1 83,0 0 1,0-1-1,-1 0 0,0 1 1,1-1-1,-1 0 0,0 0 1,0 0-1,0 0 0,0 0 1,-1 0-1,-3 2 0,-14 7 67,-1-1-1,0-1 1,-35 10-1,-28-3-4667,42-13-4184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9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39 7655,'0'0'5654,"0"14"-2953,-13 321 3566,9-305-6097,-5 86 664,10-120-578,-1 0-1,1 1 1,0-1 0,1 0 0,-1 0 0,0 1 0,5-7 0,2-7 24,94-297 184,-84 252-399,-16 57-74,1-7 7,1-1 0,1 1 1,0 0-1,11-19 0,-15 30-16,0-1-1,0 1 0,0 0 1,0-1-1,0 1 1,0 0-1,1 0 1,-1 0-1,0 0 1,1 0-1,-1 0 1,1 0-1,-1 0 0,1 0 1,0 1-1,-1-1 1,4 0-1,-3 1-23,0 0-1,0 0 1,0 1-1,-1-1 1,1 1-1,0 0 1,0-1-1,0 1 1,-1 0-1,1 0 1,0 0-1,-1 0 1,1 0-1,-1 0 1,1 0-1,-1 1 1,0-1-1,0 1 1,1-1-1,0 3 1,2 0-35,0 0 1,-1 1-1,0-1 1,0 1-1,0 0 0,-1 0 1,1 0-1,-1 0 1,0 0-1,-1 1 0,1-1 1,-1 1-1,0-1 1,0 1-1,-1-1 1,0 1-1,0-1 0,0 1 1,-1-1-1,1 1 1,-1-1-1,-1 1 0,1-1 1,-5 10-1,4-10 174,-1 0 0,-1 0 0,1 0 0,-1-1 0,0 0 0,0 1 0,0-1 0,0-1 0,-1 1 0,1-1 0,-1 1 0,0-2 0,0 1 0,0 0 0,-9 2 0,5-2 73,0 0 1,-1 0-1,0-1 1,1-1 0,-15 1-1,-11-7-2501,33 4 1699,0 0 0,0 1-1,1-1 1,-1 0-1,0 0 1,1-1-1,-1 1 1,1 0-1,0 0 1,-1-1-1,1 1 1,0-1 0,0 1-1,-2-4 1,-2-5-9453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7911,'0'0'7389,"-6"11"-6636,-6 21 142,1 1 0,2 0 0,1 1 0,2 0 0,-4 51 0,9-69-763,0 14 382,-1 0 1,-10 45 0,29-196 1108,-7 86-2835,2 0 0,18-37 0,-23 58 1045,0 0-1,1 1 1,0 0-1,1 1 1,0 0 0,1 0-1,22-20 1,-29 30 226,1 0 0,-1-1 0,0 1 0,1 1 0,0-1 1,-1 0-1,1 1 0,0 0 0,0 0 0,0 0 0,-1 0 0,1 1 0,0-1 1,8 1-1,-10 0-59,0 1 0,-1-1 0,1 0 0,0 1 0,-1-1 0,1 1 0,0 0 0,-1-1 0,1 1-1,-1 0 1,1 0 0,-1 0 0,0 0 0,1 0 0,-1 0 0,0 0 0,0 1 0,0-1 0,0 0 0,0 1 0,0-1 0,0 1 0,0-1 0,0 1 0,-1-1 0,1 1 0,-1 0 0,1-1 0,-1 1 0,0 0 0,1-1 0,-1 1 0,0 0 0,0 0 0,0 1 0,-1 0 22,0 0 0,0 0 0,1-1-1,-2 1 1,1 0 0,0-1 0,-1 1 0,1-1 0,-1 1 0,1-1 0,-1 0 0,0 1-1,0-1 1,0 0 0,-1 0 0,1-1 0,0 1 0,-1 0 0,1-1 0,-1 1 0,-5 1 0,-66 27 1596,58-25-1214,-3 1-300,-25 10 947,42-15-1380,0-1 0,0 1 0,0 0 0,0 0 0,0 1 0,0-1 0,0 0 0,0 1 0,1-1 0,-1 1 0,0 0 0,1-1 0,0 1 0,-3 3 0,4 0-4374,3-4-630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9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59 6887,'0'0'6971,"4"-8"-2753,9-26-1469,-13 33-2685,0 1 0,0-1 1,1 1-1,-1-1 0,0 1 0,0-1 0,0 1 0,0-1 0,0 1 1,0-1-1,0 1 0,0-1 0,0 1 0,0-1 0,0 1 1,0-1-1,0 1 0,0-1 0,0 1 0,-1-1 0,1 1 1,0-1-1,0 1 0,-1-1 0,1 1 0,0-1 0,0 1 1,-1 0-1,1-1 0,-1 1 0,1 0 0,-1-1 0,-17 1 744,-17 15-717,26-5-65,0 0 0,1 1 0,0 0 0,0 0 0,2 1 0,-1 0 0,1 0 0,1 1 0,0-1 0,1 1-1,1 0 1,0 1 0,-2 20 0,4-33-14,1-1 0,0 1-1,0 0 1,0-1 0,0 1-1,0-1 1,0 1 0,0 0-1,0-1 1,0 1 0,0 0-1,1-1 1,-1 1 0,0-1-1,0 1 1,1 0 0,-1-1-1,0 1 1,1-1 0,-1 1-1,0-1 1,1 1 0,-1-1-1,1 1 1,-1-1 0,1 0-1,-1 1 1,1-1 0,-1 0-1,1 1 1,-1-1 0,1 0-1,-1 0 1,2 1 0,25-6 612,21-25 639,-33 15-1004,-1 0 0,0-1-1,-1-1 1,-1 0 0,-1-1 0,0 0 0,11-28 0,-53 180-7722,30-130 7070,-3 18-325,4-21 499,0-1 0,0 1 0,0-1 0,0 1 0,0 0 1,0-1-1,0 1 0,0-1 0,0 1 0,0 0 0,0-1 0,1 1 1,-1-1-1,0 1 0,0-1 0,1 1 0,-1-1 0,0 1 1,1-1-1,-1 1 0,0-1 0,1 1 0,-1-1 0,1 1 1,-1-1-1,0 0 0,1 1 0,-1-1 0,1 0 0,0 1 1,14 0-6012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0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4901,'0'0'6817,"-11"5"-3230,-22 13-569,1 2 0,-50 38 0,82-57-3018,11-5-451,1 1-1,0 0 1,0 1-1,0 1 1,0 0-1,0 0 1,0 1-1,0 1 1,0 0-1,0 0 1,0 1-1,0 1 1,18 6-1,-27-7 418,1-1 0,-1 1 0,0-1-1,0 1 1,0 0 0,0 0 0,-1 1-1,1-1 1,4 5 0,-6-6 100,0 0 0,-1 1 1,1-1-1,0 0 0,-1 0 0,1 0 1,-1 1-1,1-1 0,-1 0 0,0 1 1,1-1-1,-1 1 0,0-1 0,0 0 1,0 1-1,0-1 0,0 0 1,-1 3-1,0-1 203,0 0 0,-1 0 0,1 0 0,-1-1 1,0 1-1,0 0 0,0-1 0,-1 1 0,1-1 0,0 0 0,-1 0 1,1 0-1,-1 0 0,0 0 0,0-1 0,0 1 0,0-1 0,0 1 1,-5 0-1,-9 4 390,0-2 1,-1 0 0,0-1-1,0-1 1,1-1 0,-35-1-1,37-5-3673,13-6-7403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0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10 15663,'0'0'9849,"-9"-3"-9256,5 1-592,-1 1 1,1 0-1,0 0 0,-1 0 1,1 1-1,-1-1 1,1 1-1,0 0 0,-1 1 1,1-1-1,-1 1 1,1 0-1,-1 0 0,1 0 1,0 0-1,0 1 1,0 0-1,-6 3 0,-2 1-77,-22 14 206,33-19-183,-1 0 1,1 0 0,0 0 0,-1 1-1,1-1 1,0 0 0,0 0 0,0 1-1,0-1 1,0 1 0,0-1 0,1 1-1,-1-1 1,0 1 0,1-1 0,-1 1-1,1 0 1,-1 2 0,2-3 49,-1 0 0,1 0 0,0 0 0,0-1 0,0 1 0,-1 0 0,1 0 0,0-1 0,0 1 0,0-1 0,0 1 0,0-1 0,0 1 0,0-1 0,1 0 0,-1 1 0,0-1 0,0 0 1,0 0-1,1 0 0,31 5 104,-31-5-103,29 3 0,-20-3-175,0 1-1,1 0 1,-1 1-1,0 0 0,0 0 1,0 1-1,0 1 1,0 0-1,11 6 1,-21-9 179,0-1 0,0 1 1,0-1-1,0 1 0,0 0 1,-1 0-1,1-1 1,0 1-1,-1 0 0,1 0 1,0 0-1,-1 0 1,1 0-1,-1 0 0,0 0 1,1 0-1,-1 0 1,0 0-1,1 0 0,-1 0 1,0 0-1,0 0 1,0 0-1,0 0 0,0 0 1,0 0-1,0 0 1,0 0-1,-1 2 0,0-1 100,-1 1 0,1 0 0,-1-1 0,0 0 0,1 1-1,-1-1 1,0 0 0,0 0 0,-1 0 0,-3 3 0,-6 3 388,0-1 1,-1 0 0,-17 7 0,17-8-382,1-1 0,-1 0 0,0-1 0,0-1 0,-1 0 0,1 0 0,-1-1 1,-18-1-1,32-1-185,0 0 1,0 0-1,-1 0 1,1 0-1,0 0 1,0 0-1,0 0 1,-1 0 0,1 0-1,0 0 1,0 0-1,0-1 1,-1 1-1,1 0 1,0 0-1,0 0 1,0 0-1,0 0 1,0 0-1,-1-1 1,1 1-1,0 0 1,0 0-1,0 0 1,0-1 0,0 1-1,0 0 1,0 0-1,0 0 1,0-1-1,0 1 1,0 0-1,0 0 1,0 0-1,0-1 1,0 1-1,0 0 1,0 0-1,0 0 1,0-1-1,0 1 1,0 0 0,0 0-1,0-1 1,7-13-3148,12-10-4033,3 4-1141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0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10730,'0'0'13213,"0"9"-12135,-2 12-448,-1 0-1,-1 0 1,-1-1-1,-10 28 1,5-17-373,-10 50 0,20-80-255,0 0 0,-1 0 0,1 0 0,0 0 0,-1 0 0,1 0 0,0 0 1,0 0-1,0 0 0,0 0 0,0 0 0,0 0 0,0 0 0,0 0 0,0 0 0,1 0 0,-1-1 0,0 1 0,1 0 0,-1 0 0,0 0 0,1 0 0,-1 0 0,1 0 0,0-1 0,0 2 0,0-2-51,0-1 0,0 1 1,1-1-1,-1 1 0,0-1 0,0 1 0,0-1 0,0 0 0,0 0 0,0 1 0,0-1 0,0 0 0,-1 0 0,1 0 0,0 0 0,1-1 0,31-52-7096,-28 34 56,0 0-4149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1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0 317 7399,'0'0'17563,"10"5"-16330,-3-2-987,-5-1-191,0 0-1,0-1 1,1 0 0,-1 1-1,0-1 1,1 0 0,-1 0-1,1 0 1,0 0 0,-1-1-1,1 1 1,0-1 0,-1 0-1,1 1 1,0-1 0,-1 0-1,1-1 1,0 1 0,0 0-1,-1-1 1,1 1 0,-1-1-1,1 0 1,3-1 0,1-3-1,0 0 0,0 0 0,0-1 0,0 0 0,-1 0 1,0 0-1,0-1 0,0 0 0,-1 0 0,0 0 0,-1-1 0,0 0 1,6-15-1,-10 23-67,0-1 1,0 1 0,0 0-1,0-1 1,0 1 0,0-1 0,0 1-1,-1-1 1,1 1 0,0 0-1,0-1 1,-1 1 0,1-1 0,0 1-1,-1 0 1,1-1 0,0 1-1,-1 0 1,1 0 0,0-1-1,-1 1 1,1 0 0,0 0 0,-1-1-1,1 1 1,-1 0 0,1 0-1,-1 0 1,1 0 0,-1 0-1,1-1 1,0 1 0,-1 0 0,1 0-1,-1 0 1,1 0 0,-1 1-1,1-1 1,-1 0 0,1 0-1,-1 0 1,1 0 0,0 0 0,-1 0-1,1 1 1,-1-1 0,1 0-1,-26 9-539,15-1 468,0 1 0,0 0 1,1 1-1,-17 20 0,21-23 152,1 0 1,0 0 0,0 0-1,0 1 1,1 0 0,0 0-1,1 0 1,0 0 0,-2 9-1,5-17-59,0 1 1,0-1-1,0 0 0,0 1 0,0-1 1,0 1-1,0-1 0,0 0 0,0 1 1,0-1-1,0 0 0,0 1 0,0-1 1,0 0-1,0 1 0,0-1 0,1 1 1,-1-1-1,0 0 0,0 0 0,0 1 1,1-1-1,-1 0 0,0 1 0,0-1 1,1 0-1,-1 0 0,0 1 0,1-1 1,-1 0-1,0 0 0,1 0 0,-1 1 1,0-1-1,1 0 0,-1 0 0,0 0 1,1 0-1,0 0 0,21-3 248,19-14-19,-22 7-227,50-24-276,-65 32 126,1 0 0,-1 0 0,1 1 0,0 0 0,-1 0 0,1 0 0,0 1 0,0-1 0,0 1 0,-1 0 0,1 1 0,7 0 0,-10 0 81,-1 0-1,0 0 1,0 0-1,0 0 0,0 0 1,0 0-1,0 0 0,0 0 1,0 0-1,0 0 1,-1 1-1,1-1 0,0 0 1,-1 1-1,1-1 1,-1 0-1,0 1 0,1-1 1,-1 1-1,0-1 0,0 0 1,0 1-1,0 2 1,0 43 299,-1-34-170,1-12-89,0 0 1,-1-1-1,1 1 0,0 0 1,0-1-1,0 1 1,0 0-1,0 0 0,0-1 1,0 1-1,0 0 0,0-1 1,1 1-1,-1 0 0,0-1 1,0 1-1,1-1 1,-1 1-1,0 0 0,1-1 1,-1 1-1,0-1 0,1 1 1,-1-1-1,1 1 0,0 0 1,14-9-1518,-4-1 1144,8-5-56,-1 0 0,0-2-1,-1 0 1,-1-1 0,0-1 0,21-33 0,-1-5 1016,29-65 1,-62 114-547,2-1-14,-1 0 0,0 0 0,-1 0 0,0 0 0,0 0 0,-1-1 1,2-15-1,-18 40 193,2 2 70,1 1 0,1 1 0,1-1 0,0 2 0,2-1 0,0 1 0,2 0 0,0 0-1,1 1 1,2 0 0,0-1 0,1 1 0,3 40 0,-1-56-273,1 0 1,-1-1 0,1 1-1,0 0 1,0-1-1,1 0 1,-1 1 0,1-1-1,0 0 1,1 0 0,-1-1-1,1 1 1,5 3-1,-17-15-133,1-1-1,0-1 1,1 1-1,-8-14 1,-10-15-48,-8-1-70,-23-32 819,55 69-509,0 1-1,-1 0 1,1-1-1,-1 1 0,1-1 1,0 1-1,-1 0 1,1-1-1,0 1 1,0-1-1,-1 1 1,1-1-1,0 1 1,0-1-1,0 1 0,0-1 1,-1 1-1,1-1 1,0 1-1,0-1 1,0 0-1,0 1 1,0-1-1,0 1 1,0-1-1,1 1 0,-1-1 1,0 1-1,0-1 1,0 1-1,0-1 1,1 1-1,-1-1 1,0 1-1,1-1 0,-1 1 1,0-1-1,1 1 1,-1 0-1,0-1 1,1 1-1,-1 0 1,1-1-1,-1 1 1,1 0-1,-1-1 0,1 1 1,-1 0-1,1 0 1,-1 0-1,1-1 1,-1 1-1,2 0 1,35 0-108,-25 1 93,154-2-1473,-164 1 1243,-1 0 0,0 0 0,1 0 1,-1 0-1,0 0 0,1 0 0,-1-1 1,0 1-1,1 0 0,-1-1 0,0 1 1,0-1-1,1 1 0,-1-1 0,0 0 0,0 0 1,0 1-1,1-2 0,2-17-7112,-6 1-4531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2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15086,'0'0'6695,"52"8"-13101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4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 7847,'0'0'3753,"9"-6"1249,1-2-4018,-1 1-292,0 1 0,0-1 1,0 2-1,0-1 0,1 1 0,0 1 1,0 0-1,0 0 0,22-4 1,-31 8-701,-1 1 1,1-1 0,-1 1 0,1-1-1,0 1 1,-1-1 0,1 1 0,-1 0-1,0-1 1,1 1 0,-1 0 0,0-1-1,1 1 1,-1 0 0,0 0 0,0-1-1,1 1 1,-1 0 0,0 0 0,0 0-1,0-1 1,0 1 0,0 0 0,0 0-1,0-1 1,0 1 0,-1 2 0,-3 26 33,-16 19 185,-4 11-34,23-55-151,0-1 0,0 1 0,0 0 0,0 0 0,1-1 0,-1 1 0,1 0 0,0 0 0,1 0 0,-1-1 0,0 1 0,2 5 0,0-9 7,0 1-1,-1-1 1,1 0-1,0-1 0,-1 1 1,1 0-1,0 0 0,-1-1 1,1 1-1,0-1 1,-1 1-1,1-1 0,-1 0 1,3-1-1,9-6 180,-1 0 0,1-1 0,-2-1 0,1 0 0,-1-1 0,14-18 0,54-77 584,-62 76-613,-10 19-389,-14 31-86,5-16 286,-3 7-10,0-1-1,1 1 1,0 0-1,0 0 1,2 1-1,-1-1 1,1 0-1,1 1 1,0 0-1,2 19 1,-1-29 37,1-1 0,-1 0 0,1 0 0,-1 0 1,1 0-1,0 0 0,0 0 0,0 0 0,-1 0 0,1 0 0,0 0 0,0 0 1,0 0-1,1-1 0,-1 1 0,0 0 0,0-1 0,0 1 0,0-1 0,1 1 1,-1-1-1,0 0 0,0 1 0,1-1 0,-1 0 0,0 0 0,1 0 0,-1 0 1,0 0-1,0 0 0,1 0 0,-1-1 0,0 1 0,1 0 0,0-1 1,4 0 130,0-1 0,0 1 0,0-1 0,0-1 0,-1 1 0,7-4 1,0-1-19,0-1 1,-1 0-1,0-1 1,0 0-1,-1-1 1,-1 0-1,1 0 1,-1-1-1,12-21 1,-21 32-139,1-1-1,-1 1 1,0-1 0,1 1 0,-1-1 0,0 1 0,0-1-1,1 1 1,-1-1 0,0 1 0,0-1 0,0 0-1,0 1 1,0-1 0,0 1 0,0-1 0,0 0 0,0 1-1,0-1 1,0 1 0,0-1 0,0 1 0,-1-1-1,1 0 1,0 1 0,0-1 0,-1 1 0,1-1 0,0 1-1,-1-1 1,1 1 0,0-1 0,-1 1 0,1 0 0,-1-1-1,1 1 1,-1 0 0,1-1 0,-1 1 0,1 0-1,-1-1 1,1 1 0,-1 0 0,1 0 0,-1 0 0,1-1-1,-1 1 1,0 0 0,1 0 0,-1 0 0,1 0-1,-1 0 1,1 0 0,-1 0 0,0 0 0,1 0 0,-1 1-1,1-1 1,-1 0 0,0 0 0,1 0 0,-1 1-1,1-1 1,-1 1 0,-2-1-25,-1 1-1,1 0 1,0 0-1,0 0 1,0 0 0,0 1-1,1-1 1,-1 1-1,0-1 1,1 1 0,-5 4-1,6-5 32,1-1-1,-1 1 1,1-1 0,-1 1-1,1-1 1,0 1-1,-1-1 1,1 1-1,0-1 1,-1 1-1,1 0 1,0-1 0,0 1-1,0-1 1,-1 1-1,1 0 1,0-1-1,0 1 1,0 0 0,0-1-1,0 1 1,0 0-1,0-1 1,1 1-1,-1-1 1,0 1 0,0 0-1,0-1 1,1 1-1,-1-1 1,0 1-1,1 0 1,-1-1 0,0 1-1,1-1 1,-1 1-1,1-1 1,-1 1-1,0-1 1,1 0-1,-1 1 1,1-1 0,0 0-1,-1 1 1,1-1-1,-1 0 1,1 1-1,-1-1 1,1 0 0,0 0-1,-1 0 1,1 0-1,0 0 1,-1 0-1,1 0 1,0 0 0,-1 0-1,1 0 1,1 0-1,47-1 246,-42 0-230,17-3 16,-1-2 0,1 0 0,-1-2 0,-1 0 0,1-1 0,23-15 0,-21 12 30,-23 12-68,-1-1 1,0 1-1,0-1 1,1 1-1,-1-1 1,0 1-1,0-1 1,0 0-1,0 0 0,1 1 1,-1-1-1,0 0 1,-1 0-1,1 0 1,0 0-1,0 0 1,0 0-1,0-1 1,0 0-1,-1 1-3,-1 0-1,1 1 1,-1-1-1,1 1 0,-1-1 1,1 0-1,-1 1 0,0-1 1,1 1-1,-1 0 0,0-1 1,1 1-1,-1 0 1,0-1-1,1 1 0,-1 0 1,0-1-1,0 1 0,1 0 1,-1 0-1,0 0 1,0 0-1,0 0 0,-64-3-257,60 3 290,-3 0-49,-1 0-1,1 1 0,0 0 0,0 0 1,0 1-1,0 0 0,0 0 0,0 1 1,1 0-1,-15 9 0,19-10 16,-1 0 0,1 0 0,1 1 0,-1 0 0,0-1 0,0 1 0,1 0 0,0 0 0,0 0 0,0 1 0,0-1 0,0 1-1,0-1 1,1 1 0,0-1 0,0 1 0,0 0 0,0 0 0,0-1 0,1 1 0,0 0 0,-1 0 0,2 0 0,-1 0 0,1 5 0,0-7 4,0 1 0,0 0 0,0-1 0,1 1 0,-1-1 0,1 1 0,-1-1 0,1 0 0,0 1 0,0-1 0,0 0 0,0 0 0,1 0 0,-1-1 0,0 1 0,1 0 0,-1-1 0,1 0 0,0 0 1,-1 1-1,1-2 0,0 1 0,0 0 0,0 0 0,-1-1 0,1 0 0,0 1 0,5-1 0,5 1 19,0-1-1,-1 0 1,1-1 0,0 0 0,17-4 0,5-6 24,-29 8-45,1 0 0,0 1 1,0-1-1,0 2 0,0-1 0,0 1 0,0 0 1,0 0-1,0 1 0,1 0 0,-1 0 0,10 2 1,-15 0 10,0-1-1,0 1 1,0 0 0,-1 0 0,1 0-1,-1 0 1,1 0 0,-1 1 0,0-1 0,0 0-1,0 0 1,0 1 0,0-1 0,0 1 0,-1-1-1,1 1 1,-1-1 0,0 1 0,0-1 0,0 4-1,0-6 9,1 0-1,-1 1 1,0-1-1,1 1 0,-1-1 1,0 0-1,1 1 0,-1-1 1,0 0-1,1 0 1,-1 1-1,1-1 0,-1 0 1,1 0-1,-1 1 0,0-1 1,1 0-1,-1 0 1,1 0-1,-1 0 0,1 0 1,-1 0-1,1 0 0,-1 0 1,1 0-1,-1 0 1,1 0-1,-1 0 0,1 0 1,-1 0-1,1 0 0,-1 0 1,1-1-1,-1 1 1,0 0-1,1 0 0,-1 0 1,1-1-1,-1 1 0,0 0 1,1-1-1,0 0 1,22-10 258,-17 7-314,0 0 0,0 0 0,0 1-1,1 0 1,-1 0 0,1 1 0,0 0 0,0 0 0,0 0 0,0 1 0,0 0 0,0 1 0,0-1 0,0 1 0,1 1-1,-1-1 1,9 3 0,-14-2 29,-1 0 0,1 0 1,-1 0-1,1 0 0,-1 0 0,0 0 0,0 1 0,1-1 0,-1 0 0,0 1 0,0-1 0,0 1 0,0-1 0,-1 1 0,1 0 0,0-1 0,-1 1 1,1 0-1,-1-1 0,1 3 0,2 37 230,-3-41-211,0 0 10,0 1 1,1-1-1,-1 0 1,0 0-1,0 1 1,0-1-1,0 0 1,1 0-1,-1 1 1,0-1-1,0 0 1,0 0-1,1 1 1,-1-1-1,0 0 1,1 0-1,-1 0 1,0 0-1,0 1 0,1-1 1,-1 0-1,0 0 1,1 0-1,-1 0 1,0 0-1,1 0 1,-1 0-1,0 0 1,1 0-1,-1 0 1,0 0-1,1 0 1,-1 0-1,0 0 1,1 0-1,-1 0 1,0 0-1,0 0 1,1-1-1,-1 1 1,0 0-1,1 0 1,-1 0-1,0-1 0,0 1 1,1 0-1,-1 0 1,0 0-1,0-1 1,0 1-1,1 0 1,-1-1-1,0 1 1,0 0-1,1-1 1,21-17 314,-17 14-301,11-10-2,-13 11-44,0-1 0,1 1-1,0 0 1,-1 0 0,1 0 0,1 0-1,-1 1 1,0-1 0,0 1 0,1 0-1,0 0 1,-1 1 0,1 0 0,0-1 0,9 0-1,-13 3-8,0 1 0,0-1-1,0 0 1,-1 0 0,1 0-1,0 1 1,-1-1 0,1 0-1,0 1 1,-1-1-1,1 1 1,-1-1 0,0 0-1,0 1 1,1-1 0,-1 1-1,0-1 1,0 1 0,-1 1-1,2 18-1498,-4-8-3762,-3-10-1709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5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31 15086,'2'-5'1176,"7"-17"4331,-5 19-2599,-2 12-648,-3 12-1706,-2 1-1,-4 24 1,2-25-472,2 0-1,-1 27 1,4-48-76,0 1 0,0-1 0,0 1 0,1-1 0,-1 0 0,0 1 0,0-1 0,0 1 0,0-1 0,0 0 0,1 1 0,-1-1 0,0 0 0,0 1-1,1-1 1,-1 0 0,0 1 0,1-1 0,-1 0 0,0 0 0,1 1 0,-1-1 0,0 0 0,1 0 0,-1 0 0,0 0 0,1 1 0,-1-1 0,1 0 0,-1 0 0,0 0-1,1 0 1,-1 0 0,1 0 0,-1 0 0,0 0 0,1 0 0,-1 0 0,1 0 0,-1 0 0,0 0 0,1 0 0,-1-1 0,1 1 0,-1 0 0,0 0 0,1 0 0,-1-1 0,0 1-1,1 0 1,-1 0 0,0-1 0,0 1 0,1-1 0,21-13 265,-6 1-179,56-42 72,-67 51-177,-1 1 1,1 1-1,0-1 0,0 1 0,0 0 0,0 0 0,0 0 0,1 1 0,-1-1 0,1 1 0,-1 1 0,1-1 0,5 1 0,-10 1 1,0 0 1,0 0-1,0 0 1,0 0-1,0 0 1,0 0-1,0 0 0,-1 1 1,1-1-1,0 0 1,-1 1-1,1-1 1,0 0-1,-1 1 0,0-1 1,1 1-1,-1-1 1,0 1-1,0-1 1,0 0-1,0 1 0,0-1 1,0 1-1,0-1 1,-1 1-1,1 1 1,-9 42-499,8-44 222,1-1 1,-1 1 0,1 0-1,-1 0 1,0-1 0,1 1-1,-1 0 1,0-1 0,1 1-1,-1 0 1,0-1 0,0 1-1,1-1 1,-1 1 0,0-1-1,0 0 1,0 1 0,0-1-1,0 0 1,0 0 0,0 1-1,-1-1 1,-7 0-9562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5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14286,'0'0'2845,"0"8"-635,-12 174 3519,4-126-5177,-2 0 0,-3-1 1,-21 54-1,-1 9-34,43-167 833,4 17-1324,145-359 394,-156 387-433,1 1 1,0 0-1,0-1 1,0 1-1,0 0 1,0 0-1,0 0 1,1 0-1,0 1 1,0-1-1,-1 1 1,1 0-1,1-1 1,-1 1-1,0 1 1,0-1-1,1 0 1,-1 1-1,1 0 1,-1-1-1,1 2 1,0-1-1,-1 0 1,1 1-1,0-1 1,0 1-1,-1 0 1,1 0-1,0 1 1,0-1-1,-1 1 1,1 0-1,0 0 1,-1 0-1,1 0 1,-1 1-1,1-1 1,-1 1-1,0 0 1,0 0-1,1 0 1,-2 0-1,1 1 1,5 4-1,-6-5 3,0 0-1,1 0 0,-1 0 1,0 0-1,0 0 0,0 1 1,-1-1-1,1 0 1,0 1-1,-1 0 0,0-1 1,0 1-1,0 0 0,0-1 1,0 1-1,0 0 0,-1 0 1,1 0-1,-1 0 1,0 0-1,0 0 0,0 3 1,-1-2 31,0-1 0,-1 1 0,1-1 0,-1 0 0,0 1 0,0-1-1,0 0 1,0 0 0,0 0 0,-1 0 0,1 0 0,-1-1 0,0 1 0,-6 3 0,-3 2 8,0-1 0,-1 0 1,0-1-1,0 0 0,0-1 0,0-1 0,-1 0 0,-15 2 0,22-5-431,-27 2-1284,14-7-5048,14-2-1541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6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11659,'0'0'14387,"0"11"-14008,0 13-274,-2 1 0,0 0 1,-2-1-1,0 1 0,-2-1 0,-9 26 1,7-26 250,7-19-73,5-15-73,15-44 596,21-94 0,-47 184-1029,5-26 208,-1-1 1,2 1-1,-1-1 1,2 1-1,-1 18 1,2-27 22,-1-1 1,1 1-1,-1 0 0,1-1 0,-1 1 1,1-1-1,0 1 0,-1-1 0,1 1 0,-1-1 1,1 0-1,0 1 0,-1-1 0,1 0 1,0 1-1,0-1 0,-1 0 0,1 0 1,0 0-1,0 0 0,-1 1 0,1-1 1,0 0-1,0 0 0,0-1 0,-1 1 1,1 0-1,0 0 0,0 0 0,-1 0 1,1-1-1,0 1 0,-1 0 0,1-1 1,0 1-1,-1 0 0,1-1 0,0 0 0,29-14 392,-14 1-245,0-1 0,-1-1 0,13-20-1,8-6 6,-36 41-164,0 1 0,0 0 0,0 0 0,1 0 0,-1 0 0,0-1 0,0 1 0,0 0-1,1 0 1,-1 0 0,0 0 0,0 0 0,0-1 0,1 1 0,-1 0 0,0 0 0,0 0 0,1 0 0,-1 0 0,0 0-1,0 0 1,1 0 0,-1 0 0,0 0 0,0 0 0,0 0 0,1 0 0,-1 0 0,0 0 0,0 0 0,1 0 0,-1 1 0,0-1-1,0 0 1,0 0 0,1 0 0,-1 0 0,0 0 0,0 0 0,0 1 0,1-1 0,-1 0 0,0 0 0,0 0 0,0 1-1,0-1 1,0 0 0,0 0 0,1 0 0,-1 1 0,0-1 0,0 0 0,0 0 0,0 1 0,0-1 0,0 0 0,0 0 0,0 0-1,0 1 1,0-1 0,0 0 0,0 0 0,0 1 0,0-1 0,0 0 0,0 0 0,0 1 0,0-1 0,-1 0 0,2 24-394,-1-20 360,-2 26 43,-9 50-1,6-50 40,-2 50 0,7-80-171,0 1 0,0-1 0,0 0 0,0 1 0,0-1 0,0 0 0,0 0 0,0 1 0,0-1 0,1 0 0,-1 0 0,0 1 1,0-1-1,0 0 0,0 0 0,0 1 0,0-1 0,1 0 0,-1 0 0,0 0 0,0 1 0,0-1 0,1 0 0,-1 0 0,0 0 1,0 0-1,0 1 0,1-1 0,-1 0 0,0 0 0,0 0 0,1 0 0,-1 0 0,0 0 0,0 0 0,1 0 0,-1 0 0,0 0 1,1 0-1,-1 0 0,0 0 0,0 0 0,1 0 0,-1 0 0,0 0 0,0 0 0,1 0 0,-1 0 0,0 0 0,0 0 0,1-1 1,-1 1-1,0 0 0,0 0 0,0 0 0,1 0 0,-1-1 0,8-7-8703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67 182 13773,'0'0'7741,"-8"10"-7405,2-3-262,0 0-1,0 1 1,1-1-1,0 1 1,0 0 0,1 1-1,0-1 1,0 1-1,1 0 1,0 0 0,1 0-1,0 0 1,-1 16-1,3-25-69,0 1-1,0 0 1,0-1-1,0 1 1,0 0-1,0-1 0,0 1 1,1-1-1,-1 1 1,0 0-1,0-1 1,1 1-1,-1-1 1,0 1-1,1-1 1,-1 1-1,0-1 1,1 1-1,-1-1 0,1 1 1,-1-1-1,1 1 1,-1-1-1,1 0 1,0 1-1,-1-1 1,1 0-1,-1 1 1,1-1-1,1 0 0,26 0 231,-20-2-171,0 0 0,0-1 0,0 0 1,13-6-1,-2-4-125,0-1-1,-1 0 1,0-2 0,-1 0 0,-1-1-1,-1 0 1,0-1 0,-1-1-1,-1 0 1,-1-1 0,-1-1 0,0 1-1,-2-2 1,11-34 0,-19 55 94,-1 0 0,0 1 0,1-1 0,-1 1 1,0-1-1,0 0 0,0 1 0,0-1 0,0 0 0,0 1 1,0-1-1,0 1 0,0-1 0,0 0 0,0 1 0,0-1 1,0 0-1,0 1 0,0-1 0,-1 1 0,1-1 0,0 0 1,-1 1-1,1-1 0,-1 0 0,-11 6 158,-14 21-106,21-18-35,0-1-1,1 1 0,0 0 1,0 0-1,1 0 1,0 0-1,0 1 1,1-1-1,-1 14 0,0 6 18,2 46 0,1-46 33,0-22-80,0 0-1,0-1 0,1 1 1,0 0-1,0-1 0,0 1 1,1 0-1,0-1 0,0 0 0,0 1 1,1-1-1,0 0 0,0 0 1,0 0-1,0-1 0,1 1 1,0-1-1,0 0 0,0 0 0,9 7 1,-14-19-242,-1 1 0,0 0 1,0 0-1,-1 0 0,0 0 1,-5-8-1,-3-1 71,0 0-1,-1 1 1,-1 0-1,0 1 1,-24-20-1,-2-2 1127,73 34 83,-3 2-961,111-2 330,-47-9-3890,-42 1-2045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6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11018,'0'0'9230,"1"9"-6838,0 20-887,-2 1-1,0 0 0,-2-1 1,-2 1-1,-9 36 1,-2 16-3780,9-8-9687,7-91 1803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7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0 345 13581,'0'0'13308,"8"6"-12325,-3-2-772,-4-1-139,1-1 0,0 0 0,0 0 0,0 0 1,0-1-1,0 1 0,1 0 0,-1-1 0,0 0 0,1 1 0,-1-1 0,1 0 0,-1 0 0,1-1 0,0 1 0,-1 0 0,1-1 0,0 1 0,0-1 0,-1 0 0,1 0 0,4-1 0,5-3 159,-1-2 0,1 1 0,-1-1-1,-1-1 1,1 0 0,-1-1 0,14-13 0,-4 1-155,0-1 1,21-30 0,-25 29-73,-2 0 0,-1-1 0,0 0 0,-2-1 0,0-1 0,-2 0 0,8-35 0,-17 75-110,0-1-1,0 1 1,2-1 0,0 1 0,0-1-1,2 0 1,-1 0 0,2 0 0,6 14-1,-8-19 100,1-1 0,0 0 0,1 0 0,0 0 0,0-1 0,0 0-1,1 0 1,0 0 0,1 0 0,-1-1 0,1 0 0,1-1 0,7 6-1,-6-7-716,0 1-1,0-1 0,1-1 0,-1 1 0,1-2 0,0 1 0,13 0 1,28 1-7092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1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45 6502,'0'0'17537,"4"13"-17377,-4-11-156,4 9 18,-1 0-1,0 1 1,-1 0-1,0-1 1,-1 1-1,0 0 1,-1 17-1,-10 70 702,-30 130 1,33-207-144,3-28 471,3-38 337,2 32-1669,-1-46 323,12-94 0,-8 130-151,0-1 0,2 1 0,0 0-1,2 1 1,0 0 0,2 0 0,13-24-1,-20 42 99,-1-1-1,1 0 1,0 1-1,0-1 1,0 1-1,0 0 1,1 0-1,0 0 1,-1 0-1,1 1 1,0 0-1,0-1 0,0 1 1,0 1-1,1-1 1,-1 1-1,0-1 1,1 1-1,-1 0 1,1 1-1,-1-1 1,1 1-1,-1 0 1,1 0-1,-1 0 1,1 1-1,-1 0 1,1 0-1,-1 0 1,1 0-1,-1 1 1,0-1-1,0 1 0,5 3 1,2 1-4,0 0 0,0 0 0,-1 1 0,0 1 1,0-1-1,-1 2 0,0-1 0,0 1 0,-1 1 0,0-1 0,11 20 0,-18-27 13,1 0 0,-1 0 0,0 1 0,0-1 0,0 0 0,0 1 0,-1-1 0,1 0 0,0 1 0,-1-1 0,0 1 0,0-1 0,1 1 0,-2-1 0,1 1 0,0-1 0,0 1 0,-1-1-1,1 1 1,-1-1 0,0 1 0,0-1 0,-1 3 0,-1-2 45,1 0-1,-1 0 1,0 0-1,0 0 1,0 0-1,0-1 0,0 0 1,-1 1-1,1-1 1,-1-1-1,0 1 1,1 0-1,-5 0 1,-11 4 70,1-2 0,-1 0 0,0-1 0,-38 0 0,56-3-126,-77-1-1444,27-7-5428,28 3-1560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1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6118,'0'0'17681,"67"1"-16913,-33 3-351,3-2-321,8 0 0,-6-1-160,2-1-1634,-7 0-2498,-12 0-2306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1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13293,'0'0'5135,"11"0"-3950,-1-1-950,1 1 0,-1 1 0,0 0 0,0 0 0,18 5-1,-25-6-206,0 2-1,0-1 1,0 0-1,0 0 1,0 1 0,0 0-1,0 0 1,0 0-1,-1 0 1,1 0-1,-1 0 1,1 1-1,-1-1 1,0 1-1,0-1 1,0 1-1,0 0 1,-1 0-1,1 0 1,-1 0-1,1 0 1,-1 0-1,0 1 1,-1-1-1,2 6 1,-2-5 83,1 1 0,-1 0 0,0 0 0,-1 0 0,1 0 0,-1-1 0,0 1 0,-1 0 1,1-1-1,-1 1 0,1-1 0,-1 1 0,-1-1 0,1 0 0,-5 7 0,-5 4 412,0-1 1,-26 24-1,27-28-933,0 0 0,1 1 0,0 0 0,-15 22 0,22-24-4330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2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66 1313,'0'0'21695,"1"10"-21577,-2 16-44,-2 0 0,0-1 0,-14 50 0,-2 13 297,29-135 3114,14-26-2545,9-35-1105,-18 28-321,-15 93 431,1 3 24,0 0-1,0-1 0,2 1 0,6 23 1,-9-37 39,1 0 1,-1 1 0,1-1-1,0-1 1,0 1-1,0 0 1,0 0 0,0 0-1,0 0 1,0 0-1,0-1 1,1 1 0,-1-1-1,1 1 1,-1-1 0,1 1-1,0-1 1,0 0-1,-1 0 1,1 0 0,0 0-1,0 0 1,0 0 0,0-1-1,0 1 1,0 0-1,0-1 1,0 0 0,0 1-1,1-1 1,-1 0-1,0 0 1,0 0 0,0-1-1,0 1 1,0 0 0,0-1-1,0 1 1,0-1-1,0 0 1,0 0 0,0 0-1,2-1 1,3-2 71,1-1 0,-1 0 0,0 0 0,-1-1 0,1 0 0,-1 0 0,-1 0 0,1-1 0,6-10 1,-3 3-7,0 0 1,-2 0 0,1-1 0,5-16-1,-75 263-725,63-223-1551,7-17-157,7-21-4792,-6-1-3403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3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12556,'0'0'10292,"5"11"-8840,2 9-814,0 1 0,-1 0 0,5 41 0,-11-61-629,0 0 1,0 0-1,0 0 1,0 0-1,0 0 1,0 0-1,0 0 0,1 0 1,-1 0-1,0 0 1,1-1-1,-1 1 0,0 0 1,1 0-1,-1 0 1,1 0-1,0 0 0,-1-1 1,1 1-1,0 0 1,-1 0-1,1-1 1,0 1-1,0-1 0,-1 1 1,1-1-1,0 1 1,1 0-1,0-1 13,-1 0-1,1-1 1,-1 1-1,1 0 1,0 0-1,-1-1 1,1 1-1,-1-1 1,0 0-1,1 1 1,-1-1-1,0 0 1,1 0-1,-1 0 1,2-2-1,5-4 61,0 0 0,-1-1 0,13-17 0,57-101 148,-77 126-232,0 1 0,0-1 0,0 0 1,0 0-1,0 0 0,0 0 1,0 1-1,0-1 0,0 0 0,0 0 1,1 0-1,-1 0 0,0 1 1,0-1-1,0 0 0,0 0 0,0 0 1,0 0-1,0 0 0,0 1 1,0-1-1,1 0 0,-1 0 0,0 0 1,0 0-1,0 0 0,0 0 1,0 0-1,1 0 0,-1 0 0,0 1 1,0-1-1,0 0 0,0 0 1,0 0-1,1 0 0,-1 0 0,0 0 1,0 0-1,0 0 0,0 0 1,1 0-1,-1 0 0,0 0 0,0 0 1,0 0-1,0-1 0,1 1 1,-1 0-1,0 0 0,0 0 0,0 0 1,0 0-1,0 0 0,1 0 1,-1 0-1,0 0 0,0-1 0,0 1 1,0 0-1,0 0 0,0 0 1,0 0-1,1 0 0,-1-1 0,3 28-245,-3 33-97,-19 68 419,22-124 183,7-10-40,7-11 138,1-8 53,28-49 0,-33 50-353,1 0 1,27-33 0,-28 48-993,-6 9-5591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28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12236,'0'0'8306,"10"-3"-7067,63-13 253,0 4 0,104-5 0,-10 12-3070,-12 4-9383,-151 1 10472,-26 0-4732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2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8488,'0'0'13293,"57"13"-11243,-14-16-673,13-2-801,-5-3-447,7 7-97,-10 0-32,-1 1-577,-6 0-1441,-5 0-2370,-7 0-1954,-4-3-5029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29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12812,'0'0'8445,"11"0"-8242,3 0-52,0 2 0,0 0 1,-1 1-1,1 0 0,-1 1 0,1 0 0,-1 1 0,0 1 0,22 13 0,-22-12-82,-4-3-39,0 1 0,0 0 0,-1 0 1,0 1-1,9 7 0,-16-12-32,0 1 0,1-1 0,-1 1 0,0-1 0,0 1 0,1-1 0,-2 1 0,1 0 0,0 0 0,0-1 0,0 1 0,-1 0 0,1 0 0,-1 0 0,1 0 0,-1 0 0,0-1 0,0 1 0,0 0 0,0 0 0,0 0 0,0 0 0,0 0 0,-1 0 0,1 0 0,-1 0 0,1 0 0,-1-1 0,0 1 0,0 0 0,0 0 0,0-1 0,-1 2 0,-11 12 69,-1 0-1,0-2 1,0 0 0,-2 0 0,0-2 0,0 0 0,-34 17 0,-9 7-15,-12 14-225,26-15-3466,25-18-1907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1 722 12075,'0'0'5985,"8"1"-4640,-2-1-1134,1 0 0,-1 0-1,0-1 1,1 0 0,-1 0 0,0-1 0,0 1 0,0-1-1,0-1 1,0 1 0,0-1 0,-1 0 0,9-6-1,17-12 569,33-30 0,-29 22-494,623-440-952,-589 427-1266,22-14-5594,-49 30 854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1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8616,'0'2'13490,"0"17"-12897,-6 319 2621,11-427-11767,-4 47 450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1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12492,'0'0'13292,"11"-1"-12352,57-6 122,88-22 1,-104 20-1314,-19 7-4559,-32 8-2439,-4 1 735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2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5894,'0'0'20467,"65"25"-19250,-30-25-704,-5-5-353,6 5-128,-12 0-96,4 0-1698,-15 10-1441,-7 1-2947,-6-2-3875</inkml:trace>
  <inkml:trace contextRef="#ctx0" brushRef="#br0" timeOffset="1">1 168 15375,'0'0'10954,"52"-5"-10089,-22 1-257,-2-2-383,5 2-193,-3 3-193,2-2-1440,-4 0-1090,-2-1-2818,-3-2-2883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2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14798,'0'0'10164,"-1"8"-9715,0 0-353,0 38 329,1-44-413,1-1 1,-1 1-1,0-1 1,1 1-1,-1-1 0,1 0 1,-1 1-1,1-1 1,0 0-1,-1 1 0,1-1 1,0 0-1,0 0 1,0 0-1,0 0 0,0 0 1,0 0-1,0 0 1,1 0-1,-1 0 0,0 0 1,0 0-1,1-1 1,-1 1-1,1-1 0,-1 1 1,0-1-1,1 1 1,-1-1-1,1 0 0,1 0 1,5 0 104,0 0 0,0-1-1,0 0 1,0-1 0,0 0 0,0 0 0,-1 0 0,1-1 0,-1 0-1,7-5 1,-6 4-94,0 0 1,0 1-1,1 0 0,-1 0 1,0 1-1,1 0 0,0 0 0,10 0 1,-18 2-14,0 1-1,0-1 1,0 0 0,0 1 0,0-1 0,0 0 0,0 1-1,0-1 1,0 1 0,-1-1 0,1 1 0,0 0 0,0-1-1,-1 1 1,1 0 0,0 0 0,-1-1 0,1 1 0,-1 0-1,1 0 1,-1 0 0,1 0 0,-1 0 0,0 0 0,1 0-1,-1-1 1,0 1 0,0 0 0,0 0 0,0 0 0,1 0 0,-1 0-1,-1 2 1,1-2 19,0 1 0,0-1 0,0 0 0,0 0 0,0 1 0,1-1 0,-1 0 0,0 0 0,1 0 0,-1 1 0,0-1 0,1 0 0,0 0 0,-1 0 0,1 0 0,0 0 0,-1 0 0,1 0 0,0 0 0,0 0-1,0 0 1,0 0 0,0-1 0,0 1 0,0 0 0,0-1 0,0 1 0,0 0 0,0-1 0,0 0 0,1 1 0,-1-1 0,0 0 0,0 1 0,2-1 0,6-1 105,0 0 0,0 0 0,0-1 0,-1 0 0,13-5 0,-13 4-545,1 0 0,0 1 1,0 0-1,0 0 0,14 0 1,-19 8-3060,-14-3-9358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3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10730,'0'0'15503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3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0 7944,'0'0'18646,"-2"8"-18448,-14 59 240,2-16 57,3 0 0,2 0 0,-3 68 0,12-118-473,0 0-1,0 0 1,0 0-1,0 0 1,0 0-1,0 0 1,0 1-1,0-1 1,1 0-1,-1 0 1,0 0-1,1 0 1,-1 0-1,1 0 1,-1 0-1,1 0 1,-1 0-1,1 0 1,0-1-1,-1 1 1,2 1-1,-1-2 17,0 1 0,0-1-1,0 0 1,-1 0 0,1 0 0,0 1 0,0-1-1,0 0 1,0 0 0,0 0 0,0-1-1,0 1 1,-1 0 0,1 0 0,0 0 0,0-1-1,0 1 1,0 0 0,-1-1 0,2 0 0,4-2 169,-1-1 0,1 0 0,-1 0 0,0 0 0,7-9 0,20-26 70,-2-3-1,28-49 0,30-43-224,-84 129-282,-8 15-12202,-7 2 3997</inkml:trace>
  <inkml:trace contextRef="#ctx0" brushRef="#br0" timeOffset="1">164 178 11883,'0'0'15631,"-10"59"-14926,10-44-385,10 2-224,-1-1-64,6 3-769,2-2-1409,-8-5-1761,6-3-2788,-2-5-3779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4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28 16143,'0'0'10165,"-10"3"-10144,7-3-4,-1 1-1,1-1 1,-1 1 0,1 0-1,0 0 1,0 1 0,-1-1 0,1 1-1,0-1 1,0 1 0,0 0-1,0 0 1,1 1 0,-1-1-1,1 0 1,-1 1 0,1 0 0,0-1-1,0 1 1,0 0 0,0 0-1,0 0 1,1 0 0,-1 1 0,1-1-1,0 0 1,0 1 0,0-1-1,1 1 1,-1 5 0,41-10 1275,-26-4-1184,0 1 0,0-2 0,26-13 0,-30 13-113,0 0-1,0 1 1,0 1 0,1 0-1,0 0 1,0 1 0,0 1-1,19-3 1,-29 5 0,-1 0-1,1 0 1,-1 0 0,1 0 0,-1 0-1,0 0 1,1 1 0,-1-1 0,1 0-1,-1 0 1,1 0 0,-1 0-1,0 1 1,1-1 0,-1 0 0,1 0-1,-1 1 1,0-1 0,1 0 0,-1 1-1,0-1 1,1 0 0,-1 1-1,0-1 1,0 1 0,1-1 0,-1 0-1,0 1 1,0-1 0,0 1 0,0-1-1,0 1 1,1 0 0,-1 20 199,0 4 261,0-25-440,0 1 0,1 0 0,-1-1 0,0 1 0,0-1 0,1 1 0,-1-1 1,0 1-1,1-1 0,-1 1 0,0-1 0,1 1 0,-1-1 0,1 1 0,-1-1 0,1 0 0,-1 1 0,1-1 0,-1 0 0,1 1 0,-1-1 0,1 0 0,-1 0 0,1 1 0,0-1 0,-1 0 0,1 0 0,-1 0 0,1 0 0,0 0 0,-1 0 0,2 0 0,7-1 58,1 0 0,-1-1 0,0 0 0,1-1 0,-1 0 0,0 0 0,0-1 0,15-9 0,-15 8-193,-1 1 1,0 0-1,1 0 0,0 1 0,0 0 0,0 0 0,0 1 0,18-2 1,-26 5 101,0 0 0,0 0 1,-1 0-1,1 0 1,-1 0-1,1 0 1,-1-1-1,1 2 1,-1-1-1,1 0 1,-1 0-1,0 0 1,0 0-1,0 0 1,1 0-1,-1 0 1,0 0-1,0 0 0,0 0 1,-1 0-1,1 1 1,0-1-1,0 0 1,-1 0-1,1 1 1,-6 31 478,6-32-450,-1-1 0,1 1 0,0-1 0,0 0 0,0 1 1,0-1-1,0 1 0,-1-1 0,1 0 0,0 1 0,0-1 0,0 1 0,0-1 0,0 1 1,0-1-1,0 0 0,1 1 0,-1-1 0,0 1 0,0-1 0,0 1 0,0-1 1,1 0-1,-1 1 0,0-1 0,0 0 0,0 1 0,1-1 0,-1 0 0,0 1 0,1-1 1,-1 0-1,0 1 0,1-1 0,0 0 0,16-1 153,21-17-502,-37 17 277,30-19-1188,8-5-1937,-36 23 2527,0 1 0,1-1-1,-1 1 1,0-1-1,1 1 1,0 0-1,-1 1 1,1-1 0,3 0-1,-6 2 595,-1-1-1,0 1 0,1 0 1,-1-1-1,0 1 0,0 0 1,0-1-1,1 1 0,-1 0 1,0-1-1,0 1 0,0 0 1,0-1-1,0 1 0,0 0 1,-1-1-1,1 1 0,0 0 1,0-1-1,0 1 0,-1 0 1,1-1-1,0 1 0,0-1 1,-1 1-1,0 1 1,-7 16 284,8-17-293,0-1 0,-1 0-1,1 0 1,0 0 0,0 1 0,-1-1 0,1 0 0,0 1 0,0-1 0,0 0 0,-1 0 0,1 1 0,0-1-1,0 0 1,0 1 0,0-1 0,0 0 0,0 1 0,0-1 0,-1 0 0,1 1 0,0-1 0,0 0 0,0 1-1,0-1 1,1 0 0,-1 1 0,0-1 0,0 0 0,0 0 0,0 1 0,0-1 0,0 0 0,0 1 0,1-1-1,-1 0 1,0 1 0,0-1 0,0 0 0,1 0 0,-1 1 0,16-6-2412,17-17-890,-19 9 2812,21-17 2770,-9 17 13066,-32 33-13934,2-12-904,0 1 1,0 0-1,1 0 1,0 1-1,1-1 0,0 0 1,-2 19-1,5-28-422,-1 0 1,1 1-1,-1-1 0,1 1 0,-1-1 1,1 1-1,-1-1 0,1 0 0,-1 1 0,1-1 1,0 0-1,-1 0 0,1 0 0,-1 1 1,1-1-1,0 0 0,-1 0 0,1 0 1,0 0-1,-1 0 0,1 0 0,0 0 0,-1 0 1,1 0-1,-1 0 0,1-1 0,0 1 1,-1 0-1,2-1 0,22-4-43,30-25-1461,-47 25 1371,1 0 0,0 0 0,0 0 0,0 1 0,0 1 0,1-1 0,0 1 0,-1 1 0,1 0 0,11-2-1,-18 51 1857,0-46-1695,1 0 0,0 0 0,0 0 0,0-1 0,0 1 0,0-1 0,0 0 0,0 1 0,0-2 0,0 1 0,0 0 0,4-1 0,-2 0-58,40-7-1319,-39 6 786,1 0 1,0 0-1,-1 1 0,1 0 1,0 0-1,-1 1 0,1 0 1,0 0-1,11 2 0,-18-2 496,1 1-1,0-1 0,-1 0 0,0 1 0,1-1 0,-1 0 1,1 1-1,-1-1 0,1 0 0,-1 1 0,0-1 1,1 1-1,-1-1 0,0 1 0,1-1 0,-1 1 0,0-1 1,0 1-1,1-1 0,-1 1 0,0-1 0,0 1 0,0 0 1,0-1-1,0 1 0,0-1 0,0 1 0,0-1 0,0 1 1,0 0-1,0-1 0,0 1 0,0-1 0,0 1 0,-1-1 1,1 2-1,-11 16-5299,5-14-2620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5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30 106 6502,'14'-6'11972,"0"4"-4633,15 2-2269,-23 1-5445,-1-1 1,0 1-1,1-2 0,-1 1 1,0 0-1,1-1 0,8-3 1,6-8 2420,-18 10-2029,0 0-1,0 0 0,0 0 0,0 0 1,-1 0-1,1 0 0,-1-1 0,1 1 1,-1-1-1,0 1 0,0-1 0,0 1 1,0-1-1,0 0 0,-1 0 0,1 1 1,-1-1-1,0 0 0,1 0 0,-2-4 1,1 5-44,-1 1 0,1-1-1,-1 1 1,0-1 0,0 1 0,1 0 0,-1 0 0,0-1 0,0 1 0,0 0 0,-1 0-1,1 0 1,0 0 0,0 0 0,0 0 0,-1 0 0,1 1 0,-1-1 0,1 0 0,0 1-1,-1-1 1,1 1 0,-1-1 0,1 1 0,-1 0 0,1 0 0,-1 0 0,0 0 0,1 0 0,-1 0-1,1 0 1,-1 0 0,1 0 0,-1 1 0,1-1 0,-1 1 0,-1 0 0,-6 3 4,0 0 0,1 0 1,-1 1-1,1 0 0,1 1 1,-1 0-1,1 0 0,0 0 0,0 1 1,1 0-1,0 0 0,0 1 1,0 0-1,1 0 0,1 0 1,-1 1-1,1-1 0,1 1 1,-5 14-1,8-23 28,0 1 0,0 0 0,0 0 0,0 0 0,0 0 0,0 0 0,0 0 0,0 0 0,0 0 0,0 0 0,0 0 0,1 0 0,-1 0 0,0-1 0,1 1 0,-1 0 0,0 0 0,1 0 0,-1 0 0,1-1 0,0 1 0,-1 0 0,1-1 0,0 1 0,-1 0 0,1-1 0,0 1 0,0-1 0,-1 1 0,1-1 0,1 1 0,2 0 19,-1 0 1,0 0 0,1-1 0,-1 1 0,1-1 0,-1 0 0,1 0 0,-1 0 0,5-1 0,6-1 40,0-1-1,-1 0 1,22-8-1,123-65-763,-158 76 692,1 0 0,-1 0 0,0-1-1,1 1 1,-1 0 0,1 0 0,-1 0 0,1-1 0,-1 1 0,1 0 0,0 0 0,-1 0-1,1 0 1,-1 0 0,1 0 0,-1 0 0,1 0 0,-1 0 0,1 1 0,-1-1 0,1 0-1,-1 0 1,1 0 0,-1 1 0,1-1 0,-1 0 0,1 0 0,-1 1 0,0-1 0,1 0-1,-1 1 1,1-1 0,-1 0 0,0 1 0,1-1 0,-1 1 0,0-1 0,0 1 0,1-1 0,-1 1-1,0-1 1,0 1 0,0-1 0,1 1 0,-1-1 0,0 1 0,0-1 0,0 1 0,0-1-1,0 1 1,0 0 0,-3 37 508,1-21-285,3-17-185,0 1 1,0 0-1,1-1 1,-1 1-1,0-1 1,1 1-1,-1-1 1,0 0-1,0 0 1,1 1-1,-1-1 1,1 0-1,-1 0 1,0 0-1,1 0 1,-1-1-1,0 1 1,3-1-1,31-3 43,-19 0-372,46-7-804,-26 14-3210,-35 2-1170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5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10378,'0'0'16693,"-7"5"-17222,-20 16 166,26-20 346,0-1 0,1 1 0,-1-1-1,0 1 1,1-1 0,-1 1 0,1 0 0,-1-1-1,1 1 1,0-1 0,-1 1 0,1 0-1,0 0 1,-1-1 0,1 1 0,0 0-1,0 0 1,-1-1 0,1 1 0,0 0 0,0 0-1,0-1 1,0 1 0,0 0 0,0 0-1,0-1 1,1 1 0,-1 0 0,0 0-1,0-1 1,0 1 0,1 0 0,-1 0-1,0-1 1,1 1 0,-1 0 0,1-1 0,-1 1-1,1-1 1,-1 1 0,1 0 0,-1-1-1,1 1 1,0-1 0,-1 0 0,1 1-1,0-1 1,-1 1 0,2-1 0,37 17-52,-33-15 33,-3-1 28,0 0 0,-1 0 0,1 0 0,-1 0-1,0 0 1,1 0 0,-1 1 0,0-1 0,0 1 0,1 0-1,-1-1 1,-1 1 0,1 0 0,0 0 0,0 0 0,-1 1-1,1-1 1,-1 0 0,0 1 0,0-1 0,1 0 0,-2 1-1,1 0 1,0-1 0,0 1 0,-1-1 0,0 1 0,1 3-1,-2-2 59,0-1-1,0 1 0,0-1 0,-1 0 0,1 0 0,-1 1 1,0-1-1,0 0 0,0 0 0,0-1 0,-1 1 0,1 0 0,-1-1 1,1 1-1,-1-1 0,0 0 0,0 0 0,0 0 0,0 0 0,-6 2 1,-39 13 1325,20-14-2763,26-3 850,1 0 0,0 0 0,-1-1 0,1 1 0,-1 0 0,1-1 0,0 1 0,0-1 0,-1 1 0,1-1 0,0 0 0,0 1 0,-1-1 0,0-1 0,-7-11-12455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7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97 7655,'21'-14'1971,"7"-10"5252,-10-6 47,-14 6-5215,-6 23-2038,1 0-1,-1 1 1,1-1 0,-1 1-1,0-1 1,1 1 0,-1 0-1,1 0 1,-1-1 0,0 1-1,1 0 1,-1 1-1,0-1 1,1 0 0,-1 0-1,-1 1 1,-4 2-117,1 0-1,0 1 1,0-1-1,0 1 1,0 1 0,1-1-1,0 1 1,0 0-1,0 0 1,0 0-1,1 0 1,0 1 0,0 0-1,0 0 1,1 0-1,0 1 1,0-1 0,0 1-1,1-1 1,-2 14-1,4-19 81,0 1 1,0-1-1,1 1 0,-1-1 0,1 0 0,-1 1 0,1-1 0,-1 1 0,1-1 0,0 0 0,0 0 0,0 1 1,0-1-1,0 0 0,0 0 0,0 0 0,0 0 0,0 0 0,2 1 0,30 17 15,-6-3 8,-22-11-30,0 0 0,0 0 0,0 1-1,0 0 1,-1-1 0,0 2 0,-1-1 0,1 0 0,-1 1 0,0 0-1,-1 0 1,0 0 0,0 0 0,0 0 0,-1 0 0,0 0 0,0 0-1,-1 1 1,0-1 0,0 0 0,-1 1 0,1-1 0,-3 7 0,0-2 182,1-1 0,-2 1 0,1-1 0,-2 0 1,1-1-1,-2 1 0,1-1 0,-1 0 0,-1 0 1,0 0-1,0-1 0,-1 0 0,-14 12 0,16-16 10,-1 0 1,0-1-1,-1 1 0,1-1 0,-1-1 0,-14 5 0,20-7-156,1 0 0,0-1 0,-1 1 1,1-1-1,-1 0 0,1 1 0,-1-1 0,1 0 1,-1 0-1,1 0 0,-1 0 0,1 0 0,-1 0 1,1 0-1,-1-1 0,1 1 0,-1-1 0,1 1 1,-1-1-1,1 1 0,-1-1 0,1 0 0,0 1 1,0-1-1,-1 0 0,1 0 0,0 0 0,0 0 1,0 0-1,0-1 0,0 1 0,0 0 0,0 0 1,0-1-1,1 1 0,-1 0 0,0-1 0,1 1 1,-1-1-1,1 1 0,0-1 0,-1 1 0,1-1 1,0-1-1,0-3-58,0-1 0,0 0 0,1 1 0,-1-1 0,2 1 0,-1-1 0,1 1 0,0 0 0,0-1 0,1 1 0,-1 0-1,1 0 1,1 1 0,-1-1 0,1 1 0,0-1 0,9-8 0,9-8 89,1 1 0,41-29 0,-26 21-89,-14 10 78,7-5-85,36-37 0,-61 55 55,0-1 1,0 0-1,0 0 0,-1 0 1,0-1-1,0 0 1,-1 0-1,0 0 1,0-1-1,-1 1 0,3-13 1,-5 20 2,-1 0 1,0 1-1,1-1 0,-1 0 1,0 0-1,0 1 0,0-1 1,1 0-1,-1 0 1,0 1-1,0-1 0,0 0 1,0 0-1,0 0 1,0 1-1,0-1 0,-1 0 1,1 0-1,0 1 1,0-1-1,-1 0 0,1 1 1,0-1-1,-1 0 0,1 1 1,-1-1-1,1 0 1,0 1-1,-1-1 0,0 1 1,1-1-1,-1 1 1,1-1-1,-1 1 0,0-1 1,1 1-1,-1-1 1,0 1-1,1 0 0,-1 0 1,0-1-1,0 1 0,1 0 1,-1 0-1,0 0 1,0 0-1,1 0 0,-1 0 1,0 0-1,0 0 1,1 0-1,-1 0 0,0 0 1,0 0-1,1 0 0,-2 1 1,-2 0-23,0 1 0,0-1 0,1 1 0,-1 0 0,1 0 0,-1 0 0,1 1 0,0-1 0,-5 5 0,4-3 9,-1 1 0,1-1 1,1 1-1,-1 0 0,1 0 1,-1 1-1,1-1 0,1 1 1,-1-1-1,1 1 0,0 0 1,1 0-1,-1 0 0,1 0 1,0 0-1,0 12 0,2-17 16,-1 0-1,0 0 0,1 0 1,-1 0-1,1-1 1,0 1-1,-1 0 1,1 0-1,0 0 0,-1-1 1,1 1-1,0 0 1,0-1-1,0 1 0,0-1 1,0 1-1,-1-1 1,1 1-1,0-1 1,0 0-1,0 0 0,0 1 1,0-1-1,0 0 1,0 0-1,0 0 0,2 0 1,32 1 118,-29-1-98,7 0-181,0 1 442,0-1-1,0-1 1,0 0-1,0-1 1,20-5 0,-30 6-171,0 0 0,0 0 1,0 0-1,0-1 0,-1 1 1,1-1-1,0 0 0,-1 0 1,1 0-1,-1 0 1,0 0-1,0 0 0,0-1 1,0 1-1,0-1 0,0 0 1,-1 1-1,1-1 0,-1 0 1,0 0-1,0 0 1,0 0-1,0 0 0,0 0 1,-1 0-1,0 0 0,1 0 1,-1 0-1,0-5 0,0 3-76,-1-1-1,1 0 1,-1 1-1,0-1 1,-1 1-1,-2-9 1,3 12-64,1 1 1,-1-1-1,0 1 1,1-1 0,-1 1-1,0-1 1,0 1-1,0-1 1,0 1 0,-1 0-1,1-1 1,0 1-1,0 0 1,-1 0 0,1 0-1,-1 0 1,1 0-1,-1 1 1,1-1 0,-1 0-1,0 1 1,1-1-1,-1 1 1,0-1 0,1 1-1,-3-1 1,3 2-44,1-1 0,0 0-1,-1 0 1,1 1 0,0-1 0,-1 0 0,1 0 0,0 1 0,0-1 0,-1 0-1,1 1 1,0-1 0,0 0 0,0 1 0,-1-1 0,1 0 0,0 1 0,0-1-1,0 1 1,0-1 0,0 0 0,0 1 0,0-1 0,0 0 0,0 1 0,0-1-1,0 1 1,0-1 0,0 0 0,0 1 0,0-1 0,0 1 0,0-1 0,1 0-1,-1 1 1,0-1 0,0 0 0,0 1 0,1-1 0,8 18-1756,-2-12 345,0 0 0,1-1-1,-1 0 1,1 0-1,0-1 1,14 5-1,6 3-3805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12716,'0'0'5039,"10"-7"-4350,12-6-505,0 0 0,1 1-1,0 1 1,1 1 0,26-7 0,136-30-66,21-6-148,-207 52 52,1 1 0,0 0 0,-1-1 0,1 1 0,0 0 0,-1-1 0,1 1 1,0 0-1,0 0 0,-1 0 0,1 0 0,0 0 0,0 0 0,-1 0 0,1 0 0,0 0 1,-1 0-1,1 0 0,0 0 0,0 1 0,-1-1 0,1 0 0,0 0 0,-1 1 0,1-1 1,0 1-1,-3 16 973,-27 29 626,26-41-1567,-56 75 667,-35 54-213,79-110-3237,-20 48 1,26-40-4928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7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51 4036,'0'0'18348,"1"-8"-15652,0 3-2431,-3-22 1096,2 27-1339,0-1 1,-1 0-1,1 1 0,-1-1 0,1 0 1,-1 1-1,0-1 0,1 0 0,-1 1 1,0-1-1,1 1 0,-1-1 1,0 1-1,0-1 0,1 1 0,-1 0 1,0-1-1,0 1 0,0 0 0,1 0 1,-1 0-1,0 0 0,0-1 0,0 1 1,0 0-1,0 0 0,0 1 1,1-1-1,-1 0 0,0 0 0,0 0 1,0 0-1,0 1 0,1-1 0,-1 0 1,-1 1-1,-2 1-28,1 0 0,-1-1 0,1 1 0,-1 1 1,1-1-1,0 0 0,0 1 0,0 0 0,0-1 0,0 1 0,1 0 0,-1 1 1,1-1-1,0 0 0,0 1 0,-2 4 0,1-3-4,1 1 0,0-1 0,0 1 1,0 0-1,1-1 0,0 1 0,0 0 0,0 0 1,1 0-1,0 7 0,0-12 17,0 0 1,1-1-1,-1 1 1,1 0-1,-1-1 1,1 1-1,0-1 1,-1 1-1,1-1 1,-1 1-1,1-1 1,0 0-1,0 1 1,-1-1-1,1 0 1,0 1-1,0-1 1,-1 0-1,1 0 0,0 0 1,0 1-1,-1-1 1,1 0-1,0 0 1,0 0-1,0-1 1,-1 1-1,1 0 1,0 0-1,0 0 1,0 0-1,0-1 1,30-8 327,-19 1-291,0-1 0,-1-1 0,0 0 1,0 0-1,-1-1 0,0 0 0,-1-1 1,14-23-1,-22 32-42,0 2-130,-11 31-780,6-21 450,0 0-1,1 0 1,0 1-1,1-1 1,0 1-1,1 0 1,0-1-1,0 18 1,1-27 298,1 1 1,-1 0-1,0 0 1,1-1-1,-1 1 0,1 0 1,-1-1-1,1 1 1,-1-1-1,1 1 0,-1 0 1,1-1-1,-1 1 1,1-1-1,0 0 0,0 1 1,-1-1-1,1 1 1,0-1-1,-1 0 1,1 0-1,0 1 0,0-1 1,0 0-1,-1 0 1,1 0-1,0 0 0,0 0 1,0 0-1,-1 0 1,1 0-1,0 0 0,0 0 1,0-1-1,-1 1 1,1 0-1,1-1 0,31-11-5840,-12-8-1137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7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109 147 6854,'0'0'10773,"-10"8"-9539,-2 1-537,0 2 1,1 0-1,-18 21 1,25-28-515,0 1 1,1 0-1,0 0 1,0 0 0,0 0-1,0 1 1,1-1 0,0 1-1,0-1 1,1 1-1,-1 0 1,1-1 0,0 1-1,1 0 1,0 11 0,0-16-161,0-1 0,1 1 1,-1-1-1,0 1 0,1-1 1,-1 0-1,1 1 0,-1-1 1,0 0-1,1 1 0,-1-1 1,1 0-1,-1 0 0,1 1 1,-1-1-1,1 0 0,-1 0 1,1 0-1,-1 0 0,1 0 1,-1 1-1,1-1 0,-1 0 1,1 0-1,0 0 0,-1-1 1,1 1-1,-1 0 0,1 0 1,-1 0-1,1 0 0,-1 0 1,1-1-1,21-6 774,-10-2-703,0 0-1,-1 0 1,1-1-1,-2 0 0,0-1 1,0 0-1,-1-1 1,10-17-1,7-13 392,22-51-1,-42 82-390,-2 3-41,0 0 0,-1 0-1,0 0 1,4-16 0,-31 50 16,10-6-64,-3 3 65,1 0 1,-18 37-1,31-54-56,0 1-1,0-1 1,1 1-1,0 0 1,0-1-1,1 1 1,-1 0-1,1 0 1,1 0 0,0 0-1,0 0 1,0 1-1,1-1 1,0 0-1,2 8 1,-1-12-6,-1-1 1,1 1-1,0 0 1,0 0-1,1-1 1,-1 1-1,0-1 1,1 0-1,0 0 1,-1 0-1,1 0 1,0 0-1,0 0 1,0-1-1,0 0 1,0 1-1,1-1 1,-1 0-1,0 0 1,0-1-1,1 1 1,-1-1 0,1 0-1,-1 0 1,7 0-1,-1 0-13,0 0 0,0-1 0,0 0 0,-1 0 0,1-1 0,0 0 0,-1-1 0,17-6 0,-12 1 25,-1 0 0,-1-1 0,1-1 0,15-16 0,-23 22-11,0 0 0,0 0 1,0-1-1,-1 0 0,0 0 1,0 0-1,0 0 1,0 0-1,-1 0 0,0-1 1,0 1-1,0-1 0,-1 0 1,1-5-1,-2 10-17,0 0 0,0 0 0,0 0 0,-1 0 0,1 0 0,0 0 0,0 0 0,-1 0 0,1 1-1,-1-1 1,1 0 0,-1 0 0,1 0 0,-1 1 0,1-1 0,-1 0 0,1 0 0,-1 1 0,0-1 0,0 1 0,1-1 0,-1 1 0,0-1 0,0 1 0,-1-1 0,-31-5-145,26 6 132,0 0-1,0 1 1,0 0-1,0 1 1,1-1-1,-1 1 1,-10 4-1,12-3 17,1 0 0,0 0-1,-1 1 1,1-1-1,0 1 1,0 0 0,1 0-1,-1 1 1,1-1 0,0 1-1,0-1 1,1 1 0,-1 0-1,1 0 1,0 0 0,0 0-1,1 0 1,-2 9 0,3-11 9,-1 1 1,1-1 0,0 1-1,0 0 1,0-1-1,1 1 1,-1-1 0,1 1-1,0-1 1,0 1-1,0-1 1,1 1 0,-1-1-1,1 0 1,0 0-1,0 1 1,0-1 0,0-1-1,0 1 1,1 0-1,-1 0 1,1-1 0,-1 0-1,1 1 1,0-1-1,0 0 1,0 0 0,5 1-1,1 1-524,-1-1 0,0 0 0,1-1 0,0 0 0,0 0 0,14 0-1,18-1-6120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9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4356,'0'0'18738,"7"-9"-17297,-3 3-1244,0 1 0,1 0 0,-1 0 0,1 1-1,0-1 1,0 1 0,1 0 0,-1 1 0,1-1 0,0 1 0,0 0-1,0 1 1,0-1 0,0 1 0,9-2 0,-1 1-144,-1 1-1,0 0 1,1 1 0,-1 1-1,1 0 1,-1 1 0,18 3 0,-30-4-75,1 0 1,-1 1 0,0-1 0,0 0 0,0 1 0,0 0-1,0-1 1,0 1 0,0 0 0,0-1 0,0 1-1,0 0 1,0 0 0,-1 0 0,1 0 0,0 0 0,0 0-1,-1 0 1,1 0 0,-1 0 0,1 0 0,-1 0-1,1 0 1,0 2 0,-1 0 7,0-1 0,0 1 0,-1-1 0,1 1 0,0-1 0,-1 1 0,1-1 1,-1 1-1,0-1 0,0 0 0,-2 4 0,-4 6 40,0 0 0,-1-1 0,-13 15 1,16-20-23,-4 3 29,-20 28-43,28-36 7,0 1 1,0-1 0,0 1-1,0-1 1,0 1-1,1-1 1,-1 1-1,0 0 1,1-1-1,0 1 1,-1 0-1,1 0 1,0-1-1,0 1 1,0 0-1,0 0 1,0-1-1,0 1 1,0 0-1,1-1 1,0 3-1,0-3 12,0 0 0,0-1 0,0 1 0,0 0 0,0-1 0,0 1 0,0 0 0,0-1 0,1 0 0,-1 1 0,0-1 0,0 0 0,1 0 0,-1 1-1,0-1 1,0 0 0,1 0 0,-1 0 0,2-1 0,26-2 164,-28 3-167,11-2 48,-1-2-1,1 1 1,-1-2-1,0 1 1,0-2-1,-1 1 1,0-1-1,0-1 1,0 0-1,16-15 1,4-6 89,45-56 1,-67 72-387,-17 21 33,-18 22 65,20-22 148,1 1 0,1 0 1,0-1-1,0 2 1,1-1-1,1 0 0,-1 1 1,2 0-1,-1 0 1,0 16-1,3-26 12,0 0 1,0 0-1,0 0 1,0-1-1,0 1 1,0 0-1,1 0 0,-1 0 1,0 0-1,1 0 1,-1 0-1,1 0 1,-1-1-1,1 1 0,-1 0 1,1 0-1,0-1 1,-1 1-1,1 0 1,0-1-1,-1 1 0,1-1 1,0 1-1,0-1 1,0 1-1,1 0 1,31 3 733,-26-5-641,0 1 1,0-2-1,0 1 1,0-1-1,0 0 1,-1 0-1,11-6 1,-2-1-36,-1-2 1,0 0-1,-1-1 1,13-14-1,-21 21-62,0 0-1,-1 0 0,0 0 1,0-1-1,-1 0 0,1 0 1,-1 0-1,0 0 1,-1 0-1,0 0 0,0-1 1,0 1-1,2-13 0,-7 19-45,2 1-1,-1-1 0,0 1 0,0 0 0,0-1 0,0 1 0,0 0 1,0 0-1,1 0 0,-1 1 0,0-1 0,1 0 0,-3 3 1,2-2 28,0-1 1,0 1 0,0 0-1,0 0 1,1 1-1,-1-1 1,0 0 0,1 0-1,0 1 1,-1-1 0,1 1-1,0-1 1,0 1 0,1 0-1,-1-1 1,1 1 0,-1 0-1,1 0 1,0-1-1,0 6 1,4-7 70,1 0 0,-1-1 0,1 1 0,-1-1 0,1 0 0,0 0 1,-1-1-1,8-1 0,-5 1-63,0-1 1,0-1 0,0 1-1,0-1 1,-1 0 0,1-1-1,10-7 1,14-9-192,-36 24 78,0 1-1,0-1 0,1 1 1,-1 0-1,1 0 0,0 0 1,-5 10-1,7-12 108,1-1 1,-1 1-1,0-1 1,1 1-1,0 0 0,0-1 1,0 1-1,0 0 1,0 0-1,0 0 1,1 0-1,-1 0 1,1 0-1,0 0 0,0 0 1,0 0-1,0 0 1,1 0-1,0 4 1,2-5 19,1 0 1,-1 0-1,0-1 1,0 0 0,1 0-1,-1 0 1,1 0 0,-1 0-1,1 0 1,-1-1 0,1 0-1,0 0 1,-1 0-1,1 0 1,-1 0 0,5-2-1,5 2-14,115-10-524,-126 5 682,0-1-1,-1 1 0,0-1 0,0 0 1,-1 0-1,0-7 0,0 10-102,0 0-64,1-1 1,-1 1-1,0 0 1,1-1-1,0 1 1,0 0-1,0 0 0,0 0 1,0 0-1,0 0 1,1 0-1,0 0 0,0 0 1,-1 0-1,1 1 1,1-1-1,-1 1 0,0-1 1,1 1-1,-1 0 1,1 0-1,4-2 0,2 0-62,0 0 0,0 1 0,1 0 0,0 0 0,19-1 0,20-6-1113,-48 10 1107,0-1-207,0 1-1,0 0 1,-1 0-1,1 0 0,0-1 1,0 1-1,0 0 1,0-1-1,0 1 1,0-1-1,-1 1 0,1-1 1,0 0-1,0 1 1,-1-1-1,1 0 1,0 1-1,-1-1 0,1 0 1,-1 0-1,1 1 1,0-2-1,0-11-6576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9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11243,'0'0'13869,"65"62"-17521,-44-41-2562,5 3-4484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9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154 206 17392,'0'0'7992,"-7"-2"-6027,3 0-1917,0 0 0,0 1 0,1 0 0,-1 0 1,0 0-1,0 1 0,0-1 0,0 1 1,0 0-1,0 0 0,0 0 0,0 0 1,0 1-1,0 0 0,0 0 0,0 0 1,0 0-1,0 0 0,1 1 0,-1 0 1,1 0-1,-1 0 0,1 0 0,0 0 0,-1 1 1,1-1-1,-4 5 0,3-1-33,-1 0 1,1 0-1,0 0 0,1 0 0,-1 1 0,1-1 1,0 1-1,-2 9 0,5-14-8,-1-1 1,1 0-1,-1 1 1,1-1-1,0 1 0,0-1 1,-1 1-1,1-1 1,0 1-1,0-1 0,1 1 1,-1-1-1,0 1 1,0-1-1,1 1 0,-1-1 1,1 0-1,-1 1 1,1-1-1,0 1 0,-1-1 1,1 0-1,0 0 1,0 1-1,0-1 0,0 0 1,0 0-1,0 0 1,0 0-1,0 0 0,1 0 1,-1-1-1,0 1 1,1 0-1,-1-1 0,0 1 1,1 0-1,-1-1 1,1 0-1,-1 1 0,1-1 1,-1 0-1,1 0 1,1 0-1,9 0 57,1 0 0,-1-1 0,1-1 0,-1 0 0,0 0 1,0-1-1,0-1 0,0 0 0,-1-1 0,1 0 0,-1-1 0,0 0 0,-1-1 0,1 0 0,-1 0 1,-1-1-1,11-11 0,-1 1-16,-2-2 0,0 1 0,0-2 0,-2 0 0,-1-1-1,-1-1 1,14-30 0,-17 15-57,-10 38 1,0-1 0,0 1 1,0-1-1,0 1 0,0-1 0,0 1 0,0-1 0,0 0 0,0 1 0,0-1 0,0 1 0,-1-1 0,1 1 1,0-1-1,0 1 0,0-1 0,-1 1 0,1-1 0,0 1 0,-1-1 0,1 1 0,0 0 0,-1-1 1,1 1-1,0 0 0,-1-1 0,1 1 0,-1 0 0,1-1 0,-1 1 0,1 0 0,-1 0 0,1-1 0,-1 1 1,1 0-1,-1 0 0,1 0 0,-1 0 0,1 0 0,-1 0 0,1 0 0,-1 0 0,0 0 0,1 0 1,-1 0-1,1 0 0,-1 0 0,1 0 0,-1 0 0,1 1 0,-1-1 0,1 0 0,-1 0 0,1 1 1,-1-1-1,1 0 0,0 1 0,-1-1 0,1 0 0,-1 1 0,1-1 0,-1 1 0,-10 6 16,1 1 0,0 0-1,0 1 1,0-1 0,1 2 0,1 0-1,0 0 1,0 0 0,0 1-1,2 0 1,-1 0 0,2 1-1,-1 0 1,1 0 0,1 0 0,0 1-1,-3 23 1,7-31-40,-1 0 0,1 1-1,0-1 1,1 0 0,0 0-1,-1 0 1,2 0 0,-1 0 0,0 0-1,1 0 1,0-1 0,0 1 0,5 7-1,-5-9-360,1 0 0,0 0-1,-1-1 1,1 1-1,0 0 1,1-1-1,-1 0 1,0 0-1,1 0 1,-1 0 0,8 2-1,23 5-7443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0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278 66 6150,'0'0'12470,"7"-9"-8925,20-29-529,-26 38-2955,-1-1-1,0 1 1,0 0 0,1-1-1,-1 1 1,0 0 0,0-1-1,1 1 1,-1-1 0,0 1-1,0 0 1,0-1 0,0 1-1,0-1 1,0 1 0,0-1-1,0 1 1,0 0 0,0-1-1,0 1 1,0-1 0,0 1-1,0 0 1,0-1 0,0 1-1,0-1 1,-1 1 0,1 0-1,0-1 1,0 1 0,0-1-1,-1 1 1,1 0 0,0-1-1,-1 1 1,1 0 0,0 0-1,-1-1 1,1 1 0,0 0-1,-1 0 1,1-1 0,0 1-1,-1 0 1,1 0 0,-1 0-1,1 0 1,0-1 0,-1 1-1,1 0 1,-1 0 0,-26-1 590,22 1-362,-26 0-305,1 2 1,0 1 0,0 1 0,0 1-1,1 2 1,-51 18 0,67-16-144,26-4-84,42-3-209,-39-2 388,85 12-502,-93-11 506,0 1 0,0 0-1,0 1 1,0-1 0,-1 2 0,1-1 0,-1 1-1,0 0 1,0 0 0,9 8 0,-15-11 43,1 0 0,-1 0 0,0 1 0,1-1 0,-1 1 0,0-1 0,0 1 0,0-1 0,0 1 0,0 0 0,0-1 0,-1 1-1,1 0 1,0 0 0,-1-1 0,1 1 0,-1 0 0,0 0 0,0 0 0,0 0 0,0 0 0,0 0 0,0-1 0,-1 4 0,0-2 72,0 0 0,-1 1 0,0-1 0,1-1-1,-1 1 1,-1 0 0,1 0 0,0-1 0,0 1 0,-1-1 0,0 0-1,-3 3 1,-7 4 293,0-2-1,0 1 0,-1-2 0,-27 10 0,-28-2 60,65-14-463,0 1 1,-1-1-1,1 0 0,-1 0 0,1 0 1,-1-1-1,1 0 0,-1 0 0,1 0 1,0 0-1,0-1 0,-1 1 0,-3-3 0,6 1-402,0 1 0,1 0-1,-1-1 1,1 1-1,-1-1 1,1 0-1,0 1 1,0-1-1,0 0 1,1 0-1,-1 1 1,1-1-1,-1 0 1,1 0 0,0 0-1,0 0 1,0 0-1,1 1 1,-1-1-1,1 0 1,-1 0-1,1 0 1,0 1-1,2-6 1,16-19-5382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1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15567,'0'0'8877,"-5"11"-8113,-17 32 337,3 2 1,-26 85-1,37-88-473,2 1 1,-1 84-1,7-126-621,0-1 0,0 0 0,0 1 0,0-1 0,0 0 0,0 1 0,0-1 0,0 0 0,0 0 0,0 1 0,0-1 0,0 0 0,0 1 0,0-1 0,1 0 1,-1 0-1,0 1 0,0-1 0,0 0 0,0 0 0,1 1 0,-1-1 0,0 0 0,0 0 0,0 0 0,1 1 0,-1-1 0,0 0 0,0 0 0,1 0 0,-1 0 0,0 0 0,0 1 0,1-1 0,-1 0 1,0 0-1,1 0 0,-1 0 0,0 0 0,0 0 0,1 0 0,-1 0 0,0 0 0,1 0 0,-1 0 0,0 0 0,1 0 0,-1 0 0,0-1 0,0 1 0,1 0 0,-1 0 0,0 0 0,0 0 0,1 0 0,-1-1 1,0 1-1,0 0 0,1 0 0,-1 0 0,0-1 0,0 1 0,0 0 0,0 0 0,1-1 0,14-17 334,-9-1-465,-1 0 1,0 0-1,-2-1 1,0 1-1,-2-1 1,0-31-1,-1 50 94,0 0 1,0 1-1,0-1 0,0 0 1,0 1-1,0-1 0,0 0 0,0 1 1,-1-1-1,1 0 0,0 1 1,0-1-1,-1 0 0,1 1 0,0-1 1,-1 0-1,1 1 0,-1-1 1,1 1-1,-1-1 0,1 1 1,-1-1-1,1 1 0,-1 0 0,1-1 1,-1 1-1,0-1 0,1 1 1,-1 0-1,-1-1 0,2 1 17,-1 0 0,1 0-1,-1 1 1,1-1-1,-1 0 1,1 0 0,-1 0-1,1 0 1,-1 1 0,1-1-1,-1 0 1,1 0 0,-1 1-1,1-1 1,-1 0 0,1 1-1,0-1 1,-1 1 0,1-1-1,0 0 1,-1 1 0,1-1-1,0 1 1,-1-1 0,1 1-1,0-1 1,0 1-1,0-1 1,0 1 0,-1-1-1,1 1 1,0-1 0,0 1-1,0 0 1,0-1 0,0 1-1,0 2 16,1 1-1,-1-1 0,0 0 1,1 0-1,-1 0 0,1 0 1,0 0-1,0 0 0,1-1 1,-1 1-1,0 0 0,1 0 1,-1-1-1,1 1 0,0-1 1,0 1-1,0-1 0,0 0 1,1 0-1,-1 0 0,1 0 1,-1 0-1,1-1 0,-1 1 1,1-1-1,0 1 0,0-1 1,0 0-1,0 0 0,0 0 1,0-1-1,5 1 0,7 2 50,1 0-1,-1-2 1,1 0-1,0-1 1,19-2-1,-29 1-29,-1 1-1,0-2 1,1 1-1,-1-1 1,0 0-1,0 0 0,0 0 1,0-1-1,0 1 1,8-7-1,-10 6 6,-1 1 0,1 0 0,-1 0-1,1-1 1,-1 1 0,0-1 0,0 0 0,0 0-1,0 1 1,-1-1 0,1 0 0,-1-1 0,0 1 0,0 0-1,0 0 1,0-1 0,-1 1 0,1-6 0,-1 8-34,0 1 0,0-1-1,0 0 1,0 1 0,0-1 0,-1 0 0,1 1 0,0-1 0,-1 1 0,1-1 0,0 1 0,-1-1 0,1 1 0,0-1 0,-1 1-1,1-1 1,-1 1 0,1-1 0,-1 1 0,0 0 0,1-1 0,-1 1 0,1 0 0,-1-1 0,1 1 0,-1 0 0,0 0-1,1 0 1,-1 0 0,0-1 0,1 1 0,-1 0 0,0 0 0,1 0 0,-1 0 0,0 0 0,1 1 0,-1-1 0,0 0 0,1 0-1,-1 0 1,1 0 0,-1 1 0,0-1 0,1 0 0,-1 1 0,1-1 0,-1 0 0,1 1 0,-1 0 0,-31 19-178,28-17 210,1 1-1,0 0 1,-1 0 0,2 0 0,-1 0-1,0 0 1,1 1 0,0-1 0,0 1-1,1-1 1,-1 1 0,1 0 0,0 0-1,0 0 1,0 0 0,1 0 0,0 0-1,0 0 1,0 6 0,1-10-1,0 0 0,1 0-1,-1 0 1,0 0 0,0 0 0,1 0 0,-1 0 0,0 0 0,1 0-1,-1-1 1,1 1 0,-1 0 0,1-1 0,-1 0 0,1 1 0,0-1-1,-1 0 1,1 0 0,-1 0 0,1 0 0,0 0 0,-1 0 0,1 0-1,1-1 1,43-6 468,-25-1-580,0-1 0,-1-2 0,0 0 0,-1-1 0,0-1 0,0 0 0,-2-2 0,27-26 0,-50 48 119,1 0-1,0 1 0,0 0 0,1 0 0,0 0 1,0 1-1,1 0 0,0-1 0,1 1 0,0 0 1,0 0-1,1 0 0,0 0 0,1 12 0,0-19-16,1-1-1,-1 1 1,1-1-1,-1 1 1,1-1-1,0 0 0,0 1 1,-1-1-1,1 0 1,0 0-1,0 0 1,0 1-1,0-1 1,1 0-1,-1 0 1,0-1-1,0 1 1,1 0-1,-1 0 1,0 0-1,1-1 0,-1 1 1,1-1-1,-1 1 1,1-1-1,-1 0 1,1 1-1,-1-1 1,1 0-1,-1 0 1,1 0-1,-1 0 1,1 0-1,1-1 0,0 1-88,0 0-1,0-1 1,0 1-1,0-1 1,0 1-1,0-1 1,0 0-1,0 0 1,0 0-1,0-1 1,-1 1-1,1-1 1,0 0-1,-1 1 0,1-1 1,3-4-1,-2-2-1174,0 1 0,0-1-1,-1 0 1,0 0 0,0 0 0,-1-1-1,0 1 1,-1-1 0,1-8-1,4-27-7028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1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13837,'0'0'9417,"-11"59"-9257,18-38-288,4 2-3235,-3-3-4004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1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18417,'0'0'5809,"-1"12"-5062,-8 36 381,-3 0 0,-18 50 0,16-59-512,1 1 0,3 1 0,1 0 1,-7 81-1,16-121-601,0 1-1,0 0 1,0-1 0,0 1 0,0-1 0,1 1 0,-1 0 0,0-1-1,1 1 1,-1-1 0,1 1 0,-1-1 0,1 1 0,0-1-1,0 0 1,0 1 0,0-1 0,0 0 0,0 1 0,0-1 0,0 0-1,2 1 1,-1-1-145,0 0 0,0-1 0,0 1 0,0-1 0,0 1 0,1-1 0,-1 0 0,0 0 0,0 0 0,1 0 0,-1 0 0,0 0 0,0-1 0,0 1 0,0-1 0,4 0 0,-4 0-434,1 0 0,-1-1 0,0 1 0,0 0 0,0-1 0,0 1 0,0-1 0,0 1 0,0-1 0,0 0 0,-1 0 0,1 0 1,-1 0-1,1 0 0,-1 0 0,2-3 0,8-21-11731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2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7783,'0'0'8921,"11"3"-6337,17 2-870,1-1 1,41 1 0,-60-4-1382,0-1 0,0 0-1,0-1 1,0 0 0,0-1 0,0 0-1,-1-1 1,1 0 0,0 0 0,-1-1-1,0 0 1,10-6 0,-18 9-315,1 1 0,-1-1 0,0 0 0,1 0 0,-1 1 0,0-1 0,0 0 0,0 0 0,0 0 0,0-1 0,0 1 0,0 0 0,0 0 0,0 0 0,-1-1 0,1 1 0,0 0 0,-1-1 0,1 1 0,-1-1 0,0 1 1,1 0-1,-1-1 0,0 1 0,0-1 0,0 1 0,0-1 0,0 1 0,0-1 0,0 1 0,0-1 0,-1 1 0,1-1 0,-1 1 0,1 0 0,-1-1 0,1 1 0,-1 0 0,-1-2 0,0 1-30,0 0 1,0-1-1,-1 2 0,1-1 1,-1 0-1,0 0 0,1 1 1,-1 0-1,0-1 1,0 1-1,0 0 0,0 0 1,0 1-1,0-1 0,0 0 1,-6 1-1,-2 0 3,1 1 0,0 0 0,0 1-1,0 0 1,0 0 0,0 1 0,1 0 0,-1 1 0,-9 5 0,14-6 43,-1 0 0,1 0 1,-1 1-1,1 0 1,0 0-1,0 0 1,1 0-1,-1 1 0,1 0 1,0 0-1,0 0 1,1 0-1,-1 0 0,1 1 1,-3 8-1,5-13-25,1 0-1,0 0 0,0-1 1,-1 1-1,1 0 0,0 0 1,0 0-1,0 0 1,0 0-1,0 0 0,0-1 1,0 1-1,0 0 1,0 0-1,1 0 0,-1 0 1,0 0-1,1-1 1,-1 1-1,0 0 0,1 0 1,-1 0-1,1-1 1,-1 1-1,1 0 0,0 0 1,25 10 235,46-10 90,-54-2-327,94 6-147,-102-3 104,0-1 0,-1 1-1,1 0 1,-1 1 0,0 1 0,1-1-1,-1 1 1,-1 1 0,13 7 0,-20-13 147,0 0 0,0 0 1,0 0-1,0 0 0,0 0 1,-1-1-1,1 1 0,0 0 1,-1-1-1,1 1 0,-1 0 1,1-1-1,-1 1 1,0 0-1,1-1 0,-1 1 1,0-1-1,0 1 0,0-2 1,9-53-284,-6 38 327,3-25-103,-4 25-88,0 0 1,2 1-1,10-33 0,-14 49 29,1 0-1,0 1 1,-1-1-1,1 1 1,0-1 0,-1 1-1,1-1 1,0 1-1,0 0 1,-1-1 0,1 1-1,0 0 1,0-1-1,0 1 1,0 0 0,-1 0-1,1 0 1,0 0-1,0 0 1,0 0 0,0 0-1,0 0 1,-1 0-1,1 0 1,0 1 0,0-1-1,0 0 1,-1 0-1,2 1 1,29 11-157,-27-11 155,66 25-1748,-19-18-2897,-16-7-2292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299 395 12075,'0'0'3337,"-7"-9"-540,2 2-2495,0 0 0,-1 0 0,-1 0-1,1 1 1,-1 0 0,0 0 0,0 1-1,0 0 1,-1 0 0,0 0 0,0 1 0,0 1-1,-1-1 1,1 1 0,-1 1 0,-13-3-1,16 4-270,1 1 0,-1 0 0,1 0 0,-1 0 0,1 1 0,0 0 0,-1 0 0,1 0 0,0 1 0,0 0 0,0 0 0,0 0 0,0 1 0,0-1 0,-7 7-1,6-5-19,1 2-1,0-1 1,0 1-1,1-1 0,-1 1 1,1 0-1,1 1 0,-1-1 1,1 1-1,0 0 0,-2 9 1,2-8-4,1 0 0,0 0 1,0 0-1,0 15 0,2-21-6,-1-1 0,1 1 0,0 0 0,0-1 0,0 1 0,1-1 0,-1 1 0,0-1 0,1 1 0,-1-1 0,1 1 0,-1-1 0,1 1 0,-1-1 0,1 0 0,0 1 0,0-1 0,0 0 0,0 0 0,0 1 0,0-1 0,0 0 0,0 0 0,1 0 0,-1 0 0,0 0 0,0-1 0,1 1 0,-1 0 0,1-1 0,-1 1 0,3 0 0,6 0 89,0-1 0,0 0 0,0-1 0,0 0 0,0 0 0,0-1 0,0-1 0,-1 1 0,1-1 0,-1-1 0,1 0 0,-1-1 0,-1 1 0,1-1 0,-1-1 0,12-9 0,-5 3 202,-1 0-1,0-1 1,-1 0-1,-1-1 0,0 0 1,0-1-1,-2 0 1,10-19-1,-15 23-164,0-1 0,-1 0 0,-1 0 0,0 0 0,0 0 0,-2-1 1,1 1-1,-1-1 0,-1 0 0,0 1 0,-1-1 0,-1 1 0,0-1 0,-4-16 0,4 23-141,0 1 0,1-1 1,-2 1-1,1-1 0,-1 1 1,1 0-1,-2 0 1,1 1-1,0-1 0,-1 1 1,0-1-1,0 1 0,0 0 1,-1 0-1,1 1 0,-1-1 1,0 1-1,0 0 0,0 1 1,0-1-1,0 1 0,-1 0 1,1 0-1,-1 1 1,1-1-1,-1 1 0,0 0 1,0 1-1,1 0 0,-1-1 1,0 2-1,0-1 0,-5 2 1,2 0-134,0 1 0,1-1 0,-1 2-1,1-1 1,0 1 0,0 1 0,0-1 0,1 1 0,-1 1 0,1 0 0,1 0 0,-1 0 0,1 0 0,0 1 0,-6 8 0,5-5-561,1-1 1,-1 2 0,2-1-1,-10 22 1,13-26-447,0 1 1,0 0-1,1 0 1,-1-1-1,1 1 1,1 0-1,-1 1 1,2 9-1,2-4-5663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2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8616,'0'0'15935,"9"10"-15150,-1 1-564,-1 0-1,1 1 1,-2 0 0,0 0-1,8 23 1,-13-33-206,0-1 0,0 1 0,0-1 0,-1 1 0,2-1 0,-1 0 0,0 1 0,0-1 0,0 0 0,1 0 0,-1 0 0,0 1 0,1-1 0,-1-1 0,1 1 0,-1 0 0,1 0 0,0-1 1,-1 1-1,1-1 0,0 1 0,-1-1 0,1 1 0,0-1 0,0 0 0,-1 0 0,1 0 0,0 0 0,0 0 0,-1-1 0,1 1 0,0 0 0,-1-1 0,1 1 0,0-1 0,1-1 0,6-1 31,1 0 0,-1-1-1,0 0 1,15-11 0,15-14-247,-29 20 70,1 1-1,1 0 1,19-11 0,-30 22 72,0 1 0,-1-1 0,1 1 1,-1-1-1,0 1 0,0 0 1,0-1-1,0 1 0,-1-1 0,-1 7 1,1-3 49,-1 0-22,0-1 0,1 1 0,0 0 0,0 0 0,1 0 0,0 0-1,0 0 1,2 12 0,-1-18-257,-1 0-1,1-1 1,0 1-1,-1-1 0,1 1 1,-1-1-1,1 1 0,0-1 1,-1 1-1,1-1 0,0 0 1,0 1-1,-1-1 1,1 0-1,0 0 0,0 0 1,-1 0-1,1 1 0,0-1 1,0 0-1,0 0 1,-1 0-1,1-1 0,0 1 1,0 0-1,0 0 0,-1 0 1,1 0-1,1-1 1,17-5-12770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3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7303,'0'0'14638,"2"13"-13715,-4 180 1464,2-192-2349,0 1 1,0-1-1,0 0 1,0 0-1,0 1 1,0-1-1,1 0 1,-1 1 0,0-1-1,0 0 1,1 0-1,-1 0 1,1 1-1,-1-1 1,1 0 0,0 0-1,-1 0 1,1 0-1,0 0 1,0 0-1,0 0 1,0 0-1,0 0 1,0-1 0,0 1-1,0 0 1,0-1-1,0 1 1,0 0-1,0-1 1,0 1 0,1-1-1,-1 0 1,0 1-1,0-1 1,1 0-1,-1 0 1,0 0-1,0 0 1,1 0 0,-1 0-1,0 0 1,3-1-1,0 1 138,1-2-1,0 1 0,-1 0 1,0-1-1,1 0 0,-1 0 1,0 0-1,0 0 0,0-1 1,0 0-1,5-4 0,7-11 14,0 0 0,19-30-1,-3 4-316,-32 70-1308,-14 40 1411,9-46-192,1 0 1,0 0-1,0 30 1,4-42-623,-1 7-1255,3-8-3621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2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8296,'0'0'13511,"11"6"-12037,-1 0-1291,-1-1 0,1-1 1,0 1-1,0-2 0,1 1 0,-1-1 1,1-1-1,19 2 0,189 1 578,-124-5-3986,-46 0-1074,-46 0-501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2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 11082,'0'0'8937,"69"8"-7207,-15-16-33,11 1-832,6-1-641,0 2-160,-6 3-32,-3 1-192,-12-2-1505,-3-1-1763,-2-4-2786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15695,'0'0'2210,"11"7"-651,181 92 2210,-189-97-3770,1 0 0,-1 0 1,0 0-1,0 1 0,1 0 1,-1-1-1,-1 1 0,1 0 1,0 0-1,-1 0 0,1 1 1,-1-1-1,0 0 0,0 1 1,-1 0-1,1-1 0,-1 1 0,2 7 1,-3-7-3,0 0 1,0 0 0,0 0-1,-1 0 1,0-1-1,0 1 1,0 0 0,0 0-1,0 0 1,-1-1-1,0 1 1,0-1-1,0 1 1,0-1 0,0 0-1,-1 1 1,1-1-1,-6 5 1,-21 19 81,-2-2 0,0 0-1,-1-2 1,-41 22 0,-17 2-4760,78-40-3636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4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157 128 7911,'0'0'14905,"-11"-4"-14787,4 1-98,5 2-15,0 0 0,0 0 0,0 0-1,-1 0 1,1 0 0,0 0 0,-1 0 0,1 1-1,-1-1 1,1 1 0,0 0 0,-1 0 0,1 0-1,-1 0 1,1 0 0,-1 1 0,1-1 0,-1 1-1,1-1 1,0 1 0,-1 0 0,1 0 0,0 0-1,0 0 1,0 0 0,0 0 0,-4 4 0,-4 5 7,2 1 0,-1 0 1,1 1-1,-9 18 0,14-25-1,0 1-1,1-1 1,-1 1-1,2-1 1,-1 1-1,0 0 0,1 0 1,0 0-1,1 0 1,-1-1-1,1 1 1,0 0-1,2 7 1,-2-12-2,0 0 1,0 0-1,1 0 1,-1 0 0,0-1-1,1 1 1,-1 0-1,1 0 1,-1-1-1,1 1 1,-1 0-1,1-1 1,0 1 0,-1 0-1,1-1 1,0 1-1,-1-1 1,1 1-1,0-1 1,0 0 0,0 1-1,-1-1 1,1 0-1,0 1 1,1-1-1,30-1 281,-23-1-197,1-1 0,-1 0 0,0-1 0,11-5 0,6-7 163,-2 0 0,0-2 0,39-37 0,-49 41 103,-1 0 0,-1-1 1,0 0-1,-1-1 1,0-1-1,15-33 1,-19 20 37,-11 25-385,-9 17-186,-6 14 83,-24 40 1,38-57 71,0 1 0,1 0 0,0 0 0,0 0 0,1 1 0,0-1-1,1 1 1,-1 13 0,3-23 21,0 0 0,0 0 0,0 0 0,0 0 0,0 0 1,0 0-1,0 0 0,0 0 0,1 0 0,-1 0 0,0 0 0,1 0 0,-1-1 0,1 1 0,-1 0 0,1 0 0,-1 0 0,1-1 0,0 1 0,-1 0 0,1-1 0,0 1 0,0 0 0,-1-1 0,1 1 0,0-1 0,0 1 1,0-1-1,0 1 0,1-1 0,2 1 13,-1 0 1,1 0 0,0-1 0,0 1 0,0-1 0,0 0-1,0-1 1,4 0 0,4 0 36,1-2 0,-1 0-1,0 0 1,13-7 0,-8 1 24,-2 0 1,24-18 0,-26 16-72,-12 11-128,-1 5 86,-1 1 1,0 0 0,0-1-1,-1 1 1,0 0 0,-3 7-1,3-8 13,0 0 0,0 1 1,0-1-1,1 1 0,0 0 0,-1 8 0,3-13 31,-1 0 1,1 0-1,0 0 0,0 0 1,0 0-1,0 0 0,0-1 1,0 1-1,0 0 0,1 0 1,-1-1-1,0 1 0,0-1 0,0 1 1,1-1-1,-1 0 0,0 1 1,1-1-1,-1 0 0,0 0 1,1 0-1,-1 0 0,0 0 1,1 0-1,-1 0 0,2-1 1,40-2 221,-16-2-145,-1-1 0,-1-2 0,36-15 0,-60 22-24,-1 1-1,1 0 0,-1-1 1,1 1-1,-1-1 1,1 1-1,-1-1 0,0 1 1,1-1-1,-1 0 0,0 1 1,1-1-1,-1 1 0,0-1 1,0 0-1,1 1 0,-1-1 1,0 0-1,0 1 0,0-1 1,0 1-1,0-1 1,0 0-1,0 1 0,0-1 1,0 0-1,0 1 0,-1-1 1,1 0-1,0 1 0,0-1 1,-1 0-1,1 0 0,-13-25-77,8 18 191,5 7-167,-1 0 1,1 0-1,-1 0 0,1 1 0,-1-1 1,1 0-1,0 0 0,-1 0 0,1 0 0,0 0 1,0 0-1,0 0 0,0 0 0,0 0 1,0-1-1,0 1 0,0 0 0,0 0 1,0 0-1,0 0 0,1 0 0,-1 0 0,0 1 1,1-1-1,-1 0 0,1 0 0,-1 0 1,1 0-1,0 0 0,0-1 0,2 1-102,0 0 0,0 0-1,0 1 1,0-1 0,0 1-1,0 0 1,-1-1 0,1 1-1,4 1 1,6-1-431,67-10-7064,-39 1-2707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5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6 2306,'15'-6'12988,"-8"9"-6927,-4 21-4086,-4-12-1768,1 10-89,-1 0 0,-2 1 0,0-2 0,-1 1 0,-2 0 0,0-1 0,-1 0 0,-10 21 0,83-105 2498,-45 41-2452,43-38 139,-59 55-305,0 2-1,0-1 0,0 1 1,0-1-1,0 1 0,1 1 1,-1-1-1,1 1 0,0 0 0,11-2 1,-16 4-9,-1 0 1,1 0-1,-1 0 1,1 0-1,-1 0 1,1 0-1,-1 0 1,1 1-1,-1-1 1,1 0-1,-1 0 1,1 1-1,-1-1 1,1 0 0,-1 0-1,0 1 1,1-1-1,-1 0 1,0 1-1,1-1 1,-1 1-1,0-1 1,1 1-1,-1-1 1,0 0-1,0 1 1,1-1-1,-1 1 1,0-1-1,0 1 1,0 0-1,2 26 56,-12 22 171,6-41-192,0 0 0,0 0 0,-1 0 0,0-1 0,-1 0 0,0 0 0,-8 7 0,13-13-221,8-15-7805,3 3 538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6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99 15855,'0'0'7597,"10"0"-6973,2 0-553,-2 1 279,0-1 1,0 0-1,0-1 0,0 0 1,13-4-1,-20 4-284,-1 1 0,1-1 0,-1 0 0,1 0 1,-1-1-1,0 1 0,1 0 0,-1-1 0,0 0 0,0 1 0,0-1 0,0 0 0,-1 0 0,1 0 0,0 0 0,-1 0 0,1 0 0,-1-1 1,0 1-1,0 0 0,0-1 0,0 1 0,0-1 0,0 1 0,-1-1 0,1 1 0,-1-1 0,1-3 0,-1 5-65,0 0-1,0-1 0,0 1 1,0 0-1,0 0 0,0-1 0,0 1 1,-1 0-1,1 0 0,0-1 1,-1 1-1,1 0 0,-1 0 1,1 0-1,-1 0 0,1-1 1,-1 1-1,0 0 0,0 0 0,1 0 1,-1 0-1,0 1 0,0-1 1,0 0-1,0 0 0,0 0 1,0 1-1,0-1 0,-1 1 1,1-1-1,0 1 0,0-1 0,0 1 1,0 0-1,-1-1 0,1 1 1,0 0-1,0 0 0,-1 0 1,1 0-1,0 0 0,-1 0 1,1 0-1,0 0 0,0 1 1,-1-1-1,0 1 0,-3 0-31,-1 0 0,1 1 0,0 0 0,0 0 0,1 0 0,-1 0 0,0 1 1,1 0-1,-1-1 0,-7 8 0,6-3 13,-1 0 1,1 1-1,1 0 1,0 0-1,0 0 1,0 0-1,1 1 1,0 0-1,1 0 1,0 0-1,0 0 1,1 0-1,0 1 1,1-1-1,0 1 1,0-1-1,1 16 1,1-23 24,0 0 1,0 0-1,0 0 1,0-1-1,0 1 0,0 0 1,0 0-1,1-1 1,-1 1-1,0-1 1,1 1-1,0-1 1,-1 0-1,1 0 1,0 1-1,-1-1 1,1 0-1,0-1 1,0 1-1,0 0 0,0 0 1,0-1-1,0 1 1,0-1-1,0 0 1,0 1-1,0-1 1,0 0-1,0 0 1,0-1-1,3 1 1,6 0 43,-1-1 1,1 0 0,-1-1 0,0 0 0,12-3 0,-4-3-25,0-1 1,0 0 0,-1-2-1,-1 0 1,1 0 0,-2-2-1,0 0 1,0-1 0,-1 0-1,15-21 1,-51 62-585,-27 36 706,46-58-96,-1 0 1,1 0 0,1 0-1,-1 1 1,1-1-1,0 1 1,0-1 0,0 1-1,1 0 1,-1 8-1,2-13-35,0-1 0,1 1 0,-1-1 0,0 0 0,1 1 0,-1-1 0,1 1 0,-1-1 0,1 0-1,-1 1 1,1-1 0,-1 0 0,1 0 0,-1 0 0,1 1 0,-1-1 0,1 0 0,-1 0 0,1 0 0,-1 0 0,1 0-1,-1 0 1,1 0 0,0 0 0,-1 0 0,1 0 0,-1 0 0,1 0 0,0-1 0,20-2 597,-10-2-527,-1 1 0,1-2-1,-1 0 1,-1 0-1,1 0 1,-1-1 0,0-1-1,-1 0 1,9-9-1,-3 1-155,0 0 0,-1-1 0,21-37 0,-41 65-769,-9 17 845,1 1 1,-20 55-1,35-83 4,0-1 1,0 1-1,0-1 0,0 0 0,0 1 1,0-1-1,0 1 0,0-1 0,0 0 0,0 1 1,0-1-1,0 1 0,0-1 0,0 0 1,0 1-1,0-1 0,1 1 0,-1-1 0,0 0 1,0 1-1,0-1 0,1 0 0,-1 1 1,0-1-1,0 0 0,1 1 0,-1-1 0,0 0 1,1 0-1,-1 1 0,0-1 0,1 0 1,-1 0-1,0 1 0,1-1 0,0 0 0,20 0 372,19-12-179,-34 10-561,14-9 12,-14 5-4145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6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75 15182,'0'0'11035,"10"6"-10266,-6-3-691,0 0 0,0 0 1,0-1-1,0 0 0,1 0 1,-1 0-1,1 0 0,-1-1 1,1 0-1,0 1 1,-1-2-1,1 1 0,0-1 1,0 1-1,-1-1 0,1-1 1,0 1-1,0-1 1,0 1-1,-1-1 0,1-1 1,-1 1-1,1-1 0,4-2 1,43-26 690,-49 28-741,-1 0 0,0 0 0,0 0 0,0 0 0,0 0 0,0 0 0,0 0 0,-1 0 0,1-1 0,-1 1 1,1-1-1,-1 1 0,0-1 0,0 0 0,0 1 0,0-1 0,-1 0 0,1-4 0,-1 6-31,-1 0 0,0 0 0,1 0 0,-1 0 0,0 0 0,0 0-1,0 1 1,0-1 0,0 0 0,0 0 0,0 1 0,0-1 0,0 0 0,0 1-1,0-1 1,0 1 0,0-1 0,-1 1 0,1 0 0,0 0 0,0-1 0,0 1-1,-1 0 1,1 0 0,0 0 0,0 0 0,-1 0 0,1 1 0,-1-1 0,-41 3-139,33-1 118,-1 1-1,2 0 1,-1 1-1,0 0 1,1 0-1,0 1 0,0 0 1,0 0-1,0 1 1,-9 9-1,12-10 12,0 0 0,1 1-1,-1-1 1,1 1 0,0 0-1,1 1 1,0-1 0,0 1-1,0 0 1,1 0 0,0 0 0,0 0-1,0 0 1,-1 10 0,4-15 17,0 0 0,1 0 0,-1 0 0,1 1 0,-1-1 0,1 0 1,-1 0-1,1 0 0,0 0 0,0 0 0,0 0 0,0-1 0,1 1 1,-1 0-1,0 0 0,1-1 0,-1 1 0,1-1 0,0 1 0,-1-1 1,1 0-1,0 1 0,0-1 0,0 0 0,0 0 0,0-1 0,0 1 1,0 0-1,0-1 0,0 1 0,0-1 0,3 1 0,11 2-603,0 0-1,0-1 1,16 0-1,-31-2 470,44 0-5523,-2-3-5723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6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7431,'0'0'14093,"11"70"-12011,-11-33-672,0 5-674,0 4-543,-3-3-65,-5-3-64,3-7-192,-3-2-641,-1-7 128,-1-7 193,-5-5-609,-1-9-2146,-5-3-3331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9577,'0'0'8162,"-1"-9"-4836,-2-24-769,3 33-2528,-1 0 1,1 1-1,0-1 0,0 0 0,0 1 0,0-1 0,0 0 0,0 0 1,0 1-1,-1-1 0,1 0 0,0 1 0,0-1 0,0 0 0,-1 0 0,1 0 1,0 1-1,0-1 0,-1 0 0,1 0 0,0 0 0,0 1 0,-1-1 1,1 0-1,0 0 0,0 0 0,-1 0 0,1 0 0,0 0 0,-1 0 1,1 0-1,0 0 0,-1 0 0,1 0 0,0 0 0,-1 0 0,1 0 0,0 0 1,-1 0-1,1 0 0,0 0 0,0 0 0,-1 0 0,1-1 0,0 1 1,-1 0-1,1 0 0,0 0 0,0 0 0,-1-1 0,1 1 0,0 0 0,0 0 1,0-1-1,-1 1 0,1 0 0,0 0 0,0-1 0,0 1 0,0 0 1,0 0-1,-1-1 0,1 1 0,0 0 0,0-1 0,0 1 0,0 0 0,0-1 1,0 1-1,-11 18-115,7-7 81,0 0 1,1 0-1,0 0 0,1 0 0,0 0 0,0 1 1,1-1-1,1 1 0,2 21 0,-2-31 1,0-1 0,1 1 0,0 0 0,-1-1 0,1 1 0,0-1 1,0 0-1,-1 1 0,1-1 0,0 0 0,0 1 0,1-1 0,-1 0 0,0 0 0,0 0 0,1 0 0,-1 0 0,0 0 0,1 0 0,-1-1 0,1 1 0,1 0 0,1 0 3,0 0 0,0 0 0,0-1 0,0 1 0,0-1 0,0 0 0,0 0 0,8-2 0,-1 0-62,0-1-1,-1 0 1,1-1-1,-1 0 1,19-10 0,-17 7-235,-1-1 1,0 0 0,0 0-1,0-2 1,-1 1 0,-1-1 0,0-1-1,0 1 1,-1-1 0,0-1-1,-1 0 1,7-15 0,-46 87 422,20-41 7,1 0 1,-14 34 0,20-39 41,1 1 0,-4 30-1,8-5-1376,10-8-4527,0-23-1204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7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13997,'10'-7'3646,"4"-1"-3041,0-1 0,1 2-1,0 0 1,0 1 0,1 0 0,-1 1-1,1 1 1,1 1 0,-1 0-1,19 0 1,-30 2-570,23 0 117,0 1 0,36 5-1,-57-5-165,0 1-1,0 1 1,0-1-1,-1 1 1,1 1-1,0-1 1,-1 1-1,1 0 0,-1 1 1,0-1-1,0 1 1,0 1-1,-1-1 1,9 9-1,-13-12 6,0 0-1,0 0 0,0 0 0,0 0 1,0 1-1,0-1 0,-1 0 1,1 1-1,0-1 0,-1 0 0,1 1 1,-1-1-1,1 1 0,-1-1 1,0 1-1,0-1 0,1 1 1,-1-1-1,0 1 0,0-1 0,-1 1 1,1-1-1,0 1 0,0-1 1,-1 1-1,1-1 0,-1 2 0,-1 0 52,0-1 0,0 1 0,0-1-1,-1 0 1,1 1 0,0-1 0,-1 0-1,1-1 1,-1 1 0,0 0 0,0-1-1,-3 2 1,-10 3 228,0 0 0,0-1 0,-28 4 0,-68 14-1146,112-23 723,-1 0 0,1 0 0,0 0 0,-1 0 0,1 0 0,0 0-1,-1 0 1,1 0 0,0 0 0,-1 0 0,1 0 0,0 0 0,-1 0-1,1 0 1,0 1 0,-1-1 0,1 0 0,0 0 0,-1 0 0,1 1-1,0-1 1,0 0 0,-1 0 0,1 1 0,0-1 0,0 0 0,-1 1 0,1-1-1,0 0 1,0 1 0,0-1 0,0 0 0,0 1 0,0-1 0,-1 1-1,14 5-4538,26 2-2241,-38-8 6658,30 4-5112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7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5317,'0'0'9999,"-3"10"-8238,-15 35-179,11-32-643,0 1 0,2 0 1,-1 0-1,2 0 1,0 1-1,-2 17 1,8-32-651,0 0 0,-1 0 0,1 0 0,0 0 0,0 0 0,0 0 0,0-1 0,0 1 0,-1-1 0,1 0 0,0 1 0,-1-1 0,3-1 0,-1-2-146,-1 0 0,0 0-1,0 0 1,-1 0 0,1 0 0,-1 0-1,0 0 1,0-1 0,0 1 0,-1 0-1,1-1 1,-1 1 0,0 0 0,0-1-1,-1 1 1,0-6 0,0-9-242,1 18 62,0 0 0,0 0 0,0 0 0,0 0 0,0 1 1,0-1-1,-1 0 0,1 0 0,0 0 0,0 0 1,-1 0-1,1 1 0,-1-1 0,1 0 0,0 0 0,-1 1 1,0-1-1,1 0 0,-1 1 0,1-1 0,-1 0 1,0 1-1,1-1 0,-1 1 0,0-1 0,0 1 1,1-1-1,-1 1 0,-1-1 0,-4 0-3798,-1 1-3723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8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62 6951,'0'0'8167,"8"-8"-3955,27-24-651,-35 31-3308,1 1 0,0 0 0,-1-1-1,1 1 1,-1-1 0,1 1 0,0-1 0,-1 1 0,1-1-1,-1 0 1,0 1 0,1-1 0,-1 0 0,1 1 0,-1-1 0,0 0-1,0 1 1,1-1 0,-1 0 0,0 0 0,0 1 0,0-1 0,0 0-1,0 0 1,0 1 0,0-3 0,-17 0 943,-23 12-1799,23 0 556,1 0-1,0 0 1,1 2-1,0 0 1,1 0-1,0 2 1,0-1-1,-21 29 1,27-31 31,0 0 0,1 1 0,0 0 0,1 0 0,0 0 0,1 1 0,0 0 0,1 0 0,0 1 0,1-1 0,0 1 0,1-1 0,0 19 0,2-29 15,0 1 1,0-1-1,0 0 0,1 1 0,-1-1 1,1 0-1,0 0 0,0 1 1,0-1-1,0 0 0,0 0 0,0 0 1,0 0-1,1 0 0,-1 0 1,1-1-1,-1 1 0,1 0 0,0-1 1,2 3-1,0-2 13,0 0 0,1 0-1,-1 0 1,0 0 0,1 0 0,0-1 0,-1 0-1,1 0 1,8 0 0,-3 0 40,1-1-1,-1 0 1,1-1 0,-1 0-1,0-1 1,0 0-1,0 0 1,0-1 0,12-5-1,-9 1 83,0-1-1,0-1 0,-1 0 0,0 0 0,0-1 0,-1-1 1,0 0-1,-1 0 0,9-13 0,-12 14-44,-1 0 0,0 0 0,0-1 0,-1 1 0,0-1 0,-1 0 0,0-1-1,-1 1 1,0-1 0,-1 1 0,0-1 0,0-12 0,-2 20-106,-1 1 0,1 0 0,-1 0 0,0 0 1,0-1-1,0 1 0,0 0 0,0 0 0,-1 0 0,1 1 0,-1-1 0,0 0 0,0 1 1,0-1-1,0 1 0,0-1 0,-1 1 0,1 0 0,-1 0 0,1 0 0,-1 0 0,0 1 1,0-1-1,0 1 0,-4-2 0,4 2-11,1 0 0,0 0 1,-1 0-1,1 1 0,0-1 0,-1 1 1,1 0-1,-1 0 0,1 0 0,-1 0 1,1 0-1,0 0 0,-1 1 0,1-1 1,-1 1-1,1 0 0,0-1 0,-1 1 1,1 0-1,0 0 0,0 1 0,0-1 1,0 0-1,0 1 0,0-1 0,0 1 1,0 0-1,1-1 0,-1 1 0,0 0 1,1 0-1,0 0 0,-2 4 0,-1 1-528,2-1-1,-1 1 0,1 0 1,0 0-1,-2 13 0,6 7-3080,-1-25 3054,-1 0-1,1 0 1,0 0 0,0 0 0,0-1 0,0 1-1,0 0 1,1-1 0,-1 1 0,0-1 0,4 3-1,13 8-9105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16784,'0'0'3769,"-4"9"-1452,-36 112 1809,26-70-3643,-14 101 0,23-95-409,3-23 163,-2-1 0,-15 63 0,16-93 1702,4-19-1095,5-26-429,22-57-401,4 0 0,44-94 1,-71 183-191,0 0 0,0 0 0,1 0 0,14-17 1,-17 24 10,-1 0 1,1 0-1,0 1 1,0 0 0,0-1-1,0 1 1,1 0-1,-1 1 1,1-1 0,-1 0-1,1 1 1,-1 0-1,1 0 1,0 0 0,0 0-1,-1 1 1,8-1-1,-5 1-101,0 1-1,0-1 1,0 1-1,-1 0 0,1 1 1,0 0-1,-1 0 1,7 3-1,-11-5 256,0 1 0,0-1 0,0 1 0,0 0 0,0-1 0,0 1 0,0 0 1,0 0-1,-1-1 0,1 1 0,0 0 0,0 0 0,-1 0 0,1 0 0,-1 0 0,1 0 0,-1 0 0,1 1 0,-1 0 0,0 0 32,0-1-1,0 1 1,0-1 0,-1 1-1,1-1 1,0 1 0,-1-1-1,0 0 1,1 1 0,-1-1-1,0 0 1,1 1 0,-1-1-1,0 0 1,0 0 0,0 1 0,0-1-1,0 0 1,-2 1 0,-13 9 342,-1 0 0,0-1 0,0-1 0,-1-1 0,0 0 0,0-1 0,-22 4 0,11-1-278,-26 7-848,53-16-839,16-7-8356,-4 2 6586,11-9-5511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9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48 7687,'0'0'11414,"-1"-8"-8782,-8-25-1244,9 33-1379,0-1 1,-1 1-1,1-1 1,0 1 0,0 0-1,0-1 1,0 1 0,-1 0-1,1-1 1,0 1 0,0 0-1,-1 0 1,1-1 0,0 1-1,-1 0 1,1 0 0,0-1-1,-1 1 1,1 0 0,0 0-1,-1 0 1,1-1-1,-1 1 1,1 0 0,0 0-1,-1 0 1,1 0 0,-1 0-1,1 0 1,0 0 0,-1 0-1,1 0 1,-1 0 0,1 0-1,0 0 1,-1 0 0,1 1-1,0-1 1,-1 0-1,1 0 1,-1 0 0,1 0-1,0 1 1,-1-1 0,1 0-1,0 0 1,-1 1 0,1-1-1,0 0 1,0 0 0,-1 1-1,1-1 1,0 0 0,0 1-1,0-1 1,-1 1-1,1-1 1,0 1 0,-13 19-115,-6 20 915,1 1 0,2 1 0,2 0 0,2 1 0,2 1-1,-6 60 1,18-57-411,-2-47-372,0 1 0,0 0 0,0 0 0,1 0 0,-1 0 0,0-1-1,0 1 1,1 0 0,-1 0 0,1-1 0,-1 1 0,1 0 0,-1 0 0,1-1-1,-1 1 1,1-1 0,0 1 0,-1-1 0,2 2 0,-1-2 20,0 0 1,0 0-1,0 0 1,0 0-1,0 0 1,0-1-1,0 1 1,0 0-1,0-1 1,0 1-1,0 0 1,0-1-1,-1 1 1,1-1-1,0 1 1,0-1-1,-1 0 1,1 1-1,0-1 1,0 0-1,-1 1 1,1-1-1,0-1 1,6-7-22,-1-1 1,0 0-1,-1 0 0,0-1 1,0 0-1,-1 0 0,0 0 1,-1 0-1,-1 0 1,0-1-1,0 1 0,-1-1 1,0 0-1,-1 1 0,-3-23 1,3 33-38,0 0 0,0 1 0,0-1 0,0 0 1,0 1-1,0-1 0,0 0 0,-1 1 0,1-1 1,0 1-1,0-1 0,-1 0 0,1 1 0,0-1 0,-1 1 1,1-1-1,0 0 0,-1 1 0,1-1 0,-1 1 0,1-1 1,-1 1-1,1 0 0,-1-1 0,1 1 0,-1 0 1,0-1-1,1 1 0,-1 0 0,1-1 0,-1 1 0,0 0 1,1 0-1,-1 0 0,0 0 0,1 0 0,-1 0 1,0 0-1,1 0 0,-1 0 0,0 0 0,0 0 0,1 0 1,-1 0-1,1 0 0,-1 1 0,0-1 0,1 0 1,-1 1-1,0-1 0,1 0 0,-1 1 0,1-1 0,-1 0 1,1 1-1,-1 0 0,-2 1-31,0 1-1,0-1 1,0 1-1,0-1 1,1 1-1,0 0 1,-1 0 0,1 0-1,-2 4 1,2-3 34,0 1 0,0-1 1,1 0-1,0 1 0,0-1 1,0 1-1,0 0 0,1-1 0,-1 1 1,1-1-1,1 1 0,-1 0 1,0-1-1,1 1 0,1 4 1,0-6 22,-1-1 1,0 1 0,1-1 0,-1 0 0,1 0 0,0 0-1,0 0 1,0 0 0,0 0 0,0 0 0,0-1 0,0 1-1,1-1 1,-1 0 0,0 1 0,1-1 0,-1 0 0,1 0-1,0-1 1,-1 1 0,1 0 0,0-1 0,-1 0 0,1 1-1,0-1 1,3-1 0,5 2 47,-1-2 0,0 0 0,1 0-1,-1 0 1,1-2 0,-1 1 0,0-1 0,0-1 0,0 0-1,13-7 1,-5 0-152,-2 0 0,1-1 0,-2 0 0,23-23 0,-47 43 139,2 1 0,-1 0 0,1 0 0,0 0 0,1 1 1,0 0-1,1 0 0,0 1 0,-7 21 0,12-31-43,0 0 0,0-1 0,0 1 0,0-1 0,0 1 0,0 0 0,0-1 0,1 1 0,-1-1 0,0 1 0,0-1 0,0 1 0,1 0-1,-1-1 1,0 1 0,0-1 0,1 1 0,-1-1 0,0 1 0,1-1 0,-1 0 0,1 1 0,-1-1 0,1 1 0,-1-1 0,1 0 0,-1 1 0,1-1 0,-1 0-1,1 0 1,-1 1 0,2-1 0,26 2 330,28-13 101,14-17-488,-53 19-6,1 1-1,0 2 1,0-1 0,35-5 0,-52 12 37,-1 0 1,1 0-1,0 0 0,-1 1 1,1-1-1,-1 0 1,1 1-1,0-1 0,-1 0 1,1 1-1,-1-1 0,1 1 1,-1-1-1,0 0 0,1 1 1,-1 0-1,1-1 0,-1 1 1,0-1-1,1 1 1,-1-1-1,0 1 0,0 0 1,0-1-1,1 1 0,-1-1 1,0 1-1,0 0 0,0-1 1,0 1-1,0 0 1,0-1-1,0 1 0,0 0 1,0-1-1,0 1 0,-1 0 1,1-1-1,0 1 0,0-1 1,-1 1-1,1 0 0,0-1 1,-1 1-1,0 0 1,-11 31 96,5-21-6,5-8 6,0-1 0,0 1 1,0 0-1,1-1 0,-1 1 0,1 0 0,0 0 0,0 0 1,-2 5-1,7-8-46,0-1 0,-1 0 0,1 0 0,0 0 0,-1-1 0,1 1 0,4-3 0,5-3-66,96-42-1619,-95 43 1433,0 2 1,0 0-1,0 0 0,1 2 1,-1 0-1,17-1 1,-31 3 209,0 0 0,1 0 0,-1 0 0,0 0 0,1 0 0,-1 0 0,0 0 0,1 0 0,-1 1 0,0-1 0,1 0 0,-1 0 0,0 0 0,0 0 0,1 0 0,-1 1 0,0-1 0,1 0 0,-1 0 0,0 0 0,0 1 0,1-1 0,-1 0 0,0 0 1,0 1-1,0-1 0,1 0 0,-1 1 0,0-1 0,0 0 0,0 1 0,0-1 0,0 0 0,0 1 0,0-1 0,0 1 0,-3 16 57,-16 18 495,18-32-469,17-28-6879,-3 5-1170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9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13389,'0'0'15214,"-24"55"-15086,24-41-64,9-4-2242,-7-2-5958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0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129 184 5637,'0'0'23858,"3"-8"-23191,-3 7-651,1-1 4,0 0 0,0-1 0,-1 1 0,1-1 1,-1 1-1,1 0 0,-1-1 0,0 1 0,0-1 1,0-2-1,-10-4-8,-16 13-97,19-1 71,0 0 0,1 1 0,0-1 0,-1 1 0,1 0-1,1 1 1,-1 0 0,1 0 0,0 0 0,0 0 0,0 1 0,1 0-1,-1 0 1,1 0 0,1 0 0,-1 1 0,1-1 0,1 1 0,-3 9-1,4-16 15,1 0 0,0 1 0,1-1-1,-1 0 1,0 1 0,0-1 0,0 1-1,0-1 1,0 0 0,0 1-1,0-1 1,0 0 0,1 1 0,-1-1-1,0 0 1,0 1 0,0-1 0,1 0-1,-1 0 1,0 1 0,1-1-1,-1 0 1,0 0 0,0 1 0,1-1-1,-1 0 1,0 0 0,1 0 0,-1 0-1,1 1 1,-1-1 0,0 0-1,1 0 1,-1 0 0,0 0 0,1 0-1,22 1 129,22-10 165,-24-1-271,0 0-1,0-1 1,-1-1-1,-1-1 1,21-18-1,25-15-1190,-66 55-711,-17 21 1617,13-23 303,0 0 1,0 1-1,1 0 0,0 0 1,0 0-1,1 1 1,0-1-1,1 1 1,0-1-1,-2 17 1,4-25 12,1 1 1,-1 0-1,1 0 0,-1 0 1,0 0-1,1-1 1,0 1-1,-1 0 1,1-1-1,0 1 0,-1 0 1,1-1-1,0 1 1,-1-1-1,1 1 0,0-1 1,0 1-1,0-1 1,0 0-1,-1 1 0,1-1 1,0 0-1,0 0 1,0 1-1,0-1 0,0 0 1,0 0-1,0 0 1,0 0-1,0 0 0,0-1 1,-1 1-1,1 0 1,0 0-1,0 0 0,2-1 1,39-10 1210,-12-2-1239,-2-1 0,0-2 1,-1-1-1,0-1 0,-2-1 0,0-1 0,-1-1 0,-1-1 0,30-39 0,-49 57-216,0-1-1,-1 0 1,0 0 0,0 0-1,0-1 1,2-6-1,-5 12 173,0 0 0,0 0 0,0-1 0,0 1 0,-1 0-1,1 0 1,0 0 0,0-1 0,-1 1 0,1 0 0,0 0 0,0 0 0,-1 0-1,1 0 1,0-1 0,-1 1 0,1 0 0,0 0 0,-1 0 0,1 0 0,0 0-1,0 0 1,-1 0 0,1 0 0,0 0 0,-1 0 0,1 0 0,0 0 0,-1 0-1,1 0 1,0 0 0,0 1 0,-1-1 0,1 0 0,0 0 0,-1 0 0,1 0-1,0 1 1,0-1 0,-1 0 0,1 0 0,0 0 0,0 1 0,0-1-1,-1 0 1,1 0 0,0 1 0,-24 19 151,0 0-1,1 2 1,2 1 0,0 1-1,-31 46 1,49-66-88,1 0 0,0 0-1,0 0 1,0 0 0,0 0 0,1 1 0,-2 5-1,3-9-34,0 0 0,0 0 0,-1 0 0,1 0 0,1 0 0,-1 0-1,0 0 1,0 0 0,0 0 0,0 0 0,1-1 0,-1 1 0,0 0-1,1 0 1,-1 0 0,1 0 0,-1-1 0,1 1 0,-1 0 0,1 0-1,0-1 1,-1 1 0,1 0 0,0-1 0,-1 1 0,1-1 0,0 1-1,0-1 1,0 1 0,-1-1 0,1 0 0,0 1 0,0-1 0,0 0 0,0 1-1,0-1 1,0 0 0,0 0 0,1 0 0,16 2 106,1 0-1,0-2 1,0 0 0,-1-1 0,29-5-1,-36 4-132,1 0-1,-1-1 0,0-1 1,0 0-1,0 0 0,0-1 1,-1-1-1,1 1 0,17-15 1,-28 20 12,0 0 1,1 0 0,-1 0 0,0 0 0,0 0 0,1-1 0,-1 1 0,0 0-1,0 0 1,1 0 0,-1 0 0,0-1 0,0 1 0,1 0 0,-1 0 0,0-1-1,0 1 1,0 0 0,0-1 0,1 1 0,-1 0 0,0 0 0,0-1-1,0 1 1,0 0 0,0-1 0,0 1 0,0 0 0,0-1 0,0 1 0,0 0-1,0 0 1,0-1 0,0 1 0,0 0 0,0-1 0,0 1 0,0 0 0,-1-1-1,1 1 1,0 0 0,0 0 0,0-1 0,-17-2-151,-23 6-44,31 1 178,-1-1 1,1 1-1,0 1 1,0 0-1,0 0 1,-10 8-1,17-11-22,-1 0-1,0-1 0,1 1 1,-1 0-1,1 1 0,0-1 1,0 0-1,0 1 0,0-1 1,0 1-1,0 0 0,1-1 1,0 1-1,-1 0 0,1 0 1,0 0-1,0 0 0,0 0 1,1 0-1,-1 0 0,1 0 1,0 1-1,0 5 0,0-8-97,1 0-1,-1 0 0,1 0 1,-1 1-1,1-1 1,0 0-1,0 0 0,-1 0 1,1 0-1,0 0 1,0-1-1,0 1 0,0 0 1,0 0-1,0-1 1,1 1-1,-1 0 0,0-1 1,0 1-1,0-1 1,0 1-1,1-1 0,1 0 1,32 4-5377,-30-4 3826,34 0-11178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0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8456,'0'0'15535,"13"82"-14478,-13-37-449,-5 4-480,-3 1-32,1-6-96,-8-4-864,4-7-1090,3-7 192,-3-11 609,0-10 384,-2-5 257,2-5-2499,-6-18-2754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1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11563,'0'0'3817,"7"-8"-294,-1 2-3233,0 0-1,0 1 1,0 0-1,1 0 1,-1 1-1,1 0 1,0 0-1,1 0 1,-1 1-1,1 0 1,-1 1 0,1-1-1,0 1 1,0 1-1,0 0 1,11-1-1,26 0 673,83 5-1,-113-2-959,-1 1 0,1 1 0,0 0 0,-1 1 0,0 1 0,0 0 0,0 1 0,0 0 0,18 13 0,-30-18-35,0 0-1,-1 0 1,1 0-1,0 0 1,-1 1-1,1-1 1,-1 0-1,1 1 0,-1 0 1,0-1-1,0 1 1,1 0-1,-1-1 1,0 1-1,-1 0 1,1 0-1,0 0 0,0 0 1,-1 0-1,1 0 1,-1 0-1,0 0 1,0 0-1,0 2 1,0-1 43,-1-1 0,0 1 0,0-1 0,0 1 0,-1-1 0,1 1 0,-1-1 1,1 0-1,-1 1 0,0-1 0,0 0 0,0 0 0,0-1 0,0 1 0,-3 2 1,-8 4 135,0 0 1,0-1-1,-1 0 1,0-1 0,-16 4-1,-106 24 711,116-30-4083,11-3-3629,28-1-187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1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11 11787,'0'0'3620,"-1"11"-428,-6 14-1288,0 0-1,-15 31 1,2-6 8,21-45-520,5-9-487,6-7 49,7-15-477,25-45-1,-9 1-2598,-36 72 1810,0-1-1,0 1 1,0 0-1,0 0 1,1 0-1,-1 0 1,1 0-1,-1 0 1,1 0-1,0 1 1,0-1-1,0 0 1,0 0-1,0 0 1,0 0-1,1 0 1,-1 0-1,1 0 1,-1 0-1,1 0 1,0 0-1,0 0 1,0 0-1,1 2 1,1-2 50,0 1 0,-1-1 0,1 1 0,0-1-1,0 0 1,0 0 0,1 0 0,-1-1 0,0 1 0,1-1 0,-1 0 0,7 2 0,5 0-199,-1-1 0,1-1-1,0 0 1,0 0 0,23-3 0,1-9-1038,-37 11 1535,-1-1-1,0 1 1,1-1-1,-1 0 0,0 0 1,0 1-1,1-1 0,-1 0 1,0 0-1,0 0 0,0 0 1,0 0-1,0 0 1,0-1-1,-1 1 0,1 0 1,0 0-1,-1-1 0,1 1 1,0 0-1,-1-1 1,0 1-1,1-1 0,-1-1 1,0 2 198,-1 0 0,0 0 1,0 1-1,0-1 1,0 1-1,0-1 0,0 1 1,-1-1-1,1 1 1,0 0-1,0-1 0,0 1 1,0 0-1,0 0 1,0 0-1,-1 0 0,1 0 1,0 0-1,0 0 1,-2 1-1,-28 2 1671,26-2-1733,1 1-1,-1-1 1,1 1-1,0 0 1,0 0-1,0 1 0,0-1 1,0 1-1,1 0 1,-1 0-1,1 1 0,0-1 1,0 0-1,0 1 1,0 0-1,0 0 1,1 0-1,0 0 0,0 0 1,0 0-1,0 1 1,1-1-1,0 0 1,-1 1-1,2 0 0,-2 5 1,3-9-106,-1 0 1,1 0 0,-1 0-1,1 0 1,-1 0-1,1 0 1,0 0 0,-1-1-1,1 1 1,0 0-1,0-1 1,0 1 0,0 0-1,-1-1 1,1 1-1,0-1 1,0 1 0,0-1-1,0 0 1,0 1-1,0-1 1,0 0 0,0 0-1,1 0 1,-1 1-1,0-1 1,0 0 0,0-1-1,1 1 1,39-1 1378,-37 1-1263,3-1-97,-1 0 1,1-1-1,-1 1 1,1-1-1,-1-1 1,0 1-1,1-1 1,-1 0-1,8-6 1,-12 7-85,0 1 0,1 0 0,-1-1 0,-1 0 0,1 1 0,0-1 0,0 0 0,-1 0 1,1 0-1,-1 0 0,1 0 0,-1 0 0,0-1 0,0 1 0,0 0 0,0-1 0,0 1 0,0 0 0,-1-1 0,0 1 0,1-1 0,-1 1 0,0-1 0,0 1 1,0-1-1,0 1 0,0-1 0,-2-4 0,0 5-197,1 0 0,-1 0 1,0 0-1,0 0 0,-1 0 1,1 0-1,0 0 1,-1 1-1,1-1 0,-1 1 1,1 0-1,-1-1 0,0 1 1,1 1-1,-1-1 0,0 0 1,-5 0-1,-21 0-5136,28 2 4919,0-1 0,0 0-1,0 0 1,1 0-1,-1 1 1,0-1 0,1 0-1,-1 1 1,0-1 0,0 1-1,1-1 1,-1 1 0,1-1-1,-1 1 1,0-1 0,1 1-1,-1-1 1,1 1 0,-1 0-1,1-1 1,0 1 0,-1 0-1,1 0 1,0-1 0,-1 1-1,1 1 1,-1 9-5016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12236,'0'0'2946,"13"-1"-522,1-1-1864,4-1 110,0 0 1,0 2-1,0 0 1,1 1-1,-1 1 1,29 4-1,-46-5-652,0 0 0,-1 0 0,1 0 0,0 0 1,0 1-1,0-1 0,0 0 0,0 0 0,0 1 0,0-1 0,0 0 1,0 1-1,-1-1 0,1 1 0,0-1 0,0 1 0,0 0 0,-1-1 1,1 1-1,0 0 0,-1-1 0,1 1 0,-1 0 0,1 0 0,-1 0 0,1 0 1,-1-1-1,0 1 0,1 0 0,-1 0 0,0 0 0,1 0 0,-1 0 1,0 0-1,0 0 0,0 0 0,0 0 0,0 0 0,0 0 0,0 0 0,-1 0 1,1-1-1,0 1 0,0 0 0,-1 0 0,1 0 0,0 0 0,-1 0 1,1 0-1,-1-1 0,1 1 0,-1 0 0,-1 1 0,-2 2 221,0 1 1,-1-1-1,1 0 0,-1-1 1,0 1-1,0-1 0,-7 4 0,79 1-575,25 3-1751,-50-6-1506,5 0-3939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2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236 193 8104,'0'0'12086,"-1"-10"-9748,0 8-2281,1 0 1,0 0-1,-1-1 1,1 1-1,-1 0 0,0 0 1,0-1-1,0 1 0,0 0 1,0 0-1,0 0 1,-1 0-1,1 0 0,-1 1 1,1-1-1,-1 0 1,0 1-1,1-1 0,-1 1 1,0-1-1,0 1 0,-2-1 1,0 0-38,0 1-1,0 0 1,-1 1 0,1-1-1,0 1 1,0 0 0,0 0-1,0 0 1,-1 0 0,1 1 0,0 0-1,0 0 1,0 0 0,0 0-1,0 0 1,-4 3 0,-3 1-17,0 1 1,1 0 0,-1 0-1,1 1 1,-15 13-1,20-16 28,0 1-1,0 0 0,1 0 0,-1 0 1,1 1-1,0-1 0,1 1 0,-1 0 1,1 0-1,0 0 0,-3 11 0,6-16-20,-1 0 0,1 0-1,0 0 1,0 0 0,0 0-1,0 0 1,0 0-1,0 0 1,0 0 0,0 0-1,0 0 1,0 0 0,1 0-1,-1 0 1,0 0 0,1 0-1,-1 0 1,1 0 0,-1 0-1,1 0 1,-1 0 0,1 0-1,0 0 1,-1 0 0,1-1-1,1 2 1,1-1 31,-1 1 0,0-1 0,0 0 0,1-1 0,-1 1 0,1 0 0,-1-1 0,1 1 0,-1-1 0,1 0 0,2 0 0,5 0 149,-1 0-1,1-1 1,-1-1-1,0 0 1,13-4-1,-5-1-101,-1 0 0,0-2 0,0 0 0,-1-1 0,0 0 0,-1-1 0,16-16 0,-7 4 74,0-1 0,-2-1-1,19-29 1,-36 49-187,0-1 1,0 0 0,-1 1 0,0-1-1,0 0 1,0-1 0,-1 1 0,0 0-1,0-1 1,2-11 0,-20 29-531,-4 9 647,2 2 0,1 0 0,1 1 0,0 0 0,2 2 0,1-1 0,-18 47 0,30-69-74,0 0-1,1 0 0,-1 0 1,0 0-1,1 0 1,-1 0-1,1 1 0,0-1 1,0 0-1,0 0 0,0 0 1,0 0-1,0 0 1,0 0-1,1 0 0,-1 1 1,1-1-1,-1 0 0,1 0 1,0 0-1,0-1 1,0 1-1,0 0 0,0 0 1,1 0-1,-1-1 1,0 1-1,1-1 0,-1 1 1,4 1-1,0-1 41,0 0 0,0 0 0,0-1 0,1 0-1,-1 0 1,0 0 0,1-1 0,-1 0 0,1 0 0,-1 0 0,8-2-1,6-1-38,-1-1-1,1-1 1,-1-1-1,0-1 1,0 0-1,-1-1 1,0-1-1,-1-1 1,1 0-1,-2-1 1,0-1-1,0 0 1,-1-1-1,16-19 1,-28 24-332,-13 11 150,-15 13 57,-25 34 173,47-46-6,1 0-1,0 0 0,0 1 0,0-1 1,1 1-1,0-1 0,0 1 0,0 0 1,0 0-1,0 0 0,0 8 0,2-12-39,0-1 0,0 1-1,0-1 1,0 1 0,0-1 0,0 1-1,0-1 1,0 1 0,1-1 0,-1 0-1,0 1 1,0-1 0,1 1 0,-1-1-1,0 0 1,0 1 0,1-1 0,-1 0-1,0 1 1,1-1 0,-1 0 0,1 1-1,-1-1 1,0 0 0,1 0 0,-1 0-1,1 1 1,-1-1 0,0 0 0,1 0-1,-1 0 1,2 0 0,22 1 622,25-11 138,-16-4-770,-1-2-1,0-1 1,-2-1 0,0-2-1,-1-1 1,27-25 0,-41 31-592,-41 38 265,13-8 359,1 0 1,-15 24-1,24-33-30,0-1 0,0 0-1,1 1 1,-1 0 0,1 0 0,0 0-1,1 0 1,0 0 0,0 0-1,0 0 1,0 11 0,1-15-33,1-1 1,-1 1-1,1-1 1,-1 1-1,1-1 1,-1 1-1,1-1 1,0 1-1,0-1 1,0 1-1,0-1 1,0 0-1,0 1 1,0-1-1,0 0 1,1 0 0,-1 0-1,0 0 1,1 0-1,-1 0 1,0-1-1,1 1 1,-1 0-1,1-1 1,0 1-1,-1-1 1,1 1-1,-1-1 1,4 0-1,1 1-596,1 0 1,0 0-1,-1-1 0,1-1 0,0 1 0,8-2 0,20-9-6569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3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11179,'0'0'14029,"-1"12"-13794,-6 29-88,-2 0 0,-2-1 0,-26 65 0,9-27 87,25-72-129,1-1 0,1 1 0,-1 0 1,1 0-1,0 0 0,0 1 0,0 6 0,2-12-51,-1 0-1,0-1 1,0 1-1,0 0 0,0 0 1,1 0-1,-1-1 1,0 1-1,1 0 0,-1 0 1,1-1-1,-1 1 1,1 0-1,-1-1 1,1 1-1,-1-1 0,1 1 1,-1 0-1,1-1 1,0 1-1,-1-1 0,2 1 1,0-1 49,0 1-1,0-1 1,0 1 0,0-1 0,0 0-1,0 0 1,0 0 0,0 0 0,0 0-1,0 0 1,0-1 0,4 0 0,6-3 36,-1 0 0,1-1 0,-1 0 1,0-1-1,-1 0 0,0-1 0,18-14 1,-11 6-300,0-1 0,-1-1 1,18-23-1,-27 28-827,-8 9-1079,-15 17-502,-3 7 1309,2 2 1,1 0 0,1 1 0,0 0 0,-11 29 0,25-52 1304,1 1 0,-1 0 0,0 0 0,0 0 0,1 0 0,-1-1 1,1 1-1,0 0 0,-1 0 0,1 0 0,0 0 0,0 0 0,0 0 0,0 0 0,1 0 0,-1 0 0,1 2 0,0-3 27,-1 0 0,1-1 0,0 1 0,-1-1 0,1 1 0,0-1 0,-1 1-1,1-1 1,0 1 0,0-1 0,-1 0 0,1 1 0,0-1 0,0 0 0,0 0 0,-1 0-1,1 0 1,0 1 0,0-1 0,0 0 0,0-1 0,0 1 0,-1 0 0,1 0 0,0 0-1,1-1 1,6-1 155,-1 0-1,1-1 0,0-1 0,-1 1 1,0-1-1,11-8 0,-2 0-552,-1 0 0,26-29 0,-24 22-1735,-2-1 1,0-1-1,19-36 1,23-74-3802,-25 41 9111,-81 199 7797,30-72-9721,1 1 1,2 1 0,2 0 0,-16 68-1,31-83-1047,-1-23-267,0-1 1,0 1 0,0-1 0,1 0-1,-1 1 1,0-1 0,0 1 0,1-1-1,-1 0 1,0 1 0,0-1-1,1 0 1,-1 1 0,0-1 0,1 0-1,-1 0 1,1 1 0,-1-1 0,0 0-1,1 0 1,-1 1 0,1-1 0,-1 0-1,0 0 1,1 0 0,-1 0-1,1 0 1,-1 0 0,1 0 0,-1 0-1,1 0 1,-1 0 0,0 0 0,1 0-1,-1 0 1,1 0 0,-1 0 0,1-1-1,-1 1 1,0 0 0,1 0-1,-1 0 1,1-1 0,-1 1 0,0 0-1,1 0 1,-1-1 0,1 0 0,0-1-113,1 0 0,-1-1 0,0 0 0,0 1 0,0-1 0,0 0 0,0 1 0,0-1 0,-1 0 0,1 0 0,-1 0 0,0 1 0,0-1 0,-1-4 0,2 1-9,-2 0 0,1 0 0,0 0-1,-1 0 1,0 0 0,-3-7 0,2 10 127,0 0 0,0 0 0,0 0 0,-1 0 0,1 1 1,-1-1-1,1 1 0,-1 0 0,0 0 0,0 0 0,0 0 0,-4-1 0,52 30 260,-32-23-203,1 0 0,-1-2 1,1 0-1,0 0 1,0-1-1,0-1 1,-1-1-1,1 1 0,14-4 1,-21 3-55,0-1-1,-1 0 1,0 0 0,1 0 0,-1 0-1,0-1 1,0 0 0,0-1 0,0 1 0,-1-1-1,1 0 1,-1 0 0,0-1 0,0 0-1,-1 0 1,1 0 0,-1 0 0,0-1 0,-1 1-1,5-9 1,-10 14-1,1-1 0,0 1 1,-1 0-1,1 0 0,-1 0 0,1 0 0,0 0 0,-1 0 1,1 1-1,0-1 0,-1 0 0,1 1 0,0-1 0,-1 1 1,1-1-1,0 1 0,-2 1 0,-6 4-16,1 1-1,0 0 1,0 0-1,0 1 1,1 0-1,-11 17 1,15-21 51,0 0 1,0 0-1,0 0 1,1 0 0,0 1-1,0-1 1,0 1-1,0 0 1,1 0-1,0-1 1,0 1 0,0 0-1,1 0 1,-1 0-1,1 0 1,0 0-1,1 5 1,0-9-10,0 0 1,0 1-1,0-2 0,0 1 1,0 0-1,0 0 0,0 0 1,1 0-1,-1-1 0,0 1 1,0 0-1,1-1 0,-1 1 1,0-1-1,1 0 0,-1 1 1,0-1-1,1 0 0,-1 0 1,0 0-1,1 0 0,-1 0 1,1 0-1,-1 0 0,0 0 1,3-1-1,38-9 283,-35 6-638,0 0-1,0-1 0,-1 0 0,0 0 1,0 0-1,8-9 0,15-23-4072,-5-1-3134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3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16432,'0'0'5541,"-30"56"-4004,28-32-736,2 1-513,0-1-160,7-3-160,12-1-1857,3-6-2115,1-3-2082,1-4-3747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4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13837,'0'0'9641,"-10"3"-8691,-3 2-579,1 1-1,-1 0 0,1 0 0,0 2 0,0-1 0,1 1 0,0 1 0,0 0 1,1 1-1,1 0 0,-11 13 0,19-22-353,0 0 1,1-1-1,-1 1 1,0 0-1,1 0 1,-1 0 0,0 0-1,1 0 1,0 0-1,-1-1 1,1 1-1,-1 0 1,1 1-1,0-1 1,0 0-1,0 0 1,-1 0-1,1 0 1,0 0-1,0 0 1,1 0-1,-1 0 1,0 0-1,0 0 1,0 0-1,1 0 1,-1 0-1,0 0 1,2 2-1,-1-3 30,1 1 0,-1 0 0,1 0 0,0-1 0,-1 1 0,1-1 0,0 0 0,-1 1-1,1-1 1,0 0 0,0 0 0,-1 0 0,1 0 0,0 0 0,3-1 0,12-2 184,1-1 1,23-9-1,-38 12-274,11-3 39,10-5-204,0 1 1,1 1-1,1 1 1,-1 1-1,32-1 1,-57 6 201,1 0 0,-1 0 0,0 0 0,1 1 1,-1-1-1,1 0 0,-1 0 0,0 1 0,0-1 0,1 0 0,-1 1 0,0-1 0,1 0 1,-1 1-1,0-1 0,0 0 0,0 1 0,1-1 0,-1 1 0,0-1 0,0 1 0,0-1 1,0 0-1,0 1 0,0-1 0,0 1 0,0-1 0,0 1 0,0-1 0,0 0 0,0 1 1,0-1-1,0 1 0,0-1 0,0 1 0,-1-1 0,1 0 0,0 1 0,0-1 0,0 0 1,-1 1-1,1-1 0,0 0 0,0 1 0,-1-1 0,1 0 0,0 1 0,-1-1 0,1 0 1,-1 1-1,-11 17-158,4-11 252,-9 12 438,15-13-221,12-6-61,46-14 99,-31 7-773,-1 1 1,1 1 0,0 1-1,47-1 1,-71 4 411,0 1 1,0 0-1,0 0 0,0 0 1,0 0-1,-1 0 0,1 0 1,0 1-1,0-1 0,0 0 1,0 0-1,-1 0 0,1 1 1,0-1-1,0 1 0,0-1 1,-1 0-1,1 1 0,0-1 1,-1 1-1,1 0 0,0-1 1,-1 1-1,1-1 0,-1 1 1,1 0-1,-1 0 0,1-1 1,-1 1-1,1 0 0,-1 0 1,0-1-1,1 1 0,-1 0 1,0 0-1,0 0 0,0 0 1,0 0-1,0-1 0,0 1 1,0 0-1,0 0 0,0 0 1,0 0-1,0 0 0,0-1 1,-1 1-1,1 0 0,0 0 1,-1 0-1,1-1 0,0 1 1,-1 0-1,1 0 0,-2 1 1,0 3-248,-1 0-1,0 0 1,-1-1 0,1 1 0,-1 0 0,-8 7 0,0-4-3275,2-7-3272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4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58 6374,'0'0'17857,"5"-9"-15925,14-27-837,-19 35-1083,0 1 1,0-1-1,0 1 1,0-1 0,0 1-1,0-1 1,0 1-1,-1-1 1,1 1-1,0-1 1,0 1-1,-1-1 1,1 1 0,0-1-1,-1 1 1,1 0-1,0-1 1,-1 1-1,1-1 1,0 1-1,-1 0 1,1 0 0,-1-1-1,1 1 1,-1 0-1,1 0 1,-1-1-1,1 1 1,-1 0-1,1 0 1,-1 0 0,1 0-1,-1 0 1,1 0-1,-1 0 1,1 0-1,-1 0 1,1 0-1,-1 0 1,0 0 0,-30 0-42,24 0 34,-2 1-13,-1-1 1,1 2-1,0-1 0,0 1 1,-17 6-1,22-6 0,0-1-1,0 1 1,0 0 0,0 0-1,1 0 1,-1 0 0,0 1-1,1 0 1,0-1 0,-1 1-1,1 1 1,0-1 0,1 0-1,-5 7 1,7-9 6,-1 0 0,1-1-1,0 1 1,0 0 0,0-1 0,0 1 0,0 0-1,0-1 1,0 1 0,0 0 0,0-1 0,1 1-1,-1 0 1,0-1 0,0 1 0,1-1 0,-1 1-1,0 0 1,1-1 0,-1 1 0,0-1 0,1 1-1,-1-1 1,1 1 0,-1-1 0,1 0 0,-1 1-1,1-1 1,-1 1 0,1-1 0,-1 0 0,1 1-1,0-1 1,-1 0 0,1 0 0,0 0 0,-1 1-1,1-1 1,-1 0 0,1 0 0,0 0-1,-1 0 1,2 0 0,39 5-100,-28-3 88,9 0 11,-11-1-10,0 0 0,0 1 0,0 0 0,0 1 0,0 0-1,-1 0 1,1 2 0,-1-1 0,14 9 0,-23-13 3,0 1 0,0 0-1,0-1 1,0 1 0,0-1-1,0 1 1,0 0 0,-1 0-1,1-1 1,0 1 0,0 0 0,-1 0-1,1 0 1,-1 0 0,1 0-1,-1 0 1,1 0 0,-1 0-1,1 0 1,-1 0 0,0 0 0,0 0-1,1 0 1,-1 1 0,0-1-1,0 0 1,0 0 0,0 0 0,0 0-1,-1 2 1,0-1 38,-1 0-1,1 0 1,-1-1 0,1 1-1,-1 0 1,0-1 0,1 1-1,-1-1 1,0 0 0,0 1-1,0-1 1,0 0 0,-4 1-1,-6 3 84,-1-1 1,0 0-1,1-1 0,-15 2 1,1-3-584,0-1 1,-31-2-1,56 1 218,0 0 1,1-1-1,-1 1 0,1 0 1,-1 0-1,0 0 0,1 0 1,-1 0-1,0-1 0,1 1 1,-1 0-1,1-1 0,-1 1 1,1 0-1,-1-1 0,1 1 1,-1 0-1,1-1 0,-1 1 1,1-1-1,0 1 0,-1-1 1,1 1-1,-1-1 0,1 0 1,0 1-1,0-1 0,-1 0 1,0-9-8967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5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98 3011,'0'0'4228,"-11"-48"-3844,7 37-160,2 1-63,2 2-129,0-1-64,-2 3 0,2 1-513,0 4-448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7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29 127 6502,'0'0'86,"5"-11"2839,1-10-1225,11-37 3645,0 21 2942,-18 42-8051,0-1 0,0 1 0,1 0 1,-1-1-1,1 1 0,1 0 0,-1-1 0,1 6 1,1 12-169,-13 86 131,-33 153 0,25-168 284,20-98-374,43-185 1159,-36 162-1382,1 0-1,2 1 0,0 1 0,2 0 0,21-31 0,-31 52 35,1 1-1,-1 0 0,1 0 0,0 1 1,1-1-1,-1 1 0,1 0 1,-1 0-1,1 0 0,0 1 0,0 0 1,0 0-1,0 0 0,0 0 0,1 1 1,-1 0-1,1 0 0,-1 0 0,0 1 1,11 0-1,-13 0 0,1 0 1,-1 1-1,0-1 0,0 1 0,0 0 1,1 0-1,-1 0 0,0 0 0,0 1 1,-1-1-1,1 1 0,0 0 0,0-1 1,-1 1-1,1 1 0,-1-1 1,1 0-1,-1 0 0,0 1 0,0 0 1,0-1-1,0 1 0,-1 0 0,1 0 1,-1 0-1,0 0 0,1 0 1,-1 0-1,-1 0 0,1 0 0,0 1 1,-1-1-1,0 0 0,1 0 0,-2 5 1,1-6 139,-1 0 0,0 0 0,0-1 0,0 1 0,0 0 0,0 0 1,-1-1-1,1 1 0,0-1 0,-1 1 0,1-1 0,-1 1 0,1-1 0,-1 0 1,0 0-1,0 0 0,1 0 0,-1 0 0,0 0 0,0-1 0,0 1 1,0 0-1,0-1 0,-4 1 0,-55 10 1084,21-7-799,-66-2 1,101-5-3609,13-2 405,15-2-2619,5 4-661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7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4612,'0'0'18733,"-7"9"-18285,5-7-429,-5 7 42,0 0 0,1 0 1,0 1-1,0 0 0,1 0 0,0 0 0,1 0 0,0 1 0,0 0 1,2 0-1,-4 17 0,6-28-49,0 1 0,0-1 1,0 1-1,0-1 0,0 0 1,0 1-1,1-1 0,-1 1 0,0-1 1,0 0-1,0 1 0,0-1 1,0 0-1,1 1 0,-1-1 0,0 0 1,0 1-1,1-1 0,-1 0 1,0 0-1,0 1 0,1-1 0,-1 0 1,0 0-1,1 1 0,-1-1 0,0 0 1,1 0-1,-1 0 0,1 0 1,-1 1-1,0-1 0,1 0 0,-1 0 1,1 0-1,19-3 936,17-13 459,-6-5-917,-24 15-474,0 1-1,1 0 1,0 0 0,0 1-1,0-1 1,0 2-1,1-1 1,-1 1 0,18-3-1,-25 6-27,0 0 1,0 1-1,0-1 0,-1 0 0,1 1 0,0-1 1,0 0-1,-1 1 0,1-1 0,-1 1 0,1 0 1,0-1-1,-1 1 0,1-1 0,-1 1 0,1 0 1,-1-1-1,1 1 0,-1 0 0,0 0 0,1-1 1,-1 1-1,0 0 0,0 0 0,1-1 0,-1 1 1,0 0-1,0 0 0,0 0 0,0 0 0,0-1 1,0 1-1,0 2 0,-2 40 102,1-25-56,40-20 692,34-5-2170,-24 7-6857,-31 0 2025,-7 0-2009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8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45 5637,'0'0'11190,"0"8"-9231,-2 22-912,-1-1 0,-1 0 0,-1 1 0,-2-2 0,-12 35 0,7-28-266,3 1 0,1 0 0,-5 51 0,13-86-763,-1 0 0,1-1 0,0 1 0,0 0 0,0 0 0,0 0 0,1-1 0,-1 1 0,0 0 0,0 0 0,0-1 0,0 1 0,1 0 0,-1 0 0,0-1 0,1 1 0,-1 0 0,1-1 0,-1 1 0,1 0 0,-1-1 0,1 1 0,-1-1 0,1 1 0,-1-1 1,1 1-1,0-1 0,-1 0 0,1 1 0,0-1 0,0 1 0,-1-1 0,1 0 0,0 0 0,0 0 0,-1 1 0,1-1 0,0 0 0,0 0 0,-1 0 0,1 0 0,0 0 0,0 0 0,0 0 0,-1-1 0,1 1 0,0 0 0,0 0 0,-1-1 0,1 1 0,0 0 0,-1-1 0,1 1 0,0 0 0,-1-1 0,1 1 0,0-2 0,42-26 442,-22 6-482,-1-1 0,-1 0 0,-1-2-1,-1 0 1,21-44 0,-46 111-1644,-15 12 1405,15-40 229,2 1 0,0 0 0,0 0 0,2 0 0,0 0 0,0 1 0,-1 25 0,5-41 34,0 1 0,1 0 1,-1 0-1,0 0 1,0-1-1,1 1 1,-1 0-1,0-1 0,1 1 1,-1 0-1,1-1 1,-1 1-1,1 0 1,-1-1-1,1 1 0,0-1 1,-1 1-1,1-1 1,0 1-1,-1-1 1,1 0-1,0 1 0,-1-1 1,1 0-1,0 0 1,0 1-1,-1-1 1,1 0-1,0 0 0,0 0 1,0 0-1,-1 0 1,1 0-1,0 0 1,0 0-1,0 0 0,-1 0 1,1-1-1,0 1 1,0 0-1,-1 0 1,1-1-1,0 1 0,1-1 1,36-16 229,-12-1-190,-2-2-1,0-1 1,-1 0-1,-2-2 1,0-1-1,-1 0 1,19-34-1,-9 11-137,-3-3 0,-2 0-1,20-60 1,-36 82-453,-18 45-238,-5 10 815,0-3 44,1 0 0,2 1 0,0 0 0,2 0 0,0 1 0,2 1 0,1-1 0,1 1 1,2 0-1,0 0 0,2 33 0,21-2-56,-21-58-74,0 0 1,0 0-1,-1 0 0,1-1 1,0 1-1,0 0 1,0-1-1,-1 1 0,1-1 1,0 1-1,0-1 1,0 1-1,0-1 0,0 0 1,0 0-1,0 0 1,0 1-1,0-2 0,-8-10-124,0 0 0,2 0 0,-1-1 0,2 0-1,-11-26 1,-17-71 699,34 109-512,-1 0 32,-6-36 1088,6 36-1096,1 0 0,0 0 0,-1 0 0,1 1 0,0-1 0,0 0 0,0 0 0,0 0 0,0 0 0,0 0 0,0 1 0,0-1 0,0 0 0,0 0 0,0 0 1,1 0-1,-1 1 0,0-1 0,1 0 0,-1 0 0,0 0 0,1 1 0,-1-1 0,1 0 0,-1 1 0,1-1 0,-1 0 0,1 1 0,0-1 0,-1 1 0,1-1 0,0 1 0,-1-1 0,2 0 0,11 2-117,0 0 0,-1 1 0,1 0 0,-1 1 0,0 0 0,19 8 0,45 10-4341,-30-15-1496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9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11 8584,'0'-1'318,"0"1"-1,0 0 1,0-1-1,0 1 1,0-1 0,0 1-1,0-1 1,0 1-1,1 0 1,-1-1-1,0 1 1,0-1 0,1 1-1,-1 0 1,0-1-1,0 1 1,1 0-1,-1-1 1,0 1-1,1 0 1,-1 0 0,0-1-1,1 1 1,-1 0-1,1 0 1,-1 0-1,0-1 1,1 1 0,-1 0-1,1 0 1,-1 0-1,0 0 1,1 0-1,-1 0 1,1 0 0,-1 0-1,1 0 1,4 19 3131,-6 48-4915,0-53 2816,-16 140-468,9-101-760,-2 72 1,10-123-120,0 0-1,0 0 1,0 1 0,0-1 0,0 0 0,1 0-1,-1 0 1,0 0 0,1 0 0,0 0-1,-1 0 1,1 0 0,0-1 0,0 1 0,0 0-1,0 0 1,3 2 0,-3-3 22,0 0 0,0-1 0,1 1 0,-1-1 0,0 1 0,0-1-1,0 1 1,1-1 0,-1 0 0,0 0 0,1 0 0,-1 1 0,0-1 0,0 0 0,1-1 0,-1 1 0,0 0 0,1 0-1,-1 0 1,2-2 0,4 0 104,0-2-1,-1 1 1,1-1-1,-1 0 1,0 0-1,0 0 0,0-1 1,7-8-1,5-6-57,0-2 0,-1 0 0,-2 0-1,0-2 1,-1 0 0,-1-1 0,10-26-1,-31 110-534,4-41 461,1 0 0,1 0 1,1 35-1,1-53 6,0 0 1,0 0-1,0-1 0,0 1 1,0 0-1,1 0 0,-1-1 1,0 1-1,0 0 0,1-1 0,-1 1 1,1 0-1,-1-1 0,0 1 1,1 0-1,-1-1 0,1 1 0,-1-1 1,1 1-1,0-1 0,-1 1 1,1-1-1,-1 0 0,1 1 1,0-1-1,-1 0 0,1 1 0,1-1 1,25 0 397,-20-1-254,0-1-1,0-1 1,0 1 0,0-1 0,10-6-1,-12 5-80,6-2-25,-1 0 0,-1-1 1,1 0-1,-1-1 0,-1 0 0,1-1 1,-1 0-1,-1 0 0,0 0 0,0-1 1,7-15-1,-23 50-153,1-1 0,1 1 0,-6 42 0,12-66 145,1 0 0,0 0 0,0 0 0,0 0 0,0 0 0,-1 0 0,1 0 0,1 0 0,-1 0 0,0 0 0,0 0 0,0 0 0,0-1 0,1 1 0,-1 0 0,0 0 0,1 0 0,-1 0 0,1 0 0,-1 0 0,1 0 0,-1-1 0,1 1 0,0 0 0,-1-1 0,1 1 0,0 0 0,0-1 0,0 1 0,-1-1 0,3 2 0,0-2 39,-1 1 1,1 0-1,0-1 0,0 0 1,0 0-1,0 0 1,0 0-1,0 0 1,0-1-1,0 1 1,2-2-1,8-1-98,-1-1-1,0-1 1,0 0 0,15-8-1,-23 10-433,-1 1 0,1-1 0,0 0-1,-1 0 1,0 0 0,1-1 0,4-6 0,3-18-7139,-10 0-4802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9641,'0'0'6363,"-5"11"-5466,-4 8-823,1 0 0,1 0 0,0 1 0,2 0 0,0 0 0,-3 35 0,8-24-227,0-1 1,3 1-1,0-1 0,9 37 1,-6-24-5347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9449,'0'0'12903,"17"3"-11264,3 1-1202,-1-2 0,1 0 0,0-1 0,0-1 0,-1-1 0,29-4 0,311-55 1321,134-25-4349,-267 29 696,-116 16-96,-79 27-1082,39-24 1,-49 22-2384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9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15310,'0'0'7335,"30"54"-7463,-9-34-1826,5 5-2722,-6 0-3235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0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158 239 11115,'0'0'12406,"-10"1"-11995,7-2-408,0 2-1,0-1 1,-1 0 0,1 1-1,0-1 1,0 1 0,0 0-1,0 0 1,0 0 0,0 0-1,0 1 1,0-1 0,0 1-1,1 0 1,-1 0 0,0 0-1,1 0 1,0 0 0,-1 0-1,1 1 1,0-1 0,0 1-1,0-1 1,1 1 0,-1 0-1,1 0 1,-1 0 0,1 0-1,0 0 1,0 0 0,0 0-1,1 0 1,-1 1 0,1-1-1,0 6 1,-1-4-29,1 0 0,0 0-1,1-1 1,-1 1 0,1 0 0,0-1 0,0 1-1,1 0 1,-1-1 0,1 1 0,0-1-1,0 0 1,4 6 0,43 49-83,-39-48 112,1 0 0,-2 1 0,15 22 0,-22-30-6,0 1 1,0-1 0,0 0 0,-1 1 0,1-1-1,-1 1 1,0-1 0,0 1 0,-1 0 0,0-1-1,0 1 1,0 0 0,0-1 0,-1 1 0,1 0-1,-3 6 1,0-6 32,0 1-1,0 0 1,0-1-1,-1 0 0,0 0 1,0 0-1,0 0 1,-1-1-1,0 0 1,0 0-1,0 0 0,0 0 1,-1-1-1,1 0 1,-1 0-1,0 0 1,0-1-1,-9 3 1,10-3-25,1-1 0,0 0 1,-1 0-1,1-1 1,-1 1-1,1-1 1,-1 0-1,1 0 1,-1-1-1,1 1 1,0-1-1,-6-1 1,8 1-27,-1 0 1,1 0 0,0-1 0,0 1-1,-1 0 1,1-1 0,0 0 0,0 1 0,1-1-1,-1 0 1,0 0 0,0 0 0,1 0 0,-1 0-1,1 0 1,0 0 0,0-1 0,0 1 0,0-1-1,0 1 1,0 0 0,0-4 0,-1-4-181,1 0 1,1-1 0,0 1 0,0 0-1,1-1 1,0 1 0,0 0-1,2 0 1,-1 0 0,1 0-1,0 0 1,1 0 0,0 1-1,1 0 1,0 0 0,8-11 0,12-16 109,2 1 0,46-46 0,-57 65 91,50-52 50,-32 36 245,-1-2-1,-2-2 0,43-63 0,-69 85 436,-10 11 73,-16 18-376,8 1-285,1 1 1,1 1 0,0 0 0,2 0 0,0 1 0,1 0 0,1 0 0,1 1 0,0 0-1,2 0 1,0 1 0,1-1 0,1 1 0,2 0 0,0 0 0,3 23 0,-2-39-117,0 0 0,1 0 0,0 0 0,0 0 0,1 0 0,-1-1 0,1 1 0,0-1 0,0 0 1,0 0-1,8 7 0,-9-9-4,0 0 0,0 0 1,0 0-1,0 0 0,1-1 0,-1 1 1,0-1-1,1 0 0,-1 1 1,1-1-1,-1 0 0,1-1 0,-1 1 1,1 0-1,0-1 0,-1 1 0,1-1 1,0 0-1,0 0 0,-1 0 1,1 0-1,0-1 0,-1 1 0,5-2 1,-7 1-33,1 1 0,0-1 0,0 0 0,-1 0 0,1 0 0,0 0 0,-1 0 0,1 0 0,-1 0 0,0 0 0,1 0 0,-1 0 0,0 0 0,1 0 0,-1 0 0,0-1 0,0 1 0,0 0 0,0 0 0,0 0 0,0 0 0,-1 0 0,1 0 0,0-2 0,-8-29-157,-2 13 156,-1 0-1,-1 1 0,0 0 0,-1 0 1,-18-17-1,4 3 8,17 23 57,8 7-34,-1 0 0,1 0 1,0 0-1,0-1 1,0 1-1,0 0 1,0-1-1,0 1 1,1-1-1,-3-5 1,22 9-383,83 27-4906,-56-21-577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1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50 6726,'0'0'15460,"-1"11"-14317,-1 0-859,-2 10-31,2 0 0,0 0 0,1 24 0,2-40-222,-1 1-1,1-1 1,0 1 0,0-1-1,0 0 1,1 0 0,0 0-1,3 6 1,-4-10-25,0 1 0,0 0 0,0 0 0,1 0 0,-1-1 0,1 1 0,-1-1 0,1 1 0,0-1 0,-1 0 0,1 1 0,0-1 0,0 0 0,0 0 0,0 0 0,0-1-1,0 1 1,0 0 0,0-1 0,3 1 0,3-1 93,-1 0-1,0 0 0,1-1 1,-1 0-1,0 0 1,0-1-1,0 1 0,0-2 1,0 1-1,0-1 0,-1 0 1,1 0-1,-1-1 0,0 0 1,0 0-1,0-1 1,0 1-1,-1-1 0,0 0 1,0-1-1,7-9 0,2-4 30,0-1 0,-2-1 0,0 0 0,-1 0-1,10-31 1,-15 28 23,-6 15-134,-4 15-265,-3 14 211,-1 0 1,2 0-1,1 0 0,1 1 1,0 0-1,1 0 0,1 41 0,2-60 57,0 0-1,1 0 0,-1 1 1,0-1-1,1 0 1,0 0-1,-1 0 0,1 0 1,0 1-1,0-1 0,0 0 1,0-1-1,1 1 0,-1 0 1,0 0-1,1 0 0,-1-1 1,1 1-1,0-1 0,-1 1 1,1-1-1,0 0 1,0 0-1,0 1 0,0-1 1,0-1-1,0 1 0,0 0 1,0 0-1,1-1 0,-1 1 1,0-1-1,0 0 0,1 0 1,-1 0-1,0 0 0,0 0 1,1 0-1,1-1 1,4 0 90,-1 0 0,0 0 1,0-1-1,1 0 0,-2-1 0,1 0 1,0 0-1,0 0 0,-1-1 1,0 0-1,7-5 0,-3 0-35,0 0 0,-1-1 0,0 0-1,13-20 1,-19 27-59,-1-1 1,0 1-1,0-1 0,0 0 0,0 0 1,-1 1-1,1-1 0,-1-1 1,0 1-1,0 0 0,-1 0 0,1 0 1,-1 0-1,0-1 0,0 1 1,0 0-1,-1 0 0,0 0 0,-1-6 1,2 10-24,0-1 0,0 1 0,-1 0 0,1-1 1,0 1-1,-1-1 0,1 1 0,0-1 0,-1 1 0,1 0 0,0-1 1,-1 1-1,1 0 0,-1-1 0,1 1 0,-1 0 0,1 0 1,-1-1-1,1 1 0,-1 0 0,1 0 0,-1 0 0,1 0 0,-1 0 1,1 0-1,-1 0 0,1 0 0,-1 0 0,0 0 0,1 0 1,-1 0-1,1 0 0,-1 0 0,1 0 0,-1 0 0,1 1 1,-1-1-1,1 0 0,-1 0 0,1 1 0,-1-1 0,1 0 0,0 1 1,-1-1-1,1 0 0,0 1 0,-1-1 0,0 1 0,-17 20-239,15-14 220,0-1 0,0 1 1,1-1-1,0 1 0,0 0 0,-1 8 0,3-14 32,-1 1-1,1-1 0,0 0 1,0 1-1,0-1 0,0 0 1,0 1-1,0-1 0,0 0 1,1 1-1,-1-1 0,0 0 0,1 0 1,-1 1-1,1-1 0,-1 0 1,1 0-1,0 0 0,-1 0 1,1 0-1,0 0 0,0 0 1,0 0-1,0 0 0,0 0 1,0 0-1,0 0 0,0-1 0,0 1 1,0 0-1,0-1 0,1 1 1,-1-1-1,0 1 0,0-1 1,1 0-1,-1 1 0,0-1 1,2 0-1,12 0 61,-1 0 1,1-2-1,-1 0 0,1 0 1,-1-1-1,0-1 0,-1 0 1,1-1-1,-1 0 0,1-2 1,-1 1-1,-1-1 0,0-1 1,0 0-1,0-1 0,-1 0 1,0-1-1,-1 0 1,0-1-1,16-23 0,-18 9-54,-7 24-17,-1 1-1,0-1 1,0 1 0,0 0 0,-1-1 0,1 1 0,0-1 0,0 1-1,0 0 1,0-1 0,0 1 0,0 0 0,0-1 0,-1 1-1,1 0 1,0-1 0,0 1 0,-1 0 0,1-1 0,0 1 0,0 0-1,-1-1 1,1 1 0,0 0 0,-1 0 0,1 0 0,0-1-1,-1 1 1,1 0 0,0 0 0,-1 0 0,0 0 0,-1 0-13,0 0 0,-1 0 0,1 1 0,0-1 0,0 1 0,-1 0 0,1 0 0,0-1 0,0 2 0,0-1 0,0 0 0,0 0 0,0 1 0,0-1 0,0 1 0,-2 2 0,-9 8 7,1 1 0,1 0 0,0 1 0,-11 18-1,17-24 34,1-1 0,0 1-1,0 0 1,1 1-1,0-1 1,0 0-1,1 1 1,0 0-1,1 0 1,-1 10-1,2-17-16,0 0 0,0-1-1,1 1 1,-1-1-1,0 1 1,1 0 0,-1-1-1,1 1 1,-1-1 0,1 1-1,0-1 1,0 0-1,0 1 1,-1-1 0,1 0-1,1 0 1,-1 1-1,0-1 1,0 0 0,0 0-1,0 0 1,1 0 0,1 1-1,1 0 13,1 0 0,-1-1 0,1 1 0,0-1 0,-1 0 0,1 0-1,0 0 1,5 0 0,3-1 13,1 0 0,-1 0 0,0-2 0,1 1 0,16-6 0,-20 4-31,0-1-1,0-1 0,0 1 0,-1-2 1,0 1-1,0-1 0,14-13 0,-19 16-4,0-1-1,0 0 1,0 0 0,-1 0-1,1 0 1,-1 0 0,0-1-1,-1 0 1,1 0-1,-1 1 1,0-1 0,0-1-1,0 1 1,-1 0-1,1 0 1,0-10 0,-2 14-2,-1 1 1,1 0 0,0 0-1,-1-1 1,1 1 0,0 0 0,-1 0-1,1 0 1,0-1 0,-1 1-1,1 0 1,0 0 0,-1 0 0,1 0-1,-1 0 1,1 0 0,0 0 0,-1 0-1,1 0 1,-1 0 0,1 0-1,0 0 1,-1 0 0,1 0 0,0 0-1,-1 0 1,1 0 0,-1 0-1,1 1 1,0-1 0,-1 0 0,1 0-1,0 0 1,-1 1 0,1-1-1,0 0 1,0 0 0,-1 1 0,1-1-1,0 0 1,0 1 0,-1-1-1,1 0 1,0 1 0,0 0 0,-17 12-128,13-7 118,0 0 0,0 1 1,0-1-1,1 1 0,0 0 1,0 0-1,1 0 0,-4 14 1,6-20 17,-1 1 1,1 0 0,-1 0-1,1-1 1,0 1 0,0 0-1,0 0 1,0-1 0,0 1-1,0 0 1,0 0 0,0-1-1,1 1 1,-1 0 0,1 0-1,-1-1 1,1 1 0,0-1-1,0 1 1,0 0 0,-1-1-1,1 0 1,1 1 0,-1-1-1,0 1 1,0-1 0,0 0-1,1 0 1,-1 0 0,1 0-1,-1 0 1,1 0 0,-1 0-1,1 0 1,-1-1 0,1 1-1,0-1 1,0 1 0,-1-1-1,1 1 1,3-1 0,2 1-326,1-1 0,-1 0 0,1-1 1,0 1-1,-1-1 0,1-1 0,-1 0 0,1 0 1,-1 0-1,0-1 0,0 0 0,9-5 1,-7 2-1939,1 0 0,-2-1 0,1 0 0,14-16 0,11-16-10625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2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0 17649,'0'0'2434,"-3"11"150,-7 38-400,2 1 0,-2 84 0,6-69-1883,-14 83-1,9-214-447,0-27-875,1 61 888,8 54 33,0-20 101,0 1 0,1 0 1,0-1-1,-1 1 0,1-1 0,0 1 0,0-1 0,1 1 0,-1-1 1,0 0-1,1 0 0,-1 1 0,1-1 0,0 0 0,0 0 0,0-1 1,0 1-1,3 2 0,0-1 11,0 0 0,1 0-1,-1 0 1,1-1 0,0 0 0,0 0 0,11 2 0,-5-3 28,-1 1 0,1-1 1,-1-1-1,1 0 0,-1-1 0,1 0 1,-1-1-1,16-4 0,-21 4 5,0-1 1,0 0-1,0 0 0,-1-1 0,1 1 0,5-6 0,-10 8-16,1 0-1,-1-1 0,1 1 1,-1 0-1,0-1 0,1 1 1,-1-1-1,0 1 0,0-1 1,0 1-1,0-1 0,0 0 1,0 0-1,0 0 0,-1 1 1,1-1-1,-1 0 0,1 0 1,-1 0-1,0 0 0,0 0 1,0 0-1,0 0 0,0 0 1,-1-2-1,1 4-32,0 0-1,-1-1 1,1 1-1,0 0 1,-1 0 0,1 0-1,-1-1 1,1 1 0,-1 0-1,1 0 1,-1 0 0,1 0-1,0 0 1,-1 0-1,1 0 1,-1 0 0,1 0-1,-1 0 1,1 0 0,-1 0-1,1 0 1,-1 0 0,1 1-1,0-1 1,-1 0-1,1 0 1,-1 0 0,1 1-1,0-1 1,-1 0 0,1 0-1,0 1 1,-1-1 0,0 1-1,-13 10-89,9-6 88,0 0 0,1 0 0,0 0 0,0 1 0,0 0 1,1 0-1,0 0 0,0 0 0,0 0 0,1 1 0,0-1 0,0 1 0,1 0 0,-1-1 0,2 1 0,-1 13 1,1-19 9,1 0 0,0 0 1,-1 0-1,1 0 1,0 0-1,0 0 0,0 0 1,0 0-1,0-1 1,0 1-1,0 0 1,0-1-1,0 1 0,0-1 1,0 1-1,0-1 1,0 0-1,1 1 0,-1-1 1,0 0-1,0 0 1,0 0-1,1 0 1,-1 0-1,0 0 0,0 0 1,2 0-1,41-2 111,-39 2-105,19-3-29,1-1 0,-1-1 0,0-1-1,41-16 1,-78 15 68,0-2 0,1 0 0,-12-10 0,-4-23 77,26 40-106,1-1 0,0 1 0,0 0 0,0-1-1,0 1 1,1-1 0,-1 1 0,1-1 0,-1 1 0,1-1 0,0 0-1,0 1 1,0-1 0,0 1 0,0-1 0,1 0 0,0-2 0,1 4-30,0 0 1,0 0 0,0 0 0,0 1-1,0-1 1,0 0 0,0 1 0,0 0-1,0-1 1,0 1 0,1 0-1,-1 0 1,0 0 0,0 1 0,0-1-1,3 1 1,4-1-40,31 3-139,14 0-1206,-24-7-2685,-24-4-1706,-5-7-4176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16976,'0'0'4068,"51"3"-4036,-31 4-2210,-1 3-6246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3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6822,'0'0'15722,"4"11"-14996,3 19-205,-1 0 0,-2 1 0,-1-1 0,-1 60 0,-2-88-437,-1 0 1,1-1-1,0 1 1,0-1-1,1 1 0,-1-1 1,0 1-1,0-1 0,1 1 1,-1-1-1,1 1 0,-1-1 1,1 1-1,0-1 0,-1 0 1,2 2-1,-1-3 11,0 0 0,-1-1 0,1 1 0,0 0 0,-1-1 0,1 1 0,0 0 0,-1-1 0,1 1 0,-1-1 0,1 1 0,-1-1 0,1 0 0,-1 1 0,0-1 0,1 1 0,-1-1 0,0 0 0,1 1 1,-1-1-1,0 0 0,0 1 0,0-1 0,1 0 0,-1 0 0,0 1 0,0-1 0,0 0 0,0 1 0,0-1 0,0 0 0,-1-1 0,9-40-274,2-78 0,-10 119-323,0 16-688,0-11 1138,0-1 0,0 0 0,0 1 0,1-1-1,-1 1 1,1-1 0,0 0 0,-1 1 0,2-1 0,-1 0 0,0 0 0,1 0 0,-1 0 0,1 0 0,0 0 0,0 0 0,3 3-1,-1-3 49,0-1 1,0 1-1,-1-1 0,1 0 0,0 0 0,1-1 0,-1 1 0,0-1 0,0 0 0,1 0 0,-1 0 0,0-1 0,9 0 0,-3 1 91,0-1-1,0-1 1,0 0-1,0 0 1,0-1-1,-1 0 1,1 0 0,-1-1-1,1-1 1,-1 0-1,16-9 1,-20 10-47,0 0 1,-1-1 0,1 1-1,-1-1 1,0 0 0,0-1-1,-1 1 1,1-1-1,-1 1 1,0-1 0,0 0-1,0 0 1,-1-1-1,0 1 1,0 0 0,0-1-1,0 1 1,-1-1 0,0 0-1,0 1 1,-1-12-1,1 15-45,-1 1 0,0 0 0,0-1 0,0 1 0,0-1 0,0 1 0,0 0 0,-1-1 0,1 1 0,0 0-1,-1-1 1,1 1 0,0 0 0,-1-1 0,0 1 0,1 0 0,-1 0 0,0 0 0,0 0 0,0 0 0,1 0-1,-1 0 1,0 0 0,0 0 0,0 0 0,-1 0 0,1 0 0,0 1 0,0-1 0,0 0 0,-1 1 0,1-1-1,0 1 1,-1-1 0,1 1 0,0 0 0,-1 0 0,1 0 0,0-1 0,-1 1 0,1 0 0,0 1 0,-1-1-1,1 0 1,-1 0 0,0 1 0,-4 0-24,1 1 0,0 0 0,0 0-1,0 0 1,0 0 0,0 1 0,0 0 0,0 0-1,1 0 1,-7 7 0,0 0 20,0 1 0,1 0 1,1 1-1,-1 0 0,2 0 0,0 1 1,0 0-1,1 1 0,1-1 1,-9 28-1,15-40-5,0 1 0,-1 0 0,1 0 0,0 0 0,0 0 0,0 0-1,0 0 1,1 0 0,-1 0 0,0-1 0,1 1 0,-1 0 0,1 0 0,0 0 0,0 0 0,0-1 0,0 1 0,0 0 0,0-1 0,0 1 0,2 1 0,0-1-70,0 1 0,0-1 0,0 0 0,0 0 0,0-1 0,1 1 0,-1-1 0,1 0 0,-1 1 0,7 0 0,7 0-833,1 0-1,0-1 0,30-2 1,-40 0 359,39-2-6099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3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136 253 14638,'0'0'7137,"-8"-4"-6720,5 3-422,1 0 1,-1 0 0,0-1 0,1 1-1,-1 1 1,0-1 0,1 0 0,-1 1-1,0-1 1,0 1 0,0 0 0,1 0-1,-1 0 1,0 0 0,0 0 0,0 1 0,1-1-1,-1 1 1,0 0 0,1 0 0,-1 0-1,0 0 1,1 0 0,-1 1 0,1-1-1,0 1 1,-1 0 0,1-1 0,0 1-1,0 0 1,0 0 0,0 1 0,1-1-1,-1 0 1,0 0 0,1 1 0,0-1-1,-2 5 1,-2 0 99,1 0 0,0 1 0,1-1 0,-1 1-1,2 0 1,-1 0 0,1 0 0,0 0 0,1 0 0,0 1 0,0-1-1,1 9 1,0-15-72,0-1-1,0 1 1,1-1-1,-1 0 0,1 1 1,-1-1-1,1 0 0,0 1 1,-1-1-1,1 0 1,0 0-1,0 0 0,0 0 1,0 0-1,0 0 1,0 0-1,0 0 0,0 0 1,0 0-1,0 0 1,1-1-1,-1 1 0,3 1 1,0-1 41,1 0 1,0 0-1,-1 0 1,1 0-1,0-1 0,-1 1 1,8-2-1,1 0 119,0 0-1,0-1 0,0-1 1,21-7-1,-16 2-54,-1 0 0,-1-1 0,0-1 1,0 0-1,-1-1 0,0-1 0,-1-1 1,0 1-1,20-27 0,-26 29-34,0-1 0,-1 0 1,0-1-1,0 0 0,-1 0 0,-1 0 1,0-1-1,-1 1 0,0-1 0,-1 0 1,-1 0-1,0-1 0,0 1 0,-1-18 1,-1 28-104,0 0 1,0 0-1,-1 0 1,1 0-1,0 0 1,-1 0-1,0 0 1,0 0 0,0 0-1,0 1 1,0-1-1,0 0 1,-1 1-1,1-1 1,-1 1-1,0-1 1,0 1-1,0 0 1,0 0-1,0-1 1,0 2 0,-1-1-1,1 0 1,-1 0-1,1 1 1,-1-1-1,1 1 1,-1 0-1,0 0 1,0 0-1,0 0 1,0 0-1,1 1 1,-6-1-1,1 1-23,-1 0-1,1 1 1,0-1-1,0 1 0,0 1 1,0 0-1,0 0 1,0 0-1,0 1 0,0-1 1,1 2-1,-1-1 1,-6 6-1,-1 1 1,0 2 0,1-1-1,-23 27 1,30-31 29,1 0-1,0 0 1,0 0 0,1 0-1,0 1 1,0 0 0,1 0-1,0 0 1,0 0 0,-1 9 0,4-16 6,0 0 0,0 0 1,0 0-1,0 0 0,0 0 1,0 0-1,1 0 0,-1 0 1,0-1-1,1 1 0,-1 0 1,0 0-1,1 0 0,-1-1 1,1 1-1,-1 0 0,1 0 1,0-1-1,-1 1 0,1 0 1,0-1-1,-1 1 0,1-1 1,0 1-1,0-1 0,-1 1 1,1-1-1,0 1 0,0-1 1,0 0-1,0 0 0,-1 1 1,1-1-1,0 0 0,0 0 1,0 0-1,2 0 1,42 0 163,-34-1-141,50-8 54,-51 7-129,0 0-1,1 0 1,-1 1 0,0 0-1,1 1 1,-1 0-1,20 3 1,-28-3 22,-1 1 0,1 0 0,-1-1 0,1 1 1,-1 0-1,1 0 0,-1-1 0,0 1 0,0 0 0,0 0 1,1 1-1,-1-1 0,0 0 0,0 0 0,0 1 0,-1-1 0,1 0 1,0 1-1,0-1 0,-1 1 0,1 1 0,1 1 103,-1 1 1,0 0-1,0 0 0,0 1 0,-1-1 0,0 9 0,-7 33-2043,-5-13-6124,9-26-3163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4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12812,'0'0'11579,"1"12"-11195,0 20-37,-1-1 0,-2 0 0,-7 41 0,-33 172 758,59-290 1821,-13 28-2988,-1 1 0,0-1 1,-2 0-1,0 0 0,-1 0 0,-3-22 0,3 39 52,0 1-1,0 0 0,0 0 1,0-1-1,0 1 0,0 0 0,0-1 1,0 1-1,0 0 0,0-1 0,0 1 1,0 0-1,0 0 0,0-1 0,0 1 1,-1 0-1,1 0 0,0-1 1,0 1-1,0 0 0,0 0 0,-1-1 1,1 1-1,0 0 0,0 0 0,0 0 1,-1-1-1,1 1 0,0 0 0,0 0 1,-1 0-1,1 0 0,0 0 1,0 0-1,-1-1 0,1 1 0,0 0 1,-1 0-1,1 0 0,0 0 0,-1 0 1,-9 11-200,-3 19 91,12-28 86,1-1-1,0 1 1,0 0-1,0-1 1,1 1-1,-1-1 1,0 1-1,1 0 1,-1-1-1,1 1 1,-1-1-1,1 1 1,0-1-1,-1 1 1,1-1 0,0 0-1,0 1 1,0-1-1,0 0 1,0 0-1,0 0 1,1 0-1,-1 0 1,0 0-1,1 0 1,-1 0-1,0 0 1,1 0-1,-1-1 1,1 1-1,-1-1 1,1 1 0,-1-1-1,1 0 1,2 1-1,7 1-487,0-1-1,1 1 1,20-2-1,-23 0 151,33 1-1381,54-2-8874,-41-10 5604,-23-5 4597,-30 15 1104,0 0-1,0-1 0,0 0 1,-1 1-1,1-1 1,-1 0-1,1 0 1,-1 0-1,0 0 0,0 0 1,1 0-1,-2 0 1,1 0-1,0-1 1,0 1-1,0-3 0,0 1-84,-1 0-1,1 1 1,-1-1 0,0 0-1,0 0 1,-1 0-1,1 0 1,-1 0-1,-1-5 1,2 7-564,0 1 0,-1-1 0,1 1 0,-1-1 0,1 1 0,-1 0 0,1-1 0,-1 1 1,0 0-1,1-1 0,-1 1 0,0 0 0,0 0 0,0 0 0,0 0 0,0 0 0,0 0 0,-1 0 0,1 0 1,0 0-1,0 0 0,-1 1 0,1-1 0,0 0 0,-1 1 0,1-1 0,-1 1 0,1 0 0,0-1 0,-1 1 0,1 0 1,-1 0-1,1 0 0,-1 0 0,1 0 0,-1 0 0,1 0 0,-1 1 0,1-1 0,-1 0 0,1 1 0,0 0 1,-1-1-1,1 1 0,0 0 0,-1-1 0,1 1 0,0 0 0,0 0 0,0 0 0,0 0 0,-2 2 0,-2 1-38,1-1 0,0 2 0,0-1 0,0 0 0,1 1 0,0-1 0,-1 1 0,2 0 0,-1 0 0,0 0 0,1 0 0,0 1 0,0-1 0,1 1 0,-1-1 0,1 1 0,0 9 0,1-14 2,1 0 0,-1 1 0,1-1 0,-1 0 0,1 0 0,0 0 0,-1 0 0,1-1 0,0 1 0,0 0 0,0 0 0,-1 0 0,1-1 0,0 1-1,0 0 1,0-1 0,0 1 0,0-1 0,1 1 0,-1-1 0,0 1 0,1-1 0,34 10-88,-24-7 66,5 1-68,-3-1-14,0 1 0,0 0 1,15 8-1,-27-11 111,0 0 1,0 0 0,0 0 0,0 0-1,0 0 1,0 0 0,0 0-1,-1 1 1,1-1 0,0 1-1,-1-1 1,1 1 0,-1 0 0,0 0-1,0-1 1,1 1 0,-1 0-1,0 0 1,0 0 0,-1 0-1,1 0 1,0 1 0,-1-1-1,1 0 1,-1 0 0,0 0 0,0 0-1,0 3 1,-1-2 100,0-1 0,0 0 1,-1 1-1,1-1 0,-1 0 0,0 0 0,1 0 0,-1 0 1,0 0-1,0 0 0,0 0 0,-1-1 0,1 1 1,0-1-1,-1 0 0,1 1 0,-1-1 0,1 0 1,-1 0-1,-3 0 0,-56 16 1088,-25-8-859,30-12-5055,48-1-1506,3-5-4591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6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65 7111,'0'0'811,"3"-8"4165,3-1-3122,5-14-122,-7-1 5588,-27 45-6018,16-10-1278,1 0 0,1 0 0,0 1 1,0 0-1,1 0 0,1 0 0,0 0 0,1 0 0,0 1 0,1-1 0,0 25 0,1-36-15,0 1 0,1-1 0,-1 0 1,1 1-1,-1-1 0,1 0 1,-1 0-1,1 0 0,0 1 0,-1-1 1,1 0-1,0 0 0,0 0 0,0 0 1,0 0-1,0-1 0,0 1 0,0 0 1,0 0-1,0 0 0,0-1 0,1 1 1,-1-1-1,0 1 0,0-1 1,1 1-1,-1-1 0,0 0 0,1 0 1,-1 0-1,0 1 0,1-1 0,-1-1 1,0 1-1,1 0 0,-1 0 0,0 0 1,3-1-1,1 0 33,1 0 0,0 0 1,-1 0-1,1-1 0,-1 0 1,1 0-1,8-5 0,-2-1 62,-1 1-1,-1-2 1,1 1 0,-1-1-1,-1-1 1,0 0 0,0 0-1,-1-1 1,0 0 0,-1 0-1,6-14 1,-16 34 21,-2 4-89,0 0 0,1 0-1,1 0 1,-4 24 0,8-36-27,0 0 0,-1-1 0,1 1 0,-1 0 0,1-1 0,0 1 0,0-1 1,-1 1-1,1-1 0,0 1 0,0-1 0,-1 1 0,1-1 0,0 0 0,0 0 0,0 1 0,0-1 0,0 0 0,0 0 0,-1 0 0,1 0 0,0 0 0,0 0 0,0 0 0,0 0 0,0 0 0,0 0 0,0-1 0,0 1 1,-1 0-1,1-1 0,0 1 0,0 0 0,0-1 0,0 0 0,36-12 573,15-17-64,-38 21-527,0 0 0,1 1-1,0 1 1,1 0 0,-1 1 0,25-6-1,-39 12 5,-1 0-1,1 0 1,0 0 0,-1 0-1,1 0 1,-1 0-1,1 0 1,-1 1-1,1-1 1,-1 0-1,1 0 1,0 0-1,-1 1 1,1-1-1,-1 0 1,1 0-1,-1 1 1,1-1-1,-1 1 1,0-1-1,1 0 1,-1 1 0,1-1-1,-1 1 1,0-1-1,1 1 1,-1-1-1,0 1 1,0-1-1,1 1 1,-1 0-1,4 27-223,-8 27-55,-5-4 727,30-60 304,14-21-1917,-14 8-5892,-10 10-2456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7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92 5221,'0'-2'10310,"4"-3"-4918,34-26-2426,-26 23-2574,0 1-1,0 0 0,1 1 1,0 0-1,16-4 1,-21 8-376,0 0 0,0 0 0,0 1 0,0-1 0,0 2 0,0-1 0,0 2 0,0-1 0,0 1 0,12 2 0,-18-2-17,0-1-1,0 1 1,0 0-1,0 0 1,0 0-1,0 0 1,-1 0-1,1 1 1,0-1-1,-1 0 1,1 1-1,-1-1 0,0 1 1,1-1-1,-1 1 1,0 0-1,0 0 1,0-1-1,0 1 1,0 0-1,0 0 1,-1 0-1,1 0 1,-1 0-1,1 0 1,-1 0-1,0 0 1,0 1-1,0-1 1,0 0-1,0 0 0,0 0 1,0 0-1,-1 0 1,1 0-1,-1 0 1,0 0-1,1 0 1,-3 3-1,-3 10 175,0-1-1,-1 0 1,-16 25-1,19-35-91,1 5-388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7847,'0'0'16752,"5"0"-16287,24 3 3720,-44-45-1735,15 41-2481,0-1 0,1 0-1,-1 1 1,1-1-1,-1 1 1,1-1 0,0 1-1,0-1 1,0 1-1,0 0 1,0-1 0,0 1-1,0 0 1,0 0-1,0-1 1,1 1 0,-1 0-1,0 0 1,1 1-1,-1-1 1,1 0 0,-1 0-1,1 1 1,-1-1-1,1 1 1,0-1 0,2 0-1,24-4-4283,-4 3-5385,-17 2 3689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8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6983,'0'0'16266,"1"14"-15668,-2 31-58,-2 1 1,-2-1-1,-17 72 1,-14 6 73,42-143-165,-1-1 1,0 0 0,2-37 0,-7 65-514,1 0-1,0 0 1,1 0 0,-1 0 0,1 0 0,0 0 0,1-1 0,0 1 0,0-1 0,0 0 0,1 0 0,7 10 0,-8-12 64,1-1 0,0 1 0,1-1 0,-1 0 0,0 0 0,1-1 0,0 1 0,0-1 0,-1 0 0,1 0 0,0 0 0,1-1 0,-1 0 0,0 0 0,0 0 0,1-1 0,9 0 0,-6 0 109,0-1 1,0 0 0,0-1-1,0 0 1,-1-1 0,1 0-1,-1 0 1,0 0 0,0-1-1,0-1 1,0 1 0,0-1-1,6-6 1,-8 7-89,-1-1 0,0 1 0,-1-1 1,1 0-1,-1 0 0,0 0 0,0-1 0,-1 1 1,1-1-1,-1 0 0,0 0 0,-1 0 0,0 0 1,0-1-1,0 1 0,0-1 0,-1 1 0,0-9 1,-1 15-27,0 0 1,0-1 0,0 1 0,0 0 0,0 0 0,0-1 0,0 1-1,0 0 1,0-1 0,0 1 0,0 0 0,0 0 0,0 0 0,0-1-1,0 1 1,0 0 0,0 0 0,0-1 0,-1 1 0,1 0-1,0 0 1,0 0 0,0-1 0,0 1 0,-1 0 0,1 0 0,0 0-1,0 0 1,0-1 0,-1 1 0,1 0 0,0 0 0,0 0 0,-1 0-1,1 0 1,0 0 0,0 0 0,-1 0 0,1 0 0,0 0 0,0 0-1,-1 0 1,1 0 0,0 0 0,0 0 0,-1 0 0,-15 8-188,-11 16 13,20-16 170,-1 2 1,1-1-1,1 1 1,0 0-1,1 0 1,0 1 0,0 0-1,1 0 1,0 0-1,1 0 1,-3 18-1,6-28 12,0 0-1,0 0 0,0 0 1,0-1-1,1 1 1,-1 0-1,0 0 0,0-1 1,0 1-1,1 0 1,-1 0-1,0-1 0,1 1 1,-1 0-1,0-1 1,1 1-1,-1 0 0,1-1 1,-1 1-1,1-1 1,0 1-1,-1-1 0,1 1 1,-1-1-1,1 1 0,0-1 1,-1 0-1,1 1 1,1 0-1,28-2 160,29-20 111,-20 1-227,-29 13-65,2 1-1,-1 0 0,1 1 0,-1 0 1,1 1-1,1 0 0,-1 1 1,1 0-1,-1 1 0,19-1 1,-30 3 8,0 0 0,0 1 0,0-1 0,0 1 0,0-1 0,0 1 0,-1 0 0,1-1 0,0 1 0,0 0 0,0 0 0,0-1 0,-1 1 0,1 0 0,0 0 0,-1 0 0,1 0 0,-1 0 0,1 0 0,-1 0 0,0 0 0,1 0 0,-1 0 0,0 0 0,0 0 0,1 1 0,-1-1 0,0 0 0,0 0 0,0 0 0,-1 0 0,1 0 0,0 0 0,-1 2 0,-7 51 38,4-35-16,4-19 9,0 1 1,1-1-1,-1 1 1,0-1-1,1 1 0,-1-1 1,0 0-1,1 1 1,-1-1-1,1 0 1,-1 1-1,1-1 1,-1 0-1,0 1 1,1-1-1,-1 0 1,1 0-1,-1 1 1,1-1-1,0 0 1,-1 0-1,1 0 1,-1 0-1,1 0 1,-1 0-1,1 0 1,-1 0-1,1 0 0,-1 0 1,1 0-1,0 0 1,-1 0-1,1-1 1,-1 1-1,1 0 1,-1 0-1,1-1 1,-1 1-1,1-1 1,33-9-3652,-26 8-1271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9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120 132 6662,'9'-3'2088,"1"-1"-11,0 0 0,0-1 1,0 0-1,17-12 0,-24 16-1783,-1-1-1,0 0 1,0 1-1,1-1 1,-1 0-1,0 0 1,-1-1-1,1 1 1,0 0-1,-1 0 1,1-1-1,-1 1 1,1-1-1,-1 0 1,0 1-1,0-1 1,-1 0-1,1 1 1,0-1-1,-1 0 1,0 0-1,0 0 1,0 0-1,0 1 1,0-1-1,0 0 1,-1 0-1,1 0 1,-2-2-1,2 4-278,-1-1 1,0 1-1,0 0 1,0 0-1,0 0 0,0 0 1,0 0-1,0 0 1,0 0-1,-1 0 0,1 0 1,0 0-1,0 1 1,-1-1-1,1 1 0,-1-1 1,1 1-1,0-1 0,-1 1 1,1 0-1,-1-1 1,1 1-1,-1 0 0,1 0 1,-1 0-1,1 0 1,-1 1-1,1-1 0,0 0 1,-1 1-1,1-1 1,-1 1-1,1-1 0,0 1 1,-1-1-1,-1 2 0,-3 1-55,0-1 0,0 1 0,0 1 0,0-1 0,1 1 0,-9 7-1,-2 6-114,1 0 0,-14 21 1,25-33 133,1 1 0,-1 0 0,1 0 0,0 1 0,0-1 1,1 1-1,-1-1 0,2 1 0,-1 0 0,-1 13 0,3-19 8,1 0 0,-1 0 0,1 0 0,-1-1-1,1 1 1,-1 0 0,1-1 0,-1 1 0,1 0-1,0-1 1,-1 1 0,1-1 0,0 1-1,-1-1 1,1 1 0,0-1 0,0 1 0,0-1-1,-1 0 1,1 1 0,0-1 0,0 0 0,0 0-1,0 0 1,0 0 0,-1 0 0,1 1 0,0-2-1,0 1 1,2 0 0,34-2 29,-34 2-34,27-4 72,-22 2-133,0 1 1,0 0-1,0 0 1,1 1-1,14 1 1,-21 0 46,0-1 1,1 1 0,-1 0-1,0-1 1,0 1 0,0 0-1,0 1 1,0-1-1,0 0 1,0 1 0,0-1-1,0 1 1,-1-1 0,1 1-1,0 0 1,-1 0-1,0-1 1,1 1 0,-1 0-1,0 1 1,0-1 0,0 0-1,0 0 1,0 0 0,0 3-1,1 5 29,1 0 1,-2 1-1,1-1 0,-2 1 1,1 0-1,-1-1 0,-1 1 1,0-1-1,0 1 0,-1-1 1,-1 1-1,1-1 0,-2 0 1,0 0-1,-8 16 0,5-12 82,-1-1-1,-1 0 0,0 0 0,-1-1 0,0-1 0,0 0 0,-1 0 1,-1-1-1,0 0 0,-16 9 0,25-17-39,0 0 0,0 0 0,0 0 0,0-1 0,0 1 0,0-1 0,-1 0 0,1 0 0,0 0 0,-1-1 0,1 1 0,-1-1 0,1 0 0,-1 0 0,-5-1 0,7 1-30,0-1 0,0 0 0,0 0-1,1 0 1,-1 0 0,0 0 0,1 0 0,-1-1-1,1 1 1,0 0 0,-1-1 0,1 1-1,0-1 1,0 1 0,0-1 0,0 0 0,0 0-1,0 1 1,0-1 0,1 0 0,-1 0-1,1 0 1,-1 0 0,1 0 0,0 0 0,-1 0-1,2-3 1,-2-5-75,0 0 0,2-1 1,-1 1-1,1 0 0,1 1 0,0-1 0,0 0 0,1 0 1,0 1-1,0-1 0,1 1 0,1 0 0,-1 0 0,12-15 1,-6 12 63,1 0 1,0 0 0,1 1 0,0 0 0,1 1-1,0 1 1,1 0 0,22-12 0,78-24 70,4-3-11,-106 43-37,-2-1 1,1-1-1,-1 0 1,0 0-1,0-1 1,0 0-1,13-16 1,-21 22-3,0 0 0,-1 0 1,1 0-1,0 0 0,-1 0 1,0 0-1,1 0 0,-1 0 1,0-1-1,0 1 0,0 0 0,-1-1 1,1 1-1,0-1 0,-1 1 1,0-1-1,0 1 0,1-1 1,-1 1-1,-1-1 0,1 1 0,0-1 1,-1 1-1,0-4 0,-1 4 9,1 0-1,-1 0 0,0 0 0,1 0 1,-1 1-1,0-1 0,0 1 1,0-1-1,-1 1 0,1 0 0,0 0 1,0 0-1,-1 0 0,1 0 0,0 0 1,-1 1-1,1-1 0,-1 1 0,1 0 1,-1 0-1,1 0 0,-1 0 1,-3 0-1,-1 1-35,1 1 0,-1 0 0,0 0 0,1 0 0,-1 0 1,1 1-1,0 0 0,0 1 0,0-1 0,1 1 0,-1 0 0,1 1 0,0-1 0,0 1 1,0 0-1,-5 8 0,5-8-10,1 0 0,0 0 0,0 1 0,1-1-1,0 1 1,0 0 0,0 0 0,0 0 0,1 0 0,0 0 0,1 1 0,-1-1 0,1 0 0,0 1 0,1-1 0,-1 1 0,2 10 0,0-16-73,-1 1 0,1-1 0,0 0 0,0 1 0,-1-1 0,1 0 0,0 1 0,0-1 0,0 0 0,1 0 1,-1 0-1,0 0 0,0 0 0,0 0 0,1 0 0,-1-1 0,1 1 0,-1 0 0,0-1 0,1 1 0,-1-1 0,1 1 0,0-1 0,-1 0 0,1 0 1,2 1-1,48-2-3363,-44 0 2642,1 0-476,1 0 0,0-1-1,-1 0 1,1 0 0,-1-1 0,15-8 0,17-11-7872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9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33 11787,'0'0'10068,"-12"9"-9091,-5 5-528,0 2 0,-28 32 0,39-42-359,1 1-1,0 0 1,0 0-1,1 0 1,-1 1-1,2-1 1,-1 1-1,1 0 1,0 0-1,1 1 1,0-1-1,0 0 1,0 11-1,2-18-74,0 0-1,1 1 1,-1-1-1,1 0 1,-1 1-1,1-1 1,-1 0-1,1 0 1,0 1-1,-1-1 1,1 0-1,0 0 1,0 0-1,0 0 1,0 0-1,0 0 1,0 0-1,0-1 1,3 2-1,30 17 117,-7-5-141,-22-11-10,-1 1 0,1 0 0,-1 0 0,0 0 0,0 1 0,0-1 0,-1 1 0,1 0 0,-1 0 0,0 0 0,-1 1 0,1-1 0,-1 1 0,0-1 0,0 1 0,-1 0 0,0 0 0,0 0 0,0-1 0,-1 1 0,0 0 0,0 9 0,-2-8 32,1 0 1,-1 0-1,0 0 1,-1-1-1,0 1 1,0-1-1,0 1 0,-1-1 1,0 0-1,0 0 1,0-1-1,-1 1 0,0-1 1,0 0-1,0 0 1,0-1-1,-1 0 0,-8 5 1,-29 14 694,41-22-633,-1 0-1,1 0 1,-1 0-1,1-1 1,-1 1 0,0-1-1,1 1 1,-1-1-1,0 0 1,1 0-1,-1 0 1,0 0 0,1-1-1,-1 1 1,-4-2-1,6 1-55,0 0 0,0-1 0,0 1 0,0 0-1,0-1 1,0 1 0,0-1 0,0 1 0,1-1-1,-1 0 1,1 1 0,-1-1 0,1 0 0,-1 1-1,1-1 1,0 0 0,0 1 0,0-1 0,0 0-1,0 0 1,0 1 0,1-1 0,-1 0 0,1 1-1,-1-1 1,2-2 0,15-46-205,-1 25 110,0 0 0,2 1-1,1 1 1,22-21 0,95-81 60,21-21-445,-156 145 442,20-25-146,-20 25 156,0 0-1,0 0 1,-1 1 0,1-1 0,0 0-1,-1 0 1,1 0 0,-1 0 0,1 0-1,-1 0 1,1 0 0,-1 0 0,0 0-1,1 0 1,-1 0 0,0 0 0,0 0-1,0-1 1,0 1 0,0 0-1,0 0 1,0 0 0,0-2 0,-2 3-17,0 0 1,1 1-1,-1-1 1,1 0 0,-1 1-1,1-1 1,-1 1-1,1-1 1,-1 1-1,1 0 1,-1 0 0,1-1-1,0 1 1,-1 0-1,1 0 1,0 0 0,0 1-1,-2 1 1,2-2-11,-13 11 105,1 1 1,1 1-1,0-1 1,0 2-1,2 0 1,0 0-1,0 1 1,2 0-1,0 1 1,1 0-1,-7 25 1,13-41-60,1 0 1,0 0-1,0 1 1,-1-1-1,1 0 0,0 0 1,0 0-1,1 1 1,-1-1-1,0 0 1,0 0-1,0 1 1,1-1-1,-1 0 1,1 0-1,-1 0 1,1 0-1,-1 0 1,1 0-1,0 0 0,-1 0 1,1 0-1,0 0 1,0 0-1,0 0 1,0 0-1,1 0 1,1 1 28,0-1 1,-1 0 0,1 0-1,0-1 1,0 1 0,0-1-1,0 1 1,-1-1 0,1 0 0,0 0-1,4 0 1,7-2 103,0-1 1,0 1-1,-1-2 1,15-5-1,35-19-34,-43 18-97,1 0 1,1 2 0,24-7 0,-46 15-21,1 0-1,-1 0 1,0 0 0,0-1-1,1 1 1,-1 0 0,0 0-1,1 0 1,-1 0-1,0 0 1,1 0 0,-1 0-1,0 0 1,1 0 0,-1 0-1,0 0 1,0 1 0,1-1-1,-1 0 1,0 0 0,1 0-1,-1 0 1,0 0 0,0 0-1,1 1 1,-1-1 0,0 0-1,0 0 1,1 1 0,-1-1-1,0 0 1,0 0 0,0 1-1,1-1 1,-1 0 0,0 0-1,0 1 1,-3 14-108,-17 25 189,13-29-83,7-10 22,0-1 1,-1 0-1,1 0 0,0 0 1,0 1-1,0-1 0,0 0 1,-1 0-1,1 1 0,0-1 1,0 0-1,0 0 0,0 1 1,0-1-1,0 0 0,0 1 1,0-1-1,0 0 0,0 0 1,0 1-1,0-1 1,0 0-1,0 0 0,0 1 1,0-1-1,0 0 0,0 0 1,0 1-1,0-1 0,0 0 1,1 0-1,-1 1 0,0-1 1,0 0-1,0 0 0,0 1 1,1-1-1,-1 0 0,0 0 1,0 0-1,0 0 1,1 1-1,-1-1 0,0 0 1,0 0-1,1 0 0,-1 0 1,0 0-1,0 0 0,1 0 1,-1 1-1,1-1 0,22-6 550,32-19-36,-49 22-579,1-1-15,0 0-1,0 1 0,0-1 0,0 2 0,1-1 0,-1 1 1,1 0-1,0 0 0,0 1 0,0 0 0,-1 1 1,15 0-1,-22 1 42,1-1 1,0 1-1,0 0 1,0-1-1,-1 1 0,1-1 1,0 1-1,-1 0 1,1 0-1,-1 0 1,1-1-1,-1 1 1,1 0-1,-1 0 0,1 0 1,-1 0-1,0 0 1,0 0-1,1 0 1,-1 0-1,0-1 1,0 1-1,0 0 0,0 0 1,0 0-1,0 0 1,0 0-1,0 0 1,-1 0-1,1 0 1,0 0-1,-1 0 0,1 0 1,-1 1-1,-11 30-3225,3-22-1209,0-5-3669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0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1 1 64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0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60 349 14414,'0'0'10991,"-7"13"-10868,-1 2-94,0 0 0,1 1-1,1 0 1,0 1 0,1-1-1,1 1 1,-4 31 0,7-47-27,1-1 0,0 1 0,1-1 1,-1 1-1,0-1 0,0 1 0,0-1 0,0 1 1,0-1-1,0 1 0,0-1 0,1 0 0,-1 1 1,0-1-1,0 1 0,1-1 0,-1 0 1,0 1-1,1-1 0,-1 1 0,0-1 0,1 0 1,-1 0-1,1 1 0,-1-1 0,0 0 0,1 0 1,-1 1-1,1-1 0,-1 0 0,1 0 1,0 0-1,20-1 205,21-17 340,-14-1-495,0-1-1,-2-1 0,0-1 1,-1-2-1,-2 0 0,0-2 1,27-40-1,-123 203-1225,72-135 1181,0 0 0,0 0-1,0 0 1,0 0 0,1 0 0,-1 1 0,1-1 0,-1 0 0,1 0 0,0 0 0,0 0 0,0 1-1,0 2 1,0-5-2,0 1 0,1-1 0,-1 1 0,0-1 0,0 1 0,1-1 0,-1 1 0,1-1 0,-1 1 0,0-1 0,1 0 0,-1 1 0,1-1 0,-1 0 0,1 1 0,-1-1 0,1 0 0,-1 0 0,1 1 0,-1-1 0,1 0 0,-1 0 0,1 0 0,0 0 0,-1 0 0,1 0 0,-1 0 0,1 0 0,-1 0 0,1 0 0,0 0 0,4-1 16,0 0 1,0-1-1,0 0 0,0 0 1,0 0-1,-1 0 0,1-1 1,-1 1-1,7-6 1,11-10-85,-1-2 1,-1 0-1,-1-1 1,0-1-1,-2 0 1,26-45 0,-10 6-8,39-104 0,-61 136-379,-22 50-242,-2 6 790,-40 69-1,29-56 665,2 1-1,-31 82 1,51-118-679,1 0 0,0 0 0,0 0 0,1 0 0,-1 0 0,1 0 0,1 0-1,0 9 1,-1-12-68,0 0-1,1 0 1,-1 0-1,1 0 1,0 0-1,-1 0 1,1 0-1,0-1 1,0 1-1,0 0 1,0 0-1,1-1 0,-1 1 1,0-1-1,1 1 1,-1-1-1,1 0 1,-1 1-1,1-1 1,0 0-1,0 0 1,-1 0-1,4 1 1,-2-1 6,-1-1 0,1 0 0,-1 0 0,0 0 0,1 0 0,-1 0 1,0-1-1,1 1 0,-1 0 0,0-1 0,0 0 0,1 0 0,-1 0 1,0 0-1,0 0 0,4-2 0,36-29 77,-21 15-147,-15 12 0,1 1 0,0-1 0,0 1 0,0 1 0,0-1-1,1 1 1,-1 0 0,1 1 0,0 0 0,16-2 0,-24 4 35,1 0-1,0 0 1,0 0 0,-1 0-1,1 0 1,0 1 0,-1-1-1,1 0 1,0 0-1,0 1 1,-1-1 0,1 0-1,0 1 1,-1-1 0,1 0-1,-1 1 1,1-1-1,-1 1 1,1-1 0,0 1-1,-1 0 1,0-1-1,1 1 1,-1-1 0,1 1-1,-1 0 1,0-1 0,1 2-1,0 27-147,-2-22 159,0-1-1,-1 1 1,0-1-1,0 0 1,0 0 0,-6 10-1,2-7 133,-1-1-1,-1 1 1,1-2-1,-1 1 1,-1-1-1,1 0 1,-13 7-1,18-12-12,-1 0 0,0 0-1,0 0 1,0 0 0,0 0-1,0-1 1,0 0 0,0 1 0,-1-2-1,1 1 1,0 0 0,0-1-1,-1 0 1,1 0 0,-1 0 0,1-1-1,0 1 1,0-1 0,-1 0-1,1 0 1,-6-3 0,7 3-150,1-1-1,0 0 1,0 1 0,0-1-1,1 0 1,-1 0 0,0 0 0,1 0-1,-1-1 1,1 1 0,-1 0 0,1-1-1,0 1 1,0 0 0,0-1 0,1 0-1,-1 1 1,0-5 0,-3-50-5486,4 55 5007,40 13-6150,-14-7 2984,3-1-2082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1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77 127 17104,'0'0'11980,"2"-9"-11804,38-96-123,-39 105-50,-1 0-1,0 0 1,0 0 0,1-1 0,-1 1-1,0 0 1,0 0 0,0-1-1,1 1 1,-1 0 0,0 0-1,0-1 1,0 1 0,0 0 0,0-1-1,0 1 1,1 0 0,-1 0-1,0-1 1,0 1 0,0 0-1,0-1 1,0 1 0,0 0-1,0-1 1,0 1 0,0 0 0,-1-1-1,1 1 1,0 0 0,0 0-1,0-1 1,0 1 0,0 0-1,0-1 1,-1 1 0,1 0 0,0 0-1,0-1 1,0 1 0,-1 0-1,1 0 1,0 0 0,0-1-1,-1 1 1,1 0 0,0 0 0,-1 0-1,-18 9-144,-29 31-286,43-35 412,-4 3-5,6-7 17,0 1 0,0 0 0,1 0-1,-1 0 1,1 1 0,0-1 0,-1 0 0,1 1 0,0 0-1,1-1 1,-1 1 0,0 0 0,1 0 0,-1 0 0,1 0 0,0 0-1,-1 5 1,3-7 6,-1 0-1,1 0 1,-1-1-1,1 1 1,0 0-1,-1-1 1,1 1 0,0-1-1,0 1 1,0-1-1,-1 1 1,1-1-1,0 1 1,0-1-1,0 0 1,0 1 0,0-1-1,0 0 1,0 0-1,0 0 1,0 0-1,-1 0 1,1 0-1,0 0 1,2 0-1,34 0-12,-29 0-18,30 1-19,-13 0 323,-1-1 0,35-4-1,-54 3-180,1 0 0,0 0-1,-1-1 1,1 1 0,0-1-1,-1 0 1,0-1-1,0 1 1,1-1 0,-1 0-1,-1-1 1,1 1-1,0-1 1,-1 0 0,5-5-1,-8 7-62,0 0-1,0 1 0,0-1 1,-1 0-1,1 0 0,0 0 1,-1 0-1,1 1 0,-1-1 1,0 0-1,0 0 0,0 0 1,0 0-1,0 0 0,0 0 1,0 0-1,-1 0 0,0-3 1,-1-7-191,2 12 122,5 0-6,0 0-1,-1 0 0,1 0 1,0 1-1,-1 0 0,1 0 1,-1 0-1,1 0 0,-1 1 1,0-1-1,0 1 0,7 4 1,7 2-369,34 6-909,-18-10-3244,-29-6-1840,-5-8-6374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1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20820,'0'0'6150,"67"0"-5318,-28 4-704,4-1-640,4-3-3332,-1 0-9961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3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103 210 10282,'0'0'4975,"4"-10"-1900,-1 1-2560,2-2 536,-1 0-1,0-1 0,-1 0 1,0 0-1,1-17 0,-4 29-999,0 0-1,0-1 1,0 1-1,0-1 1,-1 1 0,1-1-1,0 1 1,0 0-1,0-1 1,-1 1 0,1-1-1,0 1 1,0 0-1,-1-1 1,1 1 0,0 0-1,-1-1 1,1 1-1,0 0 1,-1 0 0,1-1-1,0 1 1,-1 0-1,1 0 1,-1 0 0,1 0-1,-1-1 1,1 1-1,0 0 1,-1 0-1,1 0 1,-1 0 0,1 0-1,-1 0 1,1 0-1,-1 0 1,1 0 0,0 0-1,-1 0 1,1 1-1,-1-1 1,1 0 0,-1 0-1,1 0 1,0 0-1,-1 1 1,1-1 0,-1 0-1,1 0 1,0 1-1,-1-1 1,-23 14-162,16-7 103,0 0 0,1 0 0,0 1 0,0 0 0,0 0 0,1 1 0,0 0 0,1 0 0,0 0 0,0 0 0,1 1 0,1 0 0,-1 0 0,1 0 0,-2 20 0,5-29 6,0 0 1,0 0 0,0-1 0,1 1-1,-1 0 1,0 0 0,1 0 0,-1 0-1,1 0 1,-1 0 0,1-1 0,-1 1-1,1 0 1,-1 0 0,1-1-1,0 1 1,-1 0 0,1-1 0,0 1-1,0-1 1,-1 1 0,1-1 0,0 1-1,0-1 1,0 0 0,0 1 0,0-1-1,0 0 1,-1 0 0,1 1-1,0-1 1,0 0 0,0 0 0,0 0-1,0 0 1,0 0 0,0-1 0,0 1-1,0 0 1,0 0 0,0 0-1,0-1 1,0 0 0,46-13 89,-30 5-58,-1-1 0,-1 0 0,0-1 1,0-1-1,-1-1 0,-1 0 0,13-15 1,-4 1 29,-1-1 0,31-56-1,-44 62 18,-6 14-220,-4 11-634,-17 31 528,-44 87-1,56-107 250,1 1-1,1-1 1,1 1-1,0 0 1,1 1 0,-2 22-1,5-36 1,-1-1 1,1 1-1,0-1 0,0 0 0,1 1 1,-1-1-1,0 1 0,0-1 0,1 1 1,-1-1-1,0 1 0,1-1 0,0 0 1,-1 1-1,1-1 0,0 0 0,0 0 1,-1 1-1,1-1 0,0 0 0,0 0 1,1 0-1,-1 0 0,0 0 0,1 1 1,1-2 10,-1 1-1,1 0 1,-1 0 0,0-1 0,1 0 0,-1 1 0,1-1 0,-1 0-1,1 0 1,-1 0 0,1-1 0,-1 1 0,5-2 0,0 1 15,0-2 0,0 1 1,-1-1-1,1 0 0,-1 0 1,1-1-1,-1 1 0,0-2 1,10-8-1,-12 8 7,-1 1-1,0 0 1,0-1 0,0 0-1,-1 0 1,1 1 0,-1-2 0,0 1-1,-1 0 1,1 0 0,-1 0-1,0-1 1,-1 1 0,1-1-1,-1-5 1,0 11-38,0 0 0,0-1-1,0 1 1,0 0 0,-1 0 0,1 0-1,0-1 1,0 1 0,0 0 0,0 0-1,-1 0 1,1 0 0,0 0 0,0-1-1,0 1 1,-1 0 0,1 0 0,0 0-1,0 0 1,0 0 0,-1 0-1,1 0 1,0 0 0,0 0 0,0 0-1,-1 0 1,1 0 0,0 0 0,0 0-1,-1 0 1,1 0 0,0 0 0,0 0-1,-1 0 1,1 0 0,0 0 0,0 0-1,0 0 1,-1 0 0,1 1 0,0-1-1,0 0 1,0 0 0,0 0 0,-1 0-1,1 1 1,0-1 0,0 0 0,0 0-1,0 0 1,-1 1 0,-10 8-133,6-4 128,0 0-1,1 1 1,0-1 0,0 1 0,0 0-1,1 0 1,0 0 0,0 0-1,0 1 1,1-1 0,0 1 0,1-1-1,-2 9 1,4-14 15,-1-1 0,1 1-1,0 0 1,0-1 0,0 1 0,0-1 0,0 1 0,0-1 0,-1 0-1,1 1 1,0-1 0,0 0 0,0 0 0,0 1 0,0-1 0,0 0-1,0 0 1,1 0 0,-1 0 0,0-1 0,0 1 0,0 0 0,0 0-1,1-1 1,29-5 125,-25 4-109,0 0 0,-1-1 0,1 0 1,-1 0-1,0 0 0,0 0 0,9-9 0,-12 9-10,0 0 0,0 0 1,0 0-1,-1 0 0,1 0 0,-1-1 0,0 1 0,0 0 0,0-1 0,0 1 0,0-1 0,-1 1 1,0-1-1,0 1 0,0-6 0,-2-20 78,1 21 430,0 0 1,1 0 0,0 0-1,0 0 1,1 0-1,2-13 1,-2 21-515,0-1 0,-1 1 0,1 0 0,0 0 0,0-1 0,-1 1 0,1 0 0,0 0 0,-1 0 0,1 0 0,0 0 0,0 0 0,-1 0 0,1 0 0,0 0 0,0 1 0,-1-1 0,1 0 0,0 0 0,-1 1 0,1-1 0,0 0 0,-1 1 0,1-1 0,0 1 0,-1-1 0,1 1 0,0 0 0,20 13-134,4 5-529,43 23 0,-2-12-3231,-19-17-1561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4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315 42 7719,'1'-25'11474,"-13"12"-6400,7 12-4945,0 0 0,0 0 1,0 1-1,-1 0 1,1 0-1,0 0 1,-6 1-1,-3-1 151,1 3-307,0-1 0,0 1 0,0 1 0,0 0 0,1 1 0,0 1 0,0 0 0,0 0 0,1 1 0,0 1 0,0-1 0,1 2 0,0 0 0,0 0 1,1 0-1,1 2 0,-1-1 0,2 1 0,-1 0 0,1 0 0,-9 21 0,16-30-19,-1 0 0,1-1 0,-1 1 0,1 0 0,0-1 0,0 1 0,0 0 0,0 0 0,0-1 0,0 1 0,0 0 0,0-1-1,1 1 1,-1 0 0,1-1 0,-1 1 0,1 0 0,0-1 0,-1 1 0,1-1 0,0 1 0,0-1 0,0 1 0,0-1 0,0 0 0,1 0 0,-1 1 0,0-1 0,1 0 0,-1 0 0,0 0 0,1 0 0,-1-1 0,1 1 0,0 0 0,2 0 0,9 3-1,0 0 0,-1-1 0,1-1 1,17 1-1,16 4-2,-38-4 48,-1 0-1,1 0 0,-1 1 1,0 0-1,0 0 1,-1 0-1,0 1 1,1 0-1,-1 0 1,7 9-1,-11-12 52,0 1-1,0-1 1,0 1-1,-1-1 1,1 1 0,0 0-1,-1 0 1,0 0-1,0 0 1,0 0-1,0 0 1,0 0-1,-1 0 1,1 1-1,-1-1 1,0 0 0,0 0-1,0 0 1,0 1-1,0-1 1,-1 0-1,0 0 1,1 0-1,-1 0 1,0 0-1,-1 0 1,1 0 0,-3 5-1,0-4 92,1 0 0,-1 0-1,0-1 1,0 1 0,0-1 0,0 0-1,-1 0 1,1 0 0,-1-1 0,0 1-1,1-1 1,-1 0 0,0-1-1,-1 1 1,1-1 0,-8 1 0,-1 0 54,-1 0 0,1-1 0,-1-1 0,-26-2 1,38 1-299,1 1 1,-1-1 0,0 0 0,1 0 0,-1 0 0,1 0 0,-1 0 0,1 0 0,-1-1-1,1 1 1,0-1 0,0 0 0,0 0 0,0 0 0,0 1 0,0-2 0,0 1-1,-2-4 1,-3-12-3535,8-2-3309,6 5-2268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4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16560,'0'0'7623,"8"52"-6182,-8-19-576,0 3-513,-2 1-159,-6-1-65,3-5-64,-1-4-64,2-9 32,2-3-993,2-11-1153,2-11-5702,4-11-1729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399 282 14382,'0'0'8968,"-4"-7"-8279,3 5-532,0-1 1,-1 1 0,0-1-1,1 1 1,-1 0-1,0 0 1,0-1-1,0 1 1,0 0 0,0 1-1,-1-1 1,1 0-1,-1 1 1,1-1 0,-1 1-1,1 0 1,-1 0-1,0 0 1,0 0 0,0 0-1,1 1 1,-1-1-1,0 1 1,-5-1-1,-5 0 50,0 1-1,0 0 0,0 0 0,0 1 0,-15 4 0,22-3-211,0 0 0,0 0 0,0 1-1,0 0 1,0 1 0,1-1 0,0 1 0,-1 0-1,1 0 1,0 1 0,-8 10 0,5-5-4,0 0 0,0 1 0,1 1 0,0-1-1,1 1 1,-6 15 0,9-20 2,1 0 0,0 0-1,0 0 1,0 0 0,1 0 0,0 0-1,1 0 1,0 1 0,0-1 0,0 0-1,1 0 1,0 1 0,3 7-1,-4-12 7,1-1 0,0 0-1,0-1 1,0 1-1,0 0 1,0 0 0,0 0-1,1-1 1,-1 1 0,1 0-1,-1-1 1,1 1-1,-1-1 1,1 0 0,0 0-1,0 1 1,0-1-1,0 0 1,0-1 0,0 1-1,0 0 1,0 0-1,0-1 1,0 1 0,0-1-1,0 0 1,0 0-1,0 0 1,1 0 0,-1 0-1,0 0 1,0 0 0,0-1-1,0 1 1,4-2-1,1 0 91,-1 0-1,1-1 0,-1 1 1,1-1-1,-1-1 0,0 1 0,0-1 1,-1 0-1,11-9 0,-3-1 67,0 1 0,-1-2 0,-1 0 1,0 0-1,-1-1 0,-1 0 0,0 0 0,-1-1 0,-1-1 0,-1 1 0,0-1 0,-1 0 0,-1-1 1,-1 1-1,-1-1 0,0 1 0,-1-1 0,-2-21 0,-1 33-201,1 0 1,-1 0-1,0 0 1,-1 1-1,0-1 1,0 1-1,0 0 1,-1-1-1,1 1 1,-2 1-1,1-1 1,-1 1-1,1 0 1,-1 0-1,-1 0 1,1 0-1,-1 1 0,0 0 1,0 0-1,0 1 1,0 0-1,-1 0 1,1 0-1,-1 1 1,-9-3-1,7 3-35,0-1 0,0 1-1,0 0 1,-1 1 0,1 0 0,-1 1-1,1 0 1,-1 0 0,1 1 0,-1 1-1,1-1 1,0 1 0,0 1-1,0 0 1,0 0 0,0 0 0,1 1-1,-12 7 1,15-7-252,-1 0-1,1 1 0,1-1 1,-1 1-1,1 0 1,0 0-1,0 1 1,0-1-1,1 1 1,-5 9-1,1 11-4171,7 2-4041,4-15-1538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5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9833,'0'0'14926,"0"9"-14984,-16 401 4035,16-333-3160,14-155 853,-13 60-1639,1-71-102,-2 80-117,-1 1-1,0-1 1,0 0-1,-1 1 1,0-1-1,0 1 1,-6-13-1,8 21 174,0 0 0,0 0 0,0 0 0,0 0 1,0 1-1,-1-1 0,1 0 0,0 0 0,0 0 0,0 0 0,0 0 0,0 0 0,0 0 0,0 0 0,0 1 0,0-1 0,0 0 0,0 0 0,0 0 0,0 0 0,0 0 0,0 0 0,0 0 0,-1 0 0,1 0 0,0 0 0,0 0 0,0 0 0,0 1 0,0-1 0,0 0 0,0 0 0,0 0 1,-1 0-1,1 0 0,0 0 0,0 0 0,0 0 0,0 0 0,0 0 0,0 0 0,0 0 0,-1 0 0,1 0 0,0 0 0,0 0 0,0-1 0,0 1 0,0 0 0,0 0 0,0 0 0,0 0 0,-1 0 0,1 0 0,0 0 0,0 0 0,0 0 0,0 0 0,0 0 0,0 0 0,0-1 0,0 1 0,-3 19-235,2 20 173,2-35 79,0-1 1,0 1-1,0-1 1,0 1-1,1-1 1,0 1-1,-1-1 0,1 0 1,0 0-1,0 0 1,1 0-1,-1 0 1,1-1-1,-1 1 1,1-1-1,0 1 1,0-1-1,0 0 0,0 0 1,0 0-1,1-1 1,-1 1-1,0-1 1,1 1-1,-1-1 1,1-1-1,0 1 1,-1 0-1,7 0 0,-4-1 28,0 0-1,0 0 0,0 0 0,0 0 0,0-1 0,0 0 0,0-1 0,0 1 1,0-1-1,0 0 0,-1 0 0,1-1 0,-1 0 0,0 0 0,0 0 0,0-1 1,6-5-1,-6 5-13,0-1 0,0-1 1,0 1-1,-1-1 1,0 1-1,0-1 0,-1-1 1,1 1-1,-1 0 0,-1-1 1,1 1-1,-1-1 1,0 0-1,1-9 0,-22 55-550,-7 36 792,24-69-202,0 0 1,1 0-1,0-1 0,1 1 1,-1 0-1,1 0 1,0 0-1,0 0 0,1 0 1,0 0-1,2 7 1,-3-12-42,0 0 1,1-1 0,-1 1-1,1-1 1,-1 1-1,1 0 1,0-1 0,-1 1-1,1-1 1,0 1-1,-1-1 1,1 1 0,0-1-1,0 0 1,-1 1-1,1-1 1,0 0 0,0 0-1,-1 0 1,1 1 0,0-1-1,0 0 1,0 0-1,0 0 1,-1 0 0,1 0-1,0 0 1,0-1-1,0 1 1,-1 0 0,1 0-1,0-1 1,0 1 0,-1 0-1,1-1 1,0 1-1,0-1 1,0 0 0,27-17 533,-12 0-500,0 0-1,-2-1 1,0 0-1,-1-1 1,11-23-1,4-5-334,-37 88-670,6-19 968,-1-5-46,-2 6 280,1 1 0,2 1 0,-2 28 0,5-51-231,0 0 0,1 0 0,-1 0 0,0 0 0,1 0 1,-1 0-1,1 0 0,-1-1 0,1 1 0,-1 0 0,1 0 0,0 0 0,-1-1 1,1 1-1,0 0 0,0-1 0,0 1 0,-1-1 0,1 1 0,0-1 1,0 1-1,0-1 0,0 0 0,0 1 0,0-1 0,0 0 0,0 0 0,0 0 1,0 1-1,0-1 0,0 0 0,0 0 0,0-1 0,0 1 0,0 0 0,0 0 1,0 0-1,0-1 0,0 1 0,0 0 0,0-1 0,5 0-94,0-1 0,-1 1-1,1-1 1,-1 0 0,0 0-1,7-5 1,13-15-3308,-14 1-5622,-6 2-4759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152 188 17681,'0'0'8893,"-11"3"-8967,3-1 76,0 1 0,0 1 0,1-1 1,-1 1-1,1 1 0,0-1 0,0 1 1,1 1-1,-1-1 0,1 1 0,0 0 1,1 0-1,0 1 0,0 0 0,0 0 1,0 0-1,1 0 0,-3 10 0,3-10 109,1-1-1,0 1 1,1 0 0,0 0-1,0 0 1,-1 9-1,2-15-93,1 0 0,0 0 0,0 0 0,1 1 0,-1-1-1,0 0 1,0 0 0,0 0 0,1 1 0,-1-1 0,1 0 0,-1 0 0,1 0 0,-1 0-1,1 0 1,0 0 0,-1 0 0,1 0 0,0 0 0,0 0 0,0 0 0,0-1 0,0 1 0,0 0-1,0 0 1,0-1 0,0 1 0,0-1 0,0 1 0,0-1 0,0 1 0,0-1 0,1 0 0,-1 0-1,0 1 1,0-1 0,0 0 0,1 0 0,-1 0 0,0 0 0,0 0 0,2-1 0,5 0 18,0 0 0,-1-1 1,1 0-1,0 0 1,-1-1-1,0 1 1,0-2-1,0 1 1,0-1-1,0 0 1,-1-1-1,1 1 0,-1-1 1,0 0-1,-1-1 1,6-6-1,11-13-63,-1 0 0,23-39-1,-35 48-67,8-13-478,-14 26-210,-8 19-516,-9 17 1210,-15 41-2,27-67 193,0-1 0,1 1 0,-1 0-1,1-1 1,1 1 0,0 0 0,-1 0 0,3 13 0,-1-19-66,-1 0-1,0 0 1,1 0 0,-1-1 0,1 1-1,-1 0 1,1 0 0,-1-1 0,1 1-1,0 0 1,-1-1 0,1 1 0,0-1-1,0 1 1,-1-1 0,1 1 0,0-1-1,0 0 1,0 1 0,0-1 0,0 0-1,-1 0 1,1 1 0,0-1 0,0 0-1,0 0 1,0 0 0,0 0 0,0 0-1,0 0 1,0 0 0,-1-1 0,1 1-1,0 0 1,0 0 0,0-1 0,0 1-1,0 0 1,-1-1 0,1 1 0,0-1-1,1 0 1,35-21 1087,-12-1-1121,-1-1 0,-1-1 0,-1-1 0,-2-1 0,0-1 0,-2-1 0,-1 0 0,-1-1 0,21-58 0,-35 71-491,-10 19-62,-12 22 254,5-1 484,2 0-1,1 1 1,0 0-1,2 0 1,1 1-1,1 1 1,1-1-1,1 1 1,2 1-1,0-1 1,1 30-1,3-55-174,0 1 0,0-1 0,0 0 0,0 0-1,0 0 1,1 0 0,-1 1 0,0-1-1,1 0 1,-1 0 0,1 0 0,-1 0-1,1 0 1,0 0 0,-1 0 0,1 0 0,0 0-1,0 0 1,0 0 0,-1-1 0,1 1-1,0 0 1,0-1 0,0 1 0,0 0-1,0-1 1,1 1 0,-1-1 0,0 1 0,0-1-1,0 0 1,0 0 0,0 1 0,1-1-1,-1 0 1,0 0 0,0 0 0,0 0-1,3-1 1,-1 1 17,0-1-1,0 1 1,1-1-1,-1 0 1,0 0 0,0 0-1,0 0 1,0-1-1,0 1 1,0-1-1,-1 0 1,1 0 0,3-3-1,-1-1-29,0 0-1,0-1 1,-1 0 0,0 0-1,0 0 1,-1-1 0,0 1-1,0-1 1,-1 1-1,0-1 1,0 0 0,0 0-1,-1 0 1,-1 0 0,1 0-1,-1 0 1,-2-13-1,2 20-8,0 1 0,0-1-1,0 1 1,0-1-1,-1 1 1,1-1 0,0 1-1,0-1 1,0 1-1,0-1 1,-1 1-1,1-1 1,0 1 0,-1-1-1,1 1 1,0 0-1,-1-1 1,1 1-1,0-1 1,-1 1 0,1 0-1,-1-1 1,1 1-1,-1 0 1,1 0-1,-1-1 1,1 1 0,-1 0-1,1 0 1,-1 0-1,1 0 1,-1 0-1,-16 9-264,13-6 253,1 0 0,0 1 0,0-1 0,0 1 0,0 0 0,1 0-1,-3 4 1,3-3 17,1 0 0,-1-1-1,1 1 1,0 0 0,1 0 0,-1 0-1,1 0 1,0 0 0,0 0-1,1 8 1,0-11 12,0 0 0,0-1 0,-1 1-1,1 0 1,0-1 0,0 1 0,0-1 0,1 1 0,-1-1 0,0 0-1,0 1 1,1-1 0,-1 0 0,1 0 0,-1 0 0,1 0 0,0 0-1,-1 0 1,1 0 0,0-1 0,0 1 0,-1-1 0,1 1 0,0-1-1,0 0 1,0 1 0,0-1 0,-1 0 0,1 0 0,2-1-1,7 0 38,0-1-1,0-1 0,0 0 0,0 0 0,-1-1 0,1-1 0,-1 1 0,0-2 1,-1 1-1,1-2 0,-1 1 0,14-14 0,-9 9-114,0-1 1,-1 0-1,-1-1 0,0-1 1,11-16-1,-25 35 65,-36 83 68,35-79-10,0-1 1,1 1 0,0-1 0,1 1-1,0 0 1,0 0 0,1-1 0,0 1-1,1 9 1,0-17-40,-1 0 0,1-1 0,-1 1 0,1 0-1,-1-1 1,1 1 0,-1-1 0,1 1 0,0 0 0,-1-1 0,1 1-1,0-1 1,-1 0 0,1 1 0,0-1 0,0 1 0,0-1 0,-1 0-1,1 0 1,0 0 0,0 1 0,0-1 0,-1 0 0,1 0 0,0 0-1,0 0 1,0 0 0,0 0 0,-1-1 0,1 1 0,0 0 0,0 0-1,0 0 1,0-1 0,31-10 256,-26 8-428,0-1-1,0 1 0,-1-2 0,1 1 1,-1 0-1,0-1 0,0 0 0,0 0 0,-1-1 1,0 0-1,0 1 0,5-9 0,-7 8-999,1 0-1,-1 0 1,0-1-1,-1 1 1,0 0-1,0-1 1,0 1-1,0-10 1,-1-12-8225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7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18161,'0'0'9705,"-36"59"-14926,30-45-1889,6 2-3685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7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43 18514,'0'0'8509,"-8"-8"-7516,5 5-985,1 0 0,-1 1 0,1-1 0,-1 1 0,0-1-1,0 1 1,0 0 0,-1 0 0,1 0 0,0 0 0,-1 1 0,1-1 0,-1 1 0,0 0 0,1 0 0,-1 0 0,0 1 0,1-1 0,-1 1 0,0 0-1,0 0 1,0 0 0,1 1 0,-1-1 0,0 1 0,1 0 0,-1 0 0,0 0 0,1 0 0,-1 1 0,1 0 0,0-1 0,-1 1 0,1 0 0,0 1 0,-3 2-1,0 0 19,0 0 0,0 0 0,1 0-1,-1 1 1,1 0 0,1 0 0,-1 0-1,1 0 1,0 1 0,0 0 0,1 0-1,0 0 1,0 0 0,1 0 0,0 1-1,-2 9 1,5-16-12,-1 0 0,1 0-1,-1 0 1,1 0 0,0 0-1,-1 0 1,1 0 0,0 0-1,-1 0 1,1 0 0,0 0-1,0 0 1,0-1 0,0 1-1,0 0 1,0-1 0,0 1-1,0-1 1,0 1 0,0-1 0,1 1-1,-1-1 1,0 0 0,0 1-1,0-1 1,0 0 0,1 0-1,-1 0 1,0 0 0,0 0-1,0 0 1,1 0 0,-1-1-1,1 1 1,51-9 393,-33 2-364,0-2-1,32-18 0,-38 19-209,0 0 0,1 0 1,0 2-1,1 0 0,-1 0 0,21-3 0,-35 9 155,-1 0 0,1 0 0,0 0 0,0 0 0,-1 0 0,1 0 0,0 0 0,0 0 0,-1 0 0,1 0 1,0 0-1,-1 1 0,1-1 0,0 0 0,0 0 0,-1 1 0,1-1 0,0 1 0,-1-1 0,1 0 0,-1 1 0,1-1 0,-1 1 0,1-1 0,-1 1 0,1 0 0,-1-1 0,1 1 0,-1 0 0,0-1 0,1 1 0,-1 0 0,0-1 0,1 1 0,-1 0 0,0-1 0,0 1 0,0 0 0,0 0 0,0-1 0,0 1 0,0 0 0,0 0 0,0-1 0,0 2 0,-9 46 137,3-13 301,7-34-408,-1 0 0,1-1 1,0 1-1,0-1 0,0 1 0,0-1 0,0 1 0,0-1 0,0 0 0,0 0 0,0 1 0,-1-1 0,1 0 0,0 0 0,0 0 0,1 0 0,-1 0 0,0 0 0,-1 0 0,1 0 0,2-1 0,23-3 215,45-24-42,-62 23-490,1 0 0,-1 1 1,1 0-1,0 1 0,0 0 0,0 0 0,0 1 0,1 0 1,-1 1-1,15 0 0,-24 1 206,-1 0 1,1 0-1,-1 0 1,1 0-1,-1 0 0,1 0 1,-1 1-1,0-1 0,1 0 1,-1 0-1,1 0 0,-1 0 1,0 1-1,1-1 1,-1 0-1,0 1 0,1-1 1,-1 0-1,0 0 0,1 1 1,-1-1-1,0 1 1,0-1-1,1 0 0,-1 1 1,0-1-1,0 1 0,0-1 1,0 0-1,1 1 1,-1-1-1,0 1 0,0 0 1,-1 10-6859,-2-5-4206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8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41 174 8168,'0'0'13031,"-4"11"-11734,-24 77 626,25-78-1803,1 0 0,0 0 1,1 0-1,0 0 0,1 0 1,0 1-1,1-1 0,2 14 0,-3-23-94,1 1 0,0 0 0,0 0 0,0-1 0,0 1 0,0-1 0,0 1-1,1-1 1,-1 0 0,0 1 0,1-1 0,-1 0 0,1 0 0,0 0 0,-1 0-1,1 0 1,0 0 0,-1 0 0,1-1 0,0 1 0,0-1 0,0 1 0,-1-1-1,1 0 1,0 1 0,0-1 0,0 0 0,0 0 0,0-1 0,0 1 0,0 0-1,-1-1 1,1 1 0,3-2 0,2 1 169,1-1 0,0 0-1,-1-1 1,0 0 0,1 0 0,12-8-1,98-93 73,-118 104-278,0 0 0,0 0-1,0-1 1,0 1 0,0 0-1,0 0 1,0 0 0,1-1-1,-1 1 1,0 0 0,0 0-1,0 0 1,0 0 0,0 0 0,0-1-1,1 1 1,-1 0 0,0 0-1,0 0 1,0 0 0,0 0-1,1 0 1,-1 0 0,0 0-1,0 0 1,0 0 0,1-1 0,-1 1-1,0 0 1,0 0 0,0 0-1,1 0 1,-1 0 0,0 0-1,0 1 1,0-1 0,1 0-1,-1 0 1,0 0 0,0 0 0,0 0-1,1 0 1,-1 0 0,0 0-1,0 0 1,0 0 0,0 1-1,0-1 1,1 0 0,-1 0-1,0 0 1,0 0 0,0 0 0,0 1-1,0-1 1,0 0 0,1 0-1,-1 0 1,0 1 0,0-1-1,0 0 1,-3 19-197,-12 21 226,10-29 18,1-3 57,0 0 0,0 0-1,1 0 1,1 1-1,-1-1 1,1 0 0,1 1-1,-2 11 1,4-19-65,-1 0 0,1-1 0,-1 1-1,1 0 1,-1-1 0,1 1 0,-1-1 0,1 1 0,-1-1 0,1 1 0,0-1 0,-1 0 0,1 1 0,0-1-1,0 0 1,-1 1 0,1-1 0,0 0 0,0 0 0,-1 0 0,1 1 0,0-1 0,0 0 0,-1 0 0,1 0-1,0-1 1,1 1 0,25-2 771,-26 2-740,15-4 40,0-1 0,-1 0 0,0-2 0,1 1 0,-2-2 0,1 0 0,16-13 0,17-7-155,-33 24-1526,-11 14 1324,-15 29-966,4-14-5518,20-40 2486,-1 1 3120,85-135-2976,-66 96 4333,3 1 0,53-62 0,-68 98 2198,-21 31 532,-22 33-30,-66 130 1570,79-151-3903,1 0 0,1 1 0,2 0 0,-7 52 0,13-79-572,1-1-1,0 1 1,0 0 0,0 0-1,0 0 1,0 0 0,0 0-1,0 0 1,0-1 0,0 1-1,1 0 1,-1 0 0,0 0-1,0 0 1,1-1 0,-1 1-1,0 0 1,1 0 0,-1-1-1,1 1 1,0 1 0,13-4 616,-11 1-557,1-1 0,-1-1 1,0 1-1,-1 0 1,1-1-1,0 1 0,-1-1 1,3-3-1,0-2-123,0 1 0,-1-1 1,0 0-1,0 0 0,-1-1 1,0 1-1,0-1 0,-1 1 0,0-1 1,-1 0-1,0 0 0,0 0 1,-1 1-1,0-1 0,-3-18 0,-7 53-560,9-23 601,0 1 0,1 0 0,0 0 0,0 0 0,0 0 0,0 0 0,1 0 0,0-1-1,-1 1 1,1 0 0,1 0 0,-1-1 0,0 1 0,1 0 0,0-1 0,0 0 0,4 7 0,-3-8 44,0 0 0,1 0-1,-1 0 1,0 0 0,1-1 0,-1 1-1,1-1 1,-1 0 0,1 0 0,0 0 0,-1-1-1,1 1 1,0-1 0,0 0 0,-1 0-1,1 0 1,0 0 0,0-1 0,4-1-1,-2 1 56,0-1 0,0 0-1,0 0 1,0 0-1,-1-1 1,1 0-1,-1 0 1,1 0-1,-1-1 1,0 0 0,6-6-1,-7 6-74,-1 1-1,1 0 0,-1-1 1,0 0-1,0 0 1,-1 0-1,1 0 0,-1 0 1,0 0-1,0-1 1,0 1-1,-1-1 1,0 1-1,0-1 0,1-8 1,-1 13-37,-1-1 0,0 1 0,0-1 0,0 1 0,0 0 0,0-1 0,0 1 0,0-1 0,0 1 0,-1 0 0,1-1-1,0 1 1,0 0 0,0-1 0,0 1 0,0 0 0,-1-1 0,1 1 0,0 0 0,0-1 0,0 1 0,-1 0 0,1-1 0,0 1 0,-1 0 0,1 0 0,0-1 0,0 1 0,-1 0 0,1 0 0,0 0 0,-1-1 0,1 1 0,-1 0 0,1 0 0,0 0 0,-1 0 0,-17 6-365,-13 20 148,28-22 230,0 1 1,1-1-1,-1 1 1,1 0-1,0 0 0,0 0 1,0 0-1,1 1 0,0-1 1,0 0-1,0 1 0,0 8 1,1-12 6,1 0 0,-1 0 0,1 0 0,-1 0 1,1 0-1,0-1 0,-1 1 0,1 0 0,0 0 0,0 0 1,1-1-1,-1 1 0,0-1 0,0 1 0,1-1 1,-1 1-1,1-1 0,0 0 0,-1 1 0,1-1 0,0 0 1,-1 0-1,1-1 0,0 1 0,0 0 0,0 0 0,0-1 1,0 1-1,0-1 0,0 0 0,0 0 0,0 0 1,0 1-1,0-2 0,2 1 0,14 0-83,0-2 0,-1 0 0,1 0 0,-1-2 0,0 0 0,0-1 0,0-1 0,-1 0 0,1-1 0,25-17 0,-40 24 197,-1-1 0,1 0 1,-1 0-1,0 0 0,0 0 0,0 0 0,1 0 0,-1-1 0,0 1 0,0 0 1,-1 0-1,1-1 0,0 1 0,0-1 0,-1 1 0,1-1 0,-1 1 0,1-1 1,-1 1-1,1-1 0,-1 1 0,0-1 0,0 0 0,0 1 0,0-1 0,0 1 1,0-1-1,0 0 0,-1 1 0,1-1 0,-1-1 0,-3-6 4,1 0 0,-1 0 0,-1 0-1,-7-10 1,-6-14-3,42 33-857,73 12-6523,-54-11 101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9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6 11115,'0'0'323,"0"0"0,0-1 0,0 1 0,1 0 0,-1-1 1,0 1-1,0 0 0,1-1 0,-1 1 0,0 0 0,1 0 1,-1-1-1,0 1 0,1 0 0,-1 0 0,0 0 0,1-1 1,-1 1-1,1 0 0,-1 0 0,0 0 0,1 0 0,-1 0 1,1 0-1,-1 0 0,0 0 0,1 0 0,-1 0 0,1 0 1,-1 0-1,0 0 0,1 0 0,-1 0 0,1 0 0,-1 1 1,1-1-1,-5 16 2201,-19 29-3562,23-44 1405,-51 83 439,-4-2 0,-83 96 0,195-250-1237,-4-2 0,-3-2 0,41-87 0,-77 142 300,-11 34-324,-14 40 187,-13 27 582,9-38 166,2 2-1,1 0 1,3 0 0,2 1-1,-2 46 1,22-133 86,-9-1-682,-2-79 1,-2 72-28,-3 35 105,-4 14-151,6 2 172,0-1-1,0 1 1,0 0 0,0 1-1,0-1 1,0 0-1,0 0 1,1 0 0,-1 0-1,0 1 1,1-1-1,-1 0 1,1 1-1,-1-1 1,1 1 0,0 0-1,-2 7-4,0-1 0,1 1 0,1-1 0,-1 1 0,2-1 0,-1 1 1,1 0-1,0-1 0,1 1 0,0-1 0,0 0 0,7 15 0,-7-19 28,1 1 0,0-1-1,0-1 1,0 1 0,0 0 0,1-1 0,-1 1 0,1-1 0,0 0 0,0-1 0,0 1-1,0-1 1,1 1 0,-1-1 0,1 0 0,-1-1 0,1 1 0,0-1 0,0 0-1,-1 0 1,1-1 0,0 1 0,10-1 0,-7-1 28,0 0 1,0 0-1,-1-1 1,1 0-1,0 0 1,-1-1-1,1 0 1,-1 0-1,0 0 1,0-1-1,0 0 0,-1-1 1,0 0-1,1 0 1,-1 0-1,-1 0 1,1-1-1,-1 0 1,0-1-1,-1 1 1,1-1-1,-1 1 0,0-1 1,-1-1-1,0 1 1,0 0-1,0-1 1,-1 0-1,0 1 1,-1-1-1,0 0 1,1-14-1,-2 21-43,0 1-1,0 0 1,0 0 0,0-1-1,0 1 1,0 0-1,0 0 1,0-1 0,0 1-1,0 0 1,0-1 0,0 1-1,0 0 1,0 0 0,0-1-1,-1 1 1,1 0-1,0 0 1,0-1 0,0 1-1,0 0 1,0 0 0,-1 0-1,1-1 1,0 1-1,0 0 1,0 0 0,-1 0-1,1-1 1,0 1 0,0 0-1,-1 0 1,1 0-1,0 0 1,0 0 0,-1 0-1,1 0 1,0-1 0,0 1-1,-1 0 1,1 0 0,0 0-1,0 0 1,-1 0-1,-14 8-182,-10 17 101,18-18 170,0 2 0,1-1 0,0 1 0,1 0 0,0 0-1,0 0 1,1 1 0,0 0 0,1 0 0,0 0 0,1 0 0,-3 17-1,5-26-63,0 0-1,0 0 1,0 0-1,0-1 1,0 1-1,0 0 1,1 0 0,-1-1-1,0 1 1,0 0-1,1 0 1,-1-1-1,0 1 1,1 0-1,-1-1 1,1 1-1,-1 0 1,0-1-1,1 1 1,0-1-1,-1 1 1,1-1-1,-1 1 1,1-1-1,0 1 1,-1-1-1,1 1 1,0-1-1,0 1 1,27-2 673,-20-2-542,0 1 0,0-1 1,-1 0-1,1-1 1,7-5-1,1-2-124,-1-1 0,0-1 0,-1-1-1,-1 0 1,0-1 0,0 0 0,-2-1 0,0 0-1,0-1 1,-2 0 0,8-20 0,-27 62-155,2 0 1,0 0-1,2 1 1,0 0-1,-2 46 0,7-71 71,1 0 0,0 0-1,0 0 1,0 0-1,0 0 1,0 0-1,0 0 1,0 0-1,0 0 1,0 0 0,0 0-1,1 0 1,-1 0-1,0 0 1,1 0-1,-1 0 1,1 0-1,-1 0 1,1 0-1,-1 0 1,1-1 0,0 1-1,0 0 1,-1 0-1,1-1 1,0 1-1,0 0 1,0-1-1,-1 1 1,1-1 0,0 1-1,0-1 1,0 1-1,0-1 1,0 0-1,0 1 1,0-1-1,0 0 1,0 0 0,0 0-1,0 0 1,0 0-1,1 0 1,-1 0-1,0 0 1,0 0-1,0 0 1,0-1 0,0 1-1,0 0 1,0-1-1,0 1 1,0-1-1,-1 1 1,3-2-1,3-1-1624,1-1-1,-1 1 0,0-1 1,0-1-1,-1 1 1,11-11-1,9-17-12160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0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10602,'0'0'6417,"-4"11"-4100,-14 41-462,-47 158 3397,56-171-4880,1 0 0,2 1-1,-2 66 1,8-79-223,0-40-10,0-45-864,0 42 466,-1-1 0,0 0 1,-2 1-1,0 0 1,0-1-1,-2 1 0,0 1 1,-14-31-1,24 52 311,0 0 0,1 0 0,0 0 0,0-1 0,0 0 0,1 0 0,0-1 0,12 7 1,35 14-3052,-19-14-1283,0-4-1771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1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207 341 4740,'0'0'16582,"-11"-4"-14965,7 2-1515,0 0 0,0 1 0,0 0-1,0-1 1,-1 2 0,1-1 0,0 0 0,-1 1 0,1 0-1,-1 0 1,1 0 0,0 0 0,-1 1 0,1 0 0,0 0-1,-1 0 1,1 0 0,0 1 0,0 0 0,0-1 0,0 1 0,0 1-1,0-1 1,1 1 0,-6 4 0,0 1 192,2-4-85,0 1 1,1 0 0,0 1 0,0 0 0,0 0 0,1 0-1,0 0 1,0 1 0,1 0 0,-1 0 0,1 0 0,-3 11-1,7-17-191,0-1 0,1 1 0,-1 0 0,1 0 0,-1-1 0,1 1-1,0 0 1,-1-1 0,1 1 0,0 0 0,-1-1 0,1 1 0,0-1-1,0 0 1,0 1 0,-1-1 0,1 1 0,0-1 0,0 0 0,0 0-1,0 1 1,0-1 0,0 0 0,-1 0 0,1 0 0,0 0 0,0 0 0,0 0-1,0 0 1,1-1 0,43 1 155,-34 0-147,159 0-453,-160 1 477,-10-1-34,0 0 1,0 0-1,0 0 0,0-1 1,0 1-1,0 0 0,0 0 1,0 0-1,0 0 0,0 0 1,0 0-1,0 0 0,0 0 1,-1-1-1,1 1 0,0 0 0,0 0 1,0 0-1,0 0 0,0 0 1,0 0-1,0 0 0,0 0 1,0-1-1,0 1 0,0 0 1,0 0-1,0 0 0,0 0 1,1 0-1,-1 0 0,0 0 1,0-1-1,0 1 0,0 0 1,0 0-1,0 0 0,0 0 1,0 0-1,0 0 0,0 0 1,0 0-1,0 0 0,0 0 1,1 0-1,-1-1 0,0 1 1,0 0-1,0 0 0,0 0 0,0 0 1,0 0-1,0 0 0,1 0 1,-1 0-1,0 0 0,0 0 1,0 0-1,0 0 0,0 0 1,0 0-1,0 0 0,0 0 1,1 0-1,-1 0 0,0 0 1,0 0-1,0 0 0,0 1 1,-1-20 199,-3-136 206,7 154-518,0 1-1,0-1 1,0 1-1,0 0 1,0 0-1,0 0 0,0 1 1,0-1-1,0 1 1,-1 0-1,5 1 1,-6-2 10,8 3-462,0-1 0,0-1 0,0 0 0,0 0 0,1-1 0,-1 0-1,0 0 1,17-4 0,-21 3-98,0-1 0,1 1-1,-1-2 1,0 1 0,0 0 0,-1-1-1,1 0 1,0 0 0,-1-1 0,0 1-1,0-1 1,0 0 0,0 0 0,0 0-1,5-9 1,29-51-6343,-6-7 4639,-16 22 4729,-5 1 4111,-11 48-6380,0 0 0,0 0 0,0 0 0,0 0 0,0 0-1,0 0 1,0 0 0,0 0 0,0 0 0,0-1 0,0 1-1,0 0 1,0 0 0,1 0 0,-1 0 0,0 0 0,0 0-1,0 0 1,0-1 0,0 1 0,0 0 0,0 0 0,0 0-1,0 0 1,0 0 0,0 0 0,0 0 0,-1-1 0,1 1-1,0 0 1,0 0 0,0 0 0,0 0 0,0 0 0,0 0-1,0 0 1,0 0 0,0 0 0,0-1 0,0 1 0,0 0 0,0 0-1,0 0 1,-1 0 0,1 0 0,0 0 0,0 0 0,0 0-1,0 0 1,0 0 0,0 0 0,0 0 0,-1 0 0,1 0-1,0 0 1,0 0 0,0 0 0,0 0 0,0 0 0,0 0-1,0 0 1,-1 0 0,1 0 0,0 0 0,0 0 0,0 0-1,0 0 1,-9 9 1686,-9 16-1638,-10 34 921,3 1 0,2 1 1,3 0-1,-19 103 1,37-155-888,0-1 1,1 0 0,0 0 0,1 0 0,0 15-1,0-22-168,1 0-1,-1 0 0,0 1 1,0-1-1,1 0 1,-1 0-1,0 0 0,1 0 1,-1 0-1,1-1 0,-1 1 1,1 0-1,0 0 0,-1 0 1,1 0-1,0 0 0,0-1 1,-1 1-1,1 0 1,2 0-1,-2 0 5,1-1 1,-1 0-1,1 0 1,0 0-1,-1 0 1,1 0-1,-1 0 1,1 0-1,0 0 1,-1-1-1,1 1 1,-1 0-1,1-1 1,-1 0-1,1 1 1,-1-1-1,1 0 1,1-1-1,7-5 62,-1 1 0,0-2 0,0 1 0,-1-2-1,0 1 1,0-1 0,-1 0 0,0 0 0,-1-1 0,0 0-1,6-13 1,8-21-55,18-60-1,-32 88-33,1-8-293,-7 24 270,0 0 0,0 0 1,0 0-1,0 0 0,-1 0 1,1 0-1,0 0 0,0 0 1,0 0-1,0 0 0,0 0 1,0 0-1,0 0 0,0 0 1,0 0-1,0 0 0,0 0 1,0 0-1,0 0 0,-1 0 1,1 0-1,0 0 0,0 0 0,0 0 1,0 0-1,0 0 0,0 0 1,0 0-1,0 0 0,0 0 1,0 0-1,0 0 0,0 0 1,0 0-1,0 0 0,0-1 1,0 1-1,0 0 0,-19 35-1713,8-15 1677,-2 2-333,7-12 242,-1 0 0,2 1 0,-1 0 1,1 0-1,1 0 0,0 1 1,1 0-1,0-1 0,-2 20 0,5-30 43,1 0 0,-1 0-1,0-1 1,1 1 0,0 0-1,-1 0 1,1-1 0,-1 1-1,1 0 1,0-1 0,0 1-1,-1 0 1,1-1 0,0 1 0,0-1-1,0 0 1,-1 1 0,1-1-1,0 0 1,0 1 0,0-1-1,0 0 1,0 0 0,0 0-1,0 0 1,0 1 0,0-2-1,0 1 1,0 0 0,-1 0-1,1 0 1,0 0 0,0 0-1,0-1 1,1 0 0,-1 1-184,-1 0 1,0 0 0,1 0-1,-1-1 1,1 1-1,-1 0 1,1 0-1,-1-1 1,0 1 0,1 0-1,-1-1 1,0 1-1,1-1 1,-1 1-1,0 0 1,1-1 0,-1 1-1,0-1 1,0 1-1,0-1 1,1 1 0,-1-1-1,0 1 1,0-1-1,0 1 1,0-1-1,0 0 1,0-4-7761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1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17200,'0'-4'9161,"7"4"-7463,1 11-706,3 5-319,-2 2-128,-1 1-257,-1 5-128,4-5-128,-5-2 32,3-3-32,-5-3-544,6-6-962,-5-3-960,6-2-9513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1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12396,'0'0'14541,"0"65"-13387,0-41-834,0 2-128,0-1-96,0-2-32,3-2-32,3-6-704,-4-1-834,3-6-608,1-6-769,0-2-1216,1-6-2948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15118,'0'0'10522,"-1"9"-10362,-18 73 603,12-59-548,1-1 0,1 1 0,-4 43 0,9-64-168,1-1-1,-1 0 0,0 0 0,1 0 1,-1 0-1,1 0 0,0 1 1,-1-1-1,1 0 0,0-1 1,0 1-1,-1 0 0,1 0 0,0 0 1,0 0-1,0-1 0,0 1 1,0 0-1,0-1 0,0 1 1,0-1-1,1 1 0,-1-1 0,0 1 1,0-1-1,0 0 0,1 0 1,-1 1-1,0-1 0,0 0 1,3-1-1,51 2 581,-38-2-520,10 1-253,0-1 1,0-1-1,31-7 1,-14-4-2971,-1-9-3692,-16 3-2620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2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13453,'0'0'7436,"5"9"-6053,-4-5-1257,1 0 0,1 0 0,-1 0 1,1 0-1,-1-1 0,1 1 1,0-1-1,0 0 0,1 1 0,-1-1 1,1 0-1,-1-1 0,1 1 0,0-1 1,0 0-1,0 0 0,0 0 0,0 0 1,9 1-1,1 0 213,1-1 1,-1 0-1,1-1 1,0-1 0,0 0-1,-1-1 1,27-5-1,-38 5-281,1 1 0,-1-1 0,0 0 0,1 0 0,-1 0 1,0 0-1,0 0 0,0-1 0,0 0 0,0 1 0,0-1 0,0 0 0,-1-1 0,1 1 0,-1 0 0,1-1 0,-1 1 0,0-1 0,0 0 0,0 1 0,-1-1 0,1 0 1,0 0-1,-1-1 0,0 1 0,0 0 0,0 0 0,0-1 0,0 1 0,-1 0 0,0-1 0,1 1 0,-1-1 0,0 1 0,-1 0 0,1-1 0,-1 1 0,-1-6 1,1 6-62,-1 0 1,1 1-1,-1-1 1,0 1-1,0-1 1,0 1-1,0 0 1,0 0-1,-1-1 1,1 2-1,0-1 1,-1 0-1,0 0 1,1 1 0,-1 0-1,0-1 1,0 1-1,0 0 1,0 0-1,0 1 1,0-1-1,0 1 1,0-1-1,0 1 1,0 0-1,-4 0 1,-1 0-18,0 0 0,1 0 0,-1 0 0,0 1 0,1 0 0,-1 1 0,1-1 0,-1 2 0,-12 5 0,12-3 62,0 0 0,1 1 1,0 0-1,0 1 1,1-1-1,0 1 1,0 1-1,1-1 1,-1 1-1,2 0 0,-1 0 1,1 0-1,-4 12 1,7-17-12,-1 1 1,1-1 0,0 1-1,0-1 1,1 1 0,-1 0 0,1-1-1,0 1 1,-1 0 0,2-1-1,-1 1 1,0 0 0,1-1-1,0 1 1,0 0 0,0-1-1,0 1 1,0-1 0,1 0 0,-1 1-1,1-1 1,0 0 0,0 0-1,0 0 1,1 0 0,-1 0-1,1-1 1,-1 1 0,1-1-1,0 1 1,0-1 0,0 0-1,0 0 1,1-1 0,3 3 0,8 1-40,1 0 0,-1-1 0,0-1 0,1 0 0,0-1 0,0-1 0,0-1-1,0 0 1,-1 0 0,1-2 0,25-5 0,-38 6-208,1-1-1,-1 1 0,1-1 0,-1 1 0,1-1 1,-1 0-1,0 0 0,0-1 0,0 1 0,0-1 1,0 0-1,-1 1 0,1-1 0,2-5 0,-2 4-637,-1 1 0,0-1 0,-1 0 0,1 0 0,0 0 0,-1-1 0,1-7 0,0-29-11755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2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16720,'0'0'7911,"51"57"-7847,-33-40-416,-1-5-2691,-4-4-4036</inkml:trace>
  <inkml:trace contextRef="#ctx0" brushRef="#br0" timeOffset="1">413 1 20147,'0'0'3363,"-41"80"-1377,30-43-577,1 3-608,5 0-513,1 0-159,4 0-97,0-3-1089,0 0-1954,0-5-2018,0 0-1954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2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13389,'0'0'14093,"-8"25"-15983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06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5862,'2'2'7691,"4"5"-3475,28 43-1865,-19-24-2222,1-1 0,1 0 0,21 24 0,21 29 236,78 139 1055,-60-86-587,119 144 550,-35-81-1287,25 50 123,-19 27-59,70 124 0,-103-150 70,-36-61-49,54 97 75,-26-75-149,-39-61 149,-31-49-230,72 91-1,-63-96-17,88 135 120,-33-36-64,157 251 0,12 71 539,-107-219-616,47 85 128,-23-41-45,26 52 20,-167-255-90,6-3 0,101 141 0,-143-225 8,9 9 774,-45-66-11192,-8-9-2679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07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70 115 3491,'5'-6'13591,"-8"-9"-8176,2 14-5212,1-1-1,-1 1 1,0-1-1,1 1 1,-1 0-1,0 0 1,0-1-1,0 1 1,0 0 0,0 0-1,0 0 1,0 0-1,0 0 1,-1 0-1,1 0 1,0 0-1,-1 1 1,1-1 0,0 0-1,-2 0 1,1 1-148,0 0 1,1 0-1,-1 0 1,0 1-1,1-1 1,-1 0-1,0 1 1,1-1-1,-1 1 1,1-1-1,-1 1 1,0 0-1,1 0 1,0-1-1,-1 1 1,1 0-1,-1 1 1,1-1-1,0 0 1,0 0-1,0 0 1,0 1-1,0-1 1,0 0-1,0 1 0,0-1 1,0 1-1,1-1 1,-1 1-1,1 0 1,-1-1-1,1 1 1,-1 0-1,1-1 1,0 3-1,-2 9-173,1 0 0,0 1-1,2 21 1,-1-17 238,1-5-126,0-1-1,0 0 1,1 0 0,0 0-1,6 16 1,-7-25-13,0 0 0,0 0 0,0 1 0,1-1 0,-1 0 0,1 0 0,-1-1 0,1 1 0,0 0 0,0 0 0,0-1 0,1 0 0,-1 1 0,0-1 0,1 0 0,0 0 0,-1 0 0,1 0 0,0-1 0,0 1 0,0-1 0,0 1 0,0-1 0,6 1 0,-7-2 20,-1 0 0,1-1 0,0 1 0,0-1 0,-1 1 0,1-1 0,0 0 0,-1 1 0,1-1 0,-1 0 0,1 0 0,-1 0 0,1 0 0,-1 0 0,0-1 0,1 1 0,-1 0-1,0-1 1,0 1 0,0 0 0,0-1 0,0 1 0,0-1 0,-1 0 0,1 1 0,0-3 0,16-50 410,-16 49-346,3-13 384,-1-1 1,1-29-1,-3 44-378,-1 0 0,0 0 0,0 0 1,0 1-1,0-1 0,-1 0 0,1 0 0,-1 1 0,0-1 0,0 0 1,-1 1-1,1-1 0,-1 1 0,1-1 0,-1 1 0,0 0 0,0 0 1,-1-1-1,-4-4 0,6 7-77,0 1-1,0-1 1,0 0 0,-1 0-1,1 1 1,0-1 0,0 1-1,0-1 1,0 1 0,-1 0-1,1-1 1,0 1 0,0 0 0,-1 0-1,1 0 1,0 0 0,0 0-1,-1 0 1,1 0 0,0 0-1,-1 1 1,1-1 0,0 0 0,0 1-1,0-1 1,-1 1 0,0 0-1,0 1-17,1 0-1,-1-1 1,0 1-1,1 0 1,-1 0-1,1 1 1,0-1-1,0 0 1,0 0-1,0 1 1,0-1-1,-1 5 0,-1 7-140,1 0-1,1 0 0,-1 22 0,2-29 125,3 35-310,-3-42 346,0 1 0,0 0-1,1 0 1,-1 0-1,0 0 1,0-1 0,1 1-1,-1 0 1,0 0-1,1-1 1,-1 1 0,1 0-1,-1-1 1,1 1-1,-1 0 1,1-1-1,0 1 1,-1-1 0,1 1-1,0-1 1,-1 1-1,1-1 1,0 1 0,0-1-1,-1 0 1,1 1-1,0-1 1,0 0 0,0 0-1,-1 0 1,1 0-1,0 1 1,0-1-1,0 0 1,0 0 0,-1-1-1,1 1 1,0 0-1,0 0 1,0 0 0,0 0-1,1-1 1,0-1 31,1 0 1,0 0-1,-1 0 1,1 0-1,-1-1 1,0 1 0,0-1-1,0 1 1,0-1-1,0 0 1,0 0-1,-1 0 1,1 0-1,-1 0 1,0 0-1,1-6 1,13-54 568,-9 5 99,-20 67-1009,8 1 232,0 0-1,1 1 1,0-1-1,1 1 1,0 0-1,1 0 1,0 1-1,1-1 1,0 0-1,0 18 1,23-60 238,-13 14-43,-1 3-57,-1 0-1,0 0 1,0-1 0,-2 0 0,1 0-1,-2 0 1,2-19 0,-25 42-194,12 0 59,1-1 0,1 1 1,-1 0-1,1 1 0,0-1 0,1 1 1,0 1-1,1-1 0,-1 1 1,2-1-1,-1 1 0,2 0 0,-1 0 1,-1 18-1,4-27 79,1-1 0,-1 0 1,0 0-1,1 0 0,-1 0 0,0 0 1,1 0-1,-1 0 0,0 0 0,1 0 0,-1 0 1,0 0-1,1 0 0,-1 0 0,0 0 1,1 0-1,-1 0 0,0 0 0,1 0 0,-1 0 1,0 0-1,1 0 0,-1-1 0,0 1 0,1 0 1,-1 0-1,0 0 0,1-1 0,-1 1 1,0 0-1,0 0 0,1-1 0,-1 1 0,0 0 1,0-1-1,0 1 0,0 0 0,1-1 1,-1 1-1,13-13 96,3-5-32,-2-1-1,0-1 1,-1 0-1,-1 0 1,-1-1-1,10-29 1,-23 47 5,-6 6-123,-8 8-81,5-1 72,1 0 1,0 0-1,0 1 1,1 0-1,1 1 1,0 0-1,0 0 0,1 1 1,1 0-1,-6 17 1,23-67-615,-6 24 726,0 0 0,-1 0 0,-1 0 0,-1 0 0,2-18 0,-4 28-47,1-1 18,-1-1 0,0 1 0,0 0-1,-1-1 1,1 1 0,-1 0 0,0 0 0,-2-7-1,2 10-25,0 0-1,0 0 1,0 1-1,0-1 1,0 0-1,0 0 1,0 0-1,-1 1 1,1-1-1,0 0 1,0 1 0,0-1-1,-1 1 1,1 0-1,0-1 1,-1 1-1,1 0 1,0 0-1,-1 0 1,1 0-1,0 0 1,-1 0-1,1 0 1,0 0-1,-1 0 1,1 1-1,0-1 1,0 1-1,-1-1 1,1 1-1,-2 1 1,-1-1-18,1 1 1,0 0-1,0 0 0,-1 1 1,1-1-1,1 1 1,-1-1-1,0 1 1,1 0-1,-1 0 1,1 0-1,0 1 1,0-1-1,0 0 0,1 1 1,-1-1-1,0 5 1,1-6 6,0-1 0,0 1 0,0 0 0,1 0 0,-1 0 0,1 0 0,-1 0 0,1 0 0,0 0 0,0 0 1,0 0-1,0 0 0,0 0 0,0 0 0,1 0 0,-1 0 0,1 0 0,-1 0 0,1 0 0,0-1 0,0 1 0,0 0 0,0 0 0,0-1 0,0 1 0,0 0 0,0-1 1,1 1-1,-1-1 0,1 0 0,-1 1 0,1-1 0,3 2 0,3 0-82,1 0 0,0 0 0,0-1 0,-1 0 1,2-1-1,16 0 0,-20 0-382,-1-1 0,1-1 1,0 1-1,-1-1 0,1 0 1,-1 0-1,1-1 0,-1 1 0,1-1 1,-1 0-1,0-1 0,5-2 1,7-9-5594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07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1 133 8040,'0'0'7073,"10"3"-4612,13 2-1860,1 0 1,0-2-1,-1-1 0,1-1 1,0 0-1,0-2 0,0-1 1,0-1-1,29-8 0,223-72-947,-175 49 653,-78 26-262,1-1-357,-13 7-6281,-25 2 1532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08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515 1 12844,'0'0'5702,"-3"11"-4774,-4 7-856,0-1-1,-1 1 1,0-1-1,-2-1 1,0 1-1,0-2 0,-2 1 1,0-2-1,-1 1 1,0-2-1,-18 15 0,-26 17 544,-104 63-1,28-21 1187,132-86-1782,-1 0 0,1 0 0,0 0 1,-1 0-1,1 0 0,0 0 0,-1 1 0,1-1 1,0 0-1,0 1 0,0-1 0,0 1 0,0-1 1,0 1-1,0 1 0,1-2-12,0-1 0,0 1 0,0-1 0,1 1 0,-1-1 0,0 1 0,0-1 0,1 1 0,-1-1 0,0 0 0,1 1 0,-1-1 0,0 1 0,1-1 0,-1 0 0,1 1 0,-1-1 0,1 0 0,-1 0 0,1 1 0,-1-1-1,1 0 1,-1 0 0,1 0 0,-1 1 0,1-1 0,-1 0 0,1 0 0,-1 0 0,2 0 0,61 0 351,-45-1-177,215-3 612,-102 1-3828,-79 1-2170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0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97 8840,'0'0'15994,"2"13"-15300,9 72-366,-2 94 1,-9-123-492,0-36-798,0-37-3184,-2-25-1151,-2 0 0,-17-71 1,7 39 5793,3-1 7972,19 100-1898,16 30-5156,-4-8-852,-14-32-401,0 4 124,1 0 0,2-1 0,-1 1 1,2-2-1,1 1 0,22 27 0,-32-43-183,0-1-1,0 1 1,1-1-1,-1 0 0,0 1 1,1-1-1,0 0 1,-1 0-1,1 0 1,-1 0-1,1 0 1,0-1-1,0 1 1,-1 0-1,1-1 1,0 0-1,0 1 1,0-1-1,0 0 1,0 0-1,0 0 1,-1 0-1,4 0 1,-3-1 35,1 0 0,-1 0 1,1-1-1,-1 1 0,0-1 0,1 1 1,-1-1-1,0 0 0,0 0 0,0 0 1,-1 0-1,1 0 0,0 0 0,1-3 1,4-7 167,-1 0 0,-1 0 1,0 0-1,-1 0 0,5-20 1,-3 6-169,0 0 1,-2 0-1,-2-1 1,0 1 0,-1-1-1,-6-46 1,5 70-141,-1 0 0,0 0 1,0 0-1,0 1 0,0-1 1,-1 0-1,1 0 0,-1 1 1,1-1-1,-1 1 0,0-1 1,0 1-1,0 0 0,0 0 1,-1 0-1,1 0 0,-4-2 1,5 3-14,0 1 0,0-1 1,0 1-1,0 0 1,0-1-1,0 1 0,0 0 1,0 0-1,0 0 0,0 0 1,0 0-1,0 0 0,0 0 1,0 0-1,0 0 1,0 0-1,0 0 0,1 1 1,-1-1-1,0 0 0,-2 2 1,2-1-41,-1 0 0,1 0 0,-1 1 0,1-1 0,0 1 0,0-1 0,0 1 0,-1 0 0,1-1 0,1 1 0,-1 0 0,0 0 1,0 0-1,0 3 0,-2 8-936,0-1-1,2 1 1,-1 0 0,1 16 0,3 25-9107,-2-47 7982,2 15-7905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1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1 135 13357,'0'0'7089,"10"1"-5471,-6-1-1470,0 0 0,0 0 0,1 0 0,-1 0 0,0 0 0,0-1 0,0 0 0,0 0 0,0 0 0,0-1 0,0 1 0,0-1 0,0 0 0,0 0 0,-1 0 0,1 0 0,-1-1 0,0 1 0,0-1 0,0 0 0,0 0 0,0 0 0,0-1 0,-1 1 1,4-6-1,-4 5 51,1-1 0,-1 0 1,1 1-1,-2-1 1,1 0-1,0 0 1,-1 0-1,1-9 0,-2 13-175,0 0 0,0 0-1,0 0 1,0-1 0,0 1-1,0 0 1,-1 0 0,1 0-1,0 0 1,-1 0-1,1 0 1,-1 0 0,1 0-1,-1 0 1,0 0 0,1 1-1,-1-1 1,0 0-1,0 0 1,1 0 0,-1 1-1,0-1 1,0 0 0,0 1-1,0-1 1,0 1-1,0-1 1,0 1 0,0 0-1,0-1 1,0 1 0,0 0-1,0 0 1,0-1 0,0 1-1,0 0 1,-1 0-1,1 0 1,0 0 0,0 1-1,0-1 1,0 0 0,-2 1-1,0 0-32,-1 0 1,1 0-1,0 1 0,-1-1 0,1 1 1,0-1-1,0 1 0,0 0 0,0 1 1,1-1-1,-1 0 0,0 1 0,1-1 0,0 1 1,0 0-1,-1 0 0,2 0 0,-1 0 1,0 0-1,1 0 0,-1 1 0,0 4 1,-3 4-18,1 1 0,0 0 0,1 0 0,-3 24 0,6-31 23,-1 0-1,1 1 1,0-1 0,1 1-1,-1-1 1,1 0-1,1 0 1,-1 1 0,1-1-1,2 6 1,-2-10 6,-1 0 0,0 0 0,0 0 1,1 0-1,-1-1 0,1 1 0,-1 0 1,1-1-1,0 0 0,-1 1 0,1-1 1,0 0-1,0 0 0,0 0 0,0 0 1,0 0-1,1 0 0,-1 0 0,0-1 1,0 1-1,0-1 0,1 0 0,-1 1 0,0-1 1,0 0-1,1-1 0,-1 1 0,0 0 1,0 0-1,0-1 0,1 0 0,1 0 1,4-2 20,-1 0 0,0-1 0,0 0 1,0 0-1,-1 0 0,0-1 0,1 0 0,-1 0 1,-1-1-1,1 0 0,-1 0 0,0 0 1,7-12-1,-4 6 14,-1 0-1,0 0 1,-1-1 0,0 0-1,-1 0 1,7-27 0,-12 18-23,-11 35-204,-10 36 5,17-30 346,0 0-1,2 0 1,0 39-1,2-58-153,-1 1-1,1 0 1,0 0-1,0-1 1,0 1 0,0 0-1,0 0 1,1-1-1,-1 1 1,0 0 0,0-1-1,0 1 1,1 0-1,-1 0 1,0-1 0,1 1-1,-1 0 1,0-1-1,1 1 1,-1-1-1,1 1 1,-1-1 0,1 1-1,0-1 1,-1 1-1,1-1 1,-1 1 0,1-1-1,0 0 1,0 1-1,1-1 18,0 0 0,-1 0 0,1 0 0,0 0 0,-1 0 0,1 0 0,0 0 0,-1-1 0,1 1 0,-1-1 0,1 1 0,-1-1 0,2-1 0,4-1 62,-1-1 0,0 0-1,0 0 1,0 0 0,9-10-1,3-7 9,-1-1-1,15-26 1,-27 40-121,0 0 0,-1-1 1,0 0-1,0 1 0,-1-1 1,0-1-1,-1 1 0,0 0 1,2-17-1,-5 34-74,0 1 0,-1-1 0,0 0 0,0 0 0,-4 10 0,-6 27 251,10-35-64,1 0-1,0 0 1,0 0-1,1 0 1,1 0-1,1 15 1,-1-23-73,0 0 0,0 0 0,0 1 0,0-1 0,0 0 0,0 0 0,1 0 0,-1 0 0,0 0 0,1-1 0,0 1 0,-1 0 0,1-1 0,0 1 0,0-1 0,0 0 0,0 1 0,0-1 0,0 0 0,1 0 0,-1 0 0,0-1 0,0 1 0,1 0 0,-1-1 0,0 0 0,1 1 0,-1-1 0,0 0 0,1 0 0,-1 0 0,3-1 0,0 1-173,-1-1 1,0 1-1,0-1 0,0 0 1,0 0-1,0 0 0,0-1 1,6-2-1,27-22-5235,-12 1-3025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1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84 17232,'0'0'2290,"-1"9"86,-1 30-508,2-38-1798,0 1-1,1-1 0,-1 0 0,1 1 1,-1-1-1,1 1 0,-1-1 0,1 0 1,0 1-1,0-1 0,0 0 0,0 0 0,0 0 1,0 0-1,0 0 0,0 0 0,0 0 1,0 0-1,0 0 0,1 0 0,-1 0 0,0-1 1,1 1-1,-1-1 0,0 1 0,1-1 1,-1 1-1,1-1 0,-1 0 0,3 0 0,45 0 650,-45 0-647,1-1 0,1 0 1,0 0 0,-1-1-1,1 0 1,-1 0 0,0 0-1,1-1 1,-1 0 0,0 0-1,-1 0 1,1-1 0,0 1-1,-1-1 1,0 0 0,0 0-1,0-1 1,0 1 0,-1-1-1,0 0 1,0 0 0,0 0-1,-1 0 1,1-1 0,-1 1-1,0 0 1,-1-1 0,1 0-1,-1 1 1,0-1 0,0-10-1,-1 15-65,0 0 0,-1-1-1,1 1 1,0 0-1,0 0 1,-1-1 0,1 1-1,-1 0 1,1 0-1,-1 0 1,1-1 0,-1 1-1,0 0 1,1 0 0,-1 0-1,0 0 1,0 0-1,0 0 1,0 0 0,0 1-1,0-1 1,0 0-1,0 0 1,0 1 0,0-1-1,-1 1 1,1-1-1,0 1 1,0-1 0,0 1-1,-1 0 1,1 0-1,0 0 1,-1-1 0,1 1-1,0 0 1,0 1-1,-1-1 1,1 0 0,0 0-1,-1 0 1,1 1 0,-2 0-1,-1 0-22,-1 0 1,0 0-1,1 0 0,-1 1 0,1 0 0,0 0 1,-1 0-1,1 0 0,0 1 0,0-1 1,-3 4-1,0 3 6,0-1 0,1 1 0,0 1 1,1-1-1,0 1 0,1 0 0,0 0 1,0 1-1,1-1 0,0 1 0,1-1 0,0 1 1,1 0-1,0 0 0,1 0 0,0 0 0,2 11 1,-2-19-50,1 0 1,0 0-1,0 0 0,0-1 1,1 1-1,-1 0 1,1-1-1,-1 1 1,1-1-1,0 0 1,0 0-1,0 1 0,0-1 1,0 0-1,0 0 1,1-1-1,-1 1 1,1-1-1,-1 1 1,1-1-1,0 0 0,-1 1 1,4-1-1,0 1-404,0-1-1,0 1 1,-1-2 0,1 1-1,0-1 1,0 0-1,0 0 1,0 0-1,0-1 1,-1 0 0,8-2-1,24-14-10720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17873,'0'0'8787,"9"-8"-7340,-2 1-1298,0 1 0,1 0 0,0 1 0,-1 0 0,2 0 0,-1 0 0,1 1 0,-1 0 0,1 1 1,0 0-1,0 1 0,1-1 0,15 0 0,-22 2-150,0 1 0,0 0 0,1-1 0,-1 1 0,0 1-1,0-1 1,0 0 0,0 1 0,0 0 0,0 0 0,0 0 0,0 0 0,0 0 0,0 0 0,0 1 0,0 0 0,-1-1-1,1 1 1,3 3 0,-4-2-8,-1 0-1,1 0 0,-1 1 0,0-1 0,0 0 0,0 0 1,0 1-1,0-1 0,-1 1 0,1-1 0,-1 0 0,0 1 1,0-1-1,-1 1 0,1-1 0,0 0 0,-1 1 1,-1 3-1,0 0 18,-1 0 1,0 0 0,0 0-1,0-1 1,-1 0 0,1 1-1,-2-1 1,1 0-1,-1-1 1,0 1 0,0-1-1,-6 5 1,3-3-29,1 1-1,0-1 1,1 1 0,-11 16-1,17-23-1,1-1-1,-1 1 0,0-1 0,0 1 0,0-1 1,1 1-1,-1-1 0,0 1 0,1-1 1,-1 1-1,0-1 0,1 1 0,-1-1 0,1 1 1,-1-1-1,1 0 0,-1 1 0,0-1 1,1 0-1,0 0 0,-1 1 0,1-1 0,-1 0 1,1 0-1,-1 0 0,1 1 0,-1-1 0,1 0 1,0 0-1,-1 0 0,1 0 0,-1 0 1,1 0-1,0 0 0,-1 0 0,1-1 0,-1 1 1,2 0-1,35 0-101,-31 0-17,12 0-336,44-1-3007,-20-6-3819,5-9-9988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2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7783,'0'0'18167,"1"11"-17825,13 115 410,-6-68-579,1 59 1,-9-116-708,1-14-1348,-1-1 0,0 1 0,-1-1 0,-1 1 0,0 0-1,-4-17 1,-8-11-3824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2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13741,'0'0'12620,"65"-12"-11499,-29 12-224,3 0-417,2 0-320,-4 0-31,-3 0-97,-8-3 0,-4-2-449,-9-4-480,-3 3-928,-10-3-1122,0 3-2658,-13-1-4581</inkml:trace>
  <inkml:trace contextRef="#ctx0" brushRef="#br0" timeOffset="1">70 157 15054,'0'0'10154,"54"13"-8392,-24-22-770,5-3-383,5 0-321,-5 0-224,-3 1-32,-8 4-544,-2 6-513,-14 1-1025,-17 10-15791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3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13196,'0'0'12845,"61"22"-12013,-27-31-607,0-3-129,-3 2-224,3-5-1346,-2 1-1344,-8-2-3268,2-1-2691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3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22 281 12620,'0'0'2087,"-3"10"614,1-4-2211,-11 38 1881,12-40-2067,0-1 1,1 1 0,-1-1 0,1 0 0,0 1-1,0-1 1,0 1 0,0-1 0,1 1 0,0-1-1,-1 1 1,3 5 0,-1-8-255,-1 1 0,1-1 0,-1 1 0,1-1 0,0 0 0,0 0 0,-1 0 0,1 0 0,0 0 0,0 0 0,0-1 0,0 1 0,0-1 0,0 1 0,0-1 0,0 0 0,0 0 0,0 0 0,0 0 0,0 0 0,0 0 1,3-1-1,2 1 55,0-1 0,0-1 1,0 1-1,-1-1 1,10-3-1,11-12 151,-22 13-247,-1 1-1,1 0 1,-1 0-1,1 1 1,0-1-1,0 1 1,0 0-1,0 0 1,11-1 0,-15 3 20,0 1 1,0 0 0,0-1-1,0 1 1,0 0 0,0 0-1,0 0 1,0-1 0,0 1-1,0 0 1,-1 0 0,1 1-1,0-1 1,0 0 0,0 2-1,0-2 28,0 1 0,0 0 0,0 0 0,0-1 0,1 1 0,-1-1 0,1 1 0,-1-1 0,1 1 0,-1-1 0,4 2 0,-2-2-23,-1 0 0,1-1 0,-1 1 0,1-1 0,0 0 0,0 0 0,-1 0 0,1 0 0,0 0 0,-1 0 0,1-1 0,0 0 0,-1 1 0,1-1 0,-1 0 0,1 0 0,-1 0-1,4-3 1,1-1 19,0 0 0,-1-1 0,0 1 0,8-12-1,-9 12-554,0-1 0,0 0 0,1 1 0,0 0 0,10-7 0,-19 47-7709,-7-24 2216,-1-2-4601</inkml:trace>
  <inkml:trace contextRef="#ctx0" brushRef="#br0" timeOffset="1">280 0 18481,'0'0'2307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3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8904,'0'0'13394,"7"13"-12118,6 13-876,0 1-1,-2 1 1,-1 0-1,-1 1 1,6 35-1,-9-13-263,-3-24 58,10 44-1,-13-71-166,0 1 0,0-1 0,0 1 0,0 0 0,0-1 0,0 1 0,0-1 0,0 1 0,0 0-1,0-1 1,1 1 0,-1-1 0,0 1 0,0-1 0,0 1 0,1-1 0,-1 1 0,0-1 0,1 1-1,-1-1 1,1 1 0,-1-1 0,0 1 0,1-1 0,-1 0 0,1 1 0,-1-1 0,1 0 0,-1 1 0,1-1-1,-1 0 1,1 0 0,-1 0 0,1 1 0,0-1 0,-1 0 0,1 0 0,-1 0 0,1 0 0,0 0-1,-1 0 1,1 0 0,-1 0 0,1 0 0,-1 0 0,1 0 0,0-1 0,-1 1 0,1 0 0,-1 0-1,1-1 1,-1 1 0,1 0 0,-1 0 0,1-1 0,-1 1 0,1-1 0,-1 1 0,1 0 0,-1-1 0,0 1-1,1-1 1,-1 1 0,0-1 0,1 1 0,-1-1 0,0 1 0,0-1 0,1 0 0,22-43 1303,113-249 37,-130 278-496,-6 8-3026,-14 14-20525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4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3427,'0'0'12780,"14"57"-8872,-1-42-1570,2-3-864,3-4-866,3-6-448,7-2-224,2-3-1505,0-16-2339,-1-6-3491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4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3075,'0'0'18855,"-11"5"-18225,1 0-523,0 0 1,0 1-1,1 0 1,0 0-1,0 1 0,0 1 1,1-1-1,0 1 1,1 1-1,0-1 0,0 1 1,1 0-1,0 1 1,0 0-1,1 0 0,-5 13 1,8-19-65,1 0 0,0 0 1,0 0-1,0 0 0,1 0 1,-1 0-1,1 0 0,0 0 1,0 0-1,0 0 0,0-1 0,2 7 1,-2-9-29,1 0 1,-1-1-1,1 1 1,-1 0 0,0-1-1,1 1 1,-1 0-1,1-1 1,-1 1-1,1-1 1,-1 1-1,1-1 1,0 0-1,-1 1 1,1-1 0,0 1-1,-1-1 1,1 0-1,0 0 1,-1 1-1,1-1 1,0 0-1,0 0 1,-1 0 0,2 0-1,1 0 37,0 0 1,-1-1-1,1 1 0,0-1 1,0 0-1,0 0 0,-1 0 1,1 0-1,-1 0 0,4-2 1,17-12 84,-1-1 0,0-1 0,-1-1 0,20-23 0,-16 17-103,50-39-1,-75 63-42,0 0-1,0 0 1,0-1-1,1 1 1,-1 0 0,0 0-1,0 0 1,1 0-1,-1 0 1,0 0-1,0-1 1,1 1-1,-1 0 1,0 0-1,0 0 1,1 0 0,-1 0-1,0 0 1,0 0-1,1 0 1,-1 0-1,0 0 1,1 0-1,-1 1 1,0-1 0,0 0-1,1 0 1,-1 0-1,0 0 1,0 0-1,1 0 1,-1 0-1,0 1 1,0-1-1,0 0 1,1 0 0,-1 0-1,0 1 1,0-1-1,0 0 1,0 0-1,0 1 1,1-1-1,-1 0 1,0 0 0,0 1-1,0-1 1,0 0-1,0 0 1,0 1-1,0-1 1,0 0-1,2 26-103,-8 25 177,1-32-43,-6 37 658,29-70 271,-3-3-882,51-51 276,-61 64-453,0-1 0,1 1 0,-1 0 0,1 1 0,0 0-1,0-1 1,0 2 0,0-1 0,0 1 0,1 0 0,9-2 0,-15 4 89,-1 0 0,1 0-1,0 0 1,-1 0 0,1 0-1,0 0 1,-1 0 0,1 0 0,-1 0-1,1 0 1,0 1 0,-1-1-1,1 0 1,0 0 0,-1 1 0,1-1-1,-1 0 1,1 1 0,-1-1-1,1 1 1,-1-1 0,1 1 0,-1-1-1,1 1 1,-1-1 0,0 1-1,1-1 1,0 2 0,2 23-179,-15 38 406,9-49-107,1 4 452,6-17 13,14-27 260,-3 2-867,-9 17 36,41-42-163,-45 46 14,0 1 0,1-1 0,-1 1-1,1 0 1,0 0 0,0 1 0,0-1 0,0 0-1,0 1 1,0 0 0,0 0 0,0 0 0,0 0-1,1 0 1,-1 1 0,5-1 0,-7 2 96,-1 0 1,1 0 0,0 0 0,-1 0-1,1 0 1,-1 0 0,1 0-1,-1 1 1,1-1 0,-1 0-1,0 0 1,0 0 0,0 1 0,1-1-1,-1 0 1,0 0 0,-1 1-1,1-1 1,0 0 0,-1 2-1,-2 28-2015,3-28 1305,-5 15-2750,0-9-3425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5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10 12524,'0'0'6678,"0"10"-5140,-10 53 282,-3 24 321,13-87-2136,0 0 0,0 0 0,0 0-1,0 0 1,0 1 0,0-1 0,0 0 0,0 0 0,0 0 0,0 0 0,1 1 0,-1-1 0,0 0 0,0 0 0,0 0 0,0 0 0,0 0 0,0 1 0,0-1-1,0 0 1,0 0 0,1 0 0,-1 0 0,0 0 0,0 0 0,0 0 0,0 0 0,0 1 0,1-1 0,-1 0 0,0 0 0,0 0 0,0 0 0,0 0 0,1 0-1,-1 0 1,0 0 0,0 0 0,0 0 0,0 0 0,1 0 0,-1 0 0,0 0 0,0 0 0,0 0 0,0 0 0,1 0 0,-1-1 0,13-5 232,8-10 10,-2-3-266,-2 0-144,2 1-1,0 0 1,0 2 0,2 0 0,38-22-1,-58 37 169,0 1-1,0-1 0,-1 1 0,1-1 0,0 1 0,1-1 0,-1 1 0,0 0 0,0-1 0,0 1 0,0 0 0,0 0 0,0 0 0,0 0 0,0 0 0,0 0 0,1 0 0,-1 0 0,0 0 1,0 0-1,0 1 0,0-1 0,1 1 0,-1 0 8,-1 0 0,1 0 1,0 0-1,-1 0 0,0 0 1,1-1-1,-1 1 0,0 1 1,1-1-1,-1 0 0,0 0 1,0 0-1,0 0 0,0 0 1,0 0-1,0 0 0,0 0 0,0 0 1,-1 2-1,-20 64 655,14-50-418,6-16-210,1-1 0,0 1 0,0 0 0,-1-1 1,1 1-1,0-1 0,0 1 0,0 0 0,0-1 0,0 1 0,-1 0 0,1-1 0,1 1 0,-1-1 0,0 1 0,0 0 0,0-1 0,0 1 0,0 0 0,0-1 0,1 1 0,-1-1 0,0 1 0,1 0 0,13-4 418,28-32-367,-23 19-75,-10 10-8,0-2-181,1 0 0,-1 1-1,2 1 1,-1 0-1,0 0 1,1 1-1,0 0 1,1 1-1,-1 0 1,18-3 0,-29 7 152,1 0 1,-1 0 0,1 0 0,-1 0 0,1 0 0,-1 0 0,1 0-1,-1 0 1,1 0 0,0 1 0,-1-1 0,1 0 0,-1 0 0,1 0-1,-1 1 1,1-1 0,-1 0 0,0 0 0,1 1 0,-1-1 0,1 1-1,-1-1 1,1 0 0,-1 1 0,0-1 0,1 1 0,-1-1 0,0 1-1,0-1 1,1 1 0,-1 0 0,0 20-111,-16 19 167,14-36-299,-17 25-251,2-15-7552,6-11-5802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5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0 151 2659,'0'0'17002,"11"8"-14162,-6-4-2615,-1 0 0,1-1 1,0 1-1,1-1 0,-1 0 0,1-1 0,-1 1 0,1-1 0,0 0 0,0 0 0,0-1 1,0 1-1,0-1 0,0-1 0,0 1 0,0-1 0,1 0 0,-1-1 0,0 1 0,0-1 0,0-1 1,0 1-1,6-3 0,-4 0-119,0 0 1,0 0 0,0-1-1,-1 0 1,0-1 0,0 1 0,0-1-1,-1-1 1,7-7 0,-9 10-81,-1 0 0,0-1 0,0 1 0,0-1 0,-1 0 0,0 0 0,0 0 1,0 0-1,0 0 0,-1 0 0,1-1 0,-2 1 0,1-1 0,0 1 0,-1 0 0,0-8 1,-1 12-29,1-1 0,-1 0 0,1 0 0,-1 1 1,1-1-1,-1 1 0,0-1 0,0 0 1,0 1-1,0-1 0,0 1 0,0 0 1,0-1-1,0 1 0,-1 0 0,1 0 0,0 0 1,-1 0-1,1 0 0,-1 0 0,1 0 1,-1 0-1,0 1 0,1-1 0,-1 0 1,0 1-1,1 0 0,-1-1 0,0 1 0,0 0 1,1 0-1,-1 0 0,0 0 0,0 0 1,-2 1-1,-1-1-36,1 1-1,-1-1 1,1 1 0,-1 0 0,1 1 0,0-1 0,-1 1 0,1 0-1,0 0 1,0 0 0,0 0 0,0 1 0,-3 2 0,-2 6 16,1 0 0,1 0 0,-1 0 0,2 1-1,-1 0 1,2 0 0,0 1 0,0-1 0,1 1 0,0 0 0,2 1 0,-1-1 0,2 0 0,-1 1 0,2 14 0,0-27 22,0 0 0,0 0 0,0 1-1,0-1 1,0 0 0,0 0 0,0 0-1,1 0 1,-1 0 0,0 1 0,1-1-1,-1 0 1,1 0 0,-1 0 0,1 0 0,0 0-1,-1 0 1,1-1 0,0 1 0,0 0-1,0 0 1,-1 0 0,1-1 0,0 1-1,2 1 1,-1-1 10,1-1 1,-1 1-1,1-1 0,-1 1 0,0-1 0,1 0 0,-1 0 1,1 0-1,-1 0 0,1 0 0,3-1 0,4-2 36,0 0 1,0 0-1,0-1 0,17-9 0,8-9-108,-2-2 0,42-39 0,30-21-376,-105 84 427,0 0-1,0 0 1,1 0 0,-1 0 0,0 1 0,1-1 0,-1 0 0,0 0 0,1 0-1,-1 0 1,0 0 0,0 0 0,1 0 0,-1 1 0,0-1 0,0 0 0,1 0 0,-1 0-1,0 1 1,0-1 0,0 0 0,1 0 0,-1 1 0,0-1 0,0 0 0,0 0-1,0 1 1,1-1 0,-1 0 0,0 1 0,0-1 0,0 0 0,0 1 0,0-1 0,0 0-1,0 0 1,0 1 0,0-1 0,0 0 0,0 1 0,0-1 0,0 0 0,0 1 0,0-1-1,-1 0 1,1 1 0,0-1 0,0 1 0,-1 19-53,-2-1 270,-1 1-1,-12 32 1,11-37 88,0 1 0,1 0 0,1 0 0,-3 32 0,6-48-287,0 0-1,1 1 1,-1-1-1,0 0 1,0 1-1,0-1 1,1 0-1,-1 0 0,0 1 1,0-1-1,1 0 1,-1 0-1,0 0 1,0 0-1,1 1 1,-1-1-1,0 0 1,1 0-1,-1 0 0,0 0 1,1 0-1,-1 0 1,0 0-1,1 0 1,-1 0-1,0 0 1,1 0-1,-1 0 1,0 0-1,1 0 0,-1 0 1,0 0-1,1 0 1,-1 0-1,0 0 1,1 0-1,-1-1 1,0 1-1,1 0 1,-1 0-1,0 0 1,1-1-1,14-6-6,-8 2-393,-1-1 0,0 1 0,-1-1-1,1 0 1,-1-1 0,7-10 0,23-45-7380,-33 58 7018,20-42-9964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6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17392,'0'0'6775,"-11"1"-5003,8-1-1668,-45 5 907,46-5-1024,-1 1-1,1-1 1,-1 1 0,1-1-1,0 1 1,-1 0-1,1 0 1,0 0-1,0 0 1,0 0-1,0 1 1,0-1 0,0 0-1,0 1 1,0 0-1,0-1 1,1 1-1,-1 0 1,1 0-1,-2 2 1,3-2-44,-1 0-1,1 0 1,0 0-1,0 0 1,0 0-1,1 0 1,-1 0-1,0 0 1,1 0-1,-1 0 1,1 0-1,-1 0 1,1 0-1,0 0 1,0 0-1,0-1 1,0 1-1,0 0 1,1-1-1,-1 1 1,0-1-1,1 1 1,-1-1-1,1 1 1,-1-1-1,1 0 1,0 0-1,0 0 1,-1 0-1,1 0 1,3 1-1,12 6-683,0-1 0,29 8-1,-21-7 434,-23-7 317,6 2 415,0 0 0,0 1 0,-1 0 0,14 8 0,-20-11-376,0-1 0,-1 1-1,1 0 1,0 0 0,0-1 0,-1 1 0,1 0 0,0 0 0,-1 0-1,1-1 1,-1 1 0,1 0 0,-1 0 0,1 0 0,-1 0 0,0 0-1,1 0 1,-1 0 0,0 0 0,0 0 0,0 0 0,0 0-1,0 0 1,0 0 0,0 0 0,0 1 0,0-1 0,0 0 0,-1 0-1,1 0 1,0 0 0,-1 0 0,1-1 0,-1 1 0,1 0 0,-1 0-1,1 0 1,-1 0 0,0 0 0,1-1 0,-1 1 0,0 0 0,0 0-1,1-1 1,-1 1 0,0-1 0,0 1 0,0-1 0,-2 2-1,-6 4 169,-1-1 0,0 1 0,0-1 0,-1-1 0,1 0 0,-1-1 0,0 0 0,-13 2 0,17-3-777,-1-1 0,1-1 0,-1 0-1,1 0 1,-1 0 0,0-1-1,-13-3 1,-1-8-6261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83 9417,'0'0'2413,"9"-10"347,-4 4-2499,43-38 4788,-44 41-4555,0 0 0,0 1 0,0 0 0,0-1 0,1 2 0,-1-1 1,1 0-1,-1 1 0,1 0 0,-1 0 0,1 0 0,0 1 0,0 0 0,6 0 0,-10 0-458,-1 0-1,1 1 1,0-1-1,-1 0 1,1 1-1,-1-1 1,1 0-1,-1 1 1,1-1-1,-1 1 1,0-1-1,1 1 1,-1-1-1,1 1 1,-1 0-1,0-1 1,1 1-1,-1-1 1,0 1 0,0 0-1,0-1 1,0 1-1,1-1 1,-1 1-1,0 0 1,0-1-1,0 1 1,0 0-1,0-1 1,0 1-1,-1 0 1,-3 25 156,1-18-139,-2 1 0,1-1 0,-1 0-1,0 0 1,-1-1 0,1 0 0,-1 0-1,-12 10 1,-64 50 175,67-55-205,-47 30-188,-68 36-1,28-18-68,101-59 225,-1-1 0,1 1 0,0 0 0,0-1 0,0 1 0,0 0 0,0 0 0,0-1 0,1 1 0,-1 0 0,0 0 0,0 0 0,1 0 0,-1 0 0,0 0 0,1 0 0,-2 2 0,3-2 0,-1-1-1,0 1 1,0-1 0,0 1 0,1-1-1,-1 1 1,0-1 0,0 1 0,1-1-1,-1 0 1,0 1 0,1-1 0,-1 1-1,0-1 1,1 0 0,-1 1-1,1-1 1,-1 0 0,1 1 0,-1-1-1,1 0 1,-1 0 0,1 0 0,-1 0-1,1 1 1,0-1 0,45 6-130,-46-6 145,288 2-377,-160-3-7548,-72 1-1349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7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279 91 10858,'0'0'15444,"-5"6"-15364,3-3-64,-4 4-103,0 1 0,0 0 0,1 0 0,0 0 0,1 0 0,-1 1 0,2 0 0,-1 0 0,-2 13 0,6-21 141,11-28-129,-5 17 196,8-11-1516,-11 25 586,-2 14 586,-3-4 250,0 0 1,-1-1 0,-1 0-1,-7 18 1,-7 27 464,12-33-137,4-21-331,1 0 0,0 0 0,-1 0 0,1 0-1,1 0 1,-1 0 0,1 0 0,-1 0 0,1 0 0,0 0 0,1 1-1,-1-1 1,1 0 0,-1 0 0,1 0 0,1 0 0,-1 0 0,0-1-1,3 6 1,1-1 51,-1 0-1,0 1 0,0-1 0,-1 1 0,0 0 1,-1 0-1,0 0 0,0 0 0,-1 0 0,0 0 1,0 1-1,-1-1 0,-1 0 0,0 0 0,0 1 1,0-1-1,-1 0 0,-1 0 0,-6 16 1,7-18 50,-1 0 0,-1-1 0,1 1 1,-1-1-1,0 0 0,0 0 0,-1 0 0,0 0 1,0-1-1,0 0 0,-1 0 0,0 0 1,1-1-1,-2 0 0,1 0 0,0 0 1,-1-1-1,0 0 0,0 0 0,0-1 1,0 0-1,0 0 0,0 0 0,0-1 1,-15 0-1,19-1-130,0 0-1,0 0 1,1-1 0,-1 1 0,0-1-1,0 0 1,0 0 0,0 0 0,1 0-1,-1 0 1,0-1 0,1 1 0,-1-1-1,1 1 1,0-1 0,0 0 0,-1 0 0,1 0-1,0-1 1,1 1 0,-1 0 0,0-1-1,1 1 1,-1-1 0,1 1 0,0-1-1,-1 0 1,2 0 0,-1 1 0,0-1-1,0 0 1,1 0 0,0 0 0,-1-6-1,1-1-71,0 1-1,0-1 0,0 0 0,2 0 0,-1 1 0,1-1 0,0 1 0,1-1 0,0 1 0,5-10 0,4-3 4,2 0 0,0 1 0,1 0 0,1 1 0,25-24 0,102-82 68,-6 7-857,-96 70 514,-39 47 354,0 0 0,-1-1 0,1 1 1,0-1-1,-1 0 0,0 0 0,0 0 0,0 1 0,0-1 0,0 0 0,0 0 1,-1 0-1,0 0 0,1-1 0,-1 1 0,0 0 0,-1-5 0,0 7-6,1 1 0,-1-1 0,1 0 0,-1 1-1,0-1 1,1 0 0,-1 1 0,0-1 0,0 1-1,1-1 1,-1 1 0,0-1 0,0 1 0,0 0-1,0 0 1,1-1 0,-1 1 0,0 0 0,0 0-1,0 0 1,0 0 0,0 0 0,0 0 0,0 0-1,0 0 1,1 0 0,-1 0 0,0 0 0,0 1-1,0-1 1,0 0 0,0 1 0,1-1 0,-1 1 0,-1 0-1,-29 15 3,21-7 21,1 1 1,0 0 0,1 1 0,-11 16 0,16-23 14,0 0-1,1 1 1,-1-1 0,1 1 0,1 0 0,-1 0 0,0 0 0,1 0 0,0 0 0,0 0-1,1 0 1,0 0 0,-1 0 0,2 8 0,0-12-28,-1 0-1,1-1 1,0 1-1,0 0 1,-1-1 0,1 1-1,0-1 1,0 1-1,-1-1 1,1 1 0,0-1-1,0 0 1,0 1 0,0-1-1,0 0 1,0 0-1,0 0 1,0 0 0,0 0-1,0 0 1,0 0-1,-1 0 1,1 0 0,1 0-1,27-2 121,-29 2-126,29-6-9,-1-1-1,0-2 1,-1 0 0,27-14 0,33-11-75,-86 34 105,-1 0 1,1 0 0,0-1-1,-1 1 1,1 0-1,0 0 1,-1-1 0,1 1-1,0 0 1,-1-1 0,1 1-1,-1 0 1,1-1-1,-1 1 1,1-1 0,-1 1-1,1-1 1,-1 1-1,1-1 1,-1 1 0,0-1-1,1 0 1,-1 1-1,0-1 1,1 0 0,-1 1-1,0-1 1,0 0 0,0 1-1,0-1 1,1 0-1,-1 1 1,0-1 0,0 0-1,0 1 1,-1-1-1,1 0 1,0 0 0,0 1-1,0-1 1,0 0-1,-1 1 1,1-1 0,0 1-1,-1-1 1,1 0 0,0 1-1,-1-1 1,1 1-1,-1-1 1,1 1 0,-1-1-1,1 1 1,-1-1-1,-41-36 766,24 22-280,-8-3-252,8 6-1552,35 18-1786,-3 0 1108,0-1 0,1 0 0,-1-1 0,1-1-1,0 0 1,24 0 0,2-1-4551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7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20 12332,'0'0'8712,"-10"-4"-6027,-33-10-1441,40 13-1190,0 1 0,1 0 0,-1 0 0,1 0 0,-1 0-1,0 0 1,1 1 0,-1-1 0,1 1 0,-1 0 0,1 0 0,-1 0 0,1 0 0,-1 0 0,1 0 0,0 1 0,0-1 0,0 1-1,0-1 1,0 1 0,0 0 0,0 0 0,0 0 0,1 0 0,-1 0 0,-1 4 0,-3 2 154,1 1 1,1 0-1,-1 0 1,2 0-1,-4 11 1,5-17-165,1 0 0,0 0 1,1 0-1,-1 1 1,1-1-1,-1 0 1,1 0-1,0 1 0,0-1 1,0 0-1,0 0 1,1 0-1,0 1 1,-1-1-1,3 5 0,-2-7-28,1 1-1,-1-1 0,0 1 0,1-1 0,-1 0 1,1 0-1,0 0 0,-1 0 0,1 0 0,0 0 1,0 0-1,-1-1 0,1 1 0,0 0 0,0-1 1,0 0-1,0 1 0,0-1 0,0 0 0,0 0 0,0 0 1,0 0-1,0-1 0,0 1 0,-1 0 0,4-2 1,1 1 7,0-1 0,0 0 0,0 0 1,0 0-1,-1-1 0,1 1 0,-1-2 1,0 1-1,0 0 0,0-1 0,0 0 1,4-5-1,50-62-214,-22 25-598,-42 54 395,0 0-1,1-1 1,1 1 0,-6 17 0,0-1 293,0-3-248,1 1-1,1 0 0,-7 41 1,14-62 208,-1-1 0,1 1 0,0 0 0,0-1 1,0 1-1,-1-1 0,1 1 0,0 0 0,0-1 1,0 1-1,0 0 0,0-1 0,0 1 0,0 0 1,0-1-1,1 1 0,-1 0 0,0-1 0,0 1 0,1-1 1,-1 1-1,0 0 0,0-1 0,1 1 0,-1-1 1,1 1-1,-1-1 0,0 1 0,1-1 0,-1 1 1,1-1-1,-1 0 0,1 1 0,0-1 0,-1 0 0,1 1 1,-1-1-1,1 0 0,0 0 0,-1 1 0,1-1 1,-1 0-1,1 0 0,0 0 0,-1 0 0,1 0 1,0 0-1,-1 0 0,1 0 0,0 0 0,-1 0 1,1 0-1,-1-1 0,1 1 0,0 0 0,-1 0 0,1-1 1,-1 1-1,1 0 0,0-1 0,21-12-4135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7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182 231 3619,'0'0'7447,"-9"13"-4046,-158 221 8808,165-233-11472,-2 3-840,5 17-13,-1-19 124,1-1 1,-1 0-1,0 0 1,0 1-1,0-1 1,1 0-1,-1 0 1,1 1-1,-1-1 1,1 0-1,-1 0 1,1 0-1,0 0 1,-1 0-1,1 0 1,0 0-1,0 0 1,0 0-1,0 0 1,0 0-1,0 0 1,0-1-1,0 1 1,0 0-1,0-1 1,0 1-1,1-1 1,-1 1-1,1-1 1,1 0 54,-1 0 0,1 0 1,-1-1-1,1 0 0,-1 1 0,0-1 0,1 0 1,-1 0-1,0 0 0,0-1 0,1 1 1,-1 0-1,3-4 0,9-8 276,0 0-1,23-30 1,-34 39-419,24-32 122,-2-2-1,-1 0 1,-2-2-1,-2 0 1,-1-2-1,-3 0 1,-1 0 0,11-54-1,-25 69-112,-1 27 67,0-1 0,-1 1 1,1 0-1,0 0 1,0-1-1,-1 1 0,1 0 1,0 0-1,0 0 1,-1-1-1,1 1 0,0 0 1,0 0-1,-1 0 1,1 0-1,0 0 0,-1 0 1,1 0-1,0 0 1,0-1-1,-1 1 0,1 0 1,0 0-1,-1 0 1,1 0-1,0 1 0,-1-1 1,1 0-1,0 0 1,-1 0-1,1 0 0,0 0 1,0 0-1,-1 0 1,1 0-1,0 1 0,0-1 1,-1 0-1,1 1 1,-5 2-18,0 1 1,1 0 0,-1 0 0,1 1 0,-7 9 0,-5 10 184,1 0-1,1 1 1,1 1 0,2 0 0,0 1 0,2 0 0,1 1-1,1 0 1,2 0 0,0 0 0,2 1 0,1 53 0,2-77-153,1 1 0,-1-1 1,1 0-1,0 1 0,1-1 1,-1 0-1,1 0 0,0 0 1,0 0-1,1 0 0,0 0 1,-1-1-1,1 1 0,1-1 1,-1 0-1,5 5 0,-5-7-380,-1 0 0,1 0-1,0 0 1,0 0 0,0 0-1,0 0 1,1-1-1,-1 0 1,0 1 0,4-1-1,-6-1 103,-1 0 0,0 0-1,1 0 1,-1 0-1,0 0 1,1 0 0,-1 0-1,0-1 1,0 1-1,1 0 1,-1 0 0,0 0-1,1-1 1,-1 1-1,0 0 1,0 0 0,0-1-1,1 1 1,-1 0-1,0 0 1,0-1 0,0 1-1,0 0 1,1-1-1,-1 1 1,0 0 0,0-1-1,0 1 1,0 0-1,0-1 1,0 1 0,0 0-1,0-1 1,0 1-1,0 0 1,0-1 0,0 1-1,0 0 1,0-1-1,-1 1 1,1 0 0,0-1-1,0 0 1,0-3-1650,0-16-9950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8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13453,'0'0'9913,"13"0"-8520,8 0-826,24-1 673,61-7 1,-92 6-1160,-1-1 1,1 0 0,-1-1 0,0 0-1,0-1 1,0 0 0,-1-1 0,0 0 0,18-13-1,-27 17-14,0-1 0,-1 1 0,1-1-1,-1 0 1,0 1 0,1-1-1,-1 0 1,-1 0 0,1-1 0,0 1-1,-1 0 1,2-6 0,-2 8-42,-1 0-1,0 0 1,0 0 0,0-1 0,0 1 0,0 0 0,0 0 0,0 0 0,0-1 0,0 1 0,-1 0-1,1 0 1,0 0 0,-1 0 0,1 0 0,-1-1 0,0 1 0,1 0 0,-1 0 0,0 0-1,1 0 1,-1 1 0,0-1 0,0 0 0,0 0 0,0 0 0,0 1 0,0-1 0,0 0 0,0 1-1,0-1 1,0 1 0,0-1 0,0 1 0,0 0 0,0-1 0,-1 1 0,1 0 0,-2 0 0,-6-2-23,1 1 1,-1 0 0,0 0-1,0 1 1,0 1 0,0-1-1,0 1 1,1 1 0,-1 0-1,0 0 1,1 1 0,-1-1-1,1 2 1,0-1 0,0 2-1,-14 8 1,16-9 16,1 1-1,-1-1 1,1 1-1,0 0 1,1 1-1,-1-1 1,1 1-1,0 0 1,0 0 0,1 0-1,0 0 1,0 1-1,0-1 1,1 1-1,0 0 1,0 0-1,1 0 1,0 0 0,0 0-1,0 0 1,2 12-1,-1-15-6,1-1 0,0 1 0,0-1 0,1 0-1,-1 1 1,1-1 0,-1 0 0,1 1 0,0-1-1,0 0 1,1-1 0,-1 1 0,0 0 0,1-1-1,0 1 1,0-1 0,0 0 0,0 0 0,0 0 0,0 0-1,0 0 1,0-1 0,1 1 0,-1-1 0,1 0-1,-1 0 1,1 0 0,4 0 0,11 2-593,0 0 0,1-1 1,37-1-1,-9-6-4085,2-16-5183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1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6854,'0'0'17532,"0"11"-17105,-2 24-177,1 57 503,1-82-685,0 0 0,1 1 0,1-1 0,0 0 0,0 0 0,6 14 0,-8-23-58,1 1 0,0-1 0,-1 0 0,1 0 0,0 1 0,0-1 0,0 0 0,0 0 0,0 0 0,0 0 0,0 0 0,1-1 0,-1 1 0,0 0 0,0 0 0,1-1 0,-1 1 0,0-1 0,1 1 0,-1-1 0,1 0 0,-1 1 1,1-1-1,-1 0 0,0 0 0,1 0 0,-1 0 0,1 0 0,-1 0 0,1-1 0,-1 1 0,3-1 0,5-2 12,1-1-1,-1 1 1,0-2-1,9-4 1,16-7-328,-33 15 306,0 1 0,0-1 0,0 1-1,1 0 1,-1-1 0,0 1 0,0 0 0,1 0 0,-1 0 0,0 0-1,0 0 1,1 0 0,-1 0 0,0 1 0,0-1 0,1 0 0,-1 0-1,0 1 1,0-1 0,0 1 0,0 0 0,1-1 0,-1 1 0,0 0-1,0-1 1,0 1 0,0 0 0,-1 0 0,1 0 0,0 0 0,0 0-1,0 0 1,-1 0 0,1 0 0,0 0 0,-1 0 0,1 0 0,-1 1-1,0-1 1,1 0 0,-1 0 0,0 1 0,0-1 0,1 2 0,-1 0 95,-1 0 1,1 0 0,0 0 0,-1 0 0,1 0 0,-1 0 0,0 0-1,0 0 1,0 0 0,-1-1 0,1 1 0,-1 0 0,1-1 0,-1 1-1,0-1 1,0 1 0,-4 2 0,-2 2 88,-1-1 0,1 0 0,-2-1 0,1 0 0,0-1 0,-1 0 0,0 0 0,0-1 0,0 0 0,0-1 0,-1 0 0,1-1 0,-1 0 0,1 0 0,-1-1 0,-10-1 0,19 0-328,1 1 0,-1 0 0,0-1 0,1 1 0,-1 0 0,1-1 0,-1 0 0,1 1 0,-1-1 0,1 0 0,-1 0 0,1 0 0,0 0 0,-1 0 0,1 0 0,0 0 0,0-1 0,0 1 0,0 0 0,0-1 0,0 1 0,0 0 0,0-1 0,0 1 0,0-4 0,1 4-405,-1-1 1,1 0 0,0 1 0,0-1 0,0 0 0,0 1 0,0-1-1,0 0 1,0 1 0,1-1 0,-1 1 0,0-1 0,1 0 0,0 1 0,-1-1-1,3-2 1,8-9-7475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1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1 119 14606,'0'0'11952,"8"-2"-11017,-6 1-910,8-1 201,1 0 0,-1-1 0,0-1 0,0 0 0,9-5 0,-16 7-178,1 0 0,-1 0 0,0 0 0,0-1 0,0 1 0,0-1 1,-1 0-1,1 0 0,-1 0 0,0 0 0,1 0 0,-1-1 0,-1 1 0,1-1 1,0 1-1,-1-1 0,0 1 0,0-1 0,0 0 0,0-4 0,0 7-40,-1 0 1,0 0-1,0 0 0,0 0 0,0 0 1,0 0-1,0 0 0,0 0 0,0 0 1,0 0-1,0 0 0,0 0 0,0 0 1,-1 0-1,1 0 0,0 0 0,-1 1 0,1-1 1,-1-1-1,-12 5-206,-13 29-116,22-24 299,0 1 0,0 0 0,1 0 0,0 0-1,1 0 1,0 0 0,0 1 0,1-1 0,0 0-1,1 1 1,0-1 0,2 15 0,-1-23 17,-1 1-1,1-1 1,-1 1 0,1-1 0,0 0 0,-1 1 0,1-1-1,0 1 1,0-1 0,0 0 0,0 0 0,0 0-1,0 0 1,1 1 0,-1-1 0,0-1 0,0 1 0,1 0-1,-1 0 1,1 0 0,-1-1 0,1 1 0,-1-1 0,1 1-1,-1-1 1,1 0 0,-1 1 0,1-1 0,-1 0 0,1 0-1,0 0 1,-1 0 0,1 0 0,-1-1 0,1 1 0,0 0-1,-1-1 1,1 1 0,-1-1 0,0 0 0,3-1-1,4-1 33,-1 0-1,0 0 0,0-1 0,0 0 0,-1-1 0,1 1 0,5-7 0,12-15 19,-2 0 0,25-39 0,-19 25-293,-24 41-707,-2 11 556,-4 17 243,-8 22 105,6-34 219,0 1-1,1 0 1,1 0 0,1 0 0,0 0 0,3 28-1,-2-45-166,0 0 0,1 0 0,-1 0 0,0 0 0,1 0-1,-1 0 1,1 0 0,-1 0 0,1 0 0,-1-1 0,1 1-1,0 0 1,-1 0 0,1-1 0,0 1 0,0 0 0,0-1-1,-1 1 1,1-1 0,0 1 0,0-1 0,0 1 0,0-1-1,0 0 1,0 1 0,0-1 0,0 0 0,0 0-1,0 0 1,0 1 0,0-1 0,0 0 0,0 0 0,0-1-1,0 1 1,0 0 0,0 0 0,0 0 0,0-1 0,1 0-1,1 1-100,-1-1-1,1 0 0,-1 0 0,1 0 0,-1 0 0,1-1 0,-1 1 1,1-1-1,-1 1 0,0-1 0,0 0 0,0 0 0,3-4 0,1-3-1538,-2 0-1,1 0 1,-1-1 0,3-12-1,0-20-8473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1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15567,'0'0'10794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2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175 138 8168,'0'0'6139,"2"-9"-2466,-1 4-3386,7-38 3608,-8 42-3840,0 0-1,0 0 1,0 0 0,0 0-1,0 0 1,-1 0 0,1 0-1,0 0 1,-1 0 0,1 0-1,-1 0 1,1 1 0,-1-1-1,1 0 1,-1 0 0,1 0-1,-1 1 1,0-1 0,0 0-1,1 1 1,-1-1 0,0 1-1,0-1 1,0 1 0,1-1-1,-1 1 1,0 0 0,0-1-1,0 1 1,0 0 0,0 0-1,0-1 1,0 1 0,0 0-1,0 0 1,0 0 0,0 0-1,0 0 1,0 0 0,0 1-1,0-1 1,1 0 0,-1 0-1,0 1 1,0-1 0,0 1-1,-1 0 1,-3 1-66,0 0 0,0 0 0,1 1 1,-1 0-1,1 0 0,-1 0 0,1 1 0,0-1 0,0 1 0,0 0 0,1 0 0,-6 8 1,-33 59-94,34-55 123,0 1 1,2 1-1,0-1 1,0 1-1,2 0 1,0 0 0,1 1-1,0 23 1,3-41-16,0 1 0,0-1 1,0 1-1,0-1 0,0 1 1,0-1-1,0 1 0,1-1 1,-1 1-1,0-1 0,1 1 1,0-1-1,-1 1 0,1-1 0,0 0 1,-1 0-1,1 1 0,0-1 1,0 0-1,0 0 0,0 0 1,0 0-1,1 0 0,-1 0 1,2 1-1,-1-1 18,1 0 0,-1-1 0,1 1 0,-1-1-1,0 0 1,1 0 0,-1 0 0,1 0 0,-1 0 0,1 0 0,-1-1 0,1 1 0,-1-1 0,3-1-1,5-1 132,-1-1-1,0 0 1,0-1-1,0 0 1,-1 0-1,1-1 1,6-7-1,3-4 85,-2 0 1,0-2-1,-1 0 1,-1 0-1,16-31 1,-23 37-155,-1-1 0,0 0-1,0 0 1,-2-1 0,0 1 0,0-1-1,-1 0 1,-1 0 0,0-28 0,-2 41-102,0 1 0,0-1 0,0 1 1,0-1-1,0 0 0,0 1 0,-1-1 0,1 1 0,0-1 1,-1 1-1,0-1 0,1 1 0,-1-1 0,0 1 1,0 0-1,0-1 0,0 1 0,0 0 0,0 0 1,0 0-1,0 0 0,0-1 0,0 2 0,-1-1 0,1 0 1,-1 0-1,1 0 0,0 1 0,-1-1 0,1 0 1,-1 1-1,1 0 0,-1-1 0,0 1 0,1 0 1,-1 0-1,1 0 0,-1 0 0,1 0 0,-1 0 0,0 0 1,1 0-1,-1 1 0,1-1 0,-1 0 0,1 1 1,-1 0-1,-1 0 0,-3 1-232,0 0 0,0 1 0,0 0 0,0 0 0,1 0 0,-1 1 0,1-1 0,0 1 0,0 1-1,1-1 1,-6 6 0,5-3-276,0 1 0,1 0 0,0 1-1,0-1 1,-5 18 0,8-22-13,0-1 0,0 1 0,1-1 1,-1 1-1,1 0 0,0-1 0,0 1 0,0 0 0,1 0 0,0 5 0,8 0-4729,5-8-1884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3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22 135 11307,'2'-9'2514,"1"-3"-1537,-3 8-515,1 0 1,0 0-1,0 0 1,1-1-1,-1 1 1,1 0-1,4-6 0,-1 56 1903,-3 112 477,-2-26-1193,23 163 0,-18-270-1578,-5-25-60,0 0 0,0 0-1,0 0 1,0-1-1,1 1 1,-1 0 0,0 0-1,0 0 1,0 0 0,0 0-1,0 0 1,0 0-1,0 0 1,0 0 0,0 0-1,0 0 1,1 0 0,-1 0-1,0 0 1,0 0-1,0 0 1,0 0 0,0 0-1,0 0 1,0 0 0,0 0-1,0 0 1,1 0-1,-1 0 1,0 0 0,0 0-1,0 0 1,0 0-1,0 0 1,0 0 0,0 0-1,0 0 1,0 0 0,0 1-1,1-1 1,-1 0-1,0 0 1,0 0 0,0 0-1,0 0 1,0 0 0,0 0-1,0 0 1,0 0-1,0 0 1,0 0 0,0 1-1,0-1 1,0 0 0,0 0-1,0 0 1,0 0-1,0 0 1,0 0 0,0 0-1,0 0 1,0 1-1,0-1 1,-2-39 1058,-39-103-719,4 18-609,37 123 209,0 0-1,1 0 1,-1 0 0,0 1 0,0-1 0,1 0-1,-1 1 1,0-1 0,1 0 0,-1 0 0,1 1-1,-1-1 1,1 1 0,-1-1 0,1 0 0,0 1-1,-1-1 1,1 1 0,0-1 0,-1 1 0,1 0 0,0-1-1,-1 1 1,1 0 0,0-1 0,0 1 0,-1 0-1,3 0 1,36-11-570,-9 2-139,-16 2 296,0 0 0,-1-1-1,0 0 1,16-14 0,-17 12-1236,-1-1 0,0 0 0,-1-1 0,0-1 0,-1 1 0,15-28 0,4-24-3370,-11-5 3459,-13 44 5087,0-47 1,-15 95 1635,0 0-4797,0 24 1024,2 2 0,2-1-1,2 1 1,2 78 0,8-40 86,27 147-1,-31-231-1016,-1-8-83,-1-21 130,-5-36 19,-35-86-152,9 41-102,32 106-141,2 1-100,0 0-1,-1 0 0,1 0 1,0 0-1,0 0 0,-1 0 0,1 1 1,0-1-1,-1 0 0,1 1 1,0 0-1,-1-1 0,2 2 0,0-1-3,13 3-423,0 0 1,-1-2-1,1 1 1,1-2 0,16 0-1,-22-1-746,-1-1 0,0 0-1,1-1 1,-1 0-1,11-4 1,12-8-4615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3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7847,'0'0'16854,"-1"9"-15979,0-3-749,-3 62 852,3-61-897,1 0 0,1 0-1,-1 0 1,1 0 0,1 0 0,-1-1 0,1 1-1,4 9 1,-6-15-64,1 0 0,0 0-1,0 0 1,0 0-1,-1 0 1,1 0 0,0-1-1,0 1 1,0 0 0,0-1-1,0 1 1,1-1 0,-1 1-1,0-1 1,0 1 0,0-1-1,0 0 1,0 1 0,1-1-1,-1 0 1,0 0-1,0 0 1,0 0 0,1 0-1,-1 0 1,0-1 0,0 1-1,0 0 1,1 0 0,-1-1-1,0 1 1,0-1 0,0 1-1,0-1 1,0 0 0,0 1-1,2-2 1,36-30 461,-18 10-430,-10 9-40,1 1 0,0 0 0,1 1 0,0 1 0,20-13 0,-33 23-18,0 0 1,1-1-1,-1 1 0,0 0 1,1 0-1,-1 0 0,0 0 1,1 0-1,-1 0 1,0 0-1,1 0 0,-1 0 1,0 0-1,1 0 1,-1 0-1,0 0 0,1 0 1,-1 0-1,0 0 1,1 0-1,-1 0 0,0 0 1,1 0-1,-1 0 0,0 1 1,1-1-1,-1 0 1,0 0-1,1 0 0,-1 1 1,0-1-1,0 0 1,0 0-1,1 1 0,-1-1 1,0 1-1,5 17-94,-4 33 226,-2-37-99,1 30 308,1-44-318,0 0 1,0 0-1,0 0 1,0 0 0,0 0-1,0 0 1,0 0-1,0 0 1,0 0-1,0 0 1,0 0 0,0-1-1,0 1 1,0 0-1,-1-1 1,1 1-1,0-1 1,0 1 0,0-1-1,0 1 1,-1-1-1,1 1 1,1-2-1,23-20-2485,39-41-1,-23 21-10011,-26 27 958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57 19442,'-11'-4'710,"-1"0"-583,1 1 0,-1 0 0,1 0 0,-1 2-1,0-1 1,0 1 0,0 1 0,0 0-1,0 1 1,0 0 0,1 1 0,-1 0 0,0 1-1,1 0 1,-19 9 0,16-4-51,1 0 0,0 1 0,0 1 0,1 0 0,0 0 0,1 2 0,0-1 1,1 1-1,0 1 0,1 0 0,1 0 0,0 1 0,0 0 0,2 0 0,-1 1 0,2 0 0,0 0 0,1 0 0,-4 27 0,8-39-42,-1 1 0,1 0-1,0 0 1,0 0-1,0-1 1,1 1-1,-1 0 1,1 0 0,0-1-1,0 1 1,0-1-1,1 1 1,-1-1-1,1 1 1,0-1 0,0 0-1,0 0 1,0 0-1,1 0 1,4 5 0,-2-4 102,1 0 0,-1-1 1,1 1-1,0-1 1,0-1-1,0 1 0,0-1 1,1 0-1,-1 0 1,1-1-1,7 1 1,4 0 240,1-1 1,0 0 0,0-2 0,0-1 0,0 0 0,-1-1 0,33-10-1,-35 8-236,0-2-1,0 0 0,-1-1 1,0-1-1,0 0 0,-1-1 1,0-1-1,0 0 0,22-25 1,-29 29-124,-1 0-1,-1-1 1,1 0 0,-2 0 0,1 0 0,-1-1 0,0 1 0,0-1-1,-1 0 1,-1 0 0,1-1 0,-2 1 0,1 0 0,-1-1 0,0 1-1,-1-1 1,0 1 0,-1 0 0,-3-18 0,3 21-164,-1 0 0,0 0 1,0 1-1,0-1 0,-1 1 1,0 0-1,0-1 0,0 1 1,-1 0-1,0 1 0,0-1 0,0 1 1,0 0-1,-1 0 0,1 0 1,-1 0-1,0 1 0,0 0 1,0 0-1,-1 0 0,-8-2 0,0 0-1176,0 1-1,0 1 1,-1 0-1,0 1 1,1 0-1,-1 2 1,-23 1-1,-23 4-8781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4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0 152 6086,'0'0'5851,"6"-10"-5649,-5 8-200,10-18 35,1 0 0,2 1 0,0 1 0,0 0 1,25-23-1,-39 41-19,1 0 1,-1-1-1,0 1 1,0 0 0,0 0-1,1-1 1,-1 1-1,0 0 1,1 0 0,-1 0-1,0-1 1,0 1-1,1 0 1,-1 0-1,0 0 1,1 0 0,-1 0-1,0 0 1,1 0-1,-1 0 1,0 0-1,1 0 1,-1 0 0,0 0-1,1 0 1,-1 0-1,0 0 1,1 0 0,-1 0-1,0 0 1,0 0-1,1 0 1,-1 1-1,0-1 1,1 0 0,-1 0-1,0 0 1,0 1-1,1-1 1,-1 0 0,0 0-1,0 1 1,1-1-1,-1 1 1,4 20 1878,-9 25 1413,2-34-2695,2-7-226,0 0 0,0 1 0,0-1 0,1 0-1,-1 1 1,1-1 0,1 9 0,1-14-346,-1 1 1,1-1 0,0 0-1,0 0 1,-1 0-1,1 0 1,0 0-1,-1-1 1,1 1-1,0 0 1,-1-1 0,1 0-1,-1 1 1,1-1-1,0 0 1,-1 0-1,0 1 1,2-3-1,28-21-121,-27 19-181,2 0-1,-1 0 0,0 0 1,1 1-1,0 0 0,0 0 1,0 1-1,1 0 0,-1 0 1,1 0-1,-1 1 0,13-3 0,-18 5 256,0 0 0,0 1 0,0-1 1,0 0-1,0 1 0,0-1 0,0 1 0,-1-1 0,1 1 0,0-1 0,0 1 0,0-1 0,-1 1 0,1 0 0,0 0 0,-1-1 0,1 1 0,0 0 0,-1 0 0,1 0 0,-1 0 0,0-1 0,1 1 0,-1 0 0,0 0 0,1 0 0,-1 0 0,0 0 0,0 0 0,0 0 0,0 0 0,0 2 0,1 42 820,-1-34-470,-2 47 1369,1-35-1218,0-1 0,1 1 0,2 0 0,0-1 0,10 42 1,-6-50-463,-2 1 0,0 0 1,-1 1-1,0-1 1,-1 1-1,-1-1 1,0 1-1,-1-1 0,-1 1 1,-4 20-1,5-34 57,-1 0-1,0 1 1,0-1-1,-1 0 1,1 0-1,0 0 1,-1 0-1,1-1 1,-1 1-1,1 0 1,-1-1-1,0 1 1,0-1-1,0 1 1,0-1-1,0 0 0,0 0 1,0 0-1,0 0 1,0 0-1,-1 0 1,1-1-1,0 1 1,-1-1-1,1 0 1,0 1-1,-1-1 1,1 0-1,0 0 1,-1-1-1,1 1 1,0 0-1,-1-1 1,1 1-1,0-1 1,0 0-1,-1 0 1,1 0-1,0 0 1,0 0-1,0 0 1,0-1-1,0 1 1,0-1-1,1 1 1,-1-1-1,0 0 1,1 1-1,-1-1 1,-1-4-1,-6-11-100,1 0 1,1 0-1,0-1 0,1 0 1,1 0-1,-3-28 0,2 1-428,1-70 1,5 106 409,0 0 0,0 0 1,1 1-1,1-1 0,-1 0 0,1 0 1,1 1-1,3-10 0,-3 13-34,0-1-1,1 1 1,-1 0-1,1 0 0,0 1 1,0-1-1,0 1 1,1 0-1,-1 0 1,1 0-1,0 1 0,9-6 1,78-33-5459,-43 19-139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5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13805,'0'0'7073,"-3"9"-6662,-5 22 171,1-1-1,2 2 1,-3 48-1,6 107 2261,3-114-1993,-1-21-532,3 0 1,1 0 0,19 81-1,-19-122 271,0-12-71,1-22 281,0-38-288,-4-35-1068,-12-118 1,7 196 277,1 20-139,4 30 77,0-27 333,0-1 0,1 1 0,0 0 0,0-1 1,0 0-1,0 1 0,1-1 0,0 0 0,0 0 0,0-1 1,0 1-1,1 0 0,-1-1 0,1 0 0,0 0 0,0 0 1,0 0-1,7 3 0,-7-5 28,-1 0 0,1 0-1,-1 0 1,1 0 0,0 0 0,-1-1-1,1 1 1,0-1 0,-1 0 0,1 0-1,0-1 1,0 1 0,-1-1 0,1 0-1,0 0 1,-1 0 0,1 0 0,-1 0 0,0-1-1,1 0 1,-1 0 0,0 0 0,0 0-1,0 0 1,3-3 0,2-3-1,1 0 0,-2-1 0,1 0 0,-1 0 0,-1-1 0,0 0 0,0 0 0,-1 0 0,0-1 0,-1 0 0,0 0 0,0 0 0,-2 0 0,1 0 0,0-16 0,-3 27-24,0 0-1,0 0 1,0 0 0,0 0-1,0 0 1,0 1-1,0-1 1,0 0 0,0 0-1,0 0 1,0 0-1,0 0 1,-1 0 0,1 0-1,0 0 1,0 0-1,0 0 1,0 0 0,0 0-1,0 0 1,0 0-1,0 0 1,0 0 0,0 0-1,-1 0 1,1 0-1,0 0 1,0 0 0,0 0-1,0 0 1,0 0-1,0 0 1,0 0 0,0 0-1,0 0 1,0 0-1,0 0 1,0-1 0,-1 1-1,1 0 1,0 0-1,0 0 1,0 0-1,0 0 1,0 0 0,0 0-1,0 0 1,0 0-1,0 0 1,0 0 0,0 0-1,0-1 1,0 1-1,0 0 1,0 0 0,0 0-1,0 0 1,0 0-1,0 0 1,0 0 0,0 0-1,0 0 1,0-1-1,-8 12-163,-5 14 110,8-15 97,2 1 1,-1 0 0,1 0 0,1 0 0,0 0 0,0 0 0,1 0 0,1 0 0,0 13 0,1-23-32,-1-1 0,0 1 0,0 0 1,1-1-1,-1 1 0,0-1 0,1 1 1,-1 0-1,1-1 0,-1 1 0,1-1 1,-1 1-1,1-1 0,-1 1 0,1-1 1,-1 0-1,1 1 0,0-1 0,-1 0 0,1 1 1,-1-1-1,1 0 0,0 0 0,-1 0 1,1 0-1,0 1 0,0-1 0,-1 0 1,1 0-1,0 0 0,-1 0 0,1 0 1,0-1-1,-1 1 0,1 0 0,0 0 1,-1 0-1,1-1 0,0 1 0,0-1 1,27-13 228,72-87-849,-99 101 592,-1-1 0,0 0 0,1 1 0,-1-1 0,1 1 0,-1 0 0,1-1 0,-1 1 0,1-1 0,0 1 0,-1 0 0,1-1 0,-1 1 0,1 0 0,0 0 0,-1-1 0,1 1 0,0 0 0,-1 0 0,1 0 0,0 0 0,-1 0 0,1 0 0,0 0 1,-1 0-1,1 0 0,0 0 0,-1 0 0,1 1 0,0-1 0,-1 0 0,1 0 0,-1 1 0,1-1 0,0 0 0,-1 1 0,1-1 0,-1 0 0,1 1 0,-1-1 0,1 1 0,-1-1 0,1 1 0,-1-1 0,0 1 0,1 0 0,-1-1 0,0 1 0,1-1 0,-1 1 0,0 0 0,0-1 0,0 1 0,1 0 0,-1-1 0,0 1 0,0 0 0,5 50 0,-5-38-21,1-6 52,0 0 0,0 0-1,0 0 1,1 0 0,0 0 0,1-1 0,5 13-1,-7-18 11,0 1-1,0-1 0,0 0 0,0 1 1,0-1-1,0 0 0,1 0 0,-1 0 1,0 0-1,1 0 0,-1 0 0,0 0 1,1 0-1,-1 0 0,1-1 0,0 1 1,-1 0-1,1-1 0,-1 0 1,1 1-1,0-1 0,0 0 0,-1 0 1,1 0-1,0 0 0,-1 0 0,1 0 1,0-1-1,-1 1 0,1 0 0,0-1 1,-1 1-1,1-1 0,-1 0 0,1 0 1,-1 1-1,1-1 0,-1 0 0,2-2 1,4-2 21,-1 1 1,0-2-1,-1 1 1,1-1-1,-1 0 0,0 0 1,0 0-1,-1-1 1,0 0-1,0 0 1,4-10-1,-6 12-53,1 0-1,-2 0 0,1-1 1,0 1-1,-1 0 0,0-1 1,0 1-1,-1 0 1,0-1-1,0 1 0,0-1 1,0 1-1,-1-1 0,0 1 1,0 0-1,0-1 1,-4-7-1,1 8-41,0 1 1,0 0 0,-1-1-1,0 1 1,0 1-1,0-1 1,0 1-1,-1 0 1,1 0-1,-1 0 1,0 1-1,1 0 1,-1 0 0,-12-2-1,18 4-57,0 0 0,-1 0-1,1 0 1,0 0 0,0 0-1,-1 0 1,1 0 0,0 0 0,0 0-1,0-1 1,0 1 0,-1 0 0,1 0-1,0 0 1,0 0 0,0-1-1,0 1 1,0 0 0,-1 0 0,1 0-1,0 0 1,0-1 0,0 1 0,0 0-1,0 0 1,0-1 0,0 1-1,0 0 1,0 0 0,0 0 0,0-1-1,0 1 1,0 0 0,0 0 0,0-1-1,0 1 1,0 0 0,0 0-1,0 0 1,0-1 0,0 1 0,0 0-1,0 0 1,1 0 0,-1-1 0,0 1-1,0 0 1,0 0 0,0 0-1,0 0 1,1-1 0,-1 1 0,0 0-1,12-12-4843,-10 10 3414,10-10-5158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5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16015,'0'0'4068,"54"8"-5317,-24-5-3428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6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115 255 5765,'0'0'6076,"6"-12"-1966,-3 6-3600,24-50 3236,-25 52-3361,-1 0 1,1 0 0,-1 0-1,0-1 1,-1 1 0,1 0 0,-1 0-1,1-1 1,-1 1 0,0 0 0,-1-1-1,1 1 1,-1 0 0,-2-6 0,3 8-339,-1 1-1,0 0 1,0 0 0,0 0 0,0 0 0,0 0 0,0 0 0,0 1 0,0-1 0,0 0 0,0 0-1,-1 1 1,1-1 0,0 1 0,-1-1 0,1 1 0,0-1 0,-1 1 0,1 0 0,0 0 0,-1 0 0,1-1-1,-1 1 1,1 1 0,0-1 0,-1 0 0,1 0 0,0 0 0,-1 1 0,1-1 0,-2 2 0,-2-1-56,1 0 0,-1 1 0,1 0 0,0 0 0,0 0 0,0 0 0,0 1 0,-6 4 0,3 2-2,-1 0 0,2 0 0,-1 1 0,1-1 0,0 1 0,1 1 0,0-1 0,1 1 0,0 0 0,1 0 0,0 0 0,1 1 0,0-1 0,1 1 0,0-1 0,1 23 0,1-33 15,-1 0 0,0 0 0,0 0 0,1 0 0,-1 0 0,1 0 0,-1 0 0,1 0 0,-1 0 1,1 0-1,-1 0 0,1 0 0,0-1 0,0 1 0,-1 0 0,1 0 0,0-1 0,0 1 0,0 0 0,0-1 0,0 1 0,0-1 1,0 1-1,0-1 0,0 0 0,0 1 0,0-1 0,0 0 0,0 0 0,0 0 0,0 1 0,1-1 0,-1 0 0,0-1 0,0 1 1,0 0-1,0 0 0,0 0 0,0-1 0,0 1 0,0 0 0,0-1 0,0 1 0,0-1 0,1 0 0,5-2 44,-1 1 0,0-1 0,1 0 0,-1-1 0,-1 1 0,8-6 0,4-7 4,-1-1 0,0 0 1,-2-1-1,0-1 0,0 0 0,-2-1 1,-1 0-1,0-1 0,-1 0 0,-2-1 1,0 1-1,-1-2 0,3-22 0,-11 32-290,-7 22 13,-7 22 80,0 9 95,-17 78 0,28-97 8,1 1 1,1-1 0,1 1 0,1-1 0,3 36 0,-3-56-22,1 1 0,-1-1 0,0 0 0,0 0 0,1 0 1,-1 0-1,0 0 0,1 0 0,0 0 0,-1 0 0,1 0 1,-1 0-1,1 0 0,0 0 0,0 0 0,-1 0 0,1 0 1,0-1-1,0 1 0,0 0 0,0 0 0,0-1 0,0 1 1,0-1-1,0 1 0,0-1 0,0 0 0,1 1 0,-1-1 0,0 0 1,0 0-1,0 0 0,0 0 0,1 0 0,0 0 0,1 0-308,0 0 0,-1-1 0,1 1-1,0-1 1,-1 0 0,1 0-1,-1 0 1,1 0 0,-1 0 0,1-1-1,-1 1 1,0-1 0,0 0 0,3-2-1,17-23-6060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6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6 7495,'0'0'12620,"-5"12"-10276,0 1-1854,-1-1 151,1 1 1,1 0-1,0 0 1,0 1-1,1-1 1,-1 16-1,4-29-626,1 1 0,-1-1 0,0 1 0,0 0 0,1-1 0,-1 1 0,0-1 0,1 1 0,-1-1 0,0 1 0,1-1 0,-1 0 0,1 1 0,-1-1 0,1 1 0,-1-1 0,1 0 0,-1 1 0,1-1 0,-1 0 0,1 0 0,0 1 0,-1-1-1,1 0 1,-1 0 0,1 0 0,0 0 0,-1 0 0,1 0 0,-1 0 0,1 0 0,0 0 0,-1 0 0,1 0 0,-1 0 0,1 0 0,0-1 0,-1 1 0,1 0 0,-1 0 0,2-1 0,27-11 264,-23 7-265,0-1-1,0 1 1,0-1 0,-1 0 0,0-1 0,0 0 0,-1 0-1,0 0 1,0 0 0,0 0 0,-1-1 0,0 1-1,-1-1 1,1 0 0,-1 0 0,1-13 0,-3 21-19,0-1 0,0 1 0,0 0 0,0 0 0,0 0 0,0 0 0,0 0 0,0 0 0,0 0 0,0 0 0,0 0 0,0-1 0,0 1 0,0 0 0,0 0 0,0 0 0,0 0 0,0 0 0,0 0 0,0 0 0,0 0 0,0 0 0,0 0 0,0-1 0,-1 1 0,1 0 0,0 0 0,0 0 0,0 0 0,0 0 0,0 0 0,0 0 0,0 0 0,0 0 0,0 0 0,0 0 0,0 0 0,-1 0 0,1 0 0,0 0 0,0 0 0,0 0 0,0 0 0,0 0 0,0 0 0,0 0 0,0 0 0,0 0 0,0 0 0,-1 0 0,1 0 0,0 0 0,0 0 0,0 0 0,0 0 0,0 0 0,0 0 0,0 0 0,0 0 0,0 0 0,0 0 0,-1 0 0,1 0 0,0 0 0,0 0 0,0 0 0,0 0 0,0 1 0,-8 8-160,-7 13 61,6-6 122,1 1-1,0 0 1,2 1 0,0 0 0,1 0 0,1 0-1,0 1 1,-1 36 0,4-54-15,1 0 0,0-1 0,0 1-1,1 0 1,-1 0 0,0 0 0,0-1 0,0 1 0,0 0 0,1 0 0,-1 0 0,0-1-1,1 1 1,-1 0 0,1 0 0,-1-1 0,1 1 0,-1 0 0,1-1 0,-1 1 0,1-1-1,0 1 1,-1-1 0,1 1 0,0-1 0,-1 1 0,1-1 0,0 0 0,0 1-1,0-1 1,31-1 163,29-21 65,-6-12-465,-38 22 90,0 2-1,0 0 1,33-13-1,-50 23 136,1 0-1,-1 0 1,0 0-1,1 0 0,-1-1 1,0 1-1,1 0 1,-1 0-1,0 0 0,1 0 1,-1 0-1,1 0 1,-1 0-1,0 0 0,1 0 1,-1 0-1,0 0 1,1 1-1,-1-1 0,1 0 1,-1 0-1,0 0 1,1 0-1,-1 1 1,0-1-1,1 0 0,-1 0 1,0 0-1,0 1 1,1-1-1,-1 0 0,0 1 1,0-1-1,1 0 1,-1 1-1,0-1 0,1 19-16,-11 26 356,8-38-273,0 9 171,8-12 166,18-19 242,32-44-4498,-53 55 2633,9-10-5225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7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 3683,'0'0'14211,"0"13"-13154,0-13-1055,1 57 1743,9 78 0,-7-113-1351,-2-9-336,1 0 0,1 0 1,0 0-1,0 0 0,8 16 0,-10-27-10,0 0 0,0 0-1,0 0 1,0 0 0,0-1-1,1 1 1,-1 0-1,0-1 1,1 1 0,0-1-1,-1 0 1,1 1-1,0-1 1,-1 0 0,1 0-1,0 0 1,0 0 0,0 0-1,0-1 1,0 1-1,0-1 1,0 1 0,0-1-1,0 0 1,1 1 0,-1-1-1,0 0 1,0-1-1,0 1 1,0 0 0,0 0-1,0-1 1,0 0 0,0 1-1,0-1 1,0 0-1,0 0 1,0 0 0,0 0-1,-1 0 1,3-2 0,6-3 119,-1-1 1,0-1-1,0 1 1,-1-1 0,0-1-1,0 0 1,-1 0-1,0 0 1,7-14 0,4-8-83,23-60 1,-33 70-73,-1-1 0,-1 1-1,-1-2 1,-1 1 0,-1 0 0,0-37 0,-5 48-429,-4 18 97,-4 18 61,0 7 299,1 1-1,2 1 1,1-1-1,2 1 0,1 0 1,3 65-1,0-96-16,0-1 0,0 1 0,1 0 0,-1-1 0,1 1 0,-1 0 0,1-1 0,0 1 0,0 0 0,0-1 0,0 1 0,0-1-1,1 0 1,-1 1 0,1-1 0,0 0 0,-1 0 0,1 0 0,0 0 0,0 0 0,0 0 0,1-1 0,-1 1 0,0-1 0,1 1 0,-1-1 0,1 0-1,-1 0 1,5 1 0,-3-1 48,1-1 0,-1 0 0,0 0-1,1 0 1,-1-1 0,0 1 0,0-1 0,1 0-1,-1 0 1,0-1 0,0 1 0,0-1 0,0 0-1,-1 0 1,1 0 0,0-1 0,-1 1-1,5-5 1,4-3-115,-2 0-1,1-1 0,-2 0 0,1 0 0,-2-1 1,1-1-1,-2 1 0,1-1 0,-2 0 1,0-1-1,0 0 0,-2 0 0,1 0 0,-2 0 1,0-1-1,-1 1 0,0-1 0,-1 0 1,-1-24-1,0 37-145,0 1 0,0-1 1,0 0-1,-1 0 0,1 1 0,0-1 1,-1 0-1,1 1 0,-1-1 0,1 0 1,-1 1-1,0-1 0,1 1 0,-1-1 1,0 1-1,0 0 0,0-1 0,0 1 1,-1 0-1,1-1 0,0 1 0,-1 0 1,1 0-1,0 0 0,-1 0 0,1 0 1,-1 1-1,1-1 0,-1 0 0,0 1 1,-2-1-1,2 1-187,0 0-1,0 0 1,0 1 0,-1-1 0,1 0-1,0 1 1,0 0 0,0 0-1,0-1 1,0 1 0,0 0 0,0 1-1,0-1 1,0 0 0,1 1 0,-1-1-1,0 1 1,1-1 0,-1 1 0,1 0-1,0-1 1,-1 1 0,0 3 0,-14 24-4936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8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66 436 12075,'0'0'11627,"9"-4"-11087,-4 3-470,-1-1 1,0 1 0,0-1 0,0 0-1,0 0 1,0 0 0,0-1-1,0 0 1,-1 1 0,1-1 0,-1 0-1,0-1 1,0 1 0,0-1 0,0 1-1,0-1 1,-1 0 0,0 0 0,0 0-1,0 0 1,0 0 0,-1-1-1,1 1 1,-1 0 0,0-1 0,-1 1-1,1-6 1,0 8-51,-1 0 0,0 0 0,-1 1 0,1-1 0,0 0 0,0 0 0,-1 0 0,1 1 0,-1-1-1,1 0 1,-1 1 0,0-1 0,0 1 0,0-1 0,0 0 0,0 1 0,0 0 0,0-1 0,0 1 0,0 0 0,-3-3 0,2 4-42,1-1 1,-1 1-1,1-1 0,-1 1 1,1 0-1,-1 0 1,1 0-1,-1 0 1,1 0-1,-1 0 0,1 0 1,-1 0-1,1 0 1,-1 1-1,1-1 1,0 1-1,-1-1 0,1 1 1,-1-1-1,1 1 1,0 0-1,0 0 1,-1 0-1,1 0 0,0 0 1,0 0-1,-1 1 1,-10 11 31,2 1 0,-1 0 0,2 0 0,0 1 0,0 1 0,2-1 0,0 1 0,-9 32 0,15-46 16,0 0-1,0 0 1,0 0-1,1 0 1,-1 0-1,1 0 1,-1 0-1,1 0 1,0 0-1,0 0 1,0 0 0,0 0-1,0 0 1,0 0-1,0 1 1,1-1-1,-1 0 1,1 0-1,0 0 1,-1 0-1,1 0 1,0-1-1,0 1 1,0 0-1,0 0 1,1-1-1,-1 1 1,3 2-1,0-2 6,0-1-1,-1 1 1,1-1-1,0 0 1,0-1-1,0 1 1,0-1-1,0 0 1,0 0-1,0 0 1,0 0-1,0-1 1,0 1-1,-1-1 1,7-2-1,6-2 4,0 0 1,0-2-1,0 0 0,-1-1 0,0 0 0,-1-1 1,0-1-1,0 0 0,-1-1 0,22-23 0,-15 11 11,0 0 0,-2 0 0,-1-2 0,-1 0 0,18-38 0,-30 56-47,-1 0 0,0 0 0,-1-1 0,1 1 0,-1-1 1,-1 0-1,1 0 0,-1 0 0,-1 1 0,0-15 0,0 21-16,-1 0 1,1 0 0,-1 0-1,1 0 1,-1 0 0,0 0-1,0 0 1,1 0 0,-1 0-1,0 1 1,0-1-1,0 0 1,0 1 0,1-1-1,-1 1 1,0-1 0,0 1-1,0-1 1,-1 1 0,1 0-1,0-1 1,0 1-1,0 0 1,0 0 0,0 0-1,0 0 1,0 0 0,0 0-1,0 0 1,-1 0 0,1 0-1,-1 1 1,-39 8-227,33-5 221,1 1 1,-1 1-1,1-1 1,0 1-1,1 0 1,0 1-1,0-1 0,0 1 1,1 1-1,-1-1 1,2 1-1,-1 0 0,-5 14 1,2-4 50,2 0-1,0 0 1,0 1 0,2 0 0,-3 26 0,6-35-10,0-1 1,0 0 0,1 0 0,1 0 0,-1 0 0,2 0 0,3 18 0,-4-25-12,1 1 0,-1 0-1,1 0 1,-1-1 0,1 1 0,0-1 0,0 1 0,0-1 0,0 0-1,1 0 1,-1 0 0,0 0 0,1 0 0,-1-1 0,1 1 0,0-1-1,0 1 1,0-1 0,-1 0 0,1 0 0,0 0 0,0-1-1,0 1 1,0-1 0,1 1 0,3-1 0,2 0 24,0-1 0,-1 0 0,1 0 0,0-1 0,-1 0 0,0 0 0,1-1 0,-1 0 0,0-1 0,0 1 0,0-2 0,-1 1 0,0-1 0,0 0 0,0 0 0,0-1 0,-1 0 0,0-1 0,11-13 0,6-10 83,-1-2 0,-1-1 0,17-38 0,-38 70-112,3-5 2,17-30 16,-1-1-1,-2-1 1,-2-1-1,12-47 1,-27 85-23,1 0 0,-1 1 0,0-1 0,0 1 0,1-1 0,-1 0 0,0 1 0,0-1 0,0 1 0,0-1 0,0 0 0,0 1 0,0-1-1,0 0 1,0 1 0,0-1 0,0 0 0,0 1 0,0-1 0,-1 1 0,1-1 0,0 0 0,0 1 0,-1-1 0,1 1 0,0-1 0,-1 1 0,1-1 0,-1 0 0,-15 10-197,-14 28-107,15-10 292,1 0 0,2 1 1,0 1-1,-12 51 0,19-60 67,1-1-1,1 1 1,1 0-1,1 0 1,1 0-1,0 1 1,1-1-1,6 24 0,-7-41-35,1-1-1,-1 1 1,1 0-1,0-1 1,0 1-1,0-1 0,0 1 1,1-1-1,-1 0 1,1 0-1,-1 1 0,1-1 1,0 0-1,0 0 1,0 0-1,0-1 0,0 1 1,0 0-1,0-1 1,1 0-1,-1 1 0,1-1 1,-1 0-1,1 0 1,-1 0-1,1-1 0,-1 1 1,1 0-1,0-1 1,0 0-1,-1 0 0,1 0 1,0 0-1,3 0 1,-5-1-28,-1 1 1,0 0-1,1 0 1,-1 0 0,1-1-1,-1 1 1,0 0 0,1-1-1,-1 1 1,0 0-1,1-1 1,-1 1 0,0 0-1,0-1 1,1 1-1,-1 0 1,0-1 0,0 1-1,0-1 1,0 1 0,1 0-1,-1-1 1,0 1-1,0-1 1,0 1 0,0-1-1,0 1 1,0-1-1,0 1 1,0 0 0,0-1-1,0 1 1,0-1-1,-1 1 1,1-1 0,0 1-1,0 0 1,0-1 0,0 1-1,-1-1 1,1 1-1,0 0 1,-1-1 0,1 0-1,-14-18-1344,-41-24-3407,-28-26-637,34 16 6643,49 52-1055,-1 1 0,1-1 0,-1 0 0,1 1 0,-1-1 0,1 0-1,-1 1 1,1-1 0,0 0 0,-1 0 0,1 1 0,0-1 0,-1 0 0,1 0 0,0 0 0,0 1 0,0-1 0,0 0 0,0 0 0,0 0 0,0 0 0,0 1 0,0-1 0,0 0 0,1 0 0,-1 0 0,0 1 0,1-2-1,0 1-51,0 0-1,0 0 1,0 0-1,1 0 1,-1 0-1,0 1 1,1-1-1,-1 0 0,0 1 1,1-1-1,-1 1 1,1-1-1,-1 1 1,3-1-1,65-1 87,-55 3 380,29 0-733,67-4-28,-98 2-1593,-1-1 1,0 0-1,0-1 0,13-5 1,8-9-14062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8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16239,'-6'86'6590,"-6"7"-3790,3-38-1906,3 0-1,2 72 0,4-126-880,0 0 0,0 0 0,0-1 0,1 1-1,-1 0 1,0 0 0,1 0 0,-1 0 0,1-1-1,-1 1 1,1 0 0,-1 0 0,1-1 0,-1 1-1,1 0 1,0-1 0,-1 1 0,1-1 0,0 1-1,0-1 1,0 1 0,-1-1 0,1 1 0,0-1-1,0 0 1,0 1 0,0-1 0,0 0 0,0 0-1,-1 0 1,1 0 0,0 0 0,0 0 0,0 0-1,0 0 1,0 0 0,0 0 0,0 0 0,0 0-1,-1-1 1,1 1 0,0 0 0,1-1 0,41-17 342,-14-4-232,35-32 1,-6 4-99,-58 50-34,0-1 1,0 1 0,1-1-1,-1 1 1,0-1-1,1 1 1,-1 0 0,0-1-1,1 1 1,-1 0-1,1-1 1,-1 1-1,1 0 1,-1-1 0,1 1-1,-1 0 1,1 0-1,-1 0 1,1 0-1,-1-1 1,1 1 0,-1 0-1,1 0 1,-1 0-1,1 0 1,-1 0-1,1 0 1,-1 0 0,1 0-1,-1 0 1,1 1-1,-1-1 1,1 0 0,-1 0-1,1 0 1,-1 1-1,1-1 1,-1 0-1,1 0 1,-1 1 0,0-1-1,1 0 1,-1 1-1,1 0 1,1 29-141,-17 38 154,8-40-22,6-22-340,0-1 0,0 1 0,-1 0 0,0-1 0,0 1 1,0-1-1,-5 8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9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24 10250,'0'0'6614,"-8"-2"-3224,1 1-2840,0 0 0,-1 0 0,1 0 0,-1 1 1,1 1-1,-10 0 0,14 0-463,0 0 0,-1 0 0,1 0 0,0 0 0,0 0 0,0 1 0,0 0 0,0 0 0,0 0 0,0 0 0,0 0 0,1 0 0,-1 1 0,1-1 0,0 1 0,0-1 0,0 1 0,-3 5 0,2-3-34,0 1 1,0-1 0,1 1 0,0-1-1,0 1 1,0 0 0,1 0-1,0 0 1,0 0 0,1 0 0,-1 0-1,1 0 1,1 0 0,-1 0-1,3 8 1,-2-13-41,0 1 0,0-1 0,0 0 0,1 0 0,-1 1 0,1-1 0,-1 0 0,1 0 0,-1-1 0,1 1 0,-1 0 0,1 0-1,0-1 1,-1 1 0,1-1 0,0 0 0,0 1 0,0-1 0,-1 0 0,1 0 0,0 0 0,0 0 0,-1 0 0,1-1 0,0 1 0,0-1 0,-1 1 0,1-1 0,0 1 0,2-2 0,4-1 45,1 0 1,-1-1-1,0 0 1,14-9-1,1-4-132,-1-1 0,-1-1 1,0 0-1,-2-2 0,24-31 0,-48 59-109,-62 98 52,61-94 381,0-1-1,1 2 1,0-1 0,1 0-1,1 1 1,0 0-1,0 0 1,0 12 0,2-23-232,1 0 1,0 0 0,0-1-1,0 1 1,0 0 0,0 0-1,0 0 1,0 0 0,0-1-1,0 1 1,1 0 0,-1 0-1,0 0 1,0-1 0,1 1-1,-1 0 1,0 0 0,1-1-1,-1 1 1,1 0 0,-1-1-1,1 1 1,0 0 0,-1-1-1,1 1 1,-1-1 0,1 1-1,0-1 1,0 1 0,-1-1-1,1 1 1,0-1 0,1 1-1,0-1 15,1 0-1,0 0 1,-1 0-1,1-1 1,-1 1-1,1 0 1,-1-1-1,1 0 0,-1 0 1,1 1-1,2-3 1,5-2 16,1 0 0,-1-1 1,0-1-1,10-8 0,19-24-435,-2-1-1,33-48 1,-69 87 344,-1 1 27,0 0-1,0 0 1,0 0 0,0 0 0,0 0-1,0 0 1,0 0 0,0 1 0,0-1-1,0 0 1,0 0 0,0 0-1,0 0 1,0 0 0,0 0 0,1 0-1,-1 0 1,0 0 0,0 0-1,0 0 1,0 0 0,0 0 0,0 0-1,0 0 1,0 0 0,0 1 0,0-1-1,0 0 1,0 0 0,0 0-1,0 0 1,1 0 0,-1 0 0,0 0-1,0 0 1,0 0 0,0 0 0,0 0-1,0 0 1,0 0 0,0 0-1,0 0 1,0 0 0,0 0 0,1 0-1,-1-1 1,0 1 0,0 0 0,0 0-1,0 0 1,-3 15-150,-7 19 287,3-20-10,3-7 92,0 0-1,1 0 1,0 1 0,1-1-1,0 1 1,-3 14-1,7-22-160,0 0-1,0-1 0,0 0 0,0 1 0,0-1 1,0 0-1,0 0 0,0 0 0,0 0 1,3-2-1,15-13-692,45-26-1709,-61 39 1283,0 2 0,1-1-1,-1 0 1,1 1 0,-1 0 0,1 0 0,-1 0-1,7 1 1,-5 0-5325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9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167 123 18802,'-4'-8'2349,"-15"-28"-347,19 34-1928,-1 1 0,0-1 0,0 1 1,0-1-1,0 1 0,0 0 0,0 0 1,0-1-1,0 1 0,0 0 0,0 0 1,-1 0-1,1 0 0,0 0 0,-1 1 1,1-1-1,-1 0 0,1 1 0,-1-1 1,1 1-1,-1-1 0,1 1 0,-1 0 1,-2-1-1,2 2-50,-1-1 0,1 1 0,-1 0 0,1 0 0,0 0 0,0 0 0,-1 0 0,1 0 0,0 0 0,0 1 0,0-1 0,0 1 0,1 0 0,-3 1 0,-4 6-20,1 1 0,0-1 0,0 1 0,-10 21 0,11-17 159,1-1 1,0 1-1,1 0 0,1 0 0,0 1 0,1-1 0,1 1 0,-1 15 0,2-29-150,0 1-1,0-1 0,1 1 1,-1-1-1,0 1 0,0-1 0,1 1 1,-1-1-1,1 1 0,-1-1 1,1 1-1,0-1 0,-1 0 0,1 1 1,0-1-1,0 0 0,0 0 1,0 0-1,0 0 0,0 0 0,0 0 1,1 0-1,-1 0 0,0 0 1,0 0-1,1-1 0,-1 1 0,1 0 1,-1-1-1,1 1 0,-1-1 1,0 0-1,1 1 0,0-1 1,-1 0-1,1 0 0,-1 0 0,1 0 1,-1 0-1,1 0 0,1-1 1,3 0 22,0 0 1,0 0 0,0-1 0,0 1 0,0-1 0,0-1 0,-1 1 0,1-1 0,8-6 0,8-9-10,-1-1-1,0-1 1,-2-1 0,0-1 0,-1 0-1,-2-1 1,0-1 0,-1-1-1,-2 0 1,20-52 0,-53 101 49,2 10 250,2 1 1,-13 38 0,23-55-210,1 0 0,1 0 0,1 0 0,0 0-1,1 1 1,1 26 0,1-44-192,0 0 1,0 0 0,1 0-1,-1 0 1,0 0-1,0 0 1,1 0-1,-1 0 1,1 0-1,-1 0 1,0 0-1,1 0 1,0 0-1,-1 0 1,1 0-1,0-1 1,-1 1-1,1 0 1,0 0 0,0-1-1,0 1 1,0 0-1,-1-1 1,1 1-1,0-1 1,2 1-1,-1 0-320,-1-1-1,1 1 0,0-1 0,0 0 1,0 0-1,-1 0 0,1 0 1,0 0-1,0 0 0,0-1 1,-1 1-1,1-1 0,0 1 0,-1-1 1,1 1-1,2-2 0,18-15-7439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14157,'0'0'6481,"10"-4"-4703,6-2-1384,0-1 1,-1-1-1,0 0 1,-1-1-1,0-1 1,0 0-1,-1-1 1,-1 0-1,16-18 1,-20 21-180,0-1 1,-1 0 0,1-1-1,-2 0 1,1 0-1,-2 0 1,8-17-1,-13 26-172,-2 36-1666,1-12 1356,0 1 0,2-1 0,0 1 0,2-1 0,0 1 1,9 28-1,-6-25 271,-2 0 0,0 0 0,-1 37 0,-3-54 44,0 0 0,-1 0 0,0 0 0,-1-1 0,0 1 0,0 0 0,-1-1 0,0 1 0,-1-1 0,0 0 0,-1 0 0,-8 12 0,12-19-21,1-1-1,-1 0 1,0 0 0,0 1-1,0-1 1,0 0-1,0 0 1,0 0 0,-1 0-1,1 0 1,0 0-1,-1 0 1,1-1 0,0 1-1,-1 0 1,1-1-1,-1 1 1,1-1-1,-1 1 1,1-1 0,-1 0-1,1 0 1,-1 1-1,1-1 1,-1 0 0,-2-1-1,1 0 35,1 0 0,-1-1 0,1 1 0,0 0 0,0-1 0,0 0 0,0 1-1,0-1 1,0 0 0,0 0 0,1 0 0,-1 0 0,1-1 0,-2-2 0,-3-5 64,1-1 1,1 0-1,0 0 0,0 0 1,1 0-1,-2-14 0,4 19-124,0-1 0,0 0 0,1 0-1,0 1 1,0-1 0,1 0-1,0 0 1,0 1 0,1-1 0,0 1-1,0-1 1,3-7 0,-1 9-18,-1 0 0,1 1 0,0-1 0,0 1-1,1 0 1,-1 0 0,1 0 0,0 1 0,0-1 0,0 1 0,0 0 0,1 1 0,10-5 0,46-14-27,-34 12-369,0-1 0,28-15 0,-49 21 381,0 1 0,-1-1-1,0-1 1,0 1 0,0-1-1,0 0 1,-1 0 0,0-1-1,0 0 1,0 0 0,-1 0-1,0 0 1,4-8 0,-6 10 60,-1 0-1,1 0 1,-1 0 0,0-1 0,0 1 0,-1 0 0,1-1-1,-1 1 1,0-1 0,0 1 0,0-1 0,-1 1 0,1 0-1,-1-1 1,0 1 0,-1 0 0,1 0 0,-1-1 0,0 1-1,0 0 1,0 1 0,0-1 0,-1 0 0,1 1 0,-1-1-1,0 1 1,0 0 0,0 0 0,-1 0 0,1 0 0,-1 0-1,0 1 1,1 0 0,-1 0 0,0 0 0,0 0 0,-1 0 0,1 1-1,0 0 1,0 0 0,-6-1 0,8 3-52,-1-1 1,0 0-1,1 1 1,-1 0-1,0-1 0,1 1 1,-1 0-1,1 1 1,-1-1-1,1 0 0,-1 1 1,1-1-1,0 1 1,0 0-1,0-1 0,0 1 1,0 0-1,0 1 1,1-1-1,-1 0 0,1 0 1,-1 1-1,1-1 1,0 1-1,0-1 1,0 1-1,0-1 0,0 1 1,0 3-1,-3 7-51,1 0 0,1 0 0,0 0-1,-1 24 1,3-31-177,1 1 1,-1-1-1,1 0 0,0 0 0,0 1 0,3 6 0,11 6-2815,-14-18 2645,0-1 1,1 1-1,-1-1 1,0 1-1,1-1 1,-1 0-1,0 1 1,1-1-1,-1 0 1,0 0-1,1 0 1,-1 0-1,0 0 1,1 0 0,-1-1-1,0 1 1,3-1-1,8-5-9577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30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25 270 12876,'0'0'8504,"-3"8"-6134,-7 28-1099,10-35-1229,0 0 0,0 1 0,0-1 0,0 1 0,0-1-1,0 0 1,1 1 0,-1-1 0,0 0 0,1 1 0,-1-1 0,1 0 0,-1 0 0,1 1 0,0-1 0,0 0-1,-1 0 1,1 0 0,0 0 0,0 0 0,0 0 0,0 0 0,0 0 0,0 0 0,0-1 0,1 1 0,-1 0 0,0-1-1,0 1 1,1-1 0,-1 1 0,0-1 0,1 1 0,-1-1 0,0 0 0,2 0 0,53 5 186,-50-5-155,1-1-52,1 0 0,-1 0 0,0-1 0,0 1 0,0-1 0,0-1 0,-1 1-1,1-1 1,-1-1 0,1 1 0,-1-1 0,0 0 0,0 0 0,-1-1 0,1 0 0,-1 0-1,0 0 1,-1-1 0,1 1 0,-1-1 0,0 0 0,0 0 0,-1-1 0,0 1-1,0-1 1,0 0 0,-1 0 0,0 0 0,0 0 0,-1 0 0,0 0 0,0 0 0,-1-10-1,0 15-39,0 0-1,-1 0 0,0-1 0,1 1 0,-1 0 1,0 0-1,0 0 0,0 0 0,0 0 1,-1 0-1,1 0 0,0 0 0,-1 0 0,1 1 1,-1-1-1,0 1 0,0-1 0,1 1 0,-1-1 1,0 1-1,0 0 0,0 0 0,-1 0 0,1 0 1,0 0-1,0 1 0,0-1 0,-1 1 1,1-1-1,0 1 0,0 0 0,-1 0 0,1 0 1,0 0-1,-1 0 0,1 1 0,-3 0 0,-3 0-8,0 0-1,0 1 0,0 0 0,1 0 0,-1 0 0,1 1 0,-1 1 0,1-1 0,-11 9 0,8-5 127,1 0 0,1 2 0,0-1 0,0 1 0,1 0 0,0 0 0,0 1-1,1 0 1,0 0 0,1 0 0,0 1 0,1 0 0,0 0 0,0 0-1,2 1 1,-1-1 0,-1 23 0,4-31-76,0 0 0,0 0-1,0 0 1,1 0 0,-1 0-1,1 1 1,0-1 0,0 0-1,0 0 1,0 0 0,0-1 0,1 1-1,-1 0 1,1 0 0,0-1-1,0 1 1,0-1 0,0 1-1,3 1 1,-1 0 6,1-1 0,-1 0 0,1-1 0,0 1 0,0-1-1,0 0 1,1 0 0,-1 0 0,0-1 0,8 1 0,3 0 24,0-1 0,0 0 0,1-2 1,-1 0-1,0 0 0,0-2 0,17-4 1,1-4-18,-1-2 0,0-2 0,-1-1 0,-1-1 0,0-2 0,-1-1 1,-1-1-1,-1-1 0,-2-2 0,0-1 0,34-41 0,-54 60-52,0-1 0,-1 0 0,1 0 0,-1-1 0,-1 1 0,1-1 0,-1 0 0,-1 0 0,1 0 0,-1-1 0,-1 1 0,0-1 0,0 0 0,0 1 0,-1-12 0,-1 19 0,0-1 1,0 0-1,0 1 0,0-1 0,-1 0 1,1 1-1,-1-1 0,1 1 0,-1-1 1,0 1-1,1-1 0,-1 1 0,0-1 1,0 1-1,0 0 0,0-1 0,0 1 1,0 0-1,0 0 0,-1 0 1,1 0-1,0 0 0,-1 0 0,-1-1 1,-1 1-1,1 0 0,0 0 1,-1 0-1,1 1 1,-1-1-1,1 1 0,-1 0 1,0 0-1,1 0 1,-1 0-1,-3 1 1,-2 1-8,0 0 1,-1 1 0,1 0-1,0 0 1,1 1 0,-1 0-1,1 0 1,-9 7 0,6-2 66,0 1 0,1 0 1,0 1-1,0 0 0,2 1 1,-1 0-1,-12 24 0,17-27-17,-1 0 0,2 0 0,-1 1 0,2 0 0,-1-1 0,1 1 0,0 0-1,1 0 1,1 0 0,-1 0 0,1 0 0,3 14 0,-2-18-39,1 0 1,0 0-1,0 0 1,1 0-1,0-1 1,0 1-1,0-1 1,1 1-1,-1-1 1,1 0-1,1-1 0,-1 1 1,1-1-1,-1 0 1,7 4-1,37 21-2582,2-12-4853,-2-8-5402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2288 1 6086,'0'0'4564,"-12"5"-880,-46 21-1907,-418 215 3874,24 43-4458,-400 360-2907,814-613 1311,-170 135-3699,69-61-3201,87-69 1457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8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2688 6 6438,'0'0'11579,"-12"-2"-11259,8 2-297,-1-2 5,-1 2 1,1-1-1,-1 0 0,1 1 0,-1 0 1,1 0-1,-1 1 0,1 0 1,-1 0-1,1 0 0,-1 0 0,1 1 1,0 0-1,0 0 0,-9 5 0,-1200 804 1686,596-339-3699,210-155-2487,207-161 188,129-100 1348,9-10-294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9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2435 0 14350,'0'0'-118,"-12"4"422,-71 28 1101,-88 48 0,111-51-1161,-134 74 38,3 8 1,6 8-1,-296 250 1,10 57-1540,19 16-5738,381-372 5122,7-6-989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9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3211 2 5157,'-10'0'3203,"-12"-1"-2133,1 1 0,-1 1-1,0 1 1,-35 8 0,-11 13-68,1 3-1,-89 47 1,-120 87-310,133-74-428,-166 93-539,-746 453-1639,789-452-1529,-376 332 0,568-446 710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0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3126 1 15439,'-15'4'-32,"-103"33"15,3 6 0,-152 78 0,-228 149 57,336-179-3,-1389 872-394,1264-747-4197,159-116 310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0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2912 2 6374,'0'0'7164,"-13"-1"-6582,-2 0-471,0 1 0,1 1 0,-1 1 0,0 0 0,0 1 0,1 0-1,-1 2 1,-20 8 0,-126 56 174,-632 266 2,8 2-178,604-247-606,3 8-1,-197 145 1,245-143-2629,14 6-3405,89-78 1881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1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4208 1 6406,'0'0'1052,"-16"5"475,-375 94 4585,-12 2-4377,-1003 423-1404,569-144-194,600-256-809,-315 220 0,344-184-2347,86-42-2829,87-78 1514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1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3288 1 9769,'0'0'1233,"-19"6"97,-370 109 1528,-284 89-2011,-266 148-489,38 83-578,888-428 180,-164 98-433,151-88-55,1 2 0,1 0-1,0 2 1,-28 32-1,50-51 321,0 0 0,-1 0 0,1 0 0,1 0-1,-1 1 1,0-1 0,0 1 0,1-1 0,0 1-1,-1 0 1,1-1 0,0 1 0,0 0 0,0 0-1,1 0 1,-1 0 0,1 0 0,0-1 0,-1 1-1,1 0 1,1 0 0,-1 3 0,16 8-2259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1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2893 14 12812,'92'-13'-240,"-160"44"-726,-181 52 1607,-536 190 1488,-75 70-491,29 57-1215,777-372-702,31-17-214,1 1 0,0 1 0,1 0 0,-27 23 0,47-30-1368,11-3 992,17-5-133,35-16-204,90-37 0,-78 26-193,69-25-1452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14382,'0'0'2818,"58"60"-6053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2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2099 5 11179,'0'0'576,"-54"-4"161,-24 22-673,-33 21 96,-27 14-64,-30 17-64,-20 18 0,-25 12 96,-6 12 64,-5 9-31,11-1-33,23-3-128,24-16-321,29-19-7366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6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7495,'0'0'6550,"10"7"-6267,15 12 211,-2 1 0,-1 1 0,-1 2-1,0 0 1,17 27 0,42 59-40,-6 3 0,-4 3-1,-6 3 1,59 149 0,-97-201-204,28 69 814,-5 2 1,40 189-1,-76-266-955,-5-25-40,-1 0-1,3 65 1,-22-103-1686,-7-19-1085,-4-12-2364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6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0 544 8552,'0'0'5685,"2"10"-3597,-2-6-1867,0 1 0,1-1 1,0 1-1,0-1 0,0 1 1,1-1-1,0 0 0,-1 0 0,2 0 1,-1 0-1,0 0 0,1 0 1,-1 0-1,1-1 0,0 1 1,0-1-1,1 0 0,-1 0 0,1 0 1,-1 0-1,6 2 0,-1-1-5,0-1-1,0 1 1,0-2-1,1 1 0,-1-1 1,1 0-1,0-1 0,-1 0 1,1 0-1,0-1 1,0 0-1,-1-1 0,1 1 1,0-2-1,14-3 0,-12 1-69,0-1-1,0 0 0,0-1 0,0 0 0,-1 0 0,0-2 0,-1 1 0,1-1 0,-1 0 0,9-12 0,3-5-65,-2-2 0,-1 0 0,-1-1-1,-1-1 1,-2 0 0,-1-1 0,15-49-1,-14 21-47,-3-1 0,-1 0 1,0-63-1,58 288-839,-52-136 795,0-1-1,2-1 0,1-1 0,1 0 0,1-2 1,1 0-1,2-1 0,0-2 0,49 35 0,-43-37-1370,52 25 0,-45-28-1990,50 15-1,-19-13-7350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7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10346,'0'0'9257,"26"78"-7912,-17-34-544,-5 7-353,5 6-416,-7 3 64,8-1 0,-5-2-448,1-4-673,-2-6-609,1-4-31,-5-10-353,0-8-609,0-13-2786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7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13 307 14798,'-3'-9'571,"1"4"-288,0-1-1,1 0 1,-1-1 0,1 1-1,0 0 1,1 0 0,-1 0-1,1-1 1,1 1-1,-1 0 1,1 0 0,0 0-1,0 0 1,1-1 0,0 2-1,4-11 1,3 2-94,1 2 1,0-1-1,1 1 1,0 1-1,1 0 1,0 0 0,1 1-1,0 1 1,1 0-1,0 1 1,0 0-1,1 1 1,0 1-1,27-8 1,-13 6-163,0 1 1,0 2 0,0 0-1,1 2 1,-1 2 0,1 0-1,37 5 1,-59-3-44,0 1-1,1-1 1,-1 1-1,0 1 1,0-1 0,0 1-1,-1 1 1,1-1-1,-1 1 1,0 1 0,0-1-1,0 1 1,0 1-1,9 9 1,-13-11 13,1 1 0,-1-1 0,0 1 0,0 0 0,0 0 0,-1 0 0,0 1 0,0-1 0,0 1 0,0-1 0,-1 1 0,0-1 0,0 1 0,-1 0 0,0-1 0,0 1 0,0 0 0,0 0 0,-1-1 0,0 1 0,0 0 0,-3 6 0,1-2 102,-1-2-1,0 1 1,-1 0-1,0-1 1,0 0 0,0 0-1,-1 0 1,0-1 0,-1 0-1,0 0 1,-8 6-1,-13 9 870,-52 30-1,25-18-754,55-33-287,1-1-1,-1 1 0,1-1 1,-1 1-1,1-1 1,-1 1-1,1-1 1,-1 1-1,1-1 0,0 0 1,-1 1-1,1-1 1,0 0-1,-1 0 1,1 1-1,0-1 1,-1 0-1,1 0 0,0 0 1,-1 0-1,1 0 1,0 0-1,0 0 1,-1 0-1,1 0 0,0 0 1,0-1-1,34 5-938,-3-2 224,83 10-1967,-104-11 2654,-1 2 0,0-1 0,0 1 0,0 1 0,-1 0 0,1 0 0,-1 1 0,15 9 0,-21-11 113,0-1 1,-1 0 0,1 0-1,-1 1 1,1 0-1,-1-1 1,0 1 0,0 0-1,0 0 1,-1 0 0,1 0-1,0 0 1,-1 1-1,0-1 1,0 0 0,0 1-1,0-1 1,-1 1 0,0-1-1,1 1 1,-1-1 0,0 1-1,0-1 1,-1 1-1,1-1 1,-1 1 0,0-1-1,0 1 1,0-1 0,0 0-1,-1 0 1,1 1-1,-1-1 1,0 0 0,-2 3-1,-4 6 591,-1 0-1,-1 0 1,0-1-1,0 0 0,-1-1 1,-23 17-1,-6 1 843,-1-1 1,-58 27-1,80-45-1327,0-1-1,-1-1 0,0-1 0,0 0 1,-1-2-1,1 0 0,-41 2 1,57-6-167,0 0 0,0-1 0,1 1 0,-1-1 0,0 1 0,1-1 0,-1 0 0,0-1 0,1 1 0,-1-1 0,1 1 0,0-1 0,0 0 0,-1 0 0,1 0 0,1-1 0,-1 1 0,0-1 0,0 0 0,-2-4 0,3 5-189,1-1-1,0 1 1,0-1 0,0 0-1,0 1 1,0-1-1,0 0 1,1 1 0,-1-1-1,1 0 1,0 0 0,0 0-1,0 0 1,0 1-1,1-1 1,-1 0 0,1 0-1,-1 1 1,1-1 0,0 0-1,0 1 1,0-1-1,1 0 1,-1 1 0,1 0-1,-1-1 1,1 1-1,2-2 1,21-23-4032,9 1-1158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8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8776,'0'0'15909,"11"7"-15792,36 19 38,-46-26-143,1 1 0,-1-1 1,1 1-1,-1-1 0,1 0 0,-1 0 1,0 0-1,1 0 0,-1 0 0,1 0 1,-1 0-1,1 0 0,-1-1 0,1 1 1,-1-1-1,0 1 0,1-1 0,-1 1 1,0-1-1,1 0 0,-1 1 0,0-1 1,0 0-1,2-1 0,18-25 147,-19 23-144,3-3 8,0-1 0,-1 0 0,0 0 0,-1 0 0,0 0 0,0-1 0,-1 1 0,1-1 0,-2 0 0,0 1 0,0-1 0,0-14 0,-1 22-27,-1 1-1,1 0 0,0 0 1,0 0-1,0-1 1,-1 1-1,1 0 0,0 0 1,0 0-1,0 0 0,-1 0 1,1-1-1,0 1 0,0 0 1,-1 0-1,1 0 0,0 0 1,-1 0-1,1 0 1,0 0-1,0 0 0,-1 0 1,1 0-1,0 0 0,0 0 1,-1 0-1,1 0 0,0 0 1,0 0-1,-1 1 1,1-1-1,0 0 0,0 0 1,-1 0-1,1 0 0,0 0 1,0 1-1,-1-1 0,1 0 1,0 0-1,0 0 1,0 0-1,0 1 0,-1-1 1,1 0-1,0 0 0,0 1 1,0-1-1,0 0 0,0 0 1,0 1-1,0-1 1,0 1-1,-13 13-86,6 1 146,1 1 1,0-1 0,1 1-1,1 1 1,1-1-1,0 1 1,1-1 0,1 1-1,0 0 1,1 0-1,4 19 1,-4-33-43,1 0 0,-1 0 0,1 0-1,0 0 1,1-1 0,-1 1 0,0 0 0,1-1 0,-1 1 0,1-1-1,0 0 1,0 1 0,0-1 0,0 0 0,0 0 0,0 0 0,1-1-1,-1 1 1,0 0 0,1-1 0,0 0 0,-1 1 0,1-1 0,0 0-1,0 0 1,0-1 0,-1 1 0,1-1 0,0 1 0,0-1 0,0 0-1,0 0 1,5 0 0,1-1 30,0 0 0,0 0-1,0 0 1,0-1 0,0-1 0,-1 1 0,1-2-1,-1 1 1,15-9 0,-6 1-10,-1-1 0,0-1 0,-1 0 0,0-1 1,-1 0-1,-1-1 0,0-1 0,-1 0 0,-1-1 1,-1 0-1,0-1 0,-1 0 0,10-31 0,-20 43 293,-7 15-216,-9 17-17,9-7 60,0 1 1,1 0-1,-4 24 1,9-37-110,1 1 0,-1-1 0,2 1-1,-1-1 1,1 1 0,0-1 0,1 1 0,-1 0 0,2-1 0,-1 0 0,1 1 0,3 8 0,-4-14-69,0 0 1,0 0-1,0-1 1,0 1-1,0 0 1,0-1-1,0 1 1,0-1-1,1 0 1,-1 1-1,1-1 0,-1 0 1,1 0-1,-1 0 1,1 0-1,0 0 1,-1 0-1,1 0 1,0-1-1,0 1 1,0-1-1,-1 1 1,1-1-1,0 1 0,0-1 1,0 0-1,0 0 1,0 0-1,0 0 1,0-1-1,0 1 1,1-1-1,0 0-379,-1 0 0,1 0-1,-1 0 1,0 0 0,1 0 0,-1-1 0,0 1-1,0-1 1,0 0 0,0 1 0,0-1-1,-1 0 1,1 0 0,0 0 0,-1-1-1,1 1 1,-1 0 0,0 0 0,0-1 0,0 1-1,0-1 1,0 1 0,0-3 0,4-33-9286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8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18642,'0'0'6502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9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39 12172,'0'0'5092,"0"-9"-2204,0-17-618,0 23-878,0 24-1130,-4 114-191,1-52-37,8 89 0,-5-168-29,0 0 0,1 0 1,0 1-1,0-1 0,0 0 1,0 0-1,0 0 0,1-1 0,0 1 1,0 0-1,0-1 0,0 1 1,1-1-1,-1 1 0,1-1 1,0 0-1,0 0 0,0 0 0,6 4 1,-5-5 30,1 0 1,-1 0-1,1-1 1,-1 1-1,1-1 1,0 0-1,0 0 1,0-1-1,-1 1 1,1-1 0,0 0-1,0-1 1,0 1-1,0-1 1,-1 0-1,1 0 1,5-2-1,3-2 33,0 0 1,0-2-1,0 1 0,-1-2 0,0 1 0,0-2 0,-1 1 0,0-2 0,11-12 0,5-6-27,-2-2 0,26-37 0,22-58 140,-73 156-866,-10 49 601,6-56 96,0-1 0,2 1 0,1 0 0,0 0 0,2-1 0,1 1 0,6 35 1,-7-56 5,0 0 0,0 0 0,0 0-1,1 0 1,-1 0 0,1 0 0,0 0 0,-1 0 0,1 0 0,1-1 0,-1 1 0,0-1 0,0 0 0,1 1 0,0-1 0,-1 0 0,1-1 0,0 1 0,0 0 0,0-1 0,0 1 0,0-1 0,0 0 0,0 0 0,0 0 0,1-1 0,-1 1 0,0-1 0,1 0 0,3 0 0,-1 0 113,1-1 0,-1 0 1,1 0-1,-1-1 0,0 0 1,1 0-1,-1-1 0,0 1 1,-1-1-1,1-1 0,0 1 1,-1-1-1,0 0 0,7-6 1,1-4 51,-1 0 0,-1 0 0,0-1 0,-1-1 0,0 0 0,-2 0 0,0-1 0,0 0 0,7-28 1,-7 14-65,-1-1 1,-1 1 0,-2-1 0,0-53 0,-4 81-141,0 0 0,0 0 0,-1 0 1,1-1-1,-1 1 0,0 0 1,0 0-1,-1 0 0,1 0 0,-1 0 1,0 1-1,0-1 0,0 0 0,-1 1 1,-3-5-1,4 7-124,1-1 0,0 1 0,-1 0 0,1 0 0,-1 0 0,0 0 0,1 0 1,-1 1-1,0-1 0,1 0 0,-1 1 0,0-1 0,0 1 0,0 0 0,-2-1 0,2 1-357,-1 1-1,0-1 0,1 0 1,-1 1-1,1 0 0,-1-1 1,0 1-1,1 0 1,0 0-1,-1 1 0,1-1 1,0 0-1,-3 3 1,-11 10-8052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0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0 496 8776,'0'0'9006,"10"3"-6513,5 0-1780,-1-1 0,1 0-1,0-1 1,-1-1 0,1 0-1,0-1 1,0 0 0,-1-1-1,19-5 1,-17 2-519,-1-1 0,0-1 0,-1 0 1,0 0-1,17-13 0,-26 17-173,-1 0-1,0-1 1,0 1-1,0-1 0,-1 0 1,1 0-1,-1 0 1,0 0-1,0-1 1,-1 1-1,1-1 1,-1 0-1,0 0 1,0 1-1,0-2 1,-1 1-1,0 0 1,0 0-1,1-9 1,-3 12-27,1-1 1,0 1 0,-1 0-1,0 0 1,1 0 0,-1 0 0,0 0-1,0 0 1,0 0 0,0 1-1,0-1 1,-1 0 0,1 0-1,0 1 1,-1-1 0,1 1-1,-1-1 1,0 1 0,0 0-1,1 0 1,-1-1 0,0 1-1,0 1 1,0-1 0,0 0 0,0 0-1,0 1 1,0-1 0,0 1-1,0-1 1,-1 1 0,-2 0-1,1-1-21,-1 1-1,0 0 0,0 0 0,1 0 0,-1 0 0,0 1 1,0-1-1,1 1 0,-1 1 0,1-1 0,-1 1 1,1-1-1,-1 1 0,-6 5 0,2 0 2,0 2 0,1 0 0,0 0 0,1 0 0,-1 1 0,2 0 0,0 0 0,0 1 0,-8 19 0,8-13 20,0 0 1,1 1-1,0 0 1,2 0-1,-3 32 1,6-47 4,0 1 1,0 0-1,0 0 1,1 0-1,-1-1 1,1 1-1,0 0 1,0 0-1,1-1 1,-1 1-1,1-1 1,-1 1-1,1-1 1,0 0-1,0 0 1,1 1-1,-1-2 1,1 1-1,-1 0 1,1 0-1,0-1 1,0 1-1,0-1 1,0 0-1,1 0 1,-1 0-1,1-1 1,-1 1-1,1-1 1,-1 0-1,1 0 1,0 0-1,5 1 1,1-1-44,1 1 1,-1-2-1,0 1 1,0-2-1,1 1 1,-1-1-1,0-1 1,0 0-1,0 0 0,0-1 1,17-7-1,-10 1 33,0-2 0,-1 0 1,-1-1-1,0 0 0,0-1 0,-1-1 0,-1 0 0,0-1 0,-1-1 0,-1 0 0,-1 0 0,0-1 0,0 0 0,-2-1 0,-1 0 0,0 0 0,-1-1 0,6-33 0,-12 26-10,-1 26 14,1 0 1,0 0 0,0 0-1,0-1 1,-1 1 0,1 0-1,0 0 1,0 0 0,-1 0-1,1 0 1,0 0-1,0-1 1,-1 1 0,1 0-1,0 0 1,0 0 0,-1 0-1,1 0 1,0 0 0,0 0-1,-1 0 1,1 0-1,0 0 1,-1 0 0,1 0-1,0 1 1,0-1 0,-1 0-1,1 0 1,0 0 0,0 0-1,-1 0 1,1 0 0,0 1-1,0-1 1,0 0-1,-1 0 1,1 0 0,0 1-1,0-1 1,-1 0 0,-25 38-298,20-24 303,-1-1 1,2 1-1,0 0 1,0 0 0,2 0-1,-1 1 1,2-1-1,0 1 1,1 0 0,0 0-1,1 0 1,3 24-1,-2-36 5,0 0-1,1 0 0,-1 0 0,1 0 0,-1 0 1,1 0-1,0 0 0,0 0 0,0-1 1,0 1-1,1-1 0,-1 1 0,1-1 0,-1 0 1,1 0-1,0 0 0,0 0 0,0-1 1,0 1-1,0-1 0,0 0 0,0 0 0,1 0 1,-1 0-1,0 0 0,1-1 0,-1 1 1,6-1-1,-1 0 24,0 1 0,0-2-1,0 1 1,0-1 0,0 0 0,0-1 0,-1 0 0,1 0 0,-1 0 0,1-1 0,10-6 0,0-4 56,0 0 0,-1-2 0,0 0 0,-1 0 1,-1-2-1,0 0 0,16-26 0,75-139 578,-102 175-637,1-2 0,53-110 157,-52 105-170,-1 1-1,0-2 0,-1 1 1,-1-1-1,0 1 1,1-25-1,-23 68-336,5 3 337,2 1 0,1 1-1,1 0 1,2 1 0,2 0-1,1 0 1,1 0 0,2 0-1,2 1 1,1-1 0,2 0-1,1 1 1,2-1 0,1-1-1,20 56 1,-23-85 288,-3-12-127,-2-16-72,-9 1-511,0 0-1,-2 1 1,0 0-1,-2 1 1,0 1-1,-25-27 0,27 32 112,-114-134-229,126 148 555,0 0-1,-1-1 1,1 1 0,0 0-1,-1 0 1,1-1-1,0 1 1,0 0 0,-1 0-1,1-1 1,0 1-1,0 0 1,-1-1 0,1 1-1,0-1 1,0 1 0,0 0-1,0-1 1,0 1-1,0 0 1,0-1 0,-1 1-1,1-1 1,0 1-1,0 0 1,0-1 0,0 1-1,1-1 1,-1 1-1,0 0 1,0-1 0,0 1-1,0-1 1,0 1 0,0 0-1,1-1 1,-1 1-1,0 0 1,0-1 0,1 1-1,-1 0 1,0-1-1,0 1 1,1 0 0,-1 0-1,0-1 1,1 1 0,-1 0-1,0 0 1,1 0-1,-1-1 1,0 1 0,1 0-1,-1 0 1,1 0-1,-1 0 1,0 0 0,1 0-1,-1 0 1,1 0-1,-1 0 1,1 0 0,35 0 182,-25 0-97,128 8 610,-30-1-2526,-36-7-4169,-17-5-7446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1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7 552 10570,'-6'-8'8572,"7"-9"-6503,8-16-1654,72-143 441,-58 135-605,-2-2-1,-2-1 1,-2 0-1,19-80 0,-36 107-277,-6 13-45,-18 23-146,-24 40-84,35-39 343,1 0 0,1 0 0,0 1 0,2 1 0,1 0 0,-6 22 0,10-29 8,0-1-1,2 0 0,0 1 0,0-1 0,2 1 0,0 0 0,0 0 1,1-1-1,1 1 0,7 25 0,-8-35-57,1 0 1,1 0-1,-1 0 1,0 0-1,1-1 1,0 1-1,0-1 0,1 1 1,-1-1-1,1 0 1,0-1-1,0 1 1,0 0-1,0-1 0,1 0 1,7 4-1,20 4-2618,3-6-3750,-1-5-5522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13741,'0'0'13132,"0"11"-13356,-12 112 395,-2 48 11,14-170-178,0 0 1,0 0 0,0 0 0,0 0 0,0 0 0,0 0 0,1 0 0,-1 0 0,0 0 0,1 0 0,-1 0 0,1 0 0,-1 0 0,1 0-1,0 0 1,-1 0 0,1 0 0,0 0 0,0-1 0,0 1 0,-1 0 0,1-1 0,0 1 0,0 0 0,0-1 0,0 1 0,0-1 0,0 0-1,0 1 1,0-1 0,0 0 0,0 1 0,0-1 0,0 0 0,1 0 0,-1 0 0,0 0 0,0 0 0,0 0 0,0 0 0,0-1 0,0 1-1,0 0 1,0-1 0,0 1 0,0 0 0,2-2 0,10-2 59,0 0-1,-1-2 1,14-6 0,-12 5-75,-8 4-7,0 0 1,0 1-1,0 0 0,0 0 0,0 0 1,1 1-1,-1 0 0,7 0 0,-11 1-28,-1 0-1,1 1 0,-1-1 0,1 0 0,-1 1 0,0 0 0,1-1 0,-1 1 0,0 0 0,1-1 0,-1 1 0,0 0 0,1 0 0,-1 0 0,0 0 0,0 0 1,0 1-1,0-1 0,0 0 0,0 0 0,-1 1 0,1-1 0,0 0 0,-1 1 0,1-1 0,-1 1 0,1-1 0,-1 1 0,0-1 0,1 1 0,-1-1 0,0 1 1,0-1-1,0 1 0,0-1 0,0 1 0,-1 2 0,-2 40-772,1-21-1426,1 0-5218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2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12908,'0'0'9348,"1"14"-9242,2 225 1804,-1 2-878,-2-239-1029,0-1 1,0 1-1,0 0 0,0 0 0,1 0 1,-1 0-1,1-1 0,-1 1 1,1 0-1,-1 0 0,1-1 1,0 1-1,0 0 0,0-1 1,0 1-1,0-1 0,0 1 1,0-1-1,0 0 0,1 1 0,-1-1 1,0 0-1,3 2 0,-2-3 15,1 1-1,-1 0 0,1-1 0,-1 1 1,0-1-1,1 0 0,-1 0 0,1 0 1,-1 0-1,1-1 0,-1 1 0,1 0 1,-1-1-1,0 0 0,3-1 0,8-3 59,-1-1-1,1 0 0,-2-1 0,22-16 0,106-91-43,-138 113-36,0 0-1,0 0 1,-1 0-1,1 1 0,0-1 1,0 0-1,0 1 1,0-1-1,0 0 0,0 1 1,0 0-1,0-1 1,0 1-1,0 0 0,0-1 1,0 1-1,1 0 1,-1 0-1,0 0 0,0 0 1,0 0-1,0 0 1,2 0-1,-2 1-6,0 0-1,-1 0 1,1-1-1,-1 1 1,1 0 0,-1 0-1,1 0 1,-1 0-1,0 0 1,1 0 0,-1 0-1,0 0 1,0 0-1,0 0 1,0 0 0,0 0-1,0 0 1,0 0-1,0-1 1,0 3 0,-1 6 5,-1 1 0,0-1 0,0 1 0,-6 10 0,-5 11-55,-12 29 17,18-20-2733,7-40 2655,-1 0 0,1 1 1,0-1-1,0 0 1,0 0-1,0 0 0,0 1 1,0-1-1,0 0 1,0 0-1,0 0 1,0 1-1,0-1 0,0 0 1,0 0-1,0 1 1,0-1-1,0 0 0,0 0 1,1 0-1,-1 0 1,0 1-1,0-1 0,0 0 1,0 0-1,0 0 1,0 1-1,1-1 1,-1 0-1,0 0 0,0 0 1,0 0-1,0 0 1,0 0-1,1 1 0,-1-1 1,0 0-1,0 0 1,0 0-1,1 0 0,-1 0 1,0 0-1,0 0 1,0 0-1,1 0 1,-1 0-1,0 0 0,0 0 1,1 0-1,-1 0 1,0 0-1,0 0 0,0 0 1,1 0-1,-1 0 1,0 0-1,0 0 0,0-1 1,0 1-1,1 0 1,-1 0-1,0 0 1,0 0-1,0 0 0,0 0 1,1-1-1,17-6-8195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2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13100,'0'0'7490,"-10"8"-6593,-8 6-348,0 2 1,-26 28-1,40-40-483,-1 1-1,1 0 0,0 0 1,1 0-1,-1 0 0,1 0 0,0 1 1,0 0-1,1-1 0,0 1 1,0 0-1,0 0 0,0 0 1,1 1-1,0-1 0,1 0 1,-1 12-1,2-18-59,0 1 1,0 0-1,-1 0 0,1 0 1,0 0-1,0 0 0,0-1 1,0 1-1,0 0 0,0-1 1,0 1-1,0-1 0,0 1 1,0-1-1,0 0 0,0 1 1,1-1-1,-1 0 0,0 0 1,0 0-1,0 0 0,0 0 1,1 0-1,0 0 0,39 0 242,-30-1-200,29-9-151,-39 10 158,1-1 0,0 0 0,-1 1 0,1-1 0,0 0 0,-1 0 0,1 0 0,-1 0 0,1 0 0,-1 0 0,0 0 0,1 0 1,-1-1-1,0 1 0,0-1 0,0 1 0,0 0 0,0-1 0,1-3 0,1 7-47,1 1 0,-1-1 1,0-1-1,1 1 0,-1 0 0,1-1 1,-1 0-1,1 1 0,0-2 0,-1 1 0,1 0 1,5 0-1,51-2 96,25 3-1717,-78-1 486,0 0 1,0 1-1,0 0 0,-1 0 0,12 6 1,5 0-7864,-10-7 1596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3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115 239 12172,'0'0'10169,"-9"-4"-10249,7 3 81,0 0 0,0 0 0,0 0 0,0 0 0,0 0-1,0 1 1,0-1 0,0 1 0,-1-1 0,1 1 0,0 0 0,0 0 0,-1 0 0,1 0-1,0 0 1,-1 0 0,1 1 0,0-1 0,0 1 0,0 0 0,0-1 0,0 1 0,-1 0-1,1 0 1,0 0 0,1 1 0,-1-1 0,0 0 0,0 1 0,1-1 0,-1 1 0,0 0-1,1-1 1,0 1 0,-1 0 0,1 0 0,0 0 0,0 0 0,0 0 0,0 0 0,0 3-1,-2 0 43,0 1 63,-1 0 1,1 1 0,0-1 0,1 1 0,0-1 0,0 1-1,0 0 1,1 0 0,0 0 0,0 0 0,1 8-1,0-14-85,1 0 0,0 0-1,0 0 1,0 0-1,0 0 1,0 0 0,0 0-1,0 0 1,0-1-1,0 1 1,0 0 0,0-1-1,1 1 1,-1-1-1,0 1 1,0-1 0,1 1-1,-1-1 1,0 0-1,0 0 1,1 0 0,-1 0-1,0 0 1,1 0-1,-1 0 1,0 0 0,1 0-1,-1-1 1,0 1-1,1 0 1,-1-1 0,1 0-1,47-16 555,-31 5-503,0-2 1,0 0-1,-1 0 0,-1-2 1,0 0-1,14-19 1,-8 5 58,-1 0 1,33-63 0,-43 65-35,-23 44-249,-22 42 148,23-35 140,2 0 1,0 0-1,1 1 0,2 0 0,0 1 0,1-1 0,-1 33 0,6-55-129,0 1-1,0 0 0,0 0 0,0 0 1,0 0-1,0-1 0,1 1 1,0 0-1,-1 0 0,1-1 0,0 1 1,0-1-1,1 1 0,-1 0 1,0-1-1,1 0 0,0 1 0,-1-1 1,1 0-1,0 0 0,0 0 1,0 0-1,0 0 0,1-1 0,-1 1 1,0 0-1,1-1 0,-1 0 1,1 0-1,-1 0 0,1 0 0,0 0 1,0 0-1,-1-1 0,1 1 0,5 0 1,0-1-56,-1 0 0,1 0 1,0 0-1,0-1 0,-1 0 1,1-1-1,-1 0 0,1 0 1,-1 0-1,0-1 0,1 0 1,9-6-1,-1-2 23,0 0 0,-1-1 1,-1 0-1,20-22 0,-29 29 106,-1-1 0,1 0-1,-1 0 1,0 0 0,0-1 0,0 1-1,-1-1 1,0 0 0,-1 0 0,1 0 0,-1 0-1,-1 0 1,1-1 0,-1-8 0,-1 16-67,1-1 1,-1 1 0,0-1 0,0 1 0,0-1-1,-1 1 1,1-1 0,0 1 0,0-1-1,0 1 1,0-1 0,0 1 0,-1-1 0,1 1-1,0-1 1,0 1 0,-1-1 0,1 1-1,0-1 1,-1 1 0,1 0 0,0-1-1,-1 1 1,1 0 0,-1-1 0,1 1 0,0 0-1,-1-1 1,1 1 0,-1 0 0,1 0-1,-1-1 1,-20 5-12,-15 19-159,31-18 152,1 0 1,-1 0-1,1 0 0,0 1 1,0 0-1,0 0 1,1 0-1,0 0 1,0 1-1,1-1 1,0 1-1,0-1 1,0 1-1,1 0 1,0 0-1,0 0 0,1-1 1,0 1-1,1 13 1,0-18 10,0 0 0,0-1 0,1 1 0,-1 0-1,0 0 1,1-1 0,-1 1 0,1-1 0,0 1 0,0-1 0,-1 0 0,1 0 0,0 0 0,0 0 0,0 0 0,0 0-1,0 0 1,0-1 0,1 1 0,-1-1 0,0 1 0,0-1 0,0 0 0,0 0 0,4 0 0,63-1 195,-62 0-182,3-1 11,1 0 1,0-1 0,-1 0 0,1-1-1,-1 0 1,0-1 0,-1 0 0,1-1-1,-1 0 1,0 0 0,0-1 0,-1 0 0,10-10-1,15-17 190,48-62-1,-72 84-213,-1 1-8,39-54-61,-44 60 49,0 1 0,-1-1 1,1 0-1,-1 0 0,-1 0 1,1 0-1,0 0 0,-1 0 1,0 0-1,-1 0 0,1-11 0,-1 15-4,0 0-1,-1 0 1,1 0-1,-1 0 1,0 0-1,1 0 1,-1 0-1,0 0 1,0 0-1,1 1 0,-1-1 1,0 0-1,0 0 1,0 1-1,0-1 1,0 0-1,0 1 1,0-1-1,0 1 1,0 0-1,0-1 0,-1 1 1,1 0-1,0-1 1,0 1-1,0 0 1,0 0-1,-1 0 1,1 0-1,0 0 1,0 0-1,0 1 0,0-1 1,-1 0-1,1 1 1,0-1-1,0 0 1,-2 2-1,-3-1-19,0 1 1,1 0-1,-1 0 0,0 0 0,1 1 1,-9 5-1,4 1 42,1 0 1,0 0-1,0 1 1,1 1-1,0-1 0,1 1 1,0 0-1,1 1 1,0 0-1,1 0 0,-7 23 1,10-27-210,-1 0-1,1 0 1,1 1 0,-1-1 0,2 1-1,-1-1 1,1 1 0,0-1 0,1 1-1,0 0 1,0-1 0,1 0 0,0 1 0,0-1-1,1 0 1,0 0 0,1 0 0,0 0-1,5 7 1,16 9-5027,7-9-3944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3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33 4420,'9'-25'11359,"-5"18"-5529,-3 31-2755,-2 4-3581,-2 45 1044,-14 81 1,3-47 113,13-43-219,2-64-407,-1 1 1,0 0 0,0-1-1,1 1 1,-1 0 0,0-1-1,1 1 1,-1 0 0,1-1-1,-1 1 1,1-1 0,-1 1-1,1 0 1,-1-1 0,1 0 0,-1 1-1,1-1 1,0 1 0,-1-1-1,1 0 1,0 1 0,-1-1-1,1 0 1,0 0 0,0 1-1,-1-1 1,1 0 0,0 0-1,0 0 1,-1 0 0,1 0 0,0 0-1,0 0 1,-1 0 0,1 0-1,0-1 1,0 1 0,-1 0-1,1 0 1,0-1 0,-1 1-1,1 0 1,0-1 0,0 0-1,35-17 989,-1-6-600,-1-1 1,-1-3-1,55-58 0,73-108-266,-150 180-267,-8 10-196,1 0 1,-1 0-1,0 0 1,0-1-1,0 1 0,-1-1 1,4-9-1,-13 14-8216,-6 9 1622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4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12748,'0'0'9321,"41"50"-8104,-26-38-929,0 1-160,5-1-832,3 0-1827,1-7-2978,4 0-4741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4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2 15022,'0'0'4388,"-12"-1"-2941,4 1-1367,1-1 0,-1 2 0,0-1 0,1 1 0,-1 0 1,1 1-1,0 0 0,-1 0 0,1 1 0,0 0 0,0 0 0,0 0 0,1 1 0,-1 0 0,1 0 0,-8 8 0,2-2-49,0 1-1,1 0 1,-11 15-1,18-21-31,1 0-1,0 1 0,0-1 1,0 0-1,0 1 0,1-1 0,0 1 1,0 0-1,0 0 0,1 0 1,-1 7-1,2-12-9,1 0 0,-1 0 1,0 0-1,0 0 0,1 0 0,-1 0 1,1 0-1,-1 0 0,1-1 0,-1 1 1,1 0-1,0 0 0,-1 0 0,1-1 1,0 1-1,0 0 0,0-1 1,-1 1-1,1-1 0,0 1 0,0-1 1,0 1-1,0-1 0,0 1 0,0-1 1,0 0-1,0 0 0,0 1 0,0-1 1,0 0-1,0 0 0,0 0 0,0 0 1,0 0-1,0 0 0,0-1 0,0 1 1,2-1-1,44-7-424,-23-3-147,0 0 0,-1-2 0,-1 0 0,30-24 1,38-22 1845,-90 58-1211,1 1 0,-1-1 0,1 1 0,-1-1 0,1 1 0,0-1 0,-1 1 0,1 0 0,-1 0 0,1-1 0,0 1 0,-1 0 0,1 0 0,0 0 0,-1-1 0,1 1 0,0 0 0,-1 0 0,1 0 0,0 0 0,-1 0 0,1 1 0,0-1 0,-1 0 0,1 0 0,0 0 0,-1 0 0,1 1 0,0-1 0,-1 0 0,1 1 0,-1-1 0,2 1 0,-1 1 18,-1-1-1,1 1 1,-1 0 0,0-1-1,0 1 1,1 0 0,-1-1-1,0 1 1,0 0-1,-1-1 1,1 1 0,0-1-1,-1 3 1,-19 57 1124,19-59-1107,-2 3 77,1 1 0,-1 0 0,1 0 0,1 0 0,-1 1 0,1-1 0,0 0 0,0 1 0,1-1 0,0 0 0,0 1 1,2 11-1,-1-17-146,0 0 0,1 0 0,-1-1 0,0 1 0,0 0 1,1 0-1,-1-1 0,1 1 0,-1-1 0,1 1 0,-1-1 1,1 0-1,-1 1 0,1-1 0,-1 0 0,1 0 0,-1 0 0,1 0 1,1-1-1,31-3 196,-18 0-389,0-1 1,0-1-1,-1 0 1,0-2 0,0 1-1,21-16 1,-22 14-99,-1 0 0,2 1 0,-1 1 0,1 0 0,0 1 0,22-5 0,-37 11 267,0 0 0,0 0 0,1-1 1,-1 1-1,0 0 0,0 0 0,1 0 0,-1 0 0,0 0 1,1 0-1,-1 0 0,0 0 0,0 0 0,1 0 0,-1 0 1,0 0-1,0 1 0,1-1 0,-1 0 0,0 0 0,0 0 0,1 0 1,-1 0-1,0 0 0,0 1 0,1-1 0,-1 0 0,0 0 1,0 0-1,0 1 0,0-1 0,1 0 0,-1 0 0,0 1 1,0-1-1,0 0 0,0 0 0,0 1 0,0-1 0,0 0 1,1 1-1,-5 14 98,-10 14 364,6-17-230,4-8-87,0 1 0,1-1 1,0 1-1,0 0 0,1-1 0,-1 1 0,1 1 1,0-1-1,0 0 0,1 1 0,-1-1 1,0 11-1,5-16-97,0 1 1,0-1-1,0 0 1,0 0-1,0-1 1,0 1-1,0-1 1,0 1-1,0-1 1,0 0-1,0 0 1,0 0-1,3-2 0,92-48-1938,-67 33-358,60-25 1,-72 41-168,-16 11 1867,-23 29 1051,3-2-4888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5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3491,'0'0'16597,"-4"9"-14936,-5 13-913,2-9-211,2 0 1,0 0-1,0 0 1,1 1-1,1-1 1,-2 18 0,5-31-531,0 1 1,0 0 0,0-1-1,0 1 1,0-1 0,0 1 0,1 0-1,-1-1 1,0 1 0,0-1 0,1 1-1,-1 0 1,0-1 0,1 1 0,-1-1-1,0 1 1,1-1 0,-1 1 0,1-1-1,-1 0 1,1 1 0,-1-1 0,1 0-1,-1 1 1,1-1 0,-1 0 0,1 1-1,0-1 1,-1 0 0,2 0 0,26 0 132,26-16-617,7-15-985,-36 17 1295,1 1 1,0 1-1,1 2 0,39-11 1,-65 21 187,-1-1 0,0 1 0,1 0 0,-1 0 0,1 0-1,-1 0 1,1 0 0,-1 0 0,1 0 0,-1 0 0,1 0 0,-1 0 0,1 0 0,-1 0 0,1 0 0,-1 0 0,1 0 0,-1 0-1,1 1 1,-1-1 0,1 0 0,-1 0 0,1 1 0,-1-1 0,0 0 0,1 1 0,-1-1 0,1 0 0,-1 1 0,0-1 0,0 0-1,1 1 1,-1 0 0,-2 18 612,-17 19 495,9-23-556,6-11-406,1 1-1,0-1 0,0 1 1,0 0-1,1-1 0,-1 1 1,1 1-1,0-1 0,1 0 1,-2 8-1,3-13-274,1 0-1,-1 1 1,0-1 0,1 0-1,-1 0 1,1 0 0,-1 1-1,1-1 1,-1 0 0,1 0-1,-1 0 1,0 0 0,1 0-1,-1 0 1,1 0 0,-1 0-1,1 0 1,-1 0 0,1 0-1,-1 0 1,1 0 0,-1 0-1,1 0 1,-1 0 0,0-1-1,1 1 1,-1 0 0,1-1-1,18-6-5591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180 110 5958,'8'-4'854,"-2"2"-548,44-28 5644,-48 29-5590,0 0-1,0-1 1,0 1-1,-1-1 1,1 1-1,-1-1 1,1 0-1,-1 0 1,0 0-1,0 0 1,1 0-1,-1 0 1,-1 0-1,1 0 1,0 0 0,0 0-1,-1 0 1,1-1-1,-1 1 1,0 0-1,0 0 1,0-1-1,0 1 1,0 0-1,-1-4 1,0 5-248,0-1 1,0 1-1,0 0 0,0-1 1,-1 1-1,1 0 1,-1 0-1,1 0 0,-1 0 1,1 0-1,-1 0 1,1 0-1,-1 1 0,0-1 1,1 1-1,-1-1 1,0 1-1,0-1 0,1 1 1,-1 0-1,0 0 1,0 0-1,0 0 1,1 0-1,-3 1 0,-47 6 948,39-2-928,-1 0 0,1 2-1,0-1 1,1 2-1,0-1 1,0 2 0,0-1-1,-16 19 1,22-21-111,0-1 0,0 1 0,0 0 0,1 0 0,0 0 0,0 0 0,0 1 0,1 0 1,0-1-1,1 1 0,-1 0 0,1 1 0,1-1 0,-1 0 0,1 1 0,0-1 0,1 11 0,1-16-17,-1 0-1,1 0 0,0-1 0,0 1 0,0 0 0,0 0 0,0 0 1,0-1-1,1 1 0,-1 0 0,0-1 0,1 0 0,-1 1 0,1-1 1,0 0-1,0 0 0,-1 1 0,1-1 0,0-1 0,0 1 0,0 0 1,0 0-1,0-1 0,0 1 0,0-1 0,0 1 0,0-1 0,0 0 0,0 0 1,0 0-1,0 0 0,0-1 0,3 1 0,5-1 38,-1 0 0,1 0 0,0-1 0,-1 0 0,17-6 0,-3-3-54,-1-1 0,-1-1 1,0-1-1,-1-1 0,-1 0 0,0-2 1,-1 0-1,-1-1 0,0-1 0,-2 0 1,0-2-1,16-28 0,-49 82-294,4-7 345,1 0 0,1 0 0,1 1 0,-14 56 0,24-81-29,1 0-1,-1 0 1,1 0 0,0 0 0,0 0 0,0 0 0,0 0-1,0 0 1,0 0 0,0 0 0,1 0 0,-1 0-1,1 0 1,-1 0 0,1 0 0,0 0 0,0 0-1,0-1 1,0 1 0,0 0 0,0-1 0,1 1-1,1 2 1,-1-3-55,1 0-1,-1 0 1,0 0-1,1 0 1,-1 0-1,1 0 1,0 0-1,-1-1 1,1 0-1,-1 1 1,1-1-1,0 0 1,-1 0-1,1-1 1,4 0 0,2 0-558,0-1 0,-1-1 0,1 1 0,12-7 0,21-17-6014,-5-10-2436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6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5 18417,'0'0'3257,"-8"12"-1944,-8 13-791,2 1 1,0 0-1,1 1 0,2 1 0,-10 35 1,15-36-442,2 0 1,1 0-1,0 50 0,3-76-79,0 0 0,0 0-1,-1 0 1,2 0-1,-1 0 1,0 1-1,0-1 1,0 0 0,0 0-1,1 0 1,-1 0-1,0 0 1,1 0 0,-1 0-1,1 0 1,-1 0-1,1 0 1,0 0 0,-1-1-1,1 1 1,0 0-1,0 0 1,-1 0 0,1-1-1,0 1 1,0 0-1,0-1 1,0 1 0,0-1-1,0 1 1,0-1-1,0 0 1,0 1-1,0-1 1,0 0 0,0 0-1,0 0 1,0 1-1,1-1 1,-1 0 0,0-1-1,0 1 1,0 0-1,0 0 1,0 0 0,0-1-1,0 1 1,0 0-1,0-1 1,0 1 0,2-2-1,4-1 9,0 0-1,0-1 1,-1 0-1,1 0 1,-1-1-1,7-7 1,36-40-99,-2-2 0,56-87 1,-32 41 194,-59 87-24,-19 31-116,-23 40-41,27-53 96,-79 165 173,74-149-175,1 1 0,0-1 0,2 1-1,0 0 1,2 1 0,-2 29 0,8-28-931,4-16-1729,5-6-4269,4-3-7333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6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44 127 13805,'0'0'11067,"10"3"-9194,-3 0-1703,1-1-1,-1 0 0,1 0 1,-1-1-1,1 0 0,0-1 0,-1 1 1,1-2-1,0 1 0,-1-1 1,1 0-1,0 0 0,11-4 1,-6-1-65,1 0 0,-1 0 0,-1-2 0,14-8 0,-23 14-104,0 0 0,-1 0 0,1 0 0,0 0 0,-1 0 0,1-1 0,-1 1 0,0-1 0,0 1 0,0-1 0,0 0 0,-1 0 0,1 0 0,-1 0 0,1 0 0,-1 0 0,0-1 0,0 1 0,-1 0 0,1 0 0,-1-1 0,1 1 0,-1-6 0,-1 7-25,0 1 0,0 0 0,0 0 0,0-1 0,0 1 0,0 0 0,0 0 0,0 0 0,0 0 0,-1 0 0,1 0 0,0 1 0,-1-1 0,1 0 0,0 1 0,-1-1 0,1 1 0,-1-1 0,1 1 0,-1-1 0,1 1 0,-1 0 0,0 0 0,1 0 0,-1 0 0,1 0 0,-1 0 0,-2 1 0,-3 0-18,-1 0-1,1 0 1,0 0 0,0 1-1,-9 3 1,1 4 49,0 0 0,0 1 1,1 1-1,1 1 0,0 0 0,0 0 0,1 1 0,1 1 0,0 0 0,1 0 0,1 1 1,0 1-1,1-1 0,-13 34 0,20-45 1,-1 0 0,1 1 0,0-1 1,0 1-1,0 0 0,1-1 0,-1 1 0,1 0 0,0-1 0,1 1 1,-1 0-1,1-1 0,1 6 0,0-8-35,-1 0 1,0 1-1,1-2 1,-1 1-1,1 0 1,0 0-1,0 0 0,0-1 1,0 1-1,0-1 1,0 1-1,0-1 1,0 0-1,0 0 0,1 0 1,-1 0-1,0 0 1,1-1-1,-1 1 1,1-1-1,-1 0 1,1 1-1,-1-1 0,1 0 1,-1 0-1,3-1 1,3 1-563,-1 0 0,1-1 1,0 0-1,-1 0 0,1-1 1,13-5-1,-10 2-1852,0 0 0,0-1 0,19-14 0,19-17-9907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12139,'0'0'6150,"87"10"-4708,-29-8-353,9-2-769,3 0-256,-7 0-1345,-13-12-4805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73 5541,'0'0'7784,"-11"3"-4234,3-1-3363,0 0 1,0 1 0,0 0-1,0 1 1,0 0 0,0 0-1,1 0 1,0 1 0,0 0-1,0 1 1,1 0 0,-10 10-1,12-12-145,1 0 0,-1 0 0,1 0 0,0 0-1,1 1 1,-1-1 0,1 1 0,0-1 0,0 1-1,0 0 1,0 0 0,1 0 0,0 0 0,0 0 0,0 0-1,1 0 1,0 8 0,1-12-14,-1 0 1,1 0-1,0 0 0,0-1 0,0 1 1,0 0-1,0 0 0,0-1 0,0 1 1,0 0-1,0-1 0,0 1 0,0-1 1,0 0-1,0 1 0,1-1 0,-1 0 1,0 1-1,0-1 0,0 0 0,1 0 1,-1 0-1,0 0 0,0 0 1,1-1-1,-1 1 0,2-1 0,36-8 2320,-30 4-2021,-1 0 1,0 0-1,-1-1 1,1 0-1,-1-1 1,0 1-1,-1-1 1,1-1-1,-1 1 1,-1-1-1,0 0 0,0 0 1,0-1-1,5-13 1,-6 11-742,0-1 1,-1 1 0,0-1-1,0 1 1,-1-1-1,0-22 1,-2 33 190,0 1 52,0-1-1,0 1 1,0 0 0,0-1 0,0 1-1,1 0 1,-1 0 0,0-1 0,0 1 0,0 0-1,-1-1 1,1 1 0,0 0 0,0-1-1,0 1 1,0 0 0,0-1 0,0 1-1,0 0 1,0 0 0,-1-1 0,1 1-1,0 0 1,0-1 0,0 1 0,-1 0-1,1 0 1,0 0 0,0-1 0,-1 1-1,1 0 1,0 0 0,0 0 0,-1 0 0,1-1-1,0 1 1,-1 0 0,1 0 0,0 0-1,0 0 1,-1 0 0,-8 0-6588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6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 32,'0'0'20788,"-8"1"-18824,-3 2-1572,0 0 0,1 0 1,0 1-1,0 1 0,0 0 0,1 0 0,-1 1 0,-13 11 0,18-13-358,0 0-1,0 0 0,0 0 0,1 0 0,-1 1 0,1 0 0,1 0 0,-1 0 1,1 1-1,-1-1 0,2 1 0,-1-1 0,1 1 0,-1 0 0,2 0 0,-1 0 1,1 1-1,-1 7 0,2-14-72,0 1 0,1 0 1,-1 0-1,0 0 0,1 0 1,-1-1-1,1 1 0,-1 0 1,1 0-1,-1-1 0,1 1 1,0 0-1,-1-1 0,1 1 1,0-1-1,0 1 0,-1-1 1,1 1-1,0-1 0,0 1 0,0-1 1,0 0-1,-1 0 0,1 1 1,0-1-1,0 0 0,0 0 1,2 0-1,34 4-523,-25-4 297,25 3 51,-1 1-1,1 2 1,-1 1-1,36 13 0,-71-20 271,0 1-1,0-1 1,0 0 0,0 1-1,1-1 1,-1 1-1,0-1 1,0 1-1,0-1 1,-1 1-1,1 0 1,0-1 0,0 1-1,0 0 1,0 0-1,-1 0 1,1 0-1,0-1 1,-1 1 0,1 0-1,0 0 1,-1 1-1,1 0 1,-1-1 42,0 0 0,-1 0 0,1 0 0,0 0 0,-1 0-1,1 0 1,0 0 0,-1 0 0,0 0 0,1 0 0,-1 0 0,1 0 0,-1 0 0,0-1 0,0 1 0,1 0 0,-1-1 0,0 1 0,-2 1 0,-5 3 438,0-1 0,-1 1 1,1-1-1,-13 3 0,-13 4-12,-1-2-1,-60 7 1,24-12-8042,60-4-191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8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9353,'-1'0'481,"0"0"0,0 0 0,0 0 0,0 0-1,0 1 1,0-1 0,0 0 0,0 1 0,0-1 0,0 1 0,0-1 0,0 1 0,1 0 0,-1-1 0,0 1 0,0 0 0,0-1-1,1 1 1,-1 0 0,1 0 0,-1 0 0,0 1 0,-10 29 1863,3 38-3829,8-64 2126,-1 11-593,0 2 117,0 0 1,1 0 0,1 0-1,4 22 1,-5-38-101,0 1 0,0-1 1,1 1-1,0-1 0,-1 0 1,1 1-1,0-1 0,0 0 0,0 1 1,0-1-1,1 0 0,-1 0 1,1 0-1,-1 0 0,1 0 0,0 0 1,-1 0-1,1-1 0,0 1 1,0-1-1,0 1 0,0-1 0,1 0 1,-1 0-1,0 0 0,1 0 1,-1 0-1,0 0 0,1-1 0,-1 1 1,1-1-1,-1 0 0,1 1 1,-1-1-1,1 0 0,-1-1 0,1 1 1,2-1-1,1 0 3,-1-1-1,1 0 1,0-1 0,-1 1 0,1-1 0,-1 0-1,0-1 1,0 1 0,0-1 0,-1 0-1,1 0 1,4-6 0,49-64 105,-33 40-31,-25 34-139,0-1 0,0 1 0,0 0 0,0 0 0,0 0 0,1 0 0,-1 0 0,0-1 0,0 1 0,0 0 0,0 0 0,0 0 1,0 0-1,0 0 0,1 0 0,-1-1 0,0 1 0,0 0 0,0 0 0,0 0 0,0 0 0,1 0 0,-1 0 0,0 0 0,0 0 0,0 0 0,0 0 0,1 0 1,-1 0-1,0 0 0,0 0 0,0 0 0,1 0 0,-1 0 0,0 0 0,0 0 0,0 0 0,0 0 0,1 0 0,-1 0 0,0 0 0,0 0 0,0 1 0,0-1 0,0 0 1,1 0-1,-1 0 0,0 0 0,0 0 0,0 0 0,0 0 0,0 1 0,0-1 0,0 0 0,0 0 0,1 0 0,-1 0 0,0 1 0,0-1 0,0 0 0,3 19 82,-1 32 3,-2-45-47,-1-2-35,1 0 0,0-1 0,1 1 0,-1 0 0,1 0 0,-1-1 0,1 1 0,0 0 1,1-1-1,-1 1 0,1-1 0,-1 0 0,1 1 0,0-1 0,0 0 0,0 0 0,6 5 0,-6-7 14,0 1 0,1-1 0,-1 0 1,0 0-1,1 0 0,-1-1 0,1 1 0,-1-1 1,1 1-1,-1-1 0,1 0 0,-1 0 0,1 0 0,-1 0 1,1 0-1,-1 0 0,1-1 0,-1 0 0,1 1 1,-1-1-1,1 0 0,-1 0 0,0 0 0,1 0 0,-1-1 1,0 1-1,0-1 0,2-1 0,43-37 78,-40 32-186,0 1 0,0 0 0,1 1 0,0 0 0,0 0 0,1 1 0,-1 0 0,12-5 0,-19 10 72,-1 0 0,0 0-1,1 0 1,-1 0 0,0 0-1,1 0 1,-1 0 0,0 0-1,0 0 1,1 0 0,-1 0-1,0 0 1,1 0 0,-1 1-1,0-1 1,0 0 0,1 0-1,-1 0 1,0 0 0,0 1 0,1-1-1,-1 0 1,0 0 0,0 0-1,0 1 1,0-1 0,1 0-1,-1 0 1,0 1 0,0-1-1,0 0 1,0 1 0,0-1-1,0 0 1,1 0 0,-1 1 0,0-1-1,0 0 1,0 1 0,2 20-81,-3-19 90,1 0 0,0-1 1,0 1-1,0 0 0,0-1 1,0 1-1,0 0 0,0 0 1,1-1-1,-1 1 1,1 0-1,-1-1 0,1 1 1,0 0-1,-1-1 0,1 1 1,0-1-1,0 0 0,0 1 1,0-1-1,0 1 1,2 1-1,0-4-84,-1 1 1,0 0-1,0-1 0,0 1 1,0-1-1,0 1 0,0-1 1,0 0-1,0 0 0,-1 0 1,1 0-1,0 0 0,0-1 1,-1 1-1,1 0 0,-1-1 1,1 0-1,-1 1 0,0-1 1,1 1-1,-1-1 0,0 0 1,1-2-1,29-52-3797,-27 46 2580,20-41-4693,2-8-3485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9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14253,'0'0'2408,"-2"9"-539,-12 39-113,2 1 0,3 0 1,-6 90-1,15-121-1878,1 0-1,1 0 1,1 0 0,1 0-1,0-1 1,1 1 0,1-1-1,0 0 1,2-1 0,13 23 0,-21-38 119,0 0 0,1 0 0,-1 0 1,1 0-1,0 0 0,-1-1 0,1 1 1,0 0-1,-1 0 0,1-1 1,0 1-1,0 0 0,0-1 0,-1 1 1,1-1-1,0 1 0,0-1 0,0 1 1,0-1-1,0 0 0,0 1 1,0-1-1,0 0 0,0 0 0,0 0 1,0 0-1,0 0 0,0 0 1,0 0-1,0 0 0,0 0 0,0-1 1,0 1-1,0 0 0,0 0 0,0-1 1,0 1-1,0-1 0,0 1 1,0-1-1,-1 1 0,1-1 0,0 0 1,0 1-1,-1-1 0,1 0 0,0 0 1,-1 1-1,1-1 0,0 0 1,0-2-1,32-47 379,-33 49-386,10-16 117,-1-1 1,0 0-1,-2 0 1,0-1-1,-1 1 0,-1-1 1,6-40-1,-13 59-53,1-1-1,-1 1 0,0 0 1,1 0-1,-1 0 1,1 0-1,-1 0 0,0 0 1,1 0-1,-1 0 0,1 0 1,-1 1-1,1-1 1,-1 1-1,1-1 0,-1 1 1,-2 1-1,-4 4-55,0 0 0,0 1 0,1 0 1,0 1-1,0 0 0,0 0 0,1 0 0,1 1 0,-1 0 0,1 0 0,1 0 0,-1 0 0,-2 12 0,7-21 1,0 1 0,0 0-1,0 0 1,0 0 0,0 0-1,0 0 1,0 0-1,0 0 1,1 0 0,-1-1-1,0 1 1,0 0 0,1 0-1,-1 0 1,1 0-1,-1-1 1,1 1 0,-1 0-1,1 0 1,-1-1 0,1 1-1,-1 0 1,1-1-1,0 1 1,0-1 0,-1 1-1,1-1 1,0 1 0,0-1-1,0 1 1,-1-1-1,1 0 1,0 0 0,0 1-1,0-1 1,0 0 0,0 0-1,1 0 1,46 2 50,-34-2-39,87-1-65,55 3-72,-123 7-123,-32-9 303,0 1 1,-1-1 0,1 1-1,0-1 1,-1 0-1,1 1 1,0-1 0,-1 1-1,1 0 1,0-1 0,-1 1-1,1-1 1,-1 1 0,1 0-1,-1-1 1,1 1 0,-1 0-1,0 0 1,1-1 0,-1 1-1,0 0 1,0 0 0,0 0-1,1-1 1,-1 1 0,0 0-1,0 0 1,0 0 0,0 0-1,0-1 1,0 1 0,-1 0-1,1 0 1,0 0 0,0-1-1,-1 1 1,1 1 0,-1-2 9,1 0 1,0 1 0,-1-1-1,1 0 1,0 0 0,-1 0-1,1 0 1,-1 0-1,1 0 1,0 0 0,-1 0-1,1 0 1,-1 0 0,1 0-1,0 0 1,-1 0 0,1 0-1,0 0 1,-1 0 0,1 0-1,-1 0 1,1-1-1,0 1 1,-1 0 0,1 0-1,0 0 1,-1-1 0,1 1-1,0 0 1,0 0 0,-1-1-1,1 1 1,0 0 0,0-1-1,-1 1 1,1 0-1,0-1 1,0 1 0,0 0-1,0-1 1,-1 1 0,1 0-1,0-1 1,0 0 0,-11-17 269,-63-178 78,73 195-443,1 0 0,0 1-1,0-1 1,0 1-1,0-1 1,0 1 0,0-1-1,0 0 1,0 1-1,0-1 1,0 1 0,0-1-1,0 1 1,0-1-1,1 0 1,-1 1-1,0-1 1,0 1 0,1-1-1,-1 1 1,0-1-1,1 1 1,-1-1 0,0 1-1,1 0 1,-1-1-1,1 1 1,-1-1 0,1 1-1,0-1 1,23-6-1250,43 7-2309,-47 1 1568,23-1-2686,-1 0-709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9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11787,'0'0'12198,"-9"12"-11285,3-2-691,-1 1-1,1 0 0,1 0 0,0 1 1,0 0-1,1 0 0,1 0 1,0 0-1,0 0 0,-1 22 1,3-1 397,7 61 1,-5-81-589,2 0 0,-1 0 0,2 0 1,0-1-1,0 0 0,1 0 1,11 19-1,-16-30-28,1 1 1,0-1-1,0 1 0,0-1 1,-1 1-1,2-1 0,-1 0 1,0 1-1,0-1 0,0 0 1,0 0-1,1 0 1,-1 0-1,1 0 0,-1 0 1,1 0-1,-1-1 0,1 1 1,-1 0-1,1-1 0,-1 1 1,1-1-1,0 0 0,-1 0 1,1 1-1,0-1 1,0 0-1,-1 0 0,1 0 1,0-1-1,-1 1 0,1 0 1,0-1-1,-1 1 0,1-1 1,-1 1-1,1-1 0,-1 0 1,2-1-1,6-4-38,-1 0 0,-1 0-1,1-1 1,-1 0 0,9-13 0,5-3 5,-21 22 33,0 1 0,0 0 1,1 0-1,-1 0 0,0-1 0,0 1 0,0 0 0,1 0 1,-1 0-1,0-1 0,0 1 0,1 0 0,-1 0 0,0 0 1,0 0-1,1 0 0,-1 0 0,0 0 0,0 0 0,1 0 1,-1 0-1,0 0 0,0 0 0,1 0 0,-1 0 0,0 0 0,1 0 1,-1 0-1,0 0 0,0 0 0,1 0 0,-1 0 0,0 0 1,0 0-1,1 0 0,-1 1 0,0-1 0,0 0 0,1 0 1,-1 0-1,0 0 0,0 1 0,0-1 0,1 0 0,-1 0 1,0 1-1,0-1 0,0 0 0,0 0 0,0 1 0,0-1 0,1 0 1,-1 0-1,0 1 0,0-1 0,3 27 177,-7 32 114,2-49-316,1-5-37,-1 0 0,1 0 0,1 0 0,-1 0 0,1 1-1,0-1 1,0 0 0,0 0 0,1 0 0,1 6 0,-1-11-296,0 1 1,0-1 0,0 0-1,-1 1 1,1-1 0,0 0-1,0 0 1,0 0 0,0 0-1,0 0 1,0 0 0,0 0-1,0 0 1,0-1 0,0 1-1,0 0 1,0 0 0,0-1-1,0 1 1,0-1 0,0 1-1,0-1 1,0 1 0,-1-1-1,1 1 1,0-1 0,0 0-1,-1 0 1,1 1 0,0-1-1,0-1 1,14-21-10755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0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94 269 16015,'0'0'8574,"-8"7"-6551,-3 2-1705,1 1 0,0 0 0,-17 22 0,24-27-290,0-1-1,0 1 1,0-1-1,1 1 1,-1 0-1,1 0 1,0 0 0,1 1-1,-1-1 1,1 0-1,0 0 1,1 1-1,-1-1 1,1 1-1,0-1 1,1 7-1,-1-11-18,0 0 1,0 0-1,1 0 0,-1 0 0,1 0 1,-1 0-1,1 1 0,-1-1 0,1-1 1,0 1-1,-1 0 0,1 0 0,0 0 1,0 0-1,0 0 0,0-1 0,0 1 1,0 0-1,0-1 0,0 1 0,0-1 1,0 1-1,0-1 0,0 1 0,0-1 1,0 0-1,0 1 0,0-1 0,1 0 1,-1 0-1,0 0 0,0 0 0,0 0 1,0 0-1,1 0 0,-1-1 0,0 1 1,0 0-1,0-1 0,0 1 0,0-1 1,0 1-1,0-1 0,0 1 0,0-1 1,0 0-1,1 0 0,4-2 29,0 0 0,-1 0 0,0-1 0,0 0 0,0 0 0,0 0 0,5-7 0,4-9-59,-1-1 1,0 0-1,-2-1 1,-1 0-1,13-43 1,-44 106-722,1 34 771,19-69 2,0-1-1,0 0 1,1 1-1,0-1 1,0 1 0,0-1-1,1 0 1,-1 1-1,1-1 1,1 0 0,-1 1-1,4 6 1,-4-10-17,1 0 1,0 0 0,-1 0 0,1 0-1,0-1 1,0 1 0,0-1-1,0 1 1,0-1 0,0 0 0,1 0-1,-1 0 1,0 0 0,0 0-1,1 0 1,-1-1 0,1 1 0,-1-1-1,1 1 1,-1-1 0,1 0-1,-1 0 1,1 0 0,-1-1 0,1 1-1,3-2 1,2 1 17,-1-1 1,0 0-1,0 0 1,0-1-1,0 0 1,0 0-1,11-8 0,5-7-62,-1-2 0,0 0 0,-2-1 1,-1-1-1,0-1 0,-2-1 0,0 0 0,-2-1 0,-1-1 0,-1 0 0,-1-1 0,13-46 0,-23 68 18,-1-1 0,0 1 0,0-1 0,0 1 0,-1-1 0,1 0 0,-2-9 0,0 13 0,1 1 1,0 0-1,-1 0 1,1 0-1,-1-1 1,0 1-1,1 0 1,-1 0-1,0 0 1,0 0-1,0 0 1,0 0-1,1 0 1,-1 1-1,-1-1 0,1 0 1,0 0-1,0 1 1,0-1-1,0 1 1,0-1-1,0 1 1,-1-1-1,1 1 1,0 0-1,0-1 1,-1 1-1,1 0 1,0 0-1,-1 0 1,1 0-1,0 0 0,0 0 1,-1 1-1,1-1 1,0 0-1,-2 1 1,-5 2-8,0-1 1,1 1-1,0 0 0,-1 1 1,1-1-1,0 2 1,1-1-1,-1 1 0,1 0 1,0 0-1,0 0 1,0 1-1,1 0 0,-5 7 1,-1 1 89,0 1 1,1 0-1,1 1 0,1-1 1,-9 24-1,12-25 45,0 1 0,2 0 0,-1 0-1,2 0 1,0 0 0,1 1 0,0-1-1,3 26 1,-1-36-97,-1-1 0,1 1 0,0 0 0,0-1 0,1 1 0,-1-1 0,1 1 0,0-1 0,0 0 0,0 0 0,1 0 0,-1 0 0,1 0 0,0 0 0,0-1 0,1 1 0,-1-1 0,1 0 0,0 0 0,-1 0 0,1-1 0,0 1 0,1-1 0,-1 0 0,0 0 0,1 0 0,-1-1 0,1 0 0,-1 0 0,1 0 0,8 1 0,-4-2-4,0 0 0,1 0 0,-1-1 0,0 0 0,0-1 0,0 0 0,0 0 0,0-1 0,0 0 0,-1-1 1,1 0-1,-1 0 0,0-1 0,0 1 0,-1-2 0,11-8 0,7-10 142,0-1 0,-2-1 0,22-32 0,10-11 454,-35 48-512,31-40 45,-47 56-152,-1 0 0,0 0 0,0 0 0,0 0 0,-1-1 0,0 1 0,0-1 0,0 1 0,0-1-1,0-8 1,-2 13-24,0-1 0,0 1 0,0 0 0,-1-1 0,1 1 0,-1-1 0,1 1 0,-1 0 0,1 0-1,-1-1 1,0 1 0,1 0 0,-1 0 0,0 0 0,0-1 0,0 1 0,0 0 0,0 0 0,0 1 0,0-1-1,0 0 1,0 0 0,-1 0 0,1 1 0,0-1 0,-1 1 0,1-1 0,0 1 0,-1-1 0,1 1-1,0 0 1,-1 0 0,1-1 0,-3 1 0,-57-1-224,50 2 253,4-1-12,1 1 1,-1 0-1,1 0 0,0 0 1,-1 1-1,1 0 0,0 0 1,0 1-1,0 0 0,1 0 1,-1 0-1,1 0 0,-10 9 1,8-5 35,-1 0 1,1 1 0,0 0 0,1 1 0,0 0-1,0 0 1,-8 19 0,7-12 84,1 0-1,1 0 1,1 1 0,0-1-1,1 1 1,0 0 0,2 0-1,0 0 1,1 1 0,2 21 0,0-33-91,-1 0 0,1 0 1,0 0-1,1 0 1,0 0-1,0 0 1,0-1-1,0 0 0,1 1 1,0-1-1,0-1 1,0 1-1,1 0 1,-1-1-1,1 0 1,0 0-1,0-1 0,1 1 1,-1-1-1,1 0 1,0 0-1,10 3 1,1-1 23,-1 0 0,1 0 0,0-2 0,0 0 0,1-1 0,-1-1 0,21-1 0,-37 0-31,1-1-1,0 1 1,0-1 0,-1 0 0,1 0 0,0 1 0,-1-1-1,1 0 1,-1 0 0,1-1 0,-1 1 0,0 0 0,1 0-1,-1-1 1,0 1 0,0-1 0,0 1 0,0-1-1,0 1 1,0-1 0,0 1 0,-1-1 0,1 0 0,0 0-1,-1 1 1,0-1 0,1 0 0,-1 0 0,0 0 0,0 1-1,0-1 1,0 0 0,0 0 0,0 0 0,-2-3-1,2 0 10,0 1-1,-1-1 0,1 1 0,-1-1 0,0 1 0,-1-1 0,1 1 0,-1 0 0,0-1 1,0 1-1,0 0 0,0 0 0,-6-6 0,-38-18-16,53 29-4,0 0-1,0 0 1,1-1 0,-1 0-1,14-2 1,9 0 14,2 2-211,-2 1-21,53-7 0,-71 5-1068,-1-2 0,0 1 0,-1-2 0,19-7 0,7-9-8031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1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160 173 9449,'0'-1'573,"1"0"0,0 0 1,-1 0-1,1 0 0,-1 0 0,1 0 1,-1 0-1,0 0 0,1 0 0,-1 0 1,0 0-1,0 0 0,0 0 0,0 0 1,0 0-1,0-1 0,0 1 0,0 0 1,0 0-1,0 0 0,-1-2 0,0 2-354,0 1 0,1-1 1,-1 0-1,0 1 0,0-1 0,1 1 0,-1-1 0,0 1 0,0 0 1,0-1-1,1 1 0,-1 0 0,0-1 0,0 1 0,0 0 0,0 0 0,0 0 1,0 0-1,0 0 0,-1 0 0,-3 0-161,0 1 0,0 0 0,0 0 0,0 0-1,0 0 1,0 1 0,0 0 0,-6 4 0,3-1-53,1 1-1,0 0 1,0 1-1,0-1 1,1 1-1,0 1 1,1-1-1,-1 1 1,1 0-1,1 0 1,0 1 0,0 0-1,1-1 1,-1 1-1,2 0 1,0 0-1,0 1 1,0-1-1,1 11 1,0-19 7,1 1-1,0-1 1,0 0 0,0 0 0,0 0 0,0 0-1,0 0 1,0 1 0,0-1 0,0 0 0,1 0-1,-1 0 1,0 0 0,1 0 0,-1 0 0,1 0-1,-1 0 1,1 0 0,0 0 0,-1 0 0,1 0-1,0 0 1,0 0 0,-1-1 0,1 1 0,0 0-1,0-1 1,0 1 0,2 1 0,-1-2 10,1 1 0,0-1 0,0 1 0,-1-1 0,1 0 0,0 0 0,0-1 0,-1 1 0,1 0 0,0-1 0,0 1 1,2-2-1,7-2 64,0-1 0,-1 0 1,1 0-1,15-12 1,0-2-29,-1-1 0,-1-2 1,-1 0-1,-1-2 0,-1 0 0,-1-2 0,-1 0 1,-2-1-1,0-1 0,20-45 0,-38 67-497,-11 22 306,-15 28 124,18-26 81,0 0 0,1 0 0,1 0 1,1 1-1,1 0 0,0 0 1,1 1-1,1-1 0,1 0 1,2 25-1,-1-41-60,1 0-1,-1 0 1,1 0 0,-1 0 0,1 0-1,0-1 1,0 1 0,0 0 0,0 0-1,1-1 1,-1 1 0,1 0-1,0-1 1,-1 0 0,1 1 0,0-1-1,0 0 1,1 0 0,4 3 0,-3-2 8,0-1 1,1 0 0,0 0 0,-1 0 0,1-1-1,0 0 1,0 0 0,0 0 0,0 0-1,-1-1 1,8 0 0,-1 0-9,0-1 1,0-1-1,0 0 0,-1 0 1,1-1-1,0 0 0,-1-1 0,0 0 1,0 0-1,15-10 0,-19 10-15,0-1-1,0 0 1,0 1-1,-1-2 0,1 1 1,-1-1-1,-1 0 1,1 0-1,-1 0 1,0-1-1,0 1 1,-1-1-1,0 0 0,0 0 1,0 0-1,-1 0 1,2-11-1,-4 17-3,0 1-1,-1 0 1,1-1 0,0 1-1,0 0 1,0-1-1,0 1 1,0 0 0,0-1-1,-1 1 1,1 0-1,0-1 1,0 1 0,-1 0-1,1 0 1,0-1-1,0 1 1,-1 0 0,1 0-1,0-1 1,-1 1-1,1 0 1,0 0 0,-1 0-1,1 0 1,0 0-1,-1-1 1,1 1-1,0 0 1,-1 0 0,1 0-1,0 0 1,-1 0-1,1 0 1,-1 0 0,1 0-1,0 0 1,-1 0-1,1 1 1,0-1 0,-1 0-1,1 0 1,-1 0-1,-16 7-157,10-1 159,0 0 0,1 0 0,0 0 0,0 1 1,0 0-1,1 1 0,0-1 0,1 1 0,-1 0 0,2 0 0,-1 0 0,1 0 0,0 1 0,1 0 1,0-1-1,0 1 0,1 0 0,-1 9 0,2-17 9,1 0 0,-1 1 0,0-1 0,1 0-1,-1 0 1,1 0 0,-1 0 0,1 0 0,-1 1 0,1-1 0,0 0 0,-1 0 0,1-1 0,0 1 0,0 0 0,0 0-1,0 0 1,0 0 0,0-1 0,0 1 0,0 0 0,0-1 0,0 1 0,0-1 0,0 0 0,0 1 0,0-1 0,1 0-1,-1 1 1,0-1 0,0 0 0,0 0 0,3 0 0,47-1-1,-44 0-23,18-2-39,-1-1 0,1-1 0,-1-1 0,-1-2 0,1 0 0,-1-1 0,32-19 0,-54 28 120,0-1 0,0 1 0,0-1 0,0 1 0,0-1 0,0 0 0,0 0 0,-1 1 0,1-1 0,0 0 0,0 0 0,-1 0 0,1 0 0,-1 0 0,1 0 1,-1 0-1,1 0 0,-1 0 0,1 0 0,-1 0 0,0 0 0,0-1 0,1 1 0,-1 0 0,0 0 0,0 0 0,0 0 0,0 0 0,-1-1 0,1 1 0,0 0 0,0 0 1,-1 0-1,1 0 0,0 0 0,-1 0 0,1 0 0,-1 0 0,0 0 0,1 0 0,-1 0 0,0 0 0,-1-1 0,-5-6-21,0 1 0,0 1 0,-1-1 0,-10-6 0,2 1 28,5 3-41,8 8-29,0-1 1,0 0 0,1 0 0,-1 0-1,1 0 1,-1 0 0,1-1 0,0 1 0,0-1-1,0 1 1,0-1 0,0 0 0,-1-3-1,21 5-1438,45 8-2341,1 0-2942,-5-5-5421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2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10442,'0'0'2915,"6"-9"549,21-30 97,-26 37-3267,0 0-1,0 1 1,0-1-1,0 1 1,0-1-1,0 1 1,1-1-1,-1 1 1,0 0 0,1 0-1,0-1 1,-1 1-1,1 0 1,-1 0-1,1 1 1,0-1 0,0 0-1,2 0 1,-3 1-203,0 1 0,0-1 0,0 0 0,0 1 0,-1-1 0,1 1 0,0-1 0,0 1 0,-1 0 0,1-1 0,0 1 0,-1 0 0,1-1 0,-1 1 0,1 0 0,-1 0 0,1-1 0,-1 1 0,1 0 0,-1 0 0,0 0 0,0 0 1,1 0-1,-1 0 0,0 1 0,2 10 78,0 1 0,-1 0 0,-1 20 0,0-27 13,-19 200 218,19-206-397,0 0 0,0 1-1,1-1 1,-1 0 0,0 1-1,0-1 1,0 0 0,0 1-1,0-1 1,0 0 0,1 0-1,-1 1 1,0-1 0,0 0-1,0 0 1,1 1 0,-1-1-1,0 0 1,0 0 0,1 0 0,-1 0-1,0 1 1,0-1 0,1 0-1,-1 0 1,0 0 0,1 0-1,-1 0 1,0 0 0,0 0-1,1 0 1,-1 0 0,0 0-1,1 0 1,-1 0 0,0 0-1,1 0 1,-1 0 0,0 0-1,1 0 1,-1 0 0,0 0-1,0 0 1,1 0 0,-1-1-1,0 1 1,0 0 0,1 0-1,-1 0 1,0-1 0,0 1-1,1 0 1,-1 0 0,0 0-1,0-1 1,1 1 0,16-13 181,12-17-455,43-54 0,0-1-634,-72 84 878,1 0 0,0 0 0,0 0 1,0 0-1,0 0 0,0 0 0,0 0 0,0 0 0,1 1 0,-1-1 0,0 0 1,0 1-1,1-1 0,-1 1 0,0-1 0,1 1 0,-1-1 0,3 1 1,-4 0-1,1 1 0,0-1 0,-1 0 0,1 1 0,-1-1 0,1 0 0,-1 1 0,1-1 1,-1 1-1,1-1 0,-1 1 0,1-1 0,-1 1 0,1 0 0,-1-1 0,0 1 0,1 0 1,-1-1-1,0 1 0,0 0 0,0-1 0,1 1 0,-1 0 0,0-1 0,0 2 0,1 5-20,-1 0-1,0 0 1,0 0-1,-1 1 1,-2 12-1,-5 8 114,-1 0-1,-16 31 1,0 3-220,24-56-888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2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83 16848,'0'0'2434,"-1"11"636,-2 37-513,3-45-2465,0-1-1,1 0 1,-1 0-1,1 0 1,-1 0 0,1 1-1,0-1 1,0 0 0,0 0-1,0 0 1,0 0-1,1-1 1,-1 1 0,1 0-1,-1-1 1,1 1 0,0 0-1,-1-1 1,1 0-1,0 1 1,0-1 0,0 0-1,0 0 1,0 0 0,0 0-1,0-1 1,0 1-1,0 0 1,4 0 0,4 1 38,-1-1 0,1 0 1,0 0-1,19-1 0,-25 0-88,1-1 0,-1 1 0,0-1 0,1 0 0,-1-1 0,0 1 0,0-1-1,0 1 1,0-1 0,0 0 0,-1-1 0,1 1 0,-1-1 0,1 1 0,-1-1 0,0 0-1,0-1 1,0 1 0,0 0 0,4-7 0,-4 4 3,-1 1 0,1-1 0,-1 0 0,0 0 0,0 0 0,0 0-1,-1 0 1,0 0 0,0 0 0,-1 0 0,0 0 0,0-1 0,0 1 0,-2-8 0,1 12-57,1-1 1,0 1-1,-1 0 1,0 0 0,0 0-1,1-1 1,-1 1-1,-1 0 1,1 0-1,0 0 1,0 0-1,-1 1 1,1-1-1,-1 0 1,1 0-1,-1 1 1,0-1-1,0 1 1,0 0-1,0-1 1,0 1-1,0 0 1,0 0-1,0 0 1,0 1-1,0-1 1,-1 0-1,1 1 1,0-1-1,0 1 1,-1 0-1,1 0 1,0 0-1,-1 0 1,1 0 0,0 1-1,-1-1 1,1 0-1,0 1 1,0 0-1,-3 1 1,-4 0-25,1 1 0,-1 0 1,1 1-1,0 0 1,0 0-1,1 1 1,-1 0-1,1 0 0,-9 9 1,8-4 62,0-1 0,1 1 1,0 0-1,1 1 0,0 0 1,1 0-1,0 0 0,1 1 0,0-1 1,1 1-1,0 0 0,1 0 1,0 0-1,1 1 0,1-1 0,-1 0 1,3 14-1,-1-23-20,0 1 1,0-1-1,0 0 0,0-1 1,1 1-1,-1 0 0,1 0 1,0-1-1,0 1 0,0-1 1,0 1-1,0-1 0,1 0 1,-1 0-1,1 0 1,-1 0-1,5 3 0,0-2 9,-1-1-1,0 1 1,1-1 0,0 0-1,0 0 1,-1-1-1,15 1 1,-8-1-63,1-1-1,0-1 1,0 0-1,-1-1 1,1 0-1,-1-1 1,25-9-1,-23 5-30,0-1-1,0-1 0,-1-1 1,0 0-1,-1 0 1,0-1-1,16-19 0,-21 22 66,0-1-1,-1 0 0,0-1 0,-1 0 0,0 0 0,0 0 0,-1-1 0,-1 1 0,1-1 1,-2 0-1,4-19 0,-7 30 10,1 0-1,-1-1 1,0 1 0,0 0 0,0 0 0,0 0 0,0-1 0,0 1-1,0 0 1,0 0 0,0 0 0,0-1 0,0 1 0,0 0 0,0 0-1,0-1 1,0 1 0,0 0 0,0 0 0,0 0 0,0-1 0,0 1-1,0 0 1,0 0 0,0 0 0,-1-1 0,1 1 0,0 0-1,0 0 1,0 0 0,0 0 0,0-1 0,-1 1 0,1 0 0,0 0-1,0 0 1,0 0 0,0 0 0,-1 0 0,1-1 0,0 1 0,0 0-1,0 0 1,-1 0 0,1 0 0,0 0 0,0 0 0,-1 0 0,1 0-1,0 0 1,0 0 0,0 0 0,-1 0 0,1 0 0,-16 10-101,-12 19 139,19-17 150,1 0 1,0 0 0,1 1-1,0 1 1,1-1-1,0 1 1,1 0 0,1 0-1,0 0 1,1 1 0,-1 22-1,3-35-173,1 0-1,0-1 1,0 1-1,1-1 1,-1 1-1,0-1 1,0 1 0,1-1-1,-1 1 1,1-1-1,-1 0 1,1 1-1,0-1 1,-1 0-1,1 1 1,0-1-1,0 0 1,0 0 0,0 0-1,0 1 1,0-1-1,0 0 1,1 0-1,-1-1 1,0 1-1,0 0 1,1 0 0,-1-1-1,1 1 1,-1-1-1,1 1 1,-1-1-1,1 1 1,-1-1-1,1 0 1,-1 0-1,1 0 1,-1 0 0,1 0-1,-1 0 1,3-1-1,4 0 46,-1 0-1,0 0 0,0-1 1,0 0-1,0-1 1,-1 0-1,13-7 0,1-2-125,0-2 1,-1 0-1,-1-2 0,0 0 0,-1 0 0,-1-2 0,-1 0 0,0-1 0,-2 0 1,23-42-1,-29 41-356,-7 20 417,0 1 0,0-1 1,0 0-1,0 0 0,0 0 1,0 0-1,0 0 0,-1 0 0,1 0 1,0 0-1,0 0 0,0 0 1,0 0-1,0 0 0,0 0 1,0 0-1,0 0 0,0 0 1,0 0-1,0 0 0,0 0 0,-1 0 1,1 0-1,0 0 0,0 0 1,0 0-1,0 0 0,0 0 1,0 0-1,0 0 0,0 0 0,0 0 1,0 0-1,0 0 0,-1 0 1,1 0-1,0 0 0,0 0 1,0 0-1,0 0 0,0 0 1,0 0-1,0 0 0,0 0 0,0 0 1,0-1-1,0 1 0,0 0 1,0 0-1,0 0 0,0 0 1,0 0-1,0 0 0,0 0 0,0 0 1,0 0-1,0 0 0,0 0 1,0-1-1,-21 30-255,13-16 421,1 0 1,1 0-1,0 1 1,0 0-1,2 0 1,-1 0-1,2 1 1,0-1-1,-1 18 1,4-31-148,0 0 0,0-1 1,0 1-1,0 0 0,0 0 0,0 0 1,0 0-1,1-1 0,-1 1 1,0 0-1,0 0 0,1 0 1,-1-1-1,1 1 0,-1 0 0,1-1 1,-1 1-1,1 0 0,-1-1 1,1 1-1,-1 0 0,1-1 1,0 1-1,0-1 0,-1 1 1,1-1-1,0 0 0,1 1 0,29-1 253,-23-2-217,1-1-1,0 1 0,-1-2 0,0 0 0,9-4 0,16-17-959,-1-2-1,35-35 1,-122 145 767,36-36-3173,11 2-9218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3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6662,'0'0'16912,"-2"10"-16116,-2 15-177,1 1 0,1 38 0,0-42 1868,16-46-1867,-8 16-658,1-1-1,0 1 0,0 1 0,1-1 0,0 1 0,0 0 0,1 1 0,0 0 0,0 1 0,0-1 1,1 2-1,-1-1 0,14-3 0,-26 39-9,-17 29 914,14-44-565,0 0 1,1 0-1,1 0 1,1 0-1,-3 27 0,-28-39-17506,21-2 8471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3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6758,'0'0'5456,"9"0"-1826,47 0 2344,-56 1-5855,1-1 0,0 0-1,-1 1 1,1-1 0,-1 1 0,1-1 0,-1 1-1,1-1 1,-1 1 0,0 0 0,1-1 0,-1 1 0,0-1-1,1 1 1,-1 0 0,0-1 0,0 1 0,1 0-1,-1 0 1,0-1 0,0 1 0,0 0 0,0-1 0,0 1-1,0 0 1,0 0 0,0-1 0,0 1 0,0 0-1,-1-1 1,1 1 0,0 0 0,0-1 0,-1 1-1,1 0 1,-1 0 0,-10 31 556,-45 57-28,42-71-287,1 1 1,1 1 0,1 0 0,-12 31 0,23-51-349,0 0 1,0 0-1,0 1 1,0-1 0,0 0-1,0 0 1,0 1-1,0-1 1,0 0-1,0 0 1,1 0 0,-1 1-1,0-1 1,0 0-1,0 0 1,0 0-1,1 1 1,-1-1 0,0 0-1,0 0 1,0 0-1,1 0 1,-1 0-1,0 1 1,0-1 0,0 0-1,1 0 1,-1 0-1,0 0 1,0 0-1,1 0 1,-1 0 0,0 0-1,0 0 1,1 0-1,-1 0 1,0 0-1,0 0 1,1 0-1,-1 0 1,0 0 0,0 0-1,1 0 1,-1 0-1,0-1 1,0 1-1,1 0 1,-1 0 0,15-4 257,5-7-182,0 0 1,-1-2-1,0 0 1,-1-1-1,21-21 0,2-2-31,1 0-58,-24 21-9,0 0-1,1 1 1,26-16-1,-45 31 9,1 0 0,-1 0-1,0 0 1,0 0-1,0-1 1,0 1-1,0 0 1,0 0 0,1 0-1,-1 0 1,0 0-1,0 0 1,0 0-1,0 0 1,1 0 0,-1 0-1,0 0 1,0 0-1,0 0 1,1 0-1,-1 0 1,0 0 0,0 0-1,0 0 1,0 0-1,1 0 1,-1 0-1,0 0 1,0 0 0,0 0-1,0 0 1,1 0-1,-1 0 1,0 0-1,0 0 1,0 1 0,0-1-1,0 0 1,1 0-1,-1 0 1,0 0-1,0 0 1,0 0 0,0 1-1,0-1 1,0 0-1,0 0 1,0 0-1,1 1 1,-3 12-224,-8 16-89,-12 14 386,13-29-31,1 1-1,1 0 0,0 0 1,2 0-1,-1 1 0,2-1 1,0 1-1,1 0 1,-2 18-1,9-21-1667,6-11-2953,1-2-2583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12620,'0'0'3630,"-4"11"-2600,-18 51 974,10-36-1142,2 1 1,1 0 0,2 0 0,0 1 0,-3 37-1,10-64-852,0 0-1,0 0 0,0-1 1,0 1-1,0 0 0,0 0 0,0 0 1,1 0-1,-1 0 0,0 0 1,1-1-1,-1 1 0,0 0 0,1 0 1,-1 0-1,1-1 0,0 1 1,-1 0-1,1-1 0,-1 1 0,1 0 1,0-1-1,0 1 0,-1-1 0,1 1 1,0-1-1,0 0 0,0 1 1,-1-1-1,1 0 0,0 1 0,0-1 1,0 0-1,0 0 0,0 0 1,0 0-1,0 0 0,-1 0 0,1 0 1,0 0-1,0 0 0,0 0 0,0 0 1,0-1-1,0 1 0,-1 0 1,1-1-1,0 1 0,0 0 0,1-2 1,3 1 69,-1-1 1,1 0 0,-1-1-1,0 1 1,0-1 0,0 1 0,0-1-1,5-5 1,-4 1 60,-3 3-127,0 1 0,0 0 0,1 0 0,-1 0 0,1 0 0,0 0 0,0 1 0,0-1 0,0 1 0,4-3 0,5 46-675,-10-39 713,0 1 0,0-1 0,-1 1 0,2-1 0,-1 0 0,0 1 0,0-1 0,1 0 0,-1-1 0,1 1 0,0 0 0,-1-1 0,1 1 0,0-1 0,0 0 0,0 0 0,0 0 0,0 0 1,0-1-1,0 1 0,0-1 0,0 0 0,6 0 0,-5 0 23,0 0 0,0 0 0,-1-1 0,1 1 0,0-1 0,0 0 0,-1 0 0,1-1 0,-1 1 1,1-1-1,-1 1 0,1-1 0,-1 0 0,0 0 0,0-1 0,0 1 0,0-1 0,-1 1 0,4-5 0,-6 7-244,0 35-1459,-2-21 1614,1-10 42,0 1 0,0-1 0,1 1 0,0 0 1,-1-1-1,2 1 0,-1-1 0,0 1 0,2 5 1,-1-10-6,-1 1 1,0-1-1,1 1 0,-1-1 1,1 0-1,-1 1 1,0-1-1,1 0 1,-1 1-1,1-1 0,-1 0 1,1 0-1,-1 0 1,1 1-1,-1-1 1,1 0-1,-1 0 1,1 0-1,-1 0 0,1 0 1,-1 0-1,1 0 1,0 0-1,-1 0 1,1 0-1,-1 0 0,1 0 1,-1 0-1,1-1 1,-1 1-1,1 0 1,-1 0-1,1-1 0,-1 1 1,1 0-1,-1-1 1,17-11 609,-9 0-554,-1-1 0,0 0 0,-1 0 0,-1 0 1,0-1-1,5-22 0,18-44 133,-26 78-283,0 0 0,0 1 0,-1 0 0,1-1 0,0 1 0,1 0 0,-1 0 0,0 0 0,0 0 0,0 0 0,1 1 0,-1-1 0,0 1 0,1 0 0,-1-1 0,0 1 0,1 0 0,-1 0 0,4 1 0,46 4-2593,-49-4 1640,2 1-179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4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49 9769,'0'0'4148,"-8"6"-737,-28 18-1249,35-24-2084,0 1-1,1-1 0,-1 0 0,0 1 1,1-1-1,-1 0 0,1 1 0,-1-1 0,1 1 1,-1-1-1,0 1 0,1-1 0,0 1 0,-1 0 1,1-1-1,-1 1 0,1 0 0,0-1 0,-1 1 1,1 0-1,0-1 0,0 1 0,-1 0 1,1-1-1,0 1 0,0 0 0,0 0 0,0-1 1,0 1-1,0 0 0,0 0 0,0-1 0,0 1 1,1 0-1,-1 0 0,0-1 0,0 1 1,1 0-1,-1-1 0,0 1 0,1 0 0,-1-1 1,1 1-1,-1-1 0,1 1 0,-1-1 0,1 1 1,-1-1-1,1 1 0,-1-1 0,1 1 0,0-1 1,-1 1-1,1-1 0,0 0 0,-1 0 1,1 1-1,0-1 0,-1 0 0,1 0 0,0 0 1,0 0-1,-1 0 0,2 0 0,51 12 1219,-51-12-1071,135 12 1622,213-9 0,-248-5-1553,1376-112 1425,-1405 107-1099,-66 7-616,-8 1-28,-37 6-42,-35-3-4157,73-4 4045,-1 0 1,1 0 0,-1 0-1,1 0 1,0 0-1,-1 0 1,1 0 0,0 0-1,-1 0 1,1 0-1,-1-1 1,1 1-1,0 0 1,-1 0 0,1 0-1,0 0 1,-1-1-1,1 1 1,0 0 0,-1 0-1,1 0 1,0-1-1,0 1 1,-1 0-1,1-1 1,0 1 0,0 0-1,-1-1 1,1 1-1,0 0 1,0-1 0,0 1-1,0 0 1,0-1-1,-1 1 1,1 0-1,0-1 1,0 1 0,0-1-1,0 1 1,0 0-1,0-1 1,0 1 0,0 0-1,0-1 1,1 0-1,-2-14-9794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5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10634,'0'0'12236,"-4"9"-11799,-12 32-289,2 1-1,1 1 0,2 0 0,2 0 0,2 1 1,-1 55-1,14-170-11753,-5 29 1885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5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14253,'0'0'9642,"62"-13"-8073,-27 22-576,3-2-416,8 2-289,-3 0-224,-3-3 32,-9 2-96,-3-4-705,-11-1-576,-11-1-801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6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16688,'0'0'6630,"64"33"-4676,-19-32-481,5-1-640,4 0-577,-1 0-224,-12 0-576,-10 0-1122,-8 0-1697,-16 0-3523</inkml:trace>
  <inkml:trace contextRef="#ctx0" brushRef="#br0" timeOffset="1">68 165 17040,'0'0'8456,"61"47"-6982,-20-46-962,4-1-384,7 0-96,-7-3-672,-4-7-1474,-9-6-2050,-8 1-2691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6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43 279 12908,'0'0'5349,"-6"10"-2973,5-8-2227,-24 38 1636,24-38-1678,-1 0 1,1 0-1,0 0 1,0 0-1,0 1 0,0-1 1,1 0-1,-1 1 1,1-1-1,-1 0 1,1 1-1,0-1 1,0 0-1,0 1 1,0-1-1,0 1 1,0-1-1,1 0 1,-1 1-1,2 2 0,0-4-83,0 0 0,0 0 0,0 0 0,0 0 0,0 0-1,1 0 1,-1-1 0,0 1 0,0-1 0,1 1 0,-1-1-1,0 0 1,1 0 0,-1 0 0,0 0 0,1-1 0,2 1-1,42-8 216,26-19-554,-60 22 253,0-1 1,0 1 0,0 1-1,1 1 1,-1-1-1,1 2 1,15-1 0,-28 3 99,0 1 0,0-1 0,0 1 0,0-1 0,0 1 0,0-1 0,1 1 0,-2 0 0,1 0 0,0-1 0,0 1 0,0 0 0,0 0 0,0 0 0,-1 0 0,1 0 0,0 0 0,-1 0 0,1 0 1,-1 0-1,1 0 0,-1 1 0,1-1 0,-1 0 0,0 0 0,0 0 0,0 1 0,0-1 0,0 0 0,0 0 0,0 2 0,0 53 1727,-1-40-856,1-16-894,0 1-1,0-1 1,1 0-1,-1 1 1,0-1-1,0 0 0,0 0 1,0 0-1,0 1 1,0-1-1,1 0 1,-1 0-1,0 1 0,0-1 1,0 0-1,0 0 1,1 0-1,-1 0 1,0 1-1,0-1 0,1 0 1,-1 0-1,0 0 1,0 0-1,1 0 1,-1 0-1,0 0 0,0 1 1,1-1-1,-1 0 1,0 0-1,0 0 1,1 0-1,-1 0 0,0 0 1,1-1-1,-1 1 1,0 0-1,0 0 1,1 0-1,18-5 333,13-9-127,17-16-416,29-16-1222,-72 42 951,2 1 1,-1 0-1,0 0 0,1 1 1,-1 0-1,1 0 1,0 1-1,9-1 0,-17 2 457,1 0 0,-1 0-1,0 0 1,0 0 0,1 0 0,-1 0-1,0 0 1,0 0 0,1 0-1,-1 0 1,0 0 0,0 0 0,0 0-1,1 0 1,-1 0 0,0 0-1,0 0 1,0 1 0,1-1-1,-1 0 1,0 0 0,0 0 0,0 0-1,0 1 1,1-1 0,-1 0-1,0 0 1,0 0 0,0 1 0,0-1-1,0 0 1,0 0 0,0 0-1,0 1 1,1-1 0,-1 0 0,0 0-1,0 1 1,0-1 0,0 0-1,0 0 1,0 1 0,-6 13-41,-10 8-176,11-17-743,0-1 0,0 0 0,0 0 0,-1 0 1,-8 4-1,-7-1-5842</inkml:trace>
  <inkml:trace contextRef="#ctx0" brushRef="#br0" timeOffset="1">465 0 13196,'0'0'10603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7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12748,'0'0'5669,"5"-8"-2284,16-25-1111,-21 33-2242,0 0 0,1-1 0,-1 1 0,0 0 0,0-1 0,0 1 0,0 0 0,1-1 0,-1 1 0,0 0 0,0 0-1,1-1 1,-1 1 0,0 0 0,1 0 0,-1-1 0,0 1 0,0 0 0,1 0 0,-1 0 0,0 0 0,1 0 0,-1 0 0,1-1 0,-1 1 0,0 0 0,1 0 0,-1 0-1,0 0 1,1 0 0,-1 0 0,0 0 0,1 0 0,-1 1 0,0-1 0,1 0 0,-1 0 0,0 0 0,1 0 0,-1 0 0,0 0 0,1 1 0,-1-1 0,0 0 0,1 0 0,-1 1-1,0-1 1,0 0 0,1 0 0,-1 1 0,0-1 0,0 0 0,0 1 0,0-1 0,1 0 0,-1 1 0,0-1 0,0 0 0,0 1 0,0-1 0,0 0 0,0 1 0,0-1 0,0 0-1,0 1 1,0-1 0,0 1 0,4 25-144,-4-25 171,4 55 103,-4 0-1,-2 1 1,-15 96-1,14-109 45,3-44-190,0 0 0,0 1-1,0-1 1,0 0 0,0 1 0,0-1 0,1 0 0,-1 1 0,0-1 0,0 0 0,0 1 0,1-1 0,-1 0 0,0 1 0,0-1 0,1 0 0,-1 0 0,0 1 0,0-1 0,1 0 0,-1 0 0,0 0 0,1 0 0,-1 1 0,0-1 0,1 0 0,-1 0 0,1 0 0,-1 0 0,0 0 0,1 0 0,0 0-1,20-11 860,60-59 62,124-140 0,-188 187-899,-17 23-84,0 0 1,0-1-1,0 1 1,0 0 0,0 0-1,0 0 1,0 0-1,0-1 1,0 1-1,1 0 1,-1 0-1,0 0 1,0 0 0,0-1-1,-1 1 1,1 0-1,0 0 1,0 0-1,0 0 1,0-1-1,0 1 1,0 0 0,0 0-1,0 0 1,0 0-1,0 0 1,0-1-1,0 1 1,-1 0-1,1 0 1,0 0 0,0 0-1,0 0 1,0 0-1,0-1 1,0 1-1,-1 0 1,1 0-1,0 0 1,0 0 0,0 0-1,0 0 1,-1 0-1,1 0 1,0 0-1,0 0 1,0 0-1,0 0 1,-1 0 0,1 0-1,0 0 1,0 0-1,0 0 1,0 0-1,-1 0 1,1 0-1,0 0 1,-42 16-9885,27-9 6139,-21 8-7906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7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12940,'0'0'6887,"42"50"-5414,-31-42-448,4-5-608,3 1-289,9-4-897,1 0-2274,1-10-2979,5-6-4355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7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30 12396,'0'0'9454,"-10"-1"-9096,5 0-305,0 0 0,1 1 1,-1-1-1,0 1 1,0 0-1,1 1 0,-1-1 1,0 1-1,0 0 1,1 0-1,-1 0 0,1 1 1,-1-1-1,1 1 0,0 0 1,-1 1-1,1-1 1,0 1-1,1 0 0,-1 0 1,-4 3-1,-24 28 1030,31-32-1022,-1 0-1,1 0 1,-1 0 0,1 0-1,0 0 1,0 0 0,0 1-1,0-1 1,0 0 0,1 1-1,-1-1 1,1 0-1,-1 1 1,1-1 0,0 1-1,0 3 1,0-6-51,1 1 1,-1 0-1,1 0 0,-1-1 0,1 1 1,-1 0-1,1-1 0,0 1 1,-1-1-1,1 1 0,0-1 0,-1 1 1,1-1-1,0 1 0,-1-1 0,1 0 1,0 1-1,0-1 0,0 0 0,-1 0 1,1 1-1,0-1 0,0 0 1,0 0-1,0 0 0,-1 0 0,3 0 1,26-2 173,-25 2-143,18-4 17,0-1 0,0-1 0,-1-1 0,0 0 1,-1-2-1,24-13 0,-23 11-57,0 1-1,1 1 1,0 1-1,0 1 1,30-6 0,-51 13-10,0 0-1,0 0 1,0 0 0,0 0 0,0 0 0,0 0 0,0 0 0,0 0 0,0 0 0,0 0-1,0 0 1,0 1 0,0-1 0,0 1 0,0-1 0,0 0 0,0 1 0,-1-1 0,1 1 0,0 0-1,0-1 1,0 1 0,-1 0 0,1-1 0,0 1 0,0 1 0,0 1-1,0-1 1,0 0-1,0 1 0,-1-1 1,1 0-1,-1 1 0,1-1 1,-1 1-1,0-1 1,0 5-1,-1 3 356,0 1 0,-1-1-1,0 0 1,-6 15 0,30-24 754,73-35-1062,-79 27-345,1 0-1,0 0 0,1 2 0,-1 0 0,1 1 1,0 1-1,19-1 0,-36 5 305,0-1 1,0 1-1,0-1 0,-1 1 1,1 0-1,0-1 0,0 1 1,-1 0-1,1 0 1,0-1-1,-1 1 0,1 0 1,-1 0-1,1 0 0,-1 0 1,1 0-1,-1 0 0,1 0 1,-1 0-1,0 0 0,0 0 1,0 0-1,1 0 0,-1 0 1,0 0-1,0 0 0,0 0 1,-1 0-1,1 0 0,0 0 1,0 0-1,0 0 0,-1 1 1,-8 38 412,10-36 822,10-7-852,10-8-273,92-59-3762,-35 33-7861,-52 27 2980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8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3523,'0'0'13352,"8"1"-13021,-3-1-189,0 0 1,1 0 0,-1-1 0,0 0 0,0 0 0,0 0 0,1-1 0,-1 0-1,-1 0 1,1 0 0,0-1 0,6-3 0,13-7 904,-23 12-967,0 1 0,0-1 0,-1 1 0,1-1 0,0 1 0,0 0 0,0-1 0,0 1 0,0 0 0,0-1 0,0 1 0,0 0 0,-1 0 0,1 0 0,0 0 0,0 0 0,0 0 0,0 0 0,0 0 1,0 0-1,0 0 0,0 1 0,0-1 0,0 0 0,1 1 0,-1 0-18,-1 0 1,0 0 0,1 0-1,-1 0 1,0 0 0,1 0 0,-1 1-1,0-1 1,0 0 0,0 0-1,0 0 1,0 0 0,0 0-1,0 0 1,-1 0 0,1 0-1,0 0 1,-1 2 0,-25 55 1183,23-52-965,1-2-129,0 0 48,-1 0-1,1 1 1,0-1-1,0 1 1,1-1-1,0 1 1,-1 6-1,1-10-176,1-1 1,1 1-1,-1 0 0,0-1 0,0 1 0,0-1 0,0 1 1,0 0-1,0-1 0,1 1 0,-1-1 0,0 1 0,1-1 0,-1 1 1,0-1-1,1 1 0,-1-1 0,0 1 0,1-1 0,-1 1 1,1-1-1,-1 0 0,1 1 0,0-1 0,25 3 324,-8-7-483,-1-1 0,0 0 0,-1-1 0,1-1 0,-1 0 0,0-1 0,19-14 0,-14 9-507,1 1 1,36-14-1,-58 26 632,0-1 0,0 1-1,0 0 1,1 0 0,-1 0 0,0 0-1,0 0 1,0 0 0,0 0 0,1 0-1,-1 0 1,0 0 0,0 0 0,0 0-1,1 0 1,-1 0 0,0 0-1,0 0 1,0 0 0,0 0 0,1 0-1,-1 0 1,0 0 0,0 0 0,0 1-1,0-1 1,0 0 0,1 0-1,-1 0 1,0 0 0,0 0 0,0 0-1,0 0 1,0 1 0,0-1 0,1 0-1,-1 0 1,0 0 0,0 0 0,0 0-1,0 1 1,0-1 0,0 0-1,0 0 1,0 0 0,0 1 0,0-1-1,-2 13 92,-8 12 536,9-22-470,0-1-1,-1 0 1,1 1 0,0-1-1,1 1 1,-1-1 0,0 1-1,1 0 1,-1-1 0,1 1-1,0 3 1,0-5-108,1 0 1,-1 0-1,1 0 0,-1-1 1,1 1-1,0 0 0,-1 0 0,1-1 1,0 1-1,-1 0 0,1-1 1,0 1-1,0-1 0,-1 1 0,1-1 1,0 1-1,0-1 0,0 0 1,0 1-1,0-1 0,0 0 1,0 0-1,0 1 0,0-1 0,0 0 1,0 0-1,-1 0 0,1 0 1,0 0-1,0-1 0,1 1 1,11-1-47,1-1 0,-1 0 0,-1 0 0,1-1 0,18-8 0,-19 7-602,1 0-1,0 0 1,0 1-1,0 1 1,19-1-1,-31 3 535,-1 0 1,1 0-1,-1 0 0,0 1 0,1-1 0,-1 0 0,1 0 0,-1 1 0,0-1 0,1 0 0,-1 0 0,0 1 0,1-1 1,-1 1-1,0-1 0,0 0 0,1 1 0,-1-1 0,0 1 0,0-1 0,0 0 0,1 1 0,-1-1 0,0 1 0,0-1 1,0 1-1,0-1 0,0 1 0,0-1 0,0 0 0,0 1 0,0-1 0,0 1 0,0-1 0,0 1 0,0-1 0,-1 1 1,1-1-1,0 0 0,0 1 0,0-1 0,-1 1 0,-8 20-5964,0-10-1947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8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14670,'0'0'5413,"0"9"-2749,0-7-2490,0 0 0,0 1 1,0-1-1,0 1 0,1-1 1,-1 0-1,1 1 0,-1-1 0,1 0 1,0 1-1,0-1 0,0 0 1,0 0-1,0 0 0,2 3 0,0-3-8,-1 0 0,1 0 0,0-1-1,0 1 1,-1-1 0,1 1-1,0-1 1,0 0 0,1 0-1,-1-1 1,0 1 0,0 0 0,0-1-1,0 0 1,5 0 0,10 1 137,0 0 0,1-2 0,-1 0 0,0-1 0,27-6 0,-41 7-324,0 0 0,0 0 0,0 0 0,0-1 0,0 1 0,-1-1 0,1 0 0,-1 0 0,1-1 0,-1 1 0,0-1 1,0 1-1,0-1 0,0 0 0,0 0 0,-1 0 0,1-1 0,-1 1 0,0-1 0,0 1 0,0-1 0,0 0 0,-1 0 0,0 0 0,1 0 0,-1 0 0,-1 0 1,1 0-1,-1 0 0,1-5 0,-1 6-55,-1 1 0,1 0 0,-1-1 0,1 1 0,-1 0 0,0-1 0,0 1 0,0 0 0,0 0 0,0 0 0,0-1 0,0 1 0,-1 1 0,1-1 0,-1 0 0,0 0 0,1 0 0,-1 1 0,0-1 0,0 1 0,0 0 0,0-1 0,0 1 1,0 0-1,-1 0 0,1 0 0,0 1 0,-1-1 0,1 0 0,0 1 0,-1 0 0,1-1 0,-3 1 0,-1-1-22,-1 1 1,1 0 0,-1 0-1,1 0 1,-1 1 0,1 0-1,0 0 1,0 0-1,-1 1 1,1 0 0,0 0-1,-6 4 1,3 0 111,1 0 0,-1 1 0,1 0 0,0 0 0,1 1 0,0 0 0,0 0 0,-7 13 0,10-15 91,0 0 1,1 0-1,-1 0 0,1 1 1,1 0-1,-1-1 1,1 1-1,1 0 0,-1 0 1,1 0-1,0 1 1,1-1-1,0 9 0,0-14-72,1 0 0,-1 0 1,1-1-1,0 1 0,0 0 0,0-1 0,0 1 0,0-1 0,0 1 0,1-1 0,-1 0 0,0 0 0,1 1 0,-1-1 0,1 0 0,-1 0 0,1 0 0,0 0 1,-1-1-1,1 1 0,0 0 0,0-1 0,-1 1 0,1-1 0,0 1 0,0-1 0,0 0 0,0 0 0,2 0 0,64-1 543,-58 1-526,12-3-36,1 0 1,-1-2-1,0 0 1,38-15-1,82-44-330,-104 45 261,-38 19 46,0 0 0,0 0 0,0 0 0,0 0 1,0 0-1,0 0 0,0 0 0,1 0 0,-1-1 0,0 1 0,0 0 0,0 0 1,0 0-1,0 0 0,0 0 0,0 0 0,1 0 0,-1 0 0,0 0 1,0 0-1,0 0 0,0 0 0,0 0 0,0 0 0,1 0 0,-1 0 0,0 0 1,0 0-1,0 0 0,0 0 0,0 0 0,0 0 0,1 0 0,-1 0 1,0 0-1,0 0 0,0 0 0,0 0 0,0 1 0,0-1 0,0 0 0,0 0 1,1 0-1,-1 0 0,0 0 0,0 0 0,0 0 0,0 0 0,0 1 1,0-1-1,0 0 0,0 0 0,0 0 0,0 0 0,0 0 0,0 0 0,0 1 1,0-1-1,0 0 0,0 0 0,0 0 0,0 0 0,0 0 0,0 0 1,0 1-1,0-1 0,0 0 0,-6 15-36,-19 24 502,21-32-442,-6 7 101,6-9 39,0 0 1,1 0-1,0 1 1,-1-1-1,2 1 1,-1-1 0,1 1-1,-3 7 1,42-13 127,-21-4-1120,0-1 1,-1-1-1,28-13 0,14-11-7302,-55 28 7533,23-12-6141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4708,'0'0'12845,"62"2"-9610,-26 2-2242,2 0-865,1-3-1602,3 2-5540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9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4 18321,'0'0'5963,"-9"-2"-5322,2 1-562,-1 1 1,0-1-1,0 1 1,0 0-1,0 1 1,0 0-1,-8 2 1,14-2-118,0-1 1,-1 0 0,1 1-1,0 0 1,0 0-1,0-1 1,0 1 0,0 1-1,0-1 1,0 0-1,0 0 1,1 1 0,-1-1-1,0 1 1,1-1 0,-1 1-1,1 0 1,0-1-1,-1 1 1,1 0 0,0 0-1,0 0 1,0 0-1,0 0 1,0 0 0,1 0-1,-1 1 1,1-1 0,-1 0-1,1 0 1,0 1-1,0-1 1,0 0 0,0 0-1,1 4 1,0-4-33,0 0 0,-1 0-1,2 0 1,-1 0 0,0 0 0,0 0 0,0 0 0,1-1 0,-1 1-1,1-1 1,0 1 0,-1-1 0,1 1 0,0-1 0,4 2-1,35 19-380,-28-16 183,13 4 59,21 10 106,-45-20 153,0 1 0,0 1 0,0-1 0,0 0 0,0 0-1,0 1 1,0-1 0,-1 1 0,1 0 0,0-1 0,-1 1 0,0 0-1,1 0 1,-1 0 0,1 2 0,-2-3 14,1 0 0,-1 0 1,0-1-1,0 1 0,0 0 0,-1 0 0,1-1 0,0 1 1,0 0-1,0 0 0,-1-1 0,1 1 0,0 0 1,-1 0-1,1-1 0,0 1 0,-1 0 0,1-1 1,-1 1-1,1-1 0,-1 1 0,1 0 0,-1-1 0,0 0 1,1 1-1,-1-1 0,1 1 0,-1-1 0,0 0 1,0 1-1,1-1 0,-1 0 0,0 1 0,0-1 1,1 0-1,-2 0 0,-35 6 472,32-5-383,-100 4 422,37-11-3830,31-5-3941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0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256 160 9065,'0'0'5407,"6"-9"-1803,16-33-615,-21 41-2845,0 0 0,-1-1 0,1 1-1,-1 0 1,1-1 0,-1 1 0,1 0-1,-1-1 1,0 1 0,0-1 0,0 1-1,0 0 1,0-1 0,0 1 0,0-1 0,0 1-1,0 0 1,-1-1 0,1 1 0,-1-1-1,1 1 1,-1 0 0,1 0 0,-1-1-1,-1-1 1,0 1-53,0 1 0,0-1 0,0 1 1,-1-1-1,1 1 0,0 0 0,0 0 0,-1 0 0,1 0 0,-1 1 0,1-1 0,0 1 0,-4-1 0,-4 0-95,1 1-1,0 0 0,0 0 1,0 1-1,0 0 1,-16 4-1,15-1-6,1 0-1,-1 1 1,1 0-1,0 0 1,1 1 0,-14 11-1,18-13 11,-1 1 0,0-1-1,1 1 1,0 0 0,0 0 0,1 0-1,-1 0 1,1 0 0,0 1 0,1 0-1,-1-1 1,-2 11 0,5-16 1,1 1 1,-1 0 0,0 0-1,0 0 1,0 0 0,1 0-1,-1 0 1,0 0-1,1 0 1,-1-1 0,0 1-1,1 0 1,-1 0-1,1 0 1,0-1 0,-1 1-1,1 0 1,0-1-1,-1 1 1,1 0 0,0-1-1,0 1 1,-1-1-1,1 1 1,0-1 0,0 0-1,0 1 1,0-1-1,0 0 1,0 0 0,-1 1-1,1-1 1,0 0-1,0 0 1,0 0 0,0 0-1,0 0 1,1 0-1,49-1 71,-38 1-181,12-1-251,-17 1 188,0-1 1,0 1 0,0 1-1,0-1 1,1 2-1,-1-1 1,10 4-1,-16-4 133,1 1-1,0-1 1,-1 1 0,0 0-1,1 0 1,-1 0-1,0 0 1,0 0-1,0 0 1,0 1-1,0-1 1,-1 1-1,1-1 1,-1 1-1,1 0 1,-1 0-1,0 0 1,0-1-1,0 1 1,-1 0-1,1 0 1,-1 0-1,1 6 1,0 6 208,0 1 0,0-1 0,-2 1 0,0-1 0,0 0 0,-2 1 0,0-1 0,0 0 0,-2 0 0,0-1 1,0 1-1,-1-1 0,-1 0 0,-1-1 0,0 0 0,0 0 0,-1 0 0,-1-1 0,0-1 0,-1 0 0,0 0 0,0-1 0,-1 0 0,-15 8 0,19-12-98,3-1-41,-1-1 0,0 1-1,0-1 1,0-1-1,0 1 1,-1-1-1,0 0 1,1-1 0,-1 0-1,-14 3 1,20-5-45,0 0 1,0 0-1,0-1 1,0 1 0,1-1-1,-1 1 1,0-1-1,0 1 1,0-1 0,0 0-1,1 1 1,-1-1-1,0 0 1,1 1 0,-1-1-1,0 0 1,1 0-1,-1 0 1,1 0 0,-1 1-1,1-1 1,0 0-1,-1 0 1,1 0 0,0 0-1,0 0 1,0 0-1,-1 0 1,1 0 0,0 0-1,0 0 1,1 0-1,-1-2 1,4-38-988,1 26 891,1 0 0,0 0 0,1 0 0,0 1 0,1 0 0,1 0 0,1 1 0,-1 0 0,17-16 0,11-7 165,64-52 0,9 9-185,35-30-393,-142 107 504,0-1 0,0 1 0,0-1 0,-1 1 0,1-1 0,-1 0 0,0 0-1,0 0 1,0 0 0,0 0 0,-1 0 0,1-1 0,-1 1 0,1-1 0,-1 1 0,-1-1 0,2-4 0,-2 7 9,-1 0 0,1 0 0,-1 0 1,1 0-1,-1 0 0,1 1 0,-1-1 0,0 0 0,1 0 0,-1 1 1,0-1-1,1 0 0,-1 1 0,0-1 0,0 1 0,0-1 1,0 1-1,0-1 0,0 1 0,1 0 0,-1 0 0,0-1 0,0 1 1,0 0-1,0 0 0,0 0 0,0 0 0,0 0 0,0 0 1,0 0-1,-1 0 0,-36 4 199,28-1-140,1 1 1,-1 0 0,1 0-1,0 1 1,0 0 0,0 1-1,1 0 1,0 0-1,0 1 1,1 0 0,-1 0-1,-6 11 1,14-18-40,-1 1 1,1 0-1,-1 0 1,1 0-1,0-1 0,0 1 1,0 0-1,-1 0 0,1 0 1,0 0-1,0 0 1,0-1-1,0 1 0,0 0 1,1 0-1,-1 0 1,0 0-1,0 0 0,0-1 1,1 1-1,-1 0 1,0 0-1,1 0 0,-1-1 1,1 1-1,0 1 0,24 13 192,42-2 53,-55-12-233,13 3 435,-1-1 0,1-1-1,0-1 1,-1-1 0,42-6-1,-63 5-365,1 0-1,-1-1 0,1 1 1,-1-1-1,0 0 1,1 0-1,-1 0 0,0-1 1,0 1-1,-1-1 1,1 0-1,0 1 0,-1-1 1,0 0-1,0-1 1,0 1-1,0 0 1,0-1-1,0 1 0,-1-1 1,0 1-1,0-1 1,0 1-1,0-1 0,0 0 1,-1 0-1,0 0 1,0 1-1,0-5 0,0 3-100,1 0-1,-2 0 1,1 0-1,0 1 1,-1-1-1,0 0 1,0 0-1,-1 1 1,1-1-1,-1 1 1,0-1 0,0 1-1,0 0 1,-1 0-1,0 0 1,1 0-1,-2 0 1,1 0-1,0 1 1,-1 0-1,1-1 1,-6-2-1,9 5-15,-1 1 0,1 0-1,0-1 1,0 1 0,-1 0 0,1-1 0,0 1-1,-1 0 1,1 0 0,0-1 0,-1 1 0,1 0-1,0 0 1,-1 0 0,1-1 0,-1 1-1,1 0 1,0 0 0,-1 0 0,1 0 0,-1 0-1,1 0 1,-1 0 0,1 0 0,0 0-1,-1 0 1,1 0 0,-1 0 0,1 0 0,0 0-1,-1 0 1,1 1 0,-1-1 0,1 0 0,0 0-1,-1 0 1,1 1 0,0-1 0,-1 0-1,1 0 1,0 1 0,0-1 0,-1 0 0,1 1-1,0-1 1,0 0 0,-1 1 0,1-1-1,0 0 1,0 1 0,0-1 0,-1 1 0,1-1-1,0 0 1,0 1 0,0-1 0,0 1 0,0-1-1,0 0 1,0 1 0,0-1 0,0 1-1,0-1 1,0 0 0,0 1 0,0-1 0,1 1-1,12 28-2947,32 7-4343,-16-20 1479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0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28 17681,'0'0'3459,"-8"-4"-881,4 2-2449,1 0-1,-1 0 0,1 1 1,-1-1-1,0 1 0,0 0 0,1 0 1,-1 0-1,0 1 0,0-1 1,0 1-1,0 0 0,0 0 0,0 0 1,0 1-1,0-1 0,1 1 1,-1 0-1,0 0 0,0 0 0,0 1 1,1-1-1,-1 1 0,1 0 1,-1 0-1,1 0 0,0 1 0,0-1 1,0 1-1,0-1 0,0 1 1,-4 6-1,5-7-83,1 0 0,-1 1 0,1-1 0,0 0 0,-1 0 0,1 1 0,0-1 0,0 1 0,1-1 0,-1 1 0,0-1 0,1 1 0,0-1 0,-1 1 0,1 4 0,1-6-31,-1 0 0,1 1-1,0-1 1,-1 0 0,1 0 0,0 0 0,0 0-1,0 0 1,0 0 0,-1 0 0,1-1 0,0 1-1,1 0 1,-1 0 0,0-1 0,0 1-1,0-1 1,0 1 0,1-1 0,-1 1 0,0-1-1,0 0 1,1 1 0,-1-1 0,0 0 0,0 0-1,1 0 1,-1 0 0,0 0 0,3-1 0,4 1-22,1-1 0,-1-1 1,0 0-1,1 0 0,-1 0 1,0-1-1,-1 0 0,1 0 1,0-1-1,-1 0 0,0-1 1,0 0-1,0 0 0,0 0 1,-1-1-1,0 0 0,0 0 1,-1 0-1,0-1 0,0 0 1,0 0-1,5-11 0,-65 135-1684,41-79 2238,12-5-3313,2-32 2580,0-1 0,0 1 0,0 0 0,0 0 0,1-1 0,-1 1 0,0 0 0,0 0 0,1-1 0,-1 1 0,1 0 0,-1-1 0,1 1 0,-1 0 0,1-1 0,-1 1 0,1-1 0,-1 1 0,1-1 0,0 1 0,-1-1 0,1 0 0,0 1 0,-1-1 0,1 0 0,0 1 0,0-1-1,1 0 1,1 0-384,-1 0 0,1 0 0,0-1 0,0 1-1,0-1 1,0 0 0,0 1 0,-1-1 0,1-1-1,0 1 1,-1 0 0,4-3 0,24-16-8003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1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154 174 10570,'0'0'6710,"-10"9"-5274,-14 14 183,-35 45-1,52-58-1315,-1-1-1,2 1 1,-1 1-1,2-1 1,-1 1-1,1 0 1,1 1-1,0-1 1,-4 20-1,8-30-292,0 0 0,0 0 0,0 0-1,0 0 1,0-1 0,0 1 0,0 0 0,0 0 0,0 0-1,0-1 1,0 1 0,1 0 0,-1 0 0,0-1-1,1 1 1,-1 0 0,0 0 0,1-1 0,-1 1-1,1 0 1,-1-1 0,1 1 0,-1 0 0,1-1-1,0 1 1,-1-1 0,1 1 0,-1-1 0,1 1-1,0-1 1,1 1 0,0-1 5,1 1 1,0-1-1,-1 1 0,1-1 1,0 0-1,-1 0 0,1 0 1,0-1-1,-1 1 0,4-1 1,4-2-31,1 0 1,-1 0 0,1-1 0,9-6-1,13-11 103,-2-1 0,0-2 0,-2-1 0,-1-1 0,0-1-1,-2-2 1,-2 0 0,0-2 0,-2-1 0,20-39 0,-38 65-8,-2 3-27,0 0 0,0 0 0,-1 0 0,1 0 0,0 0 0,-1 0 0,0 0 0,0 0 0,0 0 0,0-1 0,-1 1 0,1 0 0,-1-1 0,0 1 0,0-6 0,-2 9-52,1 0 0,-1 0-1,0 0 1,1 0 0,-1 1-1,0-1 1,1 1 0,-1-1-1,0 1 1,1 0-1,-1-1 1,1 1 0,-1 0-1,1 0 1,0 0 0,-2 1-1,-17 15 127,0 1 0,2 1 0,0 0-1,1 1 1,1 1 0,1 1 0,-23 43-1,30-52-35,0 0 0,2 1 0,0 0-1,0 0 1,1 0 0,1 1 0,0-1-1,1 1 1,1 0 0,-1 26 0,3-39-78,0-1 0,1 1 0,-1 0 0,1 0 1,0-1-1,-1 1 0,1-1 0,0 1 0,0 0 0,0-1 0,0 0 1,0 1-1,1-1 0,-1 0 0,0 1 0,1-1 0,-1 0 1,0 0-1,1 0 0,-1 0 0,1 0 0,0-1 0,-1 1 0,1 0 1,0-1-1,-1 1 0,1-1 0,0 1 0,0-1 0,-1 0 1,1 0-1,0 0 0,0 0 0,0 0 0,-1 0 0,1-1 0,2 0 1,4 1 34,0-1 0,0-1 1,0 1-1,-1-1 0,1-1 0,0 1 1,7-5-1,5-4-104,-1-1 1,-1-1-1,0 0 1,-1-1-1,0-1 1,-1-1-1,-1 0 1,-1-1-1,15-22 1,-28 38 50,0-1 0,0 1-1,0-1 1,0 0 0,0 1 0,0-1 0,-1 0 0,1 0 0,0 0 0,-1 1 0,0-1 0,1 0 0,-1 0-1,0 0 1,0 0 0,0 0 0,0 0 0,0 0 0,-1-3 0,0 4-8,1 1-1,-1-1 1,0 0 0,0 0-1,0 0 1,1 1 0,-1-1 0,0 0-1,0 1 1,0-1 0,0 1-1,0-1 1,0 1 0,0 0 0,0-1-1,0 1 1,-1 0 0,1 0-1,0 0 1,0 0 0,0 0 0,0 0-1,0 0 1,-2 0 0,-3 1-18,0 0 0,1 0 0,-1 0 0,0 1 0,0 0 0,1 0 0,-1 0 0,1 1 0,-1 0 0,1 0 0,-6 5 0,2 0 19,2 0 1,-1 0 0,1 1 0,0-1 0,1 2 0,-9 17-1,12-21 42,0 0 0,1 0-1,0 0 1,0 0-1,0 0 1,1 1 0,0-1-1,0 1 1,1-1 0,0 1-1,0-1 1,0 1-1,2 6 1,-1-11-14,0 0-1,0 1 1,0-1 0,0 0 0,0 0 0,0 0-1,1-1 1,-1 1 0,1 0 0,-1 0 0,1-1-1,0 1 1,-1-1 0,1 0 0,0 1-1,0-1 1,0 0 0,0 0 0,0 0 0,1 0-1,-1-1 1,0 1 0,0 0 0,0-1-1,4 1 1,63 3-321,-56-5-51,-6 1-215,-1 0 0,1 0-1,0-1 1,-1 0 0,1-1 0,-1 1 0,1-1-1,-1 0 1,11-6 0,19-14-7357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2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9225,'3'2'6927,"-1"3"-3876,0 16-3592,-2-16 1524,10 215 2657,12 117-3126,-22-335-506,1 0 1,-1-1 0,0 1 0,0-1 0,1 1 0,-1 0 0,1-1 0,-1 1 0,1-1 0,0 1 0,0-1-1,-1 1 1,1-1 0,0 0 0,0 1 0,0-1 0,1 0 0,-1 0 0,0 0 0,2 2 0,-2-3 17,1 0 1,-1 1 0,0-1 0,1 0 0,-1 0 0,1 0 0,-1 0-1,0 0 1,1 0 0,-1 0 0,0 0 0,1 0 0,-1-1 0,0 1-1,1-1 1,-1 1 0,0-1 0,3-1 0,4-3 128,1-1 0,-1-1 0,0 1 0,-1-1 1,9-10-1,84-102 197,121-189 0,-219 305-724,20-32 1489,-15 21-2382,-7 8-5117,-16 7-3334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2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14734,'0'0'3235,"31"54"-1858,-14-35-704,2-1-481,1-2-224,1-5-2370,3-9-1154,2-2-1536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2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0 12780,'0'0'4997,"-12"2"-3145,3-1-1638,0 1-1,0 1 1,0 0-1,0 0 1,1 0-1,-1 1 1,1 0 0,0 1-1,0 0 1,1 0-1,-1 1 1,1 0-1,0 0 1,1 1-1,-10 12 1,11-14-76,0 1 0,1-1 0,0 1 0,0 0 0,1 1 0,0-1 0,0 0 0,0 1 0,1 0 0,-1 0 0,2 0 0,-2 10 0,3-16-117,1 0 0,0 0 1,0 0-1,0 0 1,0 0-1,-1 0 1,1 0-1,1-1 0,-1 1 1,0 0-1,0-1 1,0 1-1,0-1 1,0 1-1,1-1 0,-1 0 1,0 1-1,0-1 1,1 0-1,-1 0 1,0 0-1,0 0 1,1 0-1,-1 0 0,0 0 1,0 0-1,1 0 1,1-1-1,43-6 286,-25 0-222,0-1-1,35-20 0,32-14-59,-81 39-36,0 1-1,1 0 1,-1 0 0,0 0 0,1 1 0,-1 1-1,1-1 1,0 1 0,13 2 0,-18-1 4,-1 0 0,0 0 0,0 0 0,0 1-1,0-1 1,0 1 0,0 0 0,0-1 0,0 1 0,0 0 0,-1 0 0,1 0 0,-1 0 0,0 0 0,1 1-1,-1-1 1,0 0 0,0 1 0,0-1 0,-1 1 0,1-1 0,-1 1 0,1-1 0,-1 1 0,0-1 0,0 4 0,0-2 66,1-1 0,0 1 0,0 0 1,0 0-1,0-1 0,1 1 1,3 6-1,-4-10-17,-1 1 1,1 0-1,0-1 1,0 1-1,0-1 0,0 1 1,0-1-1,1 0 1,-1 1-1,0-1 1,0 0-1,0 0 0,0 0 1,0 0-1,0 0 1,1 0-1,-1 0 1,0 0-1,0 0 0,0 0 1,0 0-1,0-1 1,0 1-1,0-1 1,0 1-1,0-1 1,1 0-1,31-17 262,-28 15-301,8-6-100,-4 3-195,-1 0-1,1 1 1,0 0 0,0 1-1,0 0 1,0 0-1,1 0 1,18-3 0,-27 16-5264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3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14734,'0'0'9283,"-9"1"-8423,1 0-794,0 1 0,0 0 0,0 0 1,0 1-1,0 0 0,1 1 0,-14 7 0,17-9-67,0 0 0,1 1 0,-1 0 0,1-1 0,-1 1 0,1 0-1,0 1 1,0-1 0,0 0 0,1 1 0,-1 0 0,1-1 0,0 1 0,0 0 0,0 0-1,0 1 1,1-1 0,0 0 0,-1 5 0,2-7-55,0-1 0,1 0 0,-1 0 1,1 0-1,-1 1 0,1-1 0,0 0 0,-1 0 0,1 0 1,0 0-1,0 0 0,-1 0 0,1 0 0,0 0 0,0 0 1,0 0-1,0-1 0,1 1 0,-1 0 0,0-1 0,0 1 1,0-1-1,0 1 0,1-1 0,-1 0 0,0 1 0,1-1 1,-1 0-1,0 0 0,0 0 0,2 0 0,54 5-1561,-43-5 1263,20 2 160,-1 2 0,57 13 0,-89-16 218,0-1 0,0 0 0,0 0 1,0 1-1,0-1 0,0 0 0,0 1 0,0-1 1,0 1-1,0-1 0,0 1 0,0-1 0,0 1 1,-1 0-1,1-1 0,0 1 0,0 0 0,-1 0 1,1 0-1,0 1 0,-1-1 56,0-1-1,0 1 1,0 0 0,0-1-1,0 1 1,0 0 0,0-1 0,-1 1-1,1 0 1,0-1 0,-1 1-1,1-1 1,0 1 0,-1 0 0,1-1-1,0 1 1,-1-1 0,1 1-1,-1-1 1,1 1 0,-1-1 0,0 1-1,-37 18 2187,14-12-1982,0-2 0,0 0 0,-42 1 1,36-5-4014,1 0-3683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3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35 17424,'0'0'6348,"-11"6"-6199,3 0 12,0 1 0,0 0 1,0 0-1,1 0 0,0 1 0,1 0 0,-1 0 0,2 0 0,-1 1 0,1 0 0,0 0 0,1 1 1,0-1-1,1 1 0,0 0 0,-3 19 0,5-27-132,1 0 0,-1 0-1,1 1 1,0-1 0,0 0 0,0 1 0,0-1-1,0 0 1,1 1 0,-1-1 0,1 0 0,-1 0-1,1 0 1,0 1 0,0-1 0,0 0 0,0 0-1,0 0 1,0 0 0,1 0 0,1 1 0,0-1 4,0-1 0,0 1 0,0-1 0,0 0 1,0 0-1,0 0 0,1 0 0,-1-1 0,0 1 1,1-1-1,-1 0 0,0 0 0,1 0 0,4-1 1,3-1-35,0-1-1,0 0 1,0 0 0,-1-1 0,1 0 0,-1-1 0,0 0 0,-1-1-1,1 0 1,-1-1 0,0 0 0,-1 0 0,1 0 0,6-10 0,7-6-111,-1-2 0,-2 0 0,28-46 0,-36 48 113,-8 15-15,-8 15-69,-5 10 161,2 0 0,-1 0 1,2 0-1,1 1 0,0 0 0,1 1 0,1-1 0,0 1 0,2 0 0,-1 30 1,3-47-72,0-1 1,0 1 0,0-1 0,0 1 0,0-1 0,0 0-1,1 1 1,-1-1 0,0 1 0,1-1 0,-1 1 0,1-1-1,0 0 1,-1 1 0,1-1 0,0 0 0,0 0 0,0 0 0,0 0-1,0 1 1,0-1 0,0 0 0,0-1 0,0 1 0,3 2-1,-1-2-1,0-1 0,0 1 0,0 0 0,0-1 0,0 0 0,0 1-1,0-1 1,0 0 0,0-1 0,0 1 0,0-1 0,3 0 0,5-2-96,0 0 1,0-1 0,0 0-1,-1-1 1,17-10-1,11-14-475,-2 0 0,36-41 0,6-3 456,-84 117-137,-15 11 525,12-32 141,0 1 0,2 0 0,-7 33 1,14-57-410,1 1 1,-1-1 0,0 1-1,0-1 1,0 1 0,0-1-1,0 1 1,0-1 0,1 1 0,-1-1-1,0 1 1,0-1 0,1 0-1,-1 1 1,0-1 0,1 1-1,-1-1 1,0 0 0,1 1 0,-1-1-1,0 0 1,1 1 0,-1-1-1,1 0 1,-1 0 0,1 1 0,-1-1-1,1 0 1,-1 0 0,1 0-1,-1 0 1,1 0 0,-1 0-1,1 1 1,-1-1 0,1 0 0,-1-1-1,1 1 1,-1 0 0,1 0-1,-1 0 1,1 0 0,-1 0-1,1 0 1,-1-1 0,1 1 0,0 0-1,28-10 223,65-51-1382,-69 42 764,1 2-1,39-20 1,-65 37 387,1 0-1,-1 0 0,1 0 1,-1 1-1,0-1 0,1 0 1,-1 0-1,1 0 0,-1 1 1,0-1-1,1 0 0,-1 1 1,0-1-1,1 0 1,-1 1-1,0-1 0,1 0 1,-1 1-1,0-1 0,0 0 1,0 1-1,1-1 0,-1 1 1,0-1-1,0 1 0,0-1 1,0 0-1,0 1 1,0-1-1,0 1 0,0-1 1,0 1-1,0-1 0,0 1 1,0-1-1,0 1 0,0-1 1,0 0-1,0 1 1,-1-1-1,1 1 0,0-1 1,0 0-1,0 1 0,-1 0 1,-4 25 155,-5-1-57,8-20-23,-1 1 1,1 0 0,0 0-1,1 0 1,-1 0 0,0 8-1,5-14-16,-1 1 0,0-1 0,1 0-1,-1 0 1,1-1 0,-1 1 0,0 0 0,1-1-1,-1 1 1,0-1 0,1 0 0,-1 0-1,3-1 1,37-24-244,52-42 0,26-17-1749,-118 84 1936,-1 0 0,1 0 0,-1 0-1,1 0 1,-1 0 0,1 0 0,-1 0 0,1 1 0,0-1 0,0 1 0,-1-1 0,1 1 0,0 0 0,0 0 0,-1-1 0,1 1 0,0 0 0,0 1 0,2-1 0,-4 1 18,1 0 0,-1-1 1,1 1-1,-1 0 0,1 0 1,-1-1-1,0 1 0,1 0 0,-1 0 1,0 0-1,0 0 0,1 0 1,-1 0-1,0 0 0,0 0 1,0-1-1,0 1 0,0 0 1,0 0-1,-1 0 0,1 0 0,0 0 1,0 0-1,-1 0 0,0 1 1,-4 13 226,-1 0 0,-14 26 0,17-35-371,0 1-128,-16 33 765,14-13-4146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4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7175,'3'1'9299,"-1"3"-3683,-1 10-2100,-4 14-3994,3-26 1332,-18 96 935,-4 45-1507,22-143-305,0 0-1,0 0 1,0 0 0,0 0-1,1 0 1,-1-1 0,0 1-1,0 0 1,0 0 0,0 0-1,1 0 1,-1 0-1,0 0 1,0 0 0,0 0-1,0 0 1,1 0 0,-1 0-1,0 0 1,0 0 0,0 0-1,1 0 1,-1 0-1,0 0 1,0 0 0,0 0-1,0 0 1,1 0 0,-1 0-1,0 0 1,0 0 0,0 0-1,0 0 1,1 0-1,-1 1 1,0-1 0,0 0-1,0 0 1,0 0 0,0 0-1,1 0 1,-1 0 0,0 1-1,0-1 1,0 0-1,0 0 1,0 0 0,0 0-1,0 1 1,0-1 0,0 0-1,0 0 1,0 0 0,0 1-1,0-1 1,0 0-1,0 0 1,0 0 0,0 0-1,0 1 1,0-1 0,0 0-1,0 0 1,0 1-1,8-10-790,17-45-6734,-11 18-599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94 12364,'0'0'4217,"0"-11"-112,-2-33-976,2 43-3054,0 0 0,0-1 1,0 1-1,0 0 1,0 0-1,-1 0 1,1-1-1,0 1 1,-1 0-1,1 0 1,-1 0-1,0 0 1,1 0-1,-1 0 0,0 0 1,1 0-1,-1 0 1,0 0-1,0 1 1,0-1-1,0 0 1,0 0-1,0 1 1,0-1-1,0 1 1,0-1-1,0 1 0,0-1 1,0 1-1,-1 0 1,1-1-1,0 1 1,0 0-1,0 0 1,0 0-1,-1 0 1,1 0-1,0 0 0,0 0 1,0 0-1,-1 0 1,1 1-1,0-1 1,0 0-1,0 1 1,0-1-1,-2 2 1,-2 0-105,0 0 0,0 1 0,1 0 1,-1 0-1,1 0 0,0 0 0,-1 1 0,-3 4 1,-6 10-105,0 1 1,-15 30 0,24-40-18,1 0 0,0-1 0,0 2 1,1-1-1,1 0 0,0 0 0,0 1 0,-1 16 0,3-26 144,0 1-1,0-1 1,0 1 0,0-1 0,0 1-1,0 0 1,0-1 0,0 1 0,1-1-1,-1 1 1,0-1 0,0 0-1,0 1 1,1-1 0,-1 1 0,0-1-1,1 1 1,-1-1 0,0 0-1,1 1 1,-1-1 0,0 0 0,1 1-1,-1-1 1,1 0 0,-1 1-1,1-1 1,-1 0 0,1 0 0,-1 0-1,1 1 1,0-1 0,22-2-6,20-17 215,-20 1 178,-1 0 1,-1-1-1,0-2 1,-1 0-1,-2-1 0,0-1 1,-1 0-1,17-35 1,-109 240-745,74-179 356,-3 9 27,0 0 0,1 1 0,-3 22 0,5-33-41,1 0 0,0 0 0,-1-1 0,1 1 0,0 0-1,0 0 1,1 0 0,-1 0 0,0 0 0,1 0 0,-1 0-1,1-1 1,-1 1 0,1 0 0,0 0 0,0-1 0,0 1-1,0 0 1,0-1 0,0 1 0,0-1 0,0 1-1,1-1 1,-1 0 0,1 0 0,-1 1 0,1-1 0,-1 0-1,1 0 1,0-1 0,-1 1 0,1 0 0,3 1 0,40 0-2328,-40-2 1610,0-1-1,0 0 1,0 0 0,0-1-1,0 0 1,0 1-1,4-4 1,22-16-7114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5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1 318 10122,'0'0'4014,"5"8"-1265,-4-5-2536,1 0-1,-1 0 0,1 0 1,0 0-1,0-1 0,1 1 0,-1-1 1,0 1-1,1-1 0,-1 0 1,1 0-1,0 0 0,0 0 1,0-1-1,0 1 0,0-1 0,0 0 1,0 0-1,0 0 0,0 0 1,1 0-1,-1-1 0,0 1 1,1-1-1,5 0 0,4-1 418,-1 1 0,1-2 0,-1 0-1,18-5 1,-27 7-573,0-1-1,-1 1 0,1-1 1,-1 0-1,1 0 1,-1 0-1,1 0 1,-1 0-1,0-1 1,0 1-1,0-1 1,1 1-1,-1-1 1,-1 0-1,1 0 0,0 0 1,0 0-1,-1 0 1,1 0-1,-1-1 1,0 1-1,1 0 1,-1-1-1,0 1 1,-1-1-1,1 1 1,0-5-1,-1 6-57,-1 0 1,1 0-1,-1 0 1,0 0-1,1 0 0,-1 0 1,0 0-1,0 0 0,0 0 1,0 0-1,0 0 1,0 0-1,0 1 0,0-1 1,0 0-1,0 1 0,-1-1 1,1 1-1,0-1 1,0 1-1,-1 0 0,1-1 1,0 1-1,0 0 0,-1 0 1,1 0-1,0 0 1,-3 0-1,-40 3-152,39-1 133,0 1 1,0 0-1,0 0 0,0 0 0,1 1 1,0-1-1,-1 1 0,1 0 0,0 1 1,-3 4-1,5-6 22,-1 0 1,0 0-1,1 1 0,0-1 1,0 1-1,0-1 1,0 1-1,1 0 0,0 0 1,-1 0-1,1-1 0,0 1 1,1 0-1,-1 8 1,3-11-30,0 0 0,-1 0 0,1-1 0,0 1 1,0 0-1,1-1 0,-1 1 0,0-1 0,0 0 1,0 0-1,0 0 0,0 0 0,0 0 0,0 0 1,4-1-1,2 1-382,23 0-3280,62 8 0,-78-5 3543,1 1 1,-1 0-1,20 9 1,-32-12 260,-1 0 0,1 0 1,0-1-1,0 1 0,0-1 0,-1 1 0,1-1 0,0 0 1,0 0-1,0 0 0,0 0 0,0 0 0,-1-1 0,1 0 1,0 1-1,0-1 0,0 0 0,3-2 0,-1 0-36,1 0-1,-1-1 0,0 0 0,0 0 0,0 0 0,0-1 0,7-9 1,1-4 55,0-1 1,-2-1 0,17-35 0,-10 5 225,-1 0 0,-3-1 1,12-78-1,-28 168-1,-12 67 1,-1 13 693,13-90-871,0 62 67,2-85-238,0-1 1,1 0 0,0 1-1,0-1 1,1 0-1,-1 1 1,1-1-1,0 0 1,0 0 0,1-1-1,0 1 1,0 0-1,4 5 1,7-1-234,-9-16 118,-5 5 93,0 0 0,0 0 0,0 0 0,-1-1 0,1 1-1,-1 0 1,1 0 0,-1 0 0,0 0 0,0 0 0,0 0 0,-1-2 0,-107-122-465,23 28 995,86 98-473,-1 0 1,1-1-1,0 1 1,-1 0 0,1-1-1,0 1 1,-1 0-1,1-1 1,0 1 0,0 0-1,-1-1 1,1 1-1,0-1 1,0 1 0,0-1-1,0 1 1,0 0-1,0-1 1,-1 1-1,1-1 1,0 1 0,0-1-1,0 1 1,1-1-1,-1 1 1,0-1 0,0 1-1,0 0 1,0-1-1,0 1 1,0-1 0,1 1-1,-1-1 1,0 1-1,0 0 1,1-1-1,-1 1 1,0 0 0,0-1-1,1 1 1,-1 0-1,1-1 1,-1 1 0,0 0-1,1 0 1,-1-1-1,0 1 1,1 0 0,-1 0-1,1 0 1,-1 0-1,1-1 1,-1 1-1,1 0 1,-1 0 0,0 0-1,1 0 1,-1 0-1,1 0 1,-1 0 0,1 0-1,0 1 1,42-1-117,-29 0 221,158 12-1811,-172-12 1516,1 0 1,0 0 0,-1 0 0,1 0 0,-1 0-1,1 0 1,0 0 0,-1 0 0,1 0-1,0-1 1,-1 1 0,1 0 0,-1 0-1,1 0 1,-1-1 0,1 1 0,-1 0-1,1-1 1,-1 1 0,1-1 0,-1 1 0,1 0-1,-1-1 1,1 0 0,-2-17-7039,-10-5-3484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5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35 14670,'0'0'2146,"-52"-28"64,43 22 4132,29 15-6342,5 7 32,1 1-192,4-2-3684,1-9-8519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6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36 9097,'0'0'14371,"-5"11"-14329,0 1-25,1 0-1,0 0 1,1 1-1,0-1 1,1 1-1,0 0 1,1-1-1,1 1 1,0 0-1,2 14 1,-2-26 15,1 1 1,-1-1-1,1 0 1,-1 0-1,1 0 1,-1 1-1,1-1 1,0 0-1,0 0 1,0 0-1,0 0 1,-1 0 0,1-1-1,0 1 1,1 0-1,-1 0 1,0-1-1,0 1 1,0 0-1,0-1 1,0 1-1,1-1 1,-1 1-1,0-1 1,1 0-1,-1 0 1,0 0-1,0 1 1,1-1-1,-1 0 1,0 0-1,1-1 1,-1 1-1,0 0 1,1 0-1,-1-1 1,0 1 0,0-1-1,0 1 1,2-2-1,4 0 139,-1 0 0,0-1 0,0 0 0,-1 0 0,1 0 0,8-8 0,8-8 78,-1-1-1,-1-1 1,-1-1 0,-1 0-1,-1-1 1,16-31-1,-37 107-888,2-42 639,-12 111-34,14-110 33,0 0-1,0 0 1,1-1-1,0 1 0,1 0 1,1-1-1,-1 1 1,7 13-1,-9-23 18,1 0 0,0 0 0,0 0 0,0 0 0,1 0 0,-1 0 0,0 0 0,1 0 0,-1 0-1,1-1 1,-1 1 0,1 0 0,0-1 0,0 0 0,0 1 0,0-1 0,0 0 0,0 0 0,0 0 0,0 0 0,1 0 0,-1-1 0,0 1 0,4 0-1,-2-1 32,0-1 0,0 1-1,1-1 1,-1 0 0,0 0-1,0 0 1,0-1 0,-1 0-1,1 1 1,0-1 0,-1-1-1,7-3 1,5-6 67,-1-1 0,0 0 0,-1-1 0,22-29 0,-26 32-36,-2 0-1,1 0 1,-1-1-1,-1 0 1,0 0-1,-1 0 1,0-1-1,-1 0 1,0 0-1,-1 0 1,3-26-1,-6 38-81,0 1-1,0-1 0,0 1 0,0-1 0,0 1 0,1-1 0,-1 1 0,0-1 0,0 1 0,0-1 1,-1 1-1,1-1 0,0 1 0,0-1 0,0 1 0,0-1 0,0 1 0,-1-1 0,1 1 0,0-1 1,0 1-1,-1 0 0,1-1 0,0 1 0,-1-1 0,1 1 0,0 0 0,-1-1 0,1 1 1,-1 0-1,1-1 0,0 1 0,-1 0 0,1 0 0,-1-1 0,1 1 0,-1 0 0,1 0 0,-1 0 1,1 0-1,-1 0 0,1 0 0,-1 0 0,1 0 0,-1 0 0,1 0 0,-1 0 0,1 0 0,-1 0 1,1 0-1,-1 0 0,1 0 0,-1 0 0,1 1 0,-1-1 0,1 0 0,-1 0 0,1 1 0,-1-1 1,1 0-1,0 1 0,-1-1 0,1 0 0,-1 1 0,-2 2-17,0-1 1,1 0-1,-1 1 0,1-1 1,-1 1-1,1-1 1,0 1-1,-3 5 0,4-6 21,-1 1 1,1-1-1,0 1 0,0-1 0,1 1 0,-1 0 1,0-1-1,1 1 0,0 0 0,-1 0 0,1-1 1,0 1-1,1 0 0,-1 0 0,0-1 0,1 1 1,-1 0-1,1-1 0,0 1 0,0-1 0,0 1 1,2 2-1,-1-2 10,1-1-1,-1 1 1,1-1 0,0 1 0,0-1 0,0 0 0,0 0 0,0 0 0,1 0 0,-1-1-1,1 0 1,-1 1 0,1-1 0,4 0 0,13 3 38,0-1-1,1-2 1,0 0-1,27-3 1,-47 2-46,10-1-4,0 0 0,0-1 0,0 0 1,0-1-1,-1 0 0,1-1 1,-1-1-1,0 1 0,0-2 1,0 1-1,-1-2 0,0 1 1,0-1-1,0-1 0,13-13 1,-22 19-1,1 0 1,-1 1 0,1-1-1,-1 0 1,0 0 0,0 0-1,0 0 1,0 0 0,0 0-1,0-1 1,-1 1 0,1 0 0,-1 0-1,1-1 1,-1 1 0,0 0-1,0 0 1,0-1 0,0 1-1,-1-3 1,0 3-3,0 0-1,1 1 1,-2-1 0,1 0-1,0 0 1,0 1 0,0-1 0,-1 1-1,1-1 1,-1 1 0,1 0-1,-1 0 1,0 0 0,0-1-1,1 1 1,-1 1 0,0-1 0,-2-1-1,-3 0-17,-1 0-1,1 0 0,0 1 1,-1 0-1,1 0 0,-1 1 0,1 0 1,-1 0-1,1 0 0,-1 1 1,-9 3-1,9-2 7,2 1 0,-1 0 0,0 0 0,1 1 0,-1 0 0,1 0 0,0 0 0,0 1 0,1 0-1,0 0 1,-7 8 0,9-9 17,0-1-1,1 1 0,-1-1 1,1 1-1,0 0 1,0 0-1,0 0 0,1 0 1,-1 0-1,1 1 0,0-1 1,0 0-1,0 1 1,1-1-1,0 0 0,0 1 1,0-1-1,0 1 0,1-1 1,1 8-1,-1-10 5,1 1 0,-1-1 0,1 0 0,-1 0-1,1 0 1,0 0 0,0 0 0,0 0 0,0 0 0,0-1 0,0 1 0,0-1-1,1 1 1,-1-1 0,1 0 0,-1 0 0,1 0 0,-1 0 0,1-1 0,0 1 0,4 0-1,62 6-14,-65-7-2,78-1-769,-53-1 468,1 2 0,0 1-1,42 7 1,-67-15 4887,-3-9-3668,-4-18-1090,-6-19 290,3 26-1186,-2-47 0,15 89-3817,16 9 3452,-17-18 458,52 48-6843,-24-29 540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80 15086,'0'0'1111,"-10"-5"757,4 2-1645,3 0-98,0 1-1,0 0 1,-1 0-1,1 0 1,-1 0-1,1 1 0,-1 0 1,0-1-1,1 1 1,-1 1-1,0-1 1,0 0-1,0 1 1,0 0-1,0 0 1,1 0-1,-1 0 1,0 1-1,0 0 1,0-1-1,0 1 0,1 1 1,-1-1-1,0 0 1,-4 4-1,0 1 94,1 0-1,0 1 1,0 0-1,1 0 0,-1 1 1,2 0-1,-1 0 1,-4 11-1,7-14-71,0 0-1,1 0 1,-1 0 0,1 1-1,1-1 1,-1 1-1,1 0 1,0-1 0,0 1-1,1 0 1,-1 0 0,1 0-1,1-1 1,-1 1-1,2 6 1,-1-9-126,1-1 0,-1 0 0,1 1 0,0-1-1,-1 0 1,1 0 0,0 0 0,0 0 0,1-1 0,-1 1 0,0 0 0,1-1 0,-1 0-1,0 0 1,1 1 0,-1-1 0,1-1 0,0 1 0,-1 0 0,1-1 0,0 1-1,0-1 1,-1 0 0,1 0 0,0 0 0,0 0 0,4-1 0,3 1 51,1-1 0,0-1 0,-1 0-1,1 0 1,17-7 0,-15 3-40,0-1 0,-1 0 0,0-1 0,-1-1 0,0 0 0,0 0 0,-1-1 0,0 0 0,14-19 0,-11 11 46,-2 1 1,1-2-1,-2 1 1,-1-1-1,13-35 0,-22 54-76,-1 0-1,1 0 0,0 0 1,0-1-1,0 1 0,0 0 1,0 0-1,0 0 0,0 0 1,0 0-1,0-1 0,-1 1 1,1 0-1,0 0 0,0 0 0,0 0 1,0 0-1,0 0 0,-1 0 1,1-1-1,0 1 0,0 0 1,0 0-1,-1 0 0,1 0 1,0 0-1,0 0 0,0 0 1,0 0-1,-1 0 0,1 0 0,0 0 1,0 0-1,0 0 0,-1 0 1,1 0-1,0 0 0,0 0 1,0 0-1,0 0 0,-1 1 1,1-1-1,0 0 0,0 0 1,0 0-1,0 0 0,0 0 1,-1 0-1,1 0 0,0 1 0,0-1 1,0 0-1,0 0 0,0 0 1,0 0-1,0 1 0,-1-1 1,1 0-1,0 0 0,0 0 1,0 0-1,0 1 0,0-1 1,0 0-1,0 0 0,0 0 0,0 1 1,-10 11 60,0 0 0,1 1 1,1 0-1,0 0 0,-9 20 0,-28 78 1243,37-90-1068,1 0 1,1 1 0,1 0-1,1 0 1,-3 39 0,7-59-270,0-1 1,0 0 0,0 0 0,0 0 0,0 0-1,0 0 1,0 0 0,0 0 0,0 1 0,0-1-1,1 0 1,-1 0 0,0 0 0,1 0 0,-1 0-1,1 0 1,-1 0 0,1 0 0,0 0 0,-1 0-1,1 0 1,0-1 0,0 1 0,-1 0 0,1 0-1,0-1 1,0 1 0,0 0 0,0-1 0,0 1-1,0-1 1,0 1 0,0-1 0,0 0 0,0 1-1,0-1 1,0 0 0,1 0 0,-1 0 0,0 0-1,0 0 1,0 0 0,0 0 0,0 0 0,0 0-1,0 0 1,1-1 0,-1 1 0,0 0 0,0-1-1,0 1 1,0-1 0,0 1 0,1-2 0,5-1-773,0-1 1,-1 1 0,1-2 0,-1 1-1,0 0 1,0-1 0,5-6 0,19-29-6638,-4-11-4356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7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53 9065,'-1'8'3838,"0"0"-3489,0-2 552,0-1 0,0 1 0,1 0 0,0 0 0,0 0 0,1 10 0,0-14-758,-1 0 0,1-1-1,0 1 1,-1 0 0,1-1 0,0 1 0,0-1-1,0 1 1,0-1 0,0 0 0,0 1 0,1-1-1,-1 0 1,0 0 0,1 0 0,-1 0-1,1 0 1,-1 0 0,1 0 0,-1 0 0,1-1-1,0 1 1,-1 0 0,1-1 0,0 0-1,0 1 1,-1-1 0,1 0 0,0 0 0,2 0-1,10 1 203,1-1 0,0-1 0,0 0 0,-1-1 0,1 0 0,-1-2 0,17-5 0,-23 7-258,0-2 0,0 1 0,0-1 0,0 0 0,-1-1 0,1 0 0,-1 0 0,0-1 0,-1 1 0,0-1 0,0-1 0,0 1 0,6-10-1,-11 15-77,0-1-1,1 1 1,-1-1-1,0 0 1,0 1-1,-1-1 0,1 0 1,0 0-1,0 1 1,-1-1-1,1 0 1,-1 0-1,0 0 1,0 0-1,1 0 0,-1 0 1,0 1-1,-1-1 1,1 0-1,0 0 1,-1-3-1,0 4-13,0 0 0,0 0 0,0 0 0,0 0 0,0 0 0,0 1 0,0-1 0,0 0 0,-1 0 0,1 1 0,0-1 0,-1 1 0,1-1 0,0 1 0,-1-1 0,1 1 0,0 0 0,-1 0 0,1 0 0,-1 0 0,-1 0 0,-4 0-18,0 1-1,1-1 1,-1 2 0,1-1-1,-1 1 1,1-1 0,0 2-1,0-1 1,0 1-1,-12 7 1,8-1 48,-1 0 0,1 1 0,1 1 0,-1-1 0,-13 23 0,20-27 18,-1 0 0,1 0 0,0 1 0,0-1 0,0 1 0,1 0 0,0 0 0,1 0 0,-1 0 0,1 0 0,1 0 1,-1 0-1,2 9 0,-1-15-45,1 0-1,-1 0 1,1 0 0,0 0 0,0 0 0,0 0 0,0 0 0,0 0 0,-1 0 0,1 0 0,1 0-1,-1-1 1,0 1 0,0 0 0,0-1 0,0 1 0,0-1 0,1 1 0,-1-1 0,0 0 0,1 1-1,-1-1 1,0 0 0,0 0 0,1 0 0,-1 0 0,0 0 0,3-1 0,41-2-808,-32-1 443,0-1-1,0 0 0,0 0 1,-1-1-1,0-1 0,16-12 1,-17 12 369,-1 0 0,1 0 0,1 1 0,-1 1 0,1 0 0,0 0 0,18-3 0,-30 7 48,1 1-1,-1 0 0,1 0 1,-1 0-1,0 0 0,1 0 1,-1 0-1,1 1 0,-1-1 1,1 0-1,-1 0 0,1 0 1,-1 0-1,1 0 0,-1 1 1,0-1-1,1 0 0,-1 0 1,1 1-1,-1-1 0,0 0 1,1 1-1,-1-1 0,0 0 1,1 1-1,-1-1 0,0 1 1,0-1-1,1 0 0,-1 1 1,0-1-1,0 1 0,0-1 1,0 1-1,1-1 0,-1 1 1,0-1-1,0 1 0,0 0 1,-1 27 451,2 3 126,3-30-586,-1 0 0,0 0-1,1 0 1,-1-1 0,1 0-1,-1 1 1,1-1 0,-1-1 0,1 1-1,-1 0 1,6-2 0,-8 2-28,16-4-190,-1 0 0,0-1 0,0-1 0,31-15 0,-34 14-96,1 1 0,1 0-1,-1 0 1,1 2 0,0 0 0,21-3 0,-35 7 262,0 0 1,-1 1-1,1-1 1,0 0 0,0 1-1,-1-1 1,1 0 0,0 1-1,-1-1 1,1 1 0,0-1-1,-1 1 1,1-1-1,-1 1 1,1 0 0,-1-1-1,1 1 1,-1 0 0,1-1-1,-1 1 1,0 0 0,1-1-1,-1 1 1,0 0-1,0 0 1,1 0 0,-1-1-1,0 1 1,0 0 0,0 0-1,0 0 1,0-1 0,0 1-1,0 0 1,0 0-1,-1 0 1,1-1 0,-1 3-1,-7 36 458,-22 19 467,-1-2-1470,23-17-7959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7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1477 8232,'-10'5'533,"1"-1"0,-1 0 0,0-1 0,0 0 1,0 0-1,0-1 0,-12 1 0,22-4-508,0 1-1,0-1 1,0 1 0,-1 0-1,1-1 1,0 1-1,0-1 1,0 1 0,0-1-1,0 1 1,0-1-1,0 1 1,0 0 0,0-1-1,0 1 1,1-1 0,-1 1-1,0-1 1,0 1-1,0 0 1,0-1 0,1 1-1,-1-1 1,0 1-1,1 0 1,-1-1 0,0 1-1,0 0 1,1-1-1,-1 1 1,0 0 0,1 0-1,0-1 1,10-14 35,9-3 52,0 2 0,1 0 0,1 1 0,30-16 1,101-43 74,-75 39-108,1223-637 815,-560 280 44,-482 254-1131,-248 132-27,-8 5-15,1 0-1,-1-1 1,0 0-1,1 0 1,-1 0-1,0 0 1,0-1-1,0 1 1,0-1 0,-1 0-1,1 0 1,-1 0-1,0 0 1,1 0-1,1-5 1,-2-10-5616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1545 5669,'-132'64'3294,"272"-124"139,1953-1037-209,-1864 975-3158,239-140-121,-461 258-64,-4 2-41,0 1 1,0-1-1,0 0 0,0 0 0,-1 0 0,1 0 1,0 0-1,-1 0 0,0-1 0,1 1 0,-1-1 1,0 0-1,-1 1 0,1-1 0,0 0 1,-1 0-1,2-4 0,-3-10-4725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8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622 1146 6342,'-63'13'231,"0"4"0,1 2 0,1 3 0,1 3-1,1 2 1,1 2 0,-93 65 0,116-60 651,26-15-439,9-18-437,0 0 0,0-1-1,0 1 1,1-1-1,-1 1 1,0-1 0,1 1-1,-1-1 1,0 1-1,1-1 1,-1 1 0,0-1-1,1 1 1,-1-1 0,1 0-1,-1 1 1,1-1-1,-1 0 1,1 1 0,-1-1-1,1 0 1,-1 0-1,1 1 1,0-1 0,-1 0-1,1 0 1,-1 0 0,1 0-1,0 0 1,-1 0-1,1 0 1,-1 0 0,2 0-1,12 0 183,1 0-1,-1-1 0,1-1 0,-1 0 1,0-1-1,0 0 0,23-9 1,105-50 843,-91 37-790,918-478 963,-99 45-545,-518 302-606,-16 8-5,-324 143-89,0-1 0,0 0 1,-1-1-1,0 0 0,14-12 0,-16 5-384,-9 14 373,0-1 0,0 1 0,0-1 0,0 1 1,0 0-1,0-1 0,-1 1 0,1-1 0,0 1 0,0-1 0,-1 1 0,1 0 1,0-1-1,0 1 0,-1-1 0,1 1 0,0 0 0,-1-1 0,1 1 0,-1 0 0,1 0 1,0-1-1,-1 1 0,1 0 0,-1 0 0,1 0 0,-1-1 0,1 1 0,-1 0 1,1 0-1,-1 0 0,1 0 0,-1 0 0,-35-6-4139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9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1167 3395,'-19'13'65,"-21"12"992,2 2-1,-60 55 1,93-75-457,7-5-145,17-8 169,30-18 500,473-269 2856,268-140-3689,-290 161-190,-359 196-104,142-81-651,-234 124-851,-25 4-1490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9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1562 10122,'0'0'1345,"12"-13"-1057,6-7-261,2 0 0,0 1-1,1 1 1,29-18 0,678-394 845,-339 208-800,790-430-600,-1176 651 518,169-92-2473,-117 56-154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11211,'-7'9'3961,"-5"3"-2250,-35 44 4415,45-52-5888,-1-1 0,1 0-1,0 1 1,-1 0 0,2 0-1,-1 0 1,0-1 0,1 2-1,0-1 1,0 0 0,0 0-1,0 0 1,1 0 0,-1 7-1,4-10-179,1 0 0,-1-1 0,0 1 0,1 0 0,-1-1-1,0 0 1,1 0 0,-1 0 0,1 0 0,-1 0 0,7-2-1,-4-1-38,-1 0 0,1-1 0,0 0-1,-1 1 1,0-1 0,0-1-1,0 1 1,0-1 0,-1 0-1,0 0 1,0-1 0,0 1-1,4-9 1,-3 5-9,1 1-1,0 0 1,0 0-1,11-10 1,-16 18 358,-18 6 246,8 1-597,1 1-1,0 0 1,0 0-1,1 1 1,0 0-1,0 1 1,1-1-1,1 1 1,-1 0-1,2 1 1,-1-1-1,2 1 1,-1 0-1,1 0 1,1 0-1,0 0 1,1 0-1,0 1 0,0-1 1,1 0-1,1 1 1,2 15-1,-2-25-157,-1 0 0,1-1 0,-1 1-1,1 0 1,0 0 0,-1 0 0,1-1-1,0 1 1,0 0 0,1-1 0,-1 1-1,0-1 1,0 0 0,1 1-1,-1-1 1,1 0 0,-1 0 0,1 0-1,2 2 1,-2-2-388,0 0 0,0-1-1,0 1 1,0-1 0,0 1 0,0-1 0,0 0-1,0 0 1,0 0 0,0 0 0,0 0-1,3 0 1,16-6-6181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0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1375 8168,'0'0'336,"11"-8"-122,92-54 1573,170-76 0,-184 96-1459,503-228 324,396-202-2270,-950 451 1588,453-266-234,-440 248-1652,-17 4-1987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4484,'0'0'3107,"0"49"-1185,0-26-1185,0 3-353,0 3 0,0 1-127,0 0-161,0 0 64,0 0 64,0-4-128,4 0-64,1-1-64,1-4 96,-1 4-1217,-1-1-1794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8872,'0'0'11211,"-51"29"-11852,44-28 225,-4-1-417,-2 0-608,-2 0-1762,-6-4-3812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1812 0 11979,'0'0'513,"-86"11"-321,46-6-160,-1-1 32,0 1-256,-3-1-737,-3 1-2050</inkml:trace>
  <inkml:trace contextRef="#ctx0" brushRef="#br0" timeOffset="1">411 74 10090,'-67'1'576,"-4"-1"-320,4 0-224,-2-1-320,1-8-1442,-1 0-1633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8008,'0'0'13127,"1"7"-9887,1-7-3227,1-1-1,0 1 1,0 0 0,0-1-1,0 1 1,-1-1 0,1 0-1,0 0 1,-1 0 0,1 0-1,0 0 1,-1-1 0,0 1-1,1-1 1,-1 0 0,0 1-1,0-1 1,4-5 0,-5 6 199,0-1 0,0 0 1,0 1-1,0-1 0,0 0 0,-1 0 1,1 0-1,-1 1 0,1-1 0,-1 0 1,0 0-1,0-3 710,-9 38-719,7-8-405,2-25 202,0 0-1,0 0 0,0 0 1,0 0-1,0 0 0,0 0 1,0 0-1,0 0 1,0 0-1,1 0 0,-1 0 1,0 0-1,0 0 0,0 0 1,0 0-1,0 0 1,0 0-1,0 0 0,0 0 1,0 0-1,0 0 0,0 0 1,0 0-1,0 0 1,1 0-1,-1 0 0,0 0 1,0 1-1,0-1 0,0 0 1,0 0-1,0 0 1,0 0-1,0 0 0,0 0 1,0 0-1,0 0 1,0 0-1,0 0 0,0 0 1,0 1-1,0-1 0,0 0 1,0 0-1,0 0 1,0 0-1,0 0 0,13-34 309,-2 3 128,-7 24-208,-2 11-18,-5 47-290,2-47 82,0-6 7,0-28 34,2 5-22,-1 14 17,1 0-1,-2-1 0,1 1 1,-2 0-1,-2-14 0,4 25-30,0 1 0,-1-1 0,1 0 0,0 1 0,0-1 0,0 1 0,-1-1 0,1 0-1,0 1 1,0-1 0,-1 0 0,1 1 0,0-1 0,-1 0 0,1 0 0,0 1 0,-1-1 0,1 0 0,-1 0 0,1 0 0,0 1-1,-1-1 1,1 0 0,-1 0 0,1 0 0,0 0 0,-1 0 0,1 0 0,-1 0 0,1 0 0,-1 0 0,1 0 0,0 0-1,-1 0 1,1 0 0,-1 0 0,1 0 0,-1-1 0,1 1 0,0 0 0,-1 0 0,1 0 0,0-1 0,-1 1 0,1 0 0,0 0-1,-1-1 1,1 1 0,0 0 0,-1-1 0,1 1 0,0 0 0,0-1 0,-1 1 0,1-1 0,0 1 0,0 0 0,0-1-1,0 1 1,0-1 0,-1 1 0,1 0 0,0-1 0,0 1 0,0-1 0,0 1 0,0-1 0,0 1 0,1-1 0,-14 30-11,-9 168-778,21-188 752,3-68 167,-1 21-53,-4-47 0,9 213-2166,-5-120 1887,11 48-190,-10-51 485,0-7 46,0-31 220,-10-71 53,3 62-1415,3 36-770,2 16-1214,2 56-409,0 21 61,-7-32-3434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36 207 8008,'-14'-21'7797,"8"22"-4991,3 13-731,3-14-2155,0-41-470,1 29 758,-1-24 5,0 35-63,0 0 0,0-1 0,0 1 0,-1-1 0,1 1 1,0 0-1,-1-1 0,1 1 0,-1 0 0,1-1 0,-1 1 0,1 0 0,-1 0 0,0 0 0,0-1 0,0 1 1,0 0-1,-1-1 0,-1 28 1040,8 28-1236,-5-52 11,0 0-1,0-1 1,1 1-1,-1 0 1,1 0-1,-1-1 1,1 1 0,0 0-1,0-1 1,-1 1-1,1-1 1,0 1-1,1-1 1,-1 1-1,0-1 1,0 0-1,1 0 1,-1 0-1,0 1 1,1-1-1,-1 0 1,1-1-1,-1 1 1,1 0 0,0 0-1,2 0 1,-3-1 25,-1 0 0,1 0 1,-1 0-1,1-1 0,-1 1 1,1 0-1,-1 0 0,1-1 1,-1 1-1,1 0 1,-1-1-1,1 1 0,-1-1 1,1 1-1,-1 0 0,0-1 1,1 1-1,-1-1 0,0 1 1,1-1-1,-1 1 0,0-1 1,1 0-1,-1 1 1,0-1-1,0 1 0,0-1 1,0 1-1,0-1 0,0 0 1,0 1-1,0-2 0,2-23 147,-2 23-110,2-29 442,0 20-361,-1 0 0,0 0 0,-1 0 0,-1-1 0,1 1-1,-2 0 1,1 0 0,-2 0 0,-6-19 0,10 55 91,-3-14-265,5 18-558,1 0 0,9 31 0,-8-41-6686,-5-50 2148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5509,'0'0'4762,"9"1"-3267,-6 0-1504,-1 0 177,0-1-1,0 1 1,0-1-1,1 1 1,-1-1-1,0 0 1,0 0-1,0 0 1,0 0-1,1 0 1,-1 0-1,0-1 1,0 1-1,0-1 1,0 1-1,0-1 1,0 0-1,0 0 1,0 0-1,0 0 1,0 0-1,0 0 1,0-1-1,-1 1 1,1-1-1,-1 1 1,1-1-1,-1 1 1,1-1-1,-1 0 1,0 0-1,0 0 1,0 0 0,0 0-1,1-3 0,1-3 351,0 0-1,-1 1 0,0-1 0,0 0 0,-1-1 0,0 1 1,0-10-1,-3 16 344,-3 8-630,-3 7-256,6-5-3,0 0-1,1 0 1,0 0 0,0 0-1,1 0 1,0 0-1,0 0 1,3 15-1,-3-23 27,0-1-1,0 1 1,0 0-1,0 0 1,1 0-1,-1-1 1,0 1-1,0 0 1,0 0-1,0 0 1,1 0-1,-1-1 1,0 1-1,0 0 1,0 0-1,1 0 0,-1 0 1,0 0-1,0 0 1,1 0-1,-1 0 1,0 0-1,0 0 1,1 0-1,-1 0 1,0 0-1,0 0 1,1 0-1,-1 0 1,0 0-1,0 0 1,1 0-1,-1 0 1,0 0-1,0 0 1,0 0-1,1 0 1,-1 0-1,0 1 1,0-1-1,1 0 1,-1 0-1,0 0 1,0 0-1,0 1 1,0-1-1,1 0 1,-1 0-1,0 1 1,4-27 698,-4 26-639,-4-52 1873,3 50-1886,1 1 1,0-1-1,0 1 1,0-1-1,-1 1 1,1-1-1,-1 1 1,1-1-1,-1 1 1,0-1-1,1 1 1,-1 0-1,0-1 0,0 1 1,0 0-1,0 0 1,0-1-1,0 1 1,0 0-1,-1 0 1,1 0-1,0 1 1,-1-1-1,1 0 1,0 0-1,-1 1 0,1-1 1,-1 1-1,-2-1 1,3 1-48,0 0 1,1 0-1,-1 0 0,0 1 1,0-1-1,1 0 1,-1 1-1,0-1 1,0 0-1,1 1 0,-1-1 1,0 1-1,1-1 1,-1 1-1,1 0 0,-1-1 1,1 1-1,-1 0 1,1-1-1,-1 1 0,1 0 1,-1-1-1,1 1 1,0 0-1,0 0 0,-1 0 1,1-1-1,0 1 1,0 0-1,0 0 0,0 0 1,0 0-1,-1 35-551,1-25 276,0 12-393,-1-16 269,0 0 1,1 0-1,0 0 1,0 1-1,1-1 1,0 0-1,0 0 1,0 0-1,1 0 1,3 7-1,2-8-2651,-3-11 847,-3-17-1614,-1 19 2943,0-38-9180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00.0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44 673,'0'0'15342,"4"-5"-14536,9-15 27,-9 15 1612,-5 8-2384,0 0-1,0 0 1,0 0-1,1 0 1,-1 0-1,1 0 1,0 1-1,0-1 1,1 4 0,-1-4-5,-1 10-3,1-9-49,-1 0 0,1 0 0,0 1 0,0-1 0,0 0 0,0 1-1,1-1 1,-1 0 0,1 0 0,2 5 0,-2-8 60,-2-47 2771,0 43-2790,0 0 1,0-1-1,0 1 1,0 0 0,-1 0-1,1 0 1,-1 0-1,0 0 1,0 0-1,0 0 1,0 1-1,0-1 1,-1 1 0,-3-4-1,5 11-109,-1 0 1,2 0-1,-1 0 0,0 0 0,1 0 1,0 0-1,1 7 0,-1-7 30,4 28-204,-4-32 236,0-1-1,0 1 1,0 0 0,0-1-1,1 1 1,-1-1 0,0 1-1,0-1 1,0 1 0,0-1 0,1 1-1,-1-1 1,0 1 0,1-1-1,-1 1 1,0-1 0,1 1-1,-1-1 1,0 0 0,1 1-1,-1-1 1,1 0 0,-1 1 0,1-1-1,-1 0 1,1 1 0,-1-1-1,1 0 1,-1 0 0,1 0-1,-1 1 1,1-1 0,-1 0 0,1 0-1,0 0 1,-1 0 0,1 0-1,-1 0 1,1 0 0,-1 0-1,1 0 1,-1-1 0,1 1-1,0 0 1,-1 0 0,1 0 0,-1 0-1,1-1 1,-1 1 0,1 0-1,-1-1 1,0 1 0,1 0-1,-1-1 1,1 1 0,-1-1 0,0 1-1,1-1 1,1-2 54,-1 1 0,0-1 0,0 0 1,0 0-1,0 0 0,0 0 0,-1 0 0,1 0 1,-1 0-1,0 0 0,0-3 0,0 5-24,1 0 0,-1-1-1,0 1 1,0 0 0,0 0-1,0 0 1,0 0 0,0-1 0,0 1-1,0 0 1,-1 0 0,1 0-1,0 0 1,-1 0 0,1 0-1,-1-1 1,1 1 0,-1 0 0,1 0-1,-1 0 1,0 1 0,1-1-1,-1 0 1,0 0 0,0 0-1,0 0 1,0 1 0,0-1 0,-1 0-1,1 2-47,0 0 0,0 0-1,0 0 1,0 0 0,0 0-1,0 1 1,0-1 0,1 0-1,-1 1 1,1-1 0,-1 1 0,1-1-1,-1 0 1,1 1 0,0-1-1,-1 1 1,1-1 0,0 1-1,0-1 1,0 1 0,1 2-1,0 37-188,-1-40 209,0-1-1,0 1 1,1-1 0,-1 1 0,0-1 0,0 1 0,1-1-1,-1 1 1,1-1 0,-1 1 0,0-1 0,1 1 0,-1-1-1,1 0 1,-1 1 0,1-1 0,-1 0 0,1 1 0,-1-1 0,1 0-1,-1 0 1,1 1 0,-1-1 0,1 0 0,0 0 0,-1 0-1,1 0 1,-1 0 0,1 0 0,0 0 0,-1 0 0,1 0 0,-1 0-1,1 0 1,0 0 0,-1 0 0,1-1 0,-1 1 0,1 0-1,-1 0 1,1-1 0,-1 1 0,1 0 0,-1-1 0,1 1-1,0-1 1,22-18 307,-21 17-259,0 0 0,-1-1 0,1 1 0,-1-1 0,0 1 0,0-1 0,0 0 0,0 1 0,0-1 0,0 0 0,-1 0 0,1 0 0,-1 0 0,0 1 0,0-6 0,-1 7-67,0 1 0,1 0 0,-1 0 0,0 0 0,0 1 0,1-1 0,-1 0 0,0 0 0,1 0 0,-1 0 0,0 1 0,1-1 0,-1 0 0,0 1 0,1-1 0,-1 0 0,0 1 0,1-1 0,-1 1 0,1-1 0,-1 1 0,1-1 0,-1 1 0,0 0 0,-11 27-142,11-23 135,11-17 171,-7 7-89,0 2-25,-1 0 0,-1 1-1,1-1 1,0 0 0,-1 0 0,1 0 0,-1 0 0,0 0 0,0 0 0,0 0 0,1-6 0,-2 8 6,-12 37-1515,12-23 1055,10-30 776,-1-2-116,-5 14-182,-1-1-1,0 0 1,-1 0-1,0 0 1,0-1 0,3-11-1,-5 17 10,-10 20-528,1 3 63,0-2 371,17-49 445,-8 28-398,1 0 0,0-1 1,-1 1-1,1 0 1,-1-1-1,1 1 0,-1 0 1,0-1-1,0 1 1,1 0-1,-1-1 0,0 1 1,0-1-1,0 1 0,-1 0 1,1-1-1,0 1 1,-1-2-1,-14 18-467,-17 42 20,32-69 1112,1-1-943,-5 31-635,-5 17-70,2-4 815,19-55 846,-10 20-606,-1-1 0,1 0 1,-1 0-1,0 0 0,0 0 0,0-9 1,-11 28-1265,1 29 37,10-35 219,10-27-2063,-6 7-1641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23.2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1166 6406,'0'0'12604,"2"4"-11552,-2-3-967,0 0-1,0-1 1,0 1 0,0 0 0,1-1 0,-1 1 0,0 0 0,0 0-1,1-1 1,-1 1 0,0-1 0,1 1 0,-1 0 0,1-1 0,-1 1 0,1-1-1,-1 1 1,1-1 0,-1 1 0,1-1 0,-1 1 0,1-1 0,0 0 0,-1 1-1,1-1 1,0 0 0,-1 0 0,1 1 0,0-1 0,0 0 0,-1 0 0,1 0-1,0 0 1,-1 0 0,1 0 0,0 0 0,0 0 0,1-2 59,-1 1 1,0-1 0,1 0 0,-1 1 0,0-1-1,0 0 1,0 0 0,0 0 0,-1 0-1,1 0 1,-1 0 0,1 0 0,-1 0-1,1 0 1,-1-3 0,4-43 442,-2-66 0,1-14-208,-1 51-256,-9-110 0,4 139-107,0 2-12,-13-335 109,10 257-593,6 125 485,-1-1-33,0 0-1,0 1 0,0-1 0,0 1 1,0 0-1,0-1 0,1 1 1,-1 0-1,0-1 0,0 1 0,1 0 1,-1 0-1,0 0 0,1 0 0,-1-1 1,1 1-1,-1 0 0,1 0 1,0 0-1,-1 0 0,1 0 0,0 0 1,0 0-1,0 0 0,0 0 1,0 0-1,0 3 0,3 35-394,0-19-31,-3 276-3006,-7-369 4108,-7-175 728,14 248-1478,0 0-271,0-58-466,0 57 770,2 34-1250,15 236-620,-7-78-350,24 82-390,-27-219 2663,-3-16 7,-3 73 1,-3-68-173,6 47 0,3 60-5550,-7-85 7793,0-48 64,0-16-1261,-7-36 661,1 17-620,1-1 0,-3-32-1,2-87-1053,4 42-285,-37-408 326,32 109 667,7 339-367,15 419-1768,6 193-3481,-15-264 2112,-7-196 3582,1-95-1529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34.7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0 5061,'0'0'5696,"-3"3"-4789,3-2-880,-1-1-1,1 0 1,-1 1-1,1-1 0,-1 1 1,1-1-1,-1 1 1,1-1-1,-1 1 0,1 0 1,0-1-1,-1 1 1,1-1-1,0 1 1,0 0-1,-1-1 0,1 1 1,0 0-1,0-1 1,0 1-1,0 0 0,0-1 1,0 1-1,0 0 1,0-1-1,0 1 0,0 0 1,0-1-1,1 1 1,-1 0-1,0-1 1,0 1-1,1-1 0,-1 1 1,0 0-1,1-1 1,-1 1-1,0-1 0,1 1 1,-1-1-1,1 1 1,0 0-1,2 1-2,0-1 0,0 0 0,0 1 1,0-1-1,0 0 0,0 0 0,1-1 0,-1 1 0,0-1 0,0 1 1,4-1-1,569 0 1609,-463-2-1545,123 13 0,-178-8-48,0-2-1,68-8 1,0 0-36,-71 9 639,59 8-1,-1 0 406,382-6-66,67 4 123,-187 32-1105,-228-27 53,218-10 1,-183-5-32,163 4-68,287-2-69,-308-15 46,-323 16 62,0-1 0,0 0 0,-1 0 0,1 1 0,0-1 0,0 0 0,0 0 0,0 0 0,0 0 0,0 0 0,0-1 0,0 1 0,0 0 0,0 0 0,0-1 0,0 1 0,0 0 0,0-1 0,0 1 0,-1-1 0,1 1 0,0-1 0,0 0 0,0 1 0,-1-1 0,1 0 0,0 1 0,-1-1 0,1 0 0,-1 0 0,1 0 0,-1 1 0,1-2 0,-1 0-9,-1 1 0,0 0 0,1 0 0,-1 0 0,0 0 0,0 0 0,0 0-1,0 0 1,0 0 0,0 0 0,0 0 0,0 0 0,0 1 0,0-1 0,0 0-1,-1 1 1,1-1 0,0 1 0,0-1 0,-1 1 0,1 0 0,0-1 0,-1 1-1,-1 0 1,-47-7 55,0 2 0,-1 2-1,-64 5 1,22 0 303,93-2 384,19-4-379,5-1-566,0 1 0,0 1 0,0 1-1,40 2 1,-46 1 188,0-1 0,0 0-1,0-1 1,-1-1-1,1 0 1,0-2 0,-1 0-1,0-1 1,30-13 0,-92 19-701,-202 34 1090,245-35-251,39-5-2307,-15-1-469,0-1-2280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36 11691,'0'0'19405,"-9"-6"-19266,5 2-151,1 1 0,-1 1 0,0-1-1,0 0 1,-1 1 0,1 0 0,0 0 0,-1 0 0,1 1 0,-1-1 0,1 1 0,-1 0 0,0 1-1,0-1 1,1 1 0,-1 0 0,0 0 0,0 0 0,1 0 0,-1 1 0,0 0 0,0 0 0,1 0-1,-1 1 1,1 0 0,-1 0 0,1 0 0,0 0 0,-6 4 0,7-4-67,1 0 0,-1 0 0,1 0 0,-1 0 1,1 0-1,0 0 0,0 1 0,-4 4 0,6-6 46,0 0-1,0-1 0,0 1 1,0 0-1,0 0 1,0-1-1,0 1 0,0 0 1,0-1-1,1 1 1,-1 0-1,0-1 1,0 1-1,1-1 0,-1 1 1,0 0-1,1-1 1,-1 1-1,0-1 1,1 1-1,-1-1 0,1 1 1,-1-1-1,1 1 1,-1-1-1,1 0 1,-1 1-1,1-1 0,0 1 1,-1-1-1,1 0 1,-1 0-1,1 1 0,0-1 1,-1 0-1,1 0 1,0 0-1,-1 0 1,1 0-1,0 0 0,-1 0 1,1 0-1,0 0 1,0 0-1,47 8-456,-35-7 329,0 0-1,0 2 1,0 0-1,0 0 1,0 1-1,0 1 1,-1 0-1,18 10 1,-29-15 159,0 1 0,0 0 0,0 0 1,0 0-1,0 0 0,-1-1 0,1 1 0,0 0 0,0 0 0,-1 1 1,1-1-1,-1 0 0,1 0 0,-1 0 0,1 0 0,-1 0 0,0 1 1,0-1-1,1 0 0,-1 0 0,0 0 0,0 1 0,0-1 0,0 0 1,0 0-1,-1 1 0,1-1 0,0 0 0,-1 0 0,1 0 0,0 1 1,-1-1-1,0 0 0,1 0 0,-1 0 0,1 0 0,-1 0 0,0 0 1,0 0-1,0 0 0,0-1 0,0 1 0,0 0 0,0 0 0,-1 0 1,-6 6 165,0-1 0,0-1 1,0 1-1,-11 4 1,4-3-156,-1 0 1,0-1 0,0 0 0,-26 4 0,-5-5-6828,27-5-2199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39.1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193 5 2402,'0'0'2659,"-9"1"-1469,4-1-760,-45 3-712,8-11 5366,69 8 1444,132 4-5476,89-2-806,21 2-267,-267-4-6,-1 0 0,0 0 0,1 0 1,-1 0-1,0 0 0,1 1 1,-1-1-1,0 0 0,0 1 0,1-1 1,-1 1-1,0 0 0,0-1 1,0 1-1,0 0 0,2 1 0,-3-2 14,-1 1-1,1-1 1,0 1-1,-1-1 0,1 1 1,0-1-1,-1 1 0,1-1 1,-1 1-1,1-1 0,-1 0 1,1 1-1,-1-1 1,1 0-1,-1 0 0,1 1 1,-1-1-1,1 0 0,-1 0 1,0 0-1,1 1 1,-1-1-1,1 0 0,-1 0 1,0 0-1,1 0 0,-1 0 1,1 0-1,-1 0 0,0 0 1,1-1-1,-1 1 1,1 0-1,-1 0 0,0-1 1,-125 2 425,-263-8 1023,349 4-1326,1 1 1,0 3-1,-1 1 1,1 1-1,-43 10 0,217-11-509,383-7-1386,-307 6-619,-285 10 2624,38-11-232,-77 3 1125,1-6-1,-122-17 0,226 20-1160,1 0 0,-1 0 0,1 1 0,0 1 0,-1-1 0,1 1 0,0 0 0,0 1 0,0 0 0,0 0 0,1 0 0,-1 1 0,1 0 0,0 0 0,0 1 0,-6 5 0,71-10-565,91-13 832,223-13-116,-368 26 2,62-2-432,-54-1 155,-42 0 554,-308-2 155,191 6-1319,0-4-3411,136 2-2426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44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26 8520,'0'0'18316,"8"9"-17382,-2-1-881,-3-10 83,-2-20 253,-4 4-66,1 36-332,10 19-1468,-8-37 1486,0 0 0,0 0-1,0 0 1,0 0 0,1 0-1,-1 0 1,0 0 0,0 0-1,0 0 1,0 0 0,0 0 0,0 0-1,0 0 1,0 0 0,0 0-1,0 0 1,0 0 0,0 0-1,0 0 1,0 0 0,-8-21 575,6 17-1292,12 21-430,-3-14-36,-4-17-1380,-3 3-3232,0-2-3823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01.5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 86 3171,'0'0'17344,"0"-7"-16511,0-18 238,0 51 346,13 157-1296,0 2-23,1 243-34,-2-131-11,-4-255-210,-8-41 160,0 0 0,1 1 0,-1-1 0,0 0 0,1 1-1,0-1 1,-1 0 0,1 0 0,0 1 0,-1-1 0,1 0 0,0 0-1,0 0 1,0 0 0,0 0 0,0 0 0,0 0 0,0 0 0,1 0 0,-1-1-1,0 1 1,0 0 0,1-1 0,1 1 0,144-15 707,78 29-139,-187-14-526,0 1 1,-1 2-1,73 17 1,-99-19-11,1-1 0,-1 0 0,1-1 0,18-1 1,-22 0-34,1 0 1,-1 1-1,0 0 0,0 1 1,0-1-1,0 1 1,0 1-1,0 0 1,0 0-1,10 4 0,-18-6 16,1 1-1,-1-1 0,0 0 1,0 0-1,0 0 0,1 0 1,-1 1-1,0-1 0,1 0 1,-1 0-1,0 0 0,0 0 1,1 0-1,-1 0 0,0 0 0,1 0 1,-1 0-1,0 0 0,1 0 1,-1 0-1,0 0 0,0 0 1,1 0-1,-1 0 0,0 0 1,1 0-1,-1 0 0,0 0 1,0-1-1,1 1 0,-1 0 1,0 0-1,0 0 0,1 0 1,-1-1-1,0 1 0,0 0 1,0 0-1,1-1 0,-1 1 0,0 0 1,0 0-1,0-1 0,0 1 1,1 0-1,-1-1 0,0-19 179,-10-20-186,-18-11-87,-2 1-1,-3 1 1,-39-45-1,-152-195-697,128 161 451,2-10 239,66 93 104,-1 2 1,-3 1 0,-48-51 0,-29-35 279,162 208-1164,271 409-224,-252-373 1097,48 82 22,-96-156-25,2-1 0,1-1 1,38 40-1,-51-63-64,0-1 1,-1 2-1,14 25 0,-39-91 321,-47-67-670,-100-146-7966,-200-234 7072,280 370-600,-11-14 2063,76 117 39,12 17-61,-1 0-1,0 0 1,0 0-1,-1 1 1,1 0-1,-1-1 1,0 1 0,-7-5-1,15 45 1565,8-9-1657,1-1 0,1 0 0,2-1 0,0 0 0,28 31 0,-16-20-28,333 431 2523,-147-134-1677,-204-316-664,2-1 0,0 0-1,1-1 1,25 24 0,-38-38-204,0-1 0,0 0 0,0 0 0,0 0 0,0 0-1,0 0 1,0 0 0,0 0 0,0 1 0,1-1 0,-1 0 0,0 0 0,0 0 0,0 0 0,0 0 0,0 0 0,0 0 0,1 0 0,-1 0 0,0 0 0,0 0 0,0 0 0,0 0 0,0 0 0,1 0 0,-1 0 0,0 0-1,0 0 1,0 0 0,0 0 0,0 0 0,1 0 0,-1 0 0,0 0 0,0 0 0,0 0 0,0 0 0,0 0 0,0 0 0,1 0 0,-1 0 0,0-1 0,0 1 0,0 0 0,0 0 0,0 0 0,0 0 0,0 0 0,0 0 0,0 0-1,1-1 1,-1 1 0,0 0 0,0 0 0,0 0 0,0 0 0,0 0 0,0-1 0,0 1 0,0 0 0,0 0 0,0 0 0,0 0 0,0 0 0,0-1 0,0 1 0,0 0 0,0 0 0,0 0 0,-2-12-6183,-2 2-5296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20.2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 7559,'0'0'9075,"12"2"-7986,99 5 502,0-4 0,129-14-1,-10 0-1514,902 14-55,-264 2 241,-809-7-41,-37 0-160,-1 2-1,1 0 0,-1 1 1,24 4-1,-34 0-21,-14 1-907,-16 0-4085,0-6-2681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0:01.3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1427 280 3395,'0'0'1201,"-9"4"-448,1 1-160,-41 22-1686,20-18 2346,4-9 3653,-7-42-4639,24 38-29,0 1 0,0 0 1,0 1-1,-1 0 0,1 0 1,-1 0-1,1 1 0,-1 1 1,0-1-1,-17 3 0,16-1-162,-1-1 0,1 0 0,-1-1 0,1 0 0,-1-1 0,1 0 0,-16-5 0,-37-23-68,51 23 38,-1 0 1,0 1-1,0 0 0,-1 1 0,1 0 0,-1 1 1,0 1-1,0 1 0,-21-2 0,20 4-52,1 2 0,0 0 0,-1 0 0,1 2 0,0-1 0,1 2 0,-1 0 0,1 1 0,0 0 0,-20 12 0,-12 13-74,-62 51 0,68-50 66,-10 8-19,1 3-1,2 2 1,-46 58-1,64-67 12,2 1 0,1 2 0,2 1 0,2 0-1,-19 53 1,20-42-56,3 2 0,2 0-1,2 1 1,-5 58 0,15-84 34,2-1 1,1 0-1,1 0 1,1 0-1,2 0 1,1 0-1,0 0 1,2-1-1,2 0 0,13 31 1,20 23-19,5-2 0,92 121 0,-88-129 56,-32-45-73,1 0 1,1-1 0,0 0-1,27 19 1,-34-32 45,0 0 1,1-1 0,1-1-1,0-1 1,0 0 0,1-1-1,-1 0 1,30 6-1,32 0 66,1-3-1,133-1 0,-118-7 58,-32 0 12,96-9 0,-132 3-28,-1 0 0,0-2-1,0-1 1,-1 0 0,0-2 0,36-19 0,-21 5 66,-1-2 1,-1-1-1,-2-2 0,-1-2 1,-1-1-1,-2-1 0,-1-2 0,40-57 1,-30 31-40,-3-2-1,-2-1 1,-3-2 0,37-109 0,-39 75-232,-4-1 1,-5-1 0,-4-1-1,-5-1 1,-4 0-1,-9-179 1,-1 258 204,-1 1 0,-1-1 0,0 1 0,-2 0 0,-1 1 0,-1-1 0,-1 1 0,0 1 0,-2 0 1,0 0-1,-2 1 0,0 0 0,-1 1 0,-1 1 0,-1 0 0,-1 1 0,0 1 0,-1 1 0,0 0 0,-1 1 0,-1 1 0,-1 1 0,1 1 0,-2 1 0,1 0 0,-2 2 0,1 0 0,-1 2 0,0 1 0,-33-4 1,14 4-74,-1 3 0,1 2 1,-1 1-1,-57 10 0,18 4-1267,-101 33 0,69-15-1782,-2-3-2872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0.7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7976,'0'0'11947,"15"52"-11307,-9-23-351,5 7-161,-1 4-96,-7 2 32,1-5-192,-2-2-801,2-6-320,-2-8 768,-2-7 225,0-9-1410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1.0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21 116 3587,'0'0'16128,"-4"-8"-13795,-12-26-1015,16 33-1271,0-1-1,0 1 1,-1-1 0,1 1-1,0 0 1,0-1 0,1 1-1,-1-1 1,0 1 0,0 0 0,1-1-1,-1 1 1,0-1 0,1 1-1,0 0 1,-1 0 0,1-1-1,0 1 1,0 0 0,-1 0-1,1 0 1,0 0 0,0 0-1,0 0 1,0 0 0,0 0-1,1 0 1,-1 0 0,2-1-1,38-16 136,-38 17-152,8-3-33,1 0 0,-1 2 0,1-1 0,0 1 0,-1 1 0,1 0 0,0 1 0,0 0 0,0 1 0,0 0 0,0 1-1,22 6 1,-28-6 9,0 1-1,-1-1 1,1 1-1,0 0 1,-1 0-1,0 0 0,0 1 1,0 0-1,0 0 1,0 1-1,-1-1 1,0 1-1,0 0 0,0 0 1,0 0-1,-1 0 1,0 1-1,0 0 1,-1-1-1,1 1 1,-1 0-1,0 0 0,-1 0 1,0 1-1,2 10 1,-4-9 133,1-1 0,-1 1 0,0-1 1,-1 0-1,0 1 0,0-1 0,0 0 1,-1 0-1,0 0 0,0-1 0,-1 1 0,0-1 1,0 0-1,-1 0 0,1 0 0,-1 0 1,-1-1-1,1 0 0,-10 7 0,5-4-104,0 0-1,0-1 1,-1 0 0,0-1-1,-1-1 1,-13 6-1,17-9-514,0 1-1,0-1 1,1-1 0,-1 0-1,-13 1 1,18-16-21317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1.4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15919,'0'0'9284,"4"9"-8986,48 117-468,-46-117-529,-1-19-1477,-2-18-2866,-2 1-585,-1-3-3950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1.7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1 209 10698,'0'0'4383,"2"8"-2819,-1-4-1369,0 0 0,-1 0 1,1-1-1,1 1 0,-1-1 0,0 1 1,1-1-1,0 1 0,0-1 0,0 0 0,0 0 1,0 0-1,1 0 0,-1 0 0,1 0 0,0-1 1,0 1-1,0-1 0,0 0 0,0 0 0,0 0 1,1 0-1,-1-1 0,1 1 0,-1-1 0,1 0 1,0 0-1,-1 0 0,7 0 0,-6-1-69,-1 0 0,1 0-1,0-1 1,0 1-1,0-1 1,-1 0 0,1 0-1,-1-1 1,1 1 0,-1-1-1,1 1 1,-1-1-1,0 0 1,1-1 0,-1 1-1,0 0 1,-1-1 0,1 0-1,0 1 1,-1-1-1,1 0 1,1-4 0,0 0 101,-1 1 0,1-1 0,-1 0 0,-1 0 0,0 0 0,0 0 0,0 0 0,0-1 0,-1 1 0,0-15 0,-5 19-244,-3 10-26,-7 11-73,7-2 94,0 1 0,1 0 0,1 0 0,0 0 0,2 1 0,0 0 0,0-1 0,1 31 0,3-46-7,-1 0 0,0 0 1,0 0-1,1 0 0,0 0 0,-1 0 0,1 0 1,0 0-1,0-1 0,0 1 0,0 0 0,0 0 1,0-1-1,0 1 0,1-1 0,-1 1 0,0-1 0,1 0 1,0 1-1,-1-1 0,1 0 0,0 0 0,-1 0 1,1 0-1,0 0 0,0-1 0,0 1 0,0-1 1,0 1-1,0-1 0,0 1 0,0-1 0,0 0 1,0 0-1,0 0 0,0 0 0,0 0 0,0-1 0,0 1 1,0-1-1,-1 1 0,1-1 0,0 0 0,0 1 1,0-1-1,0 0 0,-1 0 0,1 0 0,0-1 1,-1 1-1,1 0 0,-1-1 0,1 1 0,-1-1 1,0 1-1,0-1 0,2-3 0,0-1-1299,-1 1 1,0-1-1,0 0 0,-1 0 0,0-1 1,1-9-1,-1-17-8014</inkml:trace>
  <inkml:trace contextRef="#ctx0" brushRef="#br0" timeOffset="1">57 1 8776,'0'0'14990,"56"35"-17808,-30-24-3684,2-1-4485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2.1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1 13869,'0'0'9817,"-8"9"-9779,-25 32-193,32-39-9,-1-1 0,1 0 0,0 1 0,0 0 0,0-1-1,0 1 1,0 0 0,0-1 0,1 1 0,-1 0 0,1 0 0,-1 0 0,1-1 0,0 1 0,-1 0 0,1 0 0,0 0 0,0 3-1,1-4 75,-1 0-1,1 0 0,0 0 0,-1 1 0,1-1 0,0 0 0,0 0 0,0 0 0,0-1 0,0 1 0,0 0 1,0 0-1,0 0 0,0-1 0,0 1 0,0 0 0,0-1 0,0 1 0,1-1 0,1 1 0,7 1-133,1 0-1,0 0 1,0-2-1,21 1 0,-14-1 423,-16 0-27,1 0 1,-1 0 0,1 0 0,-1 0 0,1 1-1,-1-1 1,1 1 0,-1 0 0,1 0 0,-1 0-1,0 0 1,1 0 0,-1 0 0,0 1 0,0-1-1,0 1 1,0-1 0,0 1 0,0 0-1,-1 0 1,1 0 0,0 0 0,1 3 0,-3-3 21,0 0-1,0 0 1,1 1 0,-2-1 0,1 0 0,0 0 0,0 0 0,-1 0 0,1 1 0,-1-1 0,0 0 0,0 0-1,1 0 1,-1 0 0,-1 0 0,1 0 0,0-1 0,0 1 0,-1 0 0,1 0 0,-1-1 0,1 1 0,-1-1-1,0 0 1,0 1 0,-3 1 0,-2 2-23,1 1 0,-2-2 0,1 1-1,0-1 1,-1 0 0,0 0 0,0-1 0,0 0 0,0-1-1,0 0 1,-1 0 0,1 0 0,-1-1 0,1-1 0,-12 1-1,20-1-295,0 0 0,-1 0-1,1-1 1,0 1 0,0 0-1,-1 0 1,1 0-1,0 0 1,0 0 0,-1 0-1,1 0 1,0 0 0,0 0-1,-1-1 1,1 1-1,0 0 1,0 0 0,0 0-1,-1 0 1,1-1 0,0 1-1,0 0 1,0 0-1,0 0 1,0-1 0,0 1-1,-1 0 1,1 0 0,0-1-1,0 1 1,0 0 0,0 0-1,0-1 1,0 1-1,0 0 1,0 0 0,0-1-1,0 1 1,0 0 0,0 0-1,0-1 1,0 1-1,0 0 1,0 0 0,0-1-1,1 1 1,-1 0 0,0 0-1,0-1 1,0 1-1,0 0 1,0 0 0,1-1-1,8-9-9480,4 3-1833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13997,'0'0'13645,"-9"59"-13933,3-21 320,0 4 0,1 1 32,-1-2-32,2-3-32,-3-4-1313,-1-6-385,-9-9-1313,0-7-3427,-1-8-3940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2.6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33 77 2851,'0'0'18577,"39"-4"-12886,-37 3-5648,0-1-1,-1 1 1,1 0-1,0-1 1,0 1 0,-1-1-1,1 0 1,0 0-1,-1 1 1,0-1 0,1 0-1,-1 0 1,0 0-1,0-1 1,0 1 0,-1 0-1,1 0 1,0 0-1,-1-1 1,1-3-1,-1 5-35,0-1 0,0 1-1,0 0 1,0 0 0,-1-1-1,1 1 1,0 0 0,-1 0-1,1 0 1,-1 0-1,1-1 1,-1 1 0,1 0-1,-1 0 1,0 0 0,0 0-1,1 0 1,-1 0-1,0 1 1,0-1 0,0 0-1,0 0 1,0 1 0,0-1-1,0 0 1,-1 1-1,1-1 1,0 1 0,0 0-1,0-1 1,0 1 0,-1 0-1,1 0 1,0-1 0,0 1-1,-1 0 1,1 0-1,-2 1 1,0-1-9,1 0 0,-1 0 0,1 1 0,-1-1 0,1 1 0,-1 0 0,1 0 0,0 0 0,-1 0 0,1 0-1,0 0 1,0 0 0,0 1 0,0-1 0,0 1 0,0 0 0,0-1 0,0 1 0,1 0 0,-1 0 0,1 0 0,-1 0 0,1 1 0,0-1 0,0 0 0,0 0 0,0 1-1,0-1 1,0 1 0,0 2 0,-2 8 48,1 1 0,0 0 0,1-1 0,1 18 0,0-29-49,0 0 1,0 0-1,0 0 1,1 0-1,-1 0 0,0 0 1,1 0-1,0-1 1,-1 1-1,1 0 1,0 0-1,0-1 1,0 1-1,0 0 1,0-1-1,1 1 1,-1-1-1,0 1 1,1-1-1,-1 0 1,1 1-1,2 0 1,0 1 76,0-2 1,0 1 0,0 0 0,1-1 0,-1 0-1,0 0 1,1 0 0,-1 0 0,9-1-1,46-6-1334,-14-12-4821,-20-1-3950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7.7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55 6919,'0'0'5370,"3"-8"-2039,1-3-2325,9-25 3428,-12 41-514,7 42-2213,-2 36-377,-5-42-1224,3 1-1,1-1 0,2 0 1,13 45-1,-12-71-315,-5-23-1669,-4-26-3100,-9 6-1598,-6-4-3678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8.1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84 11243,'0'0'14381,"75"-31"-13804,-38 19-129,6 1-95,-2 0-225,0 2-64,-5 3-64,-8 2-32,-10 4-993,-3 0-961,-7 0-1762,-8 5-2113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8.4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0 330 8552,'0'0'10378,"56"1"-6791,-22-8-1377,7-6-576,2-1-609,2-2-577,-10 5-352,1 2-64,-10 4-416,-6 1-1954,-7-1-2371,-5 2-5092</inkml:trace>
  <inkml:trace contextRef="#ctx0" brushRef="#br0" timeOffset="1">402 0 21140,'0'0'6459,"1"10"-6464,9 101 116,-7-52 309,3-1 1,17 72-1,-5-88 320,-17-40-836,-1-1 1,1 0 0,-1 0-1,1 0 1,-1 0 0,1 0 0,0 0-1,-1 0 1,1 0 0,0 0 0,0 0-1,0 0 1,0-1 0,0 1 0,0 0-1,0-1 1,0 1 0,0 0 0,0-1-1,0 0 1,0 1 0,1-1 0,-1 1-1,0-1 1,0 0 0,0 0 0,1 0-1,-1 0 1,0 0 0,0 0 0,0 0-1,1 0 1,-1 0 0,2-1 0,-2 0-529,0 0-1,0 0 1,0 0 0,-1 0 0,1 0 0,0 0 0,0 0 0,-1-1 0,1 1-1,-1 0 1,1 0 0,-1-1 0,1 1 0,-1-3 0,1 3-291,3-17-8806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8.8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63 21 18257,'0'0'8739,"-9"12"-8643,-27 37-64,34-45-19,-1 0 0,1 0 0,0 0-1,1 0 1,-1 1 0,1-1 0,-1 0-1,1 1 1,1-1 0,-1 1 0,1-1-1,-1 1 1,1 0 0,1-1 0,-1 1-1,1-1 1,1 8 0,-2-11 8,1-1 1,-1 1-1,1 0 1,-1 0-1,1 0 1,-1 0-1,1-1 1,0 1-1,-1 0 1,1-1 0,0 1-1,-1 0 1,1-1-1,0 1 1,0-1-1,0 1 1,0-1-1,0 0 1,0 1-1,-1-1 1,1 0-1,0 1 1,0-1-1,0 0 1,0 0-1,0 0 1,0 0-1,0 0 1,0 0-1,0 0 1,0 0-1,0-1 1,0 1-1,0 0 1,0-1-1,0 1 1,0 0-1,-1-1 1,1 1-1,2-2 1,34-21 1044,-29 11-1017,0 0 0,-1 0 0,-1-1 0,0 0 0,0 0-1,-1-1 1,-1 1 0,0-1 0,2-20 0,-6 31-89,-6 33-203,0-3 176,1 1 0,-3 52 1,8-79 19,0 0 1,0 0 0,0 0-1,0-1 1,0 1-1,0 0 1,0 0-1,0 0 1,1 0 0,-1 0-1,0 0 1,0 0-1,1 0 1,-1 0 0,1-1-1,-1 1 1,1 0-1,-1 0 1,1 0 0,0-1-1,-1 1 1,1 0-1,0-1 1,-1 1 0,1-1-1,0 1 1,0 0-1,0-1 1,-1 0 0,1 1-1,0-1 1,0 0-1,0 1 1,0-1-1,0 0 1,0 0 0,0 0-1,0 1 1,0-1-1,0 0 1,-1-1 0,1 1-1,1 0 1,2 0-349,-1-1-1,-1 0 1,1 0 0,0 0 0,0 0-1,0 0 1,0-1 0,-1 1 0,1-1-1,-1 0 1,1 0 0,3-3 0,16-20-5691,0-5-2973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9.2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96 214 4420,'0'0'8429,"-7"10"-4542,3-3-3323,-14 19 2063,-24 46 1,38-65-2530,1 0 0,0 0 0,0 1 0,0-1 0,1 1 0,0 0 0,0 0 0,1-1 0,0 1 0,1 0 0,-1 0 0,2 0 0,0 13 0,0-20-81,-1 1-1,0-1 1,1 1 0,0 0 0,-1-1 0,1 1 0,0-1 0,-1 1 0,1-1 0,0 1 0,0-1 0,0 0 0,0 0-1,1 1 1,-1-1 0,0 0 0,0 0 0,1 0 0,-1 0 0,1 0 0,-1-1 0,1 1 0,-1 0 0,1-1-1,-1 1 1,1-1 0,0 1 0,-1-1 0,1 0 0,0 1 0,-1-1 0,1 0 0,0 0 0,-1-1 0,1 1 0,0 0-1,-1 0 1,1-1 0,0 1 0,-1-1 0,1 1 0,-1-1 0,1 0 0,1-1 0,4-1 108,-1-1 1,1 0-1,-1 0 0,0 0 1,0-1-1,-1 0 1,1 0-1,7-11 0,5-10-30,-1-1 0,-1-1 0,-2-1 0,15-41 0,-22 50-70,-1 0-1,-1 0 1,0-1 0,-2 0 0,0 0 0,-2 0-1,-1-33 1,0 52-21,0 0 0,0 0 0,0 0 0,0 0 1,0 1-1,-1-1 0,1 0 0,-1 0 0,1 0 0,-1 1 0,0-1 0,0 0 0,0 1 0,0-1 0,0 0 1,0 1-1,0 0 0,0-1 0,-1 1 0,1 0 0,-1-1 0,1 1 0,-1 0 0,1 0 0,-1 0 0,1 0 1,-1 0-1,0 1 0,0-1 0,1 0 0,-1 1 0,0 0 0,0-1 0,0 1 0,0 0 0,0 0 1,0 0-1,1 0 0,-4 0 0,0 1-7,0 0 0,-1 0 1,1 1-1,0 0 0,0 0 0,0 0 1,0 0-1,0 1 0,1 0 0,-1 0 1,1 0-1,-7 6 0,10-8 2,-42 47-66,41-45 69,0 0 0,0 0 0,0 0 0,0 0 0,1 0 0,-1 1 0,1-1-1,0 0 1,0 1 0,0-1 0,0 1 0,0-1 0,1 1 0,0 0 0,0 4 0,1-7 6,1 0 0,0 0 0,0-1-1,0 1 1,0-1 0,-1 1 0,1-1 0,0 0 0,0 0 0,0 1 0,0-1 0,0-1 0,0 1 0,0 0 0,2-1-1,3 1 22,38-2-232,-29 0 36,1 1 0,-1 1 0,1 1 1,31 4-1,-44-4 160,-1 0 0,1 0 0,-1 0 0,0 0 0,0 1 0,0-1 0,0 1 0,0 0 0,0 0 0,0 0 0,0 0 0,-1 0 0,1 1 0,-1-1 1,0 1-1,1 0 0,-1-1 0,-1 1 0,1 0 0,0 0 0,-1 0 0,1 1 0,-1-1 0,0 0 0,0 1 0,0-1 0,0 0 0,0 7 0,-1-5 5,2 7-62,0 1 1,-2-1-1,1 1 0,-1 0 0,-1 0 0,0-1 0,-5 17 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9.6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72 13613,'0'0'12326,"9"-6"-12192,25-20-1,-32 25-79,-1 0 0,0 0 1,1-1-1,-1 1 0,0 0 0,0 0 0,0-1 1,0 1-1,0-1 0,0 1 0,0-1 0,-1 1 1,2-3-1,-2 3-24,0 1 1,0-1 0,0 1 0,0-1-1,0 1 1,0-1 0,0 1 0,0-1-1,-1 1 1,1-1 0,0 1-1,0-1 1,0 1 0,-1-1 0,1 1-1,0-1 1,0 1 0,-1-1 0,1 1-1,-1 0 1,1-1 0,0 1-1,-1 0 1,1-1 0,-1 1 0,0-1-1,-1 0 7,-1 0-1,1 0 0,-1 0 1,1 1-1,-1-1 0,1 1 1,-1-1-1,1 1 0,-1 0 1,0 0-1,1 0 0,-4 1 1,1 1-45,0 0 0,0 0 0,0 1 0,0 0 1,0 0-1,0 0 0,1 0 0,-1 1 0,1 0 1,0 0-1,0 0 0,0 0 0,1 0 0,0 1 0,-1 0 1,2 0-1,-1 0 0,-3 9 0,2-7 38,1 0 0,0 0-1,1 0 1,0 1 0,0-1-1,0 1 1,1-1 0,0 1-1,1 0 1,0-1 0,0 1-1,0-1 1,3 14 0,-2-19-13,1 0 0,-1 0 0,0 0 0,0-1 1,1 1-1,-1 0 0,1-1 0,0 1 1,-1-1-1,1 0 0,0 0 0,0 1 0,0-1 1,0 0-1,0-1 0,0 1 0,0 0 0,0-1 1,0 1-1,0-1 0,0 1 0,0-1 0,0 0 1,4 0-1,55-2 325,-58 2-324,11-2 31,0-1 1,-1 0 0,1-1-1,-1-1 1,14-6 0,-20 8-545,0-1 0,0 1 0,0-1 0,-1 0 0,0-1 0,1 0 0,-2 0 0,1 0 0,0-1 0,6-8 1,-6-6-6478,-5 3-5878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9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64 16367,'0'0'5830,"49"-21"-3844,-16 12-1121,3 2-705,7 0-128,0-2-2018,-2-2-6886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0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175 26 8104,'0'0'18262,"-9"-6"-17733,7 5-511,0-1-16,0 0 0,-1 0-1,1 1 1,0-1 0,0 1 0,-1 0 0,1-1 0,-1 1 0,1 0 0,-1 1 0,1-1 0,-1 0 0,0 1 0,1-1 0,-1 1 0,0 0-1,1 0 1,-1 0 0,0 0 0,0 0 0,1 1 0,-1-1 0,0 1 0,1 0 0,-1 0 0,1 0 0,-1 0 0,1 0 0,0 0 0,-1 1-1,1-1 1,0 1 0,0 0 0,-4 3 0,6-5-5,-51 56-2,49-53-25,-1 0 1,1 0-1,0 0 0,0 1 1,0-1-1,0 0 0,1 1 1,-1 0-1,1-1 0,0 1 1,0 0-1,0-1 0,1 1 1,-1 0-1,1 0 0,0 7 1,1-10 8,0 0 0,-1-1 0,1 1 0,-1 0 1,1 0-1,0-1 0,0 1 0,-1 0 0,1-1 1,0 1-1,0-1 0,0 1 0,0-1 0,0 0 0,0 1 1,0-1-1,0 0 0,0 0 0,0 1 0,0-1 0,0 0 1,1 0-1,29 2-317,-23-2 167,20 1-272,-16-2 303,-1 2 0,0-1 1,0 2-1,0-1 0,16 6 0,-24-7 132,-1 1 1,1 1-1,-1-1 0,0 0 0,1 0 1,-1 1-1,0-1 0,0 1 1,0 0-1,0 0 0,-1 0 1,1-1-1,0 2 0,-1-1 0,1 0 1,-1 0-1,0 0 0,0 1 1,0-1-1,0 1 0,0-1 1,0 1-1,0-1 0,-1 1 0,0-1 1,1 1-1,-1 0 0,0 4 1,0-2 116,-1 0 0,1 0 0,-1 0 0,0 0 1,0 0-1,0 0 0,-1 0 0,1 0 0,-1-1 1,0 1-1,-1-1 0,1 1 0,-1-1 0,0 0 1,0 0-1,0 0 0,-1 0 0,1-1 0,-8 7 1,5-6 0,0 0 1,-1-1-1,1 1 1,-1-1-1,0-1 1,0 1-1,0-1 1,0 0-1,0-1 1,0 0 0,-1 0-1,1 0 1,-10-1-1,15 0-251,0-1 0,0 1 1,1-1-1,-1 0 0,0 0 0,0 1 0,1-1 0,-1 0 0,0 0 1,1 0-1,-1-1 0,1 1 0,-1 0 0,1-1 0,0 1 0,0-1 1,-1 1-1,1-1 0,0 1 0,0-1 0,1 0 0,-1 0 0,0 1 1,0-1-1,1 0 0,-1 0 0,1 0 0,0 0 0,-1 0 0,1 0 1,0-3-1,0-5-1520,-1 0 0,1 1 0,1-1 0,-1 1 1,4-15-1,14-22-6865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1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0 171 11179,'0'0'10169,"2"12"-9662,1 24-145,-1 0 1,-4 48-1,0-52 169,1 1 0,1 0 0,2 0 0,11 57 1,1-62 542,-14-28-1024,0 1 0,0-1 0,1 0 0,-1 1 0,1-1 0,-1 0 0,0 1-1,1-1 1,-1 0 0,1 0 0,-1 0 0,0 0 0,1 1 0,-1-1 0,1 0 0,-1 0 0,1 0-1,-1 0 1,1 0 0,-1 0 0,0 0 0,1 0 0,-1 0 0,1 0 0,-1 0 0,1 0 0,-1-1-1,1 1 1,-1 0 0,0 0 0,2-1 0,0-1 62,0 0 0,0-1 0,-1 1 0,1-1 0,0 1 0,-1-1 0,1 1 0,-1-1 0,0 0 0,0 0 0,0 0-1,0 0 1,-1 0 0,1-3 0,8-121-496,-6 131 364,-1 0-1,0-1 1,1 1 0,0-1-1,-1 0 1,1 0 0,1 0-1,-1 0 1,0 0-1,1-1 1,-1 0 0,1 1-1,0-1 1,0 0 0,0-1-1,0 1 1,0-1 0,0 0-1,0 0 1,0 0 0,0 0-1,1-1 1,-1 0 0,0 0-1,1 0 1,-1 0 0,7-2-1,-5 2 18,1-1-1,0-1 0,-1 1 1,1-1-1,-1 0 0,0 0 1,0-1-1,1 0 0,-2 0 1,1-1-1,0 1 1,-1-1-1,1-1 0,-1 1 1,0-1-1,-1 1 0,6-7 1,-6 3 23,1 0 0,-1-1-1,-1 1 1,5-16 0,-6 20-14,-1 0-1,-1 0 1,1 0-1,0 0 1,-1 0-1,0-1 1,0 1-1,0 0 1,0 0-1,-1 0 0,0 0 1,0 0-1,-1-5 1,2 9-17,0-1 0,-1 0-1,1 0 1,0 0 0,-1 1 0,1-1 0,0 0 0,-1 1 0,1-1-1,-1 0 1,1 1 0,-1-1 0,0 1 0,1-1 0,-1 1 0,1-1-1,-1 1 1,0-1 0,1 1 0,-1-1 0,0 1 0,0 0 0,1 0-1,-1-1 1,0 1 0,0 0 0,0 0 0,1 0 0,-3 0 0,2 0-6,-1 1 0,1-1 0,-1 1 0,1 0 0,-1 0 0,1 0 0,-1 0 0,1 0 0,0 0 0,-1 0 0,1 0 0,0 0 1,-1 3-1,-29 45-96,31-48 124,-5 8 21,1-1-1,1 1 0,0-1 0,0 1 1,1 0-1,0 0 0,0 0 1,0 12-1,2-17-27,0-1 0,0 0 1,1 1-1,-1-1 0,1 0 0,0 0 0,-1 1 1,2-1-1,-1 0 0,0 0 0,1 0 0,-1 0 1,1-1-1,0 1 0,0 0 0,0-1 0,0 1 1,0-1-1,1 1 0,-1-1 0,1 0 0,-1 0 0,1 0 1,0-1-1,0 1 0,3 1 0,0-1 7,-1 0 1,1 0-1,0 0 0,-1-1 0,1 0 0,0 0 0,0 0 1,0-1-1,0 0 0,-1 0 0,1-1 0,0 1 0,0-1 1,0-1-1,-1 1 0,1-1 0,0 0 0,-1 0 1,0 0-1,1-1 0,-1 0 0,0 0 0,0 0 0,-1-1 1,1 0-1,-1 0 0,7-7 0,5-7-11,0-1 1,-2-1-1,0 0 1,-1-1-1,14-32 0,22-58-143,-46 102 143,0-1 1,0 0-1,-1 0 1,0 0-1,0 0 0,-1 0 1,-1 0-1,0-1 1,-1-15-1,0 26-8,1-1 0,0 1 0,0 0-1,0 0 1,0-1 0,-1 1-1,1 0 1,0-1 0,0 1 0,0 0-1,-1 0 1,1 0 0,0-1-1,0 1 1,-1 0 0,1 0 0,0 0-1,-1-1 1,1 1 0,0 0-1,-1 0 1,1 0 0,0 0 0,-1 0-1,1 0 1,0 0 0,-1 0-1,1 0 1,0 0 0,-1 0-1,1 0 1,0 0 0,-1 0 0,1 0-1,0 0 1,-1 0 0,1 0-1,0 1 1,0-1 0,-1 0 0,1 0-1,0 0 1,-1 0 0,1 1-1,0-1 1,0 0 0,-1 0 0,1 1-1,-14 10-182,1 4 180,1 1 1,1 0-1,1 1 1,0 0 0,1 0-1,1 1 1,1 0-1,0 1 1,1-1 0,1 1-1,1 1 1,1-1 0,1 0-1,0 1 1,1-1-1,1 1 1,4 22 0,-4-39 16,1 0 1,-1 0-1,1-1 1,0 1-1,0-1 1,0 1-1,0-1 1,0 1 0,1-1-1,-1 0 1,1 1-1,0-1 1,0 0-1,-1 0 1,1 0-1,0-1 1,1 1-1,-1 0 1,0-1 0,0 1-1,1-1 1,-1 0-1,1 0 1,-1 0-1,1 0 1,-1 0-1,1 0 1,0-1-1,-1 1 1,1-1-1,0 0 1,0 0 0,-1 0-1,1 0 1,0 0-1,0-1 1,-1 1-1,1-1 1,4-1-1,2 0 25,0-1-1,-1 0 1,1-1 0,-1 0-1,1 0 1,-1-1-1,0 0 1,-1 0-1,1-1 1,10-10 0,5-12-4,-2-1 1,0-1 0,-2 0 0,-2-2-1,0 0 1,-3-1 0,0-1 0,-2 0-1,8-42 1,-19 73-61,0-1-1,0 1 1,0-1-1,-1 0 1,0 0 0,0 1-1,0-1 1,-1-4-1,1 8 24,0-1-1,0 1 1,0 0 0,0 0-1,0-1 1,0 1-1,-1 0 1,1 0 0,0-1-1,0 1 1,0 0-1,0 0 1,0-1 0,-1 1-1,1 0 1,0 0-1,0 0 1,0 0 0,-1-1-1,1 1 1,0 0-1,0 0 1,-1 0 0,1 0-1,0 0 1,0 0-1,-1 0 1,1 0 0,0 0-1,0-1 1,-1 1-1,1 0 1,0 0 0,-1 0-1,1 1 1,-1-1-1,-15 12-290,8-1 262,0-1 1,1 1 0,1 0-1,0 0 1,0 1-1,1 0 1,0 0 0,1 0-1,1 1 1,-4 19 0,2 7 45,1 0 0,2 46 0,1-83 2,1 0-1,0 0 1,0 0-1,0 0 1,0 0-1,0 0 1,1 0-1,-1 0 1,1 1-1,-1-1 1,1 0-1,0 0 0,0-1 1,-1 1-1,2 0 1,-1 0-1,0 0 1,0-1-1,0 1 1,1 0-1,-1-1 1,1 1-1,-1-1 1,1 0-1,0 1 1,-1-1-1,1 0 1,0 0-1,0 0 1,0 0-1,0 0 1,0-1-1,0 1 1,0-1-1,0 1 1,0-1-1,0 0 1,0 0-1,0 0 0,1 0 1,-1 0-1,0 0 1,2-1-1,3 0 41,1-1-1,-1 1 1,0-2 0,0 1-1,0-1 1,0 0-1,-1 0 1,1-1-1,-1 0 1,0 0-1,9-8 1,-1-3-11,-1 0 1,0 0 0,-1-1-1,-1-1 1,-1 0 0,0-1-1,8-21 1,44-137 27,-48 128-89,-12 43-493,-5 11 209,-7 26 127,-12 50 222,17-50-30,1-1 0,1 1 0,3 42-1,1-62 7,0 0-1,1 0 0,0-1 1,0 1-1,2-1 0,-1 1 1,1-1-1,1 0 0,0-1 1,0 1-1,1-1 0,10 12 0,-13-20 280,-4-10-181,-8-14-101,-20-17-414,-39-41 1,38 47 554,-45-63-1,75 96-152,0 0 1,0-1 0,0 1-1,0 0 1,0 0-1,0 0 1,0 0-1,-1 0 1,1-1 0,0 1-1,0 0 1,0 0-1,0 0 1,0-1 0,0 1-1,0 0 1,0 0-1,0 0 1,0 0 0,0-1-1,0 1 1,0 0-1,0 0 1,0 0 0,0-1-1,0 1 1,1 0-1,-1 0 1,0 0 0,0 0-1,0 0 1,0-1-1,0 1 1,0 0 0,0 0-1,1 0 1,-1 0-1,0 0 1,0-1-1,0 1 1,0 0 0,0 0-1,1 0 1,-1 0-1,0 0 1,0 0 0,0 0-1,15-2 158,22 6 30,-33-4-187,127 13-2609,-81-13-2413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2851,'3'-9'10148,"-1"4"-9567,0 0 0,1 0 0,-1 1 0,1-1 0,0 1 0,0-1-1,0 1 1,0 0 0,1 0 0,0 0 0,0 1 0,0 0 0,6-5 0,-4 5-270,0 0-1,0 0 1,0 0-1,1 1 1,-1 0 0,1 0-1,9-1 1,9-1 299,1 2 0,37 0 0,-55 2-591,0 1 1,0-1 0,0 1-1,0 1 1,-1 0 0,1 0 0,0 0-1,-1 1 1,0 0 0,1 0-1,12 9 1,-19-11-33,1 0 0,-1 0 0,0 0 0,1 0 0,-1 1 0,0-1 0,0 0 0,0 1 0,0-1 1,0 1-1,0-1 0,0 1 0,0-1 0,0 1 0,-1 0 0,1-1 0,-1 1 0,1 0 0,-1 0 0,0-1 0,0 1 0,0 0 0,0 3 0,-1-3 32,1 1-1,-1-1 1,-1 0 0,1 1-1,0-1 1,0 0 0,-1 1-1,1-1 1,-1 0-1,0 0 1,0 0 0,0 0-1,-4 2 1,-6 5 203,0-1 1,-1-1-1,0 0 1,-16 5-1,16-7-203,4-2-208,1 1 1,0-1-1,0 1 1,-12 9 0,29-14-5815,18 3 2228,-10-1 655,16-1-3558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3.6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244 27 7335,'0'-1'539,"0"0"-1,0 0 1,0-1-1,0 1 1,0 0-1,-1 0 1,1 0 0,0 0-1,-1 0 1,1 0-1,0 1 1,-1-1-1,1 0 1,-1 0 0,1 0-1,-1 0 1,0 0-1,1 1 1,-1-1 0,0 0-1,0 0 1,-1 0-1,0 0-271,1 0 0,-1 0 0,0 1 0,1-1 0,-1 1 0,0 0 0,0-1 0,0 1 0,1 0 0,-1 0 0,0 0 0,-2 1 0,-1-1-270,0 1 0,1 0 1,-1 0-1,1 1 0,-1-1 1,1 1-1,0 0 0,0 1 1,0-1-1,-6 5 0,-7 8 228,1 1 0,1 1 0,1 0 0,0 1-1,1 0 1,-12 24 0,19-31-124,0 0-1,1 1 1,0 0 0,1 0 0,1 0-1,0 0 1,0 1 0,1-1-1,1 1 1,0 0 0,1-1-1,1 18 1,0-27-88,0 0 0,0 0-1,0 0 1,1-1 0,-1 1 0,0-1-1,1 1 1,0-1 0,0 0 0,0 1-1,0-1 1,0 0 0,0 0 0,0 0 0,1-1-1,-1 1 1,0-1 0,1 1 0,0-1-1,-1 0 1,1 0 0,0 0 0,0 0 0,0 0-1,4 0 1,1 1 42,-1-1-1,1 0 0,-1 0 1,1-1-1,0 0 1,-1 0-1,1-1 1,14-3-1,-20 4-26,0-1 0,0 0 0,0 0 0,0 0 0,0 0 0,0 0 0,0 0 0,-1 0 0,1-1-1,0 1 1,-1-1 0,1 1 0,-1-1 0,1 0 0,-1 0 0,0 1 0,1-1 0,-1 0 0,0 0 0,0 0 0,-1 0 0,1 0 0,0 0 0,-1-1 0,1 1-1,-1 0 1,0 0 0,1 0 0,-1-1 0,0 1 0,-1 0 0,1 0 0,0 0 0,-1-1 0,1 1 0,-1 0 0,1 0 0,-1 0 0,0 0 0,0 0-1,0 0 1,0 0 0,0 0 0,-1 1 0,1-1 0,0 0 0,-1 1 0,0-1 0,1 1 0,-1-1 0,0 1 0,0 0 0,1-1 0,-1 1 0,0 0 0,0 0-1,0 1 1,0-1 0,-4-1 0,-24-3-141,40 5-75,55-2 78,-50-2-211,-1-1 0,1 0-1,19-11 1,9-3-267,-42 19 579,-1 0 1,1 0 0,-1-1-1,0 1 1,1 0 0,-1 0-1,1 0 1,-1 0 0,0 0 0,1 0-1,-1 0 1,1 0 0,-1 0-1,1 0 1,-1 1 0,0-1-1,1 0 1,-1 0 0,1 0 0,-1 0-1,0 1 1,1-1 0,-1 0-1,0 0 1,1 1 0,-1-1-1,0 0 1,1 0 0,-1 1 0,0-1-1,0 0 1,1 1 0,-1-1-1,0 1 1,0-1 0,0 0-1,0 1 1,1-1 0,-1 1 0,0 0-1,3 27-99,-10 29 316,-7-2 301,-3 22 584,21-70-1197,6-12-295,9-11-1004,21-38-7950,-18 18-283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4.5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32 260 13933,'0'0'6481,"-4"10"-3790,4-9-2655,-5 10 387,0 1-1,1 0 1,0 0-1,1 0 1,1 0-1,0 1 1,0 19-1,2-30-422,0-1 0,1 0 1,-1 0-1,1 0 0,-1 1 0,1-1 0,0 0 1,0 0-1,-1 0 0,1 0 0,0 0 0,0 0 1,0-1-1,0 1 0,0 0 0,0 0 0,0-1 1,0 1-1,0 0 0,1-1 0,-1 1 0,0-1 0,0 0 1,0 1-1,1-1 0,-1 0 0,0 0 0,1 0 1,-1 0-1,0 0 0,0 0 0,1 0 0,-1 0 1,2-1-1,1 1-23,0 0 0,0-1 0,1 1-1,-1-1 1,0 0 0,0-1 0,0 1 0,0 0 0,6-5 0,-1-1-2,-1 0-1,0-1 1,0 0 0,-1 0 0,0 0-1,0-1 1,-1 0 0,0-1 0,0 0 0,6-17-1,-26 106-43,11-64 153,1-1-1,1 30 1,1-43-80,0-1 1,0 1-1,0 0 1,0 0-1,1-1 1,-1 1-1,0 0 1,0-1-1,1 1 1,-1 0-1,0-1 1,1 1-1,-1-1 1,1 1-1,-1-1 1,1 1-1,-1-1 1,1 1-1,-1-1 1,1 1-1,0-1 1,-1 0-1,1 1 1,0-1-1,-1 0 1,1 1-1,0-1 1,-1 0-1,1 0 1,0 0-1,-1 0 1,1 0-1,0 0 1,-1 0-1,1 0 1,0 0-1,0 0 0,-1 0 1,1 0-1,0 0 1,-1 0-1,1-1 1,0 1-1,-1 0 1,1-1-1,1 0 1,34-17 211,-20 4-322,-1-1 0,-1 0 1,0-1-1,-1-1 0,0 0 0,-2-1 1,0 0-1,11-27 0,-4 2-50,-1-2 0,17-75 0,-29 86 79,-5 22 9,-3 17-107,-33 96 315,23-72 83,2 1-1,1 1 1,2 0-1,1 0 0,1 1 1,-3 46-1,9-74-213,0 0 1,1 0-1,-1 0 0,1 0 0,0 0 1,0 0-1,0 0 0,1 0 0,-1-1 1,4 6-1,-4-7 4,0-1-1,0 1 1,0-1-1,0 1 1,0-1 0,1 0-1,-1 0 1,0 0 0,1 0-1,-1 0 1,1 0 0,-1 0-1,1 0 1,0 0 0,-1-1-1,1 1 1,0 0-1,-1-1 1,1 0 0,0 1-1,0-1 1,0 0 0,-1 0-1,1 0 1,0 0 0,2-1-1,-4 1-13,1-1 0,0 0 0,-1 1 1,1-1-1,-1 0 0,1 0 0,-1 1 0,1-1 0,-1 0 0,1 0 0,-1 0 0,0 1 0,1-1 0,-1 0 0,0 0 1,0 0-1,0 0 0,0 0 0,0 0 0,0 0 0,0 0 0,0 0 0,0-1 0,-2-27 23,0 20-4,-1 0 0,0 0 0,0 1-1,0-1 1,-1 1 0,-1 0 0,1 0 0,-1 0-1,-1 0 1,0 1 0,-7-8 0,11 15-286,4 5 166,11 7 50,-2-8 73,0-1 0,0 0 0,0-1 0,1 0 0,-1-1 0,1-1 0,-1 0 1,1 0-1,0-1 0,-1 0 0,0-1 0,1 0 0,-1-1 0,0-1 0,0 1 0,0-2 0,14-7 0,-24 12-13,0 0 0,0-1-1,0 1 1,-1-1 0,1 1-1,0-1 1,0 1 0,0-1 0,0 1-1,0-1 1,-1 0 0,1 1 0,0-1-1,0 0 1,-1 0 0,1 0-1,-1 0 1,1 1 0,-1-1 0,1 0-1,-1 0 1,0 0 0,1 0 0,-1 0-1,0 0 1,0 0 0,1 0 0,-1 0-1,0 0 1,0 0 0,0-1-1,0 1 1,-1 0 0,1 0 0,0 0-1,-1-1 1,0 1-14,0 0 0,0 1-1,-1-1 1,1 1 0,0-1 0,0 1 0,-1-1-1,1 1 1,0 0 0,-1 0 0,1 0 0,0 0-1,-1 0 1,1 0 0,0 0 0,-1 0-1,1 0 1,0 0 0,-1 1 0,1-1 0,0 1-1,-1-1 1,1 1 0,0-1 0,0 1 0,0 0-1,-2 1 1,-2 2 4,0 0-1,1 0 1,-1 0 0,1 0-1,0 1 1,0 0-1,1 0 1,-1 0 0,1 0-1,0 0 1,1 1-1,-1-1 1,1 1 0,0 0-1,0 0 1,1 0-1,0 0 1,0 0 0,0 12-1,2-17 11,0 1 0,0 0-1,0-1 1,0 1 0,1-1-1,-1 0 1,0 1 0,1-1-1,-1 0 1,1 0 0,0 0 0,-1 0-1,1 0 1,0 0 0,0 0-1,-1-1 1,1 1 0,0-1-1,0 1 1,0-1 0,0 0 0,0 1-1,0-1 1,0 0 0,0 0-1,2-1 1,55-1-98,-46-1-57,-1 0 1,-1-1-1,1 0 0,0 0 1,12-8-1,-22 11 170,1-1 0,-1 1 0,0-1 0,1 0-1,-1 1 1,0-1 0,0 0 0,0 0 0,0 0-1,-1-1 1,1 1 0,2-4 0,-4 4 57,1 1 0,-1 0 0,0 0 0,0-1 0,0 1 0,0 0 1,0-1-1,0 1 0,0 0 0,0 0 0,-1-1 0,1 1 0,0 0 0,-1 0 0,1-1 1,-1 1-1,0 0 0,1 0 0,-1 0 0,0 0 0,1 0 0,-1 0 0,0 0 0,0 0 0,0 0 1,0 0-1,0 1 0,-2-3 0,-101-72 1100,105 71-1435,13 1 10,25 0-427,-28 2 199,-5 1 28,24-5-1555,-20-3-1517,-11-6-3530,-10-3-4628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4.9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17104,'0'0'6887,"54"3"-6983,-13 4-833,2 1-6887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5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7239,'0'0'17157,"5"11"-16692,0 4-332,-1 0-1,0 1 1,-1-1 0,0 1-1,-2 0 1,0 23 0,-10 110 116,2-60 126,7-89-361,0 1 1,0-1-1,0 0 0,0 0 0,0 1 0,-1-1 0,1 0 0,0 1 0,0-1 0,0 0 1,0 1-1,0-1 0,0 0 0,0 0 0,1 1 0,-1-1 0,0 0 0,0 1 1,0-1-1,0 0 0,0 1 0,0-1 0,0 0 0,1 0 0,-1 1 0,0-1 0,0 0 1,0 0-1,1 0 0,-1 1 0,0-1 0,0 0 0,1 0 0,-1 0 0,0 1 1,0-1-1,1 0 0,-1 0 0,0 0 0,1 0 0,-1 0 0,14-8 566,10-19 516,27-54-346,48-105 0,-72 132-798,-22 47-1858,-8 14-4937,-6 2 383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5.6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8872,'0'0'12108,"13"61"-9802,0-47-897,8-1-992,-1-1-257,3-5-128,1-5-1890,0-2-2210,0 0-992,-3-9-1314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6.0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100 1 6054,'0'0'14985,"-9"3"-14099,3-1-830,1 1 0,-1 0 0,0 1 0,1-1 1,0 1-1,0 0 0,0 0 0,1 1 0,-1-1 0,1 1 1,0 0-1,0 0 0,1 1 0,-1-1 0,1 1 0,0-1 0,1 1 1,-1 0-1,1 0 0,1 0 0,-1 1 0,1-1 0,0 0 1,0 13-1,1-19-46,0 1 0,0-1 0,0 1 0,0-1 0,0 1 0,0-1 0,0 1 1,0-1-1,0 1 0,1-1 0,-1 1 0,0-1 0,0 1 0,1-1 0,-1 1 0,0-1 0,0 1 1,1-1-1,-1 0 0,1 1 0,-1-1 0,0 0 0,1 1 0,-1-1 0,1 0 0,-1 1 1,1-1-1,-1 0 0,1 0 0,-1 0 0,1 0 0,-1 1 0,2-1 0,23-3 331,23-16 64,-2-9-310,-31 18-102,0 1 0,0 0 0,1 1 0,0 1 0,31-10 0,-46 17-3,0-1 0,0 1 0,-1 0-1,1 0 1,0-1 0,0 1 0,0 0 0,0 0 0,0 0 0,-1 0-1,1 0 1,0 0 0,0 0 0,0 1 0,0-1 0,0 0-1,-1 0 1,1 1 0,0-1 0,0 0 0,0 1 0,-1-1-1,1 1 1,0-1 0,-1 1 0,1-1 0,0 1 0,-1 0-1,1-1 1,-1 1 0,1 0 0,-1-1 0,1 1 0,-1 0-1,1 0 1,-1 1 0,2 34 952,-3-19 1145,27-32-1163,-15 9-1027,0 0 1,0 2-1,0-1 1,0 2-1,1-1 1,0 1-1,0 1 1,0 0-1,20 0 1,-31 3 103,0-1 0,0 1 1,0 0-1,0-1 0,0 1 0,-1 0 1,1 0-1,0-1 0,-1 1 0,1 0 1,0 0-1,-1 0 0,1 0 0,-1 0 1,0 0-1,1 0 0,-1 0 1,0 0-1,1 0 0,-1 0 0,0 0 1,0 0-1,0 0 0,0 0 0,0 0 1,0 0-1,0 0 0,0 0 0,-1 1 1,1-1-1,0 0 0,0 0 0,-1 1 1,1 15 30,0-17-29,1 1 1,-1-1 0,0 0 0,1 1 0,-1-1 0,1 0 0,-1 0 0,1 1-1,-1-1 1,1 0 0,0 0 0,-1 0 0,1 0 0,-1 0 0,1 0-1,-1 0 1,1 0 0,-1 0 0,1 0 0,0 0 0,-1 0 0,1 0-1,-1 0 1,1 0 0,-1-1 0,1 1 0,-1 0 0,1 0 0,-1-1-1,1 1 1,-1 0 0,1-1 0,21-11 110,-18 10-142,2-1-133,0 0 0,0 1 0,1-1 1,-1 1-1,1 1 0,-1-1 0,1 1 0,0 0 0,0 0 0,0 1 0,-1 0 0,1 0 0,13 3 0,-19-2 212,0-1-1,0 1 0,0-1 1,0 1-1,0 0 0,0 0 1,-1 0-1,1-1 1,0 1-1,0 0 0,-1 0 1,1 0-1,0 0 0,-1 0 1,1 0-1,-1 0 0,0 0 1,1 0-1,-1 1 0,0-1 1,0 0-1,1 0 0,-1 0 1,0 0-1,0 0 0,0 1 1,-1-1-1,1 1 1,2 14 1099,-1-15-856,0-11-9519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6.5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1 7911,'0'0'18530,"-4"12"-18188,-3 7-226,0-2 85,0 1 0,1 0 0,1 0 0,-5 37 0,11-55-195,0 1 0,0 0 0,0-1 1,1 1-1,-1-1 0,0 1 0,0-1 1,1 0-1,-1 1 0,0-1 0,1 0 0,-1 0 1,0 0-1,1 0 0,-1 0 0,0 0 1,1 0-1,1-1 0,3 1 36,36-1-37,47 1-1429,-80 0 1104,-1 1 0,0 1 0,0-1 1,0 1-1,0 1 0,0 0 0,0 0 0,9 5 0,-16-7 312,1-1 0,-1 1-1,1 0 1,-1 0-1,1 0 1,-1 0 0,0 0-1,0 0 1,0 0-1,1 0 1,-1 0-1,0 1 1,-1-1 0,1 0-1,0 1 1,0-1-1,0 1 1,-1-1 0,1 1-1,-1-1 1,1 1-1,-1-1 1,0 1 0,1 0-1,-1-1 1,0 1-1,0 0 1,0-1-1,0 1 1,-1-1 0,1 1-1,0 0 1,-1-1-1,1 1 1,-1-1 0,1 1-1,-1-1 1,0 1-1,1-1 1,-1 0-1,0 1 1,0-1 0,0 0-1,0 1 1,-1-1-1,1 0 1,0 0 0,0 0-1,-2 1 1,-6 5 589,1 0-1,-1-1 1,0 0 0,0 0 0,-20 8 0,16-9-77,0 0 0,0-1 0,-1-1 0,1 0 1,-1-1-1,0 0 0,0-1 0,-20-1 0,32 0-554,1 0-1,0 0 1,0 0-1,0 0 1,-1 0-1,1 0 1,0-1-1,0 1 1,0 0-1,0-1 1,0 1-1,0-1 1,0 1-1,0-1 1,0 0-1,0 1 1,0-1-1,0 0 1,0 0-1,0 1 1,0-1-1,1 0 1,-1 0-1,0 0 1,1 0-1,-1 0 1,1 0-1,-1 0 1,1 0-1,-1 0 1,1-1-1,-1 0 1,1 0-334,1 1 1,-1 0 0,0-1-1,0 1 1,1 0-1,-1-1 1,0 1 0,1 0-1,0-1 1,-1 1-1,1 0 1,0 0-1,-1 0 1,1 0 0,0 0-1,0 0 1,0 0-1,0 0 1,0 0 0,0 0-1,0 0 1,0 0-1,0 1 1,1-1 0,-1 1-1,0-1 1,0 1-1,2-1 1,17-6-6413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7.0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 0 4708,'0'0'21434,"-1"12"-20815,-7 29-17,2-11-8,-5 60-1,11-89-623,0-1-1,0 1 1,0-1 0,0 0 0,0 1 0,0-1 0,0 1 0,1-1-1,-1 0 1,0 1 0,0-1 0,0 1 0,0-1 0,1 0 0,-1 1-1,0-1 1,0 0 0,0 1 0,1-1 0,-1 0 0,0 0 0,1 1 0,-1-1-1,0 0 1,1 0 0,-1 1 0,0-1 0,1 0 0,-1 0 0,0 0-1,1 0 1,-1 1 0,1-1 0,-1 0 0,0 0 0,1 0 0,0 0-1,20-5-1336,15-15-2526,17-31-8360,-26 23 9689,-12 14 5222,1 1 6970,-24 62-4143,1-3-3896,9-46-1535,1 0 0,0 1 0,-1-1 0,1 0 1,0 0-1,0 0 0,-1-1 0,1 1 0,-1-1 1,1 1-1,0-1 0,2-1 0,5-2-264,52-18-1672,-58 20 1836,1 1 0,-1 0 0,1 0 1,0 1-1,-1-1 0,1 1 0,0 0 0,-1 1 0,1-1 0,-1 1 1,7 1-1,3 15 1243,-10-9-1695,-2-24-10568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7.4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15310,'0'0'3364,"49"43"-3140,-14-28-64,1-3-672,3 1-2563,-7-1-3812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7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107 276 12620,'0'0'6395,"-10"6"-5012,8-4-1415,-10 5 539,0 1-1,1 0 1,-12 12 0,19-17-265,1 0 0,0 1 0,0-1-1,0 1 1,0 0 0,1 0 0,0 0 0,0 0 0,0 0 0,0 0 0,0 1 0,1-1-1,0 0 1,0 1 0,0-1 0,0 7 0,1-10-230,0-1-1,0 1 1,1 0-1,-1-1 1,0 1 0,1 0-1,-1-1 1,0 1-1,1 0 1,-1-1 0,1 1-1,-1-1 1,1 1-1,-1 0 1,1-1 0,0 0-1,-1 1 1,1-1-1,-1 1 1,1-1 0,0 0-1,-1 1 1,1-1-1,0 0 1,0 0 0,-1 0-1,1 1 1,0-1-1,0 0 1,-1 0-1,1 0 1,0 0 0,0 0-1,-1 0 1,1-1-1,0 1 1,-1 0 0,1 0-1,0 0 1,0-1-1,-1 1 1,1 0 0,1-1-1,33-16 280,-24 5-397,-1 0-1,0-1 1,0 0 0,-1-1 0,-1 0-1,-1-1 1,0 1 0,0-1 0,4-20-1,-10 33-245,-1 20-470,-5 35 797,3-39 126,1 0 0,0 0 0,1 18 0,0-31-89,0 0 0,1 0 1,-1 0-1,0 0 0,1 0 0,-1 1 0,0-1 0,1 0 0,-1 0 1,1 0-1,0 0 0,-1 0 0,1-1 0,0 1 0,0 0 0,-1 0 1,1 0-1,0-1 0,0 1 0,0 0 0,0-1 0,0 1 0,0-1 1,0 1-1,0-1 0,0 1 0,0-1 0,0 0 0,0 1 0,0-1 1,1 0-1,-1 0 0,0 0 0,0 0 0,0 0 0,0 0 0,0 0 1,0 0-1,1-1 0,-1 1 0,2-1 0,2 0 37,0-1-1,0 0 0,0 0 1,0 0-1,0 0 0,0-1 1,8-5-1,6-9-116,-1-1 0,0 0 1,-1-1-1,-1-1 0,-1-1 1,-1 0-1,-1-1 0,-1 0 0,-1-1 1,0 0-1,-2-1 0,-1 0 0,-1-1 1,-1 0-1,4-31 0,-13 53-140,-4 12 162,-6 13 76,-3 10 90,2 1 0,2 0-1,1 1 1,1 1 0,2-1 0,1 1 0,2 1 0,-1 45-1,6-78-105,0 1 0,1-1-1,-1 0 1,1 1 0,0-1 0,0 0-1,0 1 1,0-1 0,3 5-1,-3-7-2,-1 0 0,1 0 0,-1-1 0,1 1 0,0 0 0,-1-1 0,1 1 0,-1 0 0,1-1 0,0 1 0,0-1 0,-1 1 0,1-1 0,0 1 0,0-1 0,0 1 0,0-1 0,0 0 0,-1 0 0,1 1 0,0-1 0,0 0 0,0 0 0,0 0 0,0 0 0,0 0 0,0 0 0,0 0 0,0 0 0,0 0 0,-1-1 0,1 1-1,0 0 1,0-1 0,0 1 0,0 0 0,0-1 0,-1 1 0,1-1 0,0 0 0,1 0 0,0-1 20,0 0-1,-1-1 1,1 1-1,0-1 1,-1 1-1,1-1 1,-1 0-1,0 1 1,1-1-1,-1 0 0,-1 0 1,1 0-1,0-4 1,6-43 302,-7 47-297,1-6 94,1-9 115,-1 0 0,-2-37 0,1 56-238,0-1 0,0 0 1,0 1-1,-1-1 1,1 0-1,0 1 1,0-1-1,0 0 1,-1 1-1,1-1 1,0 0-1,-1 0 0,1 1 1,0-1-1,0 0 1,-1 0-1,1 0 1,0 0-1,-1 1 1,1-1-1,0 0 1,-1 0-1,1 0 0,0 0 1,-1 0-1,1 0 1,0 0-1,-1 0 1,1 0-1,-1 0 1,1 0-1,0 0 1,-1 0-1,1 0 0,0 0 1,-1 0-1,1 0 1,0-1-1,-1 1 1,1 0-1,0 0 1,-1 0-1,1-1 1,0 1-1,0 0 0,-1 0 1,1 0-1,0-1 1,0 1-1,-1 0 1,1-1-1,0 1 1,0 0-1,0-1 1,0 1-1,-1 0 0,1-1 1,0 5-16,-1 0 0,1 0 0,0 0 0,0 0 0,0 0 0,1 0 0,0 0 0,-1 0 0,1 0 0,1 0 0,-1 0 0,0-1 0,1 1 0,0 0-1,0-1 1,4 7 0,-3-8 13,1 1 0,-1-1 0,0 0 0,1 1 0,-1-2 0,1 1 0,-1 0 0,1-1 0,0 1 0,0-1-1,0 0 1,0-1 0,0 1 0,0 0 0,0-1 0,0 0 0,5-1 0,-2 1-19,1-1-1,-1 0 1,1-1 0,-1 0-1,0 0 1,0 0 0,0-1-1,0 0 1,0-1 0,0 1-1,-1-1 1,0-1 0,9-7-1,-10 9 18,0-1 0,-1-1-1,0 1 1,0 0-1,0-1 1,-1 0-1,1 0 1,-1 0-1,0-1 1,-1 1-1,1 0 1,-1-1-1,0 0 1,0 0-1,-1 1 1,0-1 0,1-9-1,-21 39 51,11-11 84,0 1-1,1-1 1,0 1-1,1 0 0,0 1 1,2 0-1,0-1 0,0 1 1,1 1-1,-1 21 1,4-36-127,1 0 0,-1 1 1,0-1-1,1 0 1,-1 0-1,0 0 1,1 0-1,0 0 1,-1 0-1,1 0 1,0 0-1,-1 0 1,1 0-1,0 0 0,0 0 1,0 0-1,0-1 1,0 1-1,0 0 1,0-1-1,0 1 1,0-1-1,0 1 1,0-1-1,0 1 1,0-1-1,1 0 0,-1 1 1,0-1-1,0 0 1,0 0-1,1 0 1,-1 0-1,0 0 1,0 0-1,0-1 1,1 1-1,-1 0 0,0 0 1,0-1-1,0 1 1,1-1-1,4-1-118,-1 1-1,1-1 0,-1 1 1,0-2-1,0 1 0,0 0 0,0-1 1,4-3-1,-2-1-859,0-1 1,-1 1-1,0-1 0,0 0 1,-1 0-1,0-1 0,-1 0 0,0 1 1,0-2-1,3-8 0,3-27-6580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7079,'0'0'9705,"0"9"-5942,-2 6-2622,-1 0 0,0-1 0,-1 1 0,-1-1 0,-6 14-1,-5 18 354,12-23-1151,4-23-333,1 1-1,-1-1 1,0 0-1,0 0 1,0 0 0,0 0-1,0 1 1,0-1-1,1 0 1,-1 0-1,0 0 1,0 0 0,0 0-1,0 0 1,1 1-1,-1-1 1,0 0-1,0 0 1,0 0-1,0 0 1,1 0 0,-1 0-1,0 0 1,0 0-1,0 0 1,1 0-1,-1 0 1,0 0 0,0 0-1,0 0 1,1 0-1,-1 0 1,0 0-1,0 0 1,0 0 0,0-1-1,1 1 1,-1 0-1,0 0 1,0 0-1,0 0 1,0 0 0,1 0-1,-1 0 1,0-1-1,0 1 1,0 0-1,0 0 1,3-3 24,-1 1 0,1-1 0,-1 1 0,0-1 0,0 0-1,-1 0 1,1 0 0,0 0 0,-1 0 0,2-5 0,3-12-443,-1-1 0,-1 0 0,0-1 0,0-23 1,-4 43-537,1 26-3476,-1-20 3859,1 0 0,0 0 0,0 0 0,1 0 0,-1 0 0,1-1 0,0 1-1,0 0 1,3 3 0,18 13-6202,-4-11-1558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8.3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 1 12460,'0'0'6214,"-30"58"-5029,30-39-769,0-3-288,6 0-64,7-4-3875,4-2-6183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8.7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151 0 16111,'0'0'4757,"-10"0"-1453,-1 1-2763,0 0 1,0 1-1,0 0 0,0 1 1,1 0-1,-14 6 0,21-9-471,0 1 0,0 0-1,0 1 1,1-1 0,-1 0 0,1 1-1,-1-1 1,1 1 0,-1 0 0,1 0-1,0 0 1,0 0 0,0 0 0,0 1-1,0-1 1,1 0 0,-1 1 0,1 0-1,-1-1 1,1 1 0,0 0 0,0-1-1,0 1 1,0 0 0,1 0 0,-1 0-1,1 0 1,0 0 0,0 0 0,0 0-1,0 0 1,0 0 0,1 3 0,0-4-58,0-1 1,0 0 0,0 0-1,0 0 1,0 0 0,1 0-1,-1 0 1,0 0 0,0-1-1,1 1 1,-1 0 0,0-1-1,1 1 1,-1-1 0,1 1-1,-1-1 1,1 0-1,-1 1 1,1-1 0,-1 0-1,1 0 1,-1 0 0,4-1-1,38-1 163,-40 1-168,11-1-258,-1-1 0,0-1 0,0 0 0,0-1-1,14-8 1,-17 8 11,0 0 0,1 1 0,-1 0 0,1 0 0,0 1 0,0 1 0,18-2 0,-28 6 290,-1 0 0,0 0 0,0-1 0,0 1 0,0 0 0,0 0 0,0 0 0,-1 0 0,1 0 0,-1 0 0,1 0 0,-1 0 0,-1 2 0,-5 10 197,3-7-53,1 0-1,0 0 1,0 0-1,0 1 0,1 0 1,-2 11-1,6-18-156,-1-1 1,1 1-1,0-1 1,0 1-1,0-1 0,-1 0 1,1 0-1,0 0 0,0 0 1,0 0-1,0 0 1,0 0-1,-1 0 0,1-1 1,2 0-1,11-4-414,0-1-1,24-14 1,-31 15-31,0 0 0,0 0 0,0 1 0,1 0 0,-1 1 0,1 0 0,0 0 0,0 1 0,0 0 0,0 1 0,1 0 0,-1 0 0,14 1 0,-22 1 465,0 0 0,0 0 0,0 0 0,-1 0-1,1 0 1,0 0 0,-1 0 0,1 0 0,-1 1 0,1-1-1,-1 0 1,1 0 0,-1 0 0,0 1 0,0-1 0,0 0-1,0 0 1,0 1 0,0-1 0,0 0 0,0 0 0,0 0-1,0 1 1,-1-1 0,1 0 0,-1 2 0,-8 34 378,7-32-720,-5 10 721,1-9-4890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9.7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7 118 7687,'0'0'16042,"-2"7"-15337,-3 14-147,5-20-538,1-1 1,-1 0-1,0 0 1,0 1-1,0-1 1,0 0-1,0 0 0,0 1 1,1-1-1,-1 0 1,0 0-1,0 0 1,0 1-1,0-1 0,1 0 1,-1 0-1,0 0 1,0 0-1,1 1 1,-1-1-1,0 0 1,0 0-1,1 0 0,-1 0 1,0 0-1,0 0 1,1 0-1,-1 0 1,0 0-1,0 0 1,1 0-1,-1 0 0,0 0 1,1 0-1,-1 0 1,0 0-1,0 0 1,1 0-1,-1 0 1,6-3 131,-1 1-1,0-1 1,0 0 0,0 0 0,0-1 0,7-6 0,17-17-89,-1-1-1,29-39 0,-72 84-569,1 0 372,0 0 0,-13 21 1,24-33 140,1-1 0,-1 1 0,1 0 0,-1 0-1,2 0 1,-1 0 0,0 1 0,1-1 0,0 0 0,0 1 0,1-1 0,-1 0 0,1 1 0,1 6 0,0-11 5,-1 0-1,1 0 1,-1-1 0,1 1-1,-1-1 1,1 1-1,0-1 1,-1 1 0,1-1-1,0 1 1,-1-1-1,1 1 1,0-1 0,0 0-1,0 1 1,-1-1-1,1 0 1,0 0 0,0 0-1,0 1 1,0-1 0,-1 0-1,1 0 1,0 0-1,0 0 1,0-1 0,0 1-1,28-3 344,-10-4-251,0 0 0,0 0-1,28-18 1,-33 17-130,1 0 1,0 1-1,0 0 0,1 1 1,0 1-1,24-4 1,-40 9 16,1 0 1,-1 0-1,0 0 1,1 0-1,-1 0 0,1 0 1,-1 0-1,0 0 1,1 0-1,-1 0 1,0 0-1,1 0 1,-1 1-1,0-1 1,1 0-1,-1 0 1,0 1-1,1-1 0,-1 0 1,0 0-1,0 1 1,1-1-1,-1 0 1,0 1-1,0-1 1,0 0-1,1 1 1,-1-1-1,0 0 1,0 1-1,0-1 1,0 0-1,0 1 0,0-1 1,0 0-1,0 1 1,0 21-95,-10 19 123,7-34 70,1 1 0,0 0 0,0 0 0,1 1 0,-1 8 0,22-18 701,-9-3-632,-1 0 1,0-1-1,0-1 0,0 1 1,11-10-1,-15 10-273,0 0 0,1 0 0,-1 1-1,1 0 1,0 1 0,0 0 0,0 0 0,0 0 0,0 1-1,1 0 1,-1 0 0,1 1 0,13-1 0,-21 2 71,1 1 0,0-1 0,0 1 0,-1 0 0,1-1 0,-1 1 1,1 0-1,-1 0 0,1-1 0,-1 1 0,1 0 0,-1 0 0,1 0 0,-1 0 0,0 0 1,0 0-1,0 0 0,1-1 0,-1 1 0,0 0 0,0 0 0,0 0 0,0 0 0,0 0 0,-1 0 1,1 0-1,0 0 0,0 0 0,-1 0 0,1 0 0,0-1 0,-1 2 0,-10 32-3482,2-24-3644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4.1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137 191 7399,'0'-1'399,"1"1"0,-1-1 0,0 0 0,0 1 0,1-1 0,-1 0 0,0 1 0,0-1 0,0 0 0,0 0 0,0 1 0,0-1 0,0 0 0,-1 1 0,1-1 0,0 0 0,0 1 0,0-1 0,-1 0 0,1 1 0,0-1 0,-1 0 0,1 1-1,0-1 1,-2 0 0,-15-4 3610,14 6-3918,-1-1 0,1 1-1,0-1 1,0 1 0,0 0-1,0 0 1,0 0 0,0 1 0,0-1-1,0 1 1,-3 2 0,-3 5-36,2 0 1,-1 1 0,1 0 0,1 0-1,0 1 1,1 0 0,-1 0-1,2 0 1,0 1 0,0-1 0,1 1-1,1 0 1,0 0 0,0 0-1,1 19 1,1-30-55,0 0 1,0 0-1,0 0 0,0 0 1,0 0-1,0 0 1,0 0-1,0 0 0,0 0 1,0 0-1,1-1 0,-1 1 1,0 0-1,1 0 0,-1 0 1,1 0-1,-1-1 0,1 1 1,-1 0-1,1 0 0,0-1 1,-1 1-1,1 0 0,0-1 1,-1 1-1,1-1 0,0 1 1,1 0-1,0-1 17,-1 0 0,1 0 0,0 1 0,0-1 1,0 0-1,-1-1 0,1 1 0,0 0 0,0 0 0,0-1 0,-1 1 1,1-1-1,2-1 0,3-1 63,0 0 0,0-1 0,-1 0 0,1-1 0,-1 1 0,7-8 0,5-8 203,-1-2 1,-1 0-1,0-1 1,-2 0 0,-1-1-1,-1-1 1,-1 0-1,-1 0 1,-1-1-1,-1 0 1,-2-1 0,5-37-1,-12 55 522,-7 30-785,-6 39-239,13-55 215,-5 30-19,2 0 0,1 1 0,3 65 0,-1-100 33,1 1-1,0-1 1,1 1 0,-1-1 0,0 1-1,0-1 1,0 1 0,1-1 0,-1 0-1,1 1 1,-1-1 0,1 0 0,0 1-1,0-1 1,-1 0 0,1 0-1,0 1 1,0-1 0,0 0 0,0 0-1,0 0 1,0 0 0,1 0 0,-1-1-1,0 1 1,0 0 0,1 0 0,-1-1-1,0 1 1,1-1 0,-1 1 0,1-1-1,-1 0 1,0 1 0,1-1-1,-1 0 1,1 0 0,-1 0 0,1 0-1,-1 0 1,1-1 0,-1 1 0,1 0-1,0-1 1,2 0 20,-1 0 1,1-1-1,-1 1 0,0-1 0,1 0 1,-1 0-1,0 0 0,0 0 0,0-1 1,-1 1-1,1-1 0,-1 1 0,1-1 1,-1 0-1,0 0 0,4-6 0,-2-3-194,1 0 1,-2-1-1,1 1 0,-2 0 0,0-1 0,0 0 1,-1-24-1,-1 36 35,0 2-465,0-7-9395,0 1 4735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4.8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204 14 14990,'0'0'11189,"-9"-3"-11141,6 1-51,0 0-1,0 1 0,0 0 0,0 0 0,-1 0 1,1 0-1,0 1 0,0-1 0,-1 1 0,1-1 1,0 1-1,-1 0 0,1 1 0,0-1 0,0 1 0,-1-1 1,1 1-1,0 0 0,0 0 0,0 0 0,0 1 1,0-1-1,0 1 0,0-1 0,0 1 0,0 0 1,-3 3-1,-6 7 28,0 1 1,1 0 0,1 0-1,0 1 1,-13 25 0,19-32-15,0-1 1,1 1-1,0 1 0,1-1 1,0 0-1,0 1 1,0-1-1,1 1 1,0 0-1,0-1 0,1 1 1,0 0-1,0-1 1,3 14-1,-2-19-2,-1-1 0,1 0 0,-1 1-1,1-1 1,0 0 0,-1 1 0,1-1 0,0 0 0,0 0-1,0 1 1,0-1 0,0 0 0,0 0 0,1 0 0,-1-1 0,0 1-1,0 0 1,1 0 0,-1-1 0,1 1 0,-1 0 0,0-1-1,1 0 1,-1 1 0,1-1 0,-1 0 0,1 1 0,-1-1 0,1 0-1,-1 0 1,1-1 0,-1 1 0,1 0 0,-1 0 0,1-1-1,-1 1 1,1-1 0,-1 1 0,0-1 0,3-1 0,3-1 39,0 0 0,-1 0 0,1 0 0,-1-1 1,0 0-1,-1-1 0,7-5 0,-4 2-15,-2 0 0,1 0 0,-1 0 0,-1-1 0,1 0 1,-1-1-1,-1 1 0,0-1 0,0 1 0,-1-1 0,0 0 0,-1-1 0,0 1 0,-1 0 0,1-17 0,-23 66-374,16-27 355,1 1 0,-1 0 0,2 0 0,0 1 0,1-1 0,-2 18 0,5-30-7,-1-1 0,0 1-1,1 0 1,-1-1 0,0 1 0,1-1 0,-1 1 0,1-1 0,-1 1 0,1-1-1,-1 1 1,1-1 0,-1 1 0,1-1 0,-1 0 0,1 1 0,0-1-1,-1 0 1,1 0 0,0 1 0,-1-1 0,1 0 0,0 0 0,-1 0-1,1 0 1,0 0 0,-1 0 0,1 0 0,0 0 0,-1 0 0,1 0-1,0 0 1,-1 0 0,1-1 0,0 1 0,-1 0 0,1 0 0,0-1-1,-1 1 1,1 0 0,0-1 0,31-13 212,-6-3-183,-16 9-55,0 1 0,0 0 0,1 0-1,0 1 1,1 1 0,-1 0 0,1 0 0,0 1 0,0 1 0,18-3 0,-30 6 121,-1-30 3748,-15-2-3453,13 28-473,1 0 0,-1-1 0,1 1 0,0 0 0,0-1 0,1 1 0,-1-1 0,1 1 0,-1-7 0,34 19-13242,-10-1 2733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5.1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13965,'0'0'8616,"0"67"-6213,0-37-962,0-2-896,0-3-449,10-3-192,-8-3-2403,1-10-5701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5.6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98 231 6342,'0'0'9321,"2"-8"-5563,1-2-2691,3-30 2927,-6 39-3911,0 1 1,-1-1-1,1 1 1,0 0 0,0-1-1,0 1 1,-1-1-1,1 1 1,0 0-1,-1-1 1,1 1-1,0 0 1,-1-1 0,1 1-1,0 0 1,-1 0-1,1-1 1,-1 1-1,1 0 1,-1 0-1,1 0 1,0-1 0,-1 1-1,1 0 1,-1 0-1,1 0 1,-1 0-1,1 0 1,-1 0-1,1 0 1,-1 0-1,1 0 1,-1 0 0,1 0-1,-1 0 1,1 1-1,0-1 1,-1 0-1,1 0 1,-1 0-1,1 1 1,0-1 0,-1 0-1,1 0 1,-1 1-1,-21 11 83,16-5-179,-1-1 0,2 2 1,-1-1-1,1 1 0,1-1 0,-1 2 0,1-1 1,1 0-1,-1 1 0,-2 11 0,2-3-11,1 1 0,0 0 0,1 0 0,1 22-1,0-39 18,1 0 0,0 0-1,0-1 1,0 1 0,0 0-1,0 0 1,0 0 0,0 0-1,0 0 1,1 0 0,-1 0 0,0 0-1,0-1 1,1 1 0,-1 0-1,1 0 1,-1 0 0,0 0-1,1-1 1,0 1 0,-1 0-1,1-1 1,-1 1 0,1 0-1,0-1 1,-1 1 0,1-1-1,0 1 1,1 0 0,-1-1 11,1 0-1,-1 0 1,1 0 0,-1 0 0,1-1 0,-1 1-1,1 0 1,0-1 0,-1 1 0,0-1 0,1 1-1,-1-1 1,1 0 0,-1 0 0,2-1-1,5-4 46,1 0 0,-1-1 0,-1 0 0,8-9 0,6-10 47,-1-1 1,-1-1 0,29-59-1,-40 68 34,0 0 0,-1-1 0,-1 1 0,0-1 0,-2 0-1,0-1 1,1-34 0,-7 73-212,0-1 1,0 1-1,-8 24 0,-4 24 78,3 72 527,11-136-534,0-1 0,0 0 0,0 0 0,0 1 0,0-1 0,1 0 0,-1 0 0,0 1-1,1-1 1,-1 0 0,1 0 0,0 0 0,-1 0 0,1 0 0,0 0 0,0 0 0,0 0 0,-1 0 0,1 0-1,0 0 1,0 0 0,0-1 0,0 1 0,1 0 0,-1-1 0,0 1 0,0-1 0,0 1 0,0-1-1,1 1 1,-1-1 0,0 0 0,0 0 0,1 1 0,-1-1 0,0 0 0,3-1 0,-3 1-371,1 0 0,-1 0 0,0 0 0,1-1 0,-1 1 0,1-1 0,-1 1 0,0-1 0,1 1 0,-1-1 0,0 0 0,0 0 0,1 0 0,-1 1 1,0-1-1,0 0 0,0 0 0,0-1 0,0 1 0,0 0 0,0-2 0,6-13-10412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6.0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15503,'0'0'11878,"5"11"-11878,0 1 3,-1 0 0,0 0 0,-1 0 0,0 0 0,-1 0 0,2 25 0,-4-2 640,0-22-1517,0-19-4954,0-11-1165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6.4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1 218 3940,'0'0'21695,"10"-4"-20254,4-3-1190,0 0-1,-1 0 0,0-1 0,0-1 0,-1 0 1,0-1-1,12-13 0,-19 18-215,40-50 119,-42 51-116,-1 1 0,1-1 0,-1 0 0,0 0 0,-1 0 0,1 0 0,-1 0 0,1 0 0,-1-1 0,-1 1 0,1 0 0,-1-1 0,1-6 0,-2 10-34,1 0 1,-1 0-1,1 1 0,-1-1 1,0 1-1,1-1 0,-1 0 1,0 1-1,1-1 1,-1 1-1,0-1 0,0 1 1,1 0-1,-1-1 0,0 1 1,0 0-1,0 0 0,0-1 1,1 1-1,-1 0 0,0 0 1,0 0-1,0 0 1,0 0-1,0 0 0,0 0 1,1 0-1,-1 1 0,0-1 1,0 0-1,0 0 0,0 1 1,1-1-1,-1 1 1,0-1-1,0 1 0,-33 15-117,26-9 120,1 0 0,0 1 0,0 0 0,1 1 0,0-1 0,0 1-1,1 0 1,0 1 0,1-1 0,0 1 0,1 0 0,-1 0 0,2 0 0,0 1 0,0-1 0,1 1 0,0-1 0,1 1 0,1 14 0,-1-23 7,1-1 1,0 1 0,0 0 0,1 0-1,-1 0 1,0-1 0,1 1-1,-1 0 1,1-1 0,-1 1-1,1-1 1,0 0 0,-1 1 0,1-1-1,0 0 1,0 0 0,0 0-1,0-1 1,0 1 0,0 0-1,0-1 1,0 1 0,0-1 0,0 0-1,1 0 1,3 0 0,3 1-5,0-1 0,0 0 1,-1 0-1,1-1 0,12-2 1,-17 2-222,0-1-1,-1 1 1,0 0 0,1-1 0,-1 1 0,0-1 0,1 0-1,-1 0 1,0-1 0,-1 1 0,1-1 0,4-3 0,-5 3-381,0 0 0,0 0 0,0 0 0,-1 0 1,1 0-1,-1-1 0,1 1 0,0-6 0,3-24-7816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6.7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16143,'0'0'7912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 14894,'0'0'7223,"-9"-1"-5675,6 1-1510,-1 0-1,0-1 0,1 2 1,-1-1-1,1 0 1,-1 1-1,0 0 1,1-1-1,-1 2 1,1-1-1,0 0 0,-1 1 1,1-1-1,-4 4 1,2-2-5,1 1 1,0 0 0,1 0 0,-1 0-1,1 0 1,0 0 0,0 1-1,0 0 1,0-1 0,1 1 0,-3 7-1,2-5 78,0 0-1,1 0 0,0 1 0,0-1 1,0 1-1,1-1 0,0 1 0,1 8 1,0-14-75,0 0 1,1 0 0,-1 0 0,0 0 0,1-1-1,0 1 1,-1 0 0,1 0 0,0-1 0,0 1-1,0-1 1,0 1 0,0-1 0,1 1 0,-1-1-1,0 1 1,1-1 0,-1 0 0,1 0 0,-1 0 0,1 0-1,-1 0 1,1 0 0,0 0 0,0-1 0,-1 1-1,1 0 1,0-1 0,0 0 0,0 1 0,0-1-1,-1 0 1,1 0 0,0 0 0,0 0 0,3-1 0,0 1 22,-1 0 1,0-1 0,1 1 0,-1-1-1,0-1 1,1 1 0,-1 0 0,0-1 0,0 0-1,0 0 1,0 0 0,0 0 0,-1-1 0,1 1-1,-1-1 1,1 0 0,-1 0 0,0-1 0,0 1-1,-1 0 1,1-1 0,-1 0 0,5-7-1,-3 1-101,0 0-1,0 0 1,-1 0-1,0 0 1,-1 0-1,0-1 0,0 1 1,0-20-1,-6 19-1564,3 11 1424,1 0 0,0 0 1,-1 0-1,1 0 0,0 0 1,-1 0-1,1 0 0,0 0 1,-1 0-1,1 0 0,0 0 1,0 1-1,-1-1 0,1 0 0,0 0 1,0 0-1,-1 0 0,1 1 1,0-1-1,0 0 0,-1 0 1,1 0-1,0 1 0,0-1 1,0 0-1,0 1 0,-1-1 1,1 0-1,0 0 0,0 1 1,0-1-1,0 0 0,0 1 1,0-1-1,0 0 0,0 1 1,0-1-1,0 0 0,0 0 1,0 1-1,0-1 0,0 0 1,0 1-1,0 0 0,0 10-4568,0-1-2109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7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0 7751,'0'0'16976,"0"11"-16874,0 157 277,-1-167-372,1 0 0,0-1 0,0 1 0,0 0 0,0 0 0,0 0 0,0 0 0,0 0 0,0 0 0,0 0 1,0 0-1,0 0 0,1 0 0,-1 0 0,0 0 0,1 0 0,-1 0 0,1-1 0,-1 1 0,1 0 0,-1 0 0,1 0 0,-1-1 0,1 1 0,0 0 0,-1-1 0,1 1 1,0-1-1,0 1 0,0 0 0,-1-1 0,1 0 0,0 1 0,0-1 0,0 0 0,0 1 0,0-1 0,0 0 0,0 0 0,0 0 0,0 0 0,0 1 0,0-1 1,0-1-1,-1 1 0,1 0 0,0 0 0,0 0 0,0 0 0,0-1 0,0 1 0,0 0 0,0-1 0,0 1 0,-1-1 0,1 1 0,1-2 0,6-2 93,0-1 0,0 0-1,0-1 1,10-9-1,98-98 222,-116 112-320,1 1 0,-1-1 0,1 1 0,-1 0 0,0-1 0,1 1 0,-1 0-1,1-1 1,-1 1 0,1 0 0,-1-1 0,1 1 0,-1 0 0,1 0 0,-1 0 0,1 0 0,0 0 0,-1-1 0,1 1 0,-1 0 0,1 0 0,-1 0 0,1 1 0,0-1 0,-1 0 0,1 0 0,-1 0 0,1 0 0,-1 0 0,1 1 0,-1-1 0,1 0 0,-1 0 0,1 1 0,-1-1 0,1 0 0,-1 1 0,1-1 0,-1 1 0,0-1 0,1 0 0,-1 1 0,0-1 0,1 1 0,-1-1 0,0 1 0,0-1 0,1 1 0,-1-1 0,0 1-1,0-1 1,0 1 0,0 0 0,0-1 0,0 1 0,0-1 0,0 1 0,0-1 0,0 1 0,0 0 0,0-1 0,0 1 0,0 0 0,0 49 155,0-40 47,-1 6-184,3 22 1122,8-30-302,10-17-46,20-27-377,17-12-329,-53 45-151,1 0-1,-1 1 1,0-1-1,1 1 0,-1 0 1,1 0-1,0 1 1,-1-1-1,1 1 0,0 0 1,8-1-1,-12 3 54,0-1-1,0 1 0,0-1 1,0 1-1,0-1 1,0 1-1,0 0 1,0-1-1,-1 1 1,1 0-1,0 0 0,-1-1 1,1 1-1,0 0 1,-1 0-1,1 0 1,-1 0-1,1 0 1,-1 0-1,0 0 0,1 0 1,-1 0-1,0 0 1,0 0-1,0 0 1,0 0-1,0 0 1,0 0-1,0 2 0,0 41-397,0-34-383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8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0 15022,'0'0'8243,"-9"2"-6263,1 1-1835,0-1 0,1 1 0,-1 0-1,0 1 1,1 0 0,-9 6 0,13-7-151,0-1 0,0 0 1,0 1-1,1 0 1,-1-1-1,1 1 1,0 0-1,0 0 1,0 1-1,0-1 1,1 0-1,-1 0 0,1 1 1,0-1-1,0 1 1,0 0-1,0-1 1,1 1-1,-1-1 1,1 5-1,0-7 9,0 1 0,0-1 0,0 0 0,0 1 0,0-1 0,0 0 0,0 1-1,0-1 1,1 0 0,-1 1 0,1-1 0,-1 0 0,1 1 0,-1-1 0,1 0 0,0 0 0,-1 0 0,1 0 0,0 0 0,0 0-1,0 0 1,0 0 0,0 0 0,0 0 0,0 0 0,2 0 0,-1 0 19,1 0 1,0-1-1,0 1 0,0-1 1,0 0-1,0 0 0,0 0 1,0 0-1,0 0 0,0-1 1,5-1-1,-2 1 10,0-1 0,0-1 0,0 1 0,-1-1 0,1 0 0,-1 0 0,0 0 0,1-1 0,-1 0 0,8-8 0,41-52 130,-44 51-99,-7 12 13,-3 10-60,-5 11 36,0-8 205,0 0 0,2 0 0,-1 0 0,2 0 0,0 0 0,-1 18 0,3-30-239,0 1-1,0-1 1,0 1 0,1 0 0,-1-1 0,0 1 0,1-1-1,-1 1 1,0-1 0,1 0 0,-1 1 0,0-1-1,1 1 1,-1-1 0,1 0 0,-1 1 0,1-1-1,-1 0 1,1 1 0,-1-1 0,1 0 0,0 0 0,-1 1-1,1-1 1,-1 0 0,1 0 0,0 0 0,-1 0-1,1 0 1,-1 0 0,1 0 0,0 0 0,-1 0 0,1 0-1,-1 0 1,1-1 0,-1 1 0,1 0 0,0 0-1,-1 0 1,1-1 0,-1 1 0,1-1 0,30-11 538,1-9-393,-23 13-300,1 1 1,0 1 0,0-1-1,1 2 1,0 0-1,0 0 1,0 1-1,0 0 1,22-4 0,-32 8 122,0 0 1,-1 1-1,1-1 1,-1 1-1,0-1 1,1 0 0,-1 1-1,1-1 1,-1 1-1,1-1 1,-1 1-1,0-1 1,0 1 0,1 0-1,-1-1 1,0 1-1,0-1 1,1 1-1,-1-1 1,0 1 0,0 0-1,0-1 1,0 1-1,0 0 1,0-1 0,0 1-1,0 0 1,-1 25 144,1-19-68,19-8 546,23-26-380,6-4-201,-45 29-82,0 1 0,0-1 0,1 1 1,-1 0-1,0 0 0,0 0 0,0 1 0,1-1 0,-1 1 1,0 0-1,1 0 0,-1 0 0,6 1 0,-9-1 8,1 1 0,-1 0-1,1-1 1,-1 1 0,0 0-1,1 0 1,-1-1 0,0 1-1,1 0 1,-1 0 0,0 0-1,0-1 1,0 1 0,0 0-1,0 0 1,0 0 0,0 0-1,0-1 1,0 1 0,0 0-1,0 0 1,0 0 0,-1 0-1,1 0 1,-6 22-4332,-2-15-1900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8.9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 22 6534,'0'0'21396,"-8"4"-21342,3-2-51,-1 0-5,0 0 0,0 1 0,0-1 0,0 1 0,1 1 0,-1-1 1,1 1-1,0 0 0,-8 8 0,17-11-92,-1 1 1,1-1 0,0 0-1,0 0 1,0-1-1,0 1 1,0-1-1,0 0 1,5 0 0,19-1-514,31 1-347,-56 0 909,1 1 0,-1-1 0,1 0 0,-1 1 0,1 0 0,-1 0 0,0 0 0,0 0 0,1 1 0,-1-1 0,0 1 0,3 2 0,-4-2 85,-1-1 0,0 1 0,0 0 0,0 0 0,0 0 0,0 0 0,-1 0 1,1 0-1,-1 0 0,1 0 0,-1 0 0,0 0 0,1 0 0,-1 1 0,0-1 1,0 0-1,-1 0 0,1 0 0,0 0 0,-1 0 0,1 0 0,-1 0 1,0 0-1,0 0 0,0 0 0,0 0 0,-1 3 0,-1-1 172,1 1 0,-1-1 0,1 0 0,-1 0-1,-1 0 1,1 0 0,0-1 0,-1 1 0,0-1 0,-7 5-1,-18-1 474,29-7-718,-1 0 0,0 0 0,1 1 0,-1-1 0,0 0 0,1 0 0,-1 0 0,0 0 0,1 0 0,-1-1 0,0 1-1,1 0 1,-1 0 0,1 0 0,-1 0 0,0-1 0,1 1 0,-1 0 0,1-1 0,-1 1 0,0 0 0,1-1 0,-1 1-1,1-1 1,-1 1 0,1-1 0,0 1 0,-1-1 0,1 1 0,-1-1 0,1 1 0,0-1 0,-1 0 0,1 1 0,0-1-1,0 0 1,5-2-207,0 1 1,0 0-1,0 1 0,0 0 0,0-1 0,1 2 0,6-2 0,-3 1-13,4-2 301,-1-1 0,1 0 0,-1-1 0,0-1 0,0 0 0,-1 0 0,0-1 0,0 0 0,0-1 0,-1-1 0,0 1 0,-1-1 0,0-1 0,-1 0 0,1 0 0,-2-1 0,0 0 0,9-18 0,-12 16 818,-14 21-807,-12 21-193,18-18 269,0 1 0,0-1 0,1 1 0,1-1 1,0 1-1,1 0 0,0 0 0,1 17 1,0-28-122,-1 0 0,2 0 0,-1 0 0,0 0 0,0 0 0,0-1 0,0 1 0,0 0 0,1 0 0,-1 0 0,0-1 0,1 1 0,-1 0 0,0 0 0,1-1 0,-1 1 0,1 0 0,-1-1 0,1 1 0,0-1 0,-1 1 0,1 0 0,0-1 0,-1 1 0,1-1 0,0 0 0,0 1 0,-1-1 0,1 0 0,0 1 0,0-1 0,0 0 0,-1 0 0,1 0 0,0 1 0,0-1 0,0 0 0,0 0 0,-1 0 0,1 0 0,0-1 0,1 1 0,0 0-27,1-1-1,0 1 0,-1-1 1,1 0-1,-1 0 0,1 0 1,-1 0-1,1 0 0,-1-1 0,0 1 1,0-1-1,1 1 0,1-3 1,24-34-2663,-9-7-3387,-11 8-1475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9.2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5862,'0'0'17328,"28"55"-25400,-10-50-2562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9.6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79 199 13933,'0'0'3540,"-7"9"-289,-5 7-1942,1 0 1,-16 31 0,24-39-1104,-1-1 0,1 1 0,1 0-1,-1 0 1,1 0 0,1 0 0,-1 0 0,1 0 0,1 0 0,0 0 0,0 10 0,1-17-196,-1 1-1,1-1 1,-1 0 0,1 1-1,0-1 1,0 0-1,-1 1 1,1-1-1,0 0 1,0 0 0,0 0-1,0 0 1,1 0-1,-1 0 1,0 0-1,0 0 1,1 0-1,-1 0 1,0-1 0,1 1-1,-1-1 1,0 1-1,1-1 1,-1 1-1,1-1 1,-1 0 0,1 0-1,-1 0 1,1 0-1,-1 0 1,1 0-1,-1 0 1,1 0 0,-1 0-1,2-1 1,3 0 22,0 0 0,0 0 1,0 0-1,0-1 0,-1 0 1,1 0-1,10-6 1,-1-4-21,0-1 0,-1 0 0,0-1 0,-1-1 0,-1 0 0,-1-1 0,0 0 0,0-1 0,-2 0 0,0 0 0,-1-1 1,-1 0-1,-1-1 0,0 1 0,-1-1 0,-1 0 0,-1-1 0,1-25 0,-4 43-15,0 0 1,0-1-1,0 1 1,-1 0-1,1 0 0,0-1 1,-1 1-1,1 0 0,-1 0 1,0 0-1,0 0 0,0 0 1,0 0-1,0 0 0,0 0 1,-1 0-1,1 0 1,0 0-1,-1 1 0,0-1 1,1 1-1,-4-3 0,2 3-11,0-1-1,0 1 1,-1 0-1,1 0 0,-1 0 1,1 0-1,0 1 1,-1-1-1,1 1 0,-1 0 1,1 0-1,-1 1 1,-4 0-1,0 0 10,0 1 0,0 0 0,0 0 0,0 1 0,0 0 0,1 0 0,0 1 0,-1 0-1,1 1 1,1-1 0,-1 1 0,-6 7 0,11-11 5,1 0-1,0 0 1,0 0-1,0 0 1,0 0-1,0 0 1,0 0 0,1 0-1,-1 1 1,0-1-1,0 0 1,1 1-1,-1-1 1,1 0-1,0 1 1,-1-1 0,1 1-1,0-1 1,0 0-1,-1 1 1,1-1-1,0 1 1,1-1-1,-1 1 1,0-1 0,0 1-1,1-1 1,-1 0-1,1 1 1,-1-1-1,1 0 1,-1 1-1,1-1 1,0 0 0,0 0-1,-1 1 1,1-1-1,0 0 1,0 0-1,2 1 1,5 4-42,0-1 1,0 0-1,1-1 0,-1 0 0,15 4 1,16 9-422,-34-13 432,1 0 1,-1 0 0,0 0 0,0 1-1,-1 0 1,1 0 0,-1 0 0,0 1-1,0-1 1,-1 1 0,0 0-1,0 0 1,0 0 0,-1 0 0,1 1-1,-1-1 1,-1 1 0,2 9-1,-4 13-3354,-8-1-3502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0.0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7431,'0'0'17425,"3"12"-16689,4 30 29,-2 0 0,-2 1-1,-2 49 1,-1-92-762,0 1-1,0-1 0,0 1 1,1 0-1,-1-1 1,0 1-1,1-1 0,-1 1 1,1-1-1,-1 1 1,1-1-1,-1 0 1,1 1-1,-1-1 0,1 1 1,-1-1-1,1 0 1,-1 1-1,1-1 0,-1 0 1,1 0-1,0 0 1,-1 1-1,1-1 1,-1 0-1,1 0 0,0 0 1,-1 0-1,1 0 1,1 0-1,26 0 3,-19-1-64,31-2-551,-31 2 460,0 0 0,-1 0-1,1 0 1,0 1 0,-1 1-1,1-1 1,0 1 0,-1 1 0,1 0-1,9 3 1,-17-4 160,0-1 1,1 1-1,-1 0 1,0 0-1,0 0 1,1 0-1,-1 0 0,0 0 1,0 0-1,0 0 1,-1 1-1,1-1 0,0 0 1,0 0-1,-1 1 1,1-1-1,0 1 1,-1-1-1,0 0 0,1 1 1,-1-1-1,0 1 1,0-1-1,1 1 1,-1-1-1,0 1 0,-1 0 1,1-1-1,0 1 1,0-1-1,-1 0 1,1 1-1,-1-1 0,1 1 1,-1-1-1,1 0 1,-1 1-1,0-1 1,0 0-1,0 1 0,0-1 1,0 0-1,-2 2 1,-3 4 263,-1 0 0,1 0 0,-2 0 0,1-1 0,-12 8 0,11-9-198,0 0 0,0 0 0,-1-1 0,1 0-1,-1 0 1,0-1 0,0 0 0,0-1 0,-1 0-1,1 0 1,0-1 0,-1 0 0,1-1 0,-11 0-1,19-1-182,-1 1 0,1-1 0,-1 1 0,1-1 0,0 1 0,0-1 0,-1 0-1,1 0 1,0 1 0,0-1 0,0 0 0,0 0 0,0 0 0,0-1 0,0 1-1,0 0 1,0 0 0,1 0 0,-1-1 0,0 1 0,1 0 0,-1-1-1,1 1 1,0 0 0,-1-1 0,1 1 0,0-1 0,0-1 0,2-43-8963,7 20-331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0.4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82 8840,'0'0'14446,"10"-1"-11921,31-9-745,-39 10-1752,-1 0 1,0 0 0,1 0 0,-1-1-1,0 1 1,1 0 0,-1-1 0,0 1 0,0-1-1,0 0 1,1 1 0,-1-1 0,0 0 0,0 0-1,0 0 1,0 0 0,0 0 0,0 0-1,0 0 1,-1 0 0,1 0 0,0 0 0,0 0-1,-1-1 1,1 1 0,-1 0 0,1 0-1,-1-1 1,0 1 0,1 0 0,-1-1 0,0 1-1,0 0 1,0-1 0,0 1 0,0 0 0,0-1-1,0 1 1,-1-2 0,1 3-34,-1-1-1,0 1 1,1-1 0,-1 1-1,1-1 1,-1 1 0,1-1-1,-1 1 1,0 0 0,1-1-1,-1 1 1,0 0 0,1 0-1,-1-1 1,0 1 0,0 0-1,1 0 1,-1 0 0,0 0-1,0 0 1,1 0 0,-1 0-1,0 0 1,1 0 0,-1 1-1,0-1 1,0 0 0,1 0-1,-1 1 1,0-1 0,1 0-1,-2 1 1,-21 13-113,18-7 107,0-1 1,1 1-1,0-1 0,0 1 0,0 1 1,1-1-1,0 0 0,0 1 0,-2 14 0,4-18 15,1-1 0,-1 0-1,1 1 1,0-1 0,0 0-1,0 1 1,0-1 0,1 0-1,0 1 1,-1-1 0,3 5-1,-2-6 3,-1-1 0,1 1 0,0-1 0,0 0 0,1 1 0,-1-1 0,0 0 0,0 1 0,0-1 0,1 0 0,-1 0 0,1 0 0,-1 0 0,1-1 0,-1 1 0,1 0 0,0 0 0,-1-1 0,1 1 0,0-1 0,-1 0 0,1 1 0,2-1 0,4 0 17,0 0-1,1-1 0,-1 1 1,0-2-1,0 1 1,0-1-1,0-1 0,0 1 1,0-1-1,-1-1 0,1 1 1,-1-1-1,0 0 1,0-1-1,0 0 0,11-11 1,-3 2-10,0-1 0,-1 0 0,-1-1 0,-1-1 0,19-31 0,-25 33-75,-9 15-229,-14 24 73,11-10 324,0 0 1,1 1-1,0 0 0,1 0 0,1 0 0,0 0 0,1 0 1,0 26-1,2-40-107,0 0 0,0 0 0,0 0-1,0 0 1,0 1 0,0-1 0,0 0 0,0 0 0,0 0 0,0 0 0,0 0 0,1 0 0,-1 0 0,1 0 0,-1 0-1,1 0 1,-1 0 0,1 0 0,-1 0 0,1 0 0,0 0 0,-1 0 0,1 0 0,0 0 0,0-1 0,0 1 0,0 0-1,0-1 1,0 1 0,0-1 0,0 1 0,0-1 0,0 1 0,0-1 0,0 0 0,0 1 0,0-1 0,0 0 0,0 0 0,0 0-1,1 0 1,-1 0 0,0 0 0,0 0 0,0 0 0,0 0 0,0-1 0,1 1 0,2-1-440,-1 0 0,0-1 0,0 1 0,-1 0 0,1-1 0,0 0 0,0 0 0,-1 0 1,1 0-1,-1 0 0,1 0 0,-1 0 0,0-1 0,0 0 0,0 1 0,1-4 0,8-26-8858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0.8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0 10762,'0'0'10442,"-9"50"-9961,9-30-417,0-1-3139,4-6-9898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1.3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20 9289,'0'0'15262,"-8"12"-15256,-5 9 15,1 0 1,1 1 0,-15 45-1,21-54-11,1 0 0,1 0 1,0 0-1,1 0 0,0 1 0,1-1 0,1 0 0,0 1 0,1-1 0,3 18 0,-4-29 6,1 1 0,0-1 0,0 0 0,1 1 0,-1-1 0,0 0 0,1 0 0,-1 0 1,1 0-1,0 0 0,0 0 0,0-1 0,0 1 0,0 0 0,0-1 0,0 0 0,0 1 0,1-1 0,-1 0 0,0 0 0,1 0 0,-1-1 0,1 1 0,-1 0 0,1-1 0,-1 0 0,1 1 1,-1-1-1,1 0 0,-1 0 0,1-1 0,0 1 0,4-2 0,3 1 87,-1-1 0,1-1 1,0 1-1,-1-2 0,1 1 0,-1-1 1,12-8-1,-1-1-48,-1-1 0,-1-1 0,0 0 0,-2-1 0,1-1 0,-2-1-1,0 0 1,-2-1 0,0-1 0,-1 0 0,0 0 0,-2-1 0,15-43 0,-21 40-246,-12 40-231,-14 37-198,-10 70 596,29-108 57,1 1 0,0-1 1,1 0-1,1 0 0,1 1 0,2 19 0,-2-32 23,-1-1 0,1 1 1,0-1-1,0 1 0,0-1 1,0 0-1,0 1 0,1-1 1,-1 0-1,1 0 0,-1 0 1,1 0-1,0 0 0,0 0 1,-1 0-1,1-1 0,1 1 1,-1-1-1,0 1 0,0-1 1,1 0-1,-1 0 0,0 0 1,1 0-1,-1 0 0,1 0 1,-1-1-1,1 1 0,0-1 1,-1 0-1,1 0 0,-1 0 1,1 0-1,0 0 0,-1-1 1,1 1-1,-1-1 0,4 0 1,3-2 139,1 1 0,0-1 0,-1-1 0,1 1 0,-1-2 0,0 1 0,-1-1 0,16-11 0,-12 5-130,1 0 1,-2-1 0,0 0-1,0 0 1,-1-1-1,-1-1 1,0 0 0,-1 0-1,0-1 1,-1 1-1,-1-2 1,0 1 0,-1-1-1,-1 0 1,0 0-1,-1 0 1,-1 0 0,0-28-1,-2 41-127,0 1 0,0 0 0,0 0 0,0 0-1,-1 0 1,1-1 0,-1 1 0,1 0 0,-1 0 0,0 0 0,0 0-1,0 0 1,0 0 0,0 1 0,0-1 0,-2-2 0,2 4-58,0-1 1,0 0-1,0 1 1,0-1-1,0 0 0,0 1 1,0 0-1,0-1 1,0 1-1,-1 0 0,1-1 1,0 1-1,0 0 1,0 0-1,0 0 1,-1 0-1,1 0 0,0 0 1,0 0-1,0 1 1,-2-1-1,-1 2-536,0-1 0,0 1 0,0 0 0,0 0 0,1 1 0,-1-1 0,1 1 0,-1 0-1,1 0 1,0 0 0,0 0 0,0 0 0,1 1 0,-4 4 0,-14 24-6269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2.7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131 276 3844,'0'0'20627,"4"-7"-20301,-2 4-218,0 0 1,0 0-1,-1 0 0,1 0 1,-1 0-1,0-1 1,0 1-1,0-1 1,0 1-1,0-1 0,-1 1 1,0-1-1,0-5 1,0 7-96,0 0 1,-1 1 0,0-1-1,1 0 1,-1 1 0,0-1-1,0 0 1,0 1 0,0-1-1,0 1 1,0-1 0,0 1-1,0 0 1,-1 0 0,1-1-1,0 1 1,-1 0 0,1 0-1,-1 0 1,1 0 0,-1 1 0,0-1-1,1 0 1,-1 1 0,0-1-1,0 1 1,1-1 0,-1 1-1,0 0 1,0 0 0,0 0-1,1 0 1,-1 0 0,-3 1-1,2 0-26,0 0 0,0 0 0,0 0-1,0 1 1,0-1 0,1 1 0,-1-1 0,1 1-1,-1 0 1,1 0 0,0 1 0,-1-1-1,1 0 1,0 1 0,1-1 0,-1 1-1,0 0 1,1-1 0,-1 1 0,-1 6 0,-1-2 136,1 1 0,0 0 1,0 0-1,1 0 1,0 1-1,0-1 1,0 9-1,2-17-101,0 1 0,1-1 0,-1 1-1,0-1 1,1 0 0,-1 1 0,0-1 0,1 1-1,-1-1 1,0 0 0,1 0 0,-1 1 0,1-1-1,-1 0 1,0 0 0,1 1 0,-1-1-1,1 0 1,-1 0 0,1 0 0,-1 0 0,1 0-1,-1 0 1,1 0 0,-1 0 0,1 0 0,-1 0-1,1 0 1,-1 0 0,1 0 0,-1 0-1,0 0 1,1 0 0,-1-1 0,1 1 0,-1 0-1,1 0 1,-1-1 0,0 1 0,1 0 0,-1 0-1,1-1 1,0 0 0,21-11 269,-17 8-299,0 1 0,-1-1 1,0 0-1,0-1 1,0 1-1,-1-1 1,1 0-1,-1 1 0,0-1 1,-1-1-1,4-6 1,-6 12-84,0 1-99,-1-1 193,1 1-1,0-1 1,0 1-1,-1-1 0,1 1 1,0-1-1,0 1 1,-1-1-1,1 0 1,-1 1-1,1-1 1,0 1-1,-1-1 0,1 0 1,-1 0-1,1 1 1,-1-1-1,1 0 1,-1 0-1,1 1 0,-1-1 1,1 0-1,-1 0 1,0 0-1,-2 1 100,12-3-54,-4 1-40,0 0 0,0-1 0,0 0 0,0 0-1,0 0 1,-1 0 0,1-1 0,-1 0 0,6-5 0,-8 7 0,0 0 1,-1-1-1,1 1 1,-1 0-1,0-1 1,0 0-1,1 1 1,-1-1-1,0 0 1,0 1-1,-1-1 1,1 0 0,0 0-1,0 0 1,-1 0-1,1 0 1,-1 0-1,0 0 1,0 0-1,0 0 1,1 0-1,-2 0 1,1 0-1,0 0 1,0 0-1,-1 0 1,1 0-1,-2-2 1,2 3-20,-1 0 1,0 0-1,0 0 1,1 0-1,-1 1 0,0-1 1,0 0-1,0 1 0,0-1 1,0 1-1,0-1 1,0 1-1,0-1 0,0 1 1,0-1-1,0 1 1,0 0-1,0 0 0,0 0 1,0 0-1,0 0 0,0 0 1,0 0-1,-1 0 1,1 0-1,0 0 0,0 0 1,0 1-1,0-1 1,0 0-1,0 1 0,0-1 1,-2 2-1,-32 17-130,22-7 132,0 1-1,1 0 0,1 0 1,-19 29-1,26-35 19,0 0-1,0 0 1,0 1 0,1 0-1,0 0 1,0 0 0,1 0-1,0 0 1,1 0-1,0 0 1,0 1 0,1 12-1,1-18 3,0 0 0,0 0 0,0 0 0,0 0-1,1 0 1,-1 0 0,1-1 0,0 1 0,0-1 0,0 1-1,0-1 1,0 0 0,0 0 0,1 0 0,-1 0 0,1 0-1,-1 0 1,1-1 0,0 1 0,0-1 0,0 0-1,0 1 1,0-2 0,0 1 0,0 0 0,5 0 0,5 2 49,0-1 1,0-1 0,0 0-1,0-1 1,16-2 0,-19 1-30,-1-2 0,0 0-1,1 0 1,-1 0 0,-1-1 0,1-1 0,0 1 0,-1-2 0,0 1-1,14-13 1,6-7-40,35-40-1,-37 35-124,43-60-1,-62 80 124,-2 0 0,1-1 0,-1 1 0,0-1 0,-1 0 0,-1 0 0,0-1 0,0 1 0,-1-1 0,1-22 1,-3 33-2,0 1 0,0-1 0,0 1 0,0-1 0,-1 1 1,1-1-1,0 1 0,0-1 0,-1 1 0,1-1 1,0 1-1,-1 0 0,1-1 0,0 1 0,-1 0 1,1-1-1,0 1 0,-1 0 0,1-1 0,-1 1 1,1 0-1,-1 0 0,1-1 0,-1 1 0,1 0 0,-1 0 1,1 0-1,-1 0 0,1 0 0,-1 0 0,1 0 1,-1 0-1,1 0 0,-1 0 0,1 0 0,-1 0 1,1 0-1,-1 0 0,1 0 0,-1 1 0,1-1 1,-1 0-1,1 0 0,-1 1 0,1-1 0,-1 1 1,-25 13-150,15-2 143,0 0-1,2 1 1,-1 0-1,2 1 1,0-1 0,0 2-1,-7 20 1,3-4 44,2 0 0,-10 52 0,19-78-20,-1 6 7,0 1-1,1 0 1,0 0-1,1 17 0,0-27-1,0 0 0,0 0 0,0 0 0,0 0 0,1 0 0,-1 0 1,1 0-1,0 0 0,0 0 0,-1 0 0,1 0 0,0 0 0,0-1 0,1 1 0,-1 0 0,0-1 0,1 1 0,-1-1 0,0 1 0,1-1 0,0 0 0,-1 1 0,1-1 0,0 0 0,0 0 0,0 0 0,-1-1 0,1 1 0,0 0 0,0-1 0,0 1 0,4 0 0,2-1 41,-1 0 0,1-1 0,-1 0-1,1 0 1,-1 0 0,0-1 0,0 0-1,0 0 1,0-1 0,0 0 0,0 0 0,-1-1-1,1 0 1,-1 0 0,0 0 0,0-1-1,-1 0 1,6-5 0,11-14 85,-1 0 0,33-51 0,-44 60-117,22-33-6,-3-1 0,43-96 1,-70 138-459,-5 8 174,-14 21 88,-18 37 149,23-29 36,1 1 1,1 1-1,2-1 1,1 1-1,1 1 1,2-1 0,2 1-1,1 46 1,5-58 39,-5-20-37,1-1 1,0 0-1,0 1 1,0-1-1,1 0 1,-1 1-1,0-1 1,0 0-1,0 1 1,0-1-1,0 0 0,0 0 1,0 1-1,0-1 1,1 0-1,-1 1 1,0-1-1,0 0 1,0 0-1,1 1 0,-1-1 1,0 0-1,0 0 1,1 0-1,-1 1 1,0-1-1,0 0 1,1 0-1,-1 0 1,0 0-1,1 0 0,-1 1 1,0-1-1,0 0 1,1 0-1,-1 0 1,0 0-1,1 0 1,-1 0-1,0 0 1,1 0-1,-1 0 0,0 0 1,1 0-1,-1 0 1,0-1-1,1 1 1,-1 0-1,0 0 1,1 0-1,-1 0 1,0 0-1,0-1 0,1 1 1,-1 0-1,0-1 1,2-2-9,-1-1 1,-1 0 0,1 0 0,0 0-1,-1 0 1,0 0 0,0 0 0,0 0-1,-1 0 1,0-6 0,0 4-28,-3-13-84,-1 1-1,0-1 1,-2 1-1,0-1 1,-1 2 0,0-1-1,-2 1 1,-11-15-1,-9-19 270,31 50-147,-1 1-1,0 0 0,0 0 0,0 0 1,0-1-1,1 1 0,-1 0 0,0 0 1,0 0-1,0-1 0,1 1 1,-1 0-1,0 0 0,0 0 0,1 0 1,-1 0-1,0 0 0,1-1 0,-1 1 1,0 0-1,0 0 0,1 0 1,-1 0-1,0 0 0,1 0 0,-1 0 1,0 0-1,0 0 0,1 0 0,-1 1 1,0-1-1,0 0 0,1 0 1,-1 0-1,0 0 0,0 0 0,1 0 1,-1 0-1,0 1 0,0-1 0,1 0 1,-1 0-1,0 0 0,0 1 1,1-1-1,16 6-186,42 16-2547,-16-13-3721,3-5-6190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16047,'0'0'3988,"-5"8"-3972,1-1-13,0 0 0,0 0 0,0 1 0,1-1 0,0 1-1,1 0 1,-1-1 0,1 1 0,1 0 0,-1 13 0,5 86-143,-1-56-319,-1 0 1,-11 88-1,10-136 88,0-1 0,0 0 0,-1 1 1,1-1-1,-1 0 0,0 0 0,1 1 0,-1-1 0,0 0 0,0 0 1,-1 0-1,1 0 0,0 0 0,-4 3 0,-6 1-4465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10090,'0'0'7927,"-9"6"-6181,1-1-1481,0 1 0,1 0 0,0 0 0,0 1-1,1-1 1,-1 1 0,2 1 0,-1-1 0,1 1 0,0 0 0,1 0 0,-1 1 0,2 0 0,-1-1 0,1 1 0,1 0 0,0 0 0,-2 17 0,3-26-255,1 1 1,0 0-1,1 0 1,-1 0-1,0 0 1,0 0 0,0-1-1,0 1 1,1 0-1,-1 0 1,0 0-1,1-1 1,-1 1-1,0 0 1,1-1-1,-1 1 1,1 0-1,-1-1 1,1 1 0,0 0-1,-1-1 1,1 1-1,0-1 1,-1 1-1,1-1 1,0 1-1,0-1 1,-1 0-1,1 1 1,0-1-1,0 0 1,0 0 0,-1 1-1,1-1 1,0 0-1,0 0 1,0 0-1,0 0 1,-1 0-1,1 0 1,0 0-1,0-1 1,0 1-1,0 0 1,-1 0 0,1-1-1,1 1 1,2-2 45,0 1 1,1 0-1,-1-1 1,0 0-1,0 0 1,0 0-1,0-1 1,3-2-1,10-13-35,-1 0 1,0-1-1,-2-1 0,0 0 0,-1-1 1,-1-1-1,11-26 0,-8 17-266,-44 82-385,15-27 1140,-20 47-1,31-63-370,0-1-1,1 1 0,0 0 1,1 0-1,-1 0 1,2-1-1,-1 1 1,1 0-1,0 0 0,1 0 1,1 9-1,-1-15-113,-1 0-1,1 0 1,0 0-1,0 0 1,0 0 0,1 0-1,-1 0 1,0 0-1,1-1 1,-1 1-1,1 0 1,0-1-1,-1 0 1,1 1-1,0-1 1,0 0 0,0 0-1,0 0 1,0 0-1,0 0 1,0 0-1,0-1 1,0 1-1,0-1 1,1 1 0,-1-1-1,0 0 1,0 0-1,0 0 1,1 0-1,-1 0 1,0-1-1,0 1 1,4-1-1,1-1 43,1 1-1,0-1 1,-1 0-1,0 0 1,1-1-1,-1 0 1,0 0-1,12-9 1,38-39 64,-53 47-173,1-1 1,-1 0 0,0 0-1,0-1 1,-1 1-1,1-1 1,-1 0 0,0 0-1,2-9 1,-37 56-680,30-39 722,0 1 45,0-1-1,0 1 1,0 0-1,0-1 1,0 1-1,1 0 1,-1 0-1,1 0 0,0 0 1,0 0-1,0 0 1,0 0-1,0 1 1,1-1-1,0 0 1,-1 0-1,1 1 0,1 5 1,2-8 38,-1 0 1,1 0-1,0 0 0,0-1 1,0 1-1,0-1 0,0 1 1,-1-1-1,1 0 0,0 0 1,0-1-1,0 1 0,0 0 1,6-3-1,5-1-38,-1-2 0,1 0 0,-1 0-1,0-2 1,-1 1 0,0-2 0,0 1 0,12-13 0,-8 8-716,1 0 0,33-18 1,-49 53-308,-11 13 957,-2 11-38,16-19-3008,4-19-3490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3.2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 3 12396,'0'0'167,"1"0"0,-1 0-1,0 0 1,0 1 0,0-1 0,0 0 0,0 0 0,0 0 0,0 0 0,1 1 0,-1-1 0,0 0-1,0 0 1,0 0 0,0 0 0,1 0 0,-1 1 0,0-1 0,0 0 0,0 0 0,1 0 0,-1 0 0,0 0-1,0 0 1,0 0 0,1 0 0,-1 0 0,0 0 0,0 0 0,1 0 0,-1 0 0,0 0 0,0 0-1,0 0 1,1 0 0,-1 0 0,0 0 0,0 0 0,0 0 0,1 0 0,-1-1 0,0 1 0,0 0-1,0 0 1,0 0 0,1 0 0,-1 0 0,0-1 0,0 1 0,0 0 0,0 0 0,0 0 0,1 0-1,-1-1 1,0 1 0,0 0 0,0 0 0,0 0 0,0-1 0,0 1 0,0 0 0,0 0 0,0-1 0,0 1-1,0 0 1,0-1 0,2 31 2067,-8 43-2133,-2-33 930,-25 75 1,21-79-406,2 1-1,-8 48 0,17-84-610,1-1-1,0 1 0,0 0 0,0 0 1,0 0-1,0-1 0,0 1 0,0 0 1,0 0-1,0 0 0,0-1 1,0 1-1,0 0 0,0 0 0,1 0 1,-1-1-1,0 1 0,1 0 1,-1-1-1,0 1 0,1 0 0,-1 0 1,1-1-1,-1 1 0,1-1 0,-1 1 1,1-1-1,0 1 0,-1-1 1,1 1-1,0-1 0,-1 1 0,1-1 1,0 0-1,0 1 0,-1-1 0,1 0 1,0 0-1,0 1 0,0-1 1,-1 0-1,1 0 0,0 0 0,0 0 1,0 0-1,-1 0 0,1 0 1,0-1-1,0 1 0,0 0 0,-1 0 1,1 0-1,0-1 0,-1 1 0,1-1 1,0 1-1,0 0 0,-1-1 1,2 0-1,47-27 330,-3-4-496,66-62 0,-112 94 142,0-1-1,0 1 1,0 0-1,0 0 1,0-1 0,1 1-1,-1 0 1,0 0-1,0 0 1,0-1 0,1 1-1,-1 0 1,0 0-1,0 0 1,1 0 0,-1-1-1,0 1 1,0 0-1,1 0 1,-1 0 0,0 0-1,0 0 1,1 0-1,-1 0 1,0 0 0,1 0-1,-1 0 1,0 0-1,0 0 1,1 0 0,-1 0-1,0 0 1,1 0-1,-1 0 1,0 0 0,0 0-1,1 0 1,-1 1-1,0-1 1,0 0 0,1 0-1,-1 0 1,0 0-1,0 1 1,0-1 0,1 0-1,-1 0 1,0 0-1,0 1 1,0-1-1,0 0 1,1 0 0,-1 1-1,0-1 1,0 0-1,0 1 1,2 27-333,-9 41-557,6-63 643,-9 34-1057,0 12-4301,10-52 5462,0 1 1,0-1-1,0 0 0,0 1 0,0-1 1,0 0-1,0 0 0,0 1 0,0-1 1,0 0-1,0 0 0,0 1 0,0-1 1,0 0-1,0 0 0,0 0 0,1 1 1,-1-1-1,0 0 0,0 0 0,0 1 0,0-1 1,0 0-1,1 0 0,-1 0 0,0 0 1,0 1-1,1-1 0,-1 0 0,0 0 1,0 0-1,0 0 0,1 0 0,-1 0 1,0 0-1,0 0 0,1 1 0,-1-1 1,0 0-1,0 0 0,1 0 0,-1 0 1,0 0-1,0 0 0,1-1 0,-1 1 0,0 0 1,0 0-1,1 0 0,-1 0 0,0 0 1,0 0-1,1 0 0,-1-1 0,1 1-306,13-3-5617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3.6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 1 9769,'0'0'13464,"-10"6"-12685,2 0-608,0 0 0,0 0 0,1 1-1,-1-1 1,2 2 0,-1-1 0,1 1 0,0 0 0,0 0-1,1 0 1,0 1 0,1 0 0,0 0 0,0 0-1,1 1 1,0-1 0,1 1 0,-2 17 0,4-26-155,0 0 1,1 0-1,-1 1 0,1-1 1,-1 0-1,1 0 0,-1 0 1,1 0-1,0 0 1,-1 0-1,1 0 0,0 0 1,0 0-1,0 0 1,0 0-1,-1-1 0,1 1 1,1 0-1,-1-1 0,0 1 1,0-1-1,0 1 1,0-1-1,0 1 0,0-1 1,1 0-1,-1 1 1,0-1-1,0 0 0,0 0 1,1 0-1,-1 0 0,0 0 1,0 0-1,1 0 1,-1-1-1,0 1 0,2-1 1,5 0 45,0 0 0,0 0 1,-1-1-1,16-6 0,-3-1-146,0-1 1,-1-1-1,0-1 0,-1-1 1,31-27-1,-61 82-1816,12-41 1759,-1 0 1,1 1-1,-1-1 1,1 0-1,0 1 1,0-1-1,0 0 1,-1 1-1,1-1 1,1 0-1,-1 1 1,0-1-1,0 1 1,0-1-1,1 0 1,-1 1-1,1-1 1,-1 0-1,1 0 1,1 2-1,-1-2-282,0 0 0,1 0 0,-1 0 0,1-1 0,-1 1-1,1 0 1,-1-1 0,1 0 0,0 1 0,-1-1-1,1 0 1,0 0 0,-1 0 0,1 0 0,3 0 0,13-1-4804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4.2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140 189 8040,'0'0'5861,"-12"9"-2967,-4 2-1689,0 2 0,-28 28 0,39-36-877,0 1 0,0-1 0,1 1 0,-1 0 0,1 0 0,1 0 0,-1 0 0,1 1 0,0 0 0,1-1 0,-1 1 1,2 0-1,-1 0 0,-1 10 0,3-16-316,0-1-1,0 1 1,0 0 0,0-1 0,0 1 0,1 0 0,-1-1 0,0 1 0,0 0 0,0-1 0,1 1 0,-1-1 0,0 1-1,1 0 1,-1-1 0,0 1 0,1-1 0,-1 1 0,1-1 0,-1 1 0,1-1 0,-1 1 0,1-1 0,-1 0 0,1 1-1,-1-1 1,1 0 0,0 1 0,-1-1 0,2 0 0,26-1 463,-21-1-384,0 0-1,0 0 1,0-1 0,0 0-1,10-6 1,7-12-94,-1 0 0,-1-1 0,-1-1 0,-1-1 0,-1-1 0,-1-1 0,-1 0 0,-1-1 0,-2-1 1,14-36-1,-26 50-74,-9 20-112,-13 19 118,5-4-37,-61 99 1307,70-109-1063,0 0-1,1 1 1,0 0 0,1 0-1,1 0 1,0 0-1,0 0 1,-1 24 0,4-34-122,0 0 0,0 0 1,0 0-1,0 0 0,1 0 1,-1 0-1,1 0 0,-1 0 0,1 0 1,0 0-1,0 0 0,0-1 1,0 1-1,0 0 0,0 0 1,0-1-1,0 1 0,1-1 0,-1 1 1,1-1-1,-1 0 0,1 1 1,2 0-1,0 0-19,0 0 1,0-1-1,0 1 1,0-1-1,0 0 1,1 0-1,-1-1 1,0 1-1,1-1 1,6 0-1,1-1-144,1-1-1,-1 0 1,0 0-1,0-1 1,0-1-1,0 0 1,13-6 0,-15 4 173,0 1 0,-1-2 0,1 1 1,-1-1-1,13-13 0,-18 16 68,-1 0 0,0 1 0,-1-1 0,1 0 0,0-1 0,-1 1 0,0 0 0,0-1 0,-1 1 0,1-1 0,-1 0 0,0 1 0,0-1 0,0 0 0,0-7 0,-2 11-97,1 0-1,0 0 1,0 0-1,0 0 1,0 0-1,0 1 0,-1-1 1,1 0-1,0 0 1,-1 0-1,1 0 1,-1 0-1,1 0 1,-1 1-1,0-1 1,1 0-1,-1 1 1,0-1-1,1 0 1,-1 1-1,0-1 1,0 1-1,1-1 1,-1 1-1,0-1 1,0 1-1,0-1 1,0 1-1,0 0 1,0 0-1,0-1 1,1 1-1,-1 0 0,0 0 1,0 0-1,0 0 1,0 0-1,0 0 1,0 0-1,0 0 1,0 1-1,0-1 1,0 0-1,0 1 1,0-1-1,0 0 1,1 1-1,-3 0 1,-1 1-26,0-1 0,-1 1 1,1 0-1,0 0 1,0 1-1,0-1 0,0 1 1,1 0-1,-5 3 1,4 1 30,0 0 0,0 0 0,0 0 0,1 0 1,0 0-1,0 1 0,1 0 0,0-1 0,1 1 1,-1 0-1,1 0 0,0 9 0,1-14 15,0 0 0,0-1 0,0 1 0,1 0 0,-1 0 0,0-1 0,1 1 0,0 0 0,0-1 0,0 1 0,0 0-1,0-1 1,0 0 0,1 1 0,-1-1 0,1 0 0,-1 1 0,1-1 0,0 0 0,0 0 0,0 0 0,0-1 0,1 1 0,-1 0 0,0-1 0,1 0-1,-1 1 1,1-1 0,-1 0 0,1 0 0,-1 0 0,1-1 0,0 1 0,0-1 0,-1 1 0,5-1 0,5 0 23,0-1 1,1-1-1,-1 0 1,0 0-1,-1-1 0,1-1 1,0 0-1,-1 0 1,0-1-1,0-1 1,0 0-1,-1 0 1,0-1-1,0-1 0,14-12 1,3-7 3,0 0 1,-2-2-1,37-54 1,-61 82-44,45-74 52,-44 70-64,1-1 1,-1 1 0,0-1 0,0 1 0,0-1 0,-1 0 0,0 0 0,0 0 0,-1 1 0,0-1 0,0 0 0,-1-8 0,1 12 1,-1 1 1,1 0-1,-1 0 0,0 0 1,1 0-1,-1 0 1,0 0-1,0 0 1,0 0-1,0 0 1,0 0-1,0 0 0,0 0 1,0 1-1,0-1 1,0 1-1,0-1 1,0 0-1,-1 1 0,1 0 1,0-1-1,0 1 1,-1 0-1,1 0 1,0-1-1,-1 1 1,1 0-1,0 0 0,-1 0 1,1 1-1,0-1 1,0 0-1,-1 0 1,1 1-1,0-1 0,0 1 1,-1-1-1,-1 2 1,-3 0-24,0 0-1,-1 1 1,1 0 0,0 0 0,0 0 0,-7 6-1,3 1 45,0 0-1,0 0 0,2 2 0,-1-1 0,1 1 0,1 0 0,0 0 0,1 1 0,0 0 0,1 0 0,-4 16 0,7-24 6,0 0 0,1 1-1,0 0 1,0-1-1,0 1 1,1-1-1,0 1 1,0 0-1,0-1 1,1 1 0,0 0-1,0-1 1,0 1-1,1-1 1,0 0-1,0 1 1,0-1 0,0 0-1,1 0 1,0 0-1,0-1 1,1 1-1,-1-1 1,1 1 0,0-1-1,0 0 1,0 0-1,0-1 1,1 0-1,5 4 1,-1-2-142,0-1-1,0-1 1,0 1-1,0-1 1,14 2 0,27 0-4693,-10-5-3876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5.1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1 7399,'0'0'358,"1"-1"1,0 1-1,-1 0 1,1 0-1,-1 0 0,1 0 1,-1 0-1,1 0 1,0 0-1,-1 0 0,1 0 1,-1 1-1,1-1 1,-1 0-1,1 0 0,0 0 1,-1 1-1,1-1 1,-1 0-1,1 0 0,-1 1 1,1-1-1,-1 1 1,0-1-1,1 0 0,-1 1 1,1-1-1,-1 1 1,0-1-1,1 2 0,6 24 3963,-7 44-4075,-1-48 1155,-1 13-1143,-2-1 0,-1 0 0,-13 47 0,8-41 91,-8 74-1,18-113-336,0 1 0,-1-1-1,1 1 1,1-1 0,-1 1-1,0 0 1,0-1 0,0 1-1,1-1 1,-1 1 0,1-1-1,-1 1 1,1-1 0,0 1-1,-1-1 1,1 0 0,0 1-1,0-1 1,0 0 0,0 0-1,0 0 1,0 1 0,3 0 0,-2 0 9,1-1 0,0 0 1,0 0-1,0 0 1,-1 0-1,1-1 0,0 1 1,0-1-1,0 1 1,0-1-1,6-1 0,3 0 33,1-1 0,-1 0 0,1-1-1,-1 0 1,13-6 0,3-2-370,61-27-571,-48 12-2330,-10-4-3868,-17 5-3832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5.6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 13997,'0'0'2392,"11"6"-1079,17 8-69,58 22 1,-77-32-1091,1-1 0,-1 0 1,1-1-1,-1 0 0,1 0 1,0-1-1,0-1 0,0 1 1,0-1-1,-1-1 0,1 0 1,14-3-1,-22 2-119,1 1 1,0-1-1,-1 1 1,1-1-1,-1 0 1,1 0-1,-1 0 1,0 0-1,0 0 1,0-1-1,0 1 0,0 0 1,0-1-1,-1 0 1,1 1-1,-1-1 1,0 0-1,0 0 1,0 0-1,0 0 0,0 0 1,-1 0-1,1 0 1,-1 0-1,0 0 1,0 0-1,0 0 1,0 0-1,0 0 1,-1 0-1,-1-4 0,2 5-8,-1-1-1,1 1 0,-1-1 1,0 1-1,0 0 1,0-1-1,0 1 0,-1 0 1,1 0-1,-1 0 0,1 0 1,-1 0-1,0 0 0,1 0 1,-1 1-1,0-1 1,0 0-1,0 1 0,-1 0 1,1-1-1,0 1 0,0 0 1,-1 0-1,1 1 0,-1-1 1,1 0-1,0 1 0,-1-1 1,1 1-1,-1 0 1,0 0-1,1 0 0,-1 0 1,1 0-1,-1 1 0,1-1 1,-1 1-1,1-1 0,-3 2 1,0 0-18,1 1-1,0-1 1,0 1 0,0 0 0,0 0-1,0 0 1,1 0 0,-1 0 0,1 1 0,0 0-1,0 0 1,0 0 0,1 0 0,-1 0-1,1 0 1,0 1 0,0-1 0,-1 6 0,0 0 18,0-1 1,0 1 0,1-1 0,1 1 0,-1 0 0,2 0 0,0 20-1,0-28-15,1 0 0,0 1 0,0-1 0,-1 0 0,2 1-1,-1-1 1,0 0 0,0 0 0,1 0 0,-1 0 0,1 0-1,-1 0 1,1 0 0,0 0 0,0-1 0,0 1 0,0-1-1,0 1 1,0-1 0,0 0 0,0 0 0,1 0 0,-1 0-1,0 0 1,1 0 0,-1-1 0,1 1 0,-1-1 0,1 0-1,-1 0 1,5 0 0,0 0 26,1 1 0,0-2 0,-1 1 0,1-1 0,-1-1 0,1 1 0,-1-1 0,1 0 0,10-6-1,-7 2-1,0-1 0,-1 0 0,1-1 0,-2 0-1,1-1 1,-1 0 0,15-19 0,-4 0-265,28-52 1,-51 120-902,2-12 1133,-4 3 66,2-15 426,0 1 0,1 1-1,0-1 1,2 0 0,2 33 0,-1-48-469,-1-1-1,0 0 1,1 0 0,-1 1-1,1-1 1,-1 0 0,1 0-1,-1 0 1,1 0 0,0 0 0,0 0-1,-1 0 1,1 0 0,0 0-1,0 0 1,0 0 0,0-1 0,0 1-1,0 0 1,1-1 0,-1 1-1,0 0 1,0-1 0,0 0-1,0 1 1,1-1 0,-1 0 0,0 1-1,0-1 1,1 0 0,-1 0-1,0 0 1,1 0 0,-1 0 0,0-1-1,0 1 1,1 0 0,-1 0-1,0-1 1,2 0 0,0 0-101,0 0-1,0 0 1,1 0 0,-1-1 0,0 1-1,0-1 1,-1 0 0,1 0 0,0 0-1,-1 0 1,1-1 0,-1 1 0,1-1-1,1-2 1,-1-1-1182,-1-1 0,1 1 1,-1-1-1,0 1 0,-1-1 0,2-11 0,1-21-9200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5.9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12524,'0'0'7239,"39"64"-7079,-16-48-96,-3-1-2274,6 1-2018,1-3-2242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6.3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168 2 4420,'0'0'10672,"-9"-1"-7907,0 1-2306,0 1 1,-1 0-1,1 0 1,0 1-1,0 0 1,0 0-1,-14 6 1,19-6-375,-1 0-1,1 0 1,0 0 0,-1 0-1,1 0 1,0 1 0,0 0 0,0 0-1,1 0 1,-1 0 0,1 1 0,-1-1-1,1 1 1,0 0 0,1 0-1,-1 0 1,1 0 0,0 0 0,-2 5-1,3-8-112,1 0-1,0 0 0,0 0 0,0-1 0,1 1 1,-1 0-1,0 0 0,0 0 0,0-1 1,1 1-1,-1 0 0,0 0 0,1-1 1,-1 1-1,0 0 0,1-1 0,-1 1 0,1 0 1,-1-1-1,1 1 0,-1-1 0,1 1 1,0-1-1,-1 1 0,1-1 0,0 1 1,-1-1-1,1 0 0,0 1 0,0-1 0,-1 0 1,1 1-1,0-1 0,0 0 0,-1 0 1,1 0-1,0 0 0,0 0 0,0 0 0,0 0 1,46 1-569,-29-2-40,-15 2 549,92 8-1872,-88-8 1859,0 0 1,1 1-1,-1 0 0,0 0 1,0 1-1,-1 0 1,1 0-1,-1 1 1,1-1-1,9 9 0,-14-11 195,-1 1-1,0-1 1,1 1-1,-1-1 1,0 1-1,0-1 1,0 1-1,0 0 1,0 0-1,-1-1 1,1 1-1,0 0 1,-1 0-1,1 0 1,-1 0-1,0 0 1,0 0-1,1 0 1,-1 0-1,0-1 1,-1 1-1,1 3 1,-2-1 126,1 0-1,0 0 1,-1 0 0,0 0-1,0-1 1,0 1 0,0-1 0,-1 1-1,0-1 1,-3 4 0,-1 0 106,-1 0 1,0 0-1,0 0 1,-1-1 0,0-1-1,0 1 1,-19 7 0,25-12-347,-1 1 1,0-1 0,1 0 0,-1 0 0,0 0 0,0-1-1,0 1 1,0-1 0,0 0 0,0 0 0,0 0 0,0-1 0,1 1-1,-1-1 1,0 0 0,0 0 0,-6-3 0,8 3-229,0-1 0,0 1 0,0-1-1,1 1 1,-1-1 0,0 0 0,1 0 0,0 0 0,-1 0 0,1 0 0,0 0-1,-1-3 1,0 0-755,0 0-1,1 0 0,0 0 0,0 0 0,0 0 1,0-9-1,1-28-7922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6.6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13325,'0'0'1847,"3"11"-171,7 45 626,-3 1 1,-3 0-1,-4 105 0,-1-71-1379,6-62-793,-4-29-116,-1 1 0,0-1 0,1 0 0,-1 1 0,0-1 0,1 1 0,-1-1 0,1 0 0,-1 1 0,0-1 0,1 1 0,-1-1 0,1 0 0,-1 0 0,1 1 0,-1-1 0,1 0 0,0 0-1,-1 0 1,1 0 0,-1 0 0,1 1 0,-1-1 0,1 0 0,-1 0 0,2-1 0,0 1 16,0-1 0,0 0 1,0 0-1,0-1 0,0 1 0,-1 0 0,1 0 0,0-1 0,-1 1 0,1-1 0,-1 0 0,1 1 0,-1-1 0,0 0 0,1 0 0,-1 0 0,0 0 0,1-3 1,5-15-230,-1 0 0,-1 0 0,0 0 0,2-28 1,0 3-207,-7 44 396,-1 1 0,1 0 0,0-1-1,0 1 1,0-1 0,0 1 0,0 0 0,0-1 0,0 1 0,0-1 0,0 1-1,0 0 1,1-1 0,-1 1 0,0 0 0,0-1 0,0 1 0,0 0 0,0-1-1,1 1 1,-1 0 0,0-1 0,0 1 0,1 0 0,-1 0 0,0-1 0,1 1-1,-1 0 1,0 0 0,0-1 0,1 1 0,-1 0 0,0 0 0,1 0 0,-1 0-1,1-1 1,-1 1 0,0 0 0,1 0 0,-1 0 0,0 0 0,1 0 0,-1 0-1,1 0 1,-1 0 0,0 0 0,1 0 0,-1 0 0,0 0 0,1 1 0,-1-1 0,1 0-1,-1 0 1,0 0 0,1 0 0,-1 1 0,0-1 0,0 0 0,1 0 0,-1 1-1,0-1 1,1 0 0,-1 1 0,22 26-324,-10-12 406,-10-13-53,0 0-1,0-1 1,0 1-1,0 0 1,1-1-1,-1 0 1,0 0-1,1 1 1,-1-1-1,1-1 1,-1 1-1,1 0 1,0-1-1,-1 1 1,1-1-1,0 0 1,-1 0-1,1 0 1,0 0-1,-1 0 1,5-1-1,-6 0 9,1 0 0,0 0 0,0 0 0,-1 0 0,1-1 0,-1 1 0,1 0 0,-1-1 0,0 1 0,1-1 0,-1 1 0,0-1 0,0 0 0,0 0 0,0 1 0,0-1 0,0 0 0,-1 0 0,1 0 0,-1 0 0,1 0 0,-1 0-1,0 0 1,1 0 0,-1 0 0,0 0 0,-1-2 0,-2 2-151,-4 9-12,-5 8-7,10-11 148,0 1-1,1 0 1,-1-1 0,1 1-1,0 0 1,0 0 0,1 0-1,-1 0 1,1 0 0,0 0-1,1 7 1,0-10 18,-1-1 0,1 1 0,0 0-1,0-1 1,0 1 0,0-1 0,0 1 0,0-1 0,0 0-1,0 1 1,1-1 0,-1 0 0,1 0 0,-1 0 0,0 0-1,1 0 1,0 0 0,-1 0 0,1 0 0,-1-1-1,1 1 1,0-1 0,0 1 0,-1-1 0,1 0 0,0 0-1,0 1 1,0-1 0,-1 0 0,1-1 0,0 1 0,0 0-1,-1 0 1,3-2 0,8 0 54,-1-1 0,1-1 1,-1 0-1,0 0 0,-1-1 0,1-1 0,-1 1 0,12-10 1,-13 8-131,0 2 0,0-1 0,0 1 0,0 0 0,1 1 1,0 0-1,0 0 0,0 1 0,0 1 0,18-3 1,-28 6 48,1 0 1,0-1 0,0 1 0,0 0 0,-1 0 0,1 0 0,0-1 0,-1 1 0,1 0-1,-1 0 1,1 0 0,-1 0 0,1 0 0,-1 0 0,0 0 0,0 0 0,1 0 0,-1 0-1,0 1 1,0-1 0,0 0 0,0 0 0,0 0 0,-1 2 0,1 40 745,0-32-393,-1-10-300,1-1-1,0 1 0,0 0 0,0 0 0,0 0 0,0-1 0,0 1 0,0 0 0,0 0 0,1 0 0,-1-1 0,0 1 0,0 0 0,1 0 0,-1-1 0,0 1 1,1 0-1,-1-1 0,1 1 0,-1 0 0,1-1 0,-1 1 0,1-1 0,-1 1 0,2 0 0,-1-1-207,-1 0 0,1 0 0,0-1 1,0 1-1,-1 0 0,1-1 0,0 1 0,0 0 0,-1-1 0,1 1 0,0-1 1,-1 1-1,1-1 0,-1 1 0,1-1 0,-1 1 0,1-1 0,-1 0 0,1 1 0,-1-1 1,1 0-1,-1 0 0,0 1 0,0-1 0,1-1 0,6-14-6627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7.2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42 13036,'0'0'8745,"2"10"-8147,7 53 1080,4 100 1,-14-130-1302,-1-25-275,2 1 0,-1 0 0,1 0 1,0 0-1,1-1 0,0 1 0,1 0 0,-1 0 0,2-1 0,3 10 0,-5-16-71,0-1 0,0 0 0,0 1-1,1-1 1,-1 0 0,0 0-1,1 0 1,-1 0 0,1 0-1,-1 0 1,1-1 0,-1 1-1,1 0 1,0-1 0,-1 1-1,1-1 1,0 0 0,0 1 0,-1-1-1,1 0 1,0 0 0,0 0-1,-1 0 1,1 0 0,0-1-1,0 1 1,-1-1 0,1 1-1,0-1 1,-1 1 0,1-1 0,-1 0-1,1 0 1,-1 0 0,1 0-1,-1 0 1,3-2 0,6-4 162,1-1-1,-1 0 1,16-15 0,-7 2-119,0-1 0,-1-1 1,-1 0-1,27-50 0,-34 54-216,-2 1 0,0-1 0,-1-1 1,-1 1-1,-1-1 0,-1 0 1,3-36-1,-10 37-2345,-9 17-3295,-2 6-971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7.5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10922,'0'0'7335,"28"64"-4580,-20-46-1122,3-2-896,4-4-577,-2 0 0,0-7-1409,4-4-2851,-4-1-3651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15951,'0'0'12214,"0"11"-12182,-4 20 28,-1 0 0,-1 0-1,-1-1 1,-2 1-1,-18 42 1,-7 24 57,33-96-113,1 1 0,-1 0 0,1-1 0,-1 1 0,1-1 0,0 1-1,0 0 1,-1-1 0,1 1 0,0 0 0,1-1 0,-1 1-1,1 3 1,-1-5-1,0 0 0,0 0-1,1 1 1,-1-1 0,0 0-1,1 0 1,-1 1 0,0-1-1,1 0 1,-1 0-1,1 0 1,-1 0 0,0 0-1,1 0 1,-1 0 0,1 0-1,-1 0 1,0 0 0,1 0-1,-1 0 1,1 0 0,-1 0-1,0 0 1,1 0 0,-1 0-1,0 0 1,1 0 0,-1-1-1,0 1 1,1 0 0,-1 0-1,0 0 1,1-1-1,38-31 143,39-64-621,-28 31-2433,-60 81-2638,-2 16 4787,2-5 677,5-15 67,0-1 0,1 2 0,0-1 0,1 0 0,1 1 0,0-1 0,0 17 0,2-27 20,0-1 0,1 0-1,-1 0 1,0 0 0,1 0 0,-1 1 0,0-1-1,1 0 1,0 0 0,-1 0 0,1 0-1,0 0 1,-1 0 0,1 0 0,0-1 0,0 1-1,0 0 1,0 0 0,0-1 0,0 1 0,0 0-1,0-1 1,0 1 0,0-1 0,0 1-1,0-1 1,0 0 0,1 1 0,-1-1 0,0 0-1,0 0 1,0 0 0,0 0 0,1 0 0,-1 0-1,0 0 1,0 0 0,3-1 0,1 1-62,0-1 1,0 0 0,0 0-1,0 0 1,0-1 0,-1 1-1,1-1 1,7-4 0,14-15-2164,-1-6-2685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7.9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176 29 9161,'0'0'13335,"-9"-5"-12214,3 1-1030,1 1-1,-1 0 1,0 1 0,0-1 0,0 1-1,0 0 1,0 1 0,-11-2 0,13 3-93,1 0 0,0 0 0,0 0 0,-1 1 0,1 0 0,0-1 0,0 1 0,0 0 0,0 1 0,0-1 0,0 0 0,0 1 0,0 0 0,1 0 0,-1 0 0,1 0 0,-1 0 0,1 0 0,0 1 0,-1-1 0,1 1 0,1-1 0,-3 5 0,-1 1 44,0 0 0,1 0 0,0 1 0,1-1-1,0 1 1,0 0 0,1 0 0,0 0 0,0 1 0,1-1 0,0 0 0,1 1 0,1 11 0,-1-20-27,0 0 0,0 0 0,1 0 0,-1 0 0,0 0 0,1 0 0,-1 0 0,1 0 0,-1 0 0,1 0 0,-1 0 0,1 0 0,0 0 0,-1 0 0,1 0 0,0-1 0,0 1 0,-1 0 0,1 0 0,0-1 0,0 1 0,0-1 0,0 1 0,0-1 0,2 2 0,0-2 30,1 1 1,-1 0 0,1-1-1,-1 1 1,1-1 0,-1 0-1,1 0 1,5-2 0,2 1 48,0-2 0,0 0 0,0 0 0,15-8-1,9-9-47,0-2 0,-2-1 0,-1-2 0,33-32 0,-60 53-35,-5 4-14,0 0 1,0 0 0,0 0-1,0 0 1,0 0 0,0 0-1,0 0 1,0 0 0,0 0-1,0 1 1,0-1 0,0 0-1,0 0 1,0 0 0,0 0-1,0 0 1,0 0 0,0 0-1,0 0 1,0 0 0,1 0-1,-1 1 1,0-1 0,0 0-1,0 0 1,0 0-1,0 0 1,0 0 0,0 0-1,0 0 1,0 0 0,0 0-1,0 0 1,0 0 0,1 0-1,-1 0 1,0 0 0,0 0-1,0 0 1,0 0 0,0 0-1,0 0 1,0 0 0,0 0-1,0 0 1,1 0 0,-1 0-1,0 0 1,0 0 0,0 0-1,0 0 1,0 0 0,0 0-1,0 0 1,0 0 0,0 0-1,1 0 1,-1 0 0,0 0-1,0 0 1,0 0 0,0 0-1,0 0 1,0-1 0,0 1-1,-3 14-7,-6 16 148,-5-2 21,9-20 26,1 0 0,0 0 0,0 0 0,1 1 0,0 0 0,1-1 0,-3 18 0,5-26-160,0 1 0,0-1 0,1 0 0,-1 1 0,0-1 0,1 0 0,-1 1 0,0-1 0,1 0 0,-1 1 0,0-1 1,1 0-1,-1 0 0,1 1 0,-1-1 0,1 0 0,-1 0 0,0 0 0,1 0 0,-1 0 0,1 1 0,-1-1 0,1 0 0,-1 0 0,1 0 0,-1 0 0,1 0 0,-1-1 0,1 1 0,-1 0 0,0 0 1,1 0-1,-1 0 0,1 0 0,-1-1 0,1 1 0,-1 0 0,0 0 0,1-1 0,-1 1 0,1 0 0,-1-1 0,0 1 0,0 0 0,1-1 0,-1 1 0,23-15 282,32-30-166,-37 28-395,1 2 0,1 0 0,28-16-1,-48 31 238,1-1 0,-1 1-1,1 0 1,-1-1-1,1 1 1,0 0-1,-1 0 1,1-1 0,0 1-1,-1 0 1,1 0-1,0 0 1,-1 0-1,1 0 1,0 0 0,-1 0-1,1 0 1,0 0-1,-1 0 1,1 0-1,0 0 1,-1 0 0,1 0-1,0 1 1,-1-1-1,1 0 1,-1 0-1,1 1 1,-1-1 0,1 1-1,0-1 1,0 1-1,0 1 1,-1-1 0,1 1 0,0 0 0,0 0 0,-1-1 0,1 1 0,-1 0 0,0 0 0,0 0-1,1 0 1,-1-1 0,0 4 0,-11 70 343,7-52 60,4-22-353,-1 0-1,1 0 1,0 0 0,-1 0 0,1 0-1,0 0 1,0 0 0,0 0-1,0 0 1,0 0 0,0 0-1,0 0 1,0 0 0,0 0-1,1 0 1,-1 0 0,0 0 0,1 0-1,-1 0 1,1 0 0,-1 0-1,1 0 1,-1 0 0,1-1-1,-1 1 1,1 0 0,0 0 0,0-1-1,-1 1 1,1 0 0,0-1-1,0 1 1,0 0 0,0-1-1,-1 0 1,3 1 0,0-1-10,0 0-1,0-1 1,-1 0 0,1 1 0,0-1-1,0 0 1,-1-1 0,1 1 0,0 0-1,-1-1 1,1 1 0,2-4 0,55-47-3241,-24 12-6409,-15 16-3745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8.2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18 12268,'0'0'14867,"4"11"-14643,-1-3-58,0 1-1,-1 0 1,0-1-1,-1 1 1,0 0-1,0 0 1,-1 0-1,-1 18 1,0-27-154,1 1 1,0-1 0,0 1 0,0-1-1,0 1 1,0-1 0,0 1-1,0-1 1,0 1 0,0-1 0,0 1-1,0-1 1,1 1 0,-1-1 0,0 1-1,0-1 1,0 1 0,1-1-1,-1 1 1,0-1 0,0 1 0,1-1-1,-1 0 1,0 1 0,1-1 0,-1 1-1,1-1 1,-1 0 0,0 0 0,1 1-1,-1-1 1,1 0 0,-1 0-1,1 1 1,-1-1 0,1 0 0,24-3 245,26-20-213,-49 23-56,74-44-915,42-20-155,-117 63 1078,1 0 0,-1 0 1,1 1-1,0-1 0,0 0 1,-1 1-1,1-1 0,0 1 0,0 0 1,-1 0-1,1 0 0,0 0 1,0 0-1,0 0 0,0 0 1,2 1-1,-4-1 15,1 1 1,-1-1-1,1 1 0,-1-1 1,1 1-1,-1-1 0,0 1 1,1-1-1,-1 1 1,0 0-1,1-1 0,-1 1 1,0 0-1,0-1 0,1 1 1,-1 0-1,0-1 0,0 1 1,0 0-1,0 0 1,0-1-1,0 1 0,0 0 1,0-1-1,0 1 0,-1 0 1,1 0-1,-3 10 176,-1 0 0,-1 0 0,-10 19 0,7-12-247,-8 19 501,23-51-21442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4.5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6086,'0'0'20478,"8"9"-19795,-2-2-557,-3-3-74,0-1 0,0 1 1,0-1-1,0 1 0,-1 0 0,1 0 0,-1 0 1,0 1-1,0-1 0,-1 1 0,1-1 0,-1 1 0,0-1 1,0 1-1,0 8 0,0 33-118,1 24 333,-6-34-9789,8-52-717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6.4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46 3203,'-2'0'1313,"-2"0"-2113,4-3 767,0-1-95,0 1 160,0-2-96,4 0 0,-2-1 0,3 1 64,1-1-224,-4-2-2499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7.9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4 1473,'0'0'22528,"2"-4"-22015,-16 44 22,2 0 0,2 1 0,-11 82 1,21-120-526,0 0-1,0 0 1,0 0 0,0 0 0,0 0 0,1 0 0,-1-1 0,1 1 0,0 0 0,0 0 0,0-1 0,0 1 0,0 0 0,1-1 0,-1 1 0,1-1 0,-1 1 0,5 3 0,-4-5 7,0 0 0,0-1 0,1 1 1,-1-1-1,0 1 0,0-1 0,1 0 0,-1 0 0,0 0 0,1 0 1,-1 0-1,0 0 0,0 0 0,1-1 0,-1 0 0,0 1 1,0-1-1,0 0 0,0 0 0,0 0 0,0 0 0,0 0 0,0 0 1,0-1-1,3-2 0,12-10 34,0-1-1,0 0 1,-1-1 0,-1-1-1,-1-1 1,0 0 0,-1 0 0,-1-2-1,-1 1 1,-1-1 0,9-26-1,-18 34 8,-12 26-99,-13 30-40,14-23 54,8-16 18,-1 0 1,1 0-1,0 1 0,0-1 1,0 1-1,1-1 1,-1 10-1,2-15 11,0 0 0,0 0 1,0 1-1,0-1 0,0 0 0,0 0 0,1 1 0,-1-1 0,0 0 0,0 0 0,0 0 1,1 1-1,-1-1 0,0 0 0,0 0 0,0 0 0,1 0 0,-1 1 0,0-1 0,0 0 1,1 0-1,-1 0 0,0 0 0,0 0 0,1 0 0,-1 0 0,0 0 0,1 0 0,-1 0 1,0 0-1,0 0 0,1 0 0,-1 0 0,0 0 0,0 0 0,1 0 0,-1 0 0,0 0 1,1 0-1,-1 0 0,0 0 0,0-1 0,0 1 0,1 0 0,-1 0 0,0 0 0,0 0 1,1-1-1,-1 1 0,0 0 0,15-9 104,39-37 58,-43 35-156,1 1-1,0 0 1,0 0-1,1 1 1,0 1-1,1 0 1,23-10-1,-36 18-16,0 0 0,0 0 0,0 0 0,0 0 1,0 0-1,0 0 0,0 0 0,0 0 0,0 0 0,0 1 0,0-1 1,0 0-1,0 1 0,0-1 0,-1 1 0,1-1 0,0 1 0,0-1 0,0 1 1,-1 0-1,1-1 0,0 1 0,-1 0 0,1 0 0,0-1 0,-1 1 0,1 0 1,-1 0-1,1 0 0,-1 0 0,0 0 0,1 0 0,-1 0 0,0-1 0,0 1 1,1 0-1,-1 0 0,0 0 0,0 0 0,0 0 0,0 0 0,-1 2 0,1 57 173,-1-43-128,7-13 482,7-10-233,24-21-143,-11 8-131,-24 17-48,1 1 0,-1-1 0,0 1 0,1 0 0,0 0 0,-1 0 0,1 0 1,0 0-1,0 0 0,-1 1 0,1-1 0,0 1 0,0 0 0,0 0 0,-1 0 0,1 0 0,0 0 0,0 1 0,0-1 0,3 2 0,-4-1-215,0 1 0,0 0 0,-1-1 0,1 1 0,0 0 0,-1 0 0,1 0 0,-1 1 0,0-1 0,0 0 0,0 0 0,0 1 0,0-1 0,0 0 0,0 1 0,-1-1 0,1 1 0,-1-1 0,0 1-1,0-1 1,0 4 0,2 4-4488,4-6-1736,2-3-3239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8.2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87 177 8488,'0'0'17499,"-9"5"-17413,3-1-43,1 0 0,-1 0 0,1 0 1,0 1-1,0-1 0,0 1 0,1 1 1,-1-1-1,1 0 0,0 1 0,1 0 1,0 0-1,0 0 0,0 1 0,0-1 1,1 0-1,0 1 0,1 0 0,-2 13 0,3-20-36,0 1 0,1 0 0,-1-1-1,0 1 1,1-1 0,-1 0 0,0 1-1,1-1 1,-1 1 0,1-1 0,-1 1-1,1-1 1,-1 0 0,1 1-1,-1-1 1,1 0 0,-1 0 0,1 1-1,-1-1 1,1 0 0,0 0 0,-1 0-1,1 0 1,-1 0 0,1 0 0,-1 0-1,1 0 1,0 0 0,-1 0-1,1 0 1,-1 0 0,1 0 0,0 0-1,-1-1 1,1 1 0,0 0 0,26-8 277,-9-2-207,-1 0-1,0-1 0,0-1 1,-2 0-1,20-20 1,0-3 0,31-43 1,-52 59-4,-1 0-1,-1-1 0,12-25 1,-83 134-58,53-77-14,0 0-1,1 0 1,0 0 0,1 1 0,1 0 0,0 0-1,0 0 1,0 26 0,3-38-52,0 1 0,0 0 1,0-1-1,0 1 0,1-1 0,-1 1 1,1 0-1,-1-1 0,1 1 0,0-1 1,-1 1-1,1-1 0,0 0 1,0 1-1,0-1 0,0 0 0,0 1 1,0-1-1,0 0 0,1 0 0,-1 0 1,0 0-1,1 0 0,-1 0 0,4 1 1,-1-1-436,0 0 1,1 0-1,-1 0 1,1 0-1,-1-1 1,1 1-1,-1-1 1,8-1 0,17-2-7604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9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45 7911,'0'0'18514,"7"-5"-18210,8-2-225,0 1 0,0 0 0,0 1-1,0 1 1,1 0 0,0 1-1,0 1 1,0 0 0,0 1 0,0 1-1,23 3 1,-38-3-82,-1 0 0,1 0 0,-1 0-1,1 0 1,-1 0 0,1 0 0,-1 0-1,1 1 1,-1-1 0,1 0 0,-1 0 0,1 1-1,-1-1 1,1 0 0,-1 1 0,1-1 0,-1 1-1,0-1 1,1 0 0,-1 1 0,0-1-1,1 1 1,-1-1 0,0 1 0,0-1 0,1 1-1,-1-1 1,0 1 0,0-1 0,0 1-1,0 0 1,-5 20 22,-20 16 92,-3-7-74,21-24-33,1 1 1,-1 0 0,1 0 0,0 0-1,1 1 1,0 0 0,-6 11 0,11-19-1,0 1 0,1-1 0,-1 1 0,0-1 0,0 0 0,0 1 0,1-1 0,-1 1 1,0-1-1,0 0 0,1 1 0,-1-1 0,0 0 0,1 1 0,-1-1 0,1 0 0,-1 0 1,0 1-1,1-1 0,-1 0 0,1 0 0,-1 0 0,1 1 0,-1-1 0,0 0 0,1 0 1,-1 0-1,1 0 0,-1 0 0,1 0 0,-1 0 0,1 0 0,-1 0 0,1 0 0,-1 0 0,1 0 1,-1 0-1,1-1 0,7 0 26,1 0 1,-1 0 0,0-1 0,0 0-1,0-1 1,0 0 0,-1 0-1,15-8 1,60-42-148,-65 41 16,45-41-96,-76 88-508,7-22 736,1 0-1,1 0 0,0 0 0,0 1 1,1 0-1,1 0 0,0 0 0,0 23 1,3-37-22,0 1 1,1 0-1,0 0 1,-1-1 0,1 1-1,-1-1 1,1 1-1,0 0 1,-1-1-1,1 1 1,0-1 0,0 0-1,-1 1 1,1-1-1,0 1 1,0-1 0,0 0-1,0 0 1,-1 0-1,1 1 1,0-1 0,0 0-1,0 0 1,0 0-1,0 0 1,-1 0 0,1-1-1,0 1 1,0 0-1,0 0 1,0 0 0,0-1-1,0 0 1,35-8 219,-22 2-217,-1-2 0,0 0-1,0 0 1,-1-1 0,0-1 0,-1 0 0,0 0 0,0-1 0,-1 0 0,-1-1 0,0-1 0,8-17 0,-45 74-533,22-36 723,1 0-1,-1 0 0,1 0 1,1 0-1,-1 1 0,2 0 0,-1 0 1,1 0-1,0 0 0,0 1 0,-1 11 1,6-17-244,1-1 1,0-1-1,-1 1 1,1 0 0,0-1-1,0 1 1,0-1-1,1 0 1,-1 0 0,0 0-1,0 0 1,1-1-1,-1 1 1,4-1 0,-1 1-742,22 3-3515,-11-5-2599,-7-3-1025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9.7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113 174 9641,'0'0'17585,"-11"3"-17553,4 1-9,-1-1 1,1 1-1,-1 0 1,1 1-1,1-1 0,-1 2 1,-9 8-1,12-10 30,1-1 0,0 1 1,0-1-1,0 1 0,1 0 0,-1 1 0,1-1 0,0 0 0,0 1 0,0-1 0,1 1 0,-1-1 0,1 1 0,0 0 0,1-1 0,-1 1 0,1 8 0,0-12-43,0 0-1,0-1 1,0 1-1,0-1 1,1 1 0,-1-1-1,0 1 1,0-1-1,0 0 1,1 1-1,-1-1 1,0 1 0,1-1-1,-1 1 1,0-1-1,1 0 1,-1 1-1,1-1 1,-1 0 0,0 1-1,1-1 1,-1 0-1,1 0 1,-1 1-1,1-1 1,-1 0 0,1 0-1,-1 0 1,1 0-1,0 1 1,24-3 238,19-13 115,-10-8-375,-1-1 1,0-1 0,-2-1 0,-2-2-1,0-2 1,-2 0 0,-1-2 0,23-36-1,-38 54-506,-28 38 276,-14 24 239,9-14 14,10-16 225,0 0-1,2 1 1,0 0-1,0 1 1,2 0 0,-8 29-1,16-48-251,-1-1-1,1 1 1,0 0-1,0-1 1,0 1-1,0 0 0,-1-1 1,1 1-1,0 0 1,0 0-1,0-1 1,1 1-1,-1 0 1,0-1-1,0 1 1,0 0-1,0-1 1,1 1-1,-1 0 1,0-1-1,0 1 1,1-1-1,-1 1 1,1-1-1,-1 1 1,0 0-1,1-1 1,-1 0-1,1 1 1,-1-1-1,1 1 0,0-1 1,-1 1-1,1-1 1,-1 0-1,1 0 1,0 1-1,-1-1 1,1 0-1,0 0 1,-1 0-1,1 1 1,0-1-1,-1 0 1,1 0-1,0 0 1,-1 0-1,1 0 1,0 0-1,-1-1 1,1 1-1,0 0 1,-1 0-1,1 0 0,0-1 1,-1 1-1,1 0 1,-1-1-1,2 0 1,39-21-7278,-19 3-1840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0.3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84 10154,'0'0'17088,"9"3"-16464,-6-1-572,1-1 0,0 1-1,-1-1 1,1 0-1,0 0 1,0-1 0,0 1-1,0-1 1,0 0 0,0 0-1,0 0 1,6-1-1,-3-1 5,0 0 0,0-1-1,0 0 1,-1 0-1,1 0 1,-1-1 0,10-7-1,-11 8-35,-1 1-1,0-1 1,0 0-1,-1 0 1,1-1 0,-1 1-1,1-1 1,-1 0-1,0 0 1,0 0-1,-1 0 1,1 0 0,-1 0-1,3-7 1,-6 10-25,0 1 0,1-1 1,-1 1-1,1 0 1,-1 0-1,1-1 0,-1 1 1,0 0-1,1 0 1,-1 0-1,0 0 0,1 0 1,-1-1-1,1 1 1,-1 0-1,0 1 0,1-1 1,-1 0-1,0 0 0,1 0 1,-1 0-1,1 0 1,-1 1-1,0-1 0,1 0 1,-1 0-1,1 1 1,-2 0-1,-19 8-155,7 0 127,1 2-1,0-1 1,1 2 0,0-1-1,-11 15 1,18-20 84,0 0 0,0 0 0,1 1 0,0 0 1,0 0-1,0 0 0,1 0 0,0 1 0,1-1 0,-1 1 0,1-1 0,-1 15 1,3-21-37,1 0 1,-1-1 0,1 1 0,-1 0 0,1 0 0,-1 0-1,1 0 1,0 0 0,-1-1 0,1 1 0,0 0 0,0 0 0,-1-1-1,1 1 1,0-1 0,0 1 0,0-1 0,0 1 0,0-1 0,0 0-1,0 1 1,0-1 0,0 0 0,0 0 0,0 1 0,0-1-1,0 0 1,0 0 0,0 0 0,0 0 0,0-1 0,0 1 0,0 0-1,2-1 1,41-6 358,-19-2-408,-1 0-1,-1-2 0,27-16 0,-27 15-264,0 0 1,0 1-1,31-9 0,-54 20 288,0 0 1,0 0 0,1 0-1,-1 0 1,0-1 0,0 1-1,1 0 1,-1 0 0,0 0-1,0 0 1,1 0 0,-1 0-1,0 0 1,0 0 0,1 0-1,-1 0 1,0 0 0,0 1-1,1-1 1,-1 0 0,0 0-1,0 0 1,1 0 0,-1 0-1,0 0 1,0 0 0,0 1-1,1-1 1,-1 0 0,0 0-1,0 0 1,0 1-1,0-1 1,1 0 0,-1 0-1,0 0 1,0 1 0,0-1-1,0 0 1,0 0 0,0 1-1,0-1 1,0 0 0,0 0-1,0 1 1,0-1 0,0 0-1,0 1 1,-4 19 86,-13 18 611,16-38-676,0 1 57,1 0 0,-1 1 1,0-1-1,0 1 0,1-1 1,-1 0-1,1 1 0,-1-1 1,1 1-1,0 0 1,-1-1-1,1 1 0,0-1 1,0 1-1,0 2 0,1-4-48,-1 1 1,1-1-1,-1 1 0,0-1 0,1 0 0,-1 1 0,1-1 0,-1 0 0,1 0 0,-1 1 1,1-1-1,-1 0 0,1 0 0,-1 0 0,1 0 0,-1 0 0,1 0 0,-1 1 1,1-1-1,-1 0 0,1 0 0,-1-1 0,1 1 0,-1 0 0,1 0 0,-1 0 1,1 0-1,-1 0 0,2-1 0,52-24 291,-37 16-317,-3 2-218,0 0 1,1 1 0,-1 1 0,1 0 0,0 1 0,0 1 0,1 1-1,-1 0 1,25 0 0,-39 2 227,0 0-1,0 0 1,0 0-1,0 0 1,0 1-1,0-1 1,0 0 0,0 1-1,0-1 1,0 1-1,0-1 1,0 1-1,0-1 1,-1 1-1,1 0 1,0-1 0,0 1-1,-1 0 1,1 0-1,0 0 1,-1-1-1,1 1 1,-1 0-1,1 0 1,-1 0-1,0 0 1,1 0 0,-1 2-1,3 30 1457,-3-29-1128,0-3-54,4 1-405,4 5-4433,-9 5-5386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1.2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84 6854,'0'0'4597,"1"-6"3784,5-22-4932,2 23-3234,1 1 0,-1 0 0,1 0 0,0 1 0,0 0 0,1 0 0,-1 1 0,1 1 0,18-2 0,-4 0-118,6-2-36,-18 2-61,0 1 0,0 0-1,1 1 1,-1 0 0,1 1-1,-1 0 1,21 3 0,-31-2 13,0 0-1,-1 1 1,1-1-1,-1 0 1,1 1 0,-1-1-1,0 1 1,0-1-1,1 1 1,-1 0 0,0-1-1,0 1 1,0 0 0,-1 0-1,1 0 1,0 0-1,-1-1 1,1 1 0,-1 0-1,0 0 1,0 0 0,0 0-1,0 0 1,0 0-1,0 0 1,0 0 0,0 0-1,-1 0 1,-1 4 0,1 3 125,-1 0 1,0 0 0,0 0 0,-1-1 0,-5 12 0,4-13-629,-5 8 1219,7-4-7972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5285,'0'0'14996,"-6"10"-13641,-3 9-984,1 0-1,1 1 1,0 0-1,2 0 0,0 1 1,1-1-1,-1 23 0,4 57-234,1-60-4,0-35 55,1-15 122,-1-151 1143,0 161-1031,27 15-586,-19-10 202,0-1-1,1 1 1,-1-2 0,1 1 0,0-1-1,0-1 1,1 0 0,-1 0 0,0 0-1,1-2 1,-1 1 0,1-1 0,-1 0-1,10-2 1,-5 0 35,0-1 0,0-1 1,-1 0-1,0 0 0,0-1 0,0-1 1,0-1-1,19-12 0,-32 19-76,0 0-1,0 0 1,0-1 0,0 1-1,0 0 1,1 0-1,-1 0 1,0 0 0,0 0-1,0 0 1,0 0 0,0 0-1,1 0 1,-1-1-1,0 1 1,0 0 0,0 0-1,0 0 1,0 0-1,1 0 1,-1 0 0,0 0-1,0 0 1,0 0 0,1 0-1,-1 0 1,0 0-1,0 0 1,0 0 0,0 0-1,0 0 1,1 0 0,-1 1-1,0-1 1,0 0-1,0 0 1,0 0 0,1 0-1,-1 0 1,0 0-1,0 0 1,0 0 0,0 1-1,0-1 1,0 0 0,0 0-1,0 0 1,1 0-1,-1 0 1,0 1 0,0-1-1,0 0 1,0 0 0,0 0-1,0 0 1,0 1-1,0-1 1,0 0 0,0 0-1,0 0 1,0 0-1,0 1 1,-3 19-75,-11 21 402,-6 16 445,18-53-770,1 0-1,0 0 1,0 0-1,1 0 1,-1 0 0,1 0-1,0 1 1,0-1-1,0 0 1,1 0 0,-1 0-1,3 8 1,-2-12-173,-1 0 0,0 0 0,1 0 0,-1 0 0,1 0 0,-1 0 0,1 0 0,-1 0 0,1 0 0,-1-1 0,1 1 1,-1 0-1,1 0 0,-1 0 0,0 0 0,1-1 0,-1 1 0,1 0 0,-1 0 0,0-1 0,1 1 0,-1 0 0,0-1 0,1 1 0,-1 0 0,0-1 1,1 1-1,-1-1 0,0 1 0,0 0 0,0-1 0,1 1 0,-1-1 0,0 1 0,0-1 0,0 1 0,0 0 0,0-2 0,9-18-6508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2.8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8104,'0'0'16068,"2"9"-15545,1 18-15,-2-1-1,-1 36 0,0-23-310,0-39-191,0 1-1,0-1 0,0 0 0,0 1 1,0-1-1,0 1 0,0-1 0,1 0 1,-1 1-1,0-1 0,0 0 0,0 1 1,1-1-1,-1 0 0,0 0 0,1 1 1,-1-1-1,0 0 0,0 0 0,1 1 1,-1-1-1,0 0 0,1 0 0,-1 0 1,1 0-1,-1 1 0,0-1 0,1 0 1,-1 0-1,0 0 0,1 0 0,-1 0 1,1 0-1,-1 0 0,0 0 0,1 0 1,-1 0-1,1 0 0,-1 0 0,0-1 1,1 1-1,-1 0 0,0 0 0,1 0 1,-1 0-1,0-1 0,1 1 0,-1 0 1,0 0-1,1-1 0,-1 1 0,0 0 1,1-1-1,18-11 304,9-14-134,29-26-22,-53 48-161,1 1 1,-1 0-1,0 1 0,1-1 0,0 1 0,-1-1 1,1 2-1,0-1 0,0 0 0,0 1 1,6-1-1,-9 2 5,-1 1 1,1-1 0,-1 1 0,1 0-1,-1-1 1,0 1 0,1 0 0,-1 0-1,0 0 1,0 0 0,1 0-1,-1 0 1,0 0 0,0 0 0,0 0-1,0 1 1,-1-1 0,1 0 0,0 1-1,0-1 1,-1 1 0,1-1-1,-1 1 1,1-1 0,-1 1 0,0-1-1,1 1 1,-1-1 0,0 1 0,0-1-1,0 2 1,3 60 160,-4-54-163,2-9 12,-1 0 1,0 0-1,0 0 0,0 1 1,0-1-1,0 0 1,0 0-1,1 0 0,-1 1 1,0-1-1,0 0 1,0 0-1,1 0 0,-1 0 1,0 1-1,0-1 1,0 0-1,1 0 0,-1 0 1,0 0-1,0 0 1,1 0-1,-1 0 0,0 0 1,0 0-1,1 0 1,-1 0-1,0 0 0,0 0 1,1 0-1,-1 0 1,0 0-1,0 0 0,1 0 1,-1 0-1,0 0 1,0 0-1,1 0 0,-1 0 1,0 0-1,0-1 1,1 1-1,-1 0 0,0 0 1,0 0-1,0 0 0,0-1 1,1 1-1,-1 0 1,0 0-1,0 0 0,0-1 1,0 1-1,0 0 1,1 0-1,-1-1 0,0 1 1,17-15 160,-15 12-194,3-1 4,0-1-88,0-1 0,1 1 0,-1 0 0,1 1-1,0 0 1,1-1 0,-1 2 0,1-1 0,-1 1 0,1 0-1,0 1 1,0-1 0,14-1 0,-21 4 134,1 1 0,-1-1 0,1 1 0,-1-1 0,1 1 0,-1-1 0,1 1 1,-1 0-1,1-1 0,-1 1 0,0 0 0,1-1 0,-1 1 0,0 0 0,0 0 0,0-1 0,0 1 0,1 0 0,-1 0 1,0-1-1,0 1 0,0 0 0,0 0 0,-1-1 0,1 1 0,0 0 0,0 1 0,-4 34 135,2-20-9763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3.6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0 214 13196,'0'0'8222,"2"9"-7048,-1-7-1036,0 1-1,-1-1 1,1 0-1,0 1 1,1-1 0,-1 0-1,0 0 1,0 1 0,1-1-1,0 0 1,-1 0-1,1 0 1,0-1 0,0 1-1,0 0 1,0-1-1,0 1 1,3 1 0,-2-2-27,-1-1-1,1 1 1,-1-1 0,1 0 0,-1 1 0,1-1 0,0 0 0,-1 0 0,1-1-1,-1 1 1,1 0 0,-1-1 0,1 0 0,-1 1 0,0-1 0,1 0-1,-1 0 1,0-1 0,0 1 0,1 0 0,-1-1 0,0 1 0,0-1 0,2-2-1,-1 2-84,0-1 0,0 1-1,0-1 1,-1 1-1,1-1 1,-1 0-1,1 0 1,-1 0 0,0-1-1,0 1 1,-1 0-1,1-1 1,-1 1-1,1-1 1,-1 1 0,0-1-1,-1 0 1,2-5-1,-2 8-29,-1 0-1,1 1 0,0-1 1,-1 0-1,1 1 0,0-1 1,-1 0-1,1 1 0,-1-1 1,1 1-1,-1-1 0,1 1 1,-1-1-1,1 1 0,-1 0 1,1-1-1,-1 1 0,0 0 1,1-1-1,-1 1 0,1 0 1,-1 0-1,0-1 0,1 1 1,-1 0-1,0 0 0,0 0 1,1 0-1,-1 0 1,0 0-1,1 0 0,-1 0 1,0 0-1,1 0 0,-1 0 1,0 1-1,1-1 0,-1 0 1,0 0-1,1 1 0,-1-1 1,-1 1-1,-29 14-190,19-4 174,1 0-1,1 1 1,-11 14-1,18-22 16,1-1-1,0 1 0,-1 0 1,1 0-1,1 0 1,-1 0-1,0 0 1,1 0-1,0 0 1,0 1-1,0-1 0,1 0 1,-1 1-1,1-1 1,0 1-1,1 6 1,0-10 8,0 0-1,0 0 1,0 1 0,0-1 0,0 0 0,0 0 0,1 0 0,-1 0 0,0 0-1,1 0 1,-1 0 0,0-1 0,1 1 0,-1-1 0,1 1 0,-1-1-1,1 1 1,-1-1 0,1 0 0,0 1 0,-1-1 0,1 0 0,-1 0 0,1 0-1,2-1 1,43-3 89,-31 0-115,-1-1 0,0 0 0,0-2 0,0 0 1,0 0-1,-1-1 0,-1-1 0,19-15 0,-14 9-42,0-1-1,-1-1 1,-1 0-1,0-1 0,13-22 1,-22 31 14,-1 0 0,0-1 0,0 1 0,-1-1 0,0-1 0,-1 1 0,0-1 0,-1 1 0,0-1 0,2-12 0,-6 22 43,1 0 1,0 1-1,0-1 0,0 0 0,0 1 0,0-1 0,-1 0 0,1 1 0,0-1 0,-1 1 0,1-1 1,0 1-1,-1-1 0,1 1 0,-1-1 0,1 1 0,0-1 0,-1 1 0,0-1 0,1 1 0,-1 0 1,1-1-1,-1 1 0,1 0 0,-1-1 0,0 1 0,1 0 0,-1 0 0,1 0 0,-1 0 0,0 0 1,1-1-1,-1 1 0,0 0 0,1 0 0,-1 0 0,0 1 0,1-1 0,-1 0 0,0 0 0,1 0 0,-1 0 1,1 1-1,-1-1 0,0 0 0,1 1 0,-1-1 0,1 0 0,-1 1 0,0 0 0,-33 19-97,14-1 122,0 0 0,-26 36 0,39-45 35,-1 0-1,2 1 0,-1 0 1,2 0-1,-1 0 1,1 0-1,1 1 0,-3 13 1,7-24-44,0 0 0,-1-1 0,1 1 0,0 0 0,0-1 0,0 1 0,0 0 0,1-1 0,-1 1 0,0 0 0,0-1 0,0 1 0,0 0 0,1-1 0,-1 1 0,0 0 0,1-1 0,-1 1 0,0-1 0,1 1 0,-1-1 0,1 1 0,-1-1 0,1 1 0,-1-1 0,1 1 0,-1-1 0,1 0 0,0 1 0,-1-1 0,1 0 0,-1 1 0,2-1 0,32 3 192,34-16-252,-46 7-319,-13 2 294,-1 1-1,1 1 0,0-1 0,0 1 0,1 1 0,-1 0 0,0 0 0,0 1 0,1 0 0,-1 0 0,10 3 0,-17-2 89,1 1-1,-1-1 1,0 1-1,0 0 1,0 0-1,0 0 1,0 0-1,-1 0 1,1 0-1,0 0 1,-1 1-1,0-1 1,0 0-1,1 1 1,-1 0-1,-1-1 1,1 1-1,1 5 1,-2-5 12,1 0 1,0 0-1,0 0 1,1 0-1,-1 0 1,0-1 0,1 1-1,0 0 1,3 4-1,-4-7 13,0 1 0,-1-1 0,1 0 0,0 0 0,-1 0 0,1 0 0,-1 0 0,1 0 0,0 0 1,-1-1-1,1 1 0,0 0 0,-1 0 0,1 0 0,-1-1 0,1 1 0,0 0 0,-1-1 0,1 1 0,-1 0 0,1-1 0,-1 1 0,1-1 0,-1 1 0,0-1 0,1 1 0,-1-1 0,1 1 0,-1-1 0,0 1 0,1-1 0,-1 0 0,0 1 0,0-1 0,0 1 0,1-1 0,-1 0 0,0 1 0,0-1 1,0 0-1,0 0 0,9-32 292,-9 32-318,9-76 106,-8 71-25,-1 0 1,0 0 0,0 1-1,-1-1 1,1 0 0,-1 0 0,-1 1-1,1-1 1,-1 0 0,-4-9-1,0 8 193,5 9-425,13 12-175,-6-10-165,0-2 0,0 1 0,1-1 0,-1 0 1,1 0-1,-1 0 0,1-1 0,0 0 0,0-1 0,8 0 0,17 0-6992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4.4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0 108 7303,'1'32'10527,"-1"1"-4305,2 37-2709,1 38-5973,-3-63 4132,1-49-1513,-1 0-1,1 0 0,0-1 1,0 1-1,1 0 0,0 0 1,-1 0-1,4-5 1,6-15-85,-3-16-58,-2-1-1,-2 0 1,-1 0-1,-4-52 0,1 62-439,-1 43 395,1-1 0,1 1-1,0-1 1,1 0 0,0 1-1,5 17 1,-6-27 33,0 0 1,0 0-1,0 0 1,0 0-1,0 0 0,1-1 1,-1 1-1,0 0 1,1-1-1,0 1 1,-1-1-1,1 0 0,0 1 1,-1-1-1,1 0 1,0 0-1,4 1 1,-3-1 20,0 0 0,1-1 0,-1 0 0,1 0 0,-1 0 0,1 0 0,-1 0 1,1-1-1,-1 0 0,0 1 0,1-1 0,-1-1 0,0 1 0,6-3 0,0-1 15,0-1 1,-1 1-1,1-2 0,-1 1 0,-1-1 0,1 0 0,-1-1 1,9-11-1,45-73 111,-61 137-1283,-12 81 1034,-1 49 105,12-174-46,1 0-1,0 0 1,0 0-1,0-1 1,0 1-1,1 0 1,-1 0-1,0 0 0,0 0 1,0 0-1,1 0 1,-1-1-1,0 1 1,1 0-1,-1 0 1,1 0-1,-1-1 1,1 1-1,-1 0 0,1-1 1,0 1-1,-1 0 1,2 0-1,20 0-4418,-6-5-1719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4.8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139 70 11403,'0'0'14702,"-11"-6"-14366,-34-17-240,44 23-103,-1-1 0,0 0 0,0 1 0,1 0 1,-1-1-1,0 1 0,0 0 0,0 0 0,0 0 0,1 0 0,-1 0 0,0 1 0,0-1 0,0 0 0,0 1 0,1-1 1,-1 1-1,0 0 0,1 0 0,-1 0 0,0-1 0,1 1 0,-1 1 0,1-1 0,-1 0 0,1 0 0,0 1 0,0-1 0,-1 0 1,1 1-1,0-1 0,-1 4 0,-3 2-15,1 1 1,1 0-1,-1-1 0,-3 16 1,5-20 18,2 0 0,-1 1 0,0-1 1,0 1-1,1-1 0,0 0 0,0 1 1,0-1-1,0 1 0,1 5 0,0-8 11,-1 0 1,0 0-1,1 1 0,-1-1 1,1 0-1,0 0 0,-1 0 1,1 0-1,0 0 0,0 0 0,0 0 1,0 0-1,0 0 0,-1 0 1,2 0-1,-1 0 0,0-1 0,0 1 1,0 0-1,1 0 0,2-1 12,-1 1 0,1-1 0,-1 1-1,1-1 1,-1 0 0,1-1 0,-1 1 0,1-1-1,-1 1 1,0-1 0,1 0 0,-1 0-1,0-1 1,0 1 0,1 0 0,-1-1 0,0 0-1,0 0 1,4-4 0,5-1 13,-1-1 0,1-1 1,-1 0-1,-1-1 0,0 0 1,0 0-1,-1-1 0,0-1 0,-1 1 1,0-1-1,-1-1 0,11-25 0,-23 113-609,3-61 572,-2 2 11,2 0 1,0-1 0,0 1 0,2 0 0,1 23 0,0-38-33,-1-1 1,0 1-1,0-1 1,1 1-1,-1-1 1,0 1-1,1-1 1,-1 1-1,0-1 1,1 1-1,-1-1 1,1 0-1,-1 1 1,1-1 0,-1 1-1,1-1 1,-1 0-1,1 0 1,-1 1-1,1-1 1,0 0-1,-1 0 1,1 0-1,-1 0 1,1 1-1,0-1 1,-1 0-1,1 0 1,-1 0 0,1 0-1,0 0 1,-1-1-1,1 1 1,-1 0-1,1 0 1,0 0-1,-1 0 1,1-1-1,-1 1 1,1 0-1,-1-1 1,1 1-1,-1 0 1,2-1 0,23-16-3408,-5-7-2910,0-6-2503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5.2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133 1 14029,'0'0'3476,"-10"10"100,-15 17-1936,1-2 203,1 1 0,-27 38 1,54-63-1825,1-2 0,-1 1 1,1 0-1,-1-1 0,1 0 1,-1 0-1,6-2 1,4-2-337,1 1 1,-1 1 0,1 1 0,19-2 0,-28 3 264,0 1 1,0 0-1,0 0 1,-1 0-1,1 1 1,0 0 0,0 0-1,0 0 1,-1 1-1,1-1 1,-1 1 0,1 1-1,8 4 1,-12-5 76,-1-1 0,1 1 0,-1-1 0,1 1 0,-1 0 0,0-1 0,0 1 0,1 0 0,-1 0 0,0 0 0,-1 0 0,1 0 0,0 0 1,0 0-1,-1 0 0,0 1 0,1-1 0,-1 0 0,0 0 0,0 0 0,0 0 0,0 1 0,0-1 0,-1 0 0,1 0 0,-1 0 0,1 0 0,-1 0 0,0 0 0,0 0 0,0 0 1,0 0-1,0 0 0,0 0 0,-1 0 0,1-1 0,0 1 0,-1 0 0,-1 1 0,-6 5 372,1 1 0,-1-1 0,0-1 0,0 0 0,-19 11 0,22-15-388,1 0 0,-1 0 0,1-1-1,-1 1 1,0-1 0,0 0 0,0-1-1,0 1 1,0-1 0,0-1 0,0 1-1,-1-1 1,-11-1 0,17 0-433,1 1-1,-1-1 1,1 0-1,-1 0 1,1 0-1,-1 0 1,1 0 0,-1 0-1,1 0 1,0 0-1,0 0 1,-1 0-1,1 0 1,0 0 0,0 0-1,0 0 1,0 0-1,0 0 1,1 0-1,-1 0 1,0 0 0,1-2-1,-1 3 348,3-13-6884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6.2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110 179 7623,'0'0'14409,"2"-9"-12776,6-26-250,-8 35-1347,0-1 0,0 1 0,0-1 0,0 1 0,0-1 0,0 1 0,0-1 0,0 1 0,-1 0 0,1-1 0,0 1 0,0-1 0,-1 1 0,1 0 0,0-1 0,0 1 0,-1 0 0,1-1 0,0 1 0,-1 0 0,1-1 0,-1 1 0,1 0 0,0 0 0,-1 0 0,1-1 0,-1 1 0,1 0 0,0 0 0,-1 0 0,1 0 0,-1 0 0,1 0 0,-1 0 0,1 0 0,-1 0 0,1 0 0,-1 0 0,1 0 0,0 0 0,-1 0 0,1 0 0,-1 0 1,1 0-1,-1 1 0,-22 6 485,16-1-515,1 0-1,-1 0 1,1 1 0,0-1 0,0 1 0,1 1-1,0-1 1,0 1 0,1 0 0,0 0 0,0 0-1,1 1 1,0-1 0,0 1 0,1-1 0,0 1-1,1 0 1,0 0 0,0 0 0,1 0 0,0 0-1,2 14 1,-2-22-2,1 1 1,-1-1-1,1 0 0,0 1 0,-1-1 0,1 0 0,0 0 1,-1 1-1,1-1 0,0 0 0,0 0 0,0 0 1,0 0-1,0 0 0,0 0 0,1-1 0,-1 1 0,0 0 1,0 0-1,0-1 0,1 1 0,2 0 0,-1 0 9,0-1 0,1 0 1,-1 1-1,0-1 0,1-1 0,-1 1 0,0 0 0,1-1 0,4-1 0,2-1 22,0 0 0,-1-1 0,1-1 1,-1 1-1,12-9 0,-4 0-20,-1 0 0,0 0 0,-1-2 0,-1 0 0,0 0 0,21-33 0,-28 38-16,-1-1 1,0-1-1,0 1 0,-1-1 1,-1 0-1,0 0 0,-1-1 1,0 1-1,-1-1 0,0 1 0,-1-1 1,0-16-1,-1 28-6,0 1 1,0-1-1,0 0 1,0 1-1,0-1 1,-1 1-1,1-1 0,0 0 1,0 1-1,-1-1 1,1 1-1,0-1 0,0 1 1,-1-1-1,1 1 1,-1-1-1,1 1 0,0 0 1,-1-1-1,1 1 1,-1-1-1,1 1 1,-1 0-1,1-1 0,-1 1 1,1 0-1,-1 0 1,1-1-1,-1 1 0,0 0 1,1 0-1,-1 0 1,1 0-1,-1 0 0,0 0 1,1 0-1,-1 0 1,1 0-1,-1 0 1,1 0-1,-1 0 0,0 0 1,1 0-1,-1 1 1,1-1-1,-1 0 0,1 0 1,-1 1-1,1-1 1,-1 0-1,1 1 0,-1-1 1,1 1-1,-1 0 1,-29 21-192,15-4 213,0 0 0,1 1 1,1 1-1,1 0 0,0 0 1,2 2-1,-9 25 0,18-46-12,1-1 0,0 1 0,0-1 0,0 1-1,0-1 1,-1 1 0,1-1 0,0 1 0,0-1 0,0 1-1,0-1 1,0 1 0,0-1 0,0 1 0,1-1 0,-1 1-1,0-1 1,0 1 0,0-1 0,0 1 0,1-1 0,-1 1-1,0-1 1,0 1 0,1-1 0,-1 0 0,0 1 0,1-1-1,-1 1 1,1-1 0,-1 0 0,0 1 0,1-1 0,-1 0-1,1 0 1,-1 1 0,2-1 0,24-1 104,25-17-279,-27 6-249,-13 5 189,0 1 0,0 1 0,0 0 0,1 0 0,-1 2 0,1-1 0,0 1 0,19-2 0,-30 5 223,1 1-1,0-1 1,0 0-1,0 1 1,0-1-1,0 1 1,-1 0-1,1-1 1,0 1 0,-1 0-1,1 0 1,0 0-1,-1 0 1,1 1-1,-1-1 1,0 0-1,1 1 1,-1-1 0,0 1-1,0-1 1,0 1-1,0-1 1,0 1-1,0 0 1,0 0-1,-1-1 1,1 1 0,0 0-1,-1 0 1,0 0-1,1 0 1,-1 2-1,2 12 142,0 0 0,-2 0-1,0 17 1,0-3 294,0-30-412,0 1 1,0-1-1,0 1 1,1 0-1,-1-1 1,0 1-1,0-1 1,1 1-1,-1-1 1,0 1-1,1-1 1,-1 1-1,1-1 1,-1 1-1,1-1 1,-1 1-1,1-1 1,-1 0 0,1 1-1,-1-1 1,1 0-1,-1 1 1,1-1-1,0 0 1,-1 0-1,1 0 1,-1 1-1,1-1 1,0 0-1,-1 0 1,1 0-1,0 0 1,-1 0-1,1 0 1,0 0-1,-1-1 1,1 1 0,-1 0-1,1 0 1,0 0-1,-1-1 1,1 1-1,-1 0 1,1 0-1,-1-1 1,1 1-1,-1-1 1,1 1-1,-1 0 1,1-2-1,31-19 543,-10 1-907,27-22-1330,-46 39 1584,1 1-1,0 0 1,-1-1 0,1 1-1,0 1 1,0-1-1,0 1 1,0-1-1,0 1 1,0 0-1,8 0 1,-11 1 111,0 1 0,-1 0 0,1-1 0,-1 1 0,1 0 0,0-1 1,-1 1-1,1 0 0,-1 0 0,0 0 0,1 0 0,-1-1 0,1 1 0,-1 0 0,0 0 1,0 0-1,0 0 0,0 0 0,0 0 0,1 0 0,-2 0 0,1 0 0,0 0 0,0 0 0,0 0 1,0-1-1,0 1 0,-1 0 0,1 0 0,-1 1 0,-8 33 1193,5-25-547,-1 2-1482,12-19-4758,4-5-2695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6.6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0 7431,'0'0'19640,"-2"9"-18962,-47 150 1286,48-154-1948,0-3-10,1 0 0,-1 0 0,0 1-1,1-1 1,0 0 0,0 0 0,0 0-1,0 0 1,0 1 0,0-1 0,0 0-1,1 2 1,0-3-37,-1-1 1,0 0-1,1 0 0,-1 0 0,0 0 0,1 0 0,-1 0 0,1 0 1,-1 0-1,0 0 0,1 0 0,-1 0 0,1 0 0,-1 0 1,0 0-1,1 0 0,-1 0 0,1-1 0,-1 1 0,0 0 0,1 0 1,-1 0-1,0-1 0,1 1 0,-1 0 0,0 0 0,1-1 1,-1 1-1,0 0 0,0-1 0,1 1 0,-1 0 0,0-1 1,1 0-1,10-10-1319,13-25-6785,-12 14-311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7.3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90 5093,'0'0'6934,"-5"1"-4985,-1 0-1146,-3 2 124,-2-3 5660,28-14-5295,-17 14-1287,75-52 1281,-68 48-1295,0 0-1,0 1 1,0-1-1,1 1 0,-1 1 1,1 0-1,-1 0 1,1 0-1,11-1 1,-18 4-1,0-1 1,0 1-1,1-1 0,-1 1 1,0 0-1,0-1 0,0 1 1,0 0-1,0 0 1,0 0-1,0-1 0,0 1 1,0 0-1,0 0 0,-1 1 1,1-1-1,0 0 1,-1 0-1,1 0 0,0 0 1,-1 1-1,0-1 0,1 0 1,-1 0-1,0 1 1,0-1-1,1 0 0,-1 1 1,0-1-1,-1 2 0,3 51 397,-3-43-150,-4 22 1320,1-17-1955,2 0-4369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8.4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84 6854,'0'0'16870,"9"6"-15957,-9-6-913,2 2 51,1 0 0,-1-1 0,0 1 0,0-1 0,1 1 0,-1-1 0,1 0 0,0 0 0,-1 0 0,1 0 0,0 0 0,0 0 0,-1-1 0,1 0 1,0 1-1,0-1 0,0 0 0,-1 0 0,1-1 0,0 1 0,0 0 0,0-1 0,-1 0 0,1 0 0,0 0 0,-1 0 0,1 0 0,-1 0 0,1-1 0,-1 1 0,1-1 0,-1 1 0,2-4 0,36-35 182,-37 37-215,-1 0-1,1 0 0,-1 0 1,0 0-1,0 0 0,-1 0 1,1-1-1,-1 1 0,1-1 1,-1 1-1,0-1 0,0-4 1,-1 8-24,-1-1-1,1 1 1,-1 0 0,0 0 0,1 0 0,-1 0 0,0 0-1,1 0 1,-1 0 0,1 0 0,-1 0 0,0 0 0,1 0-1,-1 1 1,1-1 0,-1 0 0,0 0 0,1 1 0,-1-1-1,1 0 1,-1 1 0,1-1 0,-1 0 0,1 1-1,-1-1 1,1 1 0,0-1 0,-1 1 0,1-1 0,-1 1-1,1 0 1,-20 15-74,12-6 50,-1 1 0,2-1-1,-12 21 1,17-27 37,0 1 1,0 0-1,0-1 0,0 1 0,1 0 1,0 0-1,0 0 0,0 0 0,0 0 1,1 0-1,0 0 0,1 8 0,-1-13 3,1 1 0,-1 0-1,1-1 1,-1 1-1,1-1 1,-1 1 0,1 0-1,0-1 1,-1 1-1,1-1 1,0 0 0,-1 1-1,1-1 1,0 0-1,-1 1 1,1-1 0,0 0-1,0 0 1,0 1-1,-1-1 1,1 0-1,0 0 1,0 0 0,0 0-1,-1 0 1,1 0-1,0 0 1,1-1 0,24-2 144,-12-2-99,-1 0 1,0-1 0,1 0-1,21-16 1,-26 16-215,0 0 0,0 0-1,1 1 1,0 1 0,-1-1 0,2 2-1,-1-1 1,0 1 0,1 1 0,17-3-1,-26 6 110,-1 0 0,0 0 0,0-1-1,0 1 1,0 0 0,0 0 0,0 0-1,0 0 1,0 0 0,0 1 0,0-1-1,-1 0 1,1 0 0,0 1-1,-1-1 1,1 0 0,-1 0 0,1 1-1,-1-1 1,0 1 0,0-1 0,1 0-1,-1 1 1,0-1 0,0 1 0,-1-1-1,1 0 1,0 3 0,-3 43 536,2-37-549,-1 15 1150,2-25-1050,1 1 1,-1-1-1,0 1 1,1-1-1,-1 1 0,0-1 1,1 1-1,-1-1 1,1 1-1,-1-1 0,1 1 1,-1-1-1,1 0 0,-1 1 1,1-1-1,-1 0 1,1 0-1,-1 1 0,1-1 1,-1 0-1,1 0 1,0 0-1,-1 0 0,1 1 1,-1-1-1,1 0 1,0 0-1,-1 0 0,1 0 1,0-1-1,-1 1 1,1 0-1,-1 0 0,1 0 1,0 0-1,0-1 0,9-2 80,0-1-1,0 0 0,-1 0 0,1-1 0,-1 0 0,10-8 1,35-17-114,-49 28 78,42-12-1153,-46 14 1040,0 0 0,0 0 1,0 0-1,0 0 0,0 0 1,0 0-1,0 0 0,0 1 1,0-1-1,0 0 0,0 0 1,0 1-1,-1-1 0,1 1 0,0-1 1,0 1-1,0-1 0,-1 1 1,1-1-1,0 1 0,0 0 1,-1-1-1,1 1 0,0 0 1,-1 0-1,1 0 0,-1-1 0,1 1 1,-1 0-1,0 0 0,1 0 1,-1 0-1,0 0 0,0 0 1,1 0-1,-1 0 0,0-1 0,0 1 1,0 0-1,0 0 0,0 0 1,-1 2-1,1 2-230,-3 23-536,2-28 364,1 1 1,-1 0-1,1 0 0,-1 0 1,0-1-1,1 1 0,-1 0 0,0-1 1,0 1-1,1 0 0,-1-1 0,0 1 1,0-1-1,0 1 0,0-1 0,0 0 1,-1 1-1,-6 0-9965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9.1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0 3683,'0'0'19630,"-5"11"-18739,2-6-779,-22 49 591,24-50-659,-1 1 0,0-1 0,1 1 0,0-1 1,0 1-1,1 0 0,-1-1 0,1 1 0,0 0 0,0 0 0,1-1 0,0 6 0,0-9-31,-1-1 0,1 1 0,-1 0 0,1-1 0,0 1 0,-1 0 0,1-1 0,0 1 0,-1-1 0,1 1 0,0-1 0,0 0 0,0 1 0,-1-1 0,1 0 0,0 0 0,0 1 0,0-1 0,0 0 0,0 0 0,-1 0 0,1 0 0,0 0 0,0 0 0,0 0 0,0 0 0,0-1 0,0 1 0,-1 0 0,1 0 0,0-1 0,1 0 0,28-12 524,-3-6-317,39-36 0,-7 4-323,-58 88-458,-7-12 598,4-19 49,0-1 0,1 1 0,0 0 0,0 0 0,0 0 0,1 0 0,0 0 0,0 0 0,0 0 0,2 8 0,-2-13-35,1-1 0,0 1 0,-1-1 0,1 1 0,-1-1 0,1 1 0,0-1 0,-1 1 0,1-1-1,0 0 1,-1 0 0,1 1 0,0-1 0,-1 0 0,1 0 0,0 0 0,0 1 0,-1-1 0,1 0 0,0 0 0,0 0 0,-1 0 0,1 0 0,0-1 0,0 1 0,-1 0 0,2 0 0,21-7 545,-10 1-485,-1 0 1,0-1-1,15-12 1,-20 13-215,0 0 0,1 1 0,-1 0 0,1 1 0,0 0 0,0 0 0,0 0 0,0 1 0,1 0 0,-1 1 0,16-2 0,-24 4 75,1 1 1,0 0 0,0 0-1,-1 0 1,1 0 0,0 0 0,-1 0-1,1 0 1,-1 0 0,1 0-1,-1 0 1,0 0 0,1 0-1,-1 0 1,0 0 0,0 1 0,0-1-1,0 0 1,0 0 0,0 0-1,0 0 1,0 0 0,0 1-1,0-1 1,-1 0 0,0 2 0,1 23 140,0-25-99,0-1 0,0 1 0,0-1 0,0 1 0,0-1 0,0 1 0,1-1 0,-1 1 0,0-1 0,0 1 0,0-1 0,1 1 0,-1-1 0,0 1-1,0-1 1,1 0 0,-1 1 0,0-1 0,1 1 0,-1-1 0,1 0 0,-1 1 0,0-1 0,1 0 0,-1 0 0,1 1 0,-1-1 0,1 0 0,-1 0-1,1 0 1,-1 0 0,1 1 0,0-1 0,7-2-317,-1 0-1,1-1 0,-1 0 1,1 0-1,-1-1 1,0 0-1,0 0 1,-1 0-1,8-7 0,2 0-3087,5-2-3079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6406,'0'0'10282,"0"49"-9738,10-26-352,-6 1-1281,11 2-1473,-8-5-1666,5-2-1217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9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86 171 13164,'0'0'11804,"-9"2"-11810,5-2 40,1 1-1,-1 0 1,0-1-1,1 2 1,-1-1-1,1 0 0,-1 1 1,1 0-1,0-1 1,0 1-1,0 1 1,0-1-1,0 0 1,0 1-1,0-1 0,1 1 1,-1 0-1,1 0 1,0 0-1,0 0 1,0 0-1,0 1 1,1-1-1,-1 1 0,1-1 1,0 1-1,0-1 1,0 1-1,0 0 1,1-1-1,0 1 1,-1 0-1,2 3 0,0-6 46,1-1-1,0 0 1,0 1-1,-1-1 1,1 0-1,0 0 1,0 0-1,0-1 1,-1 1-1,1 0 1,0-1-1,0 1 1,-1-1-1,1 1 1,0-1-1,2-2 1,24-15-142,-2-2-1,0-1 1,-2-2-1,0 0 1,-1-1 0,-2-1-1,37-55 1,-49 61-101,-11 15-252,-23 26 40,16-11 417,1 0-1,0 1 0,1 0 1,0 0-1,0 0 1,2 1-1,0-1 1,0 2-1,1-1 0,0 0 1,2 1-1,-1-1 1,1 16-1,1-28-149,1 0-1,0 0 1,0 0-1,0 0 0,0 0 1,0 1-1,0-1 1,0 0-1,0 0 1,1 0-1,-1 0 1,0 0-1,0 0 1,1 0-1,-1 0 1,1 0-1,-1 0 1,1 0-1,0 0 1,-1 0-1,1 0 1,0 0-1,0-1 1,-1 1-1,1 0 1,0 0-1,0-1 0,0 1 1,0-1-1,2 2 1,11 0-5448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9.9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200 0 8616,'0'0'14499,"1"11"-13308,-1 1-904,0-1 0,0 1 0,-2-1 0,1 1 1,-1-1-1,-1 0 0,0 0 0,-1 0 1,-5 14-1,-60 103 1604,46-88-1578,1 0 1,3 1-1,-21 62 0,39-102-389,1 0 0,-1 0 1,1 1-1,-1-1 0,1 0 0,0 1 0,0-1 0,0 0 1,0 0-1,0 1 0,0-1 0,0 0 0,0 1 1,0-1-1,1 0 0,-1 0 0,0 1 0,1-1 0,-1 0 1,1 0-1,-1 0 0,1 0 0,1 2 0,-1-3-238,0 1 0,0 0 0,1-1 0,-1 0 0,0 1 0,1-1 0,-1 0 0,0 0 0,1 1 0,-1-1 0,1 0 0,-1 0-1,0-1 1,1 1 0,-1 0 0,0 0 0,1-1 0,-1 1 0,0 0 0,1-1 0,-1 0 0,2-1 0,22-11-6744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0.3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150 0 12812,'0'0'9919,"-8"0"-8174,1 1-1675,1-1-1,0 1 0,-1 1 0,1-1 0,0 1 0,0 0 1,0 0-1,0 1 0,0 0 0,0 0 0,1 0 0,-1 1 1,1 0-1,0 0 0,0 0 0,1 1 0,-1-1 0,1 1 0,0 0 1,0 0-1,-4 9 0,5-10 2,1-1-1,0 1 1,0 0 0,0 0 0,1 0-1,-1 1 1,1-1 0,0 0 0,0 1-1,0-1 1,1 0 0,0 1-1,0-1 1,0 1 0,1 8 0,2-12-4,-1 0 0,0 0 0,1 1 0,-1-2 0,1 1 1,0 0-1,-1 0 0,1-1 0,0 1 0,-1-1 0,1 0 1,0 0-1,-1 0 0,1 0 0,0-1 0,-1 1 0,4-1 1,-2 0 4,7-1-42,0 0 0,0-1 0,0-1 0,0 0 0,-1 0 0,1-1 0,-1 0 0,0-1 0,-1 0 0,1-1 0,-1 0 0,-1 0 0,1-1 0,-1 0 0,13-17 0,-21 25-29,0-1-1,0 1 0,1 0 0,-1-1 1,0 1-1,0 0 0,0 0 0,0-1 1,0 1-1,1 0 0,-1-1 1,0 1-1,0 0 0,0-1 0,0 1 1,0-1-1,0 1 0,0 0 0,0-1 1,0 1-1,0 0 0,0-1 1,0 1-1,0 0 0,-1-1 0,1 1 1,0 0-1,0-1 0,0 1 0,0 0 1,-1-1-1,1 1 0,0 0 0,0 0 1,0-1-1,-1 1 0,1 0 1,0 0-1,-1 0 0,1-1 0,0 1 1,0 0-1,-1 0 0,1 0 0,0 0 1,-1-1-1,-25-2 45,-29 10 250,46-5-72,-12 4-79,20-3-587,13-2-570,88 0-11463,-54-1 3876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1.0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153 95 15535,'0'0'4457,"-9"-1"-784,4 0-3479,0 0 0,-1 1 1,1 0-1,0-1 0,0 2 0,-1-1 1,1 1-1,0 0 0,0 0 0,0 0 0,0 0 1,0 1-1,0 0 0,0 0 0,1 1 0,-1-1 1,1 1-1,-1 0 0,1 0 0,-8 7 1,10-7-159,-1-1 1,0 1-1,0 0 1,1 0-1,0 0 1,-1 0 0,1 0-1,0 0 1,1 1-1,-1-1 1,1 0-1,-1 1 1,1 0 0,0-1-1,0 1 1,0 0-1,1 0 1,0-1-1,-1 8 1,2-10-27,0-1 1,0 1-1,-1 0 0,1-1 1,0 1-1,0 0 0,0-1 0,-1 1 1,1-1-1,0 0 0,0 1 1,0-1-1,0 0 0,0 1 1,0-1-1,0 0 0,0 0 1,0 0-1,0 0 0,0 0 1,0 0-1,0 0 0,1 0 0,25-3 166,-26 3-172,6-2 5,0 0 0,1 0 0,-1-1 0,0 0 0,0 0 0,0-1 0,-1 0 1,1 0-1,7-7 0,54-51-266,-58 51 231,8-6 2,-6 7 14,-2-1 0,1 0 0,-1 0-1,14-22 1,-113 166-604,83-123 668,1 0 0,0 0 0,0 0-1,1 1 1,1-1 0,0 1 0,0 0 0,1 0 0,0 0-1,1 0 1,1 21 0,0-31-45,1 0 0,0 1-1,-1-1 1,1 0 0,0 0 0,0 0 0,0 0-1,0 0 1,0 0 0,0-1 0,0 1-1,0 0 1,0 0 0,0-1 0,1 1 0,-1-1-1,0 1 1,0-1 0,1 1 0,-1-1-1,0 0 1,1 0 0,-1 1 0,0-1 0,1 0-1,-1 0 1,3-1 0,45 0-30,-45 0-33,11-1-153,-1-1 0,0 0 0,0-1 0,0 0 0,0-2 0,-1 1 0,14-9 0,-20 11 369,-1-1 0,0 0 0,0 1 0,0-2 0,-1 1 0,1-1 0,-1 0 1,0 0-1,-1 0 0,1-1 0,-1 1 0,0-1 0,-1 0 0,1 0 0,-1-1 1,4-10-1,-7 16-150,0 1 1,0 0 0,1-1-1,-1 1 1,0-1-1,0 1 1,0-1 0,0 1-1,0-1 1,0 1-1,0-1 1,0 1 0,0-1-1,0 1 1,0-1 0,0 1-1,-1-1 1,1 1-1,0 0 1,0-1 0,0 1-1,-1-1 1,1 1 0,0-1-1,0 1 1,-1 0-1,1-1 1,0 1 0,-1 0-1,1-1 1,0 1-1,-1 0 1,1-1 0,-1 1-1,1 0 1,0 0 0,-1 0-1,0-1 1,-23 4 445,-22 21 12,44-23-482,1 0 1,-1 1-1,1-1 1,-1 0-1,1 1 1,-1-1-1,1 0 1,0 1-1,0 0 1,0-1-1,0 1 1,0 0-1,0-1 0,0 1 1,1 0-1,-1 0 1,1 0-1,-1 0 1,1 0-1,-1 0 1,1-1-1,0 1 1,0 3-1,1-4-5,0 1 0,0-1 0,0 1 0,0 0-1,0-1 1,1 0 0,-1 1 0,0-1 0,1 0 0,-1 0-1,1 0 1,-1 0 0,1 0 0,0 0 0,-1 0-1,1 0 1,0-1 0,0 1 0,0 0 0,-1-1 0,1 0-1,0 1 1,2-1 0,33 4-234,0-1 0,1-1 0,45-5 0,-80 3 277,0 0 1,-1 0-1,1 0 0,0-1 0,-1 1 0,1-1 0,-1 1 0,1-1 0,-1 0 0,1 0 0,-1 0 0,1 0 0,-1-1 0,0 1 0,0-1 0,0 1 0,3-4 0,-4 4 26,0-1 0,0 0-1,0 1 1,0-1-1,-1 0 1,1 1 0,-1-1-1,1 0 1,-1 0-1,0 0 1,0 1 0,0-1-1,0 0 1,0 0-1,0 0 1,0 0 0,-1 1-1,1-1 1,-1-2-1,-3-8 215,-1 1 0,-1 0 0,0-1 0,0 2 0,-12-17 0,16 24-261,-48-70-5,80 76-336,-6 6-373,81 23-5186,-48-22-714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2.4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7303,'0'0'14275,"0"11"-12732,3 180 1152,-2-191-2681,0 0-1,-1 0 1,1 0-1,-1 1 0,1-1 1,0 0-1,-1 0 1,1 0-1,-1-1 1,1 1-1,0 0 0,-1 0 1,1 0-1,-1 0 1,1 0-1,-1-1 0,1 1 1,-1 0-1,1 0 1,-1-1-1,1 1 0,-1-1 1,1 1-1,-1 0 1,1-1-1,-1 1 1,0-1-1,1 1 0,-1-1 1,0 1-1,1-1 1,-1 1-1,1-2 0,20-19 322,7-11-165,-14 14-149,1 0 1,1 1-1,1 1 1,0 1-1,36-26 0,-52 41-33,0-1-1,0 0 0,-1 1 1,1-1-1,0 1 0,0 0 0,0-1 1,0 1-1,0 0 0,0-1 1,-1 1-1,1 0 0,0 0 0,0 0 1,0 0-1,0 0 0,0 0 1,0 0-1,0 0 0,0 0 0,0 0 1,0 0-1,0 1 0,0-1 1,0 0-1,-1 1 0,1-1 0,0 1 1,0-1-1,0 1 0,1 0 1,-1 1 14,0 1 0,0-1 0,0 0 0,0 0 0,0 0 0,0 0 0,-1 1 1,1-1-1,-1 0 0,1 1 0,-1-1 0,0 4 0,0 4 39,-1 0 0,0 0 0,0 0 0,-1 0 0,-4 13 0,-3 4 676,22-45 890,14-22-1502,-17 29-159,0 0 1,2 1-1,-1 0 1,17-10-1,-23 16-10,0 1-1,1 0 1,-1 0 0,1 0-1,0 1 1,0 0-1,0 0 1,0 0 0,0 1-1,1 0 1,-1 0-1,13 0 1,-17 2 54,-1 0-1,1 0 1,0-1 0,-1 1 0,1 0 0,0 0-1,-1 0 1,1 1 0,-1-1 0,0 0 0,1 1-1,-1-1 1,0 1 0,0-1 0,0 1-1,0-1 1,0 1 0,0 0 0,0-1 0,-1 1-1,1 0 1,0 0 0,-1 0 0,0 0-1,1-1 1,-1 1 0,0 0 0,0 0 0,0 0-1,0 0 1,-1 2 0,1 6-22,0-1 0,-1 0 1,0 0-1,0 0 0,-5 13 0,-30 52 673,42-71-8921,1-3 1537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2.8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96 15855,'0'0'5290,"2"9"-4377,-1-5-842,0-1-9,-1-1-1,0 0 0,1 1 1,-1-1-1,1 0 0,0 1 1,0-1-1,0 0 0,0 0 1,0 0-1,1 1 0,-1-1 1,1-1-1,-1 1 0,1 0 1,0 0-1,-1 0 0,1-1 1,0 1-1,0-1 0,0 0 1,0 0-1,1 1 1,-1-1-1,0 0 0,0-1 1,1 1-1,-1 0 0,0-1 1,1 1-1,-1-1 0,1 0 1,2 0-1,4 0 133,1 0-1,-1-1 1,1-1 0,-1 0-1,0 0 1,1 0 0,-1-2-1,-1 1 1,1-1 0,11-6 0,-16 8-162,0-1 1,-1 1-1,1-1 1,-1 1 0,1-1-1,-1 0 1,0 0 0,0-1-1,-1 1 1,1-1-1,0 1 1,-1-1 0,0 0-1,0 0 1,0 0 0,-1 0-1,1 0 1,-1 0-1,0 0 1,0-1 0,0 1-1,-1 0 1,0-1-1,0 1 1,0-6 0,0 8-42,-1 1 1,1-1 0,0 1 0,-1 0-1,1-1 1,-1 1 0,1-1-1,-1 1 1,0 0 0,0-1 0,0 1-1,0 0 1,0 0 0,0-1-1,0 1 1,0 0 0,0 0-1,0 0 1,-1 1 0,1-1 0,0 0-1,-1 0 1,1 1 0,0-1-1,-1 0 1,1 1 0,-1 0 0,1-1-1,-1 1 1,1 0 0,-1 0-1,1 0 1,-1 0 0,0 0 0,1 0-1,-1 0 1,1 0 0,-1 1-1,1-1 1,-1 0 0,-1 2 0,-3-1-21,1 1 0,0-1 0,0 1 0,0 0-1,0 1 1,0-1 0,0 1 0,1 0 0,-1 0 0,-6 6 0,5-1 26,0-1 0,1 1 0,-1 0 0,1 0-1,1 0 1,0 1 0,0 0 0,0-1 0,1 1-1,1 1 1,0-1 0,0 0 0,0 1 0,1 18-1,0-27 7,1 0 0,0 1-1,0-1 1,1 0 0,-1 1-1,0-1 1,0 0 0,1 0-1,-1 1 1,1-1 0,-1 0-1,1 0 1,-1 0 0,1 1-1,0-1 1,-1 0 0,1 0-1,0 0 1,0 0 0,0 0-1,0 0 1,0-1 0,0 1-1,0 0 1,0 0 0,0-1-1,0 1 1,3 0 0,0 0-53,0 0 0,0 0 0,0-1 0,0 0 0,0 0 0,0 0 0,0 0 0,0 0 0,7-2 0,3-2-1044,1 0 0,-1-1-1,0 0 1,18-10 0,11-12-5750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3.3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114 0 7976,'0'0'8525,"-9"8"-4986,-1 3-3025,-1 0-1,2 1 0,-1 1 0,2-1 1,0 1-1,0 1 0,1-1 0,1 1 1,0 1-1,1-1 0,0 1 0,2 0 1,-4 23-1,6-27-494,1-7 2,-1 1 0,1-1 1,0 0-1,0 1 1,1-1-1,-1 0 0,1 0 1,2 6-1,-2-9-11,-1 1 1,1-1-1,1 0 0,-1 0 0,0 0 0,0 0 0,0 0 0,0 0 1,1 0-1,-1 0 0,1 0 0,-1-1 0,0 1 0,1 0 0,-1-1 0,1 1 1,0-1-1,-1 0 0,1 0 0,-1 1 0,1-1 0,-1 0 0,1 0 1,0 0-1,1-1 0,8 2-19,0-1 1,0-1-1,-1 0 1,1 0-1,0-1 1,-1 0-1,1-1 1,-1 0-1,10-5 0,-18 7 1,0-1 0,-1 1 0,1 0 0,0 1-1,0-1 1,0 0 0,0 0 0,0 1 0,0-1-1,0 1 1,0 0 0,0 0 0,0-1 0,0 1-1,0 1 1,0-1 0,0 0 0,1 0 0,-1 1-1,0-1 1,0 1 0,3 1 0,-3 0 19,-1 0 1,1 0 0,-1 1-1,0-1 1,0 0 0,0 1-1,0-1 1,0 1 0,0-1-1,-1 1 1,1-1 0,-1 1-1,1 0 1,-1-1 0,0 1-1,0-1 1,-1 4 0,3 5 948,3-34-708,1-42 25,-6-31 1223,3 95-1679,-1 1-1,1-1 0,0 1 0,-1 0 1,1 0-1,0 0 0,-1 1 1,1-1-1,-1 0 0,1 1 0,4 1 1,20 5-3863,-7-5-2513,5-2-8692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4.2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104 0 6182,'0'0'21129,"-8"10"-21065,-9 12-70,1 1 0,-14 25 0,25-40 3,1 0 0,0 0 0,0 0 0,1 1 0,0 0 0,0-1 0,1 1 0,0 0 1,1 1-1,0-1 0,0 18 0,2-25 9,0 1 0,1-1 0,-1 0 0,0 0 0,1 0 0,-1 0 0,1-1 0,-1 1 1,1 0-1,0 0 0,0-1 0,-1 1 0,1-1 0,0 0 0,1 0 0,-1 0 0,0 0 0,0 0 0,0 0 0,1 0 0,-1 0 0,0-1 1,1 0-1,-1 1 0,1-1 0,-1 0 0,0 0 0,3 0 0,10 0 46,0 1 0,0-2 0,17-2 0,-24 2-39,-1-1 0,1 0 0,-1 0 0,0-1 0,7-3 0,-12 6 5,0-1 1,0 0-1,0 0 0,-1 0 1,1 0-1,-1 0 0,1 0 1,0-1-1,-1 1 0,0-1 1,1 1-1,-1-1 0,0 1 1,0-1-1,0 1 0,0-1 1,0 0-1,0 0 0,0 0 1,-1 1-1,1-1 0,-1 0 1,1-3-1,-1 4-6,-1 0 0,0 0 1,0 0-1,1 1 0,-1-1 0,0 0 0,0 0 0,0 1 0,0-1 1,0 1-1,0-1 0,0 1 0,0-1 0,0 1 0,0-1 1,0 1-1,0 0 0,0 0 0,0-1 0,0 1 0,0 0 1,0 0-1,0 0 0,0 0 0,-2 1 0,-36-2-99,34 1 104,-5 0-39,-16 0-21,26 0 34,-1 0 0,1 0 0,-1 0 0,0 0 1,1 0-1,-1 0 0,1 0 0,-1 0 0,1 1 0,-1-1 0,1 0 0,-1 0 1,1 1-1,-1-1 0,1 0 0,-1 1 0,1-1 0,0 0 0,-1 1 0,1-1 0,-1 0 1,1 1-1,0-1 0,-1 1 0,1-1 0,0 1 0,0-1 0,-1 1 0,1-1 1,0 1-1,0-1 0,0 2 0,30 0-354,-17-4 351,-1 1-1,0-2 1,0 1 0,0-2-1,0 1 1,0-2-1,19-9 1,-20 8-74,1 1-1,0 0 0,0 1 1,0 0-1,1 1 1,21-3-1,-33 6 65,0 1 0,0-1 0,-1 1 0,1 0 0,0-1 0,0 1 1,-1 0-1,1-1 0,0 1 0,-1 0 0,1 0 0,-1 0 0,1 0 0,-1-1 0,1 1 0,-1 0 0,0 0 0,1 0 0,-1 0 0,0 0 0,0 0 0,0 0 0,0 0 0,0 0 0,0 0 0,0 0 0,0 0 0,0 1 0,-1 42 67,1-33 13,-1 8 167,-1 0-1,-1-1 0,-1 0 0,0 0 0,-11 27 1,14-43-3098,3-7 390,2-8-3196,5-10-7875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4.7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1 103 7976,'0'0'13281,"7"8"-12095,-4-5-1090,-1 0-1,1 0 1,0 0 0,-1-1 0,1 1 0,1-1 0,-1 1 0,0-1 0,1 0 0,-1-1 0,1 1 0,-1-1 0,1 1 0,0-1 0,-1 0 0,1 0-1,0-1 1,0 1 0,0-1 0,0 0 0,0 0 0,0 0 0,0 0 0,-1-1 0,1 0 0,0 0 0,0 0 0,0 0 0,-1 0 0,1-1 0,-1 1-1,1-1 1,3-3 0,3-1-21,0 0-1,-1-1 1,0 0 0,12-13-1,-18 17-63,0-1 0,0 1-1,0-1 1,0 0 0,0 0 0,-1 0-1,0-1 1,0 1 0,0 0 0,0-1-1,-1 0 1,0 1 0,2-7-1,-3 10-11,0 0-1,0 0 0,-1 0 0,1 0 0,0 1 0,0-1 0,0 0 0,0 0 0,-1 0 0,1 1 0,0-1 0,-1 0 0,1 0 0,-1 1 0,1-1 0,-1 0 0,1 1 0,-1-1 0,1 1 0,-1-1 0,0 1 0,1-1 0,-1 1 0,0-1 0,1 1 0,-1-1 0,0 1 0,0 0 0,1-1 0,-1 1 0,0 0 0,0 0 0,0 0 0,1 0 1,-1 0-1,0-1 0,0 1 0,0 1 0,0-1 0,1 0 0,-1 0 0,0 0 0,0 0 0,0 1 0,1-1 0,-1 0 0,0 0 0,-1 1 0,-39 17-131,28-8 127,1 0-1,0 1 1,1 0 0,-19 23 0,26-28 77,0 0 1,-1 1-1,2-1 0,-1 1 1,1 0-1,0 0 0,0 0 1,1 0-1,0 0 1,0 1-1,1-1 0,-1 10 1,3-15-58,-1 0-1,1-1 1,-1 1 0,1-1 0,0 1 0,-1-1 0,1 1 0,0-1-1,0 0 1,0 1 0,0-1 0,0 0 0,1 0 0,-1 1 0,0-1-1,1 0 1,-1-1 0,0 1 0,1 0 0,-1 0 0,1 0 0,0-1-1,-1 1 1,1-1 0,-1 1 0,1-1 0,0 0 0,-1 0 0,1 0-1,0 0 1,-1 0 0,1 0 0,2 0 0,62-4-229,-18-9-2401,-18-1-3299,3-8-9950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5.5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1 4644,'0'0'19485,"5"14"-18374,-1 4-834,-1 1 1,0-1 0,-1 0-1,-1 1 1,-1-1-1,-1 1 1,-5 33 0,-3-9 53,3-12 108,1-1 1,-2 47-1,24-81 42,-1-8-379,-1-1 1,-1 0 0,25-30-1,-30 31-230,0 2 0,0-1 0,1 1 0,1 1 0,-1 0 0,1 0 0,1 1 0,0 0 0,24-11 0,-35 19 106,0-1 1,1 0 0,-1 1 0,0 0-1,0-1 1,1 1 0,-1 0 0,0-1-1,1 1 1,-1 0 0,0 0 0,1 0-1,-1 0 1,0 0 0,1 1 0,-1-1-1,0 0 1,1 1 0,-1-1 0,0 0-1,0 1 1,1 0 0,-1-1 0,0 1-1,0 0 1,0 0 0,2 1 0,-2 0 6,0 0 1,0 0 0,0 1-1,0-1 1,0 0-1,-1 0 1,1 1 0,-1-1-1,1 1 1,-1-1 0,0 0-1,0 1 1,0-1 0,-1 4-1,0 3 13,0 0 0,-1 1 0,-1-1 0,1 0 0,-2-1-1,1 1 1,-7 12 0,6-15 36,3-3 3,-1-1 1,1 1-1,-1 0 1,1-1-1,-1 1 1,0-1 0,0 1-1,0-1 1,0 0-1,-1 0 1,1 0-1,-1 0 1,1 0-1,-1-1 1,1 1 0,-1-1-1,0 0 1,0 0-1,-6 2 1,9-5-9,-1 0 1,0 0 0,0 0-1,1 0 1,-1 0 0,1 0-1,0 0 1,0 0 0,-1 0-1,1 0 1,0 0 0,1 0-1,-1 0 1,0 0 0,1 0-1,-1 0 1,2-3 0,3-6-102,0-1 1,0 1-1,2 1 0,-1-1 1,1 1-1,1 0 1,0 0-1,0 1 1,18-15-1,-25 24 83,1 0 0,-1 0-1,0 0 1,1 0 0,-1 0 0,0 0-1,1 0 1,-1 1 0,0-1 0,1 0-1,-1 1 1,0-1 0,0 1-1,1-1 1,-1 1 0,0 0 0,0 0-1,2 1 1,20 8 100,-15-9-88,0-1-1,0 0 0,0 0 1,0 0-1,-1-1 0,1 0 1,0-1-1,0 0 0,-1 0 0,15-6 1,-23 7-314,1 1 0,0 0 1,0 0-1,0-1 0,0 1 1,0 0-1,0 0 0,-1-1 1,1 1-1,0 0 0,0 0 1,0-1-1,-1 1 0,1 0 1,0 0-1,0 0 0,-1-1 1,1 1-1,0 0 0,0 0 1,-1 0-1,1 0 0,0 0 1,0 0-1,-1 0 0,1-1 1,0 1-1,-1 0 0,1 0 0,0 0 1,-1 0-1,1 0 0,0 0 1,0 1-1,-1-1 0,1 0 1,0 0-1,-1 0 0,1 0-480,-16-4-9356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28 100 4484,'0'0'16592,"0"8"-15540,-1-3-804,1 0 0,-1 0 0,0 1 1,0-1-1,-1 0 0,0 0 0,0 0 0,0-1 1,0 1-1,-1 0 0,-4 5 0,7-10-236,0 0-1,-1 0 0,1 1 0,0-1 0,0 0 0,0 0 0,-1 1 1,1-1-1,0 0 0,0 0 0,0 1 0,-1-1 0,1 0 0,0 0 1,0 1-1,0-1 0,0 0 0,0 1 0,0-1 0,-1 0 0,1 1 1,0-1-1,0 0 0,0 1 0,0-1 0,0 0 0,0 1 1,0-1-1,1 0 0,-1 0 0,0 1 0,0-1 0,0 0 0,0 1 1,0-1-1,0 0 0,1 1 0,-1-1 0,0 0 0,0 0 0,0 1 1,1-1-1,-1 0 0,0 0 0,0 0 0,1 1 0,-1-1 0,1 0 1,21-1 361,27-16-156,-10 0-384,-26 10 69,1 1 0,0 0 0,0 0 1,0 2-1,1 0 0,0 1 0,18-2 0,-33 5 82,1 0 0,-1 0-1,1 1 1,-1-1 0,1 1-1,-1-1 1,0 0 0,1 1 0,-1-1-1,1 1 1,-1-1 0,0 1-1,0-1 1,1 1 0,-1-1-1,0 1 1,0-1 0,1 1-1,-1 0 1,0-1 0,0 1 0,0-1-1,0 1 1,0-1 0,0 1-1,0 0 1,0-1 0,0 1-1,0-1 1,-1 1 0,1-1 0,0 1-1,0 0 1,-6 30 127,4-21-148,2-9-41,0-1 0,0 1 0,-1 0 0,1-1 0,0 1 0,0 0 0,0-1 0,0 1 0,0 0 0,0-1 0,0 1 0,0 0 0,0-1 0,1 1-1,-1 0 1,0-1 0,0 1 0,0-1 0,1 1 0,-1 0 0,0-1 0,1 1 0,-1-1 0,1 1 0,-1-1 0,0 1 0,1-1 0,-1 1 0,1-1 0,-1 0 0,1 1 0,0-1 0,-1 0 0,1 1 0,-1-1 0,1 0 0,0 0 0,-1 1 0,2-1 0,1 0-201,-1-1 1,1 1-1,0-1 0,-1 0 1,1 0-1,0 0 1,-1 0-1,1 0 0,-1-1 1,3-1-1,53-44-7570,-31 18 1811</inkml:trace>
  <inkml:trace contextRef="#ctx0" brushRef="#br0" timeOffset="1">437 1 3075,'0'0'17408,"-11"1"-15876,1 0-1027,0 1 0,0 0 0,1 1 0,-13 4 0,19-6-361,1 0 0,-1 0 0,0 0 0,1 1 0,0-1 1,-1 0-1,1 1 0,0 0 0,-1-1 0,1 1 0,0 0 1,0 0-1,1 0 0,-1 1 0,0-1 0,1 0 1,-1 1-1,1-1 0,0 1 0,0-1 0,0 1 0,0 0 1,0-1-1,1 1 0,-2 5 0,3-7-145,-1 0 0,1 0 0,-1 0 0,1 0 1,-1 0-1,1 0 0,0 0 0,-1 0 0,1 0 0,0-1 0,0 1 0,0 0 0,0 0 0,0-1 0,0 1 0,0 0 1,0-1-1,0 1 0,0-1 0,0 1 0,0-1 0,0 0 0,0 1 0,0-1 0,0 0 0,3 0 0,39 6-973,-33-5 324,18 2-896,-13-2 862,0 1 0,0 0 1,0 1-1,-1 0 0,16 7 1,-29-10 719,-1 0 1,1 0-1,-1 0 1,0 0 0,0 0-1,1 0 1,-1 0-1,0 0 1,1 0 0,-1 1-1,0-1 1,1 0-1,-1 0 1,0 0 0,0 1-1,1-1 1,-1 0-1,0 0 1,0 1 0,0-1-1,1 0 1,-1 1 0,0-1-1,0 0 1,0 1-1,0-1 1,0 0 0,1 0-1,-1 1 1,0-1-1,0 0 1,0 1 0,0-1-1,0 0 1,0 1-1,0-1 1,0 1 0,0-1-1,-1 0 1,1 1-1,0-1 1,-15 12 1511,-22 2 662,37-14-2178,-88 23 2750,28-17-7982,42-6-3261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5.9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38 11723,'0'0'10282,"54"-29"-9161,-22 25-256,7 4-289,2 0-384,2 0-128,4 0-640,-6 0-3812,-4-4-9289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6.6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85 3427,'0'0'10656,"-3"9"-8243,-10 27-363,13-35-1942,-1 1 0,1-1 1,0 0-1,0 1 1,0-1-1,0 0 0,0 0 1,0 1-1,0-1 0,0 0 1,0 1-1,1-1 1,-1 0-1,1 0 0,-1 1 1,1-1-1,-1 0 1,1 0-1,0 0 0,-1 0 1,1 0-1,0 0 1,0 0-1,0 0 0,0 0 1,0 0-1,0 0 1,0 0-1,0-1 0,0 1 1,0 0-1,0-1 0,0 1 1,1-1-1,-1 0 1,0 1-1,0-1 0,1 0 1,-1 1-1,0-1 1,0 0-1,1 0 0,1 0 1,4 0 261,1 1 1,-1-1 0,1 0-1,-1-1 1,12-1 0,-9-2-250,-1 1-1,0-1 1,0-1 0,-1 1 0,1-2-1,-1 1 1,0-1 0,-1 0 0,1-1-1,-1 1 1,0-2 0,-1 1 0,0-1-1,0 0 1,0 0 0,-1 0 0,-1-1-1,1 0 1,-1 0 0,4-16 0,-8 25-124,1-1 1,-1 1-1,0 0 1,0-1-1,0 1 1,0 0-1,0-1 1,0 1-1,0 0 1,0-1-1,0 1 1,0 0-1,0-1 1,0 1-1,0 0 1,0-1-1,0 1 1,0 0-1,-1-1 1,1 1-1,0 0 1,0-1-1,0 1 1,0 0-1,-1-1 1,1 1-1,0 0 1,0 0 0,0-1-1,-1 1 1,1 0-1,0 0 1,-1 0-1,1-1 1,0 1-1,-1 0 1,1 0-1,0 0 1,0 0-1,-1 0 1,1 0-1,0-1 1,-1 1-1,1 0 1,-1 0-1,1 0 1,0 0-1,-1 0 1,1 0-1,0 1 1,-1-1-1,1 0 1,0 0-1,-1 0 1,1 0-1,0 0 1,-1 0-1,1 0 1,0 1 0,0-1-1,-1 0 1,1 0-1,0 0 1,0 1-1,-1-1 1,1 0-1,0 1 1,-22 15-369,14-4 301,0-1 0,1 1 0,0 0-1,1 0 1,-6 15 0,10-20 51,-1 0-1,1-1 1,0 1 0,1 0 0,0 0 0,0 0 0,0 0 0,1 0-1,0 0 1,0 0 0,3 14 0,-2-20 26,-1 0 0,1 0-1,0 0 1,0 0 0,0 0-1,0 0 1,0-1 0,0 1 0,0 0-1,0 0 1,0-1 0,1 1-1,-1-1 1,0 1 0,0-1 0,0 1-1,1-1 1,-1 0 0,0 1-1,1-1 1,-1 0 0,0 0-1,1 0 1,-1 0 0,0 0 0,1-1-1,-1 1 1,0 0 0,0 0-1,1-1 1,-1 1 0,0-1 0,2 0-1,43-18 295,-11-3-286,-1-1-1,-1-3 1,-1 0 0,30-34 0,-47 47-25,-15 12 7,0 1 0,0 0 0,0 0 0,0 0 0,0 0 1,0 0-1,1-1 0,-1 1 0,0 0 0,0 0 0,0 0 1,0 0-1,1 0 0,-1 0 0,0 0 0,0 0 0,0 0 0,0 0 1,1 0-1,-1-1 0,0 1 0,0 0 0,0 0 0,0 0 1,1 0-1,-1 0 0,0 0 0,0 0 0,0 1 0,1-1 1,-1 0-1,0 0 0,0 0 0,0 0 0,0 0 0,1 0 0,-1 0 1,0 0-1,0 0 0,0 0 0,0 1 0,0-1 0,1 0 1,-1 0-1,0 0 0,0 0 0,0 0 0,0 1 0,0-1 0,0 0 1,0 0-1,0 0 0,0 0 0,0 1 0,0-1 0,1 0 1,-1 0-1,0 0 0,2 20-335,-5 21-144,1-18 215,1-10-382,0 0 0,-1 0 0,0 0 0,-1-1 0,0 1 0,-9 19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7.0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8456,'0'0'5926,"0"54"-3140,0-33-1537,10-1-864,1-3-161,4-5-1185,2-3-4100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7.3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124 196 14189,'-9'5'3177,"-2"1"-2246,1 1 0,-1 0 0,2 1 0,-1 1 0,-13 14 0,18-18-757,1-1 1,1 1-1,-1 0 0,1 0 1,0 1-1,0-1 0,0 0 1,1 1-1,0 0 0,0 0 1,0 0-1,1 0 1,0 0-1,0 0 0,0 11 1,1-16-155,1 0 0,-1 0 0,1 0-1,0 0 1,-1 0 0,1 0 0,0 0 0,0-1 0,0 1 0,0 0 0,0 0 0,0-1 0,0 1 0,0-1 0,0 1 0,0-1 0,0 1 0,0-1 0,0 1 0,0-1-1,0 0 1,0 0 0,1 1 0,-1-1 0,0 0 0,0 0 0,0 0 0,0-1 0,1 1 0,1 0 0,41-7 755,-31 1-705,-1 0 0,0-1-1,0 0 1,-1 0 0,0-1 0,0-1 0,10-10-1,64-72 14,-85 91-83,25-30-20,23-34 1,-43 56-29,0 0 0,0 0 0,-1 0 0,0 0 0,-1-1 0,0 1 0,0-1 0,-1 0 1,0 0-1,2-15 0,-4 24 40,0 0 1,-1-1 0,1 1-1,0 0 1,0-1-1,0 1 1,0 0 0,0 0-1,0-1 1,0 1-1,-1 0 1,1 0 0,0-1-1,0 1 1,0 0-1,-1 0 1,1 0 0,0-1-1,0 1 1,-1 0-1,1 0 1,0 0 0,0 0-1,-1 0 1,1 0 0,0-1-1,0 1 1,-1 0-1,1 0 1,0 0 0,-1 0-1,1 0 1,0 0-1,0 0 1,-1 0 0,1 0-1,0 0 1,-1 0-1,1 0 1,0 1 0,0-1-1,-1 0 1,1 0-1,0 0 1,0 0 0,-1 0-1,1 0 1,0 1-1,0-1 1,-1 0 0,1 0-1,0 0 1,0 1-1,0-1 1,-1 0 0,1 0-1,0 1 1,0-1-1,0 0 1,0 0 0,-1 1-1,-14 14-131,-4 11 112,1 0 1,-25 49-1,38-64 130,0 1 0,0-1 0,1 2 0,1-1 0,0 0 0,1 0 0,0 1 0,1-1 0,0 23 0,2-32-61,-1 0 1,1-1-1,0 1 0,0-1 1,0 1-1,0-1 0,0 1 1,0-1-1,1 0 0,-1 0 1,1 0-1,0 0 0,0 0 1,-1 0-1,1 0 0,0 0 1,1-1-1,-1 1 0,0-1 0,0 1 1,1-1-1,-1 0 0,1 0 1,-1 0-1,1 0 0,-1-1 1,6 2-1,35 2-2283,-5-11-7876,-20-4-5567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7.8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1 154 6182,'0'0'19784,"11"7"-19293,-5-2-417,1-1 0,0 0 0,0 0 0,0-1 0,0 0 0,0 0 1,1 0-1,-1-1 0,1 0 0,-1-1 0,1 0 0,0 0 0,0 0 0,0-1 0,11-1 0,-6-2-8,-1 0 1,1-1-1,-1-1 1,1 0-1,-1 0 0,21-14 1,-28 16-45,0 0 1,0 0-1,0-1 1,-1 0-1,0 0 1,1 0-1,-2-1 1,1 1-1,0-1 1,-1 0 0,0 0-1,0 0 1,0 0-1,-1-1 1,0 1-1,0-1 1,2-9-1,-3 13-19,-1 0 0,0 0 0,0 0 0,0 0 0,0 0-1,0 0 1,0 0 0,-1 0 0,1 0 0,-1 0 0,1 0 0,-1 0-1,0 0 1,0 0 0,1 0 0,-1 0 0,-1 1 0,1-1 0,0 0-1,0 1 1,-1-1 0,-2-2 0,1 2-6,0 0-1,-1 0 1,1 1 0,0-1 0,-1 1-1,1 0 1,-1 0 0,0 0 0,1 0-1,-1 0 1,0 1 0,-3 0 0,-1-1-15,1 1 0,0 1 1,0-1-1,0 1 0,0 1 1,0-1-1,0 1 0,0 0 1,0 1-1,1-1 0,-1 2 0,1-1 1,-8 5-1,7-2 46,1 0 0,-1 1 0,1-1 0,0 1 0,1 1 0,-1-1 0,2 1 0,-1 0 0,1 0 0,0 0 0,1 0 0,-1 1 0,2-1 0,-1 1 0,1 0-1,1 0 1,0 0 0,0 0 0,0 0 0,2 12 0,0-19-18,0 0 0,-1-1-1,1 1 1,0 0 0,0-1-1,0 1 1,1 0 0,-1-1-1,0 0 1,1 1 0,-1-1-1,1 0 1,-1 0 0,1 1-1,-1-1 1,1 0 0,0-1-1,0 1 1,-1 0 0,1 0-1,0-1 1,0 1 0,0-1-1,0 0 1,2 1 0,57 4 8,-52-5-79,-3 0-36,73-1-3013,-28-7-4595,-14-5-5694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0.8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 1 8040,'0'0'13105,"-1"10"-11797,-6 33 53,-15 45 0,11-48-1008,1 1-1,-6 59 1,16-99-345,1-1 0,-1 1 0,0 0 0,0-1 0,0 1 0,0-1 1,1 1-1,-1 0 0,0-1 0,1 1 0,-1-1 0,0 1 0,1-1 0,-1 1 0,1-1 1,-1 1-1,0-1 0,1 1 0,0-1 0,-1 0 0,1 1 0,-1-1 0,1 0 0,-1 1 0,1-1 1,0 0-1,-1 0 0,1 0 0,-1 1 0,1-1 0,0 0 0,-1 0 0,1 0 0,0 0 1,-1 0-1,1 0 0,0 0 0,-1 0 0,1-1 0,-1 1 0,1 0 0,0 0 0,-1 0 0,1-1 1,-1 1-1,1 0 0,0-1 0,-1 1 0,1-1 0,36-16 250,-36 17-259,9-5-9,-1 0 1,1 1-1,0 0 0,0 1 1,21-5-1,-29 8 0,0 0-1,0-1 1,0 1-1,0 0 0,1 0 1,-1 0-1,0 0 1,0 0-1,0 1 1,0-1-1,0 1 0,0-1 1,0 1-1,0 0 1,0 0-1,0 0 1,0 0-1,0 0 1,-1 0-1,1 0 0,0 0 1,-1 1-1,1-1 1,-1 1-1,1 0 1,-1-1-1,0 1 0,0 0 1,0-1-1,0 1 1,0 0-1,0 0 1,0 0-1,0 0 1,-1 0-1,1 4 0,1-1 95,-1 0 0,0 0-1,-1 1 1,1-1 0,-1 0-1,0 1 1,0-1 0,-1 0-1,0 0 1,0 0 0,0 1-1,0-1 1,-1 0 0,0 0-1,0 0 1,0-1 0,0 1 0,-1 0-1,0-1 1,0 0 0,0 0-1,-1 1 1,1-2 0,-1 1-1,0 0 1,0-1 0,0 0-1,0 0 1,-1 0 0,0 0-1,1-1 1,-1 0 0,0 0-1,0 0 1,0 0 0,0-1-1,0 0 1,0 0 0,-1 0-1,1-1 1,0 0 0,-8 0-1,10-1-192,1 1 0,-1 0 0,0-1-1,0 0 1,0 0 0,1 0-1,-1 0 1,0 0 0,1-1-1,-1 1 1,1-1 0,-1 1 0,1-1-1,0 0 1,0 0 0,0 0-1,0 0 1,0-1 0,-2-1-1,-12-24-3782,4-2-3514,6 8-1627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1.5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25 140 12043,'0'0'9086,"8"0"-6449,-2 1-2482,-1-1-1,1 0 0,-1-1 0,1 1 1,-1-1-1,0 0 0,1 0 0,-1-1 0,0 1 1,0-1-1,0 0 0,0-1 0,0 1 1,0-1-1,-1 0 0,1 0 0,4-5 0,-5 5-127,1 0-1,-1 0 0,0-1 0,0 0 0,0 0 0,-1 0 0,1 0 0,-1-1 1,0 1-1,0-1 0,-1 0 0,0 1 0,1-1 0,-1 0 0,-1-1 1,1 1-1,-1 0 0,1-6 0,-2 10-7,0 0 1,0 0-1,0 1 0,0-1 1,0 0-1,-1 1 0,1-1 1,0 0-1,0 0 0,-1 1 1,1-1-1,0 0 0,-1 1 0,1-1 1,0 1-1,-1-1 0,1 0 1,-1 1-1,1-1 0,-1 1 1,0-1-1,1 1 0,-1-1 1,1 1-1,-1 0 0,0-1 1,1 1-1,-2 0 0,-25-2 178,22 3-200,0 0 0,-1 0 0,1 1-1,0-1 1,0 1 0,0 1 0,-9 4-1,5 1-4,0 0 1,1 0-1,1 1 0,0-1 0,0 2 0,0-1 0,1 1 0,1 0 0,-1 0 1,2 1-1,0 0 0,0-1 0,0 1 0,2 1 0,-1-1 0,1 0 1,1 1-1,0 18 0,1-29 11,0 1 0,0-1 0,0 1 0,0-1 0,1 0 0,-1 1 0,0-1 0,1 0 0,-1 1 0,1-1 0,0 0 0,-1 1 0,1-1 0,0 0 0,0 0 0,-1 0 0,1 0 0,0 0 0,0 0 0,0 0 0,0 0 0,1 0 0,-1 0 0,0-1 0,1 2 0,2-1 14,0 1 1,-1-1-1,1 0 1,0-1-1,-1 1 1,1 0 0,0-1-1,0 0 1,5 0-1,0-1 17,0 0-1,0-1 1,-1 1-1,1-1 1,-1-1-1,1 0 1,-1 0-1,10-6 1,-1-3 47,-1-1 0,1-1 0,-2 0 1,0-1-1,-1-1 0,0 0 0,-2-1 0,0 0 0,15-28 0,-51 87 196,16-31-124,1 0 0,0 1 0,1 0 0,0 0 0,1 1 0,0-1 0,1 1 0,1 0 0,0 0 0,-2 18 0,5-30-134,1 0 0,-1-1 0,1 1 0,-1 0 0,1 0 0,-1 0 0,1-1 0,-1 1 0,1 0 0,0-1 0,-1 1 0,1 0 0,0-1 0,-1 1 0,1-1 0,0 1 0,0-1 0,0 0 0,0 1 0,-1-1 0,1 0 0,0 1 0,0-1 0,0 0 0,0 0 0,0 0 0,0 0 0,0 0 0,0 0 0,0 0 0,0 0 0,-1 0 0,1-1 0,0 1 0,1 0 0,-1 0-12,1-1 0,-1 1-1,0 0 1,0 0 0,0 0-1,1-1 1,-1 1 0,0-1-1,0 1 1,0-1 0,0 1-1,0-1 1,0 1 0,0-1-1,0 0 1,0 0 0,0 0-1,0 1 1,0-1 0,0 0-1,-1 0 1,1 0 0,0 0-1,-1-1 1,1 1 0,-1 0-1,1 0 1,-1 0 0,0 0-1,1-2 1,-1 2-42,0 1 0,1-1 0,-1 1 0,0-1 0,0 1 0,0-1 0,0 1 0,0-1 0,0 1 0,0-1 0,0 1 0,0-1 0,-1 1 0,1-1 0,0 1 0,0-1 0,0 1 0,0 0 0,-1-1 0,1 1 0,0-1 0,0 1 0,-1-1 0,1 1 0,0 0 0,-1-1 0,1 1 0,0 0 0,-1-1 0,1 1 0,-1 0 0,1 0 0,0-1 0,-1 1 0,1 0 0,-1 0 0,1 0 0,-1 0 0,1 0 0,-1-1 0,1 1 0,-1 0 0,1 0 0,-1 0 0,-22 11-5301,11-5-5797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3.1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173 255 6919,'0'0'6496,"4"-9"-2321,-3 7-3660,1-3 30,0 1 0,0 0 0,0-1 1,0 0-1,-1 0 0,1 1 0,-1-1 0,0 0 0,-1 0 0,1 0 1,-1 0-1,-1-9 0,0 14-515,0-1-1,1 0 1,-1 1 0,0-1-1,0 1 1,0 0 0,0-1 0,0 1-1,0 0 1,0-1 0,0 1-1,0 0 1,0 0 0,0 0 0,0 0-1,0 0 1,0 0 0,0 0-1,0 0 1,0 1 0,0-1 0,0 0-1,0 1 1,0-1 0,0 0-1,0 1 1,0-1 0,0 1 0,0 0-1,1-1 1,-3 2 0,-26 19-175,12-5 179,1 0-1,1 2 1,0-1 0,-13 22 0,23-32 23,0 1-1,1 0 1,-1 1 0,1-1 0,1 1 0,0 0 0,0 0-1,0 0 1,1 0 0,1 0 0,0 0 0,-1 17-1,3-25-46,0 1 0,-1-1 0,1 1-1,0-1 1,0 0 0,0 1-1,0-1 1,0 0 0,0 1-1,0-1 1,0 0 0,0 0-1,1 0 1,-1 0 0,0 0-1,1 0 1,-1-1 0,1 1 0,-1 0-1,1-1 1,-1 1 0,1-1-1,-1 1 1,1-1 0,0 0-1,-1 0 1,1 0 0,-1 0-1,1 0 1,0 0 0,-1 0-1,3-1 1,4 1 30,1-1 0,-1 1 1,0-2-1,0 1 0,10-5 0,-6 1-38,-1-1 1,0 0-1,-1-1 1,1 0-1,-1-1 0,-1 0 1,1 0-1,-2-1 1,9-10-1,13-18-69,24-41 0,-42 60 92,-6 9-25,0 1-7,0-1 1,0 1-1,-1-1 1,0 0 0,0-1-1,-1 1 1,0-1-1,-1 0 1,4-19 0,-8 28-15,0 1 1,0 0 0,1 0 0,-1-1 0,0 1-1,0 0 1,0 0 0,1 0 0,-1 0 0,0 0-1,0 0 1,0 0 0,0 0 0,0 0 0,1 0-1,-1 1 1,0-1 0,0 0 0,0 1 0,1-1-1,-1 0 1,-1 1 0,-5 4-9,0 1 0,0 0 0,0 0 0,1 0 0,0 1 0,0-1 0,-9 14 0,-33 59 285,45-73-227,-4 6 112,0 0 0,1 0 0,0 1-1,1 0 1,0 1 0,1-1 0,1 1-1,0-1 1,1 1 0,-1 20 0,3-32-132,0 0 0,0-1 1,0 1-1,0-1 0,0 1 1,0 0-1,1-1 0,-1 1 1,1-1-1,-1 1 1,1-1-1,-1 1 0,1-1 1,0 0-1,0 1 0,0-1 1,0 0-1,0 1 0,0-1 1,0 0-1,0 0 0,0 0 1,1 0-1,1 1 1,0-1 9,0 0-1,0 0 1,0 0 0,0 0 0,0-1 0,0 1 0,0-1 0,0 0 0,0 0 0,1 0 0,-1-1 0,3 0 0,4-1 14,0 0 1,-1-1-1,1 0 0,0-1 1,-1 0-1,0 0 1,11-7-1,-2-3-31,1-1-1,-2-1 1,27-30-1,-36 36-18,0 0 1,0-1-1,-1 0 0,0 0 1,-1 0-1,0-1 0,-1 0 1,5-15-1,-12 21-347,-5 10 196,-9 11 75,-40 56 329,51-64-184,0 0 0,1 1 0,0 0 0,0 0 1,1 0-1,0 0 0,0 1 0,-1 10 0,4-19-53,-1 1 0,1 0-1,0-1 1,0 1 0,0-1 0,0 1 0,0-1-1,0 1 1,0-1 0,0 1 0,1 0 0,-1-1 0,0 1-1,0-1 1,0 1 0,1-1 0,-1 1 0,0-1 0,0 1-1,1-1 1,-1 0 0,0 1 0,1-1 0,-1 1-1,1-1 1,-1 0 0,0 1 0,1-1 0,-1 0 0,1 1-1,0-1 1,20 0-156,22-16-225,-28 6 299,-1 0-1,0-1 1,0-1-1,-1 0 1,-1-1 0,0 0-1,-1-1 1,0 0-1,-1-1 1,15-29-1,-71 106-380,40-53 631,0 1 1,0 0 0,1 0 0,0 1-1,1 0 1,0-1 0,0 1-1,2 1 1,-1-1 0,1 0 0,0 21-1,2-31-150,1 0-1,-1 0 1,1 0 0,0 0-1,-1 0 1,1 0-1,0-1 1,0 1-1,0 0 1,-1 0 0,1-1-1,0 1 1,0-1-1,0 1 1,0-1-1,0 1 1,0-1 0,0 1-1,0-1 1,0 0-1,1 0 1,-1 0-1,0 1 1,0-1 0,0 0-1,0 0 1,0-1-1,0 1 1,0 0-1,1 0 1,-1 0 0,0-1-1,0 1 1,1-1-1,42-14 274,-22 1-356,-2-2-1,1 0 1,-2-1-1,-1-1 1,0 0 0,-1-2-1,-1 0 1,-1-1-1,0 0 1,13-29-1,-23 40-971,-16 29 793,-17 36 322,22-43 74,0 1 1,2 0-1,-1-1 1,2 2-1,0-1 0,0 0 1,-1 23-1,4-35-141,0 0-1,0 0 1,0 0-1,0 0 1,1 0-1,-1 0 1,0 0-1,0 0 1,1-1-1,-1 1 1,0 0-1,1 0 1,-1 0-1,1 0 0,-1 0 1,1 0-1,0-1 1,-1 1-1,1 0 1,0 0-1,0-1 1,-1 1-1,1 0 1,0-1-1,0 1 1,0-1-1,0 1 1,0-1-1,0 0 1,-1 1-1,1-1 0,0 0 1,0 0-1,0 1 1,0-1-1,0 0 1,0 0-1,0 0 1,1 0-1,-1 0 1,0-1-1,0 1 1,-1 0-1,1 0 1,0-1-1,0 1 1,2-1-1,3-1-24,0 0 0,-1 0 1,1-1-1,0 0 0,-1 0 0,0 0 1,5-4-1,7-8-407,-1 0 1,-1-1-1,0-1 1,-1-1-1,11-19 1,50-98-2950,-8 14-1518,-62 114 6347,-2 8-387,-4 17 207,-11 29-110,-14 19-20,2 2 0,-15 78 0,26-96-812,20-93-104,-2-1 0,-2 1 0,-3-52 1,0 58-207,0 49-161,-1-1 73,1 0 0,1 1 0,0-1 0,4 18 0,-4-24 67,1-1-1,0 0 1,0 0-1,0 0 1,0-1-1,0 1 1,1 0-1,-1-1 1,1 1-1,0-1 1,0 0 0,1 0-1,-1 0 1,0-1-1,1 1 1,4 1-1,-3-1 24,1 0-1,-1-1 1,1 0 0,0 0-1,-1 0 1,1-1 0,0 0-1,0 0 1,0 0 0,0-1 0,0 0-1,0 0 1,0-1 0,0 0-1,0 0 1,7-2 0,-9 2-9,0 0 0,0 0 0,0-1 0,0 0 0,0 0 0,0 0 0,0 0 0,-1-1 1,1 1-1,-1-1 0,0 0 0,0 0 0,0 0 0,0-1 0,-1 1 0,1 0 0,-1-1 0,0 0 0,0 0 1,0 0-1,0 1 0,-1-2 0,2-4 0,-3 8-26,0 1 1,0 0-1,0 0 0,1-1 0,-1 1 1,0 0-1,0 0 0,0-1 1,-1 1-1,1 0 0,0 0 1,0-1-1,0 1 0,0 0 1,0 0-1,0-1 0,0 1 0,0 0 1,0 0-1,-1 0 0,1-1 1,0 1-1,0 0 0,0 0 1,0 0-1,-1 0 0,1-1 1,0 1-1,0 0 0,0 0 0,-1 0 1,1 0-1,0 0 0,0 0 1,0-1-1,-1 1 0,1 0 1,0 0-1,0 0 0,-1 0 1,1 0-1,0 0 0,0 0 0,-1 0 1,1 0-1,0 0 0,0 0 1,-1 0-1,1 0 0,0 1 1,0-1-1,-1 0 0,1 0 0,0 0 1,0 0-1,0 0 0,-1 0 1,1 1-1,-16 7-180,6 1 287,-1 0 0,2 1 1,-1 0-1,2 1 0,-1 0 0,1 0 0,1 1 1,0 0-1,1 0 0,0 1 0,1-1 0,-7 24 1,12-35-88,0 0 0,0 0 0,0 0 1,0 0-1,0 0 0,0 0 0,0 0 1,1 0-1,-1 0 0,0 0 0,0 0 1,1-1-1,-1 1 0,0 0 0,1 0 1,-1 0-1,1 0 0,-1-1 0,1 1 1,0 0-1,-1 0 0,1-1 0,0 1 0,-1-1 1,1 1-1,0 0 0,0-1 0,0 0 1,-1 1-1,1-1 0,0 1 0,0-1 1,0 0-1,0 0 0,0 1 0,0-1 1,0 0-1,0 0 0,0 0 0,0 0 1,-1 0-1,1 0 0,0 0 0,0-1 1,0 1-1,0 0 0,0 0 0,0-1 1,1 0-1,47-15 280,108-75-992,-134 85 266,-12 14 178,-10-4 254,-1-1-1,1 1 1,-1 0-1,0 0 1,0 0-1,0 0 1,-1 7-1,1 26 510,2-36-481,0-1 1,1 1 0,-1 0 0,0-1-1,1 1 1,-1-1 0,1 1 0,-1-1-1,1 0 1,-1 0 0,1-1 0,-1 1 0,0 0-1,5-2 1,11-3-122,-1 0 0,28-15 0,-34 15-269,0 0 0,0 0 0,1 1 0,0 0 0,0 1-1,0 0 1,22-1 0,-34 4 352,1 1 0,0-1 0,-1 0 0,1 1 1,-1-1-1,1 1 0,0-1 0,-1 1 0,1 0 0,-1-1 0,0 1 0,1-1 0,-1 1 1,1 0-1,-1-1 0,0 1 0,0 0 0,1 0 0,-1-1 0,0 1 0,0 0 0,0 0 1,0-1-1,0 1 0,0 0 0,0 0 0,0-1 0,0 1 0,0 0 0,0 0 0,0-1 1,-1 1-1,1 0 0,0-1 0,-1 1 0,0 1 0,-9 29-584,-1-17-2017,1-9-3606,1-4-8398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3.7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0 10890,'5'13'8777,"-1"1"-6631,-4 7 512,0 4-1377,0 8-608,0 5-481,0 2-128,-9 0-32,5 3-512,-7-3-1154,1-9-1569,-1-4-3811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5.0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132 216 7015,'0'0'18150,"-9"2"-18070,2 1-91,1 0 0,-1 1 0,1-1 0,0 1 1,1 1-1,-1-1 0,1 1 0,-1 0 0,2 0 0,-1 0 0,0 1 0,1-1 0,0 1 0,0 0 0,1 1 0,0-1 0,0 0 0,0 1 0,-2 9 0,0-2 3,0 1 0,1 0 0,0 0 0,1 0 0,-1 23 0,4-38 3,0 1-1,0-1 1,0 1 0,0-1-1,0 0 1,0 1-1,1-1 1,-1 1 0,0-1-1,0 0 1,0 1-1,1-1 1,-1 1 0,0-1-1,0 0 1,1 1-1,-1-1 1,0 0 0,1 0-1,-1 1 1,1-1-1,-1 0 1,0 0-1,1 1 1,-1-1 0,0 0-1,1 0 1,-1 0-1,1 0 1,-1 0 0,1 0-1,-1 1 1,1-1-1,-1 0 1,0 0 0,1 0-1,-1-1 1,1 1-1,-1 0 1,1 0-1,-1 0 1,0 0 0,1 0-1,-1 0 1,1-1-1,-1 1 1,0 0 0,1 0-1,-1-1 1,0 1-1,1 0 1,-1-1 0,24-13 62,-11 1-182,0-1 1,-2 0 0,1 0 0,-2-1-1,0 0 1,13-27 0,-7 6-28,-2 0 1,11-40 0,-31 113-209,3-1 0,1 65 0,2-83 287,0-8 126,0 1-1,1 0 1,0-1 0,1 1 0,0-1 0,4 14 0,-5-22-22,-1-1 0,1 1-1,0 0 1,0-1 0,0 1 0,0 0 0,0-1 0,0 1 0,1-1 0,-1 1 0,0-1 0,1 0-1,-1 0 1,1 1 0,0-1 0,-1 0 0,1 0 0,0-1 0,-1 1 0,1 0 0,0-1 0,0 1-1,0-1 1,0 1 0,-1-1 0,1 0 0,0 0 0,0 0 0,0 0 0,0 0 0,0 0 0,0 0-1,0-1 1,0 1 0,0-1 0,-1 1 0,1-1 0,0 0 0,0 0 0,-1 0 0,1 0 0,0 0-1,1-1 1,7-5 63,0 0-1,0 0 1,-1-1-1,0 0 1,-1 0-1,0-1 1,0 0-1,-1-1 1,10-15-1,4-11-18,23-50-1,-36 69-50,-1 0 0,0 0-1,-2 0 1,0-1 0,0 0 0,-2 0 0,0 0-1,-1 0 1,-1 0 0,-2-33 0,1 51-32,0 0 1,0-1-1,0 1 1,0-1-1,0 1 1,0 0-1,0-1 1,0 1-1,0 0 1,-1-1-1,1 1 1,0 0-1,0-1 1,0 1-1,0 0 1,-1-1 0,1 1-1,0 0 1,0-1-1,-1 1 1,1 0-1,0 0 1,0-1-1,-1 1 1,1 0-1,0 0 1,-1 0-1,1-1 1,0 1-1,-1 0 1,1 0-1,0 0 1,-1 0-1,1 0 1,0 0-1,-1 0 1,1 0-1,0 0 1,-1 0 0,1 0-1,-1 0 1,1 0-1,0 0 1,-1 0-1,1 0 1,0 0-1,-1 0 1,1 0-1,0 0 1,-1 1-1,1-1 1,0 0-1,-1 0 1,1 0-1,0 1 1,-1-1-1,1 1 1,-16 16-216,3 10 255,0 0 0,2 1 0,1 0 0,2 0 0,1 1 0,1 1 0,1-1 0,-1 44 0,5-68-10,0 0 0,1 0-1,0 0 1,0 0 0,1 0 0,-1 0-1,1 0 1,0 0 0,0 0-1,1 0 1,0 0 0,0 0 0,2 5-1,-1-8 0,-1 1 0,1-1 1,0 0-1,-1 0 0,1 0 0,0 0 0,0 0 0,0-1 0,1 1 0,-1-1 1,0 0-1,1 0 0,-1 0 0,0 0 0,1-1 0,-1 1 0,1-1 0,-1 0 0,1 0 1,3 0-1,5 0 26,0-1 1,0 0-1,1-1 1,-1 0-1,0-1 1,-1 0-1,18-7 1,-24 8-28,0-1 1,0 1 0,0-1 0,-1 0-1,1 0 1,-1 0 0,1 0 0,-1-1-1,0 0 1,0 0 0,-1 0 0,1 0-1,-1-1 1,0 1 0,0-1 0,0 0-1,-1 0 1,4-10 0,-5 12 1,-1 0 0,0 1 0,0-1 0,0 0 0,0 1 0,0-1 0,-1 1 0,1-1 0,-1 0-1,1 1 1,-1-1 0,0 1 0,0-1 0,0 1 0,-1 0 0,1-1 0,0 1 0,-1 0 0,0 0 0,1 0 0,-1 0 0,0 0 0,0 0 0,-4-2 0,5 3-29,-1 0 0,1 0 0,0 0 0,-1 0 0,1 0 0,-1 0 0,1 1 0,-1-1 0,1 1 0,-1-1 0,0 1 0,1-1 0,-1 1 0,0 0 0,1 0 0,-1 0 0,0 0 0,1 0 0,-1 0 0,0 1 0,1-1 0,-1 0 0,0 1 0,1-1 0,-1 1 0,1 0 0,-1-1 0,1 1 0,-1 0 0,1 0 0,0 0 0,-1 0 0,1 0 0,0 0 0,0 1 0,0-1 0,-2 3 0,-1 3 70,0 1 1,0 0 0,1 0 0,0 0-1,0 0 1,1 1 0,0-1-1,1 1 1,-1-1 0,2 1 0,0 15-1,0-20-263,0 0-1,1 0 0,-1 0 0,1 0 0,0 0 0,0-1 0,1 1 0,-1 0 0,1-1 0,0 1 1,0-1-1,0 1 0,0-1 0,0 0 0,4 4 0,-4-5-499,1-1 1,-1 1-1,1 0 0,-1-1 0,1 1 1,0-1-1,-1 0 0,1 0 0,0 0 0,0 0 1,0-1-1,0 1 0,6 0 0,9-1-9704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11787,'0'0'17003,"-1"11"-16667,-9 140 1180,10-151-1507,0 1 0,1-1 0,-1 1 0,0-1-1,1 0 1,-1 1 0,0-1 0,1 0 0,-1 1-1,0-1 1,1 0 0,-1 0 0,1 1 0,-1-1 0,1 0-1,-1 0 1,1 0 0,-1 0 0,1 0 0,-1 1-1,1-1 1,-1 0 0,1 0 0,-1 0 0,1 0-1,-1 0 1,1-1 0,-1 1 0,0 0 0,1 0 0,-1 0-1,1 0 1,-1 0 0,1-1 0,20-5 392,-5-3-268,-1-2-1,0 1 1,-1-2-1,0 0 1,24-27-1,9-7-94,-47 46-45,0 0 0,0-1 0,0 1 0,0 0 0,0 0 0,1 0 0,-1 0 0,0-1 0,0 1 0,0 0 0,0 0 0,0 0 0,0 0 0,0 0 0,1 0 0,-1 0 0,0-1 0,0 1 0,0 0 0,0 0 0,0 0 0,1 0 0,-1 0 0,0 0 0,0 0 0,0 0 1,0 0-1,1 0 0,-1 0 0,0 0 0,0 0 0,0 0 0,1 0 0,-1 0 0,0 0 0,0 0 0,0 0 0,0 0 0,1 0 0,-1 0 0,0 0 0,0 0 0,0 0 0,0 1 0,0-1 0,1 0 0,-1 0 0,0 0 0,0 0 0,0 0 0,0 0 0,0 1 0,0-1 0,0 0 0,0 0 0,1 0 0,-1 1 0,-1 15-190,-10 23 132,11-37 65,-7 18-1,4-11-3,0 1-1,0-1 1,1 1 0,1 0-1,-2 11 1,6-21 34,0 1 0,0-1 0,0 0-1,-1 0 1,1-1 0,0 1 0,0 0 0,0-1-1,-1 0 1,1 0 0,3-1 0,6-5-20,-1 0 0,0-1 0,0 0 1,-1 0-1,0-2 0,0 1 0,11-16 1,34-31-1198,-60 80 327,-24 34 736,-5 11-198,32-63-661,1 0-1,-1 0 1,1 1-1,0-1 0,0 12 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5.5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228 1 18385,'0'0'2339,"-8"0"-396,1 1-1920,0 0-1,0 0 1,0 0 0,0 1 0,0 0-1,0 0 1,1 1 0,-1 0 0,1 0 0,0 0-1,0 1 1,0 0 0,0 0 0,-8 9-1,12-11-155,-21 22-868,24-20 951,17-12 161,-13 5-111,-1 1 0,1 0 0,0 0 0,-1 0 0,1 1 0,0-1 0,0 1 0,0 0 0,0 1 0,0-1 0,0 1 0,0 0 0,0 0 0,7 1 0,-11 3 84,1 0-1,-1 0 1,0 0 0,-1 0-1,1 0 1,-1 1-1,0-1 1,0 0-1,0 0 1,0 0-1,-2 7 1,2-8 8,-2 4 175,1 0 1,-2 0 0,1 0-1,-1-1 1,0 1-1,0-1 1,0 0 0,-1 0-1,0 0 1,0-1-1,-1 1 1,0-1-1,0 0 1,0 0 0,-8 6-1,10-9-233,0 1 0,0-1 0,0 1 0,0-1 1,-1 0-1,1 0 0,-1 0 0,1-1 0,-1 1 0,0-1 0,1 0 0,-1 0 0,0 0 0,0 0 0,0-1 0,0 0 0,0 1 0,0-2 0,0 1 0,0 0 0,1-1 0,-1 1 0,0-1 1,0 0-1,0-1 0,1 1 0,-1-1 0,-4-2 0,-7-13-4179,13 9-5339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6.2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279 51 7399,'0'0'19368,"2"-9"-17996,-1 7-1301,0 1 0,0-1 0,0 0 1,-1 0-1,1-1 0,-1 1 0,0 0 1,1 0-1,-1 0 0,0 0 1,0 0-1,0 0 0,-1 0 0,1-3 1,-14-3 300,-18 10-228,17 1-148,0 2-1,0 0 0,1 1 1,0 0-1,0 1 1,1 0-1,0 1 1,0 1-1,1 0 0,0 1 1,0 0-1,1 1 1,-12 15-1,22-24-7,-1 0 0,1 0 0,-1 0 0,1 1 0,0-1 0,0 0 0,0 1 0,0-1 0,0 1 0,1-1 0,-1 1 0,1 0 0,0-1 0,-1 1 0,1-1 0,1 1 0,-1 2 0,1-3 6,-1-1 1,1 1-1,0-1 0,-1 0 0,1 1 0,0-1 0,0 0 1,0 1-1,0-1 0,1 0 0,-1 0 0,0 0 1,0 0-1,1 0 0,-1 0 0,0-1 0,1 1 1,-1 0-1,1-1 0,-1 1 0,1-1 0,-1 1 1,1-1-1,-1 0 0,1 0 0,0 1 0,-1-1 0,3-1 1,89-3-32,-74 2-65,0 0 1,0 1-1,0 1 1,23 4-1,-41-4 95,0 0 1,-1 0-1,1 0 0,0 1 1,-1-1-1,1 0 0,0 1 1,-1-1-1,1 1 0,0-1 0,-1 1 1,1-1-1,-1 1 0,1-1 1,-1 1-1,1-1 0,-1 1 1,1 0-1,-1-1 0,0 1 0,1 0 1,-1-1-1,0 1 0,0 0 1,1-1-1,-1 1 0,0 0 0,0 0 1,0-1-1,0 1 0,0 0 1,0 0-1,0-1 0,0 1 1,0 0-1,0 0 0,-1-1 0,1 1 1,0 0-1,0-1 0,-1 2 1,0 0 39,0 1-1,0 0 1,0-1 0,0 0 0,0 1 0,-1-1 0,1 0 0,-1 0 0,0 1-1,-1 1 1,-14 7 96,0-1 0,-1 0 0,0-1 0,-1-1 0,0 0 0,0-2 0,0 0 0,-1-1 0,0-1 0,0-1 0,0-1 0,-28 0 0,46-2-1400,12-7-5354,8-1-400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7.3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0 484 6534,'0'0'15604,"12"-5"-13548,4-2-1693,-1-1 0,0-1 0,-1 0 0,0-1 0,-1-1 0,0 0 0,-1 0 0,14-17 0,-14 14-262,112-139 605,-112 137-656,-1-1-1,-1-1 0,0 0 0,-2 0 0,0-1 0,-1 0 1,7-30-1,-13 22-33,-1 27-22,0-1 0,0 1 1,0 0-1,0-1 0,0 1 0,0 0 1,-1 0-1,1-1 0,0 1 1,0 0-1,0 0 0,0-1 0,-1 1 1,1 0-1,0 0 0,0-1 0,0 1 1,-1 0-1,1 0 0,0 0 0,0 0 1,-1 0-1,1-1 0,0 1 1,-1 0-1,1 0 0,0 0 0,0 0 1,-1 0-1,1 0 0,0 0 0,-1 0 1,1 0-1,0 0 0,-1 0 0,1 0 1,0 0-1,0 0 0,-1 0 1,-2 2-21,0 0 0,1 0 0,-1 0 0,1 0 0,-1 0 1,1 1-1,0-1 0,0 1 0,0-1 0,0 1 0,-3 5 1,-14 26 20,1 0 1,1 1 0,2 0 0,2 2 0,1-1 0,2 2 0,1-1-1,-4 50 1,13-83 15,-1-1 0,1 1 0,0 0 0,0-1 0,0 1 0,1-1 0,-1 1-1,1-1 1,0 1 0,0-1 0,0 0 0,0 1 0,1-1 0,-1 0 0,1 0 0,0 0 0,0 0-1,0 0 1,0 0 0,1 0 0,3 3 0,-3-5 7,-1 1 0,1-1 1,0 0-1,0 0 0,0-1 0,0 1 0,0 0 0,0-1 1,0 0-1,1 0 0,-1 0 0,0 0 0,0 0 0,0 0 1,0-1-1,0 0 0,0 1 0,0-1 0,0 0 0,0-1 1,0 1-1,-1 0 0,1-1 0,5-3 0,2-3 47,1 0-1,-1 0 1,0-1 0,-1-1-1,0 0 1,-1 0 0,0 0-1,0-1 1,-1 0-1,-1-1 1,1 1 0,-2-1-1,0-1 1,0 1 0,-2-1-1,1 1 1,-1-1-1,1-19 1,-4 32-67,0-1 0,0 1-1,0 0 1,0 0 0,0-1 0,0 1 0,0 0 0,0-1-1,0 1 1,0 0 0,0-1 0,0 1 0,0 0-1,0 0 1,0-1 0,0 1 0,0 0 0,-1-1-1,1 1 1,0 0 0,0 0 0,0-1 0,-1 1-1,1 0 1,0 0 0,0 0 0,0-1 0,-1 1 0,1 0-1,0 0 1,0 0 0,-1 0 0,1 0 0,0-1-1,-1 1 1,1 0 0,-1 0 0,-12 5-142,-11 16-45,20-15 173,-1-1 1,1 1 0,1 0-1,-1 1 1,1-1-1,0 1 1,0-1 0,1 1-1,0 0 1,0 0-1,1 0 1,0 0 0,0 0-1,0 0 1,1 0-1,1 10 1,0-15 23,-1-1 0,1 1 1,0-1-1,0 0 0,0 1 0,0-1 0,0 0 0,0 0 0,0 0 1,0 1-1,0-1 0,1 0 0,-1-1 0,0 1 0,1 0 0,-1 0 0,1 0 1,-1-1-1,1 1 0,-1-1 0,1 1 0,-1-1 0,1 0 0,-1 0 1,1 1-1,0-1 0,-1 0 0,1 0 0,-1-1 0,1 1 0,3-1 1,3 1 31,0-1 0,0-1 0,0 1 0,0-1 1,9-4-1,2-4-11,0-1 0,-1 0 0,-1-2 0,1 0 0,-2-1 0,0 0 0,-1-2 0,14-16 0,-40 46-218,1 0-1,1 1 1,-12 23-1,18-31 228,0-1-1,0 0 0,1 1 1,0-1-1,0 1 0,0 0 1,1 0-1,0 0 1,0 0-1,1 0 0,0 0 1,0 0-1,2 7 1,-2-13-27,1 0 0,0 0 1,0-1-1,0 1 0,0 0 1,0 0-1,0-1 0,0 1 1,0-1-1,0 1 1,0-1-1,0 1 0,0-1 1,0 0-1,1 1 0,-1-1 1,0 0-1,0 0 0,0 0 1,0 0-1,1 0 0,-1 0 1,0 0-1,0 0 1,0-1-1,0 1 0,1 0 1,1-2-1,35-10 263,-14-3-288,-1-2 1,0 0 0,-1-1-1,-1-2 1,20-23 0,-27 29-298,-20 23-185,-10 17 347,11-18 168,1 0 0,0 1 0,1-1 0,0 1-1,0-1 1,1 1 0,0 0 0,0 0 0,1 0 0,0 0 0,1 0 0,0 0-1,0 0 1,3 11 0,-2-18-3,0-1 0,0 1 0,0 0 0,1 0 0,-1 0-1,1-1 1,-1 1 0,1-1 0,0 1 0,0-1 0,-1 0 0,1 0 0,0 0 0,0 0 0,0 0-1,0 0 1,0 0 0,1-1 0,-1 1 0,0-1 0,0 1 0,0-1 0,1 0 0,-1 0-1,0 0 1,0 0 0,1 0 0,-1 0 0,0-1 0,2 0 0,2 0-101,0 0 0,0 0 0,0-1 0,0 0-1,-1 0 1,1 0 0,-1-1 0,1 0 0,-1 0 0,6-4 0,-6 2-635,0 0 0,-1 0 0,0 0 0,0-1 0,0 1 0,0-1-1,-1 0 1,5-12 0,7-25-7154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7.6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18257,'0'0'7303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8.6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223 52 6342,'8'-3'1698,"2"-2"280,19-6 2296,-6 8 2905,-22 3-7032,-1 0 0,0 1 0,1-1 0,-1 1 0,0-1 0,1 0 0,-1 1 0,0-1 0,1 1 0,-1-1 0,0 0 1,0 1-1,0-1 0,1 1 0,-1-1 0,0 1 0,0-1 0,0 1 0,0-1 0,0 1 0,0-1 0,0 1 0,0-1 0,0 1 0,0-1 0,0 1 0,0-1 0,0 1 0,-1-1 0,1 1 0,0 0 0,-5 19 711,-4 3-497,-1 1 1,0-1 0,-2-1 0,-26 37 0,-68 77-404,89-116 44,9-8-13,-1-1 1,-1 0 0,0-1 0,0 0 0,-1-1-1,-15 11 1,20-22-815,7-9 230,6-13-344,41-79-1824,104-161 0,-145 254 2854,-5 6 24,0 0 1,1 0-1,-1 1 1,1-1-1,0 1 1,0 0 0,1 0-1,-1 0 1,0 0-1,6-3 1,-8 8-58,0-1 1,0 1 0,-1 0-1,1 0 1,-1 0 0,1 0-1,-1 0 1,0 0 0,0 0-1,0 0 1,0 0-1,0 0 1,-1 4 0,1-3 27,-12 164 1011,6-124-358,2 0 0,2 1-1,6 74 1,6-78-558,-9-38-161,-1-1-1,1 0 1,0 1-1,-1-1 0,1 0 1,0 0-1,0 1 1,0-1-1,0 0 1,0 0-1,0 0 1,0 0-1,0 0 0,0-1 1,0 1-1,0 0 1,1 0-1,-1-1 1,0 1-1,0-1 1,1 1-1,-1-1 0,1 1 1,1-1-1,-2-1 3,0-1 1,0 1-1,0-1 0,-1 0 0,1 1 0,-1-1 0,0 0 1,1 1-1,-1-1 0,0 0 0,0 1 0,0-1 0,0 0 0,0 0 1,0 1-1,-1-3 0,1-2 7,-3-18-107,-1 0 0,-1 1 0,-2-1 0,0 1 0,-1 1 0,-1-1 0,-19-33-1,25 51 36,2 2 17,0 0 0,-1 0 0,1 1 1,-1-1-1,1 0 0,-1 1 0,0-1 0,0 1 1,0 0-1,-1-1 0,1 1 0,-3-2 0,4 6-10,0-1-1,0 1 0,1 0 1,-1 0-1,1-1 0,-1 1 1,1 0-1,0 0 0,0 0 0,-1 0 1,1-1-1,1 1 0,-1 0 1,0 0-1,1 2 0,0 2 36,1 1-1,0-1 1,0 0 0,1 0-1,0 0 1,0 0 0,0-1-1,0 1 1,1-1 0,0 0-1,0 0 1,1 0-1,-1-1 1,1 1 0,0-1-1,0 0 1,1 0 0,-1-1-1,1 0 1,0 0 0,9 4-1,-10-5 44,1 1 0,0 0-1,0-1 1,0 0-1,0-1 1,0 1 0,0-1-1,1-1 1,-1 1 0,0-1-1,1 0 1,-1 0 0,0-1-1,0 1 1,1-2 0,-1 1-1,0-1 1,0 1-1,0-2 1,0 1 0,10-7-1,-8 3-3,-1 0 0,0-1 0,0 0-1,0 0 1,-1-1 0,0 1 0,0-2-1,-1 1 1,0 0 0,-1-1 0,0 0-1,0 0 1,4-17 0,-8 26-45,-1-1 0,1 1 1,0 0-1,0 0 0,0 0 1,-1 0-1,1 0 0,0 0 1,0-1-1,-1 1 0,1 0 0,0 0 1,0 0-1,-1 0 0,1 0 1,0 0-1,0 0 0,-1 0 0,1 0 1,0 0-1,0 0 0,-1 0 1,1 0-1,0 0 0,-1 0 1,1 1-1,0-1 0,0 0 0,0 0 1,-1 0-1,1 0 0,0 0 1,0 0-1,-1 1 0,1-1 0,0 0 1,0 0-1,-1 1 0,-5 4-15,-1 1 0,1 0-1,0 1 1,1-1 0,-1 1-1,1 0 1,0 1 0,1-1-1,0 1 1,0 0 0,-3 8-1,2-3 107,1 1-1,0-1 0,1 1 0,0 0 1,1-1-1,-1 19 0,3-31-74,0 0 0,0 0 0,0 0 0,0 0 0,0 0 0,0 0-1,0 0 1,1 0 0,-1 0 0,0-1 0,1 1 0,-1 0 0,0 0 0,1 0 0,-1 0-1,1-1 1,-1 1 0,1 0 0,-1 0 0,1-1 0,0 1 0,-1-1 0,1 1 0,0 0-1,0-1 1,-1 1 0,1-1 0,1 1 0,1 0 19,-1-1 0,0 0 0,1 1 0,-1-1 0,0 0 0,1 0-1,-1-1 1,0 1 0,1 0 0,-1-1 0,3 0 0,3-2 42,-1 1 1,1-1-1,-1-1 0,1 0 0,12-9 1,4-9-28,-2 0 1,0-2 0,-1-1 0,27-43 0,5-7-167,-64 117-507,6-19 630,-2 1 161,1 0 0,2 0 0,0 0 0,1 1 0,1 25 0,2-49-165,0 0 0,0 0 0,0 1 0,0-1 0,0 0 0,0 0 0,0 0 0,1 0 0,-1 0 0,0 1 0,1-1 0,-1 0 0,1 0 0,-1 0 0,1 0 0,-1 0 0,1 0 0,0 0 0,-1 0 0,1-1 1,0 1-1,0 0 0,0 0 0,0 0 0,-1-1 0,1 1 0,0 0 0,0-1 0,0 1 0,1-1 0,-1 0 0,0 1 0,0-1 0,0 0 0,0 1 0,0-1 0,0 0 0,1 0 0,-1 0 0,0 0 0,0 0 0,0 0 0,0 0 0,1-1 0,-1 1 0,0 0 0,0-1 0,0 1 0,0 0 0,0-1 0,1 0 0,4-1-575,-1 0 1,0-1-1,0 1 0,0-1 0,0 0 0,-1-1 0,1 1 1,-1-1-1,6-6 0,11-21-6366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9.3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 0 17008,'0'0'1703,"0"9"363,0 1-1353,1 131 4707,15 79-4021,-5-110-1815,-33-155-2605,7 12 1227,-33-54 0,-4 13 3369,73 80 2070,16 11-3943,-17-8-387,1-1 0,0-1 0,33 8 0,-19-9-2637,1-1 1,0-2 0,39-2-1,-67-2 3146,0 0-1,-1 0 0,1-1 1,-1 0-1,1 0 1,8-4-1,-15 5 361,1 1 1,-1 0-1,0-1 1,1 1-1,-1-1 0,0 1 1,0-1-1,1 0 0,-1 1 1,0-1-1,0 0 0,0 0 1,0 0-1,0 0 1,0 0-1,0 0 0,0 0 1,-1 0-1,1 0 0,0 0 1,-1-1-1,1 1 0,0 0 1,-1 0-1,0-1 1,1 1-1,-1 0 0,0-1 1,0 1-1,1-1 0,-1 1 1,0 0-1,0-1 0,-1 1 1,1 0-1,0-1 1,0 1-1,-1 0 0,1-1 1,-1 1-1,1 0 0,-1-1 1,0-1-1,-2 2 19,1-1 0,0 0 0,0 1 0,-1 0 0,1-1 0,-1 1 0,1 0 0,-1 0 0,1 0 0,-1 1 0,1-1 0,-1 1 0,0-1 0,0 1 0,1 0 0,-1 0 0,0 0 0,1 0 0,-1 1 0,-4 0 0,-1 0 68,0 0-1,1 1 0,-1 0 0,1 0 1,-1 1-1,-7 3 0,7-1 143,1 0 0,0 0 0,0 1 0,1 0 0,-1 0 0,-9 13 0,13-16-306,1 1 0,-1-1 0,1 1 0,0 0 0,0-1 0,1 1 0,-1 0 0,1 0-1,0 0 1,0 0 0,0 1 0,0-1 0,1 0 0,-1 0 0,1 0 0,1 6 0,0-9-92,-1 0 0,1 0-1,0 0 1,0 0 0,1 0 0,-1 0 0,0 0 0,0 0 0,0-1 0,1 1 0,-1 0 0,0-1 0,0 1 0,1-1 0,-1 0-1,1 1 1,-1-1 0,0 0 0,1 0 0,-1 0 0,1 0 0,-1 0 0,0 0 0,3 0 0,39-3 215,43-17-596,-65 14 162,-1 1-1,1 0 1,0 2-1,25-1 1,-45 4 211,1-1 1,-1 1-1,0 0 1,1 0-1,-1 0 0,1 0 1,-1 0-1,0 1 0,1-1 1,-1 0-1,1 1 1,-1-1-1,0 1 0,0-1 1,1 1-1,-1-1 0,0 1 1,0 0-1,0 0 1,1 0-1,-1-1 0,0 1 1,0 0-1,-1 0 1,1 1-1,0-1 0,0 0 1,0 0-1,-1 0 0,1 0 1,0 1-1,-1-1 1,1 0-1,-1 1 0,0-1 1,1 0-1,-1 1 0,0-1 1,0 1-1,0-1 1,0 0-1,0 1 0,0 1 1,-2 6 362,0 0 1,-1 0-1,1-1 1,-2 1-1,-5 10 1,7-13-84,1-5 108,3-34 438,9-54 1,0-2-1919,-11 89 1006,0-1 1,0 0-1,0 0 1,0 1-1,1-1 1,-1 0-1,0 0 0,0 1 1,0-1-1,1 0 1,-1 1-1,0-1 1,1 0-1,-1 1 1,1-1-1,-1 1 1,1-1-1,-1 1 1,1-1-1,-1 1 1,1-1-1,-1 1 1,1-1-1,0 1 1,-1 0-1,1-1 1,0 1-1,-1 0 1,1-1-1,0 1 1,-1 0-1,1 0 0,0 0 1,0 0-1,-1 0 1,1 0-1,0 0 1,1 0-1,31 8-6258,-25-6 3944,16 6-5871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0.1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9257,'0'0'9753,"4"9"-7127,1 4-1973,-1 0 0,0 0 0,-1 1 0,0-1 0,-1 1 0,-1 0 0,0 20 0,-12 109 1291,1-7-1061,10-136-857,0 1 0,0 0 0,0-1 0,0 1 0,1 0 1,-1 0-1,0-1 0,1 1 0,-1-1 0,0 1 0,1 0 0,-1-1 1,1 1-1,-1-1 0,1 1 0,-1-1 0,1 1 0,0-1 1,-1 1-1,1-1 0,-1 1 0,1-1 0,0 0 0,-1 0 0,1 1 1,0-1-1,-1 0 0,1 0 0,0 0 0,0 0 0,-1 1 0,1-1 1,0 0-1,0 0 0,-1-1 0,1 1 0,0 0 0,0 0 0,-1 0 1,1 0-1,0-1 0,0 1 0,35-13 713,-7-5-676,-1-1 1,-1-2-1,-1 0 1,-1-2-1,0-1 1,-2-1-1,-1-1 1,24-36-1,-44 58-273,0 0 0,0 0-1,0 1 1,-1-1 0,1-1 0,-1 1-1,0 0 1,0 0 0,0 0 0,-1-1-1,0 1 1,0-6 0,0 10 76,0 0 1,0-1-1,-1 1 1,1-1-1,0 1 1,-1 0-1,1 0 0,0-1 1,-1 1-1,1 0 1,0-1-1,-1 1 1,1 0-1,-1 0 1,1 0-1,-1-1 1,1 1-1,0 0 1,-1 0-1,1 0 0,-1 0 1,1 0-1,-1 0 1,1 0-1,-1 0 1,1 0-1,-1 0 1,1 0-1,-1 0 1,1 0-1,0 1 1,-1-1-1,1 0 0,-1 0 1,1 0-1,-1 0 1,1 1-1,0-1 1,-1 0-1,1 1 1,-1-1-1,-20 12-2964,14-5 2156,1 1 1,0 0 0,0 0-1,0 0 1,-5 12-1,5-8 1343,1-1 1,1 1-1,-6 23 0,7-18 953,1-1-1,1 1 1,0-1 0,1 1-1,0-1 1,2 1-1,3 16 1,-4-27-1150,0 0 0,1-1 0,0 1-1,1-1 1,-1 1 0,1-1 0,5 8 0,-6-11-354,-1 0 0,1 0 0,0 0-1,-1 0 1,1 0 0,0 0 0,0-1 0,0 1 0,0 0 0,0-1-1,1 0 1,-1 0 0,0 0 0,1 0 0,-1 0 0,1 0-1,-1 0 1,1-1 0,3 1 0,-5-1-205,0 0 0,-1 0-1,1 0 1,0 0 0,-1-1 0,1 1-1,0 0 1,0-1 0,-1 1 0,1 0-1,0-1 1,-1 1 0,1-1 0,-1 1-1,1 0 1,-1-1 0,1 0 0,-1 1 0,1-1-1,-1 1 1,1-1 0,-1 0 0,1 0-1,1-3-1971,9-11-12626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0.4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9961,'0'0'19123,"4"61"-18995,-4-48-32,0-1-64,0-3-224,2 0-865,-2-5-1474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0.8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0 127 8584,'0'0'18273,"8"3"-17440,1-1-783,-1 1 0,1-1 0,0-1 0,0 0 0,-1 0 0,1 0 0,0-1 0,0-1 0,0 0 0,-1 0-1,1 0 1,0-1 0,-1 0 0,1-1 0,-1 0 0,10-5 0,-11 5-25,0-1 0,0-1 0,0 1 0,-1-1 0,1-1 0,5-5 0,-10 9-10,0-1-1,0 1 1,0 0-1,-1-1 1,1 1-1,-1-1 1,0 1-1,1-1 1,-1 1-1,0-1 1,-1 0 0,1 0-1,0 0 1,-1 1-1,1-1 1,-1 0-1,0 0 1,0 0-1,0 0 1,-1-4-1,0 5-8,0 1 0,0-1 0,-1 1 0,1-1 0,0 1 0,0 0 1,-1 0-1,1 0 0,-1 0 0,1 0 0,-1 0 0,1 0 0,-1 0 0,1 0 0,-1 1 0,0-1 0,1 1 0,-1-1 0,0 1 0,0 0 0,1-1 0,-1 1 0,0 0 0,0 0 0,0 1 0,1-1 0,-4 1 0,-1-1-13,-1 0 1,0 1-1,1 0 1,-1 0-1,1 1 1,-8 3-1,7-1 21,0 1 1,0 0-1,0 0 0,1 1 0,-1-1 1,2 2-1,-1-1 0,0 1 0,1-1 1,1 1-1,-8 15 0,10-20 3,1 0-1,0 1 1,-1-1-1,1 1 1,0-1-1,1 1 1,-1 0 0,0-1-1,1 1 1,0 0-1,-1 0 1,1-1-1,0 1 1,1 0-1,-1 0 1,0-1-1,1 1 1,-1 0 0,1-1-1,0 1 1,0-1-1,0 1 1,0-1-1,0 1 1,1-1-1,-1 1 1,1-1-1,0 0 1,-1 0 0,1 0-1,0 0 1,0 0-1,0 0 1,1-1-1,-1 1 1,0-1-1,1 1 1,-1-1-1,3 1 1,7 2 38,0 0-1,1 0 1,-1-1 0,1-1-1,0 0 1,-1-1-1,1 0 1,14-1 0,-19-1-286,0 0 0,0 0 1,-1 0-1,1-1 0,0 0 1,10-5-1,-15 6-153,0-1 0,1 0 0,-1 0 0,0 0 1,0 0-1,0 0 0,0-1 0,-1 1 0,1-1 0,-1 0 0,0 0 0,1 0 1,-1 0-1,2-4 0,7-25-6759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1.2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16400,'0'0'8968,"64"36"-29243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17553,'0'0'3651,"26"53"-10537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0.6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122 0 8392,'0'0'16666,"0"10"-16425,1 16-73,-2 0 1,-1 1-1,-9 44 1,-28 89 169,15-66-213,10-39-1,5-24 210,2 0 1,1 0 0,-4 56-1,11-87-292,-1 1 0,1 0 0,-1-1 0,1 1 0,-1-1 0,1 1 0,-1-1 0,1 0 0,0 1 0,-1-1 0,1 1-1,0-1 1,-1 0 0,1 0 0,0 1 0,0-1 0,-1 0 0,1 0 0,0 0 0,0 0 0,-1 0 0,1 0 0,0 0-1,0 0 1,-1 0 0,2-1 0,26 0 1149,115-25 328,7-1-1773,-103 23-680,41-5-3121,-31-3-2866,-27 2 349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0.9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14734,'0'0'8579,"10"0"-8072,9-1-184,-1 2 1,1 0-1,0 1 1,25 6-1,-34-6-280,0 0 0,0 1 0,-1 0-1,1 1 1,-1 0 0,1 1-1,-1-1 1,-1 2 0,1-1-1,14 13 1,-21-14-45,0-1 0,0 0 0,0 1 0,-1-1 1,0 1-1,1-1 0,-1 1 0,0-1 0,-1 1 0,1 0 0,-1 0 0,0-1 0,1 1 0,-2 0 0,1 0 0,0 0 0,-1-1 0,0 1 1,1 0-1,-2-1 0,1 1 0,0-1 0,-1 1 0,-3 5 0,-2 6 46,-2 1 0,0-2 0,-21 27 0,-96 106 156,68-89-8423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2.1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0 9801,'0'0'16224,"1"8"-15530,4 186 1583,-9-61-4891,0-119-568,-5-11-4964,3-4 491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2.5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12364,'0'0'12652,"13"36"-14606,-2-25-1634,0 1-1024,0-3-737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2.9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143 0 7079,'0'0'18406,"-9"9"-17802,-76 55-119,83-63-497,1 0-1,-1 0 1,1 0-1,-1 0 0,1 0 1,0 0-1,0 0 1,-1 0-1,1 0 0,0 1 1,0-1-1,0 0 1,0 1-1,0-1 0,0 1 1,1-1-1,-1 1 1,0 0-1,1-1 0,0 1 1,-1 0-1,1-1 1,0 1-1,-1 0 0,1 1 1,1-1-28,0 0 0,0 0 1,0-1-1,0 1 0,1 0 0,-1-1 0,0 1 1,1-1-1,-1 1 0,1-1 0,-1 0 0,1 1 1,0-1-1,0 0 0,-1 0 0,1 0 0,3 0 1,12 6-170,1-1 1,0-1-1,26 4 1,-38-8 276,-2-1-74,0 1 1,0 0 0,0 0 0,0 0-1,0 1 1,-1-1 0,1 1-1,0 0 1,-1 0 0,1 0-1,3 3 1,-6-4 22,0 1 0,0-1 1,-1 1-1,1-1 0,0 0 0,-1 1 0,1-1 0,0 1 1,-1-1-1,0 1 0,1 0 0,-1-1 0,0 1 0,0-1 1,0 1-1,0 0 0,0-1 0,0 1 0,-1-1 1,1 1-1,0 0 0,-1-1 0,1 1 0,-1-1 0,0 1 1,1-1-1,-1 0 0,0 1 0,0-1 0,0 0 0,-2 3 1,-3 4 107,-1 0 1,0 0 0,0-1-1,-1 0 1,1 0 0,-2-1 0,1 0-1,-1-1 1,0 1 0,0-2-1,0 1 1,-1-1 0,1-1 0,-1 0-1,0 0 1,0-1 0,0 0-1,0 0 1,-12-1 0,22-1-177,-1 0 0,1 0 0,-1 0 0,0 0-1,1 0 1,-1 0 0,0 0 0,1 0 0,-1 0 0,1 0 0,-1 0 0,0-1 0,1 1 0,-1 0-1,1 0 1,-1-1 0,1 1 0,-1 0 0,1-1 0,-1 1 0,1-1 0,-1 1 0,1 0 0,-1-1-1,1 1 1,0-1 0,-1 1 0,1-1 0,0 0 0,0 1 0,-1-1 0,1 1 0,0-1 0,0 0 0,5-25-2910,25-23-3954,-2 11 615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3.2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152 1 9065,'0'0'13500,"0"9"-12923,-5 93 595,1-53-968,4 58-1,1-90-166,0-1-1,2 0 1,0 0 0,1 0 0,0 0 0,2-1 0,12 27 0,-12-34-531,-17-27-213,-165-176 920,176 195-187,0 0 0,0 0 0,0 0 0,0-1 0,-1 1 0,1 0 0,0 0 0,0 0 0,0-1 0,0 1 0,0 0 0,0 0 0,0 0 0,0-1-1,0 1 1,0 0 0,0 0 0,0-1 0,0 1 0,0 0 0,0 0 0,0 0 0,0-1 0,0 1 0,0 0 0,1 0 0,-1 0 0,0-1 0,0 1 0,0 0 0,0 0 0,0 0 0,1 0 0,-1-1 0,0 1 0,0 0 0,0 0 0,0 0 0,1 0 0,-1 0 0,0 0-1,0 0 1,0-1 0,1 1 0,-1 0 0,0 0 0,0 0 0,0 0 0,1 0 0,-1 0 0,0 0 0,0 0 0,1 0 0,-1 0 0,0 0 0,1 0 0,25-2 187,33 3-347,41 4-2311,-49-5-2888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5.9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10 187 192,'-9'36'11355,"13"-9"-4922,-2-25-6163,0 0 1,-1 0-1,1-1 1,0 1-1,0 0 1,-1-1-1,1 1 0,1-1 1,-1 0-1,0 1 1,0-1-1,0 0 1,1 0-1,-1-1 1,0 1-1,1 0 1,-1-1-1,1 1 1,-1-1-1,1 0 1,-1 0-1,1 0 1,3-1-1,2 0-58,0 0 0,-1 0 1,1-1-1,0-1 0,0 1 0,-1-1 0,1 0 1,-1-1-1,0 0 0,0 0 0,-1 0 0,1-1 0,-1 0 1,0 0-1,0-1 0,6-7 0,-1 0-161,0 0 1,-1 0-1,0-1 0,-1 0 1,-1-1-1,12-28 1,-19 40-46,1-1 1,-1 1 0,0-1 0,0 0 0,-1 0 0,1 1-1,-1-1 1,0 0 0,0 0 0,0 0 0,0 1 0,0-1-1,-1 0 1,-1-4 0,1 7-16,0-1 0,1 1-1,-1 0 1,-1-1 0,1 1 0,0 0-1,0 0 1,0-1 0,-1 1 0,1 0-1,0 0 1,-1 0 0,1 1 0,-1-1-1,1 0 1,-1 0 0,0 1 0,1-1-1,-1 1 1,0 0 0,1-1 0,-1 1-1,0 0 1,1 0 0,-1 0-1,0 0 1,1 0 0,-1 0 0,0 1-1,1-1 1,-1 1 0,-2 0 0,-3 1-32,-1 1 0,1 0 1,0 1-1,0-1 0,0 1 1,1 1-1,0-1 0,-1 1 1,1 0-1,1 1 0,-1-1 1,1 1-1,0 0 1,-7 12-1,1-2 14,1 0 1,1 1 0,1 1-1,-12 32 1,17-41 36,-1 0-29,1 1 1,1 0-1,0-1 1,0 1 0,0 11-1,2-19 19,0-1-1,0 1 0,0 0 0,0 0 0,1-1 1,-1 1-1,0 0 0,1-1 0,0 1 1,-1 0-1,1-1 0,0 1 0,0-1 0,-1 1 1,1-1-1,0 1 0,1-1 0,-1 1 1,0-1-1,0 0 0,1 0 0,-1 0 1,0 0-1,1 0 0,-1 0 0,1 0 0,-1 0 1,1-1-1,0 1 0,-1 0 0,1-1 1,0 1-1,0-1 0,-1 0 0,3 0 1,6 1 18,0-1 1,1 0 0,-1 0 0,0-2 0,0 1 0,0-1 0,0-1-1,0 1 1,-1-2 0,1 1 0,-1-1 0,0-1 0,0 0 0,0 0 0,0-1-1,7-7 1,6-4 39,-2-2-1,0 0 1,-1-2 0,27-37-1,-55 74-2,0 0 0,1 0 0,1 1 0,1 0 0,0 1 0,-4 24-1,9-41-36,1 1-1,-1 0 0,1-1 1,0 1-1,-1-1 0,1 1 0,0 0 1,0-1-1,0 1 0,0 0 0,0-1 1,0 1-1,1 0 0,-1-1 0,1 1 1,-1-1-1,1 1 0,-1-1 0,1 1 1,0-1-1,0 1 0,0-1 0,0 1 1,0-1-1,0 0 0,0 0 0,0 0 1,0 1-1,3 0 0,0 0 64,0-1-1,0-1 1,0 1-1,0 0 1,0-1-1,0 0 1,0 0-1,0 0 1,0-1 0,1 1-1,4-2 1,10-3 15,-1-1 1,1 0-1,-1-2 1,0 0-1,-1-1 1,24-16-1,-20 12-117,1 0 1,1 2-1,24-9 0,-52 41-358,-4-7 604,7-11-188,0 0-1,0-1 1,0 1 0,0 0-1,1 0 1,-1 1-1,1-1 1,0 0-1,0 0 1,0 1-1,0-1 1,0 1-1,0 5 1,5-9 21,0 0-1,-1 0 1,1 0 0,-1 0 0,1 0-1,0-1 1,-1 1 0,1-1 0,-1 0-1,5-2 1,77-38 170,-71 33-306,1 0 0,1 0-1,-1 1 1,1 1-1,0 1 1,26-5 0,-41 9 60,0 1 1,0 0 0,0 0-1,0 0 1,0 0 0,-1 0-1,1 0 1,0 0-1,0 0 1,0 0 0,0 0-1,0 0 1,0 0 0,-1 1-1,1-1 1,0 0 0,0 1-1,0-1 1,-1 1 0,1-1-1,0 1 1,0-1-1,-1 1 1,1-1 0,0 1-1,-1 0 1,1-1 0,-1 1-1,1 0 1,-1 0 0,1-1-1,0 3 1,-1-1 8,1 1-1,-1-1 1,0 1 0,0 0 0,0-1 0,0 1-1,0 0 1,-1-1 0,1 1 0,-1 0 0,-1 3-1,0 1-12,-1 0 0,0 0 0,0 0 0,-1 0 0,0 0 0,0-1 0,-10 12 0,6-14-2331,-1-13-5458,3-9-2759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6.3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18481,'0'0'9770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6.7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21 152 5221,'0'0'9305,"-3"8"-6294,-1-2-2265,2-3-515,1-1-1,-1 1 1,1-1 0,0 1-1,0-1 1,0 1 0,0-1-1,0 1 1,0 0 0,1 0-1,-1-1 1,1 1 0,0 0 0,0 3-1,0-5-79,1 0 0,0 0-1,-1-1 1,1 1 0,0 0-1,-1-1 1,1 1 0,0 0-1,0-1 1,0 1 0,0-1 0,0 1-1,-1-1 1,1 1 0,0-1-1,0 0 1,0 0 0,0 1-1,0-1 1,0 0 0,0 0-1,0 0 1,0 0 0,0 0-1,2 0 1,30-2 1691,-24 0-1662,-1 0 0,1-1 0,0 0 0,-1-1-1,0 0 1,1 0 0,-2 0 0,1-1-1,0-1 1,-1 1 0,0-1 0,9-10 0,-7 7-144,-1 0 1,1 0 0,-2-1 0,1 0 0,-2-1 0,1 1 0,-1-2 0,7-19 0,-12 29-44,0 1 0,-1-1 0,1 1 1,-1-1-1,1 0 0,-1 1 1,0-1-1,0 0 0,0 1 1,0-1-1,0 0 0,0 1 1,0-1-1,0 0 0,-1 1 0,1-1 1,-1 0-1,1 1 0,-1-1 1,-1-2-1,1 3-8,0 1 0,0-1 1,0 1-1,0-1 0,0 0 0,0 1 1,0 0-1,0-1 0,0 1 0,0 0 1,0-1-1,-1 1 0,1 0 0,0 0 1,0 0-1,0 0 0,-1 0 0,1 0 1,0 1-1,0-1 0,-2 1 0,-3 0-24,0 1 0,0 1-1,1-1 1,-1 1-1,1 0 1,-1 0-1,1 1 1,0-1-1,-8 9 1,3 0 17,0 0-1,1 1 1,0-1-1,-9 22 1,14-27 35,1 0 1,1 0-1,-1 0 0,1 1 1,1-1-1,-1 0 0,1 1 1,0-1-1,1 1 0,0-1 1,1 11-1,0-17 0,-1 1 0,1 0 0,0-1 1,0 1-1,0 0 0,0-1 0,0 1 0,0-1 0,1 0 0,-1 1 0,0-1 0,1 0 1,-1 0-1,1 0 0,-1 0 0,1 0 0,0 0 0,-1 0 0,1-1 0,0 1 1,-1-1-1,1 1 0,0-1 0,0 0 0,0 1 0,0-1 0,-1 0 0,4 0 0,60-1 191,-54 0-211,-3 0-539,-1 1 1,1-2 0,0 1 0,0-1-1,-1 0 1,11-5 0,10-9-6134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7.8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0 7079,'0'0'16511,"0"10"-15651,-19 166 2519,20-175-3369,-1 0 1,0 0-1,0 0 0,0 0 0,1 0 1,-1 0-1,1 0 0,-1-1 0,0 1 1,1 0-1,-1 0 0,1-1 0,0 1 1,-1 0-1,1-1 0,0 1 0,-1 0 1,1-1-1,0 1 0,0-1 0,0 1 1,-1-1-1,1 1 0,0-1 0,0 0 1,0 1-1,0-1 0,0 0 0,0 0 1,-1 0-1,1 0 0,0 0 0,0 0 1,0 0-1,0 0 0,0 0 0,0 0 1,0 0-1,0-1 0,0 1 0,0 0 1,-1-1-1,2 1 0,41-16 420,12-23-194,-42 28-203,1 1 0,1 0 0,29-14 0,-44 24-35,0-1 0,1 1 0,-1 0 0,1 0-1,-1 0 1,0 0 0,1 0 0,-1 0 0,0 0 0,1 0 0,-1 0-1,0 0 1,1 0 0,-1 0 0,1 0 0,-1 1 0,0-1-1,1 0 1,-1 0 0,0 0 0,1 0 0,-1 0 0,0 1 0,0-1-1,1 0 1,-1 0 0,0 1 0,0-1 0,1 0 0,-1 0 0,0 1-1,0-1 1,1 0 0,-1 1 0,0-1 0,0 0 0,0 1-1,0-1 1,0 0 0,0 2 0,4 23 195,-8 23 236,3-47-414,1 0 0,0 0 1,0-1-1,0 1 0,-1 0 0,1 0 0,0-1 0,0 1 0,0 0 1,0 0-1,0-1 0,0 1 0,1 0 0,-1 0 0,0-1 1,0 1-1,0 0 0,1 0 0,-1-1 0,0 1 0,1 0 1,-1-1-1,1 1 0,-1 0 0,1-1 0,-1 1 0,1-1 1,-1 1-1,1-1 0,-1 1 0,1-1 0,0 1 0,0-1 1,1 1 10,0-1 0,1 0 0,-1 0 0,0 0 0,0 0 0,0 0 1,0-1-1,1 1 0,-1-1 0,0 1 0,0-1 0,2-1 0,68-36 193,-60 31-252,-6 3 20,-2 2 0,0-1 0,0 1 1,0 0-1,0 0 0,1 0 0,-1 1 0,0-1 0,1 1 0,-1 0 0,8 0 0,-12 26-1177,-9 2-62,2-8-2515,5-7-4080,17-12-7698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 8776,'0'0'10042,"-2"8"-6439,-3 4-2864,0-1 0,-1 0 0,0 0-1,-1 0 1,0-1 0,-11 11 0,-18 30-76,32-46-663,0 0 0,1 1 0,0 0 0,0 0 0,0 0 0,1 0 0,0 0 0,0 0 0,1 1 0,-2 11 0,3-17 22,1 0 0,0 0 1,0 0-1,-1 0 0,1 0 0,0 0 0,0 0 0,0 0 1,0 0-1,0-1 0,0 1 0,0 0 0,0-1 0,1 1 1,-1-1-1,0 1 0,0-1 0,0 1 0,1-1 0,-1 0 1,0 0-1,1 0 0,-1 1 0,0-1 0,0 0 0,1-1 1,-1 1-1,0 0 0,1 0 0,-1 0 0,1-1 0,47-7 646,-35 2-596,0 0-1,0-2 1,0 1-1,-1-2 1,0 0-1,21-18 1,-27 21-43,0-1 0,0 1 0,-1-2 1,1 1-1,-2-1 0,1 0 1,-1 0-1,0 0 0,-1-1 0,0 0 1,0 0-1,2-9 0,-6 17-35,0 1-1,0-1 1,0 1-1,0-1 1,0 1-1,0-1 1,0 1-1,0-1 1,0 1-1,0-1 1,-1 1-1,1-1 1,0 1-1,0-1 1,-1 1-1,1-1 1,0 1-1,-1-1 1,1 1-1,0 0 1,-1-1-1,1 1 1,-1 0-1,1-1 1,-1 1-1,1 0 1,0 0-1,-1-1 1,1 1-1,-1 0 1,1 0 0,-1 0-1,0 0 1,1-1-1,-1 1 1,1 0-1,-1 0 1,1 0-1,-1 0 1,1 0-1,-1 0 1,1 1-1,-1-1 1,1 0-1,-1 0 1,1 0-1,-1 0 1,1 1-1,-1-1 1,0 0-1,0 1-11,-1-1 0,1 1 0,-1-1 0,1 1-1,-1-1 1,1 1 0,-1 0 0,1 0 0,-1-1 0,1 1 0,0 0-1,0 0 1,-1 1 0,1-1 0,0 0 0,0 0 0,0 0-1,0 1 1,-1 1 0,2-2 22,-1 1 0,1-1 0,0 0 0,-1 0 0,1 0 0,0 1 0,0-1 0,0 0 0,0 0 0,0 1 0,0-1 0,0 0 0,0 0 0,0 1 0,1-1 0,-1 0 0,0 0 0,1 0 0,-1 0 0,1 1 0,0-1 0,-1 0 0,1 0 0,0 0 0,1 1 0,0 0 14,0-1 0,0 1 0,0-1 0,0 0 0,1 0 0,-1 0 0,0 0 0,0-1 0,1 1 0,-1-1 0,1 1 0,3-1 0,2 1 26,-1-1-1,1-1 1,0 1 0,-1-1 0,1-1-1,0 1 1,-1-1 0,8-3 0,42-30 157,-55 33-181,1 0 1,0-1-1,0 1 1,-1 0-1,0-1 1,1 1-1,-1-1 1,0 0-1,0 0 1,0 0-1,-1 0 1,1 0-1,-1 0 1,1 0-1,-1-1 1,1-5-1,-2 8-19,0 1-1,0 0 0,-1-1 1,1 1-1,0 0 0,0 0 1,-1-1-1,1 1 1,0 0-1,0 0 0,-1-1 1,1 1-1,0 0 0,-1 0 1,1-1-1,0 1 0,-1 0 1,1 0-1,0 0 0,-1 0 1,1 0-1,0 0 0,-1 0 1,1 0-1,-1 0 0,1 0 1,0 0-1,-1 0 0,1 0 1,-1 0-1,1 0 0,0 0 1,-1 0-1,1 0 0,0 0 1,-1 1-1,-15 3-189,5 1 186,1 1 0,1 0 0,-1 0 0,1 1 0,0 0-1,1 0 1,0 1 0,-13 15 0,16-17 33,0 1 0,0-1 0,0 1 0,1 0 0,0 0 1,0 0-1,1 1 0,0-1 0,1 1 0,-1 0 0,1 0 0,-1 14 0,3-21-55,0 0-1,1 1 1,-1-1-1,1 0 0,0 0 1,-1 0-1,1 0 1,0 0-1,0 0 1,0 0-1,-1 0 0,1 0 1,0 0-1,0-1 1,0 1-1,0 0 1,1-1-1,-1 1 0,0 0 1,0-1-1,0 1 1,0-1-1,1 0 1,-1 1-1,0-1 0,0 0 1,1 0-1,-1 0 1,0 0-1,1 0 1,-1 0-1,0 0 0,0 0 1,1-1-1,1 0 1,4 1-676,-1-1 1,1 0-1,-1 0 1,1-1-1,-1 0 1,8-3-1,46-39-11358,-29 18 1953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8.2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87 0 4805,'0'0'21802,"-10"9"-21370,1 0-279,0-1-1,1 1 1,-14 19 0,19-23-109,0-1 0,1 1 0,-1 0 0,1 0 0,0 0 0,0 0 0,1 1 0,0-1 0,0 0 0,0 1 0,0-1-1,1 1 1,0-1 0,1 9 0,-1-13-34,1 1 0,-1-1 0,1 0 0,-1 0 0,1 0 0,0 1 0,-1-1 0,1 0 0,0 0 0,0 0 0,0 0-1,0 0 1,0 0 0,0 0 0,0-1 0,0 1 0,1 0 0,-1-1 0,0 1 0,0 0 0,1-1 0,-1 0 0,0 1-1,1-1 1,-1 0 0,0 1 0,1-1 0,-1 0 0,0 0 0,1 0 0,-1 0 0,0-1 0,1 1 0,-1 0 0,0 0-1,1-1 1,0 0 0,3 0 24,0 0 0,-1 0-1,0 0 1,1-1 0,-1 1-1,0-1 1,0 0 0,0 0-1,0-1 1,5-3 0,-1-3 65,0-1-1,-1 1 1,0-1 0,6-12-1,-11 19-27,-1-1 0,1 1 0,-1 0 0,1 0 0,-1-1 0,0 1 0,0-1 0,0 1 0,-1-1 0,1 1 0,-1-1 0,0 1 0,0-1 0,0 0 0,0 1 0,-1-1 0,1 1 0,-2-5 0,0 7-57,1-1 1,-1 1 0,1 0-1,-1 0 1,1 0 0,-1 0-1,1 0 1,-1 0-1,0 1 1,0-1 0,1 0-1,-1 1 1,0-1 0,0 1-1,0 0 1,0 0 0,1-1-1,-1 1 1,0 1 0,0-1-1,-3 0 1,-39 8-44,39-6 26,0 1 0,0 0 0,1-1 0,-1 2 0,1-1 0,0 0 0,-1 1 0,1 0 0,1 0 0,-6 7 0,7-8-90,0-1-1,0 1 0,1-1 0,-1 1 1,1 0-1,0 0 0,-1-1 0,2 1 0,-1 0 1,0 0-1,0 0 0,1 0 0,0 0 1,-1 0-1,1 0 0,0 0 0,1 0 1,-1 1-1,1-1 0,0 3 0,0-4-137,0-1 0,1 1 0,-1-1-1,0 0 1,1 1 0,-1-1-1,1 0 1,-1 0 0,1 0 0,0 0-1,-1 0 1,1 0 0,0 0 0,0-1-1,0 1 1,-1-1 0,1 1 0,0-1-1,0 0 1,0 1 0,0-1 0,0 0-1,2-1 1,48-1-8200,-15-5 845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9.6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201 104 16784,'0'0'9753,"-6"1"-9737,-1-1-12,3 0 102,0 1 1,-1-1-1,1 1 0,0-1 0,0 1 1,0 0-1,0 1 0,0-1 0,0 1 1,0 0-1,0 0 0,1 0 0,-1 0 1,1 0-1,-1 1 0,1 0 0,-5 5 1,-4 9-119,1 0 0,1 1 0,1 0 1,-12 31-1,36-75 537,1 1 0,37-45 0,-50 66-543,1 0 123,-3 15 96,-1-11 71,-1 35-517,-4-6 238,0 1 0,0 43 0,4-43 9,-2 1-1,-6 33 1,6-50 35,-10 44 622,-34 94 1,46-151-647,1 1 0,0-1 0,-1 1 0,1-1 0,-1 0 0,1 1 0,-1-1 0,0 0 0,0 1 0,0-1 0,1 0 0,-1 0 0,0 0 1,0 0-1,0 0 0,-1 0 0,1 0 0,0 0 0,0 0 0,-1 0 0,1-1 0,0 1 0,-1 0 0,1-1 0,0 1 0,-1-1 0,1 0 0,-1 1 1,-1-1-1,2-1-6,-1 0 0,1 0 1,0 0-1,-1 0 1,1 0-1,0 0 1,0 0-1,0 0 0,0-1 1,0 1-1,0 0 1,1-1-1,-1 1 1,0-1-1,1 1 0,-1-1 1,1 1-1,-1-1 1,1 0-1,0 1 1,-1-1-1,1 1 0,0-1 1,0 0-1,0 1 1,1-4-1,-1-12-210,0 0 0,1 0-1,1 0 1,0 0 0,1 1-1,1-1 1,1 1 0,0 0-1,1 0 1,1 0 0,12-20 0,25-31-209,64-74 0,-57 77 440,46-73-1,-92 120-125,-16 19-220,-18 22 61,20-11 425,1 0-1,1 0 0,0 0 1,1 1-1,0 0 1,1 1-1,1-1 0,0 1 1,1 0-1,0-1 1,1 2-1,1-1 0,2 29 1,-1-42-145,0 0 0,1-1 1,-1 1-1,1 0 0,-1 0 1,1-1-1,0 1 0,0 0 1,0-1-1,0 1 0,0-1 1,0 1-1,0-1 0,0 0 1,1 1-1,-1-1 0,1 0 1,-1 0-1,1 0 0,-1 0 1,1 0-1,-1 0 0,1-1 1,0 1-1,-1 0 0,1-1 1,0 1-1,0-1 0,0 0 1,-1 0-1,1 1 0,0-1 1,0 0-1,0 0 0,-1-1 1,4 1-1,1-1 20,0 1 1,0-1-1,1-1 1,-1 1-1,0-1 0,0 0 1,0 0-1,-1 0 1,10-6-1,-5 0-16,0 0 0,0-1 0,-1 0 0,0 0 0,-1-1 0,0 0 0,0-1 1,-1 0-1,-1 0 0,1 0 0,-2-1 0,0 0 0,5-16 0,-10 28-28,0 0 1,0 0-1,0 0 0,0 0 1,-1 0-1,1 0 1,0 0-1,0 0 0,0 0 1,0 0-1,0 0 0,0 0 1,0 0-1,0 1 1,0-1-1,0 0 0,0 0 1,-1 0-1,1 0 0,0 0 1,0 0-1,0 0 1,0 0-1,0-1 0,0 1 1,0 0-1,0 0 0,0 0 1,0 0-1,-1 0 1,1 0-1,0 0 0,0 0 1,0 0-1,0 0 0,0 0 1,0 0-1,0 0 1,0 0-1,0 0 0,0 0 1,0 0-1,0 0 0,0-1 1,0 1-1,0 0 1,0 0-1,0 0 0,0 0 1,0 0-1,0 0 0,0 0 1,0 0-1,0 0 1,0 0-1,0-1 0,0 1 1,0 0-1,0 0 0,0 0 1,0 0-1,0 0 1,0 0-1,0 0 0,0 0 1,0 0-1,0 0 0,-10 7-28,-8 11 10,13-9 41,-1-1 1,1 1-1,1 0 0,0 0 0,0 1 0,1-1 0,0 1 1,0-1-1,1 1 0,1 0 0,-1 0 0,1 17 0,2-27-19,-1 1 0,0-1 0,1 1 0,-1 0 0,0-1 0,1 1 0,-1-1 0,1 1 0,-1-1 0,1 1 0,-1-1 0,1 1 0,-1-1 0,1 1 0,0-1-1,-1 0 1,1 1 0,0-1 0,-1 0 0,1 0 0,0 1 0,-1-1 0,1 0 0,0 0 0,-1 0 0,1 0 0,0 0 0,-1 0 0,1 0 0,0 0-1,0 0 1,-1 0 0,1-1 0,1 1 0,25-10 92,-22 6-375,0 0 0,-1-1 0,0 1 0,0-1 0,0 0 0,-1 0 0,1 0 0,-1-1 0,0 1 0,-1-1 0,0 0 0,1 0 0,-2 1 0,3-12 0,0-3-1645,-1-1 0,-1 0 1,-1-23-1,-1 2-6259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9.9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1 11627,'-6'4'12492,"8"-4"-12492,2 0-1313,0 0-3364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0.4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107 215 14510,'0'0'13805,"-7"-3"-13666,5 2-140,1 0 1,-1 0 0,1 0 0,-1 1 0,0-1-1,1 0 1,-1 1 0,0 0 0,1-1 0,-1 1 0,0 0-1,0 0 1,0 0 0,1 0 0,-1 0 0,0 0-1,0 0 1,1 1 0,-1-1 0,-2 1 0,1 2 0,0-1 0,-1 1 1,1 0-1,0-1 0,1 2 1,-1-1-1,0 0 1,1 0-1,0 1 0,-3 4 1,0 0 88,1 1 1,0-1 0,1 1 0,0 0-1,1-1 1,-1 1 0,2 0 0,-1 1 0,1-1-1,0 16 1,1-24-67,1 1 0,-1-1-1,0 1 1,1-1 0,-1 1 0,1-1 0,-1 0-1,1 1 1,-1-1 0,1 0 0,0 1-1,0-1 1,0 0 0,0 0 0,0 0-1,0 0 1,0 0 0,0 0 0,0 0 0,0 0-1,0 0 1,1-1 0,-1 1 0,0 0-1,1-1 1,-1 1 0,1-1 0,-1 1-1,0-1 1,1 0 0,-1 0 0,1 1 0,-1-1-1,1 0 1,-1 0 0,1 0 0,-1-1-1,3 1 1,3-1 100,0 0-1,-1 0 1,1 0-1,0-1 1,-1 1 0,1-2-1,8-3 1,5-6-50,-1-1 1,0-1 0,-1 0-1,0-2 1,22-25 0,-7 3-34,41-61 1,-69 91-67,1-1 1,-1 1-1,0-1 0,-1 0 1,0-1-1,0 1 0,-1-1 1,0 0-1,2-13 1,-5 22 12,0 0 0,0 0 0,0 0 0,0 0 1,0 1-1,-1-1 0,1 0 0,0 0 0,0 0 1,-1 1-1,1-1 0,-1 0 0,1 0 0,0 1 1,-1-1-1,1 0 0,-1 1 0,0-1 0,1 1 1,-1-1-1,1 1 0,-1-1 0,0 1 0,0-1 1,1 1-1,-1-1 0,0 1 0,0 0 0,1-1 1,-1 1-1,0 0 0,0 0 0,0 0 0,1 0 1,-1 0-1,0 0 0,0 0 0,0 0 0,0 0 1,1 0-1,-1 0 0,0 0 0,0 0 0,0 1 1,1-1-1,-1 0 0,0 1 0,-1 0 1,-3 0-14,0 1 0,-1 0 1,1 0-1,0 0 1,0 0-1,-8 7 0,3-1 53,0 1 0,1 0 0,0 1-1,1 0 1,0 0 0,1 1-1,0 0 1,1 0 0,0 0-1,0 1 1,1 0 0,1 0-1,0 1 1,1-1 0,0 1 0,1 0-1,0 0 1,1 0 0,1 0-1,1 18 1,-1-29-20,1 0 0,-1 1 0,1-1 0,0 0 0,-1 0 0,1 0 0,0 0 0,0 0 0,0 0 0,1 0 0,-1 0 0,0-1 0,1 1 0,-1 0 0,1-1 0,0 1 0,-1-1 0,1 1 0,0-1 0,0 0 0,2 1 0,1 0 13,0 0 0,1 0 0,-1 0 0,0-1 0,1 0 0,-1 0 0,1-1 0,8 1 0,-1-2-33,0 1 0,0-2-1,0 0 1,-1 0-1,1-2 1,22-7-1,22-20-36,-54 29 56,0 1 0,0-2 0,0 1-1,0 0 1,0 0 0,0-1 0,-1 0 0,0 1 0,1-1-1,-1 0 1,0 0 0,0 0 0,0-1 0,2-6 0,-4 10-15,0-1 1,0 0 0,0 0 0,-1 0 0,1 0 0,0 0 0,-1 1 0,1-1 0,0 0 0,-1 0-1,1 0 1,-1 1 0,1-1 0,-1 0 0,0 1 0,1-1 0,-1 1 0,1-1 0,-1 0-1,0 1 1,0-1 0,1 1 0,-1 0 0,0-1 0,0 1 0,0 0 0,1-1 0,-1 1-1,0 0 1,0 0 0,0 0 0,0 0 0,0 0 0,0 0 0,1 0 0,-1 0 0,0 0 0,-1 0-1,-37 4-91,33-2 111,0 1-1,1 0 1,-1 0-1,1 1 0,0 0 1,0 0-1,0 0 1,1 0-1,-1 1 1,1 0-1,0-1 1,0 2-1,1-1 1,0 0-1,0 1 1,0-1-1,0 1 1,1 0-1,0 0 0,0 0 1,1 0-1,-1 1 1,2-1-1,-2 11 1,3-14 3,0-1 0,-1 1 0,1-1 0,0 0 0,0 0 0,1 0 0,-1 1 0,0-1 0,1 0 0,-1 0 0,1-1 0,-1 1 0,1 0 0,0 0 0,0-1 0,0 1 0,0-1 0,0 0 0,0 1 0,1-1 0,-1 0 0,0 0 0,1-1 0,-1 1 0,0 0 0,1-1 0,-1 0 0,5 1 0,10 1 61,1 0 0,34-2 1,-35 0-132,-6 0-186,38-4-814,-47 3 819,0 1 0,-1-1 0,1 0 0,-1 1-1,0-1 1,1 0 0,-1 0 0,1 0-1,-1 0 1,0 0 0,0 0 0,0 0-1,0-1 1,0 1 0,0 0 0,0-1-1,0 1 1,0 0 0,0-1 0,-1 1-1,1-1 1,-1 1 0,1-1 0,-1 0-1,1 1 1,-1-4 0,1-21-7594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0.7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14 17649,'0'0'4068,"62"-13"-2179,-21 13-832,4 0-576,0 7-417,1 1-2018,-1 0-5253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1.0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0 10410,'0'0'12332,"5"66"-10763,-5-32-928,0 5-449,4 4-128,-4 0-32,0 1-801,0-4-1409,0-6-1922,-4-5-1505,-9-9-1378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1.4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1 100 8904,'0'0'7116,"7"-10"-2941,-2 3-3898,-1 1 0,1 0 0,0 0 0,1 0 0,-1 1 0,1 0 0,0 0 0,0 0 0,1 1 0,0 0 0,-1 0 0,1 1 0,1 0 0,-1 0 0,0 1 0,1-1 0,8 0 0,12-2 33,0 2 0,0 1 0,35 2 0,-54 1-302,0-1 0,-1 1 0,1 0 0,-1 1 1,1 0-1,-1 0 0,0 1 0,0 0 0,0 0 0,0 1 0,0 0 0,-1 1 0,1-1 0,11 11 0,-18-13-17,1-1-1,-1 1 1,1 0-1,-1 0 1,0-1-1,0 1 1,1 0-1,-1 0 1,0 0-1,-1 0 1,1 0-1,0 0 1,-1 0-1,1 1 1,-1-1-1,0 0 1,1 0-1,-1 0 1,0 1-1,0-1 1,-1 0-1,1 0 1,0 0 0,-2 3-1,0 0 24,0-1 0,0 0 1,0 0-1,-1-1 0,0 1 0,0 0 0,0-1 1,0 0-1,0 1 0,-1-1 0,-4 2 0,-9 7 156,0-2-1,-1 0 0,-1-1 1,-22 8-1,41-17-189,-1 0 1,1 0-1,0 0 0,-1 0 1,1 0-1,-1 0 1,1 0-1,0 0 0,-1 0 1,1 0-1,0 1 1,-1-1-1,1 0 0,-1 0 1,1 1-1,0-1 1,-1 0-1,1 0 0,0 1 1,0-1-1,-1 0 1,1 1-1,0-1 0,0 0 1,0 1-1,-1-1 1,1 1-1,0-1 0,0 0 1,0 1-1,0-1 1,0 1-1,0-1 0,0 0 1,-1 1-1,1-1 1,0 1-1,1-1 0,-1 0 1,0 1-1,0-1 1,0 1-1,0-1 0,0 0 1,0 1-1,0-1 1,1 1-1,-1-1 0,0 0 1,0 1-1,1-1 0,-1 0 1,0 1-1,0-1 1,1 0-1,-1 0 0,0 1 1,1-1-1,-1 0 1,0 0-1,1 1 0,-1-1 1,0 0-1,1 0 1,-1 0-1,1 0 0,0 1 1,38 17-174,-24-11 75,-5-1 19,0 0 0,-1 0 0,1 1 0,-2 0 0,1 1 0,-1 0 0,0 1 0,11 14 0,-17-20 116,0 0 0,0 0 0,0 0 0,-1 0 0,1 1 0,-1-1 0,0 0 0,0 1 0,0-1 0,0 1 0,-1-1 0,1 1 0,-1-1 0,0 1 0,0 0 0,0-1 0,0 1 0,-1-1 0,0 1 0,1-1 0,-1 1 0,0-1 0,-1 1 0,1-1 0,-1 0 0,1 0 0,-1 0 0,0 0 0,0 0 0,-1 0 0,-3 4 0,-3 2 307,1-1 1,-2-1 0,1 1 0,-1-1 0,0-1-1,-1 0 1,1 0 0,-1-1 0,0-1 0,0 0-1,-1 0 1,0-1 0,1 0 0,-1-1 0,0-1-1,0 0 1,0 0 0,-19-2 0,28 0-402,1 0 0,-1 0 1,0 0-1,0 0 1,1-1-1,-1 1 0,0-1 1,1 1-1,0-1 0,-1 0 1,1 0-1,0 0 0,0 0 1,0-1-1,0 1 0,0 0 1,1-1-1,-1 1 0,1-1 1,0 0-1,-1 0 0,1 1 1,-1-7-1,-4-31-3878,11 2-3997,6 15-770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1.8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46 113 15278,'0'0'2963,"9"1"561,2 0-2844,0 0 1,0 0 0,0-1-1,0 0 1,0-1 0,13-3-1,-21 4-599,0-1 0,0 0-1,0 0 1,0 0-1,-1 0 1,1 0 0,0-1-1,0 1 1,-1-1 0,1 0-1,-1 0 1,0 0 0,1 0-1,-1 0 1,0 0 0,0-1-1,0 1 1,0 0 0,-1-1-1,1 0 1,-1 1 0,0-1-1,1 0 1,-1 0 0,0 0-1,-1 0 1,1 0 0,0 0-1,-1 0 1,0 0 0,0-6-1,0 8-60,0-1 0,-1 0 0,1 0 0,-1 1 0,0-1 0,1 0 0,-1 1 0,0-1 0,0 0 0,0 1 0,0-1 0,0 1 0,0-1 0,-1 1 0,1 0 0,0 0-1,-1 0 1,1-1 0,-1 1 0,1 0 0,-1 1 0,0-1 0,1 0 0,-1 0 0,0 1 0,0-1 0,1 1 0,-1-1 0,0 1 0,0 0 0,0 0 0,-3 0 0,0-1-47,0 1 1,-1 0 0,1 0-1,-1 0 1,1 1-1,0 0 1,-1 0 0,1 0-1,0 0 1,-9 5 0,6-1 15,1 1 0,0 0 1,1 0-1,-1 1 0,1 0 1,0 0-1,1 0 0,-1 1 0,2 0 1,-1 0-1,1 0 0,0 1 1,1-1-1,0 1 0,0 0 1,1 0-1,0 0 0,1 0 1,0 0-1,0 1 0,1-1 1,1 11-1,-1-17-84,0 1 0,1-1 0,0 0 0,0 0 0,0 0 1,0 0-1,0 0 0,0 0 0,1-1 0,-1 1 0,1 0 0,0-1 0,0 1 0,0-1 1,0 0-1,0 1 0,1-1 0,-1 0 0,1 0 0,-1-1 0,1 1 0,0 0 0,0-1 0,0 0 1,0 1-1,-1-1 0,6 0 0,2 2-918,1-1 0,0 0 0,0-1 0,0-1 0,0 1 0,17-3 0,24-6-5243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2.1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176 7 7079,'0'0'15294,"-12"-2"-13826,8 0-1397,-1 1 0,0 1 1,0-1-1,0 1 0,1 0 0,-1 0 0,0 0 0,0 0 0,1 1 0,-1 0 0,0 0 1,1 0-1,-1 1 0,1 0 0,-1 0 0,1 0 0,0 0 0,-1 0 0,1 1 0,1 0 0,-1 0 1,0 0-1,1 0 0,-4 5 0,2-4-39,1 0 1,-1 0-1,1 0 0,0 1 1,1-1-1,-1 1 0,1 0 1,0 0-1,0 1 1,1-1-1,-1 0 0,1 1 1,0 0-1,1-1 0,-2 9 1,3-13-68,1 0 1,-1 0-1,0-1 1,1 1-1,-1 0 1,0 0-1,1-1 1,-1 1-1,1 0 1,-1 0-1,1-1 1,0 1-1,-1 0 1,1-1-1,0 1 1,-1-1-1,1 1 1,0-1-1,0 1 1,-1-1-1,1 0 1,0 1-1,0-1 1,0 0-1,0 0 1,-1 1-1,1-1 0,0 0 1,0 0-1,0 0 1,1 0-1,36 0-613,-28 0 340,218-14-493,-227 13 828,-1 1 0,1 0 1,-1 0-1,1 0 0,0 0 0,-1 0 0,1 0 0,-1 0 0,1 0 0,0 0 0,-1 0 0,1 0 0,-1 1 0,1-1 0,0 0 0,-1 0 0,1 0 0,-1 1 0,1-1 0,-1 0 0,1 1 1,-1-1-1,1 1 0,-1-1 0,0 0 0,1 1 0,-1-1 0,1 1 0,-1-1 0,0 1 0,1-1 0,-1 1 0,0-1 0,0 1 0,1 0 0,-1-1 0,0 1 0,0-1 0,0 1 1,0 0-1,0-1 0,0 1 0,0-1 0,0 1 0,0 0 0,0-1 0,0 1 0,0-1 0,0 1 0,-1 0 0,1-1 0,0 1 0,0-1 0,-1 1 0,1-1 0,0 1 0,-1-1 0,1 1 1,-1-1-1,1 1 0,0-1 0,-1 1 0,1-1 0,-2 1 0,-29 31 1722,28-29-1554,-18 13 1473,-46 24-1,62-37-1686,-1 0 0,1-1 0,-1 1 0,1-1 0,-1-1 0,0 1 0,0-1 0,0 0 0,0 0 0,0-1 0,0 0 0,0 0 0,0 0 0,-11-3 0,16 2-370,0 0-1,0 0 0,0 0 0,1-1 0,-1 1 0,0 0 0,0-1 0,1 1 0,-1 0 0,1-1 1,-1 1-1,1-1 0,-1 1 0,1-1 0,0 1 0,0-1 0,0 1 0,0-1 0,0 0 1,0 1-1,0-1 0,1 1 0,-1-1 0,0 1 0,1-1 0,-1 1 0,2-3 0,10-19-6838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2.5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129 44 7111,'9'-4'5391,"-3"1"-4219,25-14 1878,-7-2 4158,-47 27-3984,1-1-3288,5 3 163,2 0-1,-21 16 0,33-24-105,1-1 1,0 1-1,-1 0 0,1 0 1,0 0-1,0 0 0,0 1 1,0-1-1,1 0 0,-1 1 1,1-1-1,-1 1 0,1 0 1,0 0-1,0-1 0,0 1 1,0 0-1,0 0 0,1 0 1,0 0-1,-1 0 0,1 0 1,0 0-1,1 3 0,-1-5-23,1 1 0,0-1 0,0 0-1,0 0 1,0 0 0,1 0-1,-1 0 1,0 0 0,0 0-1,1 0 1,-1 0 0,0 0-1,1-1 1,-1 1 0,1-1 0,-1 1-1,0-1 1,4 1 0,33 6-187,-28-5 81,12 1-62,-1 0 96,1 1-1,-1 1 0,40 15 0,-60-20 118,0 0 0,0 0 0,0 1 0,-1-1 1,1 0-1,0 1 0,0-1 0,0 0 0,-1 1 0,1-1 0,0 1 0,0-1 1,-1 1-1,1-1 0,0 1 0,-1 0 0,1-1 0,-1 1 0,1 0 0,-1 0 1,1-1-1,-1 1 0,0 0 0,1 0 0,-1 0 0,0-1 0,1 1 0,-1 0 1,0 0-1,0 0 0,0 0 0,0 0 0,0-1 0,0 1 0,0 0 0,0 0 0,0 0 1,0 0-1,-1 0 0,1 0 0,0-1 0,0 1 0,-1 0 0,1 0 0,-1 0 1,1-1-1,-1 1 0,1 0 0,-1-1 0,1 1 0,-1 0 0,0-1 0,1 1 1,-1-1-1,0 1 0,1-1 0,-1 1 0,0-1 0,0 1 0,0-1 0,-1 1 1,-54 27 1749,52-27-1703,-13 7-7,-1-1-1,0-2 1,-1 1-1,1-2 1,-1-1-1,0 0 0,0-1 1,0-1-1,-21-2 1,39 1-132,1 0 1,0 0 0,-1 0-1,1 0 1,-1 0 0,1 0-1,-1 0 1,1 0-1,0 0 1,-1 0 0,1-1-1,-1 1 1,1 0-1,0 0 1,-1 0 0,1-1-1,0 1 1,-1 0 0,1 0-1,0-1 1,-1 1-1,1 0 1,0-1 0,-1 1-1,1 0 1,0-1 0,0 1-1,0-1 1,-1 1-1,1 0 1,0-1 0,0 1-1,0-1 1,0 1 0,0 0-1,0-1 1,0 1-1,0-1 1,0 1 0,0-1-1,0 1 1,0-1 0,0 0-1,11-17-5627,9-1-3174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8552,'0'0'16352,"-9"0"-14714,3 0-1397,-1 1-1,1 0 1,-1 0-1,1 0 0,0 0 1,0 1-1,0 0 0,0 1 1,0-1-1,-8 6 1,10-6-177,1 0 0,0 0 0,0 1 0,0-1 0,0 1 0,1 0 0,-1-1 0,1 1-1,-1 1 1,1-1 0,0 0 0,0 0 0,1 1 0,-1-1 0,1 1 0,-1 0 0,1-1 0,0 1 0,1 0 0,-1 0 0,1 0 0,-1 5 0,1-9-55,0 1-1,0 0 1,0 0-1,0 0 1,0 0-1,1-1 1,-1 1-1,0 0 1,0 0 0,1 0-1,-1-1 1,0 1-1,1 0 1,-1 0-1,1-1 1,-1 1-1,1 0 1,-1-1-1,1 1 1,-1 0-1,1-1 1,0 1-1,-1-1 1,1 1-1,0-1 1,-1 0-1,1 1 1,1 0-1,28-1 280,-21-1-230,-1-2-1,0 1 1,0-1 0,0 0-1,9-6 1,21-15-410,55-45 0,-99 75 179,-51 63 201,53-64 35,0 1-1,1-1 0,0 1 1,0 0-1,0 0 0,1 0 0,0 0 1,0 0-1,0 1 0,1-1 0,-1 10 1,2-15-50,0 0 1,1 0-1,-1 0 1,0 0 0,1 0-1,-1 0 1,1 0-1,-1-1 1,1 1 0,0 0-1,-1 0 1,1 0-1,0 0 1,0-1-1,0 1 1,-1 0 0,1-1-1,0 1 1,0-1-1,0 1 1,0-1-1,0 1 1,0-1 0,0 0-1,0 1 1,0-1-1,0 0 1,0 0 0,0 0-1,0 0 1,1 0-1,-1 0 1,0 0-1,0 0 1,0 0 0,0-1-1,0 1 1,2-1-1,43-12 285,-33 5-395,0 0-1,-1-1 0,0-1 0,-1 0 1,0 0-1,-1-1 0,0 0 1,0-1-1,14-25 0,-33 55-249,5-11 355,0 0 0,0 1-1,1-1 1,0 1 0,0 0 0,1 0 0,0 0-1,0 0 1,1 1 0,-1 13 0,2-14-366,1 13-4452,2-15-2696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3.1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1 158 8936,'0'0'16678,"13"4"-14650,-3 0-1744,1-1 0,0 0 0,0-1-1,0 0 1,0 0 0,0-1 0,0-1 0,0 0 0,0-1-1,0 0 1,21-4 0,-17 0-180,-1 0 1,0-1-1,0-1 0,23-13 0,-35 18-97,1 1 0,-1 0 0,1-1 0,-1 0 0,0 0 0,1 1 0,-1-1 0,0-1 0,0 1 1,-1 0-1,1 0 0,0-1 0,-1 1 0,1-1 0,-1 1 0,0-1 0,0 0 0,0 0 0,0 1 0,-1-1 0,1 0 0,-1 0 0,1 0 0,-1 0 0,0 1 0,0-1 0,0 0 0,-1 0 0,1 0 0,-1 0 0,1 0 0,-3-4 0,1 4-26,1 1 0,-1 0 0,0-1 0,0 1 0,0 0 0,-1 0 0,1 0 0,-1 1 1,1-1-1,-1 0 0,1 1 0,-1 0 0,0-1 0,1 1 0,-1 0 0,0 1 0,0-1 0,0 0 0,0 1 1,0 0-1,0-1 0,0 1 0,-5 1 0,2-1-30,0 0 1,0 1-1,1 0 1,-1 0-1,1 0 1,-1 0 0,1 1-1,-1 0 1,1 0-1,0 1 1,-9 5-1,6-2 32,1 1 1,0 0-1,1 0 0,0 0 1,-8 13-1,11-16 9,1 0 1,-1 0-1,1 0 0,1 1 0,-1-1 1,1 0-1,-1 1 0,1-1 1,1 1-1,-1-1 0,0 1 0,1 0 1,1 7-1,-1-10 13,1 0 0,-1 0 0,1-1 0,0 1 0,0 0 0,0 0 0,0-1 0,0 1 1,0-1-1,1 1 0,-1-1 0,1 1 0,-1-1 0,1 0 0,-1 0 0,1 1 0,-1-1 0,1 0 0,0-1 0,0 1 0,0 0 0,-1 0 1,1-1-1,0 1 0,0-1 0,3 1 0,59 5 115,-51-6-116,85 2 66,-50-3-188,0 3 1,63 10 0,-114-13 180,0 0 0,1-1 0,-1 1 0,1-1 0,0 0 0,-1 0 0,1 0 0,0 0 0,0 0 0,0 0 0,1 0 0,-1-1 0,0 1 0,1-1 0,0 1 0,-2-5 0,-20-48 1074,21 50-1114,-2-8-48,-2 0-153,2 0 1,-1 0 0,2 0 0,0-1-1,-2-21 1,42 36-5834,-9 4-465,6 1-4964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3.7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184 0 7111,'0'0'19848,"-9"1"-19805,-17 4-30,1 0 0,0 2 1,-35 14-1,65-21-90,0-1 0,0 1 1,1 0-1,-1 1 0,0-1 0,0 1 0,5 1 1,10 1 49,3-1-45,70 10-117,-85-11 173,0 1 1,-1 0-1,1 1 1,-1-1-1,0 2 1,0-1-1,0 1 1,0 0-1,8 6 1,-14-9 14,0 0 1,1 0-1,-1 1 1,0-1-1,0 0 1,0 1-1,0-1 0,0 1 1,0 0-1,0-1 1,0 1-1,-1 0 1,1 0-1,-1-1 1,1 1-1,-1 0 0,0 0 1,1 0-1,-1-1 1,0 1-1,0 0 1,0 0-1,-1 0 0,1 0 1,0-1-1,-1 1 1,1 0-1,-1 0 1,0-1-1,1 1 1,-1 0-1,0-1 0,0 1 1,0 0-1,0-1 1,0 0-1,-1 1 1,1-1-1,0 0 0,-1 1 1,1-1-1,-3 1 1,-6 7 172,-1-1 1,0 0-1,0 0 1,-15 6-1,12-5-118,-1-1 1,-1-1-1,1-1 0,-1 0 1,-1 0-1,1-2 1,-1 0-1,1-1 0,-1-1 1,-31 1-1,47-3-189,0 0-1,1 0 1,-1-1 0,0 1-1,0 0 1,0 0-1,0-1 1,0 1 0,0-1-1,0 1 1,0-1 0,1 1-1,-1-1 1,0 1 0,0-1-1,1 0 1,-1 1 0,0-1-1,1 0 1,-1 0 0,1 1-1,-1-1 1,1 0 0,-1 0-1,1 0 1,-1 0-1,1 0 1,0 0 0,0 0-1,-1 0 1,1 1 0,0-1-1,0 0 1,0 0 0,0 0-1,0 0 1,0 0 0,0 0-1,1 0 1,-1-1 0,1-3-852,0 0 0,0 1 1,1-1-1,-1 1 1,1-1-1,0 1 0,3-6 1,21-25-5799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4.8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1 8392,'0'0'14136,"-4"10"-13906,-19 50 155,-44 130 1770,58-159-1401,1 0 0,2 0 0,1 1 0,0 45 0,5-77-728,0-1 1,1 1-1,-1-1 1,0 1 0,1 0-1,-1-1 1,0 1-1,1 0 1,-1-1 0,0 1-1,1 0 1,-1-1-1,1 1 1,-1 0 0,1 0-1,-1 0 1,1-1-1,-1 1 1,1 0-1,-1 0 1,1 0 0,-1 0-1,1 0 1,-1 0-1,1 0 1,-1 0 0,1 0-1,-1 0 1,1 0-1,-1 0 1,0 1 0,1-1-1,-1 0 1,1 0-1,-1 0 1,1 1 0,-1-1-1,1 0 1,-1 0-1,0 1 1,1-1 0,-1 0-1,0 1 1,1-1-1,-1 1 1,0-1 0,1 0-1,-1 1 1,0-1-1,0 1 1,1-1 0,-1 1-1,0-1 1,0 1-1,0-1 1,0 1 0,0-1-1,0 1 1,0-1-1,0 1 1,0-1 0,0 1-1,0-1 1,0 1-1,0-1 1,0 1 0,0-1-1,-1 1 1,27-31 769,-18 16-837,0-1 0,-2 0 0,0 0-1,-1-1 1,0 0 0,-1 0 0,-1 0-1,0 0 1,-2 0 0,1-20 0,-2 36 24,0-1 1,0 1 0,1 0 0,-1-1-1,0 1 1,0 0 0,0-1 0,0 1-1,0-1 1,0 1 0,0 0 0,0-1 0,0 1-1,0-1 1,0 1 0,0 0 0,0-1-1,0 1 1,0-1 0,0 1 0,0 0 0,0-1-1,-1 1 1,1 0 0,0-1 0,0 1-1,0 0 1,-1-1 0,1 1 0,0 0-1,-1 0 1,1-1 0,0 1 0,0 0 0,-1 0-1,1-1 1,0 1 0,-1 0 0,1 0-1,-1 0 1,1 0 0,0-1 0,-1 1-1,1 0 1,0 0 0,-1 0 0,1 0 0,-1 0-1,1 0 1,0 0 0,-1 0 0,1 0-1,-1 0 1,1 0 0,0 0 0,-1 1-1,1-1 1,0 0 0,-1 0 0,-1 1-15,1 0 1,-1 1-1,1-1 0,0 0 1,0 0-1,0 1 0,-1-1 1,1 0-1,0 1 0,1-1 1,-1 1-1,-1 2 1,-1 5 11,0 0 0,1-1 0,0 1 0,1 0 0,0 0 0,0 0 0,1 1 0,1 13 0,0-20 19,-1 1 0,1-1-1,0 0 1,0 0 0,0 0 0,0 0 0,1 0-1,-1 0 1,1 0 0,0 0 0,0-1 0,0 1-1,0-1 1,0 1 0,1-1 0,-1 0 0,1 0-1,-1 0 1,1 0 0,0 0 0,0-1 0,0 1-1,0-1 1,0 0 0,0 1 0,0-2 0,4 2-1,3 0 27,0-1 0,0 0 0,0-1 0,0 0 0,0 0 0,0-1 0,0 0 0,0-1 0,0-1 0,0 1 0,0-1 0,-1-1 0,1 0 0,-1 0 0,17-11 0,-14 7 9,0 0 1,0-1-1,-1-1 1,0 0-1,-1 0 1,0-1-1,-1 0 1,0-1-1,0 0 1,10-20 0,-18 30-73,0 0 0,0 0 0,0 0 0,0 0 0,-1-1 0,1 1 0,-1 0 0,1 0 0,-1 0 0,0-1 0,0 1 0,0 0 0,0-4 0,-8 4-337,-9 15 166,4 1 314,1 1 0,1 0 0,-12 20 0,18-27 16,1-1 0,1 1 0,-1 0 0,1 0 0,0 0 0,1 1 0,0-1 0,0 0 0,0 13 0,2-20-110,0 0 0,0 0-1,0 0 1,0-1 0,0 1 0,0 0-1,1 0 1,-1 0 0,0 0 0,1 0-1,-1-1 1,0 1 0,1 0 0,-1 0-1,1-1 1,-1 1 0,1 0 0,0-1-1,-1 1 1,1 0 0,0-1 0,-1 1-1,1-1 1,0 1 0,0-1-1,0 1 1,1-1 0,30 3 286,-23-4-223,1 0-1,-1-1 0,0-1 0,16-5 0,-5-2-223,-1 0-1,0-2 1,0 0-1,-1-1 1,-1 0-1,0-2 1,-1 0 0,24-29-1,-38 41-197,-3 7 267,1-1-1,-1 1 1,0-1-1,0 1 1,0-1-1,0 1 1,-1-1 0,1 0-1,-3 4 1,2-3 30,-3 6 37,1-2 139,0 1 0,0-1-1,1 1 1,0 0 0,1-1-1,0 1 1,-1 11 0,3-19-101,0 0 0,1 0 0,-1 0 0,1 0-1,-1-1 1,0 1 0,1 0 0,0 0 0,-1 0 0,1-1 0,-1 1 0,1 0 0,0-1 0,-1 1 0,1 0 0,0-1 0,0 1 0,0-1-1,-1 1 1,1-1 0,0 0 0,0 1 0,0-1 0,0 0 0,0 0 0,0 1 0,0-1 0,0 0 0,0 0 0,0 0 0,0 0 0,-1 0-1,1 0 1,0-1 0,0 1 0,1 0 0,40-7 361,-2-6-385,0-2 0,48-26 0,16-6-1664,-97 49 1363,-9 10-142,-16 25-437,9-20 642,8-16 180,0 1 1,1-1-1,-1 1 1,0-1-1,1 1 1,-1 0-1,1-1 1,-1 1-1,1 0 1,0 0-1,-1-1 1,1 1-1,0 0 1,0 0-1,1-1 1,-1 1 0,0 0-1,0 0 1,1-1-1,-1 1 1,1 0-1,0-1 1,1 4-1,-1-5-98,1 1 0,-1 0 0,1 0-1,0-1 1,-1 1 0,1-1 0,-1 0 0,1 1 0,0-1 0,-1 0-1,1 0 1,0 0 0,-1 0 0,1 0 0,-1-1 0,1 1-1,0 0 1,-1-1 0,3 0 0,13-5-1262,-1-1 0,0 0 0,19-12 0,4-4-2757,58-45 1,-47 21 9018,-87 82 689,31-31-5257,1 0-1,-1 0 0,1 1 1,0 0-1,1 0 1,-1 0-1,1 1 1,0 0-1,0 0 1,1 0-1,0 0 0,0 0 1,0 0-1,1 1 1,0 0-1,-2 8 1,4-12-268,-1 1 1,1-1 0,0 1 0,0-1 0,0 1 0,0-1 0,1 1 0,0-1-1,-1 1 1,1-1 0,1 0 0,-1 1 0,0-1 0,1 0 0,-1 0-1,4 4 1,1 0-347,-1-1 1,2 0-1,-1 0 0,15 10 0,21 20-3394,-38-32 3378,-1 0 0,1 1 0,-1 0 0,0 0 1,0 0-1,-1 0 0,1 0 0,-1 1 0,3 10 0,-4-7 652,1 0 0,-2 0 0,1 0 0,-1 0 0,0-1 0,-1 1 0,0 0 0,-1 0 0,0 0 0,-3 9 0,2-8 210,0-1 0,-1 1-1,0-1 1,-1 0 0,0 0 0,-1 0 0,1-1-1,-2 0 1,1 0 0,-1 0 0,0-1 0,-1 0-1,0 0 1,0-1 0,-12 7 0,18-11-461,-1 0 0,1-1 0,-1 0 0,1 1-1,-1-1 1,0 0 0,0 0 0,1 0 0,-1-1 0,0 1 0,0-1 0,0 1 0,0-1 0,0 0 0,0 0 0,0 0 0,0-1 0,1 1 0,-1-1 0,0 1 0,0-1 0,0 0 0,1 0 0,-1 0-1,0-1 1,1 1 0,-1-1 0,1 1 0,-1-1 0,1 0 0,0 0 0,0 0 0,0 0 0,0 0 0,0 0 0,0-1 0,1 1 0,-1-1 0,1 1 0,0-1 0,-1 0 0,1 1 0,0-1 0,-1-6 0,-1-4-18,0-1 0,0 0 0,2 0 0,-1 0 0,2 0 0,0 0 0,1 0 1,2-15-1,-1 17-55,0 1 0,1 0-1,1 0 1,0 0 0,0 0 0,1 1 0,0 0 0,1 0 0,0 0 0,1 0 0,0 1 0,0 0-1,1 1 1,0 0 0,1 0 0,10-8 0,-5 7-153,1 0 1,0 0-1,1 2 0,-1 0 1,1 0-1,1 2 0,-1 0 1,1 1-1,0 1 0,21-2 1,13 0-3523,-2-1-3149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8.5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90 67 3203,'-15'1'-1315,"3"5"22440,30-5-17361,-14-2-3692,-1 0 0,1 0-1,-1 0 1,1 0 0,-1-1-1,0 1 1,0-1 0,1 0-1,-1 0 1,-1 0 0,1 0-1,0-1 1,0 1 0,-1-1-1,0 0 1,1 1 0,-1-1-1,0 0 1,0-1-1,0 1 1,-1 0 0,1 0-1,-1-1 1,0 1 0,1-5-1,-2 8-71,-1-1 0,1 1-1,0-1 1,-1 0 0,1 1-1,0-1 1,-1 1 0,1-1-1,-1 1 1,1-1 0,-1 1-1,1-1 1,-1 1 0,0 0-1,1-1 1,-1 1 0,1 0-1,-1-1 1,0 1 0,1 0-1,-1 0 1,0-1 0,1 1-1,-1 0 1,0 0 0,1 0-1,-1 0 1,0 0 0,1 0-1,-1 0 1,0 0 0,0 0-1,1 1 1,-1-1 0,0 0-1,1 0 1,-1 1 0,1-1-1,-1 0 1,0 1 0,0 0-1,-30 12-86,23-7 75,1 0 0,0 0 0,0 0 0,1 1 0,0 0 0,0 0 0,0 1 0,1-1 0,0 1 1,1 1-1,0-1 0,0 0 0,1 1 0,0 0 0,0 0 0,1 0 0,0 0 0,1 0 0,0 1 0,0 12 0,1-21 11,0 0-1,0 0 0,0 0 1,1 0-1,-1 0 1,0 0-1,1 0 1,-1 0-1,1 0 0,-1 0 1,1 0-1,0 0 1,-1 0-1,1 0 1,0 0-1,-1-1 0,1 1 1,0 0-1,0-1 1,0 1-1,0 0 1,0-1-1,0 1 1,2 0-1,34 5 93,-25-6-80,1-1 0,0 0 0,22-6 0,-18 2-621,14-2-2596,-15-2-4664,-10 2 12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9.1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68 13805,'0'0'8563,"0"12"-8360,-10 69 372,-38 152 1,25-138-371,73-207-6302,22-113 4969,-33 73 3740,-38 165 129,-7 78-1889,-31 65 225,26-120-821,1 0 1,2 0-1,1 1 1,2 1-1,0 65 1,5-100-358,0-1 0,1 1 0,-1 0 1,1 0-1,0 0 0,-1 0 0,1-1 0,1 1 1,-1 0-1,0-1 0,1 1 0,2 3 0,10 0-6494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0.8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 94 6278,'0'0'5653,"1"-9"-2845,2-26-358,-2-14 3594,-12 92-5211,3-18-705,-3 39 523,3 0 1,3 1 0,3 0 0,6 74 0,-3-106-554,1 4 11,2 1-1,15 62 1,-21-165 3022,1-27-3321,-10 12-161,5 41-474,-1-57 0,30 122 296,-16-18 539,1 0 1,0-1-1,0 0 0,0-1 1,1 0-1,0 0 0,1-1 1,-1 0-1,1-1 0,19 6 1,-26-9-8,1 0 1,-1 0 0,0-1-1,1 1 1,0-1 0,-1 0 0,1 0-1,-1 0 1,1-1 0,-1 1-1,1-1 1,-1 0 0,0 0 0,1 0-1,-1 0 1,0-1 0,1 1-1,-1-1 1,0 0 0,0 0 0,-1 0-1,1 0 1,0 0 0,-1-1-1,1 1 1,-1-1 0,0 0 0,1 0-1,-2 0 1,1 0 0,0 0-1,0 0 1,-1 0 0,0 0 0,0-1-1,1-3 1,9-43 37,-11 46-39,1 1-1,-1-1 0,0 1 1,0-1-1,0 1 0,0-1 1,0 1-1,-1-1 0,0 1 1,0 0-1,0-1 0,-1-3 1,2 7-8,0 0 0,0-1 0,-1 1 0,1 0 0,0 0 0,0-1 0,0 1 0,-1 0 0,1-1 0,0 1 0,0 0 0,-1 0 0,1 0 1,0-1-1,-1 1 0,1 0 0,0 0 0,-1 0 0,1 0 0,0 0 0,-1-1 0,1 1 0,0 0 0,-1 0 0,1 0 0,0 0 0,-1 0 0,1 0 0,0 0 0,-1 0 0,1 0 1,0 0-1,-1 1 0,1-1 0,0 0 0,-1 0 0,-7 13-130,0 20 43,7-21 85,0 1 0,1 0 0,0 0 0,1 0 0,0 0-1,1-1 1,5 17 0,-6-26 21,0 0-1,0-1 1,0 1-1,0-1 1,1 1-1,-1-1 1,1 0-1,-1 1 1,1-1-1,0 0 1,0 0-1,0 0 1,0 0-1,1-1 1,-1 1-1,4 1 1,-3-2 1,0 0 1,0 0 0,0 0-1,1-1 1,-1 0 0,0 1-1,1-1 1,-1 0-1,0-1 1,1 1 0,-1-1-1,0 1 1,0-1 0,0 0-1,1 0 1,-1 0 0,4-3-1,7-4-41,0-1-1,-1 0 1,0-1-1,0 0 1,-1-1-1,19-22 1,9-8-128,-35 86-160,-5-39 341,4 33 190,-4-38-207,1 0 1,-1 0-1,1-1 1,-1 1 0,1 0-1,-1 0 1,1-1-1,0 1 1,-1-1-1,1 1 1,0-1-1,-1 1 1,1-1 0,0 1-1,0-1 1,0 1-1,-1-1 1,1 0-1,0 0 1,0 1-1,0-1 1,0 0 0,0 0-1,-1 0 1,1 0-1,0 0 1,0 0-1,0 0 1,0 0 0,0-1-1,0 1 1,-1 0-1,1 0 1,0-1-1,0 1 1,0 0-1,0-1 1,-1 1 0,1-1-1,0 1 1,-1-1-1,1 1 1,1-2-1,9-6-40,0-1-1,0 0 1,0 0-1,-1-1 1,10-14-1,-8 11 163,-11 12-461,1-1 0,-1 1 0,0 0-1,-1 0 1,1-1 0,0 1 0,0 0 0,-1-1 0,1 1 0,0-1 0,-1 1 0,1-1 0,-1 1 0,0-1 0,0 0 0,1-2 0,-1-13-5617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1.1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16015,'0'0'5061,"65"19"-4869,-31-15-256,-1-3-4644,3-1-11788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1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118 173 9577,'0'0'12796,"-10"-6"-11840,-36-14-668,44 20-282,1 0 0,-1 0-1,1 0 1,-1 0 0,0 0 0,1 1-1,-1-1 1,0 1 0,1-1 0,-1 1-1,1-1 1,-1 1 0,1 0 0,-1 0-1,1 0 1,0 0 0,-1 0 0,1 0-1,0 0 1,0 0 0,0 0 0,0 1-1,0-1 1,0 0 0,0 1 0,0-1-1,0 1 1,1-1 0,-2 3 0,-15 46 719,17-49-657,-1 2 70,0 1-1,0-1 1,1 0-1,-1 1 1,1-1-1,0 0 0,0 1 1,0-1-1,1 0 1,-1 1-1,1 2 1,0-5-109,-1-1 0,0 1 0,0-1 0,0 0 0,1 1 0,-1-1 0,0 0 0,0 1 1,1-1-1,-1 0 0,0 1 0,1-1 0,-1 0 0,0 0 0,1 1 0,-1-1 0,1 0 0,-1 0 1,0 0-1,1 0 0,-1 0 0,1 1 0,-1-1 0,1 0 0,-1 0 0,0 0 0,1 0 0,-1 0 0,1 0 1,0 0-1,22-13 681,0-10-607,-1 0 1,0-1-1,-2-2 1,-1 0-1,-1-1 1,-1 0-1,25-58 0,-58 128 85,1 2 0,3 0 0,1 1-1,3 0 1,-5 75 0,13-120-193,0-1 1,0 1-1,0 0 1,0-1-1,0 1 1,0 0-1,0-1 1,0 1-1,0 0 1,0-1-1,0 1 1,0 0-1,0-1 1,1 1-1,-1 0 1,0-1-1,1 1 1,-1-1 0,0 1-1,1-1 1,-1 1-1,1 0 1,-1-1-1,1 0 1,-1 1-1,1-1 1,-1 1-1,1-1 1,-1 0-1,2 1 1,17-8-682,15-28-3539,-14 4-2235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1.9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28 111 13549,'0'0'10634,"9"1"-8904,-3-1-1531,0 0 1,1 0 0,-1 0-1,0-1 1,1 0 0,-1 0 0,0-1-1,0 0 1,0 0 0,11-5 0,-14 5-121,1 0 0,-1 1 0,0-1 0,0 0 0,0-1 0,0 1 0,-1 0 0,1-1 1,-1 0-1,1 1 0,-1-1 0,0 0 0,0 0 0,0 0 0,0-1 0,-1 1 0,1 0 0,-1-1 1,0 1-1,0-1 0,0 1 0,-1-1 0,1 1 0,-1-5 0,0 7-65,0 0 0,-1 0-1,1 0 1,0 0 0,-1 0 0,1 0 0,-1 0-1,0 0 1,1 0 0,-1 0 0,0 0-1,1 1 1,-1-1 0,0 0 0,0 0-1,0 1 1,0-1 0,0 0 0,0 1 0,0-1-1,0 1 1,0-1 0,0 1 0,0 0-1,0-1 1,0 1 0,0 0 0,0 0 0,0 0-1,0 0 1,-1 0 0,1 0 0,0 0-1,0 0 1,0 0 0,0 1 0,-2 0-1,-3-1-29,1 1 0,0 0 0,0 0 0,0 0 0,0 1 0,0 0 0,-6 3 0,3 0 8,2 1-1,-1 0 0,1 0 1,-1 1-1,2 0 1,-1 0-1,1 0 0,0 1 1,1-1-1,0 1 1,0 0-1,0 1 1,1-1-1,1 1 0,-1-1 1,1 1-1,1 0 1,-1 0-1,2 0 0,-1 0 1,1 0-1,1 9 1,0-16 17,0-1 0,0 0 0,0 0 0,0 1 0,0-1 0,0 0 0,0 0 0,0 0 0,1 0 0,-1 0 0,0 0 0,1-1 0,-1 1 0,0 0 0,1-1 0,-1 1 0,1-1 0,-1 1 0,1-1 0,-1 0 0,1 1 0,-1-1 0,1 0 0,0 0 0,-1 0 1,1 0-1,2-1 0,45-6 101,-30 0-460,-1 0 1,-1-1-1,29-18 1,25-12-821,-44 32 1058,-26 6 125,0 0 0,-1 0 0,1 0 0,0 1 0,-1-1 0,1 0 0,-1 0 0,1 1 0,0-1 0,-1 0 0,1 1 0,-1-1 0,1 0 0,-1 1 0,1-1 0,-1 1 0,0-1 0,1 1 0,-1-1 0,1 1 0,-1-1 0,0 1 0,1 0 0,0 4 124,0-1 0,-1 1 0,0-1 0,0 1 0,0-1 0,0 1-1,0-1 1,-2 6 0,1-6-71,0-1-1,0 1 0,1-1 1,-1 1-1,1 0 1,0-1-1,0 1 0,1-1 1,-1 1-1,1 0 0,-1-1 1,1 1-1,0-1 0,2 5 1,-1-7-49,-1 0 0,0 0 0,1 0 0,-1-1 0,1 1 0,-1 0 0,1-1 0,-1 1 0,1-1 0,0 1 0,-1-1 0,1 0 0,0 1 0,-1-1 1,1 0-1,0 0 0,-1 0 0,1 0 0,0-1 0,-1 1 0,1 0 0,0-1 0,-1 1 0,1-1 0,-1 0 0,1 1 0,2-3 0,46-27 22,-42 24-160,22-15-301,-22 14 221,1 0 0,0 1 0,0 0 0,1 0 1,-1 1-1,1 0 0,18-5 0,-27 10 188,0 1-1,0-1 1,0 0-1,0 1 1,0-1-1,0 1 1,0-1-1,-1 1 0,1-1 1,0 1-1,0 0 1,-1-1-1,1 1 1,0 0-1,-1 0 1,1 0-1,0-1 1,-1 1-1,1 0 1,-1 0-1,0 0 1,1 0-1,-1 0 1,0 0-1,1 0 0,-1 0 1,0 0-1,0 0 1,0 0-1,0 0 1,0 0-1,0 0 1,0 0-1,0 0 1,-1 1-1,1 52-748,-1-41-1347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3.4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43 8616,'8'-42'10145,"-8"42"-10079,0 0 0,0 0-1,0 0 1,0 0-1,0 0 1,1 0 0,-1 0-1,0 0 1,0 0-1,0 1 1,0-1 0,0 0-1,0 0 1,0 0-1,0 0 1,0-1 0,0 1-1,0 0 1,1 0-1,-1 0 1,0 0 0,0 0-1,0 0 1,0 0-1,0 0 1,0 0 0,0 0-1,0 0 1,0 0 0,0 0-1,0 0 1,0 0-1,0 0 1,0 0 0,1 0-1,-1 0 1,0 0-1,0 0 1,0-1 0,0 1-1,0 0 1,-1 25 865,-4 41 395,1-36-803,2 0 0,1 0 0,1 0-1,1 1 1,9 48 0,-9-76-507,0 1 0,0 0 0,0-1 0,0 1 0,0-1 1,1 0-1,-1 1 0,1-1 0,0 0 0,0 0 0,1 0 0,-1 0 0,0 0 0,1-1 1,0 1-1,0-1 0,0 0 0,0 1 0,0-1 0,0-1 0,0 1 0,0 0 1,1-1-1,-1 0 0,1 1 0,-1-2 0,1 1 0,0 0 0,6 0 0,-2-1 22,-1-1-1,1 0 1,-1-1-1,1 1 1,-1-1 0,0-1-1,0 1 1,0-1-1,0 0 1,0-1-1,-1 0 1,1 0-1,9-9 1,4-4-42,0-2 0,-1 0 0,-1-1 0,-1-1 0,16-26 0,-25 34-20,0 0 1,-1 0-1,0-1 0,-1 0 1,-1 0-1,0 0 1,-1-1-1,-1 1 1,0-1-1,1-24 1,-4 39 17,0 0 1,0 0-1,0 0 1,-1 0-1,1 0 0,0 1 1,0-1-1,0 0 1,-1 0-1,1 0 1,0 0-1,0 0 1,0 0-1,-1 0 0,1 0 1,0 0-1,0 0 1,-1 0-1,1 0 1,0 0-1,0 0 0,0 0 1,-1 0-1,1 0 1,0 0-1,0 0 1,-1 0-1,1 0 1,0 0-1,0 0 0,0 0 1,-1-1-1,1 1 1,0 0-1,0 0 1,0 0-1,0 0 1,-1-1-1,1 1 0,0 0 1,0 0-1,0 0 1,0-1-1,0 1 1,0 0-1,-1 0 0,1 0 1,0-1-1,0 1 1,0 0-1,0 0 1,0-1-1,0 1 1,0 0-1,0 0 0,0 0 1,0-1-1,0 1 1,0 0-1,0 0 1,0-1-1,-11 19-199,5 0 211,0-1-1,2 1 1,0 0 0,1 0 0,1 0-1,1 1 1,0-1 0,1 0-1,1 1 1,1-1 0,1 0 0,0 0-1,7 19 1,-9-33 34,1-1 0,-1 1 0,1 0 0,0-1-1,1 1 1,-1-1 0,0 1 0,1-1 0,0 0 0,0 0 0,0 0 0,0-1 0,0 1-1,1-1 1,-1 0 0,1 0 0,-1 0 0,1 0 0,0 0 0,0-1 0,0 0-1,0 0 1,0 0 0,0 0 0,6 0 0,-4-1 28,1-1 0,-1 0 0,0 0 0,0 0 0,0-1 0,0 0 0,0 0 1,0-1-1,0 0 0,0 0 0,-1 0 0,0 0 0,0-1 0,0 0 0,0 0 0,4-5 0,3-2-43,-1 0-1,-1-1 1,0 0-1,-1 0 1,0-1-1,-1 0 1,-1-1-1,0 0 1,0 0-1,-2-1 1,0 1-1,0-1 1,-2 0-1,1-1 1,-2 1-1,1-16 1,-3 28-62,-1 0 1,1 0 0,-1 0 0,1 1 0,-1-1 0,0 0 0,0 1 0,0-1 0,-1 0 0,1 1 0,0-1 0,-1 1 0,0 0 0,0 0 0,1-1 0,-1 1 0,0 0 0,-1 0 0,1 1 0,0-1 0,-1 0 0,1 1 0,-1 0 0,1-1 0,-1 1 0,1 0 0,-1 0 0,0 0 0,0 1-1,1-1 1,-1 1 0,0-1 0,0 1 0,0 0 0,0 0 0,0 1 0,1-1 0,-1 0 0,0 1 0,0 0 0,0-1 0,1 1 0,-5 2 0,6-2-160,-1 1 1,1-1-1,0 0 1,-1 1-1,1 0 1,0-1-1,0 1 0,0-1 1,0 1-1,0 0 1,1 0-1,-1 0 1,0-1-1,1 1 1,-1 0-1,1 0 0,0 0 1,0 0-1,0 0 1,0 0-1,0 3 1,0 0-1238,1 1 0,0-1 0,0 1 0,0-1-1,0 0 1,4 8 0,4 9-6788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274 172 512,'0'0'19133,"-6"-9"-16688,-17-27-331,22 35-1984,-1-1 0,1 1-1,-1 0 1,0 0 0,1 0 0,-1 0-1,0 0 1,0 0 0,1 0 0,-1 0-1,0 1 1,0-1 0,0 1 0,0-1-1,0 1 1,0 0 0,0 0-1,0 0 1,0 0 0,-4 1 0,-34 10 119,23-1-272,0 0 0,1 1 0,-29 25 0,38-29-20,0-1 1,0 1 0,1 1 0,0-1 0,0 1 0,1 0 0,0 1 0,0-1 0,1 1 0,-4 10 0,8-19 34,-1 1 1,1 0 0,0-1 0,0 1 0,0 0 0,0-1 0,-1 1 0,1 0 0,0-1 0,0 1-1,0 0 1,0-1 0,0 1 0,1 0 0,-1-1 0,0 1 0,0 0 0,0-1 0,1 1 0,-1 0-1,0-1 1,0 1 0,1-1 0,-1 1 0,1-1 0,-1 1 0,0 0 0,1-1 0,-1 0 0,1 1-1,1 0 1,23 1-14,-17-3 40,-1-1-1,0 0 0,1-1 0,-1 1 1,10-6-1,2-5 14,0 0 0,-2-2 1,1 0-1,-2 0 0,0-2 1,18-24-1,-11 9 451,-1-1 1,32-64-1,-57 102-257,-43 91 65,41-86-229,1 0 0,0 0 0,1 1 0,0 0 0,1 0 0,0 0 0,0 0 0,1 0 0,1 17 0,0-27-55,1 0 1,-1 0-1,1 0 1,-1 0-1,1 0 1,0 0-1,-1 0 0,1 0 1,0 0-1,-1 0 1,1-1-1,0 1 1,0 0-1,0 0 1,0-1-1,0 1 0,0 0 1,0-1-1,0 1 1,0-1-1,0 0 1,0 1-1,0-1 0,0 0 1,0 0-1,0 1 1,2-1-1,37 0 61,-26 0-141,-7 0-143,1-1 0,-1 1-1,0-1 1,1-1 0,-1 0 0,0 0-1,0 0 1,0 0 0,0-1 0,0-1 0,-1 1-1,0-1 1,1 0 0,-1 0 0,0-1 0,-1 0-1,1 0 1,-1 0 0,0 0 0,-1-1 0,1 0-1,5-10 1,-7 10 534,0 0 0,-1-1 0,1 1 0,-1-1 0,0 1 0,-1-1 0,0 0-1,0 0 1,0-9 0,-1 15-276,0 0 1,0 1-1,0-1 0,0 1 0,0-1 1,0 0-1,0 1 0,0-1 0,-1 1 1,1-1-1,0 0 0,0 1 0,0-1 0,-1 1 1,1-1-1,0 1 0,-1-1 0,1 1 1,-1-1-1,1 1 0,0 0 0,-1-1 1,1 1-1,-1-1 0,1 1 0,-1 0 1,1 0-1,-1-1 0,1 1 0,-1 0 0,0 0 1,0-1-1,-25 4 273,19 0-321,1-1 1,0 1 0,0 0-1,0 1 1,-10 6-1,8-2 90,-1 1 0,1 1 0,0-1 0,1 1 0,-9 17 0,14-23-54,-1 0 1,1 1-1,0-1 0,1 1 1,-1 0-1,1-1 0,0 1 1,0 0-1,0 0 1,1 0-1,-1 0 0,1 0 1,1 0-1,-1 0 0,1 0 1,1 8-1,-1-11-25,0-1-1,0 0 1,0 1-1,0-1 1,0 1-1,1-1 1,-1 0-1,0 0 1,0 0-1,1 0 1,-1 0-1,1 0 1,-1 0-1,1 0 1,0 0 0,-1-1-1,1 1 1,0-1-1,-1 1 1,1-1-1,0 0 1,2 1-1,46 1 92,-38-3-56,-1 1-245,0-1 0,0 0-1,0-1 1,-1 0 0,1-1-1,0 0 1,-1-1 0,16-7-1,-13 4-1491,0 0-1,-1-1 1,16-14 0,3-6-5062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4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19 414 16912,'0'0'6870,"8"-4"-5594,11-7-797,-1 0-1,23-19 0,-33 24-408,0 0 0,-1-1 0,0 0 1,0 0-1,0-1 0,-1 0 0,-1 0 0,9-15 0,-13 21-51,0 1 1,-1 0-1,1 0 0,-1-1 0,1 1 0,-1 0 0,1-1 1,-1 1-1,0 0 0,0-1 0,0 1 0,0-1 0,0 1 1,0 0-1,0-1 0,0 1 0,0 0 0,-1-1 0,1 1 0,-1 0 1,1-1-1,-1 1 0,1 0 0,-1-1 0,0 1 0,0 0 1,1 0-1,-1 0 0,0 0 0,0 0 0,0 0 0,0 0 0,0 0 1,0 0-1,-1 1 0,1-1 0,0 0 0,0 1 0,-1-1 1,1 1-1,0-1 0,-1 1 0,1-1 0,0 1 0,-1 0 0,1 0 1,0 0-1,-1 0 0,1 0 0,-2 0 0,-2 0-26,0 0 0,1 0 0,-1 0 0,0 1 0,1-1 0,-1 1-1,1 0 1,-1 1 0,1-1 0,-1 1 0,1 0 0,0 0 0,0 0 0,-5 4-1,2 0 34,1 1 0,-1 0-1,1 1 1,1 0-1,0-1 1,0 2-1,0-1 1,1 1 0,0-1-1,1 1 1,0 0-1,0 0 1,1 1-1,0-1 1,1 1 0,0-1-1,0 1 1,1 9-1,0-17-13,1 0-1,-1 0 0,1 0 1,-1 0-1,1 0 1,0-1-1,0 1 0,-1 0 1,1 0-1,0-1 0,1 1 1,-1-1-1,0 1 1,0-1-1,1 1 0,-1-1 1,1 0-1,-1 0 0,1 0 1,1 2-1,2-1 13,-1 0-1,1-1 0,-1 1 1,1-1-1,-1 0 0,1 0 1,0 0-1,5 0 0,4-1 18,0 0 0,-1-1 0,1-1 0,0 0-1,14-4 1,-4-2-21,-1 0 0,1-2 0,-2-1 0,1-1 0,-1 0 0,-1-2 0,-1-1 0,0 0 0,0-1 0,-2-1 0,0-1 1,-1-1-1,-1 0 0,-1-2 0,15-23 0,-26 37-42,-1 0 1,0-1 0,0 1-1,0-1 1,-1 1-1,0-1 1,-1 1 0,1-1-1,-2 0 1,1 0 0,-1 0-1,-1-12 1,1 19 10,0 1 0,0-1 1,-1 1-1,1 0 0,0-1 0,0 1 1,0-1-1,-1 1 0,1-1 0,0 1 0,0-1 1,-1 1-1,1 0 0,0-1 0,-1 1 1,1 0-1,-1-1 0,1 1 0,0 0 0,-1 0 1,1-1-1,-1 1 0,1 0 0,-1 0 1,1 0-1,-1 0 0,1-1 0,-1 1 0,1 0 1,-1 0-1,1 0 0,-1 0 0,-20 7-177,-14 17-10,24-12 176,0 1-1,2 1 1,-1 0 0,1 0-1,1 1 1,1 0 0,0 0-1,-8 28 1,9-19 95,0 0-1,2 1 1,0-1 0,2 1-1,1 30 1,1-52-62,-1 0 0,1-1 0,1 1 0,-1 0 0,0-1 0,0 1 0,1 0 1,0-1-1,-1 1 0,1-1 0,0 1 0,0-1 0,1 1 0,-1-1 0,0 0 0,1 1 0,0-1 0,-1 0 0,1 0 1,0 0-1,0 0 0,0 0 0,0-1 0,0 1 0,1-1 0,-1 1 0,0-1 0,1 0 0,-1 0 0,1 0 0,-1 0 1,1 0-1,-1-1 0,1 1 0,0-1 0,-1 0 0,1 1 0,0-1 0,0 0 0,-1-1 0,1 1 0,0 0 0,-1-1 1,6-1-1,5-1 29,0-1 0,0 0 1,0-1-1,0-1 1,-1 0-1,1 0 1,17-14-1,-1-4-60,-1-1 0,-1-1 0,-2-1-1,-1-1 1,-1-1 0,-1-2 0,-2 0 0,-1-1 0,-1-1 0,-2 0 0,-1-2-1,17-62 1,-41 104-529,-2 12 534,2 0 1,0 1-1,1 0 1,0 1 0,2 0-1,1 0 1,-5 33-1,6-11 194,1-1 0,5 85 0,-1-115-155,0 0 0,1 0-1,1 0 1,0 0-1,0 0 1,9 17 0,-33-63-1176,-46-55 0,41 56 1372,1 0 0,-31-55 0,56 88-211,0 0 0,0 0 0,0-1 0,-1 1 0,1 0 0,0-1 1,0 1-1,0 0 0,0-1 0,0 1 0,0 0 0,0-1 1,0 1-1,0 0 0,0-1 0,0 1 0,0-1 0,0 1 1,0 0-1,0-1 0,0 1 0,0 0 0,0-1 0,1 1 0,-1 0 1,0-1-1,0 1 0,0 0 0,0 0 0,1-1 0,-1 1 1,0 0-1,0 0 0,1-1 0,-1 1 0,0 0 0,1-1 1,18-3 378,29 8 133,-43-4-508,82 13-1737,-43-5-2149,67 2 0,-69-10-4060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4.7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0 12268,'0'0'6486,"-6"12"-4943,-4 12-509,1 0 1,1 1 0,-8 42 0,-8 93 2211,3-20-1519,21-137-1674,-1 2 19,0 0 0,0-1 0,1 1 0,-1 0 0,1 0 0,1 9 0,-1-13-66,0-1 0,0 1 1,1-1-1,-1 1 0,0-1 1,0 1-1,0-1 0,1 1 1,-1-1-1,0 0 0,1 1 1,-1-1-1,0 1 0,1-1 1,-1 0-1,1 1 0,-1-1 1,1 0-1,-1 1 0,0-1 1,1 0-1,-1 0 0,1 0 1,-1 1-1,1-1 0,0 0 1,24-7 199,-4-6-429,-1 0 0,26-23-1,-29 22 157,0 0-1,1 2 1,35-19 0,-53 30 69,0 1 0,1 0 0,-1-1 0,1 1 0,-1 0 0,0 0 0,1 0 0,-1-1 1,1 1-1,-1 0 0,1 0 0,-1 0 0,1 0 0,-1 0 0,1 0 0,-1 0 0,1 0 0,-1 0 0,0 0 0,1 0 1,-1 0-1,1 0 0,-1 0 0,1 0 0,-1 1 0,1-1 0,-1 0 0,0 0 0,1 1 0,-1-1 0,1 0 0,-1 0 1,0 1-1,1-1 0,-1 0 0,0 1 0,1-1 0,-1 1 0,0-1 0,0 0 0,1 1 0,-1-1 0,0 1 0,0-1 1,0 1-1,1 0 0,-3 32 260,-19 34 8,14-50-327,3-11-56,1 1 0,1 0 0,-1 0 0,1 0-1,0 1 1,-1 13 0,13-23-6806,6-10-421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5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200 0 16688,'0'0'2039,"-12"6"539,11-6-2510,-30 16 2349,-35 23 1,58-34-2115,0 0 0,1 1 0,-1 0-1,1 0 1,1 1 0,-1-1 0,1 1-1,1 1 1,-1-1 0,1 1 0,-6 12 0,10-19-301,0 0 1,1 1-1,-1-1 0,1 0 1,-1 1-1,1-1 1,-1 1-1,1-1 1,0 1-1,-1-1 1,1 1-1,0-1 1,0 1-1,0-1 1,0 1-1,0-1 1,1 1-1,-1-1 1,0 0-1,1 1 1,-1-1-1,1 1 1,-1-1-1,1 0 0,0 1 1,0-1-1,0 0 1,-1 0-1,1 1 1,0-1-1,0 0 1,1 0-1,-1 0 1,0 0-1,0-1 1,0 1-1,1 0 1,-1 0-1,0-1 1,1 1-1,-1-1 1,0 1-1,1-1 1,-1 1-1,1-1 0,-1 0 1,1 0-1,-1 0 1,1 0-1,-1 0 1,1 0-1,-1 0 1,1 0-1,1-1 1,5 0-67,-1 1 0,1-2 0,0 1 1,-1-1-1,0 0 0,1-1 0,-1 1 0,0-1 1,9-6-1,4-7-354,-1-1 0,0-1 1,20-26-1,16-16 55,-56 70 395,-29 61 675,23-57-451,1 0 1,0 0 0,0 0-1,2 1 1,0 0 0,0 0-1,-2 29 1,6-43-247,1 0 0,-1 0 0,0 0 1,1 0-1,-1-1 0,0 1 0,1 0 0,-1 0 1,1-1-1,-1 1 0,1 0 0,0-1 1,-1 1-1,1 0 0,0-1 0,-1 1 0,1-1 1,0 1-1,0-1 0,-1 1 0,1-1 0,0 0 1,0 1-1,0-1 0,0 0 0,-1 0 0,1 0 1,0 1-1,0-1 0,0 0 0,0 0 0,0 0 1,0 0-1,0-1 0,0 1 0,-1 0 1,1 0-1,0 0 0,1-1 0,41-12-109,-6-6-946,-2-2-1,61-47 0,-3 3 404,-93 64 701,1 0-1,0 1 1,0-1 0,0 0-1,0 1 1,0-1 0,-1 1-1,1 0 1,0-1 0,0 1-1,0 0 1,0-1 0,0 1-1,1 0 1,-1 0 0,0 0-1,0 0 1,0 0 0,2 0-1,-3 1-20,0-1 0,1 1-1,-1-1 1,1 1 0,-1-1 0,0 1-1,0-1 1,1 1 0,-1 0-1,0-1 1,0 1 0,0-1-1,1 1 1,-1 0 0,0-1-1,0 1 1,0 0 0,0-1 0,0 1-1,0 0 1,0-1 0,-1 1-1,1-1 1,0 2 0,-20 59 1402,7-22-453,13-38-1002,0-1 1,1 1 0,-1-1-1,1 1 1,-1-1 0,1 1-1,-1-1 1,1 1-1,-1-1 1,1 1 0,0-1-1,-1 1 1,1-1-1,0 0 1,-1 1 0,1-1-1,0 0 1,-1 0 0,1 0-1,0 0 1,0 1-1,-1-1 1,1 0 0,0 0-1,0 0 1,-1 0 0,1-1-1,0 1 1,0 0-1,29-2-1555,-17 1 296,5-1-997,0-1 0,1 0 1,-1-1-1,-1-1 1,1-1-1,19-9 1,-13 3-2172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5.7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212 242 12075,'0'0'10538,"-11"-2"-9294,5 1-1155,0 0 0,0 0-1,0 0 1,0 1 0,0 0-1,0 0 1,0 1 0,0-1-1,0 1 1,0 1 0,0-1-1,0 1 1,0 0 0,1 0-1,-1 1 1,1 0 0,-6 3-1,-43 35 869,50-38-828,1 0 0,-1 1 1,1 0-1,0 0 1,0 0-1,0 0 0,1 0 1,0 1-1,-1-1 1,2 1-1,-4 8 0,5-12-111,0 0-1,0 0 0,0 0 1,1 0-1,-1-1 0,0 1 0,0 0 1,1 0-1,-1 0 0,0 0 0,1-1 1,-1 1-1,0 0 0,1 0 1,0-1-1,-1 1 0,1 0 0,-1-1 1,1 1-1,0 0 0,-1-1 1,1 1-1,0-1 0,0 1 0,-1-1 1,1 0-1,0 1 0,0-1 0,0 0 1,-1 1-1,1-1 0,0 0 1,0 0-1,0 0 0,0 0 0,0 0 1,0 0-1,-1 0 0,1 0 1,2-1-1,40-2 134,-29-1-343,0 0 0,0-1 0,0 0 0,-1-2 0,0 1 0,0-1 0,16-13 0,7-7-991,34-33 0,-41 33 429,35-43 1,-55 59 787,-1 0 0,0 0 0,-1-1 1,0 0-1,-1-1 0,0 1 0,6-20 0,-12 32 1,0-1-1,1 1 0,-1-1 0,0 1 0,0-1 0,0 1 0,0-1 0,1 1 0,-1-1 0,0 1 0,0 0 1,0-1-1,0 1 0,0-1 0,0 1 0,0-1 0,-1 1 0,1-1 0,0 1 0,0-1 0,0 1 1,0-1-1,0 1 0,-1 0 0,1-1 0,0 1 0,0-1 0,-1 1 0,1 0 0,0-1 0,-1 1 1,1 0-1,0-1 0,-1 1 0,1 0 0,-1-1 0,1 1 0,-1 0 0,1 0 0,0 0 0,-1-1 0,1 1 1,-1 0-1,1 0 0,-1 0 0,1 0 0,-1 0 0,1 0 0,-1 0 0,-26 9 797,15 1-606,0 0 1,0 0-1,1 2 0,1-1 1,-1 1-1,-11 19 1,1 2 853,-25 50 1,40-71-878,1 1 1,0-1-1,1 1 0,0 0 1,1 0-1,0 1 1,1-1-1,1 1 0,0-1 1,2 24-1,-1-35-199,1-1 0,-1 1 0,1 0 0,-1-1 0,1 0 0,0 1 0,-1-1 0,1 1 0,0-1 0,0 0 0,0 1 0,0-1 0,0 0 0,0 0 0,0 0 0,1 0 0,-1 0 1,0 0-1,1 0 0,-1 0 0,0-1 0,1 1 0,-1 0 0,1-1 0,-1 1 0,4 0 0,44 2-2808,-38-3 1076,-10-1 1291,0 0 0,0 0 0,0 0 0,0 0-1,0 0 1,0-1 0,0 1 0,0 0 0,0 0 0,0-1 0,-1 1 0,1-1 0,0 1 0,-1 0-1,1-1 1,-1 1 0,0-1 0,0 1 0,1-1 0,-1 1 0,0-3 0,1-3-2688,3-15-7295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6.2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1 299 11691,'0'0'16554,"9"4"-15651,-6-2-863,1 0 18,0 1-1,0-1 1,0 0-1,1 0 0,-1 0 1,1-1-1,-1 0 0,1 0 1,0 0-1,-1 0 0,1-1 1,0 1-1,0-1 0,-1-1 1,1 1-1,0-1 0,0 1 1,-1-1-1,1-1 0,-1 1 1,9-4-1,-4 0-64,0-1 0,0 0 0,-1-1-1,0 0 1,11-12 0,-17 17-26,0 0-1,0 0 1,0 0-1,0 0 1,-1 0 0,1-1-1,-1 1 1,1 0-1,-1-1 1,0 0 0,0 1-1,0-1 1,0 0-1,-1 1 1,1-1 0,-1 0-1,0 0 1,0 1-1,0-1 1,0 0 0,0 0-1,0 0 1,-1 1-1,1-1 1,-1 0 0,-1-3-1,1 5 23,0 0 0,0 0-1,0 1 1,1-1 0,-1 0-1,0 1 1,0-1 0,-1 1 0,1-1-1,0 1 1,0-1 0,0 1-1,0 0 1,0 0 0,0 0-1,0-1 1,-1 1 0,1 0 0,0 0-1,0 0 1,0 1 0,0-1-1,-1 0 1,1 0 0,0 1-1,0-1 1,0 0 0,0 1 0,0-1-1,0 1 1,0 0 0,0-1-1,0 1 1,0 0 0,-1 0-1,-34 27 8,24-15 130,0 1-1,2 0 0,0 1 1,0 0-1,-11 23 1,17-29-18,1 1 0,-1-1 0,2 1 0,-1 0 0,1 0 0,1 0 1,0 0-1,0 0 0,1 0 0,0 0 0,2 11 0,-2-19-95,0 0-1,1 0 1,-1 0-1,1 0 1,0 0-1,-1-1 1,1 1-1,0 0 1,0 0 0,0-1-1,0 1 1,0 0-1,0-1 1,1 1-1,-1-1 1,1 0-1,-1 1 1,1-1-1,-1 0 1,1 0-1,-1 0 1,1 0 0,2 1-1,0-1 1,1 0 0,-1 0 0,1 0 0,-1 0 0,1-1 0,0 1-1,-1-1 1,1 0 0,7-2 0,2 0-89,-1-1 0,0 0 0,0-1 0,0 0 1,-1-1-1,13-7 0,35-25-682,-3-3 0,-1-2 0,-2-3 0,-2-2-1,84-98 1,-132 140 738,2-1 76,0 0 0,-1 0 0,0-1 0,0 1 0,-1-1 0,1-1 0,-2 1 0,1-1 0,-1 1 0,0-1 0,2-11 0,-5 18-34,0 1 1,0-1-1,0 1 0,0 0 1,0-1-1,0 1 1,0 0-1,0-1 1,-1 1-1,1 0 0,0 0 1,0-1-1,0 1 1,-1 0-1,1-1 1,0 1-1,0 0 1,-1 0-1,1 0 0,0-1 1,0 1-1,-1 0 1,1 0-1,0 0 1,-1 0-1,1-1 0,0 1 1,-1 0-1,1 0 1,0 0-1,-1 0 1,1 0-1,-1 0 1,1 0-1,0 0 0,-1 0 1,1 0-1,0 0 1,-1 0-1,1 0 1,-1 1-1,-16 2 103,4 2-30,0 0 0,0 1 0,1 1 0,0 0 0,0 1 0,0 0-1,-18 18 1,0 2 321,-37 46 0,58-64-311,1 2 0,0-1 0,1 1 0,0 0 0,1 0 0,0 1 0,1 0 0,0 0 0,-4 21 1,8-30-82,1 0 1,-1 1-1,1-1 1,-1 0-1,1 1 1,1-1-1,-1 0 1,1 0-1,-1 1 1,1-1-1,0 0 1,1 0-1,-1 0 1,1 0 0,-1 0-1,1 0 1,1 0-1,-1 0 1,0-1-1,1 1 1,0-1-1,0 0 1,0 0-1,0 0 1,0 0-1,1 0 1,-1-1-1,1 1 1,0-1-1,-1 0 1,1 0 0,0-1-1,7 3 1,5 0-688,-1 0 0,1-1 0,0-1 0,0-1 0,0 0 1,0-1-1,0 0 0,0-1 0,0-1 0,0-1 0,26-8 0,3-8-7889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6.9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1 222 16271,'0'0'1244,"16"-8"-560,22-6-211,1 1 0,0 2-1,0 1 1,58-6 0,478-7 1824,-390 21-2181,1290-49-1449,-1032 32 1668,445 4 3580,-675 14-4168,-187 2-207,34-1-518,-56-1 511,-1 1 0,1-1-1,-1 1 1,1-1 0,-1 0 0,1 0 0,-1-1 0,0 1 0,1-1 0,-1 1-1,0-1 1,5-4 0,5-15-7284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0:08.7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285 1 8232,'0'0'5685,"-9"4"-5071,2 0-426,0-1 0,1 2 0,-1-1 0,1 1 0,0 0 0,-8 9 0,12-13-139,1 1 0,0-1-1,0 0 1,0 1-1,0-1 1,0 1-1,1-1 1,-1 1 0,0 0-1,1-1 1,-1 1-1,1 0 1,0-1-1,-1 1 1,1 0 0,0 0-1,0-1 1,0 1-1,0 0 1,0-1-1,1 1 1,-1 0 0,0 0-1,1-1 1,-1 1-1,1-1 1,0 1-1,-1 0 1,1-1 0,0 1-1,0-1 1,0 0-1,0 1 1,0-1-1,1 0 1,-1 1 0,0-1-1,1 0 1,-1 0-1,0 0 1,1 0-1,-1-1 1,1 1 0,1 1-1,9 4-4,-1 0 1,1 0-1,0-1 0,1-1 1,-1 0-1,23 4 0,85 6 113,-64-8-106,70 9 79,163 15-1077,-232-27 877,1-3-1,-1-3 0,60-9 0,366-37 1651,-405 41-1366,142-32-1,-217 40-202,-85 4 203,2 5-1,-127 28 1,80-12-481,-32 6 236,-139 22 103,236-46-25,0-2 0,-112-5-1,159-3 29,0 0 0,0 0-1,1-2 1,-1 0 0,1 0 0,1-1-1,-1-1 1,1 0 0,0-1 0,0-1-1,1 0 1,1 0 0,-1-1 0,1-1-1,-13-16 1,27 26-248,1 0 0,-1 1-1,0-1 1,1 0 0,-1 1 0,1 0 0,-1 0-1,4 0 1,204 2-759,197-3 1031,-114-31-78,-183 16-13,136-2 1,-70 18-73,-374-25 1390,116 12-1324,-81-2-1,81 15 6,0 4 0,1 3 0,-1 3 1,2 4-1,-110 34 0,-82 44 6,150-47 15,-205 47 0,304-88-37,0 0 0,0-1 0,-1-2 0,-38-1 0,56 0-136,0-1 1,0 1-1,0-1 1,1 0-1,-1 0 0,0-1 1,0 1-1,1-1 0,-1 0 1,1-1-1,0 1 1,-1-1-1,1 1 0,0-1 1,1-1-1,-1 1 0,1 0 1,-1-1-1,1 0 1,0 0-1,0 0 0,0 0 1,1 0-1,0 0 0,-1-1 1,2 1-1,-4-9 1,-1-35-3332,5-3-1542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0:48.6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1031 6 9033,'-8'-1'4430,"-31"-2"-4441,1 2-1,-1 1 1,-49 8-1,70-6-55,0 2 0,0 0 0,1 1 0,0 0 0,0 2 1,0 0-1,1 1 0,0 0 0,-28 21 0,-25 31 29,2 3-1,4 2 1,2 4-1,-79 115 1,111-142 178,2 2-1,2 0 1,2 2 0,2 0-1,2 2 1,2 0 0,2 1-1,3 1 1,1 0 0,3 0-1,-3 87 1,9-62-127,1 318 310,6-301-232,3-1 0,25 112 0,-27-175-87,2-1 1,0 1-1,2-2 1,1 1-1,1-2 1,1 1-1,2-2 1,23 32-1,-25-40 14,1-1 1,0 0-1,1-1 0,1-1 0,0-1 1,1 0-1,0-1 0,1-1 0,0 0 1,1-2-1,0 0 0,27 8 0,-1-6 26,1-2 0,0-1 0,0-3 0,0-1 0,0-3 0,0-1 0,0-3 0,0-1 0,0-3-1,71-21 1,-8-6-94,-2-4 0,-2-5 0,113-66 0,-116 54-167,-3-5 0,178-143-1,-236 169 200,-1-1 0,-3-3-1,-1-1 1,-2-2 0,-1-1-1,-3-1 1,-1-2 0,36-81-1,-53 96 112,-1 0 0,-2-1 0,-1 0 0,-2-1-1,5-56 1,-10 64 5,-1 0 0,-2 1-1,0-1 1,-1 1 0,-1 0-1,-2 0 1,0 0 0,-13-32-1,1 17 145,-2 0-1,-2 1 0,-1 1 0,-2 1 1,-52-57-1,34 49-71,-1 3-1,-1 1 1,-87-55 0,46 43-261,-2 4 0,-2 4 0,-2 4-1,-180-52 1,164 65-828,-1 4 0,-138-11-1,-66 24-4078,181 16 1629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12.7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4132,'0'0'7047,"13"25"-4485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13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0 288,'21'106'19870,"-26"-116"-18418,-7-12-878,16 50-235,3-2-1385,-2-3 3069,-9-51-411,0 17-1614,3 34 1,3 36 14,4 54-328,-23-146 492,12-3-109,1 0 0,1-71-1,4 82-57,-1 24-37,-2 25-53,1 0 70,5 42-1,0 4 22,-4-68-96,1-5-134,-1 1 140,0 0 1,0 0-1,0 1 1,0-1 0,0 0-1,0 0 1,1 1-1,-1-1 1,1 0-1,0 1 1,-1-1 0,1 1-1,0-1 1,0 1-1,1-3 1,-1 5-98,-1-13-463,0 8-1324,0 13 134,0 13-4364,0-10 166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35 279 12011,'-6'-9'1212,"2"2"-795,0 1 0,0-1-1,1 0 1,0 0 0,0-1-1,1 1 1,-3-12 0,5 15-260,0 0 0,-1 1 1,1-1-1,1 0 0,-1 0 0,0 0 0,1 1 1,0-1-1,0 0 0,0 1 0,0-1 1,1 0-1,-1 1 0,1 0 0,0-1 1,0 1-1,0 0 0,1 0 0,-1 0 1,6-5-1,7-4-8,1-1 0,1 2 0,0 0 0,0 1 0,1 1 0,1 1 0,-1 0 0,1 1 0,1 1 0,-1 1 0,24-3 0,3 1-154,0 3-1,1 1 1,80 6 0,-108-1-121,-1 0-1,1 2 1,-1 0 0,1 1 0,-1 1 0,31 15-1,-43-18 56,0 1-1,0-1 0,0 1 1,-1 0-1,0 1 0,0-1 0,0 1 1,-1 0-1,1 0 0,3 6 1,-6-7 30,0-1 1,0 1-1,-1 0 1,0 0 0,1 0-1,-1 0 1,0-1-1,-1 2 1,1-1 0,-1 0-1,0 0 1,0 0-1,0 0 1,0 0 0,-1 0-1,0 0 1,0 0 0,-1 4-1,-1-1 57,0 0 0,0-1 0,-1 1-1,0-1 1,0 1 0,-1-1 0,0 0 0,0-1-1,0 1 1,-10 6 0,-68 49 364,57-44-202,-28 16 280,36-23-351,1 0 1,1 1 0,0 0 0,1 2 0,-18 17 0,32-30-127,0 1-1,0-1 1,0 1 0,1 0 0,-1 0 0,0-1 0,0 1 0,1 0 0,-1 0 0,0 0 0,1 0 0,-1 0 0,1 0 0,0 0 0,-1 0 0,1 0 0,0 0-1,-1 0 1,1 0 0,0 0 0,0 0 0,0 0 0,0 1 0,0-1 0,0 0 0,0 0 0,0 0 0,1 0 0,-1 0 0,0 0 0,1 0 0,-1 0 0,0 0 0,1 0-1,0 0 1,-1 0 0,1 0 0,-1 0 0,1 0 0,0-1 0,0 1 0,-1 0 0,1 0 0,0-1 0,0 1 0,0-1 0,0 1 0,2 0 0,5 3-109,1-1 0,0-1 1,0 1-1,17 1 1,-11-2 353,-9-1-172,12 2-124,-1 0 0,1 1 0,-1 1 0,0 1 0,17 8-1,-29-11-43,-1-1-1,1 1 0,-1 0 0,0 0 0,0 1 0,0-1 0,-1 1 0,1 0 0,-1 0 0,0 0 0,0 0 0,0 1 0,0-1 0,-1 1 0,0 0 0,0 0 0,0-1 0,-1 1 0,1 0 0,-1 1 0,-1-1 0,2 6 0,3 36-1399,1-18-2273,1-16-691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11851,'0'0'8825,"-11"2"-6610,-3 2-1621,1 0 1,-1 1-1,1 0 0,-14 7 0,22-9-498,0-1-1,1 1 0,-1 0 0,0 0 1,1 0-1,0 1 0,0-1 0,0 1 1,0 0-1,1 0 0,-1 1 1,1-1-1,0 1 0,1-1 0,-1 1 1,-2 8-1,5-12-115,0 0 0,0 0 1,0 0-1,0 0 0,1 0 0,-1 0 1,0 0-1,1 0 0,-1 0 0,1 0 1,0 0-1,-1 0 0,1 0 0,-1 0 1,1 0-1,0-1 0,0 1 0,0 0 1,-1 0-1,1-1 0,0 1 0,0-1 0,0 1 1,0-1-1,0 1 0,0-1 0,0 0 1,0 1-1,0-1 0,0 0 0,0 0 1,0 0-1,0 0 0,2 0 0,51 8-1037,-38-6 142,-3 0 388,1 1 0,-1 1 0,0 0 0,14 6 1,-26-9 518,1 0 0,0 0 0,-1 0 1,1 0-1,0 0 0,-1 0 0,1 0 1,-1 0-1,0 1 0,1-1 0,-1 1 1,0-1-1,0 1 0,0-1 0,0 1 1,1 2-1,-2-2 55,0-1-1,0 1 1,0-1-1,0 1 1,0-1 0,-1 0-1,1 1 1,0-1 0,-1 1-1,1-1 1,-1 0 0,0 1-1,1-1 1,-1 0 0,0 0-1,0 1 1,0-1 0,0 0-1,0 0 1,0 0-1,0 0 1,0 0 0,0 0-1,0-1 1,-2 2 0,-11 8 182,0-1-1,0 0 1,0-1 0,-1-1 0,-16 5 0,18-7-993,0-1 1,0-1-1,-23 3 0,-1-5-7046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16.5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175 0 6374,'16'17'9502,"-4"36"-9580,10 107 0,-8-47 26,-10-73-452,-2 0 0,-4 41 0,1-17 922,-4 96 217,-5 242 2899,-3-253-1885,0 1-1675,11-98 115,-3-1 1,-13 56-1,8-55-15,3-1 1,-1 58-1,5-58 0,-10 65 1,6-66-54,-2 65 1,0 42 57,0-28-78,-11 191 24,-2 86-124,-1 202-19,16-481-5,0-3 146,-14 801-323,37-484 444,-7-271-154,15 163-124,-4-171 515,-1 169 1,-13-266 1946,-7-64-2238,1 0 0,0 1 0,-1-1 0,1 0 1,0 0-1,0 0 0,0 1 0,0-1 0,0 0 1,0 0-1,0 1 0,1-1 0,-1 0 0,0 0 1,1 1-1,0 0 0,1 5-2269,-6-22-8418,1 6-475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06.6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1199 6118,'0'0'10041,"-4"7"-8615,-12 19-17,94-113 1116,91-166-2376,5-10-447,-68 116 115,70-94 191,-126 180 76,101-97 1,-150 157-97,1-1-22,0 0-1,0 0 0,0 0 1,0 1-1,0-1 1,0 1-1,0-1 0,1 1 1,-1 0-1,1 0 1,-1 0-1,1 0 0,2 0 1,-16 20-4584,-6-4 924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07.2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 6438,'0'0'13997,"2"12"-13719,3 46-129,-3 0 1,-3 1-1,-10 71 0,2-5 1165,13-109-831,8-21 156,19-31 663,-23 24-939,15-15-32,82-94 1142,-84 100-3021,38-29 0,-45 39-3721,-6 1-4132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10.6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1098 206 1698,'0'0'8877,"-10"-2"-6896,4 2-1982,0-1 0,0 0-1,0 0 1,0 0 0,0-1 0,1 0 0,-1 0 0,0-1-1,1 1 1,-1-1 0,1-1 0,0 1 0,0-1 0,0 1-1,1-2 1,-1 1 0,1 0 0,0-1 0,0 0 0,1 0 0,-1 0-1,-3-7 1,4 1 22,-2 1-1,1-1 1,-1 1-1,-1 0 1,0 0-1,-1 1 1,-7-9-1,10 14-8,0 0 0,0 1 0,-1-1 0,1 1 0,-1 0 0,0 1 0,0-1 0,0 1 0,0 0 0,0 0 0,-1 1 0,1-1 0,-1 1 1,1 1-1,0-1 0,-10 0 0,-9 2-34,0 1 0,1 1 0,-1 1 0,1 1 0,-1 2 0,2 0 0,-1 1 0,1 1 0,-25 14 0,-29 20-53,-80 58 0,141-91 87,-7 6 10,0 2 1,1 0-1,1 1 0,1 1 1,0 1-1,2 0 0,0 1 1,2 1-1,0 1 0,2 0 1,0 1-1,2 0 0,1 1 1,1 0-1,-7 33 1,-3 19-39,3 2 0,4 0-1,3 0 1,3 1 0,5 0 0,11 115 0,-3-150 58,1-1 0,3 0 0,1-1 0,3 0 0,1-2 0,2 1 0,2-2-1,2-1 1,2 0 0,1-2 0,2 0 0,1-2 0,3-2 0,0 0-1,50 40 1,-38-40-105,2-1-1,1-2 0,1-3 0,1-1 0,2-3 0,0-1 0,1-3 1,2-3-1,0-1 0,0-3 0,1-2 0,82 5 0,-97-13 41,1-1 0,-1-3-1,1-1 1,-1-1 0,1-3 0,-2-1-1,1-2 1,-1-2 0,0-1-1,66-32 1,-54 16 72,-1-2-1,-2-3 1,-1-1 0,-1-3-1,-2-1 1,-2-2 0,-2-2 0,-2-2-1,-1-1 1,48-81 0,-56 78 35,-2-1 0,-2-1 1,-3-2-1,-2 0 1,-2 0-1,-2-2 0,-3 0 1,-2 0-1,-3-1 0,-2 0 1,-2-62-1,-5 87-11,-1-1-1,-2 1 1,-1 0-1,-1 0 1,-2 1-1,0 0 1,-26-51-1,16 45-54,-2 1 0,-1 0 0,-1 2 0,-2 1 0,-46-45 0,32 40-7,-2 1 0,-2 3-1,-1 1 1,-1 2 0,-2 2 0,0 3-1,-2 1 1,0 2 0,-70-18 0,42 20-184,0 3 0,-1 3 1,0 4-1,-1 3 1,0 4-1,0 3 0,0 4 1,-77 15-1,109-11-806,1 3-1,0 2 0,-63 28 1,-7 18-2368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1.4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80 0 9577,'0'0'14440,"0"11"-14071,-9 52 762,-2 0 1,-27 86 0,26-106-1052,10-37-31,0 0 0,0 0 0,1 0 0,0 1 0,0-1 0,1 0 0,0 1 0,0-1 0,1 10-1,0-14-23,0 0 0,0 0 0,0 0 0,1 0 0,-1 0 0,0 0-1,1-1 1,-1 1 0,1 0 0,0-1 0,0 1 0,0-1-1,-1 0 1,1 0 0,0 1 0,1-1 0,-1 0 0,0-1 0,0 1-1,0 0 1,1-1 0,-1 1 0,0-1 0,0 0 0,1 1-1,-1-1 1,4-1 0,17 4-350,1-2 0,-1-1 0,27-3 0,-40 2-1079,0-1 0,-1 0-1,1-1 1,-1 0-1,0 0 1,11-6 0,10-8-8248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2.0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 1 10602,'0'0'15289,"-11"0"-14888,6 0-404,1 0 1,-1 1 0,0-1-1,0 1 1,0 0 0,1 0 0,-1 1-1,0-1 1,1 1 0,-1 0-1,1 0 1,0 1 0,0-1 0,-1 1-1,2 0 1,-1 0 0,0 0-1,1 1 1,-1-1 0,-3 7-1,3-6 32,0 1-1,0 0 1,1 0-1,0 0 0,0 1 1,0-1-1,0 1 0,1-1 1,0 1-1,0 0 0,1 0 1,-2 9-1,4-14-9,0 0-1,-1 0 1,1 0 0,0-1-1,0 1 1,-1 0 0,1 0-1,0-1 1,0 1 0,0-1-1,0 1 1,0 0 0,0-1 0,0 0-1,0 1 1,0-1 0,0 0-1,1 0 1,-1 1 0,0-1-1,0 0 1,0 0 0,0 0-1,0 0 1,0 0 0,1-1 0,-1 1-1,0 0 1,0 0 0,1-1-1,3 0 59,4 0-16,0-1 0,0 0 0,0 0 0,0-1 0,-1-1 0,1 1-1,-1-1 1,0-1 0,13-8 0,-7 3-13,0 0 0,-1-1 0,-1-1 0,16-17 0,-42 80-608,14-50 561,-4 8 145,0 0-1,1 0 1,0 1-1,1-1 1,0 1-1,-2 15 0,4-24-129,0-1 0,0 0 0,1 1 0,-1-1 0,0 1 0,0-1-1,0 0 1,0 1 0,0-1 0,0 0 0,1 1 0,-1-1 0,0 1 0,0-1-1,0 0 1,1 0 0,-1 1 0,0-1 0,1 0 0,-1 1 0,0-1-1,0 0 1,1 0 0,-1 0 0,1 1 0,-1-1 0,0 0 0,1 0 0,-1 0-1,0 0 1,1 0 0,-1 0 0,1 1 0,20-3 394,18-12 178,13-15-370,-20 9-380,54-21-1,-85 40 135,-1 1 0,1 0 0,-1-1 0,1 1 0,0 0 0,-1 0 0,1-1 0,-1 1 0,1 0 0,-1 0 1,1 0-1,0 0 0,-1 0 0,1 0 0,-1 0 0,1 0 0,0 0 0,-1 0 0,1 0 0,-1 0 0,1 0 0,0 1 0,-1-1 0,1 0 0,-1 0 0,1 1 0,-1-1 0,1 0 0,-1 1 0,1-1 0,-1 0 0,1 1 0,-1-1 0,1 1 1,-1-1-1,0 1 0,1-1 0,-1 1 0,0-1 0,0 1 0,1-1 0,-1 1 0,0-1 0,0 1 0,0 0 0,1-1 0,-1 1 0,0-1 0,0 1 0,0 0 0,0-1 0,0 1 0,0-1 0,-1 2 0,-7 43 239,4-23 459,7-22-578,0 0 0,0-1 0,0 1 0,0-1 0,0 0-1,0 0 1,0 0 0,0 0 0,3-3 0,13-7-72,0 1 0,30-11 0,-41 19-473,0-1-1,0 1 1,0 1 0,1 0 0,12-1 0,-20 2 366,-1 0 0,1 0 0,0 0 0,-1 0 0,1 0 0,0 0 1,-1 1-1,1-1 0,0 0 0,-1 0 0,1 1 0,0-1 0,-1 0 0,1 1 0,-1-1 0,1 0 0,-1 1 0,1-1 0,-1 1 0,1-1 0,-1 1 0,1-1 0,-1 1 0,0 0 1,1-1-1,-1 1 0,0-1 0,1 1 0,-1 0 0,0-1 0,0 1 0,0 0 0,1-1 0,-1 1 0,0 0 0,0 0 0,0-1 0,0 1 0,0 0 0,0-1 0,0 1 0,-1 0 1,1-1-1,0 1 0,0 0 0,-1-1 0,1 1 0,0 0 0,0-1 0,-1 1 0,0 0 0,-18 34-7868,13-26 957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2.4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250 187 16848,'0'0'5547,"-12"0"-4266,-1 1-1127,1 0 1,-1 2-1,1-1 0,-1 1 1,1 1-1,0 0 1,0 1-1,1 1 0,-1-1 1,1 2-1,1-1 1,-13 11-1,17-13-79,0 0 1,1 1-1,-1 0 1,1 0-1,0 0 0,1 0 1,-1 1-1,1 0 1,0 0-1,0 0 0,1 0 1,0 1-1,0-1 1,0 1-1,-2 12 0,5-18-61,0 1-1,0-1 0,1 0 0,-1 0 0,0 0 1,1 0-1,-1 0 0,1 0 0,0 0 0,-1 0 1,1 0-1,0 0 0,-1 0 0,1 0 0,0 0 0,0 0 1,0-1-1,0 1 0,0 0 0,0-1 0,0 1 1,0 0-1,0-1 0,0 1 0,0-1 0,0 0 0,0 1 1,1-1-1,-1 0 0,0 0 0,0 0 0,0 0 1,0 0-1,1 0 0,-1 0 0,0 0 0,2-1 1,51-4 568,-37 0-501,1-1-1,-1-1 1,-1 0-1,1-1 1,-1-1 0,22-16-1,84-72 55,-102 79-87,-1 0 0,25-31 0,-38 41-48,0 1-1,-1-1 1,0 0 0,-1 0-1,0-1 1,0 1-1,0-1 1,-1 0-1,-1 0 1,3-14-1,-5 22-3,0 1 0,0-1 0,0 0 0,0 1 0,0-1-1,0 1 1,0-1 0,0 1 0,0-1 0,-1 0 0,1 1 0,0-1-1,0 1 1,-1-1 0,1 1 0,0-1 0,-1 1 0,1 0 0,0-1-1,-1 1 1,1-1 0,-1 1 0,1 0 0,-1-1 0,1 1 0,-1 0-1,1-1 1,-1 1 0,1 0 0,-1 0 0,1 0 0,-1-1 0,1 1-1,-1 0 1,0 0 0,1 0 0,-1 0 0,1 0 0,-1 0-1,1 0 1,-1 0 0,0 0 0,1 0 0,-1 1 0,1-1 0,-1 0-1,1 0 1,-2 1 0,-30 11-38,17-2 103,2 0 0,0 1 0,0 0 1,1 1-1,0 1 0,1 0 0,0 0 1,1 1-1,1 1 0,0-1 0,1 2 1,1-1-1,0 1 0,1 0 0,0 0 1,2 1-1,0-1 0,-3 26 0,7-39-92,0 0 0,0 0 0,0 0 0,1 0 0,-1 0 0,1 0 0,-1 0 0,1 0 0,0 0 0,0 0 0,1 0 0,-1 0 0,0-1 0,1 1 0,0 0 0,-1-1 0,1 0 0,0 1 0,0-1 0,1 0 0,-1 0 0,0 0 0,4 2 0,-1-1-427,-1-1 1,1 0-1,-1-1 0,1 1 1,-1-1-1,1 0 1,0 0-1,9 1 0,22-1-5862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2.9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66 8072,'0'0'21129,"12"8"-20601,-2-2-423,-1-1 0,1 0 0,0-1 0,0 0 0,1 0-1,-1-1 1,1 0 0,-1-1 0,1-1 0,19 2 0,-18-4-33,0 0 0,0 0 0,0-1 0,-1-1 0,23-7 0,-31 9-57,0 0-1,0 0 1,1 0-1,-1-1 1,0 1 0,-1-1-1,1 0 1,0 0-1,0 0 1,-1 0-1,1 0 1,-1 0 0,0-1-1,1 1 1,-1-1-1,0 0 1,-1 1-1,1-1 1,0 0 0,-1 0-1,1 0 1,-1 0-1,0 0 1,0-1-1,0-4 1,-1 6-18,-1 0 0,1 1 0,-1-1 0,0 0 0,0 1 0,0-1 0,0 1 0,0-1 0,0 1 0,0-1 0,0 1 0,0 0 0,-1 0 0,1-1 0,-1 1 0,1 0 0,-1 0 0,1 1 0,-1-1 0,1 0 0,-1 0 0,0 1 0,1-1 0,-1 1 0,0-1 0,0 1 0,1 0 0,-1 0 0,0 0 0,0 0 0,-2 0 0,-62 1-104,54 1 89,1 1-1,-1 0 1,1 1-1,0 1 1,0-1-1,1 2 0,-1 0 1,1 0-1,0 0 1,1 2-1,0-1 1,-16 17-1,18-17 21,0-1 1,1 1-1,0 0 0,1 1 0,0-1 0,0 1 0,1 0 0,-1 1 0,2-1 0,-1 1 1,1-1-1,1 1 0,-1 0 0,1 0 0,1 0 0,0 0 0,0 11 0,2-17-25,0 0-1,-1 0 1,2 0-1,-1 0 1,0 0 0,1 0-1,-1-1 1,1 1-1,0 0 1,-1-1-1,1 0 1,1 1-1,-1-1 1,0 0 0,0 0-1,1 0 1,0 0-1,-1-1 1,1 1-1,0-1 1,-1 1-1,1-1 1,0 0 0,0 0-1,0 0 1,0-1-1,0 1 1,6-1-1,7 3-865,1-2 0,-1 0 0,0-1 0,18-2 0,23-9-4871,2-12-3625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3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234 1 5605,'0'0'20868,"-8"3"-20868,4-2-16,-1 1 1,1 0-1,1-1 0,-1 2 0,0-1 1,0 0-1,1 1 0,-1 0 0,1 0 1,0 0-1,0 0 0,0 0 1,0 1-1,1-1 0,-1 1 0,1 0 1,0 0-1,-2 5 0,0 2 232,0-1 0,0 1 0,2 0 0,-1 0 0,1 1 0,1-1 0,0 0 0,1 1 0,0-1 0,0 1 0,3 12 0,0 31 75,-3-52-280,-1-1-1,0 0 1,0 0 0,0 1 0,0-1-1,0 0 1,0 0 0,0 0 0,-1 0-1,1 0 1,-1-1 0,1 1 0,-1 0-1,0-1 1,0 1 0,0-1 0,1 1-1,-2-1 1,1 0 0,0 0 0,0 0-1,0 0 1,0 0 0,-1-1 0,-3 2 0,1-1-121,-1 1 0,1-1 1,-1 1-1,0-2 0,0 1 1,0-1-1,1 1 0,-1-2 1,-9 0-1,-6-14-2713,12 2-2388,3 2-3368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5.4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173 342 5541,'0'0'497,"9"-9"1387,3-3-1435,43-43 2392,-50 50-1685,0 0 0,-1-1 0,0 0-1,0 1 1,0-1 0,-1-1 0,0 1 0,5-13 0,-8 18-1018,0 1 1,0-1-1,0 0 1,0 1-1,0-1 0,0 0 1,0 1-1,0-1 1,0 0-1,0 1 0,0-1 1,0 0-1,-1 1 1,1-1-1,0 1 0,0-1 1,-1 0-1,1 1 0,0-1 1,-1 1-1,1-1 1,-1 1-1,1-1 0,-1 1 1,1-1-1,-1 1 1,1 0-1,-1-1 0,1 1 1,-1-1-1,1 1 0,-1 0 1,0-1-1,-30-1 832,22 3-1029,-1 0 0,1 1 1,0 1-1,-15 5 0,5 1 61,0 2-1,0 0 1,1 1-1,-17 16 0,27-22 10,1 0-1,1 1 0,-1 0 0,1 0 0,0 1 0,1 0 0,-1 0 0,2 0 0,-1 1 0,1-1 0,-5 17 0,8-24-7,1 1 0,-1-1 0,1 1 0,-1 0-1,1-1 1,0 1 0,-1 0 0,1-1-1,0 1 1,0 0 0,0-1 0,1 1 0,-1 0-1,0-1 1,1 1 0,-1 0 0,1-1 0,-1 1-1,1-1 1,0 1 0,-1-1 0,1 1 0,0-1-1,0 1 1,0-1 0,0 0 0,0 0 0,1 1-1,-1-1 1,0 0 0,1 0 0,-1 0 0,0 0-1,1-1 1,-1 1 0,1 0 0,-1 0 0,1-1-1,0 1 1,-1-1 0,1 0 0,0 1 0,-1-1-1,1 0 1,3 0 0,4 0 28,0 0 0,0-1 1,0 0-1,0 0 0,-1-1 1,1-1-1,13-4 0,10-9 15,0-1 0,-2-1 0,0-2 0,-1 0 0,-1-3 0,-1 0 0,-1-1 0,-1-2 0,36-49-1,-53 67-23,-2-1 0,1-1 0,-1 1 0,-1-1-1,0 0 1,0-1 0,-1 1 0,0-1 0,-1 0-1,0 0 1,3-20 0,-6 31-22,0-1 1,0 1-1,0 0 0,0-1 1,0 1-1,0 0 0,-1-1 1,1 1-1,0 0 1,0-1-1,0 1 0,0 0 1,0-1-1,-1 1 0,1 0 1,0-1-1,0 1 0,0 0 1,-1 0-1,1-1 0,0 1 1,-1 0-1,1 0 0,0-1 1,0 1-1,-1 0 1,1 0-1,0 0 0,-1 0 1,1-1-1,0 1 0,-1 0 1,1 0-1,0 0 0,-1 0 1,1 0-1,-1 0 0,1 0 1,0 0-1,-1 0 0,1 0 1,0 0-1,-1 0 1,1 0-1,0 0 0,-1 1 1,1-1-1,0 0 0,-1 0 1,1 0-1,0 0 0,-1 1 1,1-1-1,0 0 0,-1 0 1,1 1-1,0-1 0,0 0 1,-1 0-1,1 1 0,0 0 1,-21 16-87,7 0 70,1 1 0,1 0 0,1 0 0,1 1 0,0 1 0,1 0 0,1 0 0,1 1 0,1-1 0,1 2 0,-4 32 0,9-51 20,-1 1-1,1-1 1,0 0 0,0 1 0,1-1 0,-1 1-1,1-1 1,-1 0 0,1 1 0,0-1-1,0 0 1,0 0 0,1 1 0,-1-1 0,1 0-1,0 0 1,0-1 0,0 1 0,0 0-1,0-1 1,1 1 0,-1-1 0,1 0 0,-1 1-1,1-1 1,0-1 0,0 1 0,0 0 0,0-1-1,0 1 1,0-1 0,1 0 0,-1 0-1,0 0 1,1-1 0,-1 1 0,0-1 0,5 0-1,2 1 21,-1-1 0,1-1 0,-1 0-1,0 0 1,0-1 0,1 0 0,-1 0 0,0-1-1,-1 0 1,1-1 0,0 0 0,-1 0-1,10-8 1,-4 1 8,0 0 0,18-22 0,-28 29-35,0 0-1,-1 0 1,0-1 0,0 1 0,0-1-1,0 0 1,-1 1 0,1-1 0,-1 0-1,-1 0 1,1-1 0,1-9 0,-3 15-5,0-1 1,0 1 0,0 0-1,0 0 1,-1-1 0,1 1-1,0 0 1,0 0-1,0-1 1,0 1 0,-1 0-1,1 0 1,0 0 0,0-1-1,-1 1 1,1 0 0,0 0-1,0 0 1,-1 0 0,1 0-1,0 0 1,-1-1 0,1 1-1,0 0 1,0 0-1,-1 0 1,1 0 0,0 0-1,-1 0 1,1 0 0,0 0-1,-1 0 1,1 0 0,0 0-1,0 1 1,-1-1 0,1 0-1,0 0 1,-1 0 0,1 0-1,0 0 1,0 0 0,-1 1-1,1-1 1,0 0-1,0 0 1,-1 0 0,1 1-1,0-1 1,0 0 0,0 1-1,-16 10-149,7-3 153,1 0-1,1 1 1,-1-1-1,1 2 0,1-1 1,0 1-1,0 0 0,1 0 1,1 1-1,-1-1 1,2 1-1,-1 0 0,1 1 1,-2 18-1,5-29 9,0 0-1,0 0 1,0 0-1,0 0 1,0 0-1,0-1 1,0 1-1,1 0 1,-1 0 0,0 0-1,0 0 1,1 0-1,-1 0 1,1-1-1,-1 1 1,1 0-1,-1 0 1,1-1-1,-1 1 1,1 0 0,0-1-1,-1 1 1,1 0-1,0-1 1,-1 1-1,1-1 1,0 1-1,0-1 1,0 0 0,-1 1-1,3 0 1,0-1 7,0 0 0,0 0 1,0 0-1,0 0 0,0 0 1,0-1-1,0 1 1,0-1-1,0 0 0,3-1 1,5-2-28,0-1 0,0 0 1,-1-1-1,12-8 0,22-29-141,3-2 186,-46 46-36,-1-1-1,0 0 1,1 0-1,-1 0 1,1 1-1,-1-1 1,0 0 0,1 0-1,-1 1 1,0-1-1,1 0 1,-1 1-1,0-1 1,1 0-1,-1 1 1,0-1 0,0 1-1,0-1 1,1 0-1,-1 1 1,0-1-1,0 1 1,0-1 0,0 1-1,0-1 1,0 0-1,0 1 1,0-1-1,0 1 1,0-1-1,0 1 1,0-1 0,0 1-1,0-1 1,0 1-1,-1 0 1,2 27 152,-1-25-148,0 9 24,0 0 1,1 0 0,1 0-1,3 12 1,-5-23-12,0 1 0,0-1 1,0 1-1,0-1 0,1 1 0,-1-1 0,1 1 1,-1-1-1,1 0 0,0 1 0,-1-1 0,1 0 0,0 1 1,0-1-1,0 0 0,0 0 0,0 0 0,0 0 1,0 0-1,0 0 0,1 0 0,-1 0 0,0-1 1,0 1-1,1 0 0,-1-1 0,1 1 0,-1-1 0,0 1 1,1-1-1,-1 0 0,1 1 0,-1-1 0,1 0 1,-1 0-1,1 0 0,-1 0 0,1-1 0,-1 1 1,1 0-1,-1-1 0,1 1 0,-1 0 0,0-1 1,1 0-1,1 0 0,0-2 63,0 0 0,0 1 0,0-1 0,0 0 0,-1-1 0,1 1 0,-1 0 0,0-1 0,0 1 0,0-1 0,0 0 0,0 1 1,-1-1-1,0 0 0,0 0 0,0 0 0,0-5 0,1-1 141,0 0 0,-1 0 0,-1 0 0,0-1 1,-2-18-1,2 27-227,0 1 0,-1 0 0,1-1 0,0 1 0,-1 0 0,1-1 0,-1 1 1,1 0-1,-1 0 0,1 0 0,-1-1 0,0 1 0,0 0 0,0 0 0,1 0 0,-1 0 1,0 0-1,0 0 0,-1 1 0,1-1 0,0 0 0,0 0 0,0 1 0,0-1 0,-1 1 1,1-1-1,0 1 0,-2-1 0,13 17-3452,-3-12 2495,0 0-1,1-1 1,0 0-1,0 0 0,-1-1 1,2 1-1,-1-2 0,0 1 1,0-1-1,15 0 1,32 1-7486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11115,'0'0'12812,"-1"14"-12279,-47 317 3605,44-299-4046,3-59-696,1-21-827,-12-18 214,8 50 1421,0 0 0,2-1 0,-1-18 0,22 45 10,-5 0-374,-1-1 1,1-1-1,1 0 0,23 9 1,-4-7-3330,1-3-4193,-4-3-6048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5.9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198 249 15919,'0'0'4516,"-12"-2"-1553,11 2-2898,-6-2 128,0 0 1,1 1-1,-1 0 1,0 0-1,0 1 1,0 0-1,0 0 1,1 0-1,-1 1 1,0 0-1,0 1 1,0-1-1,1 1 1,-1 1-1,1-1 1,0 1-1,0 0 1,0 0-1,-11 8 1,14-8-155,-1 0 0,1 0 0,0 1 0,0-1 0,0 0 0,0 1 0,0 0 0,1 0 0,0 0 0,0 0 0,0 0 0,0 0 0,1 1 0,-1-1 1,1 0-1,0 1 0,1-1 0,-1 1 0,1-1 0,0 1 0,0 6 0,1-9-30,-1-1 0,1 0 0,0 1-1,-1-1 1,1 0 0,0 1 0,0-1 0,0 0 0,0 0 0,0 0-1,0 0 1,1 0 0,-1 0 0,0 0 0,1 0 0,-1 0 0,0-1-1,1 1 1,-1-1 0,1 1 0,-1-1 0,1 1 0,-1-1 0,1 0-1,-1 1 1,1-1 0,-1 0 0,2 0 0,46-3 263,-40 1-242,1-1 0,-1 0 0,0-1 1,-1 0-1,1-1 0,-1 1 1,0-2-1,0 1 0,13-12 1,3-5 39,32-40 0,-38 41-42,-2 0 0,18-30 0,-29 42-23,0 0-1,0-1 0,-1 1 1,-1-1-1,0 0 0,0 0 1,-1 0-1,0-1 0,1-10 1,-3 20-26,0-1 1,0 0-1,0 0 1,0 0 0,0 1-1,-1-1 1,1 0-1,0 0 1,-1 1 0,0-1-1,1 0 1,-1 1-1,0-1 1,0 0 0,1 1-1,-1-1 1,-1 1-1,1 0 1,0-1 0,0 1-1,0 0 1,-3-2-1,1 1-13,1 1 0,-1 0 0,0 0 0,0 0 0,0 0 0,0 0-1,0 1 1,0-1 0,0 1 0,0 0 0,0 0 0,-4 0 0,-3 2-37,0-1 0,1 1 1,-1 0-1,1 1 0,-1 1 0,1-1 1,-14 9-1,-28 24-23,49-34 78,0-1 0,0 1 1,0-1-1,1 1 0,-1 0 1,0-1-1,1 1 0,0 0 1,-1 0-1,1 0 0,0 0 1,0 0-1,0 1 0,0-1 1,0 0-1,1 0 0,-1 1 1,1-1-1,-1 0 1,1 1-1,0-1 0,0 1 1,0-1-1,0 3 0,1-3 3,1-1 1,-1 1-1,0-1 0,0 0 0,1 1 1,-1-1-1,1 0 0,-1 0 0,1 0 1,0 0-1,-1 0 0,1 0 0,0-1 1,0 1-1,-1-1 0,4 1 1,40 9-30,-27-6-47,2 0 0,-1 1 0,0 0-1,0 2 1,0 1 0,31 17 0,-46-23 101,0 0 1,0 1 0,-1 0-1,1-1 1,-1 2 0,0-1 0,0 0-1,0 1 1,0-1 0,0 1 0,-1 0-1,0 0 1,1 0 0,-1 0 0,-1 0-1,1 0 1,-1 0 0,0 1-1,0-1 1,0 1 0,0-1 0,-1 1-1,0-1 1,0 1 0,0-1 0,0 1-1,-1-1 1,0 1 0,0-1 0,0 1-1,-3 7 1,-7 9-1361,-1-11-5739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0.5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60 215 384,'0'0'1693,"9"-5"-215,-6 4-2185,19-11 1500,8-7 3668,-28 18-3930,-1 0 1,1 0-1,-1 0 1,1 0 0,-1 0-1,1-1 1,-1 1 0,0 0-1,1-1 1,-1 1 0,0-1-1,0 1 1,0-1-1,0 0 1,-1 1 0,1-1-1,0 0 1,-1 1 0,1-1-1,-1 0 1,1 0 0,-1 0-1,0 1 1,0-1 0,0 0-1,0 0 1,0 0-1,0 0 1,-1 0 0,1 1-1,0-1 1,-2-2 0,1 3-511,1 1 0,-1-1 0,0 1 0,0-1 0,0 1 0,1-1 0,-1 1 1,0 0-1,0-1 0,0 1 0,0 0 0,0 0 0,0 0 0,0-1 0,0 1 1,0 0-1,0 0 0,0 1 0,0-1 0,0 0 0,0 0 0,1 0 0,-1 1 0,0-1 1,0 0-1,0 1 0,0-1 0,-1 2 0,-25 13-169,19-9 150,0 0-1,1 1 1,0 0 0,0 0-1,1 1 1,-1 0 0,2 0-1,-1 0 1,1 1 0,0 0-1,1 0 1,0 0 0,1 0-1,0 1 1,-2 9 0,5-18-1,0-1 1,0 1-1,0-1 1,-1 1 0,1-1-1,1 1 1,-1-1-1,0 1 1,0-1-1,0 1 1,0-1-1,0 1 1,0-1 0,1 1-1,-1-1 1,0 1-1,0-1 1,1 1-1,-1-1 1,0 1-1,0-1 1,1 0 0,-1 1-1,1-1 1,-1 0-1,0 1 1,1-1-1,-1 0 1,1 1 0,-1-1-1,1 0 1,-1 0-1,1 1 1,24-1 121,22-16 117,-20 2-120,-1-1 1,-1-1-1,0-2 1,-1 0-1,-1-2 0,-1 0 1,-1-1-1,-1-2 0,0 0 1,19-32-1,-27 26 54,-14 26-240,-7 17-85,-16 32 57,11-25 90,1 2 1,1 0-1,1 0 1,2 1-1,0 1 1,1-1-1,-7 41 1,15-63 10,0 0 0,0-1 1,0 1-1,0 0 0,0 0 1,0 0-1,0-1 1,0 1-1,1 0 0,-1 0 1,1-1-1,-1 1 0,1 0 1,0-1-1,0 1 0,0-1 1,0 1-1,0-1 1,0 1-1,0-1 0,0 0 1,0 1-1,1-1 0,1 1 1,0 0 10,0 0 1,0-1-1,1 0 1,-1 0-1,1 0 1,-1 0-1,1 0 1,-1-1 0,1 0-1,-1 1 1,7-2-1,3 0 32,0-1-1,1 0 1,-1-1 0,0-1 0,20-7-1,-10 0 13,1 0-1,22-17 0,-39 24-42,0-1 0,-1 0 0,0 0 0,0 0 0,0-1 0,-1 1 0,1-1 0,-1-1 0,-1 1-1,1-1 1,2-7 0,-6 13-4,0 0-1,-1 0 0,1 0 0,-1 0 1,1-1-1,-1 1 0,1 0 0,-1 0 1,0 0-1,0-1 0,0 1 0,1 0 1,-1 0-1,0 0 0,0-1 0,-1 1 1,1 0-1,0 0 0,0-1 0,-1 1 1,1 0-1,-1 0 0,1 0 0,-1 0 1,1 0-1,-1 0 0,0-2 0,-1 2-9,1 1 0,-1-1 0,0 0 0,1 0 0,-1 1 0,0-1 0,0 1 0,1 0 0,-1-1 0,0 1 0,0 0 0,1 0-1,-1 0 1,0 0 0,0 1 0,-2-1 0,-5 2-27,1 0-1,-1 0 1,1 1-1,-1 0 1,1 1-1,-12 6 1,9-2 8,-1 1-1,1 0 1,1 1-1,-17 18 1,24-24 13,0 0 0,0 0 0,0 0-1,1 1 1,-1-1 0,1 1 0,0-1 0,0 1 0,1 0 0,-1 0 0,1 0 0,0 0 0,1 0-1,-1 0 1,1 0 0,1 8 0,-1-10-82,1-1 0,0 0 0,0 1-1,0-1 1,1 0 0,-1 0 0,0 0 0,1 0-1,-1 0 1,1 0 0,0-1 0,0 1 0,-1-1-1,1 1 1,0-1 0,1 1 0,-1-1 0,0 0-1,0 0 1,0 0 0,1 0 0,-1-1 0,0 1-1,1 0 1,-1-1 0,1 0 0,-1 0 0,4 1-1,10 0-2126,0 0-1,31-3 1,-44 2 1576,41-5-6450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0.9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0 14286,'0'0'4409,"-11"0"-1564,2 0-2370,0 1 0,0 0-1,0 0 1,0 1-1,-17 5 1,24-7-446,-1 1 1,0 0 0,1 0-1,-1 1 1,1-1 0,-1 1-1,1-1 1,0 1 0,0 0-1,-1-1 1,1 1 0,0 0-1,1 1 1,-1-1 0,0 0 0,1 0-1,-1 1 1,1-1 0,0 1-1,0-1 1,0 1 0,0 0-1,0-1 1,0 1 0,1 0-1,-1 0 1,1 4 0,0-6-34,0 0 1,1 0 0,-1 0-1,1 0 1,-1 0 0,1 0 0,-1 0-1,1 0 1,0 0 0,0-1-1,-1 1 1,1 0 0,0 0 0,0-1-1,0 1 1,0-1 0,0 1-1,0-1 1,-1 1 0,1-1 0,1 1-1,1 0 1,31 9 167,-21-6-172,49 21-15,-59-24 38,0 1 0,0-1 0,0 1 0,-1-1 0,1 1 0,-1 0 0,1 0 0,-1 0 0,0 0 0,0 0 0,0 1 0,0-1 0,0 1 0,-1-1 0,1 1 0,-1 0 0,1 0 0,-1 0 0,1 3 0,-2-4 65,-1 1 0,0-1 0,1 0 0,-1 0 0,0 0 0,0 0 1,0-1-1,0 1 0,-1 0 0,1 0 0,0-1 0,-1 1 0,1-1 0,-1 1 0,0-1 0,1 1 0,-1-1 0,0 0 0,0 0 0,0 0 0,0 0 0,0 0 0,0-1 0,0 1 0,0 0 0,0-1 0,-4 1 1,-60 12 240,13-10-1901,21-7-7288,16-8-8182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6.2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8392,'0'0'8931,"13"4"-7436,25 4-647,1-1 0,0-2 0,59-1 0,136-11 123,-34 0-6690,-209 7 2035,-16 2-1190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6.6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0 10314,'0'0'1441,"-58"28"193,47-21 576,11 1-385,0-2-671,22-1 287,8-3 32,21 1-320,5-2-384,9-1-449,6 0-191,4 1-97,-2 2-32,-10-2-1570,0-1-1505,-12 0-2242,-4 0-3043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6.9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11 13293,'0'0'2391,"8"-3"-1238,0 1-1034,0 0-1,0 1 0,-1 0 0,1 0 0,0 1 1,0 0-1,0 0 0,0 1 0,0 0 1,0 0-1,0 0 0,-1 1 0,1 1 1,-1-1-1,1 1 0,-1 1 0,0-1 1,0 1-1,9 7 0,-12-8-128,0 1-1,0-1 1,0 1-1,0 0 1,-1 0-1,0 0 0,0 1 1,0-1-1,0 1 1,-1 0-1,0-1 1,0 1-1,0 0 1,0 0-1,-1 1 1,0-1-1,1 6 1,-2-3 29,0 1 1,-1-1 0,0 0 0,0 0-1,0 0 1,-1 0 0,-1 0 0,1 0 0,-1-1-1,-5 9 1,-5 8 64,-1-2 1,-1 0-1,-1-1 0,-1 0 1,-35 31-1,-24 17-574,21-30-4988,19-21-4895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8.0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189 274 7239,'0'0'4174,"5"-9"-1328,-1 4-2384,22-46 3153,-24 48-3313,-1 0 0,0 0-1,0 0 1,0 0 0,0 0-1,-1 0 1,1 0 0,-1 0-1,0 0 1,1 0 0,-2 0-1,1-1 1,0 1 0,-1 0-1,1 0 1,-1 0 0,-1-4-1,1 5-256,0 1-1,-1 0 0,1-1 1,0 1-1,-1 0 0,1 0 1,-1 0-1,1 0 0,-1 0 1,1 0-1,-1 0 0,0 0 1,1 1-1,-1-1 0,0 1 1,0-1-1,1 1 0,-1 0 1,0-1-1,0 1 0,0 0 1,1 0-1,-1 0 0,0 1 1,0-1-1,0 0 0,1 1 1,-1-1-1,0 1 0,0 0 1,1-1-1,-3 2 0,-2 1-48,-1 0 0,1 0 0,0 0 0,0 1 0,0 0 0,1 0 0,-7 6 0,-1 5 19,1 0 1,0 0-1,1 1 0,1 1 0,1-1 0,0 2 1,1-1-1,1 1 0,0 0 0,2 1 0,0 0 0,-4 37 1,9-55-12,-1 1 0,1-1 0,0 1 1,0 0-1,0-1 0,0 1 0,0 0 0,1-1 1,-1 1-1,0 0 0,1-1 0,-1 1 0,1-1 1,0 1-1,-1-1 0,1 1 0,0-1 1,0 1-1,0-1 0,0 0 0,0 1 0,0-1 1,0 0-1,2 1 0,-1-1 14,0 0 1,0-1-1,0 1 1,1-1-1,-1 1 0,0-1 1,0 0-1,1 0 1,-1 0-1,0 0 0,0 0 1,0 0-1,1-1 1,-1 1-1,3-2 0,7-2 124,-1 0 0,1-1-1,-1-1 1,-1 0-1,15-9 1,6-10 107,0 0 1,-2-2-1,-1-1 1,-1-1-1,-1-1 1,-2-2-1,-1 0 0,-2-2 1,-1 0-1,22-51 1,-40 79-182,0 1 1,0 0 0,0-1-1,-1 1 1,1-1 0,-1-8-1,-1 14-69,0-1-1,0 1 0,0 0 1,-1 0-1,1 0 1,0 0-1,0 0 1,-1 0-1,1 0 0,0 0 1,0 0-1,0 0 1,-1 0-1,1 0 0,0 0 1,0 0-1,-1 0 1,1 0-1,0 0 0,0 0 1,0 0-1,-1 0 1,1 1-1,0-1 1,0 0-1,0 0 0,-1 0 1,1 0-1,0 0 1,0 1-1,0-1 0,0 0 1,-1 0-1,1 0 1,0 1-1,0-1 0,0 0 1,0 0-1,0 0 1,0 1-1,0-1 0,0 0 1,-1 0-1,1 1 1,0-1-1,0 0 1,-26 34-22,2 1 1,1 1 0,2 1 0,1 0-1,-14 41 1,31-71 28,1-1 0,0 0 0,1 0 0,0 1-1,0-1 1,-1 12 0,2-17-1,0 0-1,0 1 1,1-1-1,-1 1 0,0-1 1,0 0-1,1 1 1,-1-1-1,1 0 1,-1 0-1,1 1 1,0-1-1,-1 0 1,1 0-1,0 0 1,0 0-1,0 0 1,0 0-1,0 0 1,0 0-1,0 0 0,0 0 1,0 0-1,0-1 1,1 1-1,-1 0 1,0-1-1,0 1 1,1-1-1,-1 0 1,0 1-1,1-1 1,-1 0-1,3 0 1,6 1 27,-1-1 1,1-1 0,0 1-1,-1-2 1,1 1-1,-1-1 1,1-1 0,-1 0-1,0 0 1,0-1 0,11-6-1,-14 7-9,0 0 0,0-1 0,-1 0-1,1 0 1,-1 0 0,0 0-1,0-1 1,-1 0 0,0 0 0,1-1-1,-2 1 1,1-1 0,0 0-1,-1 0 1,-1 0 0,1 0 0,2-8-1,-22 27-235,12-6 193,0 1 0,0-1-1,1 1 1,0 0 0,1 0 0,-1 1 0,1-1 0,1 1 0,0-1 0,0 1-1,0 0 1,1 11 0,1-19 24,1 0 0,-1-1-1,1 1 1,0 0 0,-1 0-1,1 0 1,0-1 0,0 1 0,-1 0-1,1-1 1,0 1 0,0-1-1,0 1 1,0-1 0,0 1 0,0-1-1,0 1 1,0-1 0,0 0-1,0 0 1,0 1 0,0-1 0,0 0-1,0 0 1,0 0 0,0 0-1,0 0 1,0 0 0,0-1 0,0 1-1,0 0 1,0-1 0,2 0-1,38-9 143,-32 4-106,1 0-1,-1-1 1,0 0-1,16-16 1,-4 3 8,-22 73-363,1-51 311,-1 1 1,1-1-1,1 1 0,-1 0 0,0-1 1,0 1-1,1-1 0,0 1 0,-1-1 1,1 1-1,0-1 0,0 0 0,1 1 1,-1-1-1,0 0 0,1 0 0,-1 0 1,1 0-1,3 3 0,-1-3 7,0 1-1,0-1 1,0 0-1,1 0 0,-1-1 1,1 0-1,-1 1 1,1-2-1,0 1 1,5 0-1,0 1 8,0-1 1,0-1-1,0 0 0,0 0 0,-1 0 0,1-2 1,0 1-1,16-5 0,-23 5 1,0-1 0,-1 1 0,1-1 0,0 1 0,-1-1 0,0 0 0,1 0 0,-1 0 0,0 0 0,0 0 0,0 0 0,0-1 0,0 1-1,-1 0 1,1-1 0,-1 0 0,1 1 0,-1-1 0,0 0 0,0 0 0,0 0 0,-1 0 0,1 0 0,-1 0 0,1 0 0,-1 0 0,0 0 0,0 0 0,-1 0 0,1 0 0,0 0 0,-1 0 0,-1-3-1,0 2-9,0 0 0,-1 0 0,1 0 0,-1 0 0,0 0 0,0 0 0,0 1 0,-1-1 0,1 1 0,-1 0 0,0 0 0,-6-3-1,-6-9-152,48 18-33,-3 3-323,85 16-3832,-37-17-4948,-49-5 3997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8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144 240 8168,'0'0'4938,"-5"1"-3753,-15-3 44,29-7-1260,10-7 2535,-18 15-1921,0-1 0,0 1 0,0 0 1,0 0-1,-1-1 0,1 1 0,0 0 0,0-1 0,-1 1 0,1-1 0,-1 1 1,0 0-1,1-1 0,-1-2 0,-5 3-486,1 0 1,-1 1-1,0 0 1,0 0-1,0 0 1,1 0-1,-10 3 0,7 0-59,-1 1 0,1 0 0,0 1 0,0 0-1,0 0 1,1 0 0,0 1 0,0 0 0,0 0-1,1 0 1,0 1 0,0 0 0,0 0 0,-3 8-1,5-10-5,1-1 0,0 1 0,0 0 0,1 0 0,0-1 0,-1 1 0,2 0-1,-1 0 1,0 0 0,1 0 0,0 6 0,1-8-27,-1 0 0,1 0 0,0 0 0,0 0 0,0 0 1,0-1-1,0 1 0,1 0 0,-1-1 0,1 1 0,-1-1 0,1 1 0,0-1 0,0 0 0,0 0 1,1 0-1,-1 0 0,0 0 0,5 2 0,0 0 17,0-1 0,0 0 0,0 0 0,0-1 0,1 0 0,-1-1 0,1 1 0,-1-1 0,1-1 0,0 1 1,-1-1-1,1-1 0,-1 1 0,1-1 0,-1-1 0,11-2 0,-2-1 10,0 0 1,-1-1 0,1-1-1,-1-1 1,0 0 0,18-13-1,-19 11-11,-1 1-1,0-2 1,-1 0-1,0 0 1,-1-1 0,0 0-1,-1-1 1,0-1-1,-1 1 1,-1-1-1,0-1 1,-1 0-1,0 0 1,-1 0 0,-1-1-1,-1 1 1,0-1-1,-1-1 1,2-29-1,-5 44-23,1 0-1,-1 0 0,0 0 1,0 1-1,0-1 1,0 0-1,0 0 0,0 0 1,-1 0-1,1 1 1,-1-1-1,1 0 0,-1 0 1,0 1-1,1-1 1,-1 0-1,0 1 0,0-1 1,0 1-1,0-1 1,-1 1-1,1-1 0,0 1 1,-1 0-1,1 0 0,-1 0 1,1 0-1,-1 0 1,1 0-1,-1 0 0,0 0 1,1 0-1,-1 1 1,0-1-1,0 1 0,1-1 1,-1 1-1,0 0 1,0 0-1,0 0 0,0 0 1,1 0-1,-1 0 1,0 0-1,0 1 0,-3 0 1,-4 1-20,1 1 0,-1 0 1,1 1-1,-1-1 0,1 2 1,0-1-1,1 1 0,-11 8 1,12-9 5,1 1 0,-1 0 1,1 0-1,0 0 0,0 0 1,1 1-1,0 0 0,0 0 0,0 0 1,1 1-1,-1-1 0,1 1 1,1 0-1,0-1 0,-2 10 1,4-15-1,1 0 0,0 0 0,0 0 0,0 1 0,0-1 0,0 0 0,0 0 0,0 0 0,1-1 0,-1 1 0,0 0 0,0 0 0,1-1 0,-1 1 0,0 0 0,1-1 0,-1 1 0,1-1 0,-1 0 0,1 0 0,-1 1 0,0-1 0,1 0 0,-1 0 0,1 0 0,-1 0 0,3-1 0,51-1-308,-51 2 272,36-7-400,-34 5 440,0 0 0,0 1 0,0 0 0,0 0 0,0 0 0,0 1 0,0 0 0,0 0 0,0 0 0,0 1 0,12 3 0,-16-3 35,-1 1 0,1 0 0,-1 0-1,0 0 1,1 0 0,-1 0 0,0 0 0,0 0 0,-1 0 0,1 0-1,0 0 1,-1 1 0,1-1 0,-1 0 0,0 0 0,0 1 0,0-1-1,0 5 1,-4 44 593,-10 5-261,10-44-735,0 1-1,1 0 1,0 0-1,-1 23 1,5-27-3911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9.8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 48 10410,'-1'0'6761,"-2"2"-3319,-14 23-2584,6-4-680,1 0-1,1 1 1,1 0 0,-6 28 0,10-37-110,2 1 1,0 0-1,0 0 1,1 0-1,1 0 1,0 0-1,1 0 1,4 17-1,-5-29-17,0 0-1,1-1 1,-1 1-1,1 0 1,-1-1 0,1 1-1,0-1 1,0 1-1,0-1 1,0 1-1,0-1 1,0 0-1,0 1 1,0-1-1,0 0 1,1 0-1,-1 0 1,0 0-1,1 0 1,-1 0-1,1 0 1,-1 0-1,3 1 1,0-2 67,-1 1 1,0-1 0,0 0-1,0 0 1,1 0 0,-1 0-1,0 0 1,0-1-1,1 1 1,-1-1 0,5-2-1,3-1 178,1-1-1,-2-1 1,1 0 0,0 0-1,13-12 1,-1-1 13,-2-1 1,0-1-1,-2-1 1,21-29-1,-30 37-163,-1 0-1,-1-1 1,0 0-1,-1-1 0,0 1 1,-2-1-1,0 0 1,5-29-1,-10 46-147,0-1 0,-1 0 0,1 0 1,0 1-1,-1-1 0,1 0 0,0 0 0,-1 0 0,1 1 0,-1-1 0,1 0 1,0 0-1,-1 0 0,1 0 0,-1 0 0,1 0 0,0 0 0,-1 0 1,1 0-1,-1 0 0,1 0 0,0 0 0,-1 0 0,1 0 0,-1 0 1,1 0-1,0 0 0,-1 0 0,1-1 0,-1 1 0,1 0 0,0 0 0,-1-1 1,1 1-1,0 0 0,-1 0 0,1-1 0,0 1 0,0 0 0,-1-1 1,1 1-1,0 0 0,0-1 0,0 1 0,-1 0 0,1-1 0,0 1 1,0-1-1,0 1 0,0 0 0,0-1 0,0 1 0,0-1 0,0 1 0,0 0 1,0-1-1,0 1 0,0-1 0,0 1 0,0-1 0,-24 28-188,14-11 169,2 0 0,-1 1 0,2 0 0,0 1 0,2-1 0,-1 1 1,2 0-1,1 1 0,0-1 0,0 35 0,2-51 20,1 1 1,0 0-1,1-1 1,-1 1-1,0 0 0,1 0 1,-1-1-1,1 1 0,0-1 1,0 1-1,0-1 0,0 1 1,1-1-1,-1 1 1,0-1-1,1 0 0,0 0 1,-1 0-1,1 0 0,0 0 1,4 3-1,-2-3 21,0 0-1,0-1 0,0 1 1,0-1-1,-1 0 1,2 0-1,-1-1 1,0 1-1,0-1 0,0 0 1,0 0-1,0 0 1,0 0-1,6-2 1,1-1 98,0 0 0,0 0 0,-1-1 0,0-1 0,1 0 0,-2 0 0,1-1 0,-1 0 0,0-1 0,0 0 0,0 0 0,8-11 0,-3 4 86,-1-2 0,0 0 1,-1-1-1,-1 0 0,17-34 1,-23 41-203,-1-1 1,0 0 0,0 0-1,-1-1 1,-1 1 0,0-1-1,1-22 1,-3 33-12,0 0 0,1 0 0,-1 0 0,0 0 0,0 0 0,0 1-1,0-1 1,-1 0 0,1 0 0,0 0 0,0 0 0,0 0 0,-1 1 0,1-1 0,0 0 0,-1 0 0,1 0 0,-1 1 0,1-1-1,-1 0 1,1 1 0,-1-1 0,0 0 0,1 1 0,-1-1 0,0 1 0,1-1 0,-1 1 0,0-1 0,1 1 0,-1 0 0,0-1-1,0 1 1,0 0 0,0-1 0,1 1 0,-1 0 0,0 0 0,0 0 0,0 0 0,0 0 0,0 0 0,1 0 0,-3 0 0,0 1-67,0 0 1,0 0-1,0 0 1,0 0 0,0 0-1,1 1 1,-1-1-1,0 1 1,1 0 0,-1 0-1,-3 3 1,-1 3-446,0 0 1,1 0 0,-1 1-1,2 0 1,-1 1-1,1-1 1,-5 14 0,7-16-736,1 1 1,0-1-1,0 1 1,0 0 0,1 0-1,0 9 1,1 4-5076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0.7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1 402 14542,'0'0'8733,"11"0"-6400,-2 1-2053,1-1-1,-1-1 0,0 1 1,0-2-1,1 1 0,-1-1 1,0-1-1,-1 1 1,1-1-1,0-1 0,8-5 1,-16 9-268,66-44 563,-64 43-551,-1-1 0,1 0 0,-1 0 0,1 0 0,-1 0 0,0 0 0,0-1-1,0 1 1,0-1 0,0 1 0,0-1 0,-1 0 0,1 0 0,-1 1 0,0-1 0,0 0-1,0 0 1,0 0 0,-1-1 0,1 1 0,-1 0 0,0-6 0,0 8-19,-1 0 0,0 0 1,0 0-1,0 0 0,1 0 1,-1 0-1,0 0 0,0 0 1,-1 0-1,1 1 0,0-1 1,0 0-1,0 1 0,0-1 0,-1 1 1,1-1-1,0 1 0,0 0 1,-1-1-1,1 1 0,0 0 1,-1 0-1,1 0 0,0 0 1,-2 0-1,-37 4-26,34-2 5,1 0 0,-1 0-1,0 1 1,1 0 0,-1 0-1,1 1 1,0-1-1,0 1 1,0 0 0,0 0-1,1 1 1,0 0 0,0 0-1,0 0 1,-3 6 0,2-3 7,1-1 0,0 1 0,1 0 1,-1-1-1,2 2 0,-1-1 1,1 0-1,1 1 0,-1-1 0,0 13 1,2-19 11,0 0 0,1-1 0,-1 1 0,0-1 0,0 1 0,1 0 0,-1-1 0,1 1 0,-1-1 0,1 1 0,0-1 0,0 1 0,-1-1 0,1 1 0,0-1 0,0 0 0,0 1 0,1-1 0,-1 0 0,0 0 0,0 0 0,1 0 0,-1 0 0,3 1 0,0 0 11,1 0-1,-1-1 1,1 0 0,0 0 0,-1 0 0,1 0 0,0-1-1,8 1 1,1-2 1,0 0 0,-1-1 0,1 0-1,-1-1 1,20-7 0,-12 1-69,0-2 0,0 0 1,-1-1-1,25-20 0,-35 24-25,0 0 0,-1 0 1,0-1-1,-1 0 0,0 0 0,-1-1 0,1 0 0,-2 0 1,11-22-1,-17 32 70,0 0 0,0 0-1,-1 0 1,1 1 0,0-1 0,0 0 0,0 0 0,-1 0-1,1 0 1,0 0 0,0 0 0,0 0 0,0 0 0,-1 0-1,1 0 1,0 0 0,0 0 0,0 0 0,-1 0 0,1 0 0,0 0-1,0 0 1,0 0 0,-1 0 0,1 0 0,0 0 0,0 0-1,0 0 1,-1 0 0,1 0 0,0 0 0,0 0 0,0 0-1,0-1 1,-1 1 0,1 0 0,0 0 0,0 0 0,0 0 0,0 0-1,0-1 1,0 1 0,-1 0 0,1 0 0,0 0 0,0-1-1,0 1 1,0 0 0,0 0 0,0 0 0,0-1 0,0 1-1,0 0 1,0 0 0,0 0 0,0-1 0,0 1 0,0 0 0,0 0-1,0 0 1,0 0 0,0-1 0,0 1 0,0 0 0,0 0-1,0 0 1,1-1 0,-1 1 0,0 0 0,-15 8-247,5 0 298,0 0 0,1 1 0,0 1 0,1 0 0,0 0 0,0 0 0,1 1 0,1 0 0,-1 1 0,2-1 0,0 1 0,0 0 1,1 0-1,0 1 0,-2 16 0,6-27-33,0-1 0,0 1 0,0-1 0,0 1 0,0 0 0,0-1 0,0 1 1,1-1-1,-1 1 0,0-1 0,1 1 0,0-1 0,-1 1 0,1-1 0,0 1 1,-1-1-1,1 0 0,0 0 0,0 1 0,0-1 0,0 0 0,1 0 0,-1 0 1,1 1-1,0-1 13,1 0 0,-1 0 0,0-1 0,1 1 0,-1-1 0,0 1 1,1-1-1,-1 0 0,1 0 0,-1 0 0,0 0 0,1 0 0,-1-1 0,3 0 1,4-2 49,1 1 1,-1-2-1,0 1 1,0-2-1,-1 1 1,16-11-1,3-8 24,-1-1 0,-1-2-1,-1 0 1,-1-1 0,34-56-1,-13 10 8,42-99 0,-104 212-275,3 1 0,-13 50 0,23-71 173,1 0-1,1 1 0,0-1 1,2 1-1,0 0 1,2 0-1,2 21 0,16 10-41,-17-48 34,-1-1-1,1 1 1,0-1-1,0 0 1,0 0-1,1 0 1,-1 0-1,1 0 0,0-1 1,-1 1-1,1-1 1,5 3-1,-7-4 50,-1-1 0,1 0 0,0 0 0,-1 0-1,1 0 1,0 0 0,-1 0 0,1 0 0,0 0 0,0 0-1,-1 0 1,1 0 0,0 0 0,-1 0 0,1 0-1,0-1 1,-1 1 0,1 0 0,0-1 0,-1 1-1,1 0 1,-1-1 0,1 1 0,-1-1 0,1 1-1,-1-1 1,1 1 0,-1-1 0,1 1 0,-1-1 0,0 1-1,1-1 1,-1 0 0,0 1 0,1-1 0,-1 0-1,0 1 1,0-1 0,0 0 0,1-1 0,6-39 384,-3 13-506,9 15-5106,-31 26 5,-1-3-3222,15-7 3508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15375,'0'0'4366,"-11"1"-1403,3 0-2746,0 0-1,0 1 1,0 0-1,0 1 1,1-1-1,-1 1 1,1 1 0,-1-1-1,-9 8 1,13-9-166,1 1 0,-1-1 0,1 1 0,-1 0 0,1 1 1,0-1-1,0 0 0,0 1 0,1-1 0,-1 1 0,1 0 0,0 0 1,0 0-1,0 0 0,1 0 0,-1 1 0,1-1 0,0 0 0,0 1 1,0-1-1,1 1 0,0 6 0,0-9-6,1-1 0,0 1 0,-1-1 0,1 0 0,0 1 0,0-1 0,0 0-1,0 1 1,0-1 0,0 0 0,0 0 0,0 0 0,1 0 0,-1 0 0,0 0 0,1 0 0,-1-1 0,0 1 0,1 0 0,-1-1 0,1 1 0,-1-1 0,1 1 0,0-1-1,-1 0 1,1 0 0,-1 0 0,1 0 0,-1 0 0,1 0 0,2-1 0,2 2 141,0-2-1,-1 1 0,1 0 1,-1-1-1,1 0 1,-1-1-1,1 1 0,6-4 1,-9 3-160,1 0-1,-1-1 1,0 1 0,-1-1 0,1 1-1,0-1 1,-1 0 0,1 0-1,-1 0 1,0-1 0,0 1 0,0 0-1,-1-1 1,3-6 0,-3 8-151,-1 0 0,1 0 0,-1-1 0,0 1 0,0 0 0,0 0 0,0-1 0,0 1 0,0 0 0,0 0 0,-2-4 0,2 5-178,-1-1 1,0 0 0,0 1-1,1-1 1,-1 0-1,0 1 1,-1-1 0,1 1-1,0 0 1,0-1 0,-1 1-1,1 0 1,-1 0-1,1 0 1,-3-1 0,-13-7-5827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1.0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38 4068,'-4'5'12043,"8"-7"-11050,-1-4 320,-1 1 193,2-2-225,-2 1-961,-2 1-288,0-1-1249,0 1-3523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1.6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1 349 7751,'0'0'12951,"6"0"-11237,3-3-1391,-1 0 0,1 0 0,-1 0 1,0-1-1,0 0 0,-1-1 0,1 0 0,-1 0 0,0-1 0,0 1 1,-1-1-1,1-1 0,-2 1 0,1-1 0,-1 0 0,1-1 1,-2 1-1,6-12 0,2-4-252,0 0 0,-2-1 0,-1-1 0,-1 0 0,7-33 0,-11 3-130,-4 55 55,-1 0-1,1-1 1,0 1-1,0 0 1,-1 0-1,1 0 0,0-1 1,-1 1-1,1 0 1,0 0-1,-1 0 0,1 0 1,-1 0-1,1 0 1,0 0-1,-1 0 1,1 0-1,0 0 0,-1 0 1,1 0-1,0 0 1,-1 0-1,1 0 1,0 0-1,-1 0 0,1 0 1,0 1-1,-1-1 1,1 0-1,0 0 1,-1 0-1,1 1 0,0-1 1,-1 0-1,1 0 1,0 1-1,-1-1 1,-12 8-15,-15 25 41,-44 66-1,65-88 16,1-1-1,0 1 1,1 1-1,0-1 1,1 1-1,0-1 0,0 1 1,2 1-1,-1-1 1,2 0-1,-1 14 1,2-23-29,0 0 0,1-1 0,0 1 1,-1 0-1,1-1 0,0 1 0,1 0 1,-1-1-1,0 1 0,1-1 0,-1 1 0,1-1 1,0 0-1,-1 0 0,1 0 0,0 0 1,1 0-1,-1 0 0,0 0 0,0-1 1,1 1-1,-1-1 0,1 0 0,0 0 1,-1 0-1,1 0 0,0 0 0,-1 0 1,6 0-1,8 2-714,1 0-1,0-2 1,29 0 0,-36-1-288,35-2-6533,-4-5-7895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2.1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72 12716,'0'0'16912,"50"-28"-16752,-18 24-96,7-2-64,-2 2-512,-1-4-1602,-1 0-2723,-10-6-8616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3.0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10122,'0'0'13452,"3"13"-12854,1 7-471,-1 1 0,0 1 0,-2-1-1,0 0 1,-2 0 0,0 0 0,-4 22-1,-2-14 13,3-14 68,1 0 0,1 0 0,-1 18 0,3-32-196,0-1 1,0 1 0,0-1-1,0 0 1,0 1 0,0-1-1,1 1 1,-1-1 0,0 1-1,0-1 1,1 0 0,-1 1-1,0-1 1,1 0 0,-1 1-1,0-1 1,1 0 0,-1 1-1,0-1 1,1 0 0,-1 0-1,1 1 1,-1-1 0,0 0-1,1 0 1,-1 0 0,1 0-1,-1 1 1,1-1 0,-1 0-1,1 0 1,-1 0 0,1 0-1,-1 0 1,0 0 0,1 0-1,-1 0 1,1-1-1,0 1 1,22-5 573,-7-3-298,0 0 1,29-19-1,-34 19-277,0 1 1,1 0-1,-1 0 0,1 1 1,1 1-1,-1 0 1,17-3-1,-29 7-11,1 1-1,0 0 0,0 0 0,-1 0 0,1 0 1,0 0-1,0 0 0,0 0 0,-1 0 0,1 0 1,0 0-1,0 1 0,-1-1 0,1 0 1,0 0-1,0 1 0,-1-1 0,1 0 0,0 1 1,-1-1-1,1 1 0,0-1 0,-1 1 0,1-1 1,-1 1-1,1-1 0,-1 1 0,1 0 1,-1-1-1,1 1 0,-1 0 0,0-1 0,1 2 1,0 1 14,0 1-1,-1-1 1,0 0 0,1 0 0,-1 1 0,0-1 0,0 0 0,-1 6 0,-2 4-26,1-1 1,-2 1-1,-6 16 1,8-24 684,1-2-3648,14-16-17846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4.2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150 250 14638,'0'0'12145,"-8"-7"-11409,-29-17-511,35 23-226,0 0 1,0 1-1,0-1 1,0 1-1,0-1 1,0 1-1,0 0 1,0 0-1,0 0 1,0 0-1,-1 0 1,1 1-1,0-1 1,0 1-1,0-1 1,0 1-1,0 0 1,0 0-1,1 0 1,-1 0-1,0 0 1,0 0-1,1 0 1,-1 0-1,0 1 1,1-1-1,-1 1 1,1-1-1,0 1 1,-2 1 0,-3 4-14,1 1 1,0-1-1,0 1 1,1 0-1,-5 9 0,7-12 14,0-1-1,0 1 0,1 0 0,-1 0 0,1 0 1,0 0-1,1 0 0,-1 0 0,1 10 0,0-14 5,1 0 0,-1 1-1,1-1 1,-1 0 0,1 0-1,0 0 1,-1 1-1,1-1 1,0 0 0,0 0-1,0 0 1,0 0 0,0 0-1,0 0 1,0 0-1,0-1 1,0 1 0,1 0-1,-1 0 1,0-1 0,0 1-1,1-1 1,-1 1-1,0-1 1,1 0 0,-1 0-1,0 1 1,1-1 0,-1 0-1,1 0 1,-1 0 0,0 0-1,1-1 1,-1 1-1,0 0 1,1 0 0,-1-1-1,2 0 1,4-1 12,0 0-1,-1 0 1,1 0-1,0-1 1,-1 0 0,0-1-1,1 1 1,-1-1-1,-1 0 1,1-1-1,5-5 1,55-61 135,-58 62-147,4-4-40,-9 14-52,-12 23-133,0-2 123,6-12 89,0 1 36,0 0 0,1 0-1,-3 21 1,5-30 8,0 0 0,0-1 0,0 1 0,0-1 0,0 1 0,0-1 0,0 1 0,0-1-1,1 1 1,-1-1 0,0 1 0,1-1 0,0 1 0,-1-1 0,1 1 0,0-1 0,-1 0 0,1 1 0,0-1 0,0 0 0,0 0-1,0 0 1,1 0 0,-1 0 0,0 0 0,0 0 0,1 0 0,-1 0 0,0 0 0,1-1 0,-1 1 0,1-1 0,-1 1 0,1-1 0,2 1-1,5 0 50,0-1-1,0 0 0,1-1 0,-1 1 0,0-2 0,0 1 1,-1-2-1,1 1 0,11-5 0,8-6-525,38-23 0,11-5-5431,-77 40 5665,1 1 0,-1 0 1,0 0-1,0 0 0,1 0 1,-1-1-1,0 1 0,0 0 1,0 0-1,1 0 0,-1 0 1,0 0-1,1 0 0,-1 0 1,0 0-1,0 0 0,1 0 1,-1 0-1,0 0 0,0 0 1,1 0-1,-1 0 0,0 0 0,0 0 1,1 0-1,-1 0 0,0 0 1,0 0-1,1 0 0,-1 1 1,0-1-1,0 0 0,1 0 1,-1 0-1,0 0 0,0 1 1,0-1-1,1 0 0,-1 1 1,0 11-1592,0-12 1839,-1 1-1,1-1 1,0 1-1,0-1 1,-1 1-1,1-1 0,0 1 1,0-1-1,0 1 1,0 0-1,0-1 1,0 1-1,0-1 0,0 1 1,0-1-1,0 1 1,0 0-1,0-1 1,0 1-1,0-1 0,0 1 1,0-1-1,1 1 1,-1-1-1,0 1 1,0-1-1,1 1 0,-1-1 1,0 1-1,1-1 1,-1 0-1,1 1 1,-1-1-1,0 1 0,1-1 1,-1 0-1,1 1 1,-1-1-1,1 0 0,-1 0 1,1 1-1,-1-1 1,1 0-1,-1 0 1,1 0-1,0 0 0,-1 0 1,1 0-1,-1 0 1,1 0-1,-1 0 1,1 0-1,-1 0 0,1 0 1,0 0-1,0 0 1,16-10-137,1 0 1,-2-1-1,31-25 1,-32 24 2448,-22 20 3871,-2 0-6016,1 0-1,0 0 1,0 1 0,1 0 0,1 0-1,-1 1 1,1 0 0,1 0 0,0 0-1,-5 15 1,10-25-194,1 0-1,-1 1 1,0-1-1,1 0 1,-1 1 0,0-1-1,1 0 1,-1 0-1,1 1 1,-1-1 0,0 0-1,1 0 1,-1 0-1,1 1 1,-1-1 0,0 0-1,1 0 1,-1 0 0,1 0-1,-1 0 1,1 0-1,-1 0 1,1 0 0,-1 0-1,0 0 1,1 0-1,-1 0 1,1 0 0,-1-1-1,1 1 1,-1 0-1,1-1 1,18-4 270,-10 0-218,0-1-1,0 0 0,-1 0 0,1-1 0,-1 0 0,-1-1 1,8-8-1,47-67-19,-40 52 16,9-12-13,43-77 0,-105 174-533,-30 54 943,55-96-356,1-1 1,1 1 0,0-1 0,0 1 0,1 0-1,1 0 1,-2 22 0,4-33-98,0 0 0,0 0 0,0 0 0,0 0 0,0 0 0,1 0 0,-1 0 0,0 0 0,1 0 0,-1 0 0,1 0 0,-1 0 0,1 0-1,-1-1 1,1 1 0,0 0 0,-1 0 0,1-1 0,0 1 0,-1 0 0,1-1 0,0 1 0,0 0 0,0-1 0,1 1 0,32 5 189,39-14 44,-55 4-273,0-1 0,-1 0 1,0-1-1,0-1 0,0-1 0,-1 0 1,0-1-1,0-1 0,16-13 1,-23 8 572,-19 11-67,9 4-465,-1 1 0,1-1 0,-1 0 0,1 1 0,-1-1 0,1 1 0,-1-1 0,1 1 0,0 0 0,-1-1 0,1 1 1,0 0-1,0 0 0,0 0 0,0 0 0,-1 0 0,1 0 0,1 0 0,-1 1 0,0-1 0,-1 3 0,0 6-22,0 1 0,1 0 0,0 0-1,1 0 1,1 19 0,0 1 246,22-46 811,5-10-1060,1 2-1,53-34 1,-44 32-207,41-35 0,-68 50 206,-1 0 0,1-1-1,-2 0 1,1 0 0,-2-1 0,0-1-1,12-21 1,-19 32 14,0 0-1,-1 1 1,1-1 0,0 0 0,0 1-1,-1-1 1,1 0 0,-1 0 0,0 0-1,1 1 1,-1-1 0,0 0 0,0 0-1,0 0 1,0 0 0,-1 1 0,0-5-1,1 6 1,-1-1 0,1 0-1,-1 1 1,0-1-1,1 0 1,-1 1-1,0-1 1,0 1-1,1 0 1,-1-1-1,0 1 1,0 0-1,1-1 1,-1 1-1,0 0 1,0 0-1,0-1 1,0 1-1,0 0 1,1 0-1,-1 0 1,0 0-1,0 0 1,0 1-1,-1-1 1,-4 1-10,1 1 1,-1-1-1,1 1 0,0 0 0,0 1 1,0-1-1,0 1 0,0 0 1,1 0-1,-7 6 0,2 0 12,1 0 0,1 1 0,0 0 0,0 0 1,1 1-1,0-1 0,-7 21 0,10-24 159,0 1 1,1 0 0,0 0-1,0-1 1,1 1-1,0 0 1,0 0-1,1 0 1,0 1 0,1-1-1,-1 0 1,5 14-1,-3-16-84,1-1-1,0 0 0,0 0 0,0 0 1,1-1-1,0 1 0,0-1 0,0 0 0,0 0 1,1 0-1,-1-1 0,1 1 0,0-1 1,0 0-1,0 0 0,1-1 0,-1 0 1,9 3-1,1 0-801,0-1-1,1 0 1,0-1-1,-1 0 1,28-1 0,-18-3-5408,-7-4-5996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6.6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257 91 6758,'0'0'10085,"6"-9"-6733,-1 2-2460,-2 4-651,-1 1 0,0-1 0,-1 1 0,1-1 0,0 0 0,-1 0-1,1 0 1,-1 0 0,0 0 0,0 0 0,0 0 0,0 0 0,-1-1 0,1-5 0,-1 8-147,-1 0 1,1 0-1,-1 0 1,0 0-1,1 0 0,-1 0 1,0 0-1,0 0 1,1 0-1,-1 0 1,0 1-1,0-1 1,0 0-1,0 0 1,0 1-1,0-1 1,0 1-1,0-1 1,0 1-1,-1-1 0,1 1 1,0 0-1,0 0 1,0-1-1,0 1 1,-1 0-1,1 0 1,0 0-1,0 0 1,-1 0-1,1 0 1,-2 1-1,-46 6 248,36-3-330,0 1 0,0 0 0,1 1 0,0 1 0,1 0 0,-1 1-1,1 0 1,1 0 0,-1 1 0,-13 16 0,17-18-17,1 0-1,0 1 1,0 0-1,1 0 1,0 0-1,0 1 0,1-1 1,0 1-1,1 0 1,0 0-1,0 1 1,1-1-1,0 0 1,1 1-1,-1 16 1,2-24 6,0 1 0,1-1 1,-1 1-1,0-1 1,1 0-1,0 1 0,-1-1 1,1 1-1,0-1 0,0 0 1,0 0-1,1 1 1,-1-1-1,0 0 0,1 0 1,-1 0-1,1-1 0,0 1 1,0 0-1,0-1 1,3 3-1,-2-2 9,1 0 0,0-1-1,0 0 1,0 1 0,0-1 0,0-1 0,0 1 0,1 0 0,-1-1-1,0 0 1,8-1 0,0 0 51,0-1-1,0-1 1,0 0 0,0 0-1,-1-1 1,1-1-1,-1 0 1,11-7 0,-1-2 229,0 0 0,-1-2 1,-1 0-1,24-26 0,-37 35-246,0 0 0,-1 0 0,1 0 0,-1-1 1,-1 0-1,1 0 0,-2 0 0,1 0 0,-1-1 0,0 1 0,0-1 0,-1 0 0,-1 0 0,1 0 0,-1-13 0,-1 20-69,-1 0-1,1 1 1,-1-1 0,1 0-1,-1 0 1,0 1-1,0-1 1,0 0-1,0 1 1,0-1-1,0 1 1,0-1-1,0 1 1,-1-1-1,1 1 1,0 0 0,-1 0-1,1 0 1,-1 0-1,0 0 1,1 0-1,-1 0 1,0 0-1,0 1 1,1-1-1,-1 0 1,0 1 0,0 0-1,0-1 1,0 1-1,0 0 1,1 0-1,-1 0 1,0 0-1,0 1 1,-2-1-1,-5 1-230,1-1 0,0 2 1,0-1-1,0 1 0,-1 0 0,2 0 0,-11 5 0,7-1-278,1 0 1,0 1-1,1 0 1,-1 1-1,-14 15 1,19-18 31,1 0-1,1 0 1,-1 0-1,1 0 1,-5 10-1,7-12-16,0 0 0,0 0-1,0 0 1,1 0 0,-1 0-1,1 0 1,-1 0 0,1 0-1,0 0 1,0 1 0,1-1-1,0 3 1,6 11-5962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7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246 0 10570,'0'0'11478,"-10"10"-11126,-1 1-171,0 2 1,1-1-1,0 1 1,0 1-1,2 0 1,0 0-1,-11 25 1,4 4 541,2 1 0,2 0 0,-9 69 0,0 137 907,19-205-1364,1-42-29,0-5 13,0-24 182,0-34-340,-9-63 0,5 98-656,-1 1-1,0-1 0,-2 1 1,-1 0-1,-13-28 1,11 39 6,24 35 203,-6-16 374,1 1 1,-1-1 0,1 0 0,0-1-1,1 0 1,0 0 0,-1-1-1,1 0 1,1-1 0,-1 0 0,0-1-1,1 0 1,-1-1 0,1 0-1,0 0 1,-1-1 0,1-1 0,-1 0-1,15-2 1,-15 1-141,1 0-1,0-1 1,-1 0 0,1 0-1,-1-1 1,0-1 0,0 1-1,0-2 1,-1 1 0,0-1-1,0-1 1,0 0 0,-1 0-1,0-1 1,0 1 0,-1-2-1,0 1 1,10-18 0,2-16-4059,-4-4-2072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8.0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0 14061,'0'0'1527,"-7"13"838,-2 5-1308,0 0 0,2 1 0,0 0 0,1 0 0,1 1 0,-4 36 0,8 171 508,0-12-1352,-9-400 651,-22 17-997,33 172 91,0 1 0,0 0 0,0-1 0,1 1 0,-1-1 0,1 0 0,0 1-1,0-1 1,1 0 0,-1 0 0,1 0 0,0-1 0,0 1 0,0-1 0,1 1 0,6 4 0,-4-4 42,1 0 0,0-1 0,-1 1 1,1-1-1,1-1 0,-1 0 0,0 0 1,0 0-1,15 1 0,-6-2 9,0-1 1,0 0-1,0-1 1,0-1-1,-1 0 0,1-1 1,0-1-1,-1-1 0,24-10 1,17-16-29,-39 21 42,-1 1 1,2 0-1,25-9 1,-42 18-21,0 0 1,0-1-1,-1 1 1,1 0 0,0 0-1,0 0 1,0-1-1,-1 1 1,1 0 0,0 0-1,0 0 1,0 0 0,0 0-1,-1 1 1,1-1-1,0 0 1,0 0 0,-1 0-1,1 1 1,0-1-1,0 0 1,-1 1 0,1-1-1,0 1 1,-1-1 0,1 1-1,0-1 1,-1 1-1,1-1 1,-1 1 0,1 0-1,-1-1 1,1 1-1,-1 0 1,1 1 0,5 33 462,-6-32-417,0 0 0,0 0 0,0 0 1,0 0-1,1 0 0,-1 0 0,1 0 0,0 0 1,0 0-1,0-1 0,0 1 0,0 0 1,1 0-1,1 2 0,1-2-11,0-1 0,0-1-1,0 1 1,0 0 0,0-1 0,0 0 0,0 0-1,0 0 1,0-1 0,1 1 0,-1-1 0,6 0-1,54-5 238,-63 5-272,36-6-221,-1-3 1,71-25-1,1-1-885,-107 35 1080,0-1 0,0 1 1,0 0-1,0-1 1,0 1-1,0 0 0,0 0 1,0 0-1,0 0 1,0 0-1,0 0 1,0 0-1,0 0 0,0 0 1,0 0-1,0 0 1,0 1-1,0-1 1,1 1-1,-1 12-544,-2-12 573,1 0 0,0 0-1,0 0 1,-1 0 0,1 0 0,0 0-1,0 0 1,0 0 0,0 0 0,0 0-1,0 0 1,1 0 0,-1 0 0,0 0-1,0 0 1,1 0 0,-1-1 0,0 1-1,1 0 1,-1 0 0,1 0 0,0 1-1,6-1 83,0 0 0,0-1 0,0 1-1,0-1 1,0-1 0,0 1 0,0-1 0,7-2-1,10-2-43,-15 2-134,1 1 0,0 1 0,-1-1 0,1 2 0,14-1 0,-23 2 73,0 0-1,0-1 1,0 1 0,0 0 0,0 0-1,0 0 1,0-1 0,0 1 0,-1 0-1,1 0 1,0 0 0,0 1-1,-1-1 1,1 0 0,-1 0 0,1 0-1,-1 0 1,1 0 0,-1 1 0,0-1-1,0 0 1,0 0 0,1 2-1,4 37 107,-5-31-3,10 61 620,-4-26-416,-1 0-1,-2 72 1,-3-109-266,-1-1 0,-1 0 0,1 0 1,-1 0-1,0 0 0,0 0 1,0-1-1,-1 1 0,0-1 1,0 1-1,-1-1 0,0 0 0,-4 6 1,5-9 52,1 0 0,0 0 1,0 1-1,-1-1 1,1-1-1,-1 1 0,0 0 1,0-1-1,1 1 0,-1-1 1,0 0-1,0 0 0,0 0 1,0 0-1,-1 0 1,1-1-1,0 0 0,0 1 1,0-1-1,0 0 0,-1 0 1,1-1-1,0 1 0,0-1 1,0 0-1,0 0 1,0 0-1,-3-1 0,2-1-20,1 1 0,-1-1 0,1 0 0,-1 0 0,1 0 0,0 0 0,1-1 0,-1 1 0,1-1-1,-1 0 1,1 0 0,0 0 0,0 0 0,1 0 0,-1 0 0,1 0 0,0-1 0,-1-4 0,-1-8-63,0-1-1,1 1 1,1-21 0,1 27-35,0 0-1,1 0 1,0 0 0,1 1-1,1-1 1,-1 0-1,2 1 1,-1 0-1,2 0 1,-1 0-1,8-11 1,-8 14 30,1 1-1,0 0 1,0 1 0,0-1 0,1 1-1,0 0 1,0 0 0,0 0 0,1 1-1,-1 0 1,1 0 0,0 1 0,0 0-1,1 0 1,-1 1 0,13-3 0,17 0-530,0 2 1,1 1 0,37 4 0,-9-1-3257,5-1-4114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8.8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18289,'0'0'6769,"3"9"-6059,3 18-248,-4-12-283,2 0 0,-1-1 0,9 21 0,-11-32-162,1 0-1,-1 0 1,0 0-1,1-1 1,-1 1-1,1-1 1,0 1-1,0-1 1,0 0 0,0 1-1,0-1 1,0 0-1,1 0 1,-1-1-1,1 1 1,-1-1-1,1 1 1,0-1-1,0 0 1,-1 1 0,1-2-1,0 1 1,6 1-1,-3-2 17,1 0-1,0 0 1,0-1-1,-1 1 0,1-2 1,0 1-1,-1-1 1,1 0-1,-1 0 1,0-1-1,1 1 0,-1-2 1,0 1-1,-1 0 1,1-1-1,-1 0 1,0-1-1,0 1 1,0-1-1,0 0 0,-1 0 1,0-1-1,0 1 1,0-1-1,4-8 1,-8 13-33,-15 41-257,10-24 91,0 0-1,1 0 0,-2 19 1,3-8-2598,2 2-3479,1-18-4423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7.5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136 357 9865,'0'0'11147,"-10"-5"-9871,8 4-1258,0-1 0,-1 1 0,1 0 0,-1-1 0,1 1 0,-1 1 0,1-1 0,-1 0 0,0 0 0,0 1 1,1 0-1,-1-1 0,0 1 0,0 0 0,1 1 0,-1-1 0,0 0 0,0 1 0,1-1 0,-1 1 0,0 0 0,1 0 0,-1 0 0,1 0 0,-1 1 1,1-1-1,0 0 0,-1 1 0,1 0 0,0 0 0,0-1 0,0 1 0,0 1 0,1-1 0,-1 0 0,0 0 0,1 1 0,-2 2 0,-1 1-14,0 0-1,0 1 1,1 0-1,0-1 0,0 1 1,0 0-1,1 1 1,0-1-1,1 0 0,-2 14 1,3-20-3,0-1 1,1 1-1,-1-1 1,0 1-1,0-1 1,1 1-1,-1-1 1,0 0 0,1 1-1,-1-1 1,0 0-1,1 1 1,-1-1-1,1 0 1,-1 1-1,1-1 1,-1 0-1,0 0 1,1 0-1,-1 1 1,1-1-1,-1 0 1,1 0-1,-1 0 1,1 0-1,-1 0 1,1 0-1,-1 0 1,1 0 0,-1 0-1,1 0 1,-1 0-1,1 0 1,-1 0-1,1-1 1,-1 1-1,1 0 1,-1 0-1,1 0 1,-1-1-1,1 1 1,21-9 190,-11 1 70,0 0 0,-1-1-1,0-1 1,0 1 0,-1-1 0,13-19 0,28-28 1135,-49 69-1808,-6 44 466,-1 0 0,-4-1 1,-1 0-1,-21 57 0,18-63 400,11-38-256,0 1 1,-1-1-1,0 0 0,-1 0 1,0-1-1,-1 1 0,0-1 0,-10 12 1,16-22-195,0 0 1,0 1 0,0-1-1,0 0 1,-1 0-1,1 0 1,0 0-1,0 0 1,0 0 0,0 0-1,0 1 1,0-1-1,0 0 1,0 0 0,-1 0-1,1 0 1,0 0-1,0 0 1,0 0-1,0 0 1,0 0 0,0 0-1,-1 0 1,1 0-1,0 0 1,0 0 0,0 0-1,0 0 1,0 0-1,-1 0 1,1 0-1,0 0 1,0 0 0,0 0-1,0 0 1,0 0-1,0 0 1,-1 0 0,1 0-1,0 0 1,0-1-1,0 1 1,0 0 0,0 0-1,0 0 1,0 0-1,0 0 1,-1 0-1,1 0 1,0 0 0,0-1-1,0 1 1,0 0-1,0 0 1,0 0 0,-2-13 94,5-17-97,10-6 10,2 0 0,0 1 0,3 1 0,36-53 0,-47 76-14,19-33-314,1 2 0,3 1 0,59-64 0,-80 99 299,-19 40-293,8-29 309,-3 2-4,1 1 0,-1 1 1,2-1-1,-1 1 1,1-1-1,0 1 1,1 0-1,0 0 1,1 0-1,-1 0 1,1 15-1,2-23 7,0-1 0,-1 1 0,1 0 1,0-1-1,0 1 0,-1 0 0,1-1 0,0 1 0,0-1 0,0 1 0,0-1 1,0 0-1,0 1 0,0-1 0,0 0 0,0 0 0,0 0 0,0 0 0,-1 1 1,1-1-1,0-1 0,0 1 0,0 0 0,0 0 0,0 0 0,0 0 0,0-1 1,0 1-1,1-1 0,32-8 127,-22 1-78,1-1-1,-2-1 1,1 0-1,-1 0 1,-1-1-1,0 0 1,0-1-1,-1 0 1,-1-1-1,0 0 1,0 0-1,-2-1 1,0 1-1,0-2 1,-1 1-1,-1 0 1,0-1-1,-1 0 1,1-20 0,-10 41-373,-6 8 299,1 0 0,1 1-1,0 0 1,1 1 0,1 0 0,0 0 0,1 1-1,1 0 1,1 0 0,0 0 0,-4 34-1,9-49 23,0 0 1,0 0-1,1 0 0,-1-1 0,1 1 0,-1 0 0,1 0 1,0 0-1,0 0 0,0-1 0,0 1 0,0 0 0,0-1 1,0 1-1,0-1 0,1 1 0,-1-1 0,1 1 0,-1-1 1,1 0-1,-1 0 0,1 0 0,0 0 0,0 0 0,-1 0 1,1 0-1,0-1 0,0 1 0,0-1 0,0 1 0,0-1 1,0 0-1,0 0 0,0 0 0,0 0 0,0 0 0,3-1 1,2 1 14,-1 0 1,0-1 0,0 0 0,0 0 0,0-1 0,0 1 0,0-1 0,0-1 0,-1 1 0,1-1 0,7-4 0,-1-6 16,0 0 0,-1-1 0,0 0 0,-1 0 0,0-1 0,-2-1 0,0 0 0,0 0 0,7-25 0,1 3-32,-17 42-260,-2 7 210,1 1 1,1 0 0,0 0-1,0 17 1,1-28 48,1 0 0,-1 0 0,1 0 1,-1 0-1,1 0 0,0 0 0,-1 0 0,1 0 0,0 0 0,0 0 0,0-1 1,0 1-1,-1 0 0,1 0 0,0-1 0,0 1 0,0-1 0,1 1 0,-1-1 1,0 1-1,0-1 0,0 0 0,0 1 0,0-1 0,0 0 0,1 0 1,-1 0-1,0 0 0,0 0 0,0 0 0,0 0 0,1 0 0,-1 0 0,0-1 1,2 0-1,1 1 11,1-1 1,-1 0 0,1 0-1,-1-1 1,0 1-1,0-1 1,1 0-1,3-3 1,11-13 29,0-2 0,-2 0 0,-1-1 0,0 0 0,19-37 0,-19 33 30,-7 10-32,2-3 22,1 0 0,-2-1-1,15-38 1,-26 53-150,-6 7 21,-8 10-17,2 2 82,1 0-1,0 1 1,1 1 0,1 0 0,1 0 0,0 1-1,-9 28 1,13-31 5,0 1 0,1-1-1,1 1 1,1 0 0,0 0-1,1 0 1,0 0 0,1 0-1,5 30 1,-4-43 8,-1 0 1,1 1-1,0-1 0,0 0 0,1 1 1,-1-1-1,1 0 0,-1 0 1,1 0-1,0 0 0,0 0 1,0-1-1,1 1 0,-1-1 0,0 1 1,1-1-1,0 0 0,0 0 1,0 0-1,-1 0 0,2 0 0,-1-1 1,0 0-1,0 1 0,0-1 1,7 1-1,-9-6 23,0 0 0,0 0 0,0 0 0,-1-1 0,1 1 0,-1 0 0,0 0 0,0-1 0,-1 1 0,-1-7 0,0 0-90,-2 1 0,1 0-1,-1 0 1,-1 0 0,0 0 0,0 1-1,-1 0 1,0 0 0,-8-8 0,-70-71-435,79 84 511,5 4-21,0 0-1,0-1 0,0 1 0,-1 0 1,1 0-1,0 0 0,0 0 0,0 0 1,0 0-1,0 0 0,-1-1 1,1 1-1,0 0 0,0 0 0,0 0 1,0 0-1,0-1 0,0 1 0,0 0 1,0 0-1,0 0 0,0 0 1,0-1-1,-1 1 0,1 0 0,0 0 1,0 0-1,0 0 0,0-1 1,1 1-1,-1 0 0,0 0 0,0 0 1,0-1-1,0 1 0,0 0 0,0 0 1,0 0-1,0 0 0,0-1 1,0 1-1,0 0 0,1 0 0,-1 0 1,0 0-1,0 0 0,0-1 0,14-2-113,28 3 30,-31 0 91,42 3-229,11-1-5011,-54-4 95,-8-10-2546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96 8264,'0'0'5669,"3"-8"-1083,-2 7-4398,16-43 4642,-15 17-1342,-2 26-3374,0 0-1,0 1 1,0-1-1,-1 0 1,1 1-1,0-1 1,0 0-1,-1 1 1,1-1-1,-1 0 1,1 1-1,0-1 1,-1 1-1,1-1 1,-1 1-1,1-1 1,-1 1-1,1-1 1,-1 1-1,0-1 1,1 1-1,-1 0 1,0-1-1,1 1 1,-1 0-1,0-1 1,1 1-1,-2 0 1,-2 0-108,0-1-1,-1 1 1,1 0 0,0 1 0,-1-1 0,1 1 0,0 0-1,0 0 1,0 0 0,0 1 0,0-1 0,0 1 0,0 0-1,0 0 1,1 0 0,-1 1 0,1-1 0,-1 1 0,1 0-1,0 0 1,0 0 0,-4 6 0,2-3-113,0 1 0,1-1 0,0 1 1,0 0-1,1 0 0,-1 0 0,1 1 0,1-1 0,0 1 1,0-1-1,-1 12 0,3-18 100,-1-1 0,1 1-1,0-1 1,0 1 0,0 0 0,0-1 0,0 1 0,0-1 0,0 1-1,1-1 1,-1 1 0,0-1 0,0 1 0,0-1 0,0 1 0,1-1-1,-1 1 1,0-1 0,1 1 0,-1-1 0,0 1 0,1-1 0,-1 0-1,0 1 1,1-1 0,-1 1 0,1-1 0,-1 0 0,1 0 0,-1 1-1,1-1 1,-1 0 0,1 1 0,22-4-2,24-20 151,-43 21-155,-3 1-1,1 0-1,-1 0 1,1 0-1,0 0 1,-1 0-1,1 1 1,0-1 0,-1 1-1,1-1 1,0 1-1,0-1 1,0 1-1,-1 0 1,1 0-1,0 0 1,0 0 0,0 0-1,-1 0 1,1 1-1,0-1 1,0 1-1,-1-1 1,1 1-1,0 0 1,0-1 0,2 3-1,-2-1-47,0 0 0,0 1 0,0 0 0,0-1 0,0 1 0,-1 0 0,1 0 0,-1 0 0,0 0 0,0 0 0,0 0 0,0 0 0,0 6 0,1 6-149,0 0-1,-2 1 1,0-1 0,0 0 0,-5 22 0,2-22 399,-2 0 0,1-1 1,-2 1-1,0-2 0,-13 23 0,15-30-101,0 1-1,0-1 0,0 0 1,-1 0-1,0 0 0,0-1 1,-1 0-1,1 0 0,-1 0 1,0 0-1,-1-1 1,1 0-1,-9 4 0,14-8-72,1 0-1,-1 0 0,0 1 0,1-1 1,-1 0-1,0 0 0,1 0 1,-1 0-1,0 0 0,0 0 1,1 0-1,-1 0 0,0 0 0,0 0 1,1 0-1,-1 0 0,0 0 1,1 0-1,-1-1 0,0 1 1,1 0-1,-1-1 0,0 1 0,1 0 1,-1-1-1,1 1 0,-1-1 1,1 1-1,-1-1 0,0 0 1,-4-25-35,6 18-24,0 0 0,0 0-1,1 0 1,5-15 0,-2 12 39,0 1 0,1 0 1,1 0-1,0 1 1,0-1-1,15-14 0,61-47 39,-12 11-32,-55 44-20,40-43-210,-53 55 216,0-1 0,0 1 0,-1-1 0,1 0 0,-1 1 0,0-1 0,0 0 1,0 0-1,-1-1 0,0 1 0,0 0 0,0-9 0,0 13 11,-1 1-1,0-1 1,0 1 0,0 0 0,0-1-1,0 1 1,-1-1 0,1 1-1,0-1 1,0 1 0,0-1 0,0 1-1,0 0 1,-1-1 0,1 1-1,0 0 1,0-1 0,0 1 0,-1-1-1,1 1 1,0 0 0,-1-1-1,1 1 1,0 0 0,-1 0 0,1-1-1,0 1 1,-1 0 0,1 0-1,-1 0 1,1-1 0,0 1 0,-1 0-1,1 0 1,-1 0 0,0 0-1,-19 5-194,-16 19-188,29-16 310,1 1 0,1-1 0,0 1 0,-6 14 0,10-20 60,-1-1 1,1 1 0,0 0 0,0 1-1,0-1 1,1 0 0,-1 0 0,1 0-1,0 0 1,0 0 0,0 1 0,0-1-1,0 0 1,1 0 0,-1 0 0,1 0-1,0 0 1,2 5 0,-2-7 24,1 1 0,0-1 0,0 0 0,0 0 0,0 0 0,0 0 0,0 0 0,1 0 0,-1 0 0,0-1 0,0 1 0,0-1 0,1 0 0,-1 0 0,0 0 0,0 0 1,1 0-1,-1 0 0,0 0 0,4-2 0,46-10 249,-45 9-188,1-1 1,0 0-1,-1 0 1,0-1-1,0 0 1,10-9 0,-14 11 59,0 0 1,-1 0-1,0 0 1,1 0 0,-1 0-1,0-1 1,-1 1 0,1-1-1,-1 1 1,1-1-1,-1 0 1,0 0 0,0 0-1,-1 1 1,1-1 0,-1-6-1,-1 13-466,0 2 150,12 0 161,-4-3 19,1-1 1,0 0 0,-1 0 0,1-1-1,0 0 1,0-1 0,-1 1 0,1-1-1,0-1 1,-1 0 0,1 0-1,-1 0 1,1-1 0,10-6 0,-6 47-453,-7-18 465,-4-18 22,0 1-1,1-1 1,-1 1 0,0-1-1,1 0 1,-1 0-1,1 0 1,0 0-1,0 0 1,0 0 0,0 0-1,0 0 1,0-1-1,0 1 1,1-1 0,-1 0-1,0 1 1,1-1-1,2 1 1,1-1 46,0 1 0,0-1 0,0-1 0,0 1-1,0-1 1,0 0 0,0 0 0,8-2 0,1-1 7,-1 0 1,0-1-1,0 0 0,-1-1 0,1-1 1,18-11-1,-24 12-171,10-3-14,-17 9-227,-1 0-1,1-1 1,-1 1 0,1 0-1,-1 0 1,1 0 0,-1 0-1,0 0 1,1 0 0,-1 0 0,0 0-1,0 0 1,0 0 0,1 0-1,-1 0 1,0 0 0,-1 0-1,1 0 1,0 0 0,0 1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7.9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17264,'-6'0'3171,"6"8"-2562,6 3-385,11-1-160,-4-2-3619,9-5-12076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8.2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1 152 12876,'0'0'12695,"9"5"-11702,-5-3-914,-1 0 0,1 1 0,0-1 0,0-1 0,0 1 0,1-1 0,-1 1 0,0-1 0,0 0 0,1-1 0,-1 1 0,1-1 0,-1 0 0,0 0 0,1 0 0,-1-1 0,1 1 0,-1-1 0,0 0 0,1-1 0,-1 1 0,0-1 0,0 1 0,6-5 0,3-1 23,0-1-1,-1-1 1,0 0-1,15-16 1,-23 22-80,-1-1 1,1-1 0,-1 1-1,0 0 1,0-1 0,0 0-1,-1 1 1,1-1 0,-1 0-1,0 0 1,-1-1 0,1 1-1,-1 0 1,0 0 0,0-9-1,-1 13-18,0 0-1,0 0 0,0 0 1,-1 1-1,1-1 1,0 0-1,0 0 0,-1 1 1,1-1-1,0 0 1,-1 1-1,1-1 0,-1 0 1,1 1-1,-1-1 1,1 1-1,-1-1 1,1 1-1,-1-1 0,0 1 1,1-1-1,-1 1 1,0-1-1,0 1 0,1 0 1,-1-1-1,0 1 1,1 0-1,-1 0 0,0 0 1,0 0-1,0-1 1,1 1-1,-1 0 0,0 0 1,0 0-1,0 1 1,1-1-1,-1 0 0,0 0 1,0 0-1,1 1 1,-1-1-1,-1 1 0,-2 0-19,-1 0-1,1 0 1,0 1-1,0 0 1,0 0 0,0 0-1,-6 4 1,-3 7 0,0 0 1,1 0-1,0 1 1,1 1 0,1 0-1,0 0 1,1 1 0,1 0-1,0 1 1,1 0 0,1 0-1,1 1 1,0-1 0,1 1-1,-2 30 1,6-46-25,0-1 0,0 1-1,0 0 1,1-1 0,-1 1 0,0-1 0,1 1-1,0-1 1,-1 1 0,1-1 0,0 1 0,0-1 0,-1 0-1,1 1 1,0-1 0,1 0 0,-1 0 0,0 1-1,0-1 1,0 0 0,1 0 0,-1 0 0,0-1 0,1 1-1,-1 0 1,1 0 0,-1-1 0,1 1 0,-1-1-1,1 1 1,0-1 0,-1 0 0,1 0 0,-1 0 0,1 0-1,0 0 1,-1 0 0,1 0 0,0 0 0,2-1-1,4 0-663,0 0 0,0-1 0,0 0-1,0 0 1,-1-1 0,1 0 0,9-5-1,23-19-4585,0-6-1490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8.6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68 1 8296,'0'0'13186,"-9"10"-12572,4-4-539,-1-1-6,1 0 0,1 0 0,-1 1 0,1 0 0,0-1 0,0 2 0,0-1 0,1 0 0,0 1 0,1 0 0,-1-1 0,1 1 0,-2 14 0,4-20-63,0 1 1,1-1-1,-1 0 1,1 0 0,-1 0-1,1 0 1,-1 0 0,1 0-1,0 0 1,-1 0 0,1 0-1,0-1 1,0 1 0,0 0-1,-1 0 1,1-1 0,0 1-1,0 0 1,0-1-1,0 1 1,0-1 0,1 1-1,-1-1 1,0 0 0,0 0-1,0 1 1,0-1 0,2 0-1,43 6 169,-27-4-115,-4-1-101,-1 2 0,1 0 1,0 1-1,-1 0 0,0 1 0,0 0 1,21 12-1,-34-16 74,0-1 0,-1 1 1,1-1-1,0 1 0,0-1 0,-1 1 0,1 0 0,0-1 1,-1 1-1,1 0 0,0 0 0,-1-1 0,1 1 1,-1 0-1,1 0 0,-1 0 0,0 0 0,1 0 0,-1-1 1,0 1-1,0 0 0,1 0 0,-1 0 0,0 0 1,0 0-1,0 0 0,0 2 0,-1-2 87,0 1 0,0-1 1,0 1-1,0-1 0,0 1 0,0-1 0,0 1 0,0-1 0,0 0 1,-1 0-1,1 0 0,-1 1 0,-2 0 0,-50 23 1998,54-25-2123,-6 2 10,-71 21 1275,70-21-1628,0 0-1,0-1 0,-1 0 1,1-1-1,0 1 1,-1-1-1,1-1 1,-12-1-1,14-3-4717,4-6-5568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0.1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144 218 8648,'0'0'8526,"-2"-9"-6007,0 3-2135,1 1-1,-1-1 0,0 1 1,-1 0-1,1 0 1,-6-9-1,7 13-339,0 0 0,0-1 0,0 1 0,0 0 0,0 0 0,0 0 0,-1 0-1,1 0 1,0 0 0,0 0 0,-1 1 0,1-1 0,-1 0 0,1 1 0,-1-1 0,1 1 0,-1-1 0,1 1 0,-1 0 0,1 0 0,-1 0 0,1 0 0,-1 0 0,1 0 0,-1 0 0,1 0 0,-1 0-1,1 1 1,-1-1 0,1 1 0,-1-1 0,1 1 0,-1 0 0,1-1 0,0 1 0,-1 0 0,1 0 0,0 0 0,-2 2 0,-4 4-25,1 0 0,0 1-1,0-1 1,0 1 0,1 1 0,1-1 0,-1 1 0,1 0-1,1 0 1,0 0 0,0 0 0,1 1 0,0-1 0,0 1-1,1 0 1,0 12 0,1-21-6,0 0-1,0 0 1,0 0 0,0 1-1,0-1 1,1 0 0,-1 0-1,0 0 1,1 0 0,-1 1-1,0-1 1,1 0 0,-1 0-1,1 0 1,0 0 0,-1 0-1,1 0 1,0 0 0,0 0-1,-1 0 1,1-1 0,0 1-1,0 0 1,0 0 0,0-1-1,0 1 1,0 0 0,0-1-1,1 0 1,-1 1 0,0-1-1,0 1 1,0-1 0,0 0-1,1 0 1,-1 0 0,0 0-1,0 0 1,0 0 0,1 0-1,-1 0 1,0 0 0,0 0-1,0-1 1,0 1 0,1 0-1,-1-1 1,0 1 0,0-1-1,1 0 1,7-2 106,-1-1 1,0 1-1,-1-1 0,1-1 0,13-9 0,-3-2-46,1-1 0,-2-1-1,-1-1 1,0-1 0,17-27 0,-25 35 22,0-1 0,-2 0 0,1 0 1,-2-1-1,0 1 0,0-1 0,-1 0 1,-1-1-1,0 1 0,0-21 0,-5 31-235,-4 10 77,-5 11-11,-1 8 66,1 1-1,1 0 1,1 0 0,1 1-1,1 0 1,2 0 0,0 1-1,0 37 1,5-63 23,-1 0 0,1 0 0,0 0 0,0 0 0,0 0 0,0 0 1,0 0-1,0-1 0,1 1 0,-1 0 0,1 0 0,-1 0 0,1 0 0,0-1 0,0 1 0,0 0 0,0-1 0,0 1 0,0 0 0,0-1 0,0 1 0,1-1 0,-1 0 0,0 0 1,1 1-1,-1-1 0,1 0 0,0 0 0,-1 0 0,1 0 0,0-1 0,0 1 0,-1 0 0,1-1 0,0 1 0,0-1 0,0 0 0,0 1 0,0-1 0,0 0 0,-1 0 0,1 0 0,0-1 1,0 1-1,0 0 0,0-1 0,0 1 0,0-1 0,2 0 0,3-2 43,0 0-1,0 0 1,-1-1 0,1 0 0,-1 0-1,1 0 1,-1-1 0,-1 1 0,1-2 0,-1 1-1,1-1 1,-1 1 0,-1-1 0,6-10-1,2-1-15,-2-1-1,-1 0 0,0-1 1,7-22-1,-24 64-351,2-8 283,1 0-1,0 1 0,1 0 0,0 0 0,2 1 0,0-1 0,0 0 0,2 28 0,1-42 36,-1-1-1,1 0 0,-1 1 0,1-1 0,-1 0 0,1 0 0,0 0 1,-1 1-1,1-1 0,0 0 0,0 0 0,0 0 0,0 0 0,0 0 1,0 0-1,0-1 0,0 1 0,0 0 0,0 0 0,1-1 0,-1 1 1,0-1-1,1 1 0,-1-1 0,0 0 0,1 1 0,-1-1 1,0 0-1,1 0 0,-1 0 0,0 0 0,1 0 0,-1 0 0,0 0 1,1 0-1,-1-1 0,0 1 0,1-1 0,1 0 0,4-1 81,0 0 0,0 0 0,0-1 0,0 0 0,-1 0 1,9-5-1,-2-2-19,1-1 0,-2-1 1,1 0-1,-2 0 1,19-25-1,-24 29-82,-1 0 0,0 0 1,0-1-1,-1 1 0,0-1 0,-1 0 0,0 0 0,0-1 0,-1 1 0,0 0 0,1-17 0,-3 26 6,0-1-1,0 1 1,0-1-1,0 1 1,0-1-1,0 1 1,-1-1-1,1 1 1,0-1-1,0 1 1,0-1-1,0 1 1,0 0-1,-1-1 1,1 1-1,0-1 1,0 1-1,-1 0 1,1-1-1,0 1 1,-1-1-1,1 1 1,0 0-1,-1 0 1,1-1-1,-1 1 1,1 0-1,0 0 1,-1-1-1,1 1 1,-1 0-1,1 0 1,-1 0-1,1 0 1,-1 0-1,1-1 1,-1 1 0,1 0-1,0 0 1,-1 0-1,1 0 1,-1 1-1,1-1 1,-1 0-1,1 0 1,-1 0-1,1 0 1,-1 0-1,1 1 1,-1-1-1,1 0 1,0 0-1,-1 1 1,1-1-1,0 0 1,-1 0-1,1 1 1,-1 0-1,-24 19-174,20-14 211,0 1 0,0 0 0,1-1 0,-1 2 0,2-1 0,-1 0 0,1 1 0,0-1 0,1 1 0,0 0 0,0 0 0,1 0 0,0 0 0,0 0 0,1 16 0,1-22-17,0 0 1,0-1-1,0 1 1,1 0-1,-1 0 1,1 0-1,-1-1 1,1 1-1,0-1 1,-1 1-1,1-1 1,0 0-1,0 0 1,0 0-1,0 0 1,0 0-1,0 0 1,0 0-1,0-1 1,0 1-1,1-1 1,-1 1-1,0-1 1,0 0-1,4 0 1,-3 1-113,1-1 0,-1 0 0,0 1 1,1-1-1,-1-1 0,1 1 0,-1 0 0,1-1 0,-1 0 1,0 0-1,1 0 0,-1 0 0,0 0 0,0-1 1,0 1-1,4-3 0,-4 0-596,-1 1 0,0 0 0,0-1 0,0 1 0,0-1 0,0 1 0,-1-1 1,0 0-1,0 0 0,1-5 0,0-24-7226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0.4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8584,'0'0'17777,"-11"50"-32511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1.2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68 8584,'0'0'16741,"-4"11"-16666,-12 43-6,2 1-1,3 0 1,-5 57-1,7-49 800,20-132-451,-4-1-1,-3-1 1,-7-117-1,-1 171-453,-2 15-178,5 3 195,1 0-1,-1 0 1,0 1 0,0-1 0,1 0-1,-1 1 1,1-1 0,-1 0-1,1 1 1,-1-1 0,1 0 0,0 1-1,0-1 1,0 1 0,0 2-1,-1 8 1,1 1 0,0 0 0,1 0 0,0-1 0,1 1 0,4 15 0,-5-25 24,0-1 1,0 1 0,0-1 0,0 0-1,1 1 1,-1-1 0,1 0-1,-1 0 1,1 0 0,0 0-1,0 0 1,0-1 0,0 1 0,0 0-1,0-1 1,0 0 0,1 1-1,-1-1 1,0 0 0,1 0-1,-1 0 1,1 0 0,-1-1 0,1 1-1,-1-1 1,1 0 0,0 1-1,-1-1 1,1 0 0,-1 0 0,1-1-1,0 1 1,-1-1 0,1 1-1,-1-1 1,1 0 0,-1 0-1,4-1 1,2-2 36,0-1 0,0 0 0,0 0 0,-1-1 1,0 1-1,0-2 0,0 1 0,-1-1 0,0 0 0,0 0 0,-1 0 0,0-1 0,6-11 0,18-23 46,-21 39-376,-5 14 65,-2 22 0,-1-27 219,-6 98-43,3-66-263,1 0-1,4 51 1,-2-88 213,1 0 0,-1 1 1,0-1-1,1 0 0,-1 0 1,0 1-1,1-1 0,0 0 0,-1 0 1,1 0-1,0 0 0,-1 0 0,1 0 1,0 0-1,0 0 0,0 0 1,0 0-1,0 0 0,0-1 0,0 1 1,0 0-1,0-1 0,0 1 0,1 0 1,-1-1-1,0 0 0,0 1 1,1-1-1,-1 0 0,0 0 0,0 1 1,1-1-1,-1 0 0,0 0 1,1-1-1,0 1 0,2 0-761,-1-1-1,1 1 1,-1-1 0,1 0-1,-1 0 1,0 0 0,0 0-1,1-1 1,-1 1 0,0-1-1,0 0 1,5-4 0,15-16-10678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1.6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0 9001,'-5'9'4954,"-10"19"-1970,-34 71 2405,46-92-5139,0 0 1,1 0 0,-1 1-1,2-1 1,-1 1 0,1-1-1,0 1 1,1-1 0,-1 1 0,2 0-1,1 13 1,-2-20-232,1 0 0,0 0 0,-1 0 0,1 0 0,0 0 0,-1 0 0,1 0-1,0 0 1,0 0 0,0 0 0,0-1 0,0 1 0,0 0 0,0-1 0,0 1 0,0-1 0,0 1 0,0-1 0,1 1 0,-1-1 0,0 0 0,0 0 0,0 1-1,0-1 1,1 0 0,-1 0 0,0 0 0,0 0 0,1-1 0,-1 1 0,0 0 0,0 0 0,0-1 0,0 1 0,0-1 0,2 0 0,2 0 126,-1-1 1,0 1 0,1-1 0,-1 0-1,0-1 1,0 1 0,-1 0 0,7-6 0,-4 0-64,-1-1 1,0 1-1,0-1 1,-1 0-1,0 0 1,-1 0 0,0 0-1,0-1 1,-1 1-1,0-1 1,-1 1 0,0-1-1,-1 0 1,0 0-1,0 0 1,-3-15 0,3 24-87,0 1 1,0-1 0,0 1-1,-1-1 1,1 1 0,0-1-1,0 0 1,0 1 0,-1-1-1,1 1 1,0-1 0,-1 1-1,1-1 1,0 1 0,-1-1-1,1 1 1,0 0 0,-1-1-1,1 1 1,-1-1 0,1 1-1,-1 0 1,1-1 0,-1 1-1,1 0 1,-1 0 0,0-1 0,1 1-1,-1 0 1,1 0 0,-1 0-1,1 0 1,-1 0 0,0 0-1,1 0 1,-1 0 0,1 0-1,-1 0 1,0 0 0,1 0-1,-1 0 1,1 1 0,-1-1-1,1 0 1,-1 0 0,1 1-1,-1-1 1,0 1 0,-1 0-13,0 0-1,0 0 1,0 0 0,1 1 0,-1-1-1,1 1 1,-1-1 0,1 1 0,-1 0 0,1-1-1,0 1 1,-2 3 0,2-1-153,-1-1 0,1 1 0,0 0-1,0 0 1,1 0 0,-1 0 0,1 0 0,0 0 0,-1 0 0,2 7 0,0-9-146,-1-1 0,1 0 0,-1 0 1,1 1-1,0-1 0,-1 0 1,1 0-1,0 0 0,0 1 0,0-1 1,0 0-1,0 0 0,0-1 0,0 1 1,0 0-1,0 0 0,1 0 1,-1-1-1,0 1 0,0-1 0,1 1 1,-1-1-1,0 1 0,1-1 0,-1 0 1,0 1-1,1-1 0,-1 0 1,1 0-1,-1 0 0,0 0 0,3-1 1,25-3-4149,2-11-320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2.5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172 18 7847,'0'0'11078,"-8"8"-9253,1-3-1484,-4 4 609,1 0 1,0 0-1,-18 22 1,72-92-882,-46 62 150,1 0 1,0 0-1,-1 0 0,1 0 0,-1 0 0,1 0 1,-1-1-1,0 1 0,1 0 0,-1-1 0,0 1 1,1-1-1,-1 0 0,0 0 0,-1 1 0,-2-1-197,1 1-1,0 0 0,0 0 1,0 0-1,1 0 1,-1 1-1,0 0 0,0-1 1,1 2-1,-6 2 0,3 2-33,-1 0-1,1 1 0,0 0 0,0 0 0,1 0 0,0 1 0,0 0 0,1 0 0,1 0 0,-1 0 0,1 0 0,1 1 0,-3 15 0,5-24 13,0-1 0,0 0 0,0 1 1,0-1-1,0 0 0,0 0 0,0 1 0,0-1 0,1 0 0,-1 1 1,0-1-1,0 0 0,0 1 0,0-1 0,0 0 0,1 0 1,-1 1-1,0-1 0,0 0 0,0 0 0,1 0 0,-1 1 0,0-1 1,0 0-1,1 0 0,-1 0 0,0 0 0,0 1 0,1-1 0,-1 0 1,0 0-1,0 0 0,1 0 0,-1 0 0,0 0 0,1 0 0,-1 0 1,1 0-1,16-4 95,13-13 39,-8-4-170,-18 17-165,-1 0-1,1 0 1,0 1-1,0-1 1,0 1-1,1 0 0,-1 0 1,1 0-1,0 1 1,8-4-1,-12 6 161,-1 0-1,1 0 1,0 0-1,-1 1 1,1-1-1,0 0 1,-1 0-1,1 1 1,0-1-1,-1 1 1,1-1-1,-1 0 1,1 1-1,-1-1 1,1 1-1,-1-1 1,1 1-1,-1 0 1,1-1-1,-1 1 1,1-1-1,-1 1 1,0 0 0,0-1-1,1 1 1,-1 0-1,0-1 1,0 1-1,0 0 1,0 0-1,0-1 1,0 1-1,0 0 1,0 1-1,2 31 82,-2-29-112,1 36 656,-2-1 0,-2 1 0,-1-1 0,-2 0-1,-2 0 1,-1 0 0,-27 67 0,29-88-353,6-12-191,-1 0 0,0 0 0,-1-1 0,1 1 0,-1-1 0,0 1 0,0-1-1,-1 0 1,0 0 0,0-1 0,-4 5 0,7-9-34,1 1 1,-1-1-1,1 0 0,-1 0 1,1 0-1,-1 0 0,1 0 1,-1 0-1,1 0 0,-1 0 1,1 0-1,-1 0 0,1 0 0,-1 0 1,1 0-1,-1 0 0,1 0 1,-1-1-1,1 1 0,-1 0 1,1 0-1,0-1 0,-1 1 1,1 0-1,-1 0 0,1-1 1,0 1-1,-1 0 0,1-1 1,0 1-1,-1-1 0,1 1 0,0 0 1,0-1-1,-1 1 0,1-1 1,0 1-1,0-1 0,0 1 1,0-1-1,-1 1 0,1-1 1,0 1-1,0-1 0,0 1 1,0-1-1,0 1 0,0-1 0,0 1 1,1-2-1,-2-34-127,1 30 96,0-14-86,1 0-1,1 0 0,1 1 1,0-1-1,2 1 0,0 0 1,1 0-1,1 0 0,0 1 1,2 0-1,12-20 0,2 5-143,2 1-1,0 2 0,44-41 0,-39 42-282,-2-1 0,48-65 0,-70 80 482,-14 13 113,-19 17 236,22-11-264,0 0 0,0 0 1,0 1-1,0 0 1,1 0-1,0 0 0,0 0 1,0 1-1,0 0 0,1-1 1,0 1-1,0 0 0,1 1 1,0-1-1,0 0 1,0 1-1,1 0 0,0-1 1,0 1-1,1-1 0,0 14 1,0-18-18,1-1 1,-1 1-1,1-1 1,-1 1 0,1-1-1,0 1 1,0-1-1,0 0 1,-1 1 0,1-1-1,0 0 1,1 1-1,-1-1 1,0 0 0,0 0-1,0 0 1,1 0-1,-1 0 1,0-1 0,1 1-1,1 1 1,2-1 21,-1 1 1,1-1-1,0 1 1,0-1-1,0-1 1,0 1 0,5-1-1,-1 1 13,1-2 0,-1 1 0,1-1 0,-1-1 0,0 0 0,0 0 0,10-4 0,-14 4-30,-1 0 0,0 0 1,0 0-1,0 0 0,0-1 1,0 1-1,0-1 0,-1 0 1,1 0-1,-1 0 0,0-1 1,0 1-1,0-1 0,0 0 1,-1 0-1,1 0 1,-1 0-1,0 0 0,0 0 1,-1-1-1,1 1 0,-1 0 1,1-9-1,-2 12-10,0 1-1,0 0 1,0-1 0,0 1-1,0-1 1,0 1 0,0-1-1,0 1 1,0 0 0,0-1-1,-1 1 1,1-1 0,0 1-1,0 0 1,0-1 0,-1 1 0,1 0-1,0-1 1,-1 1 0,1 0-1,0-1 1,-1 1 0,1 0-1,0-1 1,-1 1 0,1 0-1,0 0 1,-1 0 0,1-1-1,-1 1 1,1 0 0,0 0-1,-1 0 1,1 0 0,-1 0-1,1 0 1,-1 0 0,1 0-1,-1 0 1,1 0 0,0 0-1,-1 0 1,1 0 0,-1 0-1,1 0 1,-1 1 0,1-1 0,0 0-1,-1 0 1,1 0 0,0 1-1,-1-1 1,1 0 0,0 0-1,-1 1 1,1-1 0,0 0-1,-1 1 1,1-1 0,0 1-1,-23 20-109,5 38 200,17-57-80,1-1-1,-1 0 1,1 0-1,-1 1 1,1-1-1,0 0 1,0 1-1,0-1 1,0 0-1,0 1 1,0-1-1,0 0 1,0 1 0,0-1-1,1 0 1,-1 1-1,1-1 1,-1 0-1,1 0 1,-1 0-1,1 1 1,-1-1-1,1 0 1,0 0-1,0 0 1,0 0-1,0 0 1,0 0-1,0 0 1,0 0-1,0-1 1,0 1-1,0 0 1,0-1-1,0 1 1,1 0-1,-1-1 1,0 0-1,0 1 1,3 0-1,0-1-111,-1 0-1,1 0 0,0 0 1,0-1-1,-1 1 0,1-1 0,0 0 1,-1 0-1,1 0 0,-1-1 1,1 1-1,-1-1 0,1 0 0,-1 0 1,0 0-1,0 0 0,0 0 1,0-1-1,0 1 0,4-6 0,8-17-4113,-5-5-3425,-4-4-5370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2.9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1 7847,'-4'0'8264,"-7"0"-4260,5 5-1538,2 5-1697,4 3-417,0-1-320,0 0-512,15 0-2403,4 1-2690,3-5-5542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3.3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45 286 14350,'0'0'6726,"-5"9"-4826,2-3-1744,-2 1 56,0 1 1,1 0 0,0 1-1,0-1 1,1 1 0,0-1-1,1 1 1,0 0 0,0 0-1,1 0 1,0 0 0,1 16 0,0-24-197,1 0 1,-1 1-1,1-1 1,-1 1 0,1-1-1,0 1 1,-1-1 0,1 0-1,0 0 1,0 1 0,0-1-1,0 0 1,0 0 0,0 0-1,0 0 1,1 0 0,-1 0-1,0 0 1,0-1 0,1 1-1,-1 0 1,1-1-1,-1 1 1,0-1 0,1 1-1,-1-1 1,1 0 0,-1 1-1,1-1 1,-1 0 0,1 0-1,0 0 1,-1 0 0,1-1-1,-1 1 1,1 0 0,-1 0-1,1-1 1,-1 1 0,2-2-1,3 1 115,0-1-1,0 0 1,0-1-1,-1 1 1,1-1 0,-1 0-1,1-1 1,8-7-1,-2-2-88,0-2 0,-1 1-1,0-1 1,-2-1 0,1 0-1,10-28 1,-7 12-29,-1-1 0,10-54 0,-19 75-104,-1 0 0,0 0 0,-1 0 0,-1 0-1,0 0 1,-2-17 0,2 27 51,0 1 1,-1-1-1,1 0 0,-1 0 0,1 0 1,-1 1-1,0-1 0,0 0 0,0 1 1,0-1-1,0 1 0,0-1 0,0 1 1,0 0-1,0-1 0,-1 1 0,1 0 1,-1 0-1,-2-2 0,1 2 18,0 1-1,1-1 1,-1 1 0,0 0-1,1-1 1,-1 1 0,0 1-1,1-1 1,-1 0 0,0 1-1,0-1 1,1 1 0,-1 0-1,1 0 1,-1 0 0,1 0-1,-1 0 1,-1 2-1,-11 7 38,2 0 0,0 0 0,0 1-1,0 1 1,2 0 0,0 1-1,0 0 1,1 1 0,0 0-1,2 0 1,-12 25 0,18-36 0,1 0 0,-1 0 0,1 0 0,0 0 0,0 0-1,0 0 1,1 1 0,-1-1 0,1 0 0,-1 0 0,1 0 0,0 1 0,0-1 0,1 0 0,-1 0 0,1 1 0,0 2 0,1-4-6,0 0-1,0 1 0,0-1 1,0 0-1,0-1 1,0 1-1,0 0 0,0-1 1,1 1-1,-1-1 1,1 0-1,-1 0 1,1 0-1,0 0 0,-1 0 1,1 0-1,0-1 1,-1 1-1,7-1 0,-4 1-59,17 2-165,0 1 0,0 1 1,34 13-1,-49-15 205,-1 0 1,0 0-1,0 1 1,0-1-1,0 2 0,-1-1 1,1 0-1,-1 1 1,0 0-1,-1 1 1,1-1-1,-1 1 0,0-1 1,-1 1-1,7 12 1,-10-15 13,1-1 0,0-1 0,-1 1 0,1 0-1,0 0 1,0 0 0,1 0 0,-1 0 0,0-1 0,1 1 0,-1-1 0,1 1 0,-1-1 0,1 1 0,0-1 0,2 2 0,15-1-3315,-15-5-2582,-4-7-3181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14958,'0'0'8392,"45"58"-16752,-31-47 160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3.6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13645,'0'0'3747,"61"4"-1184,-20-4-1218,4 0-512,7 0-481,3 1-320,-3 0-3075,2 1-9128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3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6470,'0'0'16341,"8"10"-15855,0 4-334,0 1 1,-1 0-1,0 0 0,-1 0 1,-1 1-1,-1 0 1,0-1-1,2 18 1,8 145 263,-14-177-377,0 0 0,0 0-1,-1 0 1,1 0 0,0 0-1,1 0 1,-1 0 0,0 0 0,0 0-1,0 0 1,1 0 0,-1 0 0,0 0-1,1 0 1,-1 0 0,1 0 0,-1 0-1,1 0 1,-1 0 0,1-1-1,0 1 1,-1 0 0,1 0 0,0-1-1,0 1 1,0 0 0,-1-1 0,1 1-1,0-1 1,0 1 0,2 0 0,-1-1 86,0-1 0,1 1 1,-1-1-1,0 1 1,0-1-1,0 0 1,0 0-1,0 0 1,0 0-1,0 0 1,0 0-1,-1-1 1,4-2-1,10-9 525,-2-1 1,17-21-1,-28 33-691,174-232 858,-164 211-1820,-12 23 862,0 0 0,0-1 0,0 1 0,0-1 0,0 1 0,0 0 0,0-1 0,0 1 0,0 0 0,0-1 0,0 1 0,0-1 0,0 1 0,0 0 0,-1-1 0,1 1-1,0 0 1,0-1 0,0 1 0,-1 0 0,1-1 0,0 1 0,0 0 0,-1 0 0,1-1 0,0 1 0,0 0 0,-1 0 0,1-1 0,0 1 0,-1 0 0,1 0 0,-1 0 0,1 0 0,0 0 0,-1 0-1,1-1 1,0 1 0,-1 0 0,1 0 0,-1 0 0,1 0 0,0 0 0,-1 0 0,1 0 0,0 1 0,-1-1 0,1 0 0,-1 0 0,1 0 0,0 0 0,-1 0 0,1 1 0,-1-1 0,-15 3-7493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4.4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5285,'0'0'7751,"0"49"-3459,0-27-1025,5-1-1505,5-5-1089,-1-5-513,8-4-32,1-5-1505,9-2-3620,-7-5-1857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4.9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12 279 12524,'0'0'11547,"5"8"-10976,20 22 6,-24-29-557,-1-1 0,1 1 1,0-1-1,-1 1 1,1-1-1,0 0 1,0 1-1,0-1 0,-1 0 1,1 0-1,0 0 1,0 0-1,0 1 1,-1-1-1,1 0 0,0 0 1,0 0-1,0-1 1,0 1-1,0 0 1,-1 0-1,1 0 0,0-1 1,0 1-1,-1 0 1,1-1-1,0 1 1,0-1-1,-1 1 0,1-1 1,0 1-1,-1-1 1,1 1-1,0-1 1,-1 1-1,1-1 0,-1 0 1,1 0-1,-1 1 1,0-1-1,1 0 1,-1-1-1,16-30 329,-15 29-343,-1 0 0,1-1 0,-1 1 0,1 0 0,-1-1 0,0 1 0,0 0 0,-1-1 0,1 1 0,-2-6 0,1 8-25,1 0 0,0 0 0,-1 1 0,1-1 0,-1 0 0,1 0 0,-1 1 0,1-1 0,-1 0 0,0 1 0,1-1 0,-1 1 0,0-1 1,1 1-1,-1-1 0,0 1 0,0-1 0,0 1 0,1 0 0,-1-1 0,0 1 0,0 0 0,0 0 0,0 0 0,0 0 0,1 0 0,-1 0 0,0 0 0,0 0 0,0 0 0,0 0 1,0 0-1,0 0 0,1 0 0,-1 1 0,0-1 0,0 0 0,0 1 0,1-1 0,-1 1 0,0-1 0,0 1 0,1-1 0,-1 1 0,-1 0 0,-1 2-36,1 0 1,-1-1-1,0 1 0,1 0 0,-1 0 1,1 0-1,0 1 0,0-1 0,0 1 0,0-1 1,1 1-1,-2 6 0,-13 49-62,16-57 108,-2 5 6,0 0-1,1 0 1,0 0-1,0 1 1,1-1-1,0 0 1,0 0-1,3 14 1,-2-19 11,0-1 0,0 1 0,0 0 0,0 0 0,0 0 0,0-1 0,0 1 0,1-1 0,-1 1 0,1-1 0,-1 1 0,1-1 0,0 0 0,0 0 0,-1 0 0,1 0 0,0 0 0,0 0 0,0 0 0,0 0 0,0-1 0,0 1 0,0-1 0,0 0-1,0 0 1,0 1 0,1-1 0,-1 0 0,0-1 0,0 1 0,0 0 0,0-1 0,4 0 0,3-1-27,1-1-1,0 1 1,-1-2-1,0 1 0,1-1 1,-1 0-1,-1-1 1,1 0-1,-1-1 0,0 0 1,0 0-1,13-14 1,0-2-697,-2-1 0,32-48 0,-49 74-1404,-2 14 1699,-5 22 565,1-27 183,1 0-1,0 1 0,1-1 1,0 1-1,1-1 1,1 20-1,0-32-291,1 1 1,-1 0-1,0-1 1,1 1-1,-1 0 0,0-1 1,1 1-1,-1-1 1,1 1-1,-1 0 1,0-1-1,1 1 0,0-1 1,-1 0-1,1 1 1,-1-1-1,1 1 0,-1-1 1,1 0-1,0 1 1,-1-1-1,1 0 0,0 0 1,-1 0-1,1 1 1,0-1-1,0 0 1,-1 0-1,1 0 0,0 0 1,-1 0-1,1 0 1,0 0-1,0-1 0,-1 1 1,1 0-1,0 0 1,-1 0-1,1-1 1,0 1-1,-1 0 0,1-1 1,-1 1-1,1-1 1,-1 1-1,1 0 0,0-1 1,31-21 757,-11 1-701,-1-2 0,-1 0 0,-1-1 0,-1-1 0,24-48 0,-21 31-170,-2 0 0,-2-1 0,10-47 0,-64 244-1016,32-133 1278,1 1 0,2 0-1,0 0 1,0 40 0,3-59-164,0 1 1,0 0-1,0-1 0,1 1 0,0 0 0,-1-1 0,1 1 1,1 0-1,-1-1 0,0 1 0,1-1 0,0 0 0,0 1 1,0-1-1,0 0 0,0 0 0,0 0 0,1-1 0,0 1 1,-1-1-1,1 1 0,0-1 0,0 0 0,1 0 0,-1 0 1,0 0-1,1-1 0,-1 1 0,1-1 0,-1 0 0,1 0 1,-1 0-1,1-1 0,0 1 0,0-1 0,4 0 0,-7 1-77,0-1 0,0 0 0,0 0 0,0 0 0,0 0 0,0 0 0,0 0-1,0 0 1,0 0 0,0 0 0,0-1 0,0 1 0,0 0 0,0-1 0,0 1 0,0-1-1,0 1 1,0-1 0,0 1 0,1-2 0,-2 2 33,0-1 0,0 0 0,0 1 0,0-1 0,0 0 0,-1 1 0,1-1 0,0 0 0,0 1 0,0-1 0,-1 1 0,1-1 0,0 0 0,-1 1 0,1-1 0,0 1 0,-1-1 0,1 1 0,-1-1 0,1 1 0,-1-1 0,1 1 0,-1-1 0,-45-31-1169,39 27 563,-25-16-2611,-46-39-1,68 50 3699,0 0-1,0 0 0,1-1 1,-10-15-1,19 26-377,0-1 0,-1 1 0,1-1 0,0 1 0,0-1 0,0 1 0,-1-1 0,1 0 0,0 1 0,0-1 0,0 1 0,0-1 0,0 0 0,0 1 0,0-1 0,0 1 0,0-1 0,0 0-1,0 1 1,0-1 0,1 1 0,-1-1 0,0 1 0,0-1 0,1 1 0,-1-1 0,0 1 0,1-1 0,-1 1 0,0-1 0,1 1 0,-1-1 0,1 1 0,-1-1 0,1 1 0,-1 0 0,1-1 0,-1 1 0,1 0 0,-1 0 0,1-1 0,-1 1 0,1 0 0,0 0 0,-1 0 0,1 0 0,-1 0 0,1-1 0,0 1 0,-1 0 0,1 0 0,-1 1-1,1-1 1,0 0 0,0 0 0,49 0-560,-36 1 811,26 1-339,31 0-358,-31-11-5140,-31 0 905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5.3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15695,'0'0'2274,"0"56"-2722,15-38-4325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6.0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148 119 12043,'0'0'11211,"-2"-9"-8894,-7-29-908,8 37-1374,0 0 0,1 0 0,-1 0 0,0 0 0,0 0 0,0 0 0,0 1 0,1-1 0,-1 0 0,0 0 0,-1 0 0,1 1 0,0-1 0,0 1 0,0-1 0,0 1-1,0-1 1,-1 1 0,1 0 0,0-1 0,0 1 0,-1 0 0,1 0 0,0 0 0,0 0 0,-1 0 0,1 0 0,0 0 0,0 1 0,-3 0 0,-30 13-99,27-7 48,0 0 0,1 0 0,0 0 0,0 1 0,1 0 0,-9 17 0,12-21 10,0 1 0,-1-1 1,2 1-1,-1 0 0,0 0 1,1 0-1,0 0 0,0 0 0,1 0 1,-1 0-1,1 0 0,0 0 1,1 0-1,0 9 0,0-13 9,0 0-1,0 1 0,0-1 1,0 0-1,0 0 0,0 0 1,0 0-1,0 0 0,0 0 1,0 0-1,0 0 0,1-1 0,-1 1 1,0 0-1,1-1 0,-1 1 1,1-1-1,-1 1 0,0-1 1,1 0-1,-1 1 0,1-1 1,-1 0-1,1 0 0,-1 0 1,1 0-1,-1 0 0,1-1 1,-1 1-1,1 0 0,1-1 1,3-1 30,1 1 1,-1-1 0,1 0 0,-1 0 0,11-7 0,1-4-27,-1-1 1,0 0 0,-2-2-1,1 1 1,-2-2-1,0 0 1,-1-1-1,-1 0 1,-1-1 0,0 0-1,8-23 1,-41 123-889,17-64 876,1 0 1,1 1-1,1-1 1,0 0-1,1 1 0,2 30 1,-1-47 10,0 1 0,0-1 0,0 1 0,1 0 0,-1-1 0,0 1 1,1 0-1,-1-1 0,1 1 0,-1-1 0,1 1 0,0-1 0,0 0 0,0 1 0,-1-1 0,2 0 1,-1 1-1,0-1 0,0 0 0,0 0 0,0 0 0,1 0 0,-1 0 0,0 0 0,1 0 0,-1 0 1,1-1-1,-1 1 0,1-1 0,-1 1 0,1-1 0,0 1 0,-1-1 0,1 0 0,-1 0 0,1 0 1,0 0-1,-1 0 0,1 0 0,0 0 0,-1 0 0,1-1 0,-1 1 0,1-1 0,0 1 0,-1-1 1,1 0-1,1 0 0,4-3 31,1 1-1,-1-1 1,1 0 0,-1-1 0,0 1-1,-1-1 1,1-1 0,6-6 0,-8 5-59,0 1-1,0-1 1,-1 0 0,7-14 0,-10 18-175,-2 7 10,-9 29-2,8-26 185,0 0-1,1 1 0,0-1 1,1 1-1,-1 0 0,2-1 1,1 13-1,-1-19 16,0 0 0,0 0-1,0 0 1,0-1 0,0 1 0,0 0-1,0-1 1,0 1 0,0-1 0,1 0-1,-1 1 1,0-1 0,0 0 0,1 0 0,-1 1-1,0-1 1,1 0 0,-1 0 0,0-1-1,0 1 1,2 0 0,31-4 94,-21 1-183,0 0 0,0-1-1,0 0 1,0-2 0,-1 1 0,1-1 0,21-16 0,-33 21 143,0 0-1,0-1 0,0 1 1,0-1-1,0 0 1,-1 1-1,1-1 1,-1 0-1,1 1 1,-1-1-1,0 0 0,1 0 1,-1 1-1,0-1 1,0 0-1,0 0 1,0 0-1,-1 1 1,1-1-1,0 0 0,-1 0 1,1 1-1,-1-1 1,0 0-1,0-1 1,-27-44 70,18 32-51,9 13-77,-2-2 34,1 0 0,-1 0 0,1-1 0,0 1 0,0-1 0,1 1 0,-1-1 0,1 1 0,-1-9 0,15 14-618,23 8-1627,33 8-7795,-21-11-4111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6.4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 1 15278,'0'0'9481,"30"46"-8840,-26-7 96,-2 8-97,-2 6-255,0-3-289,-6 0-32,0-6-64,-1-10-1345,-4-8-930,3-11-928,-1-10-1665,-6-5-2659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6.8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1 143 9865,'0'0'4976,"8"-9"-1560,2-1-2864,0 0-1,0 1 1,1 0-1,0 0 1,1 1-1,0 0 0,0 1 1,1 1-1,18-7 1,7 1-216,0 3 0,1 0 1,0 3-1,1 1 0,-1 2 1,55 3-1,-86 0-359,1 1-1,0 1 0,0-1 1,-1 1-1,1 1 1,-1-1-1,0 1 1,0 1-1,9 5 1,-14-8 0,-1 0 0,0 1 1,0-1-1,0 1 1,0-1-1,0 1 0,-1 0 1,1 0-1,0 0 0,-1 0 1,0 0-1,1 0 0,-1 1 1,0-1-1,0 0 1,0 1-1,0-1 0,-1 0 1,1 1-1,-1-1 0,1 1 1,-1-1-1,0 1 0,0-1 1,0 1-1,0 0 0,0-1 1,-1 1-1,1-1 1,-1 1-1,0-1 0,1 0 1,-1 1-1,0-1 0,-1 0 1,-1 4-1,-2 1 44,0 0-1,-1 0 1,0 0-1,0-1 1,0 0 0,-1 0-1,0 0 1,0-1-1,-16 9 1,-74 33 456,74-37-145,0-1-1,-42 10 1,15-14-7226,55-5-67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7.7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203 318 14542,'0'0'8087,"-10"-6"-6934,2 1-996,1 0-1,-1 1 0,0 0 0,-1 0 0,1 1 0,-13-4 0,17 6-121,0 1 0,0-1 0,0 1 0,1 0 0,-1 0 0,0 0 0,0 0 0,0 1 0,1-1 0,-1 1 0,0 0 0,1 1 0,-1-1 0,1 0 0,-1 1 0,1 0 0,0 0 0,-1 0 1,1 0-1,0 0 0,-5 5 0,5-4-19,0 0 0,-1 1 0,1-1 0,0 0 0,0 1 0,1-1 0,-1 1 0,1 0 0,0 0 0,0 0 0,0 0 0,1 1 0,-1-1 0,1 0 0,0 1 0,0-1 0,0 1 0,1 6 0,0-11-11,1 1 0,-1 0 0,1 0 0,-1-1 0,1 1 0,-1 0 0,1-1 0,0 1 0,-1-1 0,1 1 0,0-1 0,0 1 0,-1-1 0,1 1 0,0-1 0,0 0 0,0 1 0,-1-1 0,1 0 0,0 0 0,0 0 0,0 1 0,0-1 0,0 0 0,0 0 0,0-1 0,30 0 93,-25 1-70,18-4 47,1 0-1,32-11 1,-41 10-164,0 0 1,1 2-1,0-1 0,0 2 1,0 0-1,0 1 0,28 2 1,-43 0 85,-1-1 0,0 1 0,0-1 1,0 1-1,0 0 0,0-1 0,0 1 1,0 0-1,0 0 0,0 0 0,0 0 0,0 0 1,0 0-1,-1 0 0,1 0 0,0 0 1,-1 0-1,1 1 0,-1-1 0,1 0 0,-1 0 1,1 0-1,-1 1 0,0-1 0,0 0 1,0 1-1,0-1 0,0 2 0,0-2 53,1 0 0,-1 0 0,0 0 0,0 0 0,0 0 0,0 0 0,0 0 0,0 0 0,0 0 0,-1 0 0,1 0 0,0 0 0,0 0-1,-1 0 1,1 0 0,-1 0 0,1 0 0,-1-1 0,1 1 0,-1 0 0,1 0 0,-1 0 0,0-1 0,1 1 0,-1 0 0,0-1 0,0 1 0,0-1 0,0 1-1,1-1 1,-1 1 0,0-1 0,-1 1 0,0-3 166,1-1-1,0 0 1,-1 1 0,1-1-1,0 0 1,1 1 0,-1-1-1,0 0 1,1 0 0,0 0-1,-1 0 1,1-3-1,0 3-82,-7-124-741,42 154-2211,-27-20 2819,0-1 0,0 0-1,1 0 1,0-1 0,0 0-1,0-1 1,1 0 0,0 0 0,-1-1-1,1 0 1,1-1 0,-1 0 0,0-1-1,0 0 1,0 0 0,1-1 0,-1 0-1,0-1 1,20-4 0,-26 3 30,0 1 0,0-1 0,0 0-1,-1 0 1,1 0 0,0-1 0,-1 1 0,0-1 0,0 0 0,1 0 0,3-5 0,-6 6 16,1 0 0,-1 1 0,0-1 0,0 0 0,0 0 0,0 0 0,0 0 0,0 0 0,0 0 1,0 0-1,-1 0 0,1 0 0,-1 0 0,0 0 0,1-1 0,-1 1 0,0 0 0,0 0 0,0 0 0,-1-1 0,1 1 0,-1 0 0,1 0 0,-2-4 0,1 5-45,1 0 0,-1 0-1,1 0 1,-1 0-1,0 0 1,1 0-1,-1 0 1,0 0-1,0 0 1,0 1-1,0-1 1,0 0 0,0 1-1,0-1 1,0 0-1,0 1 1,0-1-1,0 1 1,0-1-1,0 1 1,-1 0-1,1 0 1,0-1 0,0 1-1,0 0 1,-1 0-1,1 0 1,0 0-1,0 0 1,0 0-1,-1 1 1,1-1-1,0 0 1,0 1 0,0-1-1,0 1 1,0-1-1,0 1 1,-1-1-1,1 1 1,1 0-1,-3 1 1,0 0-22,-1 1 0,1-1 0,0 1 0,0 0 0,0 0-1,1 1 1,-1-1 0,1 1 0,-1-1 0,1 1 0,-2 4 0,1 0 14,1 0-1,-1 1 1,2-1-1,-1 1 1,1-1 0,0 15-1,1-21 11,0 0 0,0 0-1,0 0 1,0 0 0,0 0-1,1 0 1,-1 0 0,1 0 0,0-1-1,-1 1 1,1 0 0,0 0-1,0-1 1,0 1 0,0 0-1,0-1 1,0 1 0,1-1 0,-1 1-1,1-1 1,-1 0 0,1 1-1,-1-1 1,1 0 0,-1 0-1,1 0 1,0 0 0,0-1-1,0 1 1,-1 0 0,1-1 0,0 1-1,0-1 1,2 1 0,4-1 5,-1 0 0,0 0 0,1 0 1,-1-1-1,1 0 0,-1-1 0,0 1 1,0-1-1,0-1 0,0 1 0,11-7 1,-6 2-48,0-1 1,-1 0-1,0 0 1,0-1-1,17-19 0,-10 7 6,-1-2 0,-1 1 0,-1-2 0,-1 0 0,18-44 0,-23 48-172,-2-2 1,0 1 0,4-26 0,-11 47 196,0 0 0,0 0 0,-1 1 0,1-1 0,0 0 0,0 0 0,-1 0 0,1 0 0,0 0 0,0 0 0,-1 1 0,1-1 0,0 0-1,0 0 1,-1 0 0,1 0 0,0 0 0,0 0 0,-1 0 0,1 0 0,0 0 0,-1 0 0,1 0 0,0-1 0,0 1 0,-1 0 0,1 0 0,0 0 0,0 0 0,0 0 0,-1 0 0,1-1 0,0 1 0,0 0 0,-1 0 0,1 0 0,0 0 0,0-1 0,0 1 0,0 0 0,-1 0 0,1-1 0,0 1 0,0 0 0,0 0 0,0-1 0,0 1 0,0 0-1,0 0 1,0-1 0,0 1 0,0 0 0,0 0 0,0-1 0,0 1 0,0 0 0,0 0 0,0-1 0,0 1 0,-17 18-172,2 7 248,2-1 0,0 2 0,2 0 0,1 0 0,1 1 0,2 0 0,0 0 0,2 1 1,1 0-1,1 0 0,1 39 0,2-62-54,0 1-1,1-1 1,-1 0 0,1 1 0,0-1 0,0 0-1,1 0 1,0 0 0,0 0 0,0 0 0,0 0-1,5 6 1,-5-9-2,0 1 0,1 0 0,-1-1-1,1 0 1,-1 0 0,1 1 0,0-2 0,0 1-1,0 0 1,0 0 0,0-1 0,0 0-1,0 0 1,0 0 0,1 0 0,-1 0 0,1 0-1,-1-1 1,0 0 0,6 0 0,-8 0-24,0-1 0,0 1 0,-1 0 0,1-1 0,0 0 0,0 1 0,0-1 0,0 1-1,0-1 1,-1 0 0,1 0 0,0 1 0,-1-1 0,1 0 0,0 0 0,-1 0 0,1 0 0,-1 0 0,0 0 0,1 0 0,-1 0 0,0 0 0,1 0 0,-1 0 0,0 0 0,0 0 0,0 0 0,0 0 0,0 0 0,0 0 0,0 0 0,0 0 0,-1 0 0,1 0 0,0 0 0,-1-2 0,-11-42-264,1 27 227,-2 0 1,1 1-1,-2 0 0,0 1 1,-1 1-1,-1 0 0,-29-22 0,113 76-2451,-55-34 1133,1 0 1,-1-1 0,1 0 0,16 2 0,22-1-3487,1-3-1467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8.0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30 9321,'0'0'7623,"-10"-3"-5183,3 0-2045,-1 0 1,1 1-1,-1 0 1,0 0-1,1 1 1,-16 0-1,19 1-276,0 0 0,0 1 1,0 0-1,1-1 0,-1 1 0,0 1 0,1-1 0,-1 1 0,1-1 1,-1 1-1,1 0 0,0 0 0,0 0 0,0 1 0,0-1 1,0 1-1,0 0 0,1-1 0,-4 5 0,4-4-15,-1 0 0,1 0 0,0 0 0,0 0 0,0 1 0,1-1 0,-1 1 0,1-1 0,-1 1 0,1-1 0,0 1 0,1 0 0,-1-1 0,1 1 0,-1 0 0,1 0 0,0 0-1,0-1 1,1 5 0,1-5-86,-1-1 0,0 1-1,0-1 1,1 1-1,0-1 1,-1 0-1,1 0 1,0 0-1,0 0 1,0 0 0,0 0-1,0 0 1,1-1-1,-1 1 1,0-1-1,1 0 1,-1 0-1,1 0 1,0 0 0,-1 0-1,1 0 1,0 0-1,-1-1 1,1 0-1,5 1 1,6 0 5,-1 0 0,1-1 0,-1 0 0,1-1 0,-1 0 0,1-1 0,15-5 0,-22 5-33,0 0 0,-1-1 1,1 0-1,-1 0 0,1 0 0,-1-1 0,0 0 0,-1 0 1,1-1-1,-1 1 0,0-1 0,0 0 0,0-1 0,-1 1 0,6-9 1,-9 12-21,0 1 0,0-1 0,0 1-1,0-1 1,0 1 0,0-1 0,-1 1 0,1-1 0,-1 0 0,1 0 0,-1 1 0,1-1 0,-1 0 0,0 1 0,0-1 0,0 0 0,0 0 0,0 0 0,0 1 0,-1-1 0,1 0 0,-1 1 0,1-1 0,-1 0 0,1 1 0,-1-1 0,0 0 0,0 1 0,0-1 0,0 1 0,0 0-1,0-1 1,0 1 0,-1 0 0,1-1 0,0 1 0,-1 0 0,-2-1 0,-2-2-982,-1 1-1,0 0 0,0 1 1,0-1-1,0 2 0,-1-1 1,-12-1-1,-12 2-8580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55 10154,'0'0'8215,"0"8"-7905,-9 211 251,8-209-190,0 1 0,-1-1 0,-1 0 0,1 0 0,-1-1 0,-1 1 0,0 0 0,0-1 0,-1 0 0,0 0 0,-8 10 0,12-19-315,1 1-1,0-1 1,-1 1 0,1-1 0,-1 1-1,1-1 1,0 1 0,-1-1 0,1 0 0,-1 1-1,1-1 1,-1 0 0,0 1 0,1-1 0,-1 0-1,1 0 1,-1 1 0,0-1 0,1 0-1,-1 0 1,1 0 0,-1 0 0,0 0 0,1 0-1,-1 0 1,0 0 0,1 0 0,-1 0 0,1 0-1,-2-1 1,-6-16 873,7-32-664,1 45-332,2-5-73,-1 0 0,1 0 0,1 0 0,0 1 0,0-1 0,0 1 0,1 0 0,0 0 0,1 0-1,0 1 1,0-1 0,11-10 0,10-11-397,45-38-1,-68 64 535,20-16-25,-13 12 59,-1 0-1,0-1 0,-1 0 0,0-1 0,0 0 0,0 0 0,8-16 1,-16 25-13,1 0 0,-1 0 0,0 0 0,0 0 1,0 0-1,0-1 0,0 1 0,0 0 0,0 0 1,0 0-1,0 0 0,0 0 0,0-1 0,0 1 1,0 0-1,0 0 0,0 0 0,0 0 0,0 0 1,0-1-1,0 1 0,0 0 0,0 0 0,0 0 1,-1 0-1,1 0 0,0 0 0,0 0 0,0-1 1,0 1-1,0 0 0,0 0 0,0 0 0,0 0 1,-1 0-1,1 0 0,0 0 0,0 0 0,0 0 1,0 0-1,0 0 0,0-1 0,-1 1 0,1 0 1,0 0-1,0 0 0,0 0 0,0 0 0,0 0 1,0 0-1,-1 0 0,1 0 0,0 0 0,0 0 1,0 1-1,-15 1 173,-10 7-184,22-7 57,0 0-1,0 1 1,0-1 0,1 1 0,-1-1 0,0 1-1,1 0 1,0 0 0,0 1 0,0-1 0,0 0 0,0 1-1,1-1 1,-1 1 0,1-1 0,0 1 0,0 0 0,0-1-1,1 1 1,-1 5 0,1-6 15,1-1 0,-1 1 0,1-1 0,0 0 0,0 1 0,0-1 0,0 0 0,0 1 0,0-1 0,1 0 0,-1 0 0,1 0 0,-1 0 0,1 0 0,0-1 1,0 1-1,0 0 0,0-1 0,0 0 0,0 1 0,0-1 0,0 0 0,1 0 0,-1 0 0,0 0 0,1 0 0,-1-1 0,1 1 0,-1-1 0,3 1 0,17 2 177,0 0 0,0-1 1,0-1-1,38-4 0,-58 3-239,-1 0 0,0 0-1,0-1 1,0 1 0,0 0 0,0-1 0,0 1-1,0-1 1,0 1 0,0-1 0,-1 1-1,1-1 1,0 1 0,0-1 0,0 0-1,0 0 1,-1 1 0,1-1 0,0 0-1,-1 0 1,1 0 0,-1 0 0,1 0-1,-1 0 1,1-1 0,0-1 73,0 0-1,-1 0 1,0 0-1,1 0 1,-1 0 0,0 0-1,0 0 1,-1 0 0,0-3-1,-1-5 168,-1 1 0,0 0-1,-1 0 1,-6-13 0,-5-1-1242,3 4-2293,13 20 3130,0-1 1,0 1-1,-1 0 0,1-1 1,0 1-1,0 0 0,0 0 1,0 0-1,-1 0 0,1 0 1,0-1-1,0 2 1,0-1-1,0 0 0,-1 0 1,1 0-1,0 0 0,0 0 1,0 1-1,-1-1 0,1 0 1,0 1-1,0-1 0,-1 1 1,1-1-1,0 1 0,1 0 1,16 7-7055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8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65 15567,'0'0'5685,"-2"10"-5012,-12 41-294,4 1 0,-9 95 0,19-146-332,0 0-1,-1 1 1,1-1 0,0 1-1,0-1 1,0 1 0,1-1 0,-1 1-1,0-1 1,0 1 0,1-1 0,-1 0-1,1 1 1,-1-1 0,1 0 0,0 1-1,0-1 1,-1 0 0,1 0-1,0 1 1,0-1 0,0 0 0,0 0-1,0 0 1,0 0 0,1 0 0,-1-1-1,0 1 1,0 0 0,2 0-1,0-1 72,-1 0 0,0 0-1,1 0 1,-1-1 0,0 1-1,0 0 1,1-1-1,-1 0 1,0 0 0,0 0-1,0 0 1,0 0-1,0 0 1,0 0 0,0-1-1,0 1 1,0-1 0,0 1-1,1-3 1,11-11-22,0 0 0,-1-2 0,0 1 0,-1-1 0,-1-1 0,-1 0 0,-1-1 0,0 0 1,-2 0-1,0-1 0,-1 0 0,6-33 0,-15 120-710,3-62 618,0-1-1,0 0 1,1 0-1,-1 0 1,1 0-1,0-1 1,0 1-1,0 0 1,0 0-1,1 0 0,-1-1 1,1 1-1,0-1 1,0 1-1,0-1 1,1 0-1,-1 0 1,1 0-1,0 0 1,0 0-1,0 0 1,0-1-1,0 1 1,1-1-1,4 2 1,-2-2 36,0-1 1,0 0-1,0 0 0,1-1 1,-1 0-1,0 0 0,0 0 1,1-1-1,-1 0 1,0 0-1,0 0 0,0-1 1,0 0-1,0 0 0,0-1 1,-1 1-1,1-1 1,-1-1-1,0 1 0,0-1 1,6-5-1,-5 4-25,-1 0 0,1-1 0,-1 1 0,-1-1 0,1 0 0,-1-1 0,0 1 0,-1-1 0,1 0 0,-1 0 0,-1 0 0,1 0 0,-1 0 0,0-1 0,-1 1 0,0-1 0,0-9 0,0 16-23,-1 0-1,0 1 1,0-1-1,0 0 1,0 1 0,0-1-1,0 0 1,0 1-1,-1-1 1,1 0-1,0 1 1,0-1-1,0 0 1,-1 1 0,1-1-1,0 0 1,-1 1-1,1-1 1,0 1-1,-1-1 1,1 1-1,-1-1 1,1 1 0,-1-1-1,1 1 1,-1-1-1,0 1 1,1 0-1,-1-1 1,1 1 0,-1 0-1,0-1 1,1 1-1,-2 0 1,0 0-11,0 0 0,-1 0 0,1 0 1,0 1-1,-1-1 0,1 1 0,0-1 0,0 1 0,0 0 1,-4 2-1,-2 1-11,-1 1 0,1 0 0,0 1 1,-9 9-1,8-7 26,1 1 0,0 0 0,1 0 0,0 0 1,0 1-1,1 0 0,0 1 0,1-1 0,0 1 0,-3 12 0,8-22 7,0 0 0,-1 0 1,1 0-1,0 0 0,0 1 0,0-1 0,0 0 0,1 0 0,-1 0 0,0 0 1,0 0-1,1 0 0,-1 0 0,1 0 0,-1 0 0,1 0 0,-1 0 0,1 0 1,0 0-1,-1 0 0,1 0 0,0 0 0,0 0 0,-1-1 0,1 1 1,0 0-1,0-1 0,0 1 0,0 0 0,0-1 0,0 1 0,0-1 0,0 0 1,0 1-1,0-1 0,1 0 0,-1 0 0,0 1 0,0-1 0,2 0 0,57-1 110,-46 0-114,49-5-262,-41 3 62,-1 1 1,0 1-1,1 0 0,-1 2 0,42 6 0,-47 6 33,-16-13 187,0 0-1,0 0 1,1 0-1,-1 0 1,0 0-1,0 0 1,1 0 0,-1 0-1,0 0 1,0 1-1,0-1 1,1 0-1,-1 0 1,0 0 0,0 0-1,0 1 1,0-1-1,0 0 1,1 0-1,-1 0 1,0 1-1,0-1 1,0 0 0,0 0-1,0 0 1,0 1-1,0-1 1,0 0-1,0 0 1,0 1 0,0-1-1,0 0 1,0 0-1,0 1 1,0-1-1,0 0 1,0 0 0,0 1-1,0-1 1,0 0-1,0 0 1,0 0-1,0 1 1,-1-1-1,1 0 1,0 0 0,0 0-1,0 1 1,0-1-1,0 0 1,-1 0-1,1 0 1,0 0 0,0 1-1,0-1 1,-1 0-1,1 0 1,0 0-1,0 0 1,0 0 0,-1 0-1,1 0 1,0 0-1,0 0 1,-1 0-1,0 0 58,0-1 0,0 0 0,0 1 0,0-1 0,1 0 0,-1 0 0,0 0 0,0 1 0,1-1 0,-1 0 0,0 0 0,1 0 0,-1 0-1,1 0 1,-1-1 0,1 1 0,0 0 0,-1 0 0,1 0 0,0 0 0,0-2 0,-7-32 302,7 30-297,-15-68 101,8 49-643,2-1 1,1-1 0,-1-27-1,12 52-3944,18 12 93,3 5-2361,6 0-3246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9.2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112 1 15022,'0'0'6225,"-10"9"-4891,4-3-1184,0 0 7,-1 0-1,1 0 0,1 1 1,-1 0-1,1 0 1,0 1-1,1-1 0,0 1 1,-5 13-1,1-1 267,1 0 0,1 1 0,1 0 0,0 0 0,2 0 0,1 1 0,0 31 1,2-51-414,0-1 0,0 1 0,1 0 0,-1 0 0,1-1 0,-1 1 0,1 0 0,0-1 0,0 1 0,-1-1 0,1 1 0,0-1 0,1 1 0,-1-1 0,0 0 0,0 1 0,0-1 0,1 0 0,-1 0 0,1 0 0,1 1 0,0 0 20,1-1 0,0 1-1,-1-1 1,1 0-1,0 0 1,0-1-1,0 1 1,0-1 0,4 0-1,7 0-103,0-2-1,-1 0 1,1 0-1,14-6 1,0-2-497,-23 7 425,1 1 1,0-1 0,0 1 0,0 0 0,0 0 0,0 1 0,1 0 0,-1 0 0,0 1-1,15 1 1,-56 35 1656,16-22-903,-2 0 1,-32 18-1,43-27-434,0-1 1,0 0-1,-1 0 1,1-1-1,-1 0 1,0-1-1,0 0 1,-18 1-1,27-3-192,0 0-1,1 0 1,-1 0 0,0 0-1,0 0 1,0 0-1,0 0 1,0-1-1,0 1 1,1 0-1,-1-1 1,0 1 0,0 0-1,0-1 1,1 1-1,-1-1 1,0 1-1,1-1 1,-1 0 0,0 1-1,1-1 1,-1 0-1,1 1 1,-1-1-1,1 0 1,-1 0-1,1 1 1,0-1 0,-1 0-1,1-1 1,-1-1-196,1 0 1,-1 0-1,1 0 1,0-1-1,0 1 1,0 0-1,1 0 1,-1 0-1,2-4 1,0-1-1327,0-1 0,1 1 0,1 0 1,-1 0-1,1 0 0,6-9 0,12-6-7690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9.5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0 112 7783,'0'0'13405,"11"1"-11013,-10-1-2316,12 1 307,0 0 1,-1-1-1,1-1 1,0 0-1,-1 0 1,1-1-1,17-6 1,-15 2-223,-2 2-174,0-1-1,0-1 1,13-8 0,-23 12 83,-1 1 1,0-1 0,0 1-1,1-1 1,-1 0-1,0 0 1,0 0-1,-1 0 1,1 0-1,0 0 1,-1-1 0,1 1-1,-1-1 1,0 1-1,0-1 1,0 1-1,0-1 1,0 0-1,0 1 1,-1-1 0,1-4-1,-2 6-38,1 0-1,-1 0 0,0 0 1,0 0-1,0 0 0,0 1 1,1-1-1,-1 0 0,0 0 1,0 1-1,-1-1 1,1 1-1,0-1 0,0 1 1,0-1-1,0 1 0,0 0 1,0-1-1,-1 1 0,1 0 1,0 0-1,0 0 1,-1 0-1,1 0 0,0 0 1,0 0-1,0 0 0,-1 1 1,-1-1-1,-40 7 486,34-3-504,-1 0 1,1 1 0,0 1 0,0-1 0,0 1-1,1 1 1,0 0 0,-13 14 0,16-17-6,1 0 0,1 1 0,-1-1 1,1 1-1,-1 0 0,1 0 0,1 0 1,-1 0-1,1 0 0,0 1 0,0-1 0,0 1 1,1-1-1,0 1 0,0 0 0,0 0 1,1 8-1,1-12-35,0 0 1,0 0 0,0 0-1,0 0 1,0-1-1,1 1 1,-1 0-1,0-1 1,1 1 0,-1-1-1,1 1 1,0-1-1,0 0 1,-1 1-1,1-1 1,0 0 0,0 0-1,0-1 1,0 1-1,0 0 1,0-1-1,1 1 1,-1-1 0,0 1-1,0-1 1,0 0-1,0 0 1,1 0-1,3-1 1,5 1-913,1 0 0,-1-1 0,1-1 0,15-3 0,15-12-6476,-1-5-6080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9.9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160 0 18706,'0'0'3197,"-8"0"-901,-63 7 243,64-5-2436,0-1 0,0 1-1,0 0 1,1 0 0,-1 1-1,1 0 1,-1 0 0,1 1-1,-9 6 1,14-9-126,1-1 1,0 0-1,-1 0 0,1 0 1,0 1-1,0-1 0,-1 0 1,1 0-1,0 1 0,0-1 1,-1 0-1,1 1 0,0-1 1,0 0-1,0 0 0,0 1 1,-1-1-1,1 0 0,0 1 1,0-1-1,0 1 0,0-1 1,0 0-1,0 1 0,0-1 1,0 0-1,0 1 0,0-1 1,0 0-1,0 1 0,0-1 1,0 0-1,0 1 0,1-1 1,-1 0-1,0 1 0,0-1 1,0 0-1,1 1 0,-1-1 1,0 0-1,0 0 0,1 1 1,20 8-738,36 0-1296,-51-9 1347,43 4-2582,-30-3 2142,0 0 1,37 9-1,-55-10 1385,0 0 0,0 0-1,0 1 1,0-1 0,0 0-1,0 0 1,0 1 0,0-1-1,0 1 1,0-1 0,0 1-1,0-1 1,0 1 0,0 0-1,-1-1 1,1 1 0,0 0-1,0 0 1,-1-1 0,1 1-1,-1 0 1,1 0 0,-1 0-1,1 0 1,-1 0 0,1 0-1,-1 0 1,0 0 0,1 2-1,-2-1-13,1 0 0,-1-1-1,1 1 1,-1 0 0,0 0-1,0 0 1,0 0-1,0-1 1,0 1 0,0 0-1,0-1 1,-1 1-1,1-1 1,-2 2 0,-8 7 647,-1-1 0,-24 16 0,34-24-680,-2 2-93,-1 1-1,1-1 1,-1-1-1,0 1 0,0-1 1,-1 1-1,1-1 0,0-1 1,-1 1-1,1-1 1,-1 0-1,0 0 0,1-1 1,-12 0-1,17-1-468,-1-1 1,1 1-1,-1 0 0,1-1 0,0 1 1,0-1-1,-1 1 0,1 0 0,0-1 1,0 1-1,1-1 0,-1 1 0,0-1 0,0 1 1,1 0-1,-1-1 0,1 1 0,-1 0 1,1-1-1,-1 1 0,1 0 0,1-2 1,16-15-7545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00.3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181 0 19122,'0'0'5990,"-8"0"-4698,-60 12 199,62-11-1470,0 1 1,1 0 0,-1 0-1,0 0 1,1 1 0,0 0-1,0 0 1,0 0 0,0 1-1,0 0 1,-5 5 0,10-9-44,0 0 1,0 1 0,0-1-1,0 0 1,0 1 0,0-1 0,0 1-1,0-1 1,0 0 0,0 1-1,1-1 1,-1 0 0,0 1 0,0-1-1,0 0 1,0 1 0,1-1-1,-1 0 1,0 1 0,0-1 0,0 0-1,1 1 1,-1-1 0,0 0-1,1 0 1,-1 1 0,0-1 0,1 0-1,-1 0 1,0 0 0,1 0-1,-1 1 1,0-1 0,1 0 0,-1 0-1,0 0 1,1 0 0,-1 0-1,1 0 1,-1 0 0,0 0 0,1 0-1,-1 0 1,0 0 0,1 0-1,-1 0 1,1 0 0,-1-1 0,31 4-657,-25-2 253,14 0-429,-7-1 380,0 1 1,1 0-1,-1 1 1,21 6-1,-33-8 471,1 0 0,0 1 0,0 0 0,-1-1 0,1 1 0,-1 0 0,1 0 0,-1-1 0,1 1 0,-1 1 0,0-1 0,1 0 1,-1 0-1,0 0 0,0 1 0,0-1 0,0 0 0,0 1 0,0-1 0,0 1 0,0-1 0,0 1 0,-1 0 0,1-1 0,-1 1 0,1 0 0,-1-1 0,0 1 0,0 0 0,1 0 0,-1-1 0,-1 1 0,1 0 0,0 0 0,0-1 0,0 1 0,-1 0 0,1-1 0,-1 1 0,0 0 0,1-1 0,-1 1 0,-1 1 0,-1 1 202,0 0 1,0-1-1,0 1 0,0-1 1,-1 1-1,1-1 0,-1 0 0,0 0 1,0-1-1,0 1 0,-1-1 1,1 0-1,0 0 0,-1-1 0,-7 3 1,-2 0 66,1-1 1,-1 0 0,0-1-1,-17 1 1,25-3-379,-27-3-1126,16-11-6258,9-3-7249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01.2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0 154 12588,'0'0'5755,"11"4"-3358,-2 0-1962,1-1 1,0 0-1,0-1 1,0 0 0,0-1-1,0 0 1,1 0 0,-1-1-1,0-1 1,0 0-1,1 0 1,-1-1 0,0 0-1,11-4 1,-7 0 6,1-2 0,-1 1 0,-1-2 0,0 0 0,16-14 1,-24 19-401,-1 0 0,1 0 0,-1 0 0,0-1 0,0 1 0,-1-1 0,1 0 0,-1-1 1,0 1-1,0 0 0,-1-1 0,0 0 0,0 1 0,0-1 0,0 0 0,0-10 0,-2 16-49,-1-1 0,1 1 0,0 0 0,-1-1 0,1 1 0,-1 0 0,1 0 0,0 0 0,-1-1 0,1 1 0,-1 0 0,1 0 0,-1 0-1,1 0 1,-1 0 0,1 0 0,-1 0 0,1 0 0,-1 0 0,1 0 0,-1 0 0,1 0 0,-1 0 0,1 0 0,-1 0 0,1 0 0,0 1 0,-1-1 0,1 0 0,-1 0-1,1 1 1,-1-1 0,1 1 0,-18 7-142,12-4 133,1 1 0,0 1 1,1-1-1,-1 0 0,1 1 0,0 0 1,0 0-1,1 1 0,0-1 1,0 1-1,0-1 0,1 1 1,0 0-1,0 0 0,1 0 0,-1 14 1,2-20 15,0 0 0,0 0 0,0 0 1,0 1-1,1-1 0,-1 0 0,0 0 1,1 0-1,-1 0 0,1 1 0,-1-1 1,1 0-1,0 0 0,-1 0 0,1 0 0,0 0 1,0 0-1,0-1 0,-1 1 0,1 0 1,0 0-1,0-1 0,2 2 0,33 8 59,-20-10-27,0 0 0,28-4 0,-19-1-47,0-1-1,-1-1 1,46-20 0,12-4-154,-81 31 152,-1-1 0,1 1-1,-1 0 1,1 0 0,-1-1 0,1 1-1,-1 0 1,1 0 0,-1 0-1,1 0 1,-1 0 0,1 0-1,-1 0 1,1 0 0,0 0 0,-1 0-1,1 0 1,-1 0 0,1 0-1,-1 0 1,1 0 0,-1 1-1,1-1 1,-1 0 0,1 0 0,-1 1-1,1-1 1,-1 0 0,1 0-1,-1 1 1,0-1 0,1 1 0,-1-1-1,1 1 1,0 19-178,-2-19 195,1 0 0,-1 0 0,1 0 0,0 0 0,0 0 1,-1 0-1,1 0 0,0 0 0,0 0 0,0 0 0,0 0 0,0 0 1,0 0-1,1 0 0,-1 0 0,0 0 0,0 0 0,1 0 1,-1 0-1,1 0 0,-1 0 0,1 0 0,-1 0 0,1 0 0,-1-1 1,1 1-1,0 0 0,-1 0 0,1-1 0,0 1 0,0 0 0,-1-1 1,1 1-1,2 0 0,3-1 25,0 1 0,1-1-1,-1-1 1,0 0 0,0 0 0,1 0 0,-1 0-1,0-1 1,0 0 0,0 0 0,-1-1 0,1 0 0,0 0-1,-1 0 1,9-7 0,-5 4-553,0 1 0,-1 0 0,2 1 0,-1-1 0,14-3 0,-23 9 458,1-1 0,0 0 0,0 1 0,-1-1-1,1 1 1,0-1 0,-1 0 0,1 1 0,-1-1 0,1 1 0,-1 0-1,1-1 1,-1 1 0,1-1 0,-1 1 0,1 0 0,-1-1-1,0 1 1,1 0 0,-1 0 0,0-1 0,0 1 0,1 0-1,-1 0 1,0-1 0,0 1 0,0 0 0,0 0 0,0 0-1,0-1 1,0 1 0,0 0 0,0 0 0,-1 1 0,0 42 498,0-32-541,-1 26 317,2 1-1,1-1 1,2 0 0,15 68 0,-15-95-228,0 1 0,-1 1 0,0-1 0,-1 0 0,-1 0 0,0 1 0,0-1 0,-1 0 0,-1 0 0,0 0 0,-5 19 0,5-26 162,0 0-1,0 0 0,-1 0 0,0-1 0,0 1 0,0-1 0,0 1 0,-1-1 1,1 0-1,-1 0 0,0-1 0,0 1 0,-1-1 0,1 0 0,-1 0 0,1 0 1,-1 0-1,0-1 0,0 0 0,0 0 0,-1 0 0,1-1 0,0 0 0,-1 0 1,1 0-1,0-1 0,-1 1 0,-6-2 0,9 1-88,0 0 1,-1 0-1,1-1 0,0 0 1,0 1-1,0-1 0,0 0 1,0-1-1,0 1 0,0 0 0,0-1 1,0 0-1,0 1 0,1-1 1,-1 0-1,-3-4 0,1 0 3,1 1 0,-1-1 0,1 0-1,0 0 1,1-1 0,0 1 0,-3-9-1,-2-5-13,2-1 0,1 0 0,1-1 0,-2-23-1,4 28-65,1 1-1,0-1 1,1 1-1,1-1 0,1 0 1,0 1-1,9-30 1,-8 38 26,0 2 0,0-1 0,0 0 0,1 1 0,0-1 0,0 1 0,1 0 0,-1 1 0,1-1 0,1 1 1,-1 0-1,1 0 0,0 0 0,0 1 0,0 0 0,1 0 0,-1 1 0,1-1 0,11-2 0,4-1 53,0 2 0,24-3-1,-22 5-75,43-13 0,-60 13-631,0 1 0,0-1 1,0 0-1,-1-1 1,1 0-1,-1 0 0,0 0 1,0-1-1,-1 1 0,8-9 1,9-16-7177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01.6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9705,'0'0'19090,"45"62"-18481,-38-25-257,-1 3-224,-1 5-96,-1 1 32,-4-2-928,0 2-1154,0-2-1185,-4-5-2403,-1-4-4611</inkml:trace>
  <inkml:trace contextRef="#ctx0" brushRef="#br0" timeOffset="1">18 685 17873,'0'0'10890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7:5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74 223 1441,'0'-8'1509,"-1"-1"0,0 1 0,0-1 0,-1 1-1,1 0 1,-2 0 0,1 0 0,-1 0 0,-1 0 0,-6-12-1,9 19-1443,1 1-1,0 0 1,0 0-1,0 0 0,0 0 1,-1 0-1,1-1 1,0 1-1,0 0 1,0 0-1,-1 0 0,1 0 1,0 0-1,0 0 1,-1 0-1,1 0 0,0 0 1,0 0-1,-1 0 1,1 0-1,0 0 1,0 0-1,-1 0 0,1 0 1,0 0-1,0 0 1,-1 0-1,1 0 0,0 0 1,0 0-1,0 0 1,-1 0-1,1 0 1,0 1-1,0-1 0,0 0 1,-1 0-1,1 0 1,0 0-1,0 1 0,0-1 1,0 0-1,-1 0 1,1 0-1,0 1 1,0-1-1,0 0 0,0 0 1,0 1-1,0-1 1,0 0-1,0 0 0,0 0 1,0 1-1,0-1 1,0 0-1,0 0 1,0 1-1,0-1 0,0 0 1,0 0-1,0 1 1,0-1-1,0 0 0,0 0 1,0 1-1,-2 16-226,1 19 266,0-26-85,0 1 0,0 0 0,2 0 0,-1 0 0,1 0 0,1-1 0,2 12 0,-4-22-21,0 1-1,1-1 1,-1 1 0,0-1 0,0 1-1,0-1 1,0 1 0,0-1 0,0 1 0,1-1-1,-1 1 1,0-1 0,1 1 0,-1-1-1,0 1 1,0-1 0,1 0 0,-1 1-1,1-1 1,-1 1 0,0-1 0,1 0 0,-1 0-1,1 1 1,-1-1 0,1 0 0,-1 0-1,1 1 1,-1-1 0,1 0 0,-1 0-1,1 0 1,-1 0 0,1 0 0,0 0-1,10-17 297,0-28 278,-10 38-518,1 0 18,-1 0 0,-1 0 1,1 0-1,-1 0 0,0 0 0,0 0 1,-1 0-1,-3-13 0,4 20-58,-1-1 1,1 0-1,-1 1 0,1-1 0,-1 1 0,1-1 0,-1 1 1,0-1-1,1 1 0,-1 0 0,1-1 0,-1 1 0,0 0 0,0-1 1,1 1-1,-1 0 0,0 0 0,1-1 0,-1 1 0,0 0 1,0 0-1,1 0 0,-1 0 0,0 0 0,0 0 0,1 0 0,-1 1 1,0-1-1,1 0 0,-1 0 0,0 0 0,0 1 0,0 0 0,-1-1-16,0 1 0,1 0 0,-1 0 0,0 0 0,1 0 0,-1 0 0,1 0 0,0 0-1,-1 1 1,1-1 0,0 0 0,-2 3 0,0 5-18,0 0 0,0 0 0,1-1 1,0 2-1,0-1 0,1 0 0,1 0 0,-1 0 0,2 14 0,0-19 18,-1 0 0,1 0-1,0 0 1,0 0-1,0 0 1,0-1 0,1 1-1,0 0 1,-1-1 0,5 6-1,-4-7-7,-1 0-1,0-1 1,1 0 0,0 1-1,-1-1 1,1 0-1,0 0 1,0 0 0,-1 0-1,1 0 1,0 0-1,0 0 1,0-1 0,0 1-1,0-1 1,0 1-1,0-1 1,0 0 0,1 0-1,-1 0 1,2 0-1,0-1 22,-1 0 0,0 1-1,1-1 1,-1-1 0,0 1-1,0 0 1,0-1 0,0 0-1,0 0 1,0 0-1,-1 0 1,1 0 0,0 0-1,-1-1 1,0 1 0,1-1-1,-1 0 1,0 1 0,-1-1-1,1 0 1,0 0 0,-1 0-1,0-1 1,2-4 0,0-1 60,0 1 1,-1-1 0,0 0 0,-1 0 0,0 0 0,0 0-1,-1 0 1,0-11 0,-1 18-64,1 1 0,0 0 0,0 0 0,0-1 0,-1 1 0,1 0 0,-1 0 0,1-1 0,-1 1 0,1 0 0,-1 0 0,0 0 0,1 0 0,-1 0 0,0 0 0,0 0 0,0 0 0,0 0 0,0 0 0,0 1 0,0-1 0,0 0 0,0 0-1,0 1 1,0-1 0,-1 1 0,1-1 0,0 1 0,0 0 0,-1-1 0,1 1 0,0 0 0,0 0 0,-1 0 0,1 0 0,0 0 0,-1 0 0,-1 1 0,0-1-11,1 1 0,-1-1 0,0 1 0,0 0 1,1 0-1,-1 0 0,0 0 0,1 1 0,-1-1 0,1 1 0,0-1 0,-1 1 0,1 0 0,0 0 1,0 0-1,-3 4 0,-1 6-10,1-1 1,1 1-1,-1-1 0,2 1 1,0 0-1,0 1 0,1-1 1,1 0-1,0 1 1,0 14-1,1-26 1,0 1 0,0-1 0,0 0-1,0 0 1,0 0 0,0 1 0,0-1 0,0 0 0,0 0-1,1 0 1,-1 1 0,1-1 0,-1 0 0,0 0 0,1 0 0,0 0-1,-1 0 1,1 0 0,0 0 0,-1 0 0,1 0 0,0 0 0,0-1-1,0 1 1,0 0 0,0 0 0,0-1 0,0 1 0,0 0 0,0-1-1,0 1 1,0-1 0,0 0 0,0 1 0,0-1 0,1 0-1,-1 0 1,0 1 0,0-1 0,0 0 0,1 0 0,-1-1 0,0 1-1,0 0 1,0 0 0,3-1 0,0 0-4,0 0-1,0-1 1,0 1-1,0-1 1,0 0-1,-1 0 1,1-1-1,-1 1 1,1-1 0,-1 1-1,0-1 1,4-4-1,1-4 36,-1 0-1,-1 0 0,0-1 0,0 0 1,-1 0-1,-1 0 0,0 0 1,0-1-1,-2 0 0,1 0 1,-2 0-1,1 0 0,-2-14 0,0 26-9,0-1-1,0 0 0,0 0 0,0 0 1,0 1-1,0-1 0,0 0 0,-1 0 1,1 1-1,-1-1 0,0 0 0,1 0 1,-1 1-1,0-1 0,0 1 0,0-1 1,0 1-1,0-1 0,0 1 0,0 0 1,-1-1-1,1 1 0,0 0 1,-1 0-1,1 0 0,-1 0 0,0 0 1,1 0-1,-1 1 0,1-1 0,-1 0 1,0 1-1,0 0 0,1-1 0,-1 1 1,0 0-1,0 0 0,1-1 0,-1 1 1,0 1-1,0-1 0,-2 1 0,-1-1-4,0 1 0,0 0 1,0 1-1,0-1 0,0 1 0,1 0 0,-1 0 0,1 1 0,-1-1 0,1 1 0,0 0 1,0 0-1,0 0 0,-5 6 0,5-2-15,-1-1 0,1 1 0,0 0 0,0 0 0,1 0 0,0 0 0,0 1 0,1 0 0,0-1 0,0 1 0,1 0 0,0 0 0,0 0 0,1 0 0,0 10 0,0-17 4,1 0 1,-1 0-1,0 0 0,1 0 1,-1 0-1,1 0 1,-1 0-1,1 0 0,-1 0 1,1 0-1,0 0 1,-1 0-1,1 0 1,0 0-1,0-1 0,0 1 1,0 0-1,-1-1 1,1 1-1,0-1 0,0 1 1,0-1-1,0 1 1,0-1-1,1 0 1,-1 1-1,0-1 0,0 0 1,0 0-1,0 0 1,0 0-1,0 0 0,0 0 1,1 0-1,-1 0 1,0 0-1,0 0 1,0-1-1,0 1 0,0 0 1,0-1-1,0 1 1,0-1-1,1 0 0,4-1 10,0-1 0,0 1-1,0-1 1,-1-1 0,1 1-1,7-7 1,-4 1 20,-1 0 0,0-1 0,-1 0-1,0 0 1,0 0 0,-1-1 0,8-20 0,-11 23 21,0 0 0,-1 0-1,1 0 1,-2-1 0,1 1 0,-1 0 0,0-1 0,-1 1-1,0-1 1,0 0 0,-1 1 0,-2-12 0,2 19-38,1 0 0,0-1 0,-1 1 0,1-1 0,-1 1 0,0 0 0,0-1 0,1 1 0,-1 0 0,0 0 0,0 0 0,0 0 0,0 0 0,0 0 0,0 0 0,-1 0 0,1 0 0,0 0 0,0 0 0,-1 1 0,1-1 0,0 0 0,-1 1 0,1-1 0,-1 1 0,1 0 0,-1 0 0,1-1 0,-1 1 0,1 0 0,-1 0 0,1 0 1,-1 0-1,1 1 0,0-1 0,-1 0 0,1 1 0,-1-1 0,1 1 0,-1-1 0,1 1 0,0-1 0,-1 1 0,0 1 0,-5 1 21,1 1-1,0 0 1,0 0 0,0 0 0,0 0 0,1 1 0,-10 10 0,5-1-52,0 0 0,1 1 0,1 0 0,-12 28 0,17-35 10,0 0 0,1 0 0,-1 0 0,2 1 0,-1-1 0,1 1 0,1-1 0,-1 1 0,1 0 0,1-1 0,2 14 0,-3-21 8,1 0 0,-1 0 0,0 0 0,1-1 0,-1 1 0,1 0 0,-1 0 0,1-1 0,0 1 0,-1 0 0,1-1 0,0 1 0,-1 0 0,1-1 0,0 1 0,0-1 0,0 1 0,0-1 0,-1 0 0,1 1 0,0-1 0,0 0 0,0 0 0,0 1 0,0-1 0,0 0 0,0 0 0,0 0 0,0 0 0,0 0 1,-1 0-1,1-1 0,0 1 0,0 0 0,0 0 0,0-1 0,0 1 0,0 0 0,0-1 0,-1 1 0,1-1 0,0 1 0,0-1 0,36-24 37,-27 14-4,0 0 1,-1-1 0,-1 0-1,0 0 1,0-1 0,-1 0 0,-1-1-1,-1 1 1,0-1 0,0 0-1,-1-1 1,-1 1 0,-1-1-1,2-18 1,-4 32-22,0 1-1,0-1 1,0 0-1,0 1 1,0-1-1,0 1 1,0-1-1,0 1 1,0-1-1,0 1 1,0-1-1,-1 0 1,1 1-1,0-1 1,0 1-1,-1-1 0,1 1 1,0-1-1,0 1 1,-1 0-1,1-1 1,-1 1-1,1-1 1,0 1-1,-1 0 1,1-1-1,-1 1 1,1 0-1,-1-1 1,1 1-1,-1 0 1,1 0-1,-1 0 1,1-1-1,-1 1 1,1 0-1,-1 0 1,0 0-1,1 0 1,-1 0-1,1 0 1,-1 0-1,1 0 1,-1 0-1,1 0 1,-1 0-1,1 1 1,-1-1-1,0 0 1,1 0-1,-2 1 1,-25 17-36,15-4 3,1 0 0,0 1 0,2 0 0,-1 1 1,2 0-1,0 1 0,1-1 0,-6 21 0,13-35-100,0-62-112,0 60 288,0 15-1917,5 2-1659,1 0-1982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8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85 101 1826,'0'0'14088,"-2"7"-12828,1-3-1272,-7 16 1565,6-52 861,2 32-2394,1-1 0,-1 1 0,0-1-1,0 1 1,0 0 0,0-1 0,0 1 0,0-1-1,0 1 1,0-1 0,0 1 0,0-1-1,0 1 1,0-1 0,-1 1 0,1-1 0,0 1-1,0-1 1,0 1 0,-1 0 0,1-1-1,0 1 1,0-1 0,-1 1 0,1 0 0,0-1-1,-1 1 1,1 0 0,-1-1 0,1 1-1,0 0 1,-1 0 0,1-1 0,-1 1 0,1 0-1,0 0 1,-1 0 0,0-1 0,0 2 6,0-1 0,1 0 0,-1 1 0,0-1 0,1 1 1,-1-1-1,0 1 0,1-1 0,-1 1 0,1-1 0,-1 1 0,1 0 0,-1-1 1,1 1-1,-1 0 0,1-1 0,0 1 0,-1 0 0,1 0 0,0-1 1,0 1-1,0 0 0,-1 1 0,-2 14 2,1 0 0,0 1-1,1-1 1,2 33 0,-1-48-34,0-1 1,0 0-1,0 1 1,0-1-1,0 0 0,0 1 1,0-1-1,0 0 1,0 1-1,0-1 1,1 0-1,-1 1 0,0-1 1,0 0-1,0 0 1,1 1-1,-1-1 1,0 0-1,0 0 0,1 1 1,-1-1-1,0 0 1,1 0-1,-1 0 1,0 0-1,0 1 1,1-1-1,-1 0 0,0 0 1,1 0-1,-1 0 1,0 0-1,1 0 1,-1 0-1,1 0 0,-1 0 1,0 0-1,1 0 1,-1 0-1,0 0 1,1 0-1,-1 0 1,0 0-1,1-1 0,-1 1 1,0 0-1,0 0 1,1 0-1,-1 0 1,0-1-1,1 1 0,-1 0 1,0 0-1,0-1 1,0 1-1,1 0 1,13-16 615,-13 15-462,0-1 0,-1 0-1,1 1 1,-1-1 0,1 0-1,-1 0 1,0 0-1,0 1 1,1-1 0,-2 0-1,1 0 1,0 0 0,0 1-1,0-1 1,-2-3-1,2 4-121,-1 0-1,0 1 0,0-1 0,1 0 0,-1 0 0,0 1 0,0-1 0,0 0 0,0 1 0,0-1 0,0 1 0,0-1 0,0 1 0,0 0 0,0-1 0,0 1 0,0 0 0,0 0 0,-1-1 0,1 1 0,0 0 0,0 0 0,-2 1 0,3-1-53,-1 1 0,1-1 0,-1 1 0,1-1 0,-1 1 0,1-1 0,-1 1 0,1-1-1,0 1 1,-1-1 0,1 1 0,0 0 0,0-1 0,-1 1 0,1-1 0,0 1 0,0 0 0,0-1 0,0 1 0,0 0-1,0-1 1,0 1 0,0 0 0,0-1 0,0 1 0,0 0 0,0-1 0,0 1 0,1 0 0,-1-1 0,0 1 0,0 0 0,1-1-1,0 2 1,-1-1 13,1 1-1,-1 0 1,1 0-1,-1 0 0,1-1 1,0 1-1,0 0 1,0-1-1,0 1 0,0-1 1,0 1-1,1-1 1,2 3-1,-2-3 19,-1 0 0,1-1 0,0 1 0,0 0 0,0-1 0,1 0 0,-1 1 0,0-1 1,0 0-1,0 0 0,0 0 0,0 0 0,0-1 0,0 1 0,0-1 0,0 1 0,0-1 0,0 1 0,0-1 0,0 0 0,0 0 0,0 0 0,-1 0 0,1 0 0,0-1 0,-1 1 0,1-1 0,-1 1 1,1-1-1,-1 1 0,0-1 0,1 0 0,-1 1 0,0-1 0,0 0 0,1-3 0,0 0 59,-1 1 1,1 0-1,-1 0 1,0 0-1,0-1 1,0 1-1,-1 0 0,1-1 1,-1 1-1,0-1 1,-1 1-1,1 0 1,-1-1-1,0 1 1,0 0-1,-3-9 0,3 11-88,0 0 0,-1 0-1,1 0 1,-1 0 0,1 1-1,-1-1 1,0 0 0,0 1-1,0-1 1,0 1 0,0-1-1,0 1 1,0 0 0,0 0-1,-1 0 1,1 0 0,0 0-1,-1 1 1,1-1 0,-1 1-1,1 0 1,0-1 0,-1 1-1,1 0 1,-1 0 0,1 1-1,-1-1 1,1 0 0,-1 1-1,1 0 1,-5 1 0,4-1-38,0 0-1,0 0 1,0 0 0,0 1 0,0-1 0,0 1 0,0 0 0,0 0 0,0 0 0,1 0 0,-1 0 0,1 1 0,0-1-1,0 1 1,-1-1 0,2 1 0,-1 0 0,0 0 0,1 0 0,-1 0 0,1 0 0,-2 7 0,3-10 35,-1 1 1,1 0-1,0 0 1,0 0-1,0 0 1,-1-1-1,1 1 1,0 0-1,0 0 1,0 0 0,1 0-1,-1 0 1,0 0-1,0-1 1,0 1-1,1 0 1,-1 0-1,0 0 1,1-1-1,-1 1 1,0 0-1,1 0 1,-1-1-1,1 1 1,0 0 0,-1-1-1,1 1 1,-1 0-1,1-1 1,0 1-1,0-1 1,-1 1-1,1-1 1,1 1-1,0-1 11,1 0 0,-1 0 0,1 0 0,-1 0 0,1-1-1,-1 1 1,0-1 0,1 1 0,-1-1 0,0 0 0,1 0-1,2-2 1,4-2 48,0 0-1,0-1 0,-1 0 0,0 0 0,13-13 1,-34 20 652,-7 1-650,20-2-50,-1 0-1,1 1 1,-1-1-1,1 0 1,0 1-1,-1-1 1,1 1-1,0-1 1,0 1 0,-1-1-1,1 1 1,0-1-1,0 1 1,0-1-1,-1 1 1,1-1 0,0 1-1,0 0 1,0-1-1,0 1 1,0-1-1,0 1 1,0-1-1,0 1 1,0-1 0,0 1-1,1 0 1,-1-1-1,0 1 1,0-1-1,0 1 1,1-1-1,-1 1 1,0-1 0,1 1-1,0 0 1,-1-1 15,0-1 0,0 1 0,0 0 0,0 0 0,0-1 0,0 1 0,1 0 0,-1 0 0,0 0 0,0 0 0,0-1 0,0 1 0,1 0 0,-1 0-1,0 0 1,0 0 0,0 0 0,1-1 0,-1 1 0,0 0 0,0 0 0,1 0 0,-1 0 0,0 0 0,0 0 0,0 0 0,1 0 0,-1 0 0,0 0 0,0 0 0,1 0 0,-1 0 0,0 0 0,0 0 0,1 0 0,-1 0 0,0 0 0,0 1 0,0-1 0,1 0 0,-1 0 0,0 0 0,0 0 0,0 0 0,1 1 0,-3-28 184,2 26-163,-1 0-1,1 0 0,-1-1 0,1 1 0,-1 0 0,0 0 1,1 0-1,-1 0 0,0 0 0,0 0 0,0 0 0,0 0 1,1 0-1,-1 1 0,-1-1 0,1 0 0,0 0 0,0 1 1,0-1-1,0 1 0,-2-1 0,2 1-19,0 0 0,0 0-1,0 0 1,0 0 0,0 1 0,0-1-1,0 0 1,0 1 0,0-1-1,0 1 1,0-1 0,0 1 0,0 0-1,0-1 1,0 1 0,1 0 0,-1-1-1,0 1 1,-1 1 0,-1 3-51,0 0 1,0 0 0,0 0 0,0 1 0,1-1-1,0 0 1,-3 11 0,3-7-19,0-1 38,0 0 1,0 0-1,1 0 1,0 0-1,1 0 1,0 1-1,2 13 1,-2-21 24,0-1-1,0 1 1,1 0-1,-1-1 1,0 1 0,1-1-1,-1 1 1,0-1-1,1 1 1,-1-1 0,1 1-1,-1-1 1,1 0-1,-1 1 1,1-1 0,0 0-1,-1 1 1,1-1-1,-1 0 1,1 0 0,0 1-1,-1-1 1,1 0-1,-1 0 1,1 0 0,0 0-1,-1 0 1,1 0-1,0 0 1,-1 0 0,1 0-1,0 0 1,-1 0-1,1 0 1,0-1 0,-1 1-1,1 0 1,-1 0-1,1-1 1,-1 1 0,1 0-1,0-1 1,-1 1-1,1 0 1,-1-1 0,1 0-1,25-19-103,-19 12 190,-1-1 1,0 0-1,-1 1 1,0-2 0,0 1-1,0-1 1,-2 1-1,1-1 1,-1 0-1,0 0 1,-1-1-1,0 1 1,0-16 0,-3 26-88,0 0 0,0 1 1,0-1-1,0 0 1,0 1-1,0-1 0,1 1 1,-1-1-1,0 1 1,0 0-1,0-1 0,1 1 1,-1 0-1,0-1 1,1 1-1,-1 0 1,1 0-1,-1-1 0,1 1 1,-1 0-1,1 0 1,-1 1-1,-1 2-52,-5 14-74,1 1 0,0-1 0,1 1 1,1 0-1,-3 38 0,22-82-266,4-14 491,15-51 0,-24 52-4065,-12 52 4048,0 0 0,-2-1 1,1 0-1,-1 1 0,-1-1 0,-13 24 0,16-78 2052,18-31-3612,2 29-4366,-14 40 990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8:4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3670 6374,'0'0'811,"0"10"-111,-1 6 399,-1-1 1,-6 31 0,8-45-1057,0 0 1,-1 0-1,1 0 1,0 0-1,0 0 0,0 0 1,0 0-1,1 0 1,-1 0-1,0 0 1,0 0-1,1 0 0,-1 0 1,0 0-1,1 0 1,-1 0-1,1-1 0,-1 1 1,1 0-1,-1 0 1,1 0-1,0-1 1,-1 1-1,1 0 0,0-1 1,0 1-1,0-1 1,-1 1-1,1-1 0,0 1 1,0-1-1,0 1 1,0-1-1,0 0 1,0 1-1,0-1 0,0 0 1,0 0-1,0 0 1,0 0-1,0 0 0,0 0 1,0 0-1,2 0 2558,-5-44-1834,-11-58 0,-1-23-700,3-91-49,-5-197 28,6-355-110,8 494 5,8-347-485,41-14 293,-9 129-240,-37 426 454,16 80-3062,-15 0 1030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12588,'0'0'15503,"22"59"-15055,-18-35-256,-2 1-96,0-6-96,-2-5-736,0-3-1122,0-6-544,0-12-7880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8:5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48 8232,'0'0'3480,"-2"8"-2946,-3 25-256,5-33-275,0 0 0,0 1 0,0-1 0,0 0 0,0 1 0,0-1 0,0 0 0,0 1 0,0-1 0,0 0 0,0 1 0,0-1 0,0 1 0,0-1 0,0 0 0,0 1 0,1-1 0,-1 0 0,0 0 0,0 1 0,0-1 0,1 0-1,-1 1 1,0-1 0,0 0 0,1 0 0,-1 1 0,0-1 0,0 0 0,1 0 0,-1 0 0,0 0 0,1 1 0,-1-1 0,0 0 0,1 0 0,-1 0 0,0 0 0,1 0 0,-1 0 0,0 0 0,1 0 0,-1 0 0,0 0 0,1 0 0,-1 0 0,0 0 0,1 0 0,-1 0 0,1 0 0,-1 0 0,0-1 0,0 1 0,1 0 0,-1 0 0,0 0 0,1 0 0,-1-1 0,0 1 0,0 0 0,1-1 0,16-12 522,-14 8-13,-1-1 0,0 1 1,0-1-1,-1 1 0,1-1 0,-1 0 1,1-9-1,-2 14-439,0 0-1,0 0 1,0 0 0,0 0-1,0 0 1,0 0 0,0 0 0,0 0-1,0 0 1,-1 0 0,1 0-1,0 0 1,-1 0 0,1 0-1,-1 0 1,1 0 0,-1 0 0,1 1-1,-1-1 1,1 0 0,-1 0-1,0 0 1,0 1 0,1-1 0,-1 0-1,0 1 1,0-1 0,0 1-1,0-1 1,0 1 0,0-1-1,0 1 1,0 0 0,0-1 0,0 1-1,0 0 1,0 0 0,0 0-1,0 0 1,0 0 0,0 0 0,0 0-1,0 0 1,0 0 0,0 0-1,0 0 1,0 1 0,-1 0-1,0 0-107,-1 0-1,1 1 1,0-1 0,0 1-1,1 0 1,-1 0-1,0 0 1,1 0-1,-1 0 1,1 0-1,-1 0 1,1 0-1,0 0 1,0 1-1,0-1 1,0 0-1,0 1 1,1-1-1,-1 1 1,1 2-1,-2 1-39,1 0 0,0 0 0,0 0 0,1 1 0,-1-1 0,1 0 0,1 8 0,-1-14 66,0 1 1,1-1-1,-1 1 0,0-1 0,0 0 0,0 1 1,0-1-1,0 1 0,0-1 0,1 1 0,-1-1 1,0 0-1,0 1 0,1-1 0,-1 0 0,0 1 0,0-1 1,1 0-1,-1 1 0,0-1 0,1 0 0,-1 0 1,1 1-1,-1-1 0,0 0 0,1 0 0,-1 0 1,1 0-1,-1 1 0,0-1 0,1 0 0,-1 0 1,1 0-1,-1 0 0,1 0 0,-1 0 0,1 0 1,-1 0-1,0 0 0,1 0 0,-1-1 0,1 1 1,-1 0-1,1 0 0,-1 0 0,0 0 0,1-1 1,-1 1-1,0 0 0,1 0 0,-1-1 0,0 1 1,1 0-1,-1-1 0,0 1 0,1-1 0,14-21 1734,-13 3 37,-1 23-1502,5 25-1668,3-24 805,7-19 741,-12 9-68,0-1-1,-1 0 0,1 0 1,-1 0-1,-1 0 1,1-1-1,-1 1 0,0-1 1,-1 1-1,2-12 1,-16 29-188,9-1-150,1-1 1,1 0-1,-1 1 1,1 0-1,1-1 1,0 1-1,0 16 0,1-26 231,0 1-1,0-1 0,0 0 1,0 0-1,-1 1 1,1-1-1,0 0 0,0 0 1,0 1-1,0-1 0,1 0 1,-1 1-1,0-1 0,0 0 1,0 0-1,0 1 0,0-1 1,0 0-1,0 0 0,0 1 1,0-1-1,1 0 1,-1 0-1,0 1 0,0-1 1,0 0-1,1 0 0,-1 0 1,0 1-1,0-1 0,0 0 1,1 0-1,-1 0 0,0 0 1,0 0-1,1 0 1,-1 1-1,0-1 0,1 0 1,-1 0-1,0 0 0,0 0 1,1 0-1,-1 0 0,15-9-441,11-19-631,-14 8-1361,-4 0-2168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8:5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75 2883,'0'0'5215,"-3"-6"-4622,2 4-499,0 0 0,0 0-1,0-1 1,-1 2 0,1-1 0,0 0 0,-1 0-1,0 0 1,1 1 0,-1-1 0,0 1 0,0-1 0,0 1-1,0 0 1,-2-2 0,-33-2 5745,105-8-3901,-61 14-1943,0-1 1,0 2-1,0-1 0,0 1 0,-1 0 1,1 0-1,8 4 0,-7-2 12,-1-2 0,0 1 0,1-1 0,-1 0 0,1 0 0,11 0 0,47-3 326,0-3 0,81-15 0,8-1-227,-124 17-98,-17 0-11,1 1 0,-1 0-1,1 2 1,-1-1-1,1 2 1,0 0 0,-1 1-1,1 0 1,-1 1-1,0 1 1,14 5 0,0 3 1,1 0 1,0-2 0,1-2 0,58 10-1,128 3 15,-211-21-14,395 4 3,-225-5 33,185-17-34,-85 1-7,-222 16-6,786-34-1150,-812 33 1156,-13 0-26,-1 1 0,1 0 0,-1 1 0,1 0 0,-1 1 0,19 4 0,-30-4-338,10 4 1165,-12-5-873,0 0 0,0 0 1,0 0-1,0 0 1,0 0-1,0 0 0,-1 0 1,1 0-1,0 0 0,0 0 1,0 0-1,0 0 1,0 0-1,-1 0 0,1 0 1,0 0-1,0 0 0,0 0 1,0 0-1,0 0 1,0 0-1,0 0 0,-1 1 1,1-1-1,0 0 0,0 0 1,0 0-1,0 0 1,0 0-1,0 0 0,0 0 1,0 0-1,0 1 0,0-1 1,0 0-1,-1 0 1,1 0-1,0 0 0,0 0 1,0 0-1,0 1 0,0-1 1,0 0-1,0 0 1,0 0-1,0 0 0,0 0 1,0 0-1,0 1 0,0-1 1,0 0-1,1 0 1,-1 0-1,0 0 0,0 0 1,0 0-1,0 1 0,0-1 1,0 0-1,0 0 1,0 0-1,-7 1-4219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9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29 3555,'-2'-2'319,"-1"0"0,1 0 0,0 1 0,-1-1 0,0 1 0,1 0 0,-1-1 0,0 1 0,1 1 0,-6-2 0,-58-4 82,19 4 40,32 0-381,-1 0-1,0 2 1,0 0 0,0 1-1,0 0 1,1 1 0,-1 1-1,1 1 1,-1 0 0,1 1-1,-15 7 1,4 0 61,0 1 0,1 1 0,1 1 0,0 2 0,-27 23 0,32-21-119,1 1 0,1 1 0,1 0 0,1 1 0,-24 45 0,-19 28-265,40-59 199,15-29-534,0-1 0,0 1 0,-1-1 0,0 0 0,-7 9 0,-3-5-3245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9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2041 1089,'0'0'5563,"-8"6"-4133,-66 50 2115,73-56-3487,1 1-1,-1 0 1,0 0 0,0 0-1,1 0 1,-1 0-1,0-1 1,1 1 0,-1 0-1,1 1 1,-1-1 0,1 0-1,0 0 1,-1 0 0,1 0-1,0 0 1,0 0-1,0 0 1,0 0 0,0 1-1,0-1 1,0 0 0,0 0-1,0 0 1,1 2 0,0-2-61,-1-1 1,0 1 0,1-1 0,-1 1 0,1-1 0,-1 1-1,1-1 1,-1 1 0,1-1 0,-1 1 0,1-1-1,-1 0 1,1 1 0,-1-1 0,1 0 0,0 1 0,-1-1-1,1 0 1,0 0 0,-1 0 0,1 0 0,0 1 0,-1-1-1,1 0 1,0 0 0,-1 0 0,1 0 0,0-1 0,-1 1-1,1 0 1,0 0 0,-1 0 0,1 0 0,0-1 0,-1 1-1,1 0 1,-1-1 0,1 1 0,-1 0 0,1-1 0,0 1-1,-1-1 1,0 1 0,1-1 0,0 0 0,14-12 125,0-1 1,-2 0-1,1-1 1,12-20 0,2 1-80,1156-1294 1194,-517 691-715,-655 626-535,-9 8-40,0 0-1,0 0 0,0 0 0,0 0 0,1 0 0,-1 1 1,1 0-1,0-1 0,0 1 0,0 1 0,5-3 0,-9 23-2669,-3-13-3060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9:1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0 294 6150,'0'0'6934,"11"-5"-6410,263-155 387,-102 55-520,-170 104-373,37-18 163,-38 18-178,0 1-1,-1 0 1,1-1-1,0 1 0,0-1 1,-1 1-1,1 0 0,0 0 1,0 0-1,0-1 1,-1 1-1,1 0 0,0 0 1,0 0-1,0 0 1,-1 0-1,1 0 0,0 0 1,0 1-1,0-1 1,-1 0-1,1 0 0,0 1 1,0-1-1,-1 0 0,1 1 1,0-1-1,-1 1 1,1-1-1,0 1 0,-1-1 1,1 1-1,0-1 1,-1 1-1,1 0 0,-1-1 1,0 1-1,1 0 0,-1-1 1,1 1-1,-1 0 1,0 0-1,1 0 0,-1 16 84,0 0 0,-1 0 0,-1 0 0,0-1 0,-2 1 0,0-1 0,0 0 0,-14 30 0,9-21 57,1 0-1,-9 47 1,15-55-585,0 1 1,1-1 0,1 0 0,1 0 0,0 0 0,2 0 0,5 25 0,3-8-3061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9:3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 4228,'-20'9'5408,"20"-9"-5318,-1 0-1,0 0 1,0 0 0,0 1 0,0-1-1,1 0 1,-1 0 0,0 0 0,0 1 0,0-1-1,1 1 1,-1-1 0,0 0 0,1 1 0,-1-1-1,0 1 1,1-1 0,-1 1 0,0 0-1,1-1 1,-1 1 0,1 0 0,-1-1 0,1 1-1,0 0 1,-1 0 0,1-1 0,0 1-1,-1 0 1,1 0 0,0 0 0,0 1 0,35-10 470,-12-4-470,-16 9-44,-1 0 1,1 0-1,0 0 0,0 1 0,0 0 1,7-1-1,-11 2-34,-1 1-1,1 0 1,0 1 0,-1-1 0,1 0-1,-1 1 1,1-1 0,-1 1 0,1 0-1,-1 0 1,0 0 0,1 0 0,-1 0 0,0 1-1,0-1 1,0 1 0,0-1 0,0 1-1,0 0 1,0 0 0,2 3 0,12 11 18,0-1 1,2-1 0,0 0-1,22 13 1,13 10 13,-42-30-11,1-1-1,-1 0 1,2 0-1,-1-1 1,18 5-1,-15-6 56,0 2-1,0 0 0,20 11 1,-21-10-54,0-1 0,0-1 1,0 0-1,1-1 0,-1-1 0,1 0 0,0-1 1,0-1-1,0 0 0,29-3 0,-19 2 22,0 1 0,47 7 0,160 55-18,-126-43 50,-67-14-17,47 13-1,-36-8-38,0-1 0,1-3-1,60 2 1,-59-6-34,1 2-1,-1 2 1,55 15 0,86 23-11,-119-30 3,113 38 1,179 86 78,-183-94-34,-132-36-17,-1 3 1,67 25 0,-80-18 66,0 1 1,-1 3-1,-1 0 0,-2 3 1,61 57-1,-42-39 228,86 55 0,-44-34-106,-66-48-203,1-1-1,0-1 1,48 17-1,-19-8 20,61 17 4,-86-31 69,0 1 0,60 30 0,-86-37-74,12 7-6,1 0 0,0-2 0,0 0 0,1-1 0,0 0 0,25 4 0,-6-3 44,41 15-1,-52-14-43,-1-2-1,1 0 1,53 5-1,-44-7-3,-1 2 0,-1 1 0,0 2 0,0 1 0,45 23 0,-42-19 7,-23-8 14,0 0 1,25 19-1,-27-18-2,0 0 0,0 0 0,26 10 0,-8-4-22,-1 1 0,0 1 0,-2 2 0,31 24 0,20 13-11,-51-35 27,-1 1 0,30 30 0,-32-27 0,1-2 0,34 24 0,-40-31-17,-1 0 0,-1 2 1,0 0-1,-1 1 1,19 27-1,-22-26 0,0-2 0,1 0 0,1-1 0,0 0 0,1-2 0,29 20 0,-26-21 19,-1 1 0,0 1 0,-1 0 0,24 29 0,-23-24-27,0-1 0,1 0-1,26 17 1,3-6 20,-2 3 1,-2 2-1,-1 2 1,-2 2-1,39 46 1,71 75 5,-113-124 19,-2 2 0,-1 2 0,-2 1 0,40 65-1,182 295 362,-160-239-319,-74-118-27,2-1 0,56 73 0,-18-37-7,-2 2 1,91 166-1,-105-159-82,-14-21 167,3-3 0,3-1 0,70 88 0,-68-102-106,-2 3-1,-2 1 0,-3 1 0,-2 3 0,25 61 0,187 536 28,-24-14-17,-172-509-52,30 120-59,49 281 0,-32-117 36,-43-183-116,24 245-1,-66-364 99,-8-70 34,2 1-1,2 0 1,2-1-1,23 74 0,-27-109-188,0 0 0,1-1 0,-1 1 0,2-1-1,9 13 1,-11-17-329,-1 0 1,1 0-1,1-1 0,-1 1 0,0-1 0,9 5 1,13 0-3993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9:4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916 449 9385,'0'0'1484,"-9"-9"-1206,-2-1-239,0 0 0,1-2 0,0 1 0,1-1 0,-8-13 0,15 19-27,-1 1 0,1 0 0,-1 1 0,-1-1 0,1 0 0,-1 1-1,1 0 1,-1 0 0,-1 0 0,1 0 0,0 1 0,-1 0 0,0 0 0,0 0-1,0 0 1,0 1 0,0-1 0,0 1 0,-1 1 0,1-1 0,-1 1-1,1 0 1,-1 0 0,1 1 0,-1-1 0,-9 2 0,-4 0 14,-1 0 0,1 2-1,0 1 1,0 0 0,0 1 0,-34 15 0,25-8 51,0 2 1,1 1-1,-42 32 1,44-26-41,1 1 1,2 1 0,0 0-1,1 2 1,1 1-1,-30 53 1,6 3-17,-36 96-1,64-139-18,1 2 0,2 0 0,2 1 0,2 0 0,-5 55-1,12-67 8,2 0 0,0-1 0,3 1 0,0 0 0,2-1-1,1 0 1,1 0 0,17 43 0,1-13 2,3-1 0,2-1 1,3-2-1,43 56 0,-7-24 9,122 119 0,-81-94-12,-47-45 4,2-3-1,113 85 1,-156-135 43,1 0 1,1-1-1,1-2 0,-1 0 1,2-2-1,-1 0 1,1-2-1,1-1 1,-1-1-1,1-1 1,0-2-1,0 0 0,-1-2 1,1-1-1,0-1 1,0-2-1,0 0 1,-1-2-1,0 0 0,0-2 1,-1-1-1,0-1 1,0-2-1,-1 0 1,34-23-1,-23 8 51,-1-1 0,-2-1 0,0-2 0,-2-2 0,-2 0 0,43-67 1,-40 49-28,-3-1 1,-3-1 0,-1-2 0,23-84 0,-20 30-3,-6-1 0,-4-1 0,-5 0 0,-5-217 0,-11 237-40,-4 0 1,-30-137 0,22 161 18,-3 1-1,-3 0 1,-60-122 0,68 163-17,-1 0-1,0 1 1,-2 1 0,-1 0-1,-1 2 1,-1 0 0,-24-21-1,26 29-3,0 0 0,0 1-1,-1 0 1,0 2 0,-1 0 0,0 1 0,-1 2-1,0 0 1,-42-9 0,29 12-138,-1 0 0,1 3 0,-1 0 0,1 3 0,-1 0 0,1 3 0,0 0 0,-58 19 0,16 2-1088,1 4 0,-115 63 0,27-3-2765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9:5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101 156 6438,'-2'-11'1756,"1"-4"-989,-9-55 3613,10 65-3832,-1 1-1,0 0 1,0 0 0,-1 0-1,1-1 1,-1 1-1,0 1 1,0-1-1,0 0 1,0 0-1,-1 1 1,1-1-1,-5-3 1,7 7-519,-1 0 1,1 0 0,0 0 0,0-1 0,-1 1 0,1 0 0,0 0 0,-1 0 0,1 1 0,0-1 0,0 0 0,-1 0 0,1 0-1,0 0 1,-1 0 0,1 0 0,0 0 0,0 0 0,-1 0 0,1 1 0,0-1 0,0 0 0,0 0 0,-1 0 0,1 1 0,0-1 0,0 0-1,0 0 1,-1 1 0,1-1 0,0 0 0,0 0 0,0 1 0,0-1 0,0 0 0,0 0 0,0 1 0,-1-1 0,1 0 0,0 0-1,0 1 1,0-1 0,0 0 0,0 1 0,1-1 0,-4 17-210,3-16 238,-42 532 198,40-509-283,-1 8-23,1 1 1,4 54-1,-1-85-67,-1 0-1,1 0 0,-1 0 1,1 0-1,-1 0 1,1 0-1,0 0 0,0 0 1,0 0-1,0-1 1,1 1-1,1 2 0,11 8-4262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9:5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0 636 8808,'0'0'7880,"12"-11"-7533,39-38 123,-2-2-1,58-81 1,-65 62 80,-3-2 0,49-127 0,-87 197-576,17-35 160,-5 24-264,-12 13 111,-1 0-1,0 0 1,1 0 0,-1 0 0,1 0-1,-1 0 1,1 0 0,-1 0 0,1 0-1,-1 0 1,0 1 0,1-1-1,-1 0 1,1 0 0,-1 0 0,0 1-1,1-1 1,-1 0 0,1 0 0,-1 1-1,0-1 1,1 0 0,-1 0 0,0 1-1,0-1 1,1 0 0,-1 1-1,0-1 1,0 1 0,1-1 0,-1 0-1,0 1 1,0-1 0,0 1 0,0 0-1,8 19-66,-2 1 0,0 0 0,4 30-1,-1-2-75,30 129-419,11 46-4795,-35-165 1110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9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79 10794,'0'0'337,"-8"8"-113,-2 3-119,6-7-2,0 1 0,0-1 1,-1 0-1,1 0 0,-1 0 0,-10 6 0,13-9 194,0 0-1,0-1 1,0 1-1,0 0 0,0-1 1,0 1-1,0-1 1,0 1-1,0-1 1,0 0-1,-4 0 1,-4 3 3491,6 19-3543,4-13-197,0 0 0,1 0 1,0 0-1,4 15 0,1-16-82,-3-12 54,-3 4-14,0 0 2,3-8 258,-1-1 1,-1 0-1,0 0 1,0 0-1,-1 1 1,0-1-1,0 0 1,-1 0-1,0 0 1,-1 0-1,0 1 1,-4-12-1,6 19-242,-1 0 0,0 0-1,0 0 1,1 0 0,-1 0-1,0 1 1,0-1 0,0 0-1,0 1 1,0-1 0,0 1-1,0-1 1,0 1 0,0-1 0,0 1-1,0-1 1,-1 1 0,1 0-1,0 0 1,0 0 0,0 0-1,0 0 1,-1 0 0,1 0-1,0 0 1,0 0 0,0 0-1,0 1 1,0-1 0,0 0 0,-1 1-1,1-1 1,0 1 0,0-1-1,0 1 1,0 0 0,0-1-1,1 1 1,-1 0 0,0 0-1,0 0 1,0-1 0,1 1-1,-1 0 1,0 1 0,-4 4-33,1-1-1,1 1 1,-1-1 0,1 1 0,0 0-1,-4 9 1,2 3-23,0 0 0,2 1 0,0-1 0,1 1 0,0 26 0,2-44 23,0 0 1,-1 0-1,1 0 1,0 0-1,0 0 1,0 1-1,0-1 0,1 0 1,-1 0-1,0 0 1,0 0-1,1 0 1,-1 0-1,0 0 1,1 0-1,-1 0 0,1 0 1,-1 0-1,1 0 1,0 0-1,-1 0 1,1 0-1,0-1 0,0 1 1,0 0-1,0-1 1,-1 1-1,1 0 1,0-1-1,0 1 1,0-1-1,0 1 0,0-1 1,0 0-1,0 1 1,1-1-1,-1 0 1,0 0-1,2 0 0,0 0-4,-1 0 0,1-1 0,0 0-1,-1 0 1,1 0 0,-1 0-1,1 0 1,-1 0 0,1 0 0,-1-1-1,0 1 1,1-1 0,-1 0-1,0 0 1,2-2 0,4-6 54,0-1 0,-1 0 0,0 0 0,-1 0 0,5-14 0,-8 20 2,-1 0-1,0-1 0,0 1 0,-1-1 1,1 1-1,-1-1 0,0 0 1,-1 0-1,0 1 0,0-1 1,0 0-1,0 0 0,-1 1 0,-1-7 1,2 11-37,-1 0 1,1 1-1,0-1 1,0 0 0,-1 0-1,1 1 1,-1-1-1,1 0 1,-1 1-1,1-1 1,-1 1 0,1-1-1,-1 0 1,1 1-1,-1-1 1,0 1 0,1 0-1,-1-1 1,0 1-1,1-1 1,-1 1-1,0 0 1,0 0 0,1-1-1,-1 1 1,0 0-1,0 0 1,1 0 0,-1 0-1,0 0 1,0 0-1,0 0 1,1 0 0,-1 0-1,0 0 1,0 1-1,1-1 1,-1 0-1,0 0 1,0 1 0,1-1-1,-1 0 1,0 1-1,1-1 1,-1 1 0,0-1-1,1 1 1,-1-1-1,0 2 1,-3 1-35,1 0 0,0 0 0,0 0 1,0 1-1,0-1 0,0 1 0,-3 5 0,-2 12-29,0-1 0,2 1-1,0 0 1,2 1-1,0-1 1,1 1 0,0 37-1,3-59 56,0 1 0,0-1-1,0 1 1,0-1 0,0 1 0,0-1-1,0 1 1,0-1 0,0 1-1,0-1 1,0 1 0,0-1 0,0 0-1,0 1 1,0-1 0,1 1-1,-1-1 1,0 1 0,0-1-1,0 1 1,1-1 0,-1 0 0,0 1-1,1-1 1,-1 0 0,0 1-1,1-1 1,-1 0 0,0 1 0,1-1-1,-1 0 1,1 0 0,-1 1-1,1-1 1,-1 0 0,0 0 0,2 0-1,16-9-178,16-27-79,-16 11 342,-1-1-1,-1-1 1,13-30 0,-22 41-34,-1 1 0,0-1-1,-2-1 1,0 1 0,0 0 0,-2-1 0,2-22 0,-4 39-44,0-1 0,0 1 1,0 0-1,0-1 0,0 1 0,0-1 1,1 1-1,-1 0 0,0-1 0,-1 1 1,1-1-1,0 1 0,0 0 0,0-1 1,0 1-1,0-1 0,0 1 0,0 0 0,0-1 1,-1 1-1,1 0 0,0-1 0,0 1 1,-1 0-1,1-1 0,0 1 0,0 0 1,-1-1-1,1 1 0,0 0 0,-1 0 1,1 0-1,0-1 0,-1 1 0,1 0 1,0 0-1,-1 0 0,1 0 0,-1 0 1,1-1-1,0 1 0,-1 0 0,-17 12 33,-13 25-224,16-11 87,1 0 0,1 2 0,2 0 0,1 0 0,1 1 0,-9 53 1,21-66 29,7-22-81,13-24-61,-3-4 245,-1 0 0,15-43 1,-27 58-18,-1 1 0,0-1 0,-1-1 1,-1 1-1,-2-1 0,2-24 1,-4 44-15,0 0 0,0-1 0,0 1 0,0 0 1,-1 0-1,1 0 0,0-1 0,0 1 0,0 0 1,0 0-1,-1 0 0,1-1 0,0 1 0,0 0 0,-1 0 1,1 0-1,0 0 0,0 0 0,-1-1 0,1 1 1,0 0-1,0 0 0,-1 0 0,1 0 0,0 0 1,0 0-1,-1 0 0,1 0 0,0 0 0,0 0 0,-1 0 1,1 0-1,0 0 0,0 0 0,-1 0 0,1 1 1,0-1-1,0 0 0,-1 0 0,1 0 0,0 0 1,0 0-1,-1 0 0,1 1 0,0-1 0,0 0 0,0 0 1,0 0-1,-1 1 0,1-1 0,0 0 0,0 0 1,0 0-1,0 1 0,0-1 0,0 0 0,-1 0 1,1 1-1,0-1 0,0 1 0,-6 7-35,0 0-1,1 1 1,0 0-1,1 0 1,-1 1-1,-5 18 1,-14 70-118,17-69 173,6-22-19,-3 7 8,1 0 1,1 0-1,-1 19 0,3-33-18,0 0-1,0 0 1,1 0-1,-1 0 1,0 0 0,0 1-1,0-1 1,0 0-1,1 0 1,-1 0 0,0 0-1,0 0 1,0 0-1,1 0 1,-1 0 0,0 0-1,0 0 1,1 0-1,-1 0 1,0 0 0,0 0-1,0 0 1,1 0-1,-1 0 1,0 0 0,0 0-1,0 0 1,1 0-1,-1 0 1,0 0-1,0 0 1,0-1 0,1 1-1,-1 0 1,0 0-1,0 0 1,0 0 0,0 0-1,0-1 1,1 1-1,-1 0 1,0 0 0,0 0-1,0 0 1,0-1-1,0 1 1,0 0 0,0-1-1,8-10 58,-2 0-1,0-1 1,0 0-1,-1 0 1,0 0 0,-1-1-1,-1 0 1,0 0-1,0 0 1,-2 0-1,1 0 1,-2 0 0,0-16-1,0 28-42,0 1-1,0-1 1,0 0-1,1 1 1,-1-1-1,0 1 0,0-1 1,0 1-1,0-1 1,0 1-1,0-1 1,0 1-1,0-1 1,-1 1-1,1-1 1,0 1-1,0-1 1,0 1-1,-1-1 1,1 1-1,0-1 1,0 1-1,-1-1 1,1 1-1,0-1 1,-1 1-1,1 0 1,-1-1-1,1 1 1,0 0-1,-1-1 0,1 1 1,-1 0-1,1-1 1,-1 1-1,1 0 1,-1 0-1,1 0 1,-1-1-1,1 1 1,-2 0-1,1 1-12,0-1 0,0 1 0,0-1 0,0 1 0,1 0 0,-1 0 0,0-1 0,0 1-1,0 0 1,1 0 0,-1 0 0,0 0 0,1 0 0,-1 0 0,1 0 0,-1 0 0,1 0 0,-1 0-1,1 0 1,0 2 0,-4 14-700,1 1-1,0-1 1,2 1-1,0-1 1,3 33 0,-2-49 516,0 1 1,0-1-1,0 0 1,0 1-1,0-1 1,1 0 0,-1 1-1,0-1 1,1 0-1,-1 1 1,1-1 0,-1 0-1,1 0 1,-1 0-1,1 0 1,0 1-1,0-1 1,0 0 0,0 0-1,-1-1 1,1 1-1,0 0 1,1 0-1,-1 0 1,0 0 0,0-1-1,0 1 1,3 0-1,15 1-5015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14446,'0'0'7527,"56"28"-7591,-33-19-2627,2-2-3331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5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92 161 14446,'0'0'886,"-10"4"-27,5-2-742,0 0 0,1 0-1,-1 0 1,1 0-1,0 1 1,-1 0-1,1 0 1,0 0 0,1 0-1,-1 0 1,1 1-1,-1 0 1,1 0 0,0 0-1,0 0 1,1 0-1,-1 1 1,1-1 0,0 1-1,0-1 1,1 1-1,-1 0 1,1 0-1,-1 9 1,1-7-64,1-1 0,0 1 0,0-1 0,1 1 0,0-1 0,0 0 0,1 0 0,-1 1-1,1-1 1,3 6 0,-4-11-23,0 1-1,0 0 1,0-1-1,0 0 1,0 1 0,0-1-1,0 0 1,0 1-1,0-1 1,1 0-1,-1 0 1,0 0-1,1 0 1,-1 0-1,1 0 1,-1 0-1,1-1 1,0 1 0,-1-1-1,1 1 1,0-1-1,-1 1 1,1-1-1,0 0 1,0 0-1,-1 0 1,1 0-1,0 0 1,0 0 0,-1 0-1,1-1 1,0 1-1,-1-1 1,1 1-1,0-1 1,-1 0-1,1 1 1,-1-1-1,1 0 1,-1 0-1,1 0 1,1-2-1,2-2 237,0 0-1,0 0 1,-1-1-1,0 0 0,0 0 1,0 0-1,-1 0 1,0-1-1,0 1 0,0-1 1,-1 0-1,0 1 1,0-1-1,-1 0 0,0 0 1,0-1-1,0 1 1,-1 0-1,0 0 0,-2-10 1,2 16-257,-1 0 0,1 0 0,0 0 0,-1 0 0,1 0 0,-1 1 0,1-1 0,-1 0 0,0 0 0,1 1 0,-1-1 0,0 0 0,1 1 0,-1-1 0,0 0 0,0 1 0,1-1 0,-1 1 0,0-1 0,0 1 0,0 0 0,0-1 0,0 1 0,0 0 0,0 0 0,0 0 0,0-1 0,0 1 0,0 0 0,0 0 0,0 0 0,1 0 0,-1 1 0,0-1 0,0 0 0,0 0 0,0 1 1,0-1-1,0 0 0,0 1 0,0-1 0,0 1 0,1-1 0,-1 1 0,0-1 0,0 1 0,1 0 0,-1-1 0,0 1 0,1 0 0,-1 0 0,1 0 0,-1-1 0,1 1 0,-1 0 0,1 0 0,-1 1 0,-1 8-91,-1-1-1,1 1 1,1 0-1,0 0 1,1 19-1,-1-26 86,1 1 1,0-1-1,0 1 0,1-1 0,-1 1 0,1-1 0,0 1 0,0-1 0,0 1 0,0-1 1,0 0-1,1 1 0,0-1 0,-1 0 0,1 0 0,0 0 0,0 0 0,1-1 0,3 4 1,-5-5-12,0-1 0,0 1 0,0-1 0,0 0 1,0 0-1,0 1 0,0-1 0,0 0 0,0 0 1,0 0-1,0 0 0,0 0 0,0 0 0,0-1 1,0 1-1,0 0 0,0 0 0,0-1 0,0 1 1,0 0-1,0-1 0,-1 1 0,1-1 0,0 0 1,0 1-1,0-1 0,0 0 0,-1 1 1,1-1-1,0 0 0,-1 0 0,1 0 0,-1 1 1,1-1-1,-1 0 0,1 0 0,0-2 0,14-40 283,-14 40-221,4-18 261,-1 0-1,-1 1 1,-1-1 0,-1-1 0,0 1 0,-4-27 0,3 47-305,0-1-1,0 0 0,0 1 0,0-1 1,-1 0-1,1 1 0,0-1 0,-1 0 1,0 1-1,1-1 0,-1 1 0,0-1 1,1 1-1,-1-1 0,0 1 0,0 0 1,0-1-1,-1 1 0,1 0 0,0 0 1,0 0-1,-1 0 0,1 0 0,0 0 1,-1 0-1,1 0 0,-1 0 0,1 1 1,-4-2-1,5 3-23,-1-1 1,0 0-1,1 1 1,-1-1-1,0 1 1,1-1-1,-1 1 0,1-1 1,-1 1-1,1-1 1,-1 1-1,1 0 1,0-1-1,-1 1 1,1 0-1,0-1 0,-1 1 1,1 0-1,0-1 1,0 1-1,0 0 1,-1 0-1,1-1 1,0 1-1,0 0 0,0 0 1,0-1-1,1 2 1,-2 29-194,2-24 182,-2 1-46,2 16-87,-1-23 144,1-1 1,-1 1 0,0 0 0,0-1-1,0 1 1,0-1 0,1 1-1,-1 0 1,0-1 0,1 1 0,-1-1-1,0 1 1,1-1 0,-1 1 0,1-1-1,-1 0 1,1 1 0,-1-1 0,1 1-1,-1-1 1,1 0 0,-1 1 0,1-1-1,-1 0 1,1 0 0,0 1 0,-1-1-1,1 0 1,-1 0 0,1 0 0,0 0-1,0 0 1,0-1 9,0 1-1,1-1 1,-1 0 0,0 0 0,0 0-1,0 0 1,0 0 0,0-1 0,0 1-1,0 0 1,0 0 0,-1-1 0,1 1-1,0-1 1,-1 1 0,1 0 0,-1-1-1,1 1 1,-1-1 0,0 1 0,0-1-1,1-1 1,6-45 388,-6 41-286,1-28 195,-5 33-256,-4 21-233,-2 70-611,7-64 484,1-22 224,0-8 63,2-3 54,-2 0 0,0 0 0,0 0 0,0 0 0,-1 0 0,0 1 0,0-1 0,-1 1 0,0-1 0,0 1 0,-1 0 0,-9-13 1,13 19-23,-1 1 0,1 0 1,0-1-1,-1 1 1,1 0-1,-1 0 1,1-1-1,-1 1 1,1 0-1,-1 0 1,1 0-1,-1 0 1,1 0-1,-1 0 1,0 0-1,1 0 1,-1 0-1,1 0 1,-1 0-1,1 0 1,-1 0-1,1 0 1,-1 0-1,1 0 0,-1 0 1,1 1-1,-1-1 1,1 0-1,-1 0 1,1 1-1,-1-1 1,1 0-1,-1 1 1,1-1-1,0 1 1,-1-1-1,1 0 1,0 1-1,-1-1 1,1 1-1,0-1 1,0 1-1,-1-1 1,1 1-1,0-1 1,0 1-1,0-1 1,0 1-1,0-1 0,-1 1 1,1-1-1,0 1 1,0 0-1,1 0 1,-9 35-475,8-34 434,-4 21-89,2-1 1,0 1-1,2 0 0,0 0 1,2 0-1,6 37 0,-8-59 126,1 0-1,-1 0 1,0 1-1,1-1 0,-1 0 1,1 0-1,-1 0 1,1 1-1,0-1 0,-1 0 1,1 0-1,0 0 1,0 0-1,0 0 1,-1 0-1,1-1 0,0 1 1,0 0-1,1 0 1,0 0-1,-1-1-2,0 0-1,0 0 1,-1 0 0,1 0 0,0 0-1,0-1 1,-1 1 0,1 0 0,0 0-1,0-1 1,-1 1 0,1-1 0,0 1-1,-1 0 1,1-1 0,0 1-1,-1-1 1,1 0 0,-1 1 0,1-1-1,-1 1 1,1-1 0,0 0 0,2-5 34,1 0 0,-1 1 1,0-1-1,-1 0 1,1 0-1,1-8 0,0-9 300,0 0 0,-1 0-1,-1-43 1,-3 52-313,0 1 1,0 0 0,-1-1-1,-1 1 1,0 0-1,-1 0 1,0 1-1,-7-14 1,11 24-40,-1 1-1,0-1 1,0 1 0,0-1-1,0 1 1,0-1 0,0 1 0,0 0-1,0-1 1,-1 1 0,1 0-1,0 0 1,-1 0 0,-1-1-1,2 2-53,1 0 0,-1 0 1,1 0-1,-1 0 0,1 0 0,-1 0 0,1 0 0,-1 0 0,1 0 0,-1 0 0,1 0 0,-1 0 1,1 0-1,-1 1 0,1-1 0,-1 0 0,1 0 0,-1 1 0,1-1 0,-1 0 0,1 1 0,0-1 1,-1 0-1,1 1 0,0-1 0,-1 0 0,1 1 0,0-1 0,-1 1 0,-1 3-853,0 0 1,0 0-1,1 1 0,0-1 0,0 0 0,0 0 0,0 1 1,0-1-1,1 6 0,-2 13-6608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58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9769,'0'0'3673,"8"9"-3385,140 163 1063,-76-73-1117,-51-68-95,0-2 0,2 0 0,34 32 0,-25-27 95,-1 2 0,-2 0 0,-1 2 0,25 47 0,-2-6-64,71 126-82,1 1-21,-70-128-43,103 169 75,-19 22 119,-84-157-246,5-2-1,77 109 1,55 32 28,-49-57 21,-118-162-54,-1 2 0,28 56 0,-29-50 19,41 61-1,126 196 30,-101-150-67,52 49-283,15 25 40,-77-98-135,105 123 0,-121-166 413,-4 3 0,-4 2-1,47 100 1,-50-83 8,4-2 0,89 122 0,-113-181-1,72 100-177,156 167 0,-203-245 263,-3 2 1,62 101-1,-63-88-33,350 520 149,-184-235-144,-24-34 33,17 11-59,-92-144-189,114 217-190,-6-6 635,-211-380-273,64 127-144,139 238 53,-161-307 180,196 311-172,-248-388 78,-2-2 17,0 0-1,0-1 0,1 1 0,0 0 0,0-1 0,0 0 0,1 0 0,6 5 0,-9-9 62,0 0-586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0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4055 0 1794,'0'0'4356,"-10"2"-2424,-223 48 3185,-128 54-3266,256-72-881,-659 249 1747,19 59-1851,-1039 619 554,1761-943-1480,-3 1 388,22-16-1695,11-8-1949,27-27-1548,15-14-4446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0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4214 0 6374,'0'0'2797,"-3"9"-1371,0-4-1252,0 0 1,0 0 0,0 0-1,-1 0 1,0-1 0,0 1 0,0-1-1,0 0 1,-1 0 0,0-1-1,1 1 1,-1-1 0,-8 4-1,-16 8 412,-41 14 0,31-14-253,-536 216 2434,-457 201-1626,-383 318 1127,519-178-3613,811-516-2803,86-56 4090,-1 0 0,0 0 0,0-1 0,0 1-1,0 0 1,0 0 0,0 0 0,0 0-1,0 0 1,-1-1 0,1 1 0,0 0 0,0 0-1,0 0 1,0 0 0,0 0 0,0-1-1,0 1 1,0 0 0,0 0 0,0 0 0,0 0-1,0 0 1,-1 0 0,1 0 0,0 0-1,0-1 1,0 1 0,0 0 0,0 0 0,0 0-1,-1 0 1,1 0 0,0 0 0,0 0-1,0 0 1,0 0 0,0 0 0,-1 0 0,1 0-1,0 0 1,0 0 0,0 0 0,0 0-1,0 0 1,-1 0 0,1 0 0,0 0 0,0 0-1,0 0 1,0 0 0,0 0 0,-1 0-1,1 0 1,0 1 0,0-1 0,0 0 0,0 0-1,0 0 1,0 0 0,0 0 0,-1 0-1,1 1 1,9-27-6161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1.2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4847 0 11851,'-726'358'1126,"180"-83"935,-221 82-976,-193 93-887,21 33-39,301-119-275,372-202-5011,262-160 3360,7-6-448,21-18-3374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1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4382 0 13805,'-202'70'525,"-214"106"1,-179 125-287,252-123 67,-1507 780 1056,1737-897-1409,-508 259-179,589-304-173,0-2 0,-2-1 0,-51 13 0,85-26 371,-37 3-1217,36-3 1114,0 0 1,0-1 0,0 1 0,0 0-1,0-1 1,0 1 0,0 0-1,0-1 1,0 0 0,0 1 0,1-1-1,-1 1 1,0-1 0,0 0 0,0 0-1,1 1 1,-1-1 0,0 0 0,1 0-1,-1 0 1,1 0 0,-1 0-1,1 0 1,-1 0 0,1 0 0,0 0-1,-1 0 1,1 0 0,0 0 0,0-2-1,2-48-7753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3780 1 11979,'-63'7'158,"1"3"1,0 3-1,-105 36 0,-170 89 536,301-123-606,-1366 687 3248,808-389-3303,443-235-365,-588 277-4990,718-347 4466,0 0 0,0-2-1,0 0 1,-28 3 0,15-7-2737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2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2927 0 14221,'-97'30'167,"-182"84"-1,-79 73-133,234-119-41,-1472 727 307,1500-752-3011,-183 57 0,268-97 2121,1-1-1,0 0 0,-1 0 1,1-1-1,-18-1 0,11-3-1308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2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3785 1 12524,'-35'-1'19,"-1"2"0,1 2-1,-1 1 1,1 1 0,1 3 0,-1 0 0,-39 16 0,-225 113 142,192-83-94,-1346 694 1415,51 86-4528,1291-764 675,18-14-607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1:03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3994 0 7847,'-283'80'986,"-286"122"0,-251 163 2028,380-142-1831,-426 291-1,55 67-5607,606-418 763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8232,'0'0'9652,"-11"5"-7117,4-1-2235,-5 1 449,0 0 0,1 1 0,-1 1-1,1 0 1,0 0 0,-17 17 0,28-24-759,-1 0 1,1 1-1,0-1 1,0 0-1,0 0 1,0 0 0,0 0-1,0 1 1,0-1-1,0 0 1,0 0-1,0 0 1,-1 1-1,1-1 1,0 0 0,0 0-1,0 0 1,0 1-1,0-1 1,1 0-1,-1 0 1,0 0 0,0 1-1,0-1 1,0 0-1,0 0 1,0 0-1,0 1 1,0-1 0,0 0-1,0 0 1,1 0-1,-1 0 1,0 1-1,0-1 1,0 0-1,0 0 1,0 0 0,1 0-1,-1 0 1,0 0-1,0 1 1,15 5-187,26 3-48,-30-7 1,15 4-236,-13-4 162,1 1-1,0 0 1,-1 1 0,0 1 0,0 0 0,0 0 0,21 14-1,-33-18 335,-1-1 1,1 0-1,-1 1 0,1-1 0,0 1 0,-1 0 0,1-1 0,-1 1 0,1 0 0,-1-1 0,1 1 1,-1 0-1,1-1 0,-1 1 0,0 0 0,0 0 0,1-1 0,-1 1 0,0 0 0,0 0 0,0 0 0,0-1 1,0 1-1,0 0 0,0 0 0,0 0 0,0-1 0,0 1 0,0 0 0,0 0 0,-1 0 0,1-1 1,0 1-1,-1 0 0,1 0 0,0-1 0,-1 1 0,1 0 0,-1-1 0,1 1 0,-1-1 0,1 1 1,-1 0-1,0-1 0,1 1 0,-1-1 0,0 1 0,1-1 0,-1 0 0,0 1 0,-1-1 0,-41 18 2244,40-18-2222,-69 15 1692,68-14-1968,0-1 1,0 0 0,-1 0-1,1 0 1,0 0 0,0-1-1,0 1 1,-7-3-1,6-12-9703,4 4-603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1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3341 0 11403,'0'0'112,"-12"5"-59,-60 31 48,-120 78-1,-70 72 1317,124-85-536,-2183 1526 1409,2269-1589-2346,24-17-183,-1-1 0,-1-1 0,0-1 0,-2-2 0,-43 17 0,72-32 99,1 0 0,-1 0 0,0 0 0,0 0 0,0-1 0,0 1 0,1-1 0,-1 1 0,0-1 0,0 0 0,0 0 0,0 0 0,0-1 0,0 1 0,0-1 0,0 0 0,-3-1 0,4 0-12,1 1 1,0-1 0,0 0-1,0 0 1,-1 0 0,2 0 0,-1 0-1,0 0 1,0 0 0,1 0-1,-1 0 1,1 0 0,-1-1 0,1 1-1,0 0 1,0 0 0,0 0-1,0-1 1,1 1 0,-1 0 0,0 0-1,2-4 1,12-63-3175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2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2865 1 12492,'-12'5'256,"-102"47"481,109-50-542,1-1 0,-1 1 1,0-1-1,0 0 0,0-1 0,-1 1 1,1-1-1,-5-1 0,-34 6-313,-92 42 149,-194 97 1,267-114-31,-647 318-218,-317 144-1088,954-460-455,-1-3 0,-86 20 1,89-36-1343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2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3095 0 9545,'-133'54'1298,"2"6"-1,-150 93 1,167-88-952,-318 183 425,-240 131-549,596-340-242,-874 439-179,911-460-57,6-1-555,-2-1 1,1-2-1,-2-2 1,-41 9 0,26-15-3098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2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2435 197 4612,'35'-30'702,"-18"17"-244,-2-1 1,1-1 0,-2 0 0,0-1 0,23-33-1,-37 48-406,1 0 0,0 1 0,0-1-1,-1 0 1,1 0 0,0 0 0,-1 0-1,1 0 1,-1 0 0,0 0 0,1 0-1,-1 0 1,0 0 0,1-1 0,-1 1-1,0 0 1,0 0 0,0 0 0,0 0-1,0 0 1,0 0 0,-1-1 0,1 1-1,0 0 1,0 0 0,-1 0 0,1 0-1,-1 0 1,1 0 0,-1 0 0,1 0-1,-1 0 1,0 0 0,1 0 0,-1 1-1,0-1 1,0 0 0,0 0 0,1 1 0,-1-1-1,0 0 1,0 1 0,0-1 0,0 1-1,0-1 1,0 1 0,-1-1 0,1 1-1,0 0 1,0 0 0,0 0 0,0-1-1,0 1 1,0 0 0,0 0 0,-1 0-1,-1 1 1,-11-1 92,0 1 0,0 0-1,-23 5 1,33-5-128,-45 11 81,0 1-1,-73 32 1,-94 55 120,164-74-190,-685 361 1043,-34 16 433,741-389-1519,-49 25-612,-1-3 0,-140 41 0,212-75 302,-29 5-243,36-7 442,1 0 0,-1 0 0,0 0 0,0 0 0,0 0 0,0 0 0,0 0 0,0 0 0,0 0 0,0 0-1,1-1 1,-1 1 0,0 0 0,0 0 0,0-1 0,0 1 0,1-1 0,-1 1 0,0-1 0,0 1 0,1-1 0,-1 1 0,0-1 0,1 0 0,-1 1-1,1-1 1,-1 0 0,1 0 0,-1 1 0,1-1 0,-1 0 0,1-1 0,-1-19-4160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3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2840 29 1473,'0'0'2979,"-12"-6"-1110,3 2-1749,0 0 0,0 1 0,0 0 0,0 0 0,-1 1 0,1 1 0,-1-1 1,1 1-1,-1 1 0,0 0 0,1 0 0,-1 1 0,-15 4 0,-58 20 141,2 3-1,1 4 1,-81 46-1,82-40 145,-725 384 2216,18 36-1281,642-373-1303,124-73-53,-70 42-283,-163 71 0,246-122 114,0 0-1,0 0 0,-1-1 0,1 0 1,-1-1-1,1 1 0,-1-2 0,0 1 0,-8-1 1,15 0 81,0-1 0,0 1 0,0-1-1,0 1 1,0-1 0,0 0 0,0 1 0,0-1 0,1 0 0,-1 0 0,0 0 0,0 1 0,1-1 0,-1 0 0,1 0 0,-1 0 0,1 0 0,-1 0 0,1 0 0,-1 0 0,1-1-1,0 1 1,0 0 0,-1 0 0,1 0 0,0 0 0,0 0 0,0 0 0,0 0 0,0-1 0,1 1 0,-1 0 0,0 0 0,0 0 0,1 0 0,-1 0 0,1 0 0,-1 0 0,1-1 0,0-1-293,13-45-3490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3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2571 25 9577,'0'0'1068,"-16"-6"-6,11 5-1000,-5-3-27,-1 1 0,1 0 0,-1 0-1,1 1 1,-1 1 0,0 0 0,0 0 0,1 1 0,-1 0 0,0 1 0,-17 4 0,-44 19-43,1 4 0,2 3 0,-93 56 0,101-53-14,-674 396 703,17 28 273,314-199-752,392-251-231,-4 3-353,-1-1 0,-33 15 0,36-22-454,14-3 778,0 0 0,0 0 1,-1 0-1,1 0 0,0-1 1,0 1-1,0 0 0,-1 0 1,1 0-1,0 0 0,0-1 1,0 1-1,0 0 0,-1 0 1,1 0-1,0-1 0,0 1 1,0 0-1,0 0 0,0-1 1,0 1-1,0 0 0,0 0 1,-1-1-1,1 1 0,0 0 1,0-1-1,0 1 0,0 0 1,0 0-1,0-1 0,1 1 1,-1 0-1,0 0 0,0-1 1,0 1-1,0 0 0,0 0 1,0-1-1,0 1 0,0 0 1,1 0-1,-1 0 0,0-1 1,0 1-1,0 0 0,1 0 1,-1 0-1,0-1 0,0 1 1,0 0-1,1 0 0,-1 0 1,0 0-1,0 0 0,1 0 1,-1 0-1,1-1 0,27-31-4399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3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2468 1 8520,'-14'0'982,"-9"0"-745,-1 1 0,1 1 0,0 1 0,-1 1 0,2 2 0,-1 0 0,-34 14-1,-174 88 189,-246 156 0,333-181-372,-69 40 44,-783 442 601,968-549-687,6-3-19,-1 0 0,0-2 0,-46 15 0,68-26-2,1 0-1,0 0 1,0 0 0,0 1 0,0-1 0,-1 0 0,1 0 0,0 0 0,0 0 0,0 0 0,-1 0-1,1 0 1,0 0 0,0 0 0,0 0 0,-1 0 0,1 0 0,0 0 0,0 0 0,0 0 0,-1 0-1,1 0 1,0 0 0,0 0 0,0 0 0,-1 0 0,1-1 0,0 1 0,0 0 0,0 0 0,0 0-1,-1 0 1,1 0 0,0 0 0,0-1 0,0 1 0,0 0 0,0 0 0,0 0 0,-1 0 0,1-1-1,0 1 1,0 0 0,0 0 0,0 0 0,0-1 0,0 1 0,0 0 0,0 0 0,0 0 0,0-1-1,0 1 1,0 0 0,0 0 0,0 0 0,0-1 0,0 1 0,0 0 0,0 0 0,0 0 0,0-1-1,1 1 1,-1 0 0,0 0 0,0 0 0,0-1 0,10-15-824,29-24-1494,19-13-1526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04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2271 0 7559,'-39'5'242,"0"2"0,0 2-1,0 1 1,-65 27 0,-139 80 347,213-102-545,-647 373 450,23 36-454,385-233-289,159-105-3602,83-64-1984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14.1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56 3267,'0'0'10415,"-2"-8"-9139,1-3-706,-11-26 4257,16 62-4517,-1-1-1,-1 1 1,-2 0-1,-3 36 1,1 4 112,2 7-443,3-1-1,22 128 1,-15-134 74,3 126 1,-6-51-11,-3 36 47,-4-121-79,0-56-7,1 0 0,-1 0 0,1 0 0,-1 0 0,1 0 0,0 1 0,0-1 0,-1 0 0,1 0 0,0 0 0,0 1 0,0-1 0,0 0 0,0 1 0,0-1 0,0 1 1,0-1-1,0 1 0,0 0 0,0-1 0,0 1 0,0 0 0,0 0 0,1 0 0,-1 0 0,0 0 0,1 0 0,50-4 190,-27 2-143,44 0-71,-54 3 13,-1-1 1,0 0 0,1-1 0,-1-1-1,0-1 1,18-4 0,-11 0-19,1 0 0,1 2 1,29-3-1,30 4-4900,-81 4 4923,0 0 0,0 0-1,0 0 1,0 0 0,0 0 0,0 0-1,0 0 1,0 0 0,0-1 0,0 1 0,0 0-1,0-1 1,0 1 0,0-1 0,0 1-1,0-1 1,0 1 0,0-1 0,-1 1-1,1-1 1,0 0 0,0 0 0,-1 1-1,1-1 1,0 0 0,-1 0 0,1 0-1,-1 0 1,1 0 0,0-1 0,1 4 9,1-1 0,0 1 0,-1 0 0,1 0 1,-1 0-1,0 0 0,1 0 0,-1 0 0,2 4 0,1-1-617,-5-4 623,0-1 0,1 0 0,-1 0 0,0 0 0,1 0 0,-1 0 0,0 0 0,0 0 0,1 0 0,-1 0 0,0 0 0,1 0 0,-1 0 0,0 0 1,0 0-1,1 0 0,-1 0 0,0 0 0,1 0 0,-1 0 0,0 0 0,0 0 0,1-1 0,-1 1 0,0 0 0,0 0 0,1 0 0,-1 0 0,0-1 0,0 1 1,0 0-1,1 0 0,-1 0 0,0-1 0,0 1 0,0 0 0,0 0 0,0-1 0,1 1 0,-1-1 0,8-19 433,-1-22-184,-8 24-74,-2-1 1,0 1-1,0 0 0,-2 1 0,0-1 0,-1 1 0,-1 0 0,0 0 0,-17-27 0,-2 3-23,-1 2 0,-48-55 0,49 65-143,-47-52 211,4-3 0,-58-93 0,40 22-132,83 149-324,3 13-10775,3 4 892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2:16.6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110 186 4869,'-6'15'3724,"6"29"-2753,0-33-472,1 130 564,0 0 2550,8-214-320,0-8-2982,-7 42 66,0 25 34,-1-1 1,-1 0-1,0 1 0,-1-1 0,-1 0 1,0 1-1,0-1 0,-10-25 0,12 40-399,0-1-1,0 1 0,0 0 0,0 0 1,0-1-1,0 1 0,0 0 1,0 0-1,0-1 0,0 1 1,0 0-1,0 0 0,0-1 0,0 1 1,0 0-1,-1 0 0,1-1 1,0 1-1,0 0 0,0 0 1,0 0-1,-1-1 0,1 1 0,0 0 1,0 0-1,0 0 0,-1 0 1,1-1-1,0 1 0,0 0 1,0 0-1,-1 0 0,1 0 0,0 0 1,0 0-1,-1 0 0,1 0 1,0 0-1,-1 0 0,1 0 1,0 0-1,0 0 0,-1 0 1,1 0-1,0 0 0,0 0 0,-1 0 1,1 0-1,0 0 0,-1 1 1,-3 16 22,2 29-518,2-45 469,5 154-1773,-5-177 2035,-4-141 1122,2 137-1188,-1 0 0,-1 0-1,-2 1 1,-10-30 0,17 61-251,0-1 1,0 1 0,-1-1-1,0 1 1,0-1 0,-2 9-1,1 10-208,5 193-998,7-424 1762,-9 164-236,-1 28-74,0 0-1,-1 0 0,-1 0 0,-3-21 1,-1 78-150,22 286-1526,-10-240 1319,-2-59 130,-5-29 50,0 0-1,1 0 0,-1 0 0,0 1 0,0-1 0,0 0 1,0 0-1,1 0 0,-1 0 0,0 0 0,0 0 1,0 0-1,0 0 0,1 0 0,-1 0 0,0 0 1,0 0-1,0 0 0,1 0 0,-1 0 0,0 0 1,0 0-1,0 0 0,0-1 0,1 1 0,-1 0 1,0 0-1,0 0 0,0 0 0,0 0 0,0 0 1,1 0-1,-1 0 0,0-1 0,0 1 0,0 0 0,0 0 1,0 0-1,0 0 0,0-1 0,0 1 0,0 0 1,1 0-1,-1 0 0,0 0 0,0-1 0,0 1 1,0 0-1,0 0 0,0 0 0,0 0 0,0-1 1,0 1-1,0 0 0,0 0 0,0 0 0,0-1 1,-1 1-1,1 0 0,10-56-133,-5-14 608,-7-112-1,-3 153-367,1 39-312,1 51-396,5 44-689,20 136 1,-22-240 1303,0 0 1,0 0 0,0 0 0,0 0 0,0 0 0,0-1-1,0 1 1,0 0 0,0 0 0,0 0 0,1 0-1,-1 0 1,0 0 0,1-1 0,-1 1 0,1 0 0,-1 0-1,1 0 1,-1-1 0,1 1 0,-1 0 0,1-1 0,0 2-1,5-23 430,0-39 122,-5 13-270,-1 12 31,2 0 1,8-44-1,-10 79-330,0 1-1,0-1 0,0 0 0,1 0 1,-1 0-1,0 0 0,0 1 1,0-1-1,0 0 0,1 0 0,-1 0 1,0 0-1,0 0 0,0 0 1,0 0-1,1 0 0,-1 1 0,0-1 1,0 0-1,0 0 0,1 0 1,-1 0-1,0 0 0,0 0 1,0 0-1,1 0 0,-1 0 0,0 0 1,0 0-1,0-1 0,1 1 1,-1 0-1,0 0 0,0 0 0,0 0 1,1 0-1,-1 0 0,0 0 1,0 0-1,0 0 0,0-1 0,1 1 1,-1 0-1,0 0 0,0 0 1,0 0-1,0-1 0,0 1 0,0 0 1,0 0-1,0 0 0,1-1 1,-1 1-1,6 18-86,8 44-32,-5-23-321,9 69 0,-18-118 551,-1-19 82,1 0 0,2 0 0,1 0 0,11-49 0,-14 78-191,0 0-1,0-1 1,0 1 0,0 0-1,0-1 1,0 1 0,1 0-1,-1-1 1,0 1 0,0 0-1,0 0 1,0-1 0,0 1-1,0 0 1,1 0 0,-1-1-1,0 1 1,0 0 0,0 0-1,0-1 1,1 1 0,-1 0-1,0 0 1,0 0 0,1-1-1,-1 1 1,0 0 0,1 0-1,-1 0 1,0 0 0,0 0-1,1 0 1,-1 0-1,0-1 1,1 1 0,-1 0-1,0 0 1,1 0 0,-1 0-1,0 0 1,9 13-131,4 23 49,-13-33 105,20 74-936,14 114 1,-36-246 2988,-3-17-1440,2 54-667,-4-20 287,5 33-727,4 19-872,27 107-1087,-22-99 4673,-9-62-1782,-2-1-1,-2 1 0,-2-1 1,-1 2-1,-18-46 0,23 77-836,1 9 18,0 19-289,2 39-234,1-53 804,2 65-750,0-40 700,-2 1 0,0 0 0,-8 45 0,2-65 554,0-25 32,-1-31 14,7 42-486,-7-53 265,-1 0-1,-4 1 1,-1 0 0,-3 1-1,-2 0 1,-27-53-1,40 97-277,0 0-1,-1 1 0,0-1 0,-10-9 1,16 17 15,-1 0-1,0 0 1,0 0 0,0-1 0,0 1-1,0 0 1,0 0 0,0 0 0,0 1 0,0-1-1,-1 0 1,1 0 0,0 1 0,0-1 0,-1 0-1,1 1 1,0 0 0,-1-1 0,1 1 0,-1 0-1,1-1 1,-1 1 0,1 0 0,-1 0-1,1 0 1,0 0 0,-1 1 0,1-1 0,-1 0-1,1 1 1,0-1 0,-1 1 0,1-1 0,0 1-1,-1-1 1,1 1 0,0 0 0,0 0 0,-1 0-1,0 1 1,-2 4-27,0 0 0,1 0 1,0 0-1,0 0 0,1 0 0,-1 1 0,1 0 0,1-1 0,-1 1 1,0 7-1,-5 79 188,6-65-149,-1 5-4,-1 11 69,1 0-1,6 43 0,5-97-200,-1-15 137,-1-1 0,-1 0 0,-1-1 0,-1 1 1,0-35-1,9-53 256,-14 114-256,1 0-1,0 0 0,0-1 0,0 1 0,0 0 0,0 0 0,0 0 0,0-1 1,0 1-1,0 0 0,0 0 0,0 0 0,0-1 0,0 1 0,0 0 0,0 0 1,0 0-1,0-1 0,0 1 0,1 0 0,-1 0 0,0 0 0,0 0 0,0-1 1,0 1-1,0 0 0,0 0 0,0 0 0,1 0 0,-1 0 0,0-1 0,0 1 1,0 0-1,0 0 0,1 0 0,-1 0 0,0 0 0,0 0 0,0 0 1,1 0-1,-1 0 0,0 0 0,0 0 0,0 0 0,0-1 0,1 1 0,-1 1 1,0-1-1,0 0 0,0 0 0,1 0 0,-1 0 0,0 0 0,0 0 0,1 0 1,7 14-160,5 20 26,74 313-4771,-75-320 4815,-12-27 87,1 0 0,-1 1 1,0-1-1,1 0 0,-1 0 1,0 0-1,0 0 0,1 0 1,-1 0-1,0 0 0,1 0 1,-1 0-1,0 0 0,1 0 1,-1 0-1,0 0 0,1 0 1,-1 0-1,0 0 0,0 0 1,1 0-1,-1 0 0,0 0 1,1 0-1,-1 0 0,0-1 1,0 1-1,1 0 0,-1 0 1,0 0-1,0-1 0,1 1 1,-1 0-1,0 0 0,0 0 1,0-1-1,1 1 0,-1 0 1,0-1-1,0 1 0,0-1 1,20-52-52,-8 18 670,-10 15 404,-1-1-1159,2 18-181,3 10-82,77 176 584,-83-182-193,1 0 0,-1 0 0,1 0-1,-1 0 1,1 0 0,-1 1 0,1-1 0,0 0-1,-1 0 1,1 0 0,0-1 0,0 1-1,0 0 1,0 0 0,0 0 0,0-1 0,0 1-1,0 0 1,0-1 0,0 1 0,0-1-1,0 1 1,2 0 0,-2-2 39,0 0-1,0 1 0,-1-1 1,1 0-1,0 0 1,-1 0-1,1 0 1,0 0-1,-1 1 1,1-1-1,-1 0 1,1 0-1,-1 0 1,0 0-1,0 0 1,1 0-1,-1-1 1,0 1-1,0 0 1,0-1-1,1-65 2402,-11 18-1604,-2 0 0,-2 0 1,-2 2-1,-37-74 0,47 106-848,3 8 4,0-1 0,0 0 0,-1 1 0,0 0 1,0 0-1,-1 0 0,0 0 0,-9-9 0,13 15 15,1 1-1,0 0 1,0 0-1,0 0 1,0 0-1,-1 0 1,1 0-1,0 0 1,0 0-1,0-1 1,-1 1-1,1 0 1,0 0-1,0 0 1,-1 0-1,1 0 1,0 0-1,0 0 1,0 0-1,-1 0 1,1 1-1,0-1 1,0 0-1,0 0 1,-1 0-1,1 0 1,0 0-1,0 0 1,0 0-1,0 0 1,-1 0-1,1 1 1,0-1-1,0 0 1,0 0-1,0 0 1,0 0-1,-1 1 1,1-1-1,0 0 1,0 0-1,0 0 1,0 1-1,0-1 1,0 0-1,0 0 1,-4 18-273,2 21-155,2-37 404,2 40-615,2 0 1,1-1-1,2 1 0,2-2 1,2 1-1,17 42 0,-26-79 538,-1-1 0,1 1-1,0 0 1,0-1-1,0 1 1,1-1 0,-1 0-1,1 1 1,4 2-1,-7-5 94,1-1-1,-1 0 0,1 1 0,-1-1 0,0 0 0,1 1 1,-1-1-1,1 0 0,-1 0 0,1 0 0,-1 1 0,1-1 1,-1 0-1,1 0 0,-1 0 0,1 0 0,-1 0 0,1 0 1,-1 0-1,1 0 0,-1 0 0,1 0 0,0 0 1,-1 0-1,1-1 0,-1 1 0,1 0 0,0-1 17,0 0 1,0 0-1,0-1 0,-1 1 1,1 0-1,0 0 0,0 0 0,-1-1 1,1 1-1,-1 0 0,0 0 1,1-1-1,-1 1 0,0-1 0,1-1 1,2-29 262,0 1 0,-3-1 0,0 1 0,-2-1 1,-1 1-1,-9-36 0,-3-1 858,-42-109-1,53 166-922,3 8-153,0 0 0,0 0 0,0 0 1,0 1-1,-1-1 0,1 0 1,-1 1-1,1-1 0,-1 1 0,-3-4 1,2 11-1,3 26-216,1 1 0,1-1 0,11 50 0,32 98-2748,-19-82-853,-12-41-1847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11563,'0'0'3262,"0"11"453,2 124 2785,0-97-5509,16 71 1,-7-75-1625,-10-32-125,-3-5 13,-7-13-71,-2-3 268,2 5 764,0-1 0,1 0 0,1-1 0,1 1-1,-8-26 1,14 41-182,0-1 1,0 0-1,0 0 0,1 0 1,-1 0-1,0 0 0,0 1 0,0-1 1,1 0-1,-1 0 0,0 0 1,1 0-1,-1 1 0,0-1 1,1 0-1,-1 1 0,1-1 0,0 0 1,-1 1-1,1-1 0,-1 0 1,1 1-1,0-1 0,0 1 0,-1-1 1,1 1-1,0 0 0,0-1 1,-1 1-1,1 0 0,0 0 1,0-1-1,0 1 0,0 0 0,0 0 1,-1 0-1,2 0 0,40-3-27,-33 3 60,40 0-161,20-1-3500,-26-4-4083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3:06.2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65 218 7015,'0'0'2162,"-8"-8"-1650,3 2-390,0 3-1,0-1 0,1-1 1,0 1-1,0 0 0,0-1 1,0 0-1,1 0 0,0 0 1,0-1-1,0 1 1,0-1-1,1 1 0,-3-12 1,29 60 214,-13-21-131,12 23-59,-22-43-139,0 1-1,0-2 1,0 1 0,1 0 0,-1 0-1,1 0 1,-1-1 0,1 1 0,0 0-1,-1-1 1,1 0 0,0 1 0,0-1-1,0 0 1,3 1 0,-3-37 1434,-2 27-1374,0 1-1,-1-1 0,0 1 0,0-1 1,0 1-1,-1 0 0,0 0 0,0-1 1,-1 1-1,0 1 0,0-1 0,-1 0 1,0 1-1,0 0 0,0 0 0,-9-9 1,12 14-126,17 36-117,-16-34 172,1 0 0,-1 0 1,1 0-1,0 0 0,0 0 0,-1 0 0,1 0 1,0-1-1,0 1 0,0 0 0,0 0 0,0-1 1,0 1-1,0-1 0,0 1 0,0-1 1,0 1-1,0-1 0,0 0 0,0 0 0,0 1 1,0-1-1,0 0 0,1 0 0,-1 0 0,0 0 1,0 0-1,0 0 0,0 0 0,3-1 0,-3-1 44,0 0 0,0 1-1,0-1 1,0 0 0,0 0-1,-1 0 1,1 0 0,-1 0-1,1 0 1,-1 0 0,1 0-1,-1 0 1,0 0 0,0 0-1,0 0 1,0 0 0,-1-2-1,1 0-6,0 1 1,0 0-1,0 0 0,0 0 0,-1 0 0,0 0 0,1 0 0,-1 0 0,0 0 1,-2-4-1,3 7-30,-1 0 1,1-1 0,0 1-1,0 0 1,-1 0-1,1 0 1,0-1 0,-1 1-1,1 0 1,0 0 0,-1 0-1,1 0 1,0 0-1,-1 0 1,1-1 0,0 1-1,-1 0 1,1 0-1,0 0 1,-1 0 0,1 0-1,0 0 1,-1 1 0,1-1-1,0 0 1,-1 0-1,1 0 1,0 0 0,-1 0-1,1 0 1,0 0 0,-1 1-1,1-1 1,0 0-1,0 0 1,-1 1 0,1-1-1,0 0 1,0 0-1,-1 1 1,1-1 0,0 0-1,0 1 1,-5 16-38,5-9-22,1-34 147,14 60-306,-5-16 259,14 38-28,-21-81 705,-12-48-362,9 68-330,-1 1 0,0-1 1,-1 1-1,1 0 0,-1-1 0,0 1 1,0 0-1,0 0 0,0 0 0,-1 0 1,0 1-1,0-1 0,-5-5 1,8 9-30,-1 0 0,1 0 0,0-1 0,-1 1 0,1 0 1,0 0-1,0 0 0,-1 0 0,1 0 0,0 0 1,-1 0-1,1 0 0,0 0 0,0 0 0,-1 0 1,1 0-1,0 0 0,-1 0 0,1 0 0,0 1 1,0-1-1,-1 0 0,1 0 0,0 0 0,0 0 1,-1 1-1,1-1 0,0 0 0,0 0 0,0 0 1,-1 1-1,1-1 0,0 0 0,0 0 0,0 1 1,0-1-1,-1 0 0,1 0 0,0 1 0,0-1 1,0 0-1,0 0 0,0 1 0,0-1 0,0 0 1,0 1-1,0-1 0,0 0 0,0 1 0,0-1 1,0 0-1,0 1 0,-1 19-53,1-18 58,0 12-70,-1-6 51,1 0 0,0 1 1,0-1-1,0 1 0,1-1 0,1 0 0,0 1 0,0-1 0,0 0 0,1 0 0,0-1 0,8 15 1,-11-22 4,0 1 1,0-1 0,0 1 0,1-1 0,-1 0 0,0 1 0,1-1 0,-1 1 0,0-1 0,1 0 0,-1 1 0,1-1-1,-1 0 1,1 1 0,-1-1 0,1 0 0,-1 0 0,1 1 0,-1-1 0,1 0 0,-1 0 0,1 0 0,-1 0 0,1 1-1,-1-1 1,1 0 0,-1 0 0,1 0 0,-1 0 0,1-1 0,-1 1 0,2 0 0,8-16 251,-3-25 485,-6 31-562,0-60 446,-1 67-587,0 0-1,-1 1 1,1-1 0,-1 0 0,1 0-1,-1 0 1,0 1 0,0-1 0,0 1-1,0-1 1,-1 0 0,1 1 0,-1 0-1,1-1 1,-1 1 0,0 0 0,0 0-1,0 0 1,0 0 0,-4-2-1,6 3-19,-1 1-1,1 0 0,-1 0 0,0 0 0,1 0 0,-1 0 0,1 0 0,-1 0 0,0 0 0,1 0 0,-1 0 0,1 1 0,-1-1 0,0 0 0,1 0 1,-1 0-1,1 1 0,-1-1 0,1 0 0,-1 1 0,1-1 0,-1 1 0,1-1 0,-1 0 0,1 1 0,0-1 0,-1 1 0,1-1 0,-1 1 0,1-1 1,0 1-1,0-1 0,-1 1 0,1 0 0,0-1 0,0 1 0,0-1 0,0 1 0,0 0 0,-1-1 0,1 1 0,0-1 0,0 1 0,0 0 0,1-1 1,-1 2-1,-2 35-82,2-32 66,0 2-324,0 0 1,1 0-1,-1 1 1,1-1-1,1 0 1,0 0-1,0 0 0,0 0 1,1 0-1,-1 0 1,2-1-1,-1 0 1,6 8-1,7-3-4559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0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54 188 7495,'3'-10'1116,"25"-78"2626,-18 22 2862,-27 85-4304,6-1-2251,0 1 0,2 0 0,0 0 1,2 1-1,0 1 0,1-1 0,1 1 0,0 0 0,2 0 0,-1 26 0,4-45-63,0-1 0,0 0 0,0 0 0,0 0 0,0 0 0,0 1 0,0-1 0,1 0 0,-1 0 0,0 0 0,1 0 0,-1 0 0,0 0 0,1 0 0,-1 0 0,1 0 0,0 0 0,-1 0 0,1 0 0,0 0 0,0 0 0,0 0 0,-1-1 0,1 1 0,0 0 0,0-1 0,0 1 0,0 0 0,0-1 0,0 1 0,0-1 0,1 0 0,-1 1 0,0-1 0,0 0 0,0 0 0,0 0 0,0 1 0,1-1 0,-1 0 0,0-1 0,0 1 0,0 0 0,0 0 0,0 0 0,2-1 0,2 0 27,-1-1 0,1 1 1,-1-1-1,0 0 0,0 0 0,0 0 0,0-1 1,0 1-1,0-1 0,6-6 0,-5 4 141,0-1 1,0 0-1,-1 0 0,1-1 0,-1 1 1,-1-1-1,1 0 0,-1 0 0,-1 0 1,1-1-1,-1 1 0,0-1 0,-1 1 1,0-1-1,0 0 0,0 1 0,-1-1 1,-1-8-1,1 15-157,0 0 1,0 1-1,0-1 1,-1 0-1,1 1 1,0-1-1,0 0 1,0 1-1,-1-1 0,1 0 1,0 1-1,-1-1 1,1 1-1,0-1 1,-1 1-1,1-1 1,-1 1-1,1-1 0,-1 1 1,1-1-1,-1 1 1,1 0-1,-1-1 1,0 1-1,1 0 1,-1-1-1,1 1 0,-1 0 1,0 0-1,1-1 1,-1 1-1,0 0 1,1 0-1,-1 0 1,0 0-1,0 0 1,1 0-1,-1 0 0,0 0 1,1 0-1,-2 1 1,0-1-31,1 1 0,-1-1 0,1 1 0,-1 0 0,1 0 0,-1-1 0,1 1 0,0 0 0,-1 0 0,1 0 0,0 0 0,0 1 0,0-1 0,0 0 1,0 0-1,-1 2 0,-1 3-1,1 0 0,-1 0 0,1 1 0,1-1 0,-1 0 0,0 8 0,2-13 23,0 0 0,-1 0 0,1 0 0,0 0 0,0 1 0,0-1 0,0 0 0,1 0 0,-1 0 0,0 0 0,0 0 0,1 0 0,-1 0 0,0 1 0,1-1 0,-1 0 0,1 0 0,0 0 0,-1-1 0,1 1 0,0 0 0,-1 0 0,1 0 0,0 0 0,0-1 0,0 1 0,0 0 0,0-1 0,0 1 0,0 0 0,0-1 0,0 0 0,0 1 0,0-1 0,0 0 0,0 1 0,0-1 0,1 0 0,-1 0 0,2 0 0,5 0 4,-1-1 0,1 0 0,-1 0 0,1-1 0,-1 0 0,0 0 0,1 0 0,-1-1 0,-1 0 0,1-1 0,9-6 1,-12 8 95,0-1 0,0 0 0,-1 0 0,1 0 0,-1 0 0,0 0 0,0-1 1,0 1-1,0-1 0,-1 0 0,1 0 0,-1 0 0,0 0 0,0 0 1,-1-1-1,1 1 0,-1 0 0,0-1 0,0 0 0,0-6 0,-1 11-80,0 0 0,0-1 0,0 1 0,0-1 0,0 1 0,0 0-1,0-1 1,0 1 0,0-1 0,0 1 0,0-1 0,-1 1 0,1 0 0,0-1-1,0 1 1,0 0 0,-1-1 0,1 1 0,0 0 0,-1-1 0,1 1-1,0 0 1,-1 0 0,1-1 0,0 1 0,-1 0 0,1 0 0,0-1 0,-1 1-1,1 0 1,0 0 0,-1 0 0,1 0 0,-1 0 0,1 0 0,-1 0 0,-20 4-13,-16 17-155,25-10 28,1 1-1,-18 26 1,26-35 111,1 1 1,0-1-1,-1 1 0,1 0 0,0 0 1,1 0-1,-1 0 0,1 1 0,0-1 0,0 0 1,0 1-1,0-1 0,1 0 0,0 1 1,0 7-1,0-11-3,1-1 1,-1 1-1,1-1 0,-1 0 1,1 1-1,-1-1 1,1 1-1,-1-1 1,1 0-1,-1 1 0,1-1 1,0 0-1,-1 0 1,1 0-1,-1 1 0,1-1 1,0 0-1,-1 0 1,1 0-1,0 0 0,-1 0 1,1 0-1,0 0 1,-1 0-1,1 0 1,-1-1-1,1 1 0,0 0 1,0-1-1,20-5-36,-14 1 93,1 0-1,-2 0 1,1-1-1,-1 0 1,1 0-1,-2 0 1,1-1-1,-1 0 1,0 0-1,0 0 1,4-10-1,-6 12 45,0-1 0,0 0-1,-1-1 1,0 1 0,0 0-1,0-1 1,-1 1-1,1-1 1,-2 1 0,1-1-1,-1 1 1,0-1-1,0 0 1,-1 1 0,-1-9-1,1 14-78,0 0 0,1 0 0,-1 1 0,1-1 0,-1 0 0,0 0-1,0 1 1,1-1 0,-1 1 0,0-1 0,0 0 0,0 1 0,0-1-1,1 1 1,-1 0 0,0-1 0,0 1 0,0 0 0,0 0 0,0-1-1,0 1 1,0 0 0,0 0 0,0 0 0,0 0 0,0 0 0,0 0 0,0 1-1,0-1 1,0 0 0,0 0 0,0 1 0,0-1 0,0 1 0,0-1-1,-1 1 1,-32 19-234,28-14 194,-1 1 0,2 0 0,-1 1 0,1-1 0,0 1 0,1 0 0,0 1 0,0-1 0,0 1 0,1-1 1,1 1-1,-1 0 0,2 0 0,-2 10 0,3-18 20,0 0 1,0 0 0,0-1-1,0 1 1,0 0-1,0 0 1,0 0 0,1-1-1,-1 1 1,0 0-1,0 0 1,1-1-1,-1 1 1,0 0 0,1 0-1,-1-1 1,1 1-1,-1-1 1,1 1 0,-1 0-1,1-1 1,-1 1-1,1-1 1,0 1-1,-1-1 1,1 1 0,0-1-1,-1 0 1,1 1-1,0-1 1,1 1 0,1-1 2,0 0 0,0 0 0,0 0 0,-1 0 0,1 0 0,0 0 0,0-1 0,0 0 0,4-1 0,1-1 35,1 0 0,-1-1 0,1 0 0,-1 0 0,9-7-1,-14 8 33,0 0-1,1 0 0,-2 0 0,1 0 0,0-1 1,-1 1-1,1-1 0,-1 1 0,0-1 0,0 0 1,0 0-1,-1 0 0,1 0 0,-1 0 0,0-1 0,0 1 1,-1 0-1,1 0 0,-1-1 0,0 1 0,0 0 1,-1-6-1,0 8-26,1 0 0,-1 1 1,1-1-1,-1 0 0,0 1 0,0-1 1,1 0-1,-1 1 0,-1-1 1,1 1-1,0 0 0,0-1 1,0 1-1,-1 0 0,1 0 0,0 0 1,-1 0-1,0 0 0,1 0 1,-4-1-1,2 1-47,0 0 0,0 0 0,-1 1-1,1 0 1,0 0 0,-1 0 0,1 0 0,-1 0 0,1 0 0,0 1 0,-1 0-1,1 0 1,0 0 0,0 0 0,-4 2 0,-2 1-133,0 1 0,0 0 0,1 1 0,-1 0 0,1 1 0,-13 13 0,16-16 109,2 0-1,-1 0 1,0 1 0,1-1-1,0 1 1,0-1-1,0 1 1,0 0-1,1 0 1,0 1 0,0-1-1,1 0 1,-1 1-1,0 6 1,2-11 25,0-1-1,0 1 1,0-1 0,0 1 0,0-1 0,0 1 0,0-1-1,0 1 1,0-1 0,0 1 0,1-1 0,-1 1-1,0-1 1,0 1 0,1-1 0,-1 1 0,0-1 0,0 1-1,1-1 1,-1 0 0,1 1 0,-1-1 0,0 1-1,1-1 1,-1 0 0,1 1 0,-1-1 0,1 0 0,-1 0-1,1 0 1,-1 1 0,1-1 0,21-3-122,20-18 278,-29 11-61,1-1 0,-2-1 0,1 0 0,-2 0 0,14-19 0,-20 25-37,-1 1-1,0-1 1,-1 0 0,0-1 0,1 1 0,-2 0-1,1-1 1,-1 0 0,0 0 0,-1 1 0,1-1-1,-1 0 1,-1 0 0,1-1 0,-1-8 0,-1 15-37,1 1 1,0 0 0,-1-1-1,1 1 1,0 0 0,-1 0-1,1 0 1,0-1 0,-1 1-1,1 0 1,-1 0 0,1 0-1,0 0 1,-1 0 0,1 0-1,-1-1 1,1 1 0,0 0-1,-1 0 1,1 0 0,-1 0-1,1 1 1,0-1 0,-1 0-1,1 0 1,-1 0 0,1 0-1,0 0 1,-1 0 0,1 1-1,-1-1 1,1 0 0,0 0-1,-1 1 1,1-1 0,0 0-1,0 0 1,-1 1 0,1-1-1,0 0 1,0 1 0,-1-1-1,1 1 1,-16 13-114,-40 60 12,52-68 104,0 0-1,0 1 0,1-1 0,0 1 0,0 0 1,0 0-1,1 0 0,0 1 0,1-1 0,-2 9 1,5-16-4,0 0 0,0 0 1,0 0-1,0 0 0,0-1 1,-1 1-1,1 0 0,0-1 1,0 0-1,-1 1 0,1-1 1,0 0-1,-1 0 0,1 0 1,1-1-1,5-4 52,-1 0-1,0 0 1,0 0 0,-1-1 0,0 0-1,0 0 1,0-1 0,6-12 0,-10 16-1064,0 0 0,-1 0 0,0 0 1,0 0-1,0 0 0,0 0 0,-1 0 0,1-5 1,-1-5-9134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0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5125,'-6'0'3363,"6"1"-3811,0 2 63,0 1 289,0-2 64,0 2 128,2-3-832,2-1-2948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0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7335,'0'0'3966,"8"-1"-3384,23 2 7,0 0 0,53 11 0,26 1-242,428-11 1345,0-37-508,-338 20-969,227-22 667,207-12 1311,-627 49-2245,37-7-39,-42 6-206,0 1-1,-1-1 1,1 0 0,0 0-1,-1 0 1,1-1-1,-1 1 1,0 0 0,1-1-1,-1 1 1,0 0 0,0-1-1,0 1 1,0-1-1,0 0 1,0 1 0,0-1-1,-1 0 1,1 0 0,-1 1-1,1-1 1,-1-2-1,3-21-6348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0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11979,'0'0'-2914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0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55 1890,'0'0'6406,"-8"-9"-5632,-26-24-342,33 32-358,-1 0 1,1 0-1,0 0 0,-1 0 0,1 0 0,-1 0 0,1 0 1,-1 0-1,1 1 0,-1-1 0,1 1 0,-1-1 0,0 1 1,1-1-1,-1 1 0,-2 0 0,3 0-31,0 0-1,0 0 1,1 1 0,-1-1-1,0 0 1,0 1 0,0-1-1,0 1 1,1-1 0,-1 1-1,0-1 1,1 1 0,-1 0-1,0-1 1,1 1-1,-1 0 1,1-1 0,-1 1-1,1 0 1,-1 0 0,0 1-1,-1 4 128,0 0 0,1 0 0,-1 0-1,1 0 1,0 0 0,0 7-1,1-7-22,-9 129 563,14 240 0,7-217-671,11 241 40,9 517 567,30-442-261,-15-155-322,-27-151-51,118 777 1161,-130-908-1080,1 2 9,-2 0 0,-1 0 0,-2 1 0,-2 56 1,-2-94-119,0 0 0,0 0 0,0 0 1,0 1-1,-1-1 0,1 0 1,-1 0-1,1 0 0,-1 0 1,0 0-1,0 0 0,0-1 1,0 1-1,0 0 0,0 0 1,-1-1-1,1 1 0,0-1 1,-1 1-1,1-1 0,-1 1 1,0-1-1,1 0 0,-1 0 0,0 0 1,0 0-1,0 0 0,0 0 1,0 0-1,0-1 0,-3 1 1,5-1-41,-1 0 0,1 0 1,-1 0-1,1 0 0,-1 0 0,1 0 1,0-1-1,-1 1 0,1 0 1,-1 0-1,1-1 0,0 1 0,-1 0 1,1-1-1,0 1 0,-1 0 1,1-1-1,0 1 0,-1 0 0,1-1 1,0 1-1,0-1 0,0 1 1,-1 0-1,1-1 0,0 1 0,0-1 1,0 1-1,0-1 0,0 1 0,0-1 1,0 1-1,0 0 0,0-2 1,-1-2-563,-4-20-3295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1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12684,'10'0'160,"154"15"236,139 5-440,580-60 500,-725 29-234,1056-34 257,2 41 780,226-4-82,-1112 1-1116,723-8 989,-1042 16-1077,-1-1 0,0 2 0,0-1 0,0 2 0,0-1 1,-1 1-1,1 1 0,14 7 0,8 2-1824,-17-10-1608,3-2-3604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1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7751,'-10'2'1271,"0"0"-553,0-1 248,1 1-1,-1 0 0,0 1 0,1 0 0,-1 0 0,-12 7 0,53-7 593,167-1 119,307-9-3386,-484 6-118,-1-1-1,30-8 1,-8-2-3122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1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10794,'0'0'950,"-9"0"428,-28 0-145,25 3-30,20 4-844,20 5-154,36-2 101,125 2 1,-115-9-267,78 12 1,-143-14-44,0 1 1,-1 0-1,1 0 1,-1 1-1,0 0 0,16 9 1,-22-11-4,0 0 0,-1 0-1,1 0 1,0 0 0,-1 1 0,1-1 0,-1 1-1,0 0 1,1-1 0,-1 1 0,0 0 0,0-1 0,0 1-1,0 0 1,0 0 0,-1 0 0,1 0 0,-1 0 0,1 0-1,-1 0 1,1 0 0,-1 0 0,0 0 0,0 1 0,0-1-1,0 0 1,-1 0 0,1 0 0,-1 0 0,1 0 0,-1 0-1,1 0 1,-1 0 0,0 0 0,-2 2 0,-4 7 38,-1 0-1,-1-1 1,0 0 0,0 0 0,-1-1 0,0 0-1,0-1 1,-20 12 0,-1 2 34,-108 77 45,-57 46 294,154-112-395,2 3-1,-52 60 1,86-89-188,-35 49-785,39-53 560,0 1-1,1-1 1,0 1 0,-1-1 0,1 1-1,0 0 1,1-1 0,-1 1 0,0 4 0,1 0-5235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1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128 187 7175,'0'0'13031,"0"13"-12850,4 55-157,-4 1-1,-3-1 1,-3 0-1,-17 82 1,11-113-78,11-35 53,1-1-1,-1 1 1,0 0-1,0-1 1,0 1-1,0 0 1,0-1 0,0 1-1,0-1 1,-1 0-1,1 1 1,0-1-1,-1 0 1,1 0-1,-1 0 1,0 0-1,-1 1 1,2-2 13,1 0 1,0 0-1,-1 0 1,1 0 0,-1 0-1,1 0 1,0 0-1,-1 0 1,1 0 0,-1 0-1,1 0 1,0-1-1,-1 1 1,1 0 0,0 0-1,-1 0 1,1 0-1,0-1 1,-1 1 0,1 0-1,0 0 1,-1-1-1,1 1 1,0 0 0,0-1-1,-1 1 1,1 0-1,0-1 1,0 1 0,0 0-1,0-1 1,-1 1-1,1-1 1,0 1 0,0 0-1,0-1 1,0 0 0,-3-18 267,3 15-233,-3-56 264,3-1 0,16-116-1,-9 122-178,-1 0-1,-4 0 0,-7-99 0,5 152-112,0 1-1,0-1 1,-1 0 0,1 0-1,0 1 1,-1-1 0,1 1-1,-1-1 1,0 0-1,0 1 1,1-1 0,-1 1-1,0 0 1,0-1 0,0 1-1,0 0 1,-1-1 0,1 1-1,0 0 1,-1 0-1,1 0 1,0 0 0,-1 0-1,1 0 1,-4-1 0,4 2-19,0 0 1,-1 0-1,1 1 1,0-1-1,-1 0 1,1 0-1,0 1 1,0-1-1,-1 1 1,1-1-1,0 1 1,0 0-1,0-1 1,0 1 0,0 0-1,0 0 1,0-1-1,0 1 1,0 0-1,0 0 1,0 0-1,0 0 1,1 1-1,-1-1 1,0 0-1,1 0 1,-1 0-1,1 0 1,-1 1-1,1-1 1,0 0-1,-1 3 1,-5 27-31,1 1 0,2-1 1,1 1-1,2 0 0,0 0 0,7 34 1,7 41-546,-9-78 391,0 1-1,-2 0 1,-1 1 0,-1-1-1,-2 0 1,-1 0-1,-9 47 1,-8 9 130,23-176 282,19-103 0,3-74 58,-25 253-288,0-36-39,-1 49 36,0 0-1,0-1 1,0 1 0,0-1-1,0 1 1,0 0 0,0-1 0,0 1-1,-1 0 1,1-1 0,-1 1-1,1 0 1,-1 0 0,1-1-1,-1 1 1,0 0 0,0 0-1,1 0 1,-1 0 0,0 0 0,0 0-1,0 0 1,-2-1 0,2 2-10,0 0 1,0 1-1,1-1 1,-1 1 0,0-1-1,1 1 1,-1-1-1,0 1 1,1 0-1,-1-1 1,1 1 0,-1 0-1,1-1 1,-1 1-1,1 0 1,0 0 0,-1-1-1,1 1 1,0 0-1,0 0 1,-1 0-1,1 0 1,0-1 0,0 1-1,0 0 1,0 0-1,0 0 1,0 0 0,1 1-1,-3 35 52,3-33-52,-2 21 14,1 34 47,12 100-1,7 8 51,-3 287 1,-16-453-97,0 0 0,0 0 1,0 0-1,0 0 0,0 0 1,0 1-1,0-1 1,1 0-1,-1 0 0,0 0 1,1 0-1,-1 0 1,1 0-1,-1 0 0,1 0 1,-1 0-1,1 0 1,1 1-1,-2-2-30,1 1 0,-1-1 0,1 0 0,-1 0 0,1 0 0,0 1 1,-1-1-1,1 0 0,-1 0 0,1 0 0,0 0 0,-1 0 0,1 0 0,-1 0 0,1 0 0,0 0 0,-1-1 0,1 1 0,-1 0 1,1 0-1,-1 0 0,1-1 0,1 0 0,1-1-568,0 0 0,-1 0 0,1 0 0,0 0 1,-1-1-1,1 0 0,-1 1 0,0-1 0,0 0 0,3-4 1,14-32-12637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12620,'0'0'5765,"6"54"-5348,-6-28-129,0 1-160,0 0-64,0-1-96,0 1-1601,0-4-770,4-4-575,-4-8-674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232 163 8392,'0'0'6993,"-1"-9"-3608,1 8-3332,1-1 109,-1-1 0,0 1 0,0 0-1,0 0 1,-1 0 0,1-1 0,0 1 0,-1 0-1,1 0 1,-1 0 0,0 0 0,0 0-1,0 0 1,0 0 0,0 0 0,0 0 0,0 1-1,-1-1 1,1 0 0,-1 1 0,1-1 0,-1 1-1,1-1 1,-1 1 0,0 0 0,0 0 0,0 0-1,0 0 1,0 0 0,0 0 0,0 0 0,0 1-1,0-1 1,0 1 0,0-1 0,-1 1 0,1 0-1,-3 0 1,-3 0-109,0 0-1,1 1 1,-1 0-1,0 0 1,1 0-1,-1 1 1,1 1-1,0-1 1,-1 1-1,1 0 1,1 1-1,-1 0 1,0 0-1,-10 9 1,12-9-44,0 0 1,0 0 0,1 1 0,-1 0 0,1 0 0,0 0 0,1 1 0,-1-1 0,1 1 0,0-1 0,1 1 0,-1 0 0,1 1 0,0-1 0,1 0 0,0 0 0,0 1 0,-1 7 0,3-13-9,-1 0-1,0 0 1,0 0-1,1-1 1,-1 1-1,0 0 1,1 0-1,-1-1 1,1 1-1,-1 0 1,1-1-1,0 1 1,-1 0-1,1-1 1,0 1 0,-1-1-1,1 1 1,0-1-1,-1 1 1,1-1-1,0 0 1,0 1-1,0-1 1,0 0-1,-1 1 1,1-1-1,0 0 1,0 0-1,0 0 1,0 0-1,0 0 1,-1 0 0,1 0-1,0 0 1,0 0-1,0-1 1,0 1-1,1-1 1,37-9 117,-21-1-40,0 0 1,-1-2-1,0 0 1,-1-1 0,-1 0-1,0-1 1,-1-1-1,0 0 1,-2-1-1,0-1 1,0 0-1,-2 0 1,15-36 0,-23 49-168,-9 26-56,-19 62-81,24-74 218,-2 3 2,1 0 0,1-1 0,0 1 0,0 0 0,1 0 0,1 0-1,0 0 1,0 0 0,3 16 0,-1-26 9,-1 0-1,0 0 1,1 0 0,-1 0-1,1-1 1,0 1-1,-1 0 1,1-1 0,0 0-1,0 1 1,0-1 0,0 0-1,0 0 1,0 0-1,0 0 1,1 0 0,-1 0-1,0-1 1,1 1 0,-1-1-1,0 0 1,1 0-1,-1 1 1,0-2 0,4 1-1,0 0 15,1 0 0,-1-1 0,1 0-1,-1 0 1,1 0 0,-1-1-1,0 0 1,8-3 0,-7 1 10,0-1 0,-1 0 0,1 0 1,-1-1-1,0 1 0,0-1 0,-1-1 0,1 1 1,-2-1-1,1 0 0,-1 0 0,0 0 0,0-1 0,-1 1 1,0-1-1,0 0 0,-1 0 0,0 0 0,0 0 0,-1 0 1,1-10-1,-2 18-22,0 0 0,0-1 0,0 1 0,0-1 0,0 1 0,0 0 0,0-1 0,0 1 0,0-1 0,0 1 0,0 0 0,0-1 0,-1 1 0,1 0 0,0-1 0,0 1 0,0-1 0,0 1 0,-1 0 0,1-1 0,0 1 0,0 0 0,-1 0 0,1-1 0,0 1 0,-1 0 0,1 0 0,0-1 0,-1 1 0,1 0 0,0 0 0,-1 0 1,1-1-1,0 1 0,-1 0 0,-15 6-14,-12 17-120,24-18 112,-2 1 122,0 0 0,0 1 1,1 0-1,0 0 0,1 1 0,0-1 1,0 1-1,0 0 0,-3 11 0,8-19-94,0 1 0,0 0 0,-1 0 0,1-1 0,0 1 0,0-1 0,0 1 0,0-1 0,0 1 0,0-1 0,0 1 0,0-1 0,0 0 0,0 0 0,0 0 0,0 1 0,0-1 0,0 0 0,0 0 0,0 0 0,0 0 0,0-1 0,0 1 0,2-1 0,31-2 99,-25 1-97,0 0 1,0-1 0,0 0 0,-1 0 0,1-1 0,-1 0-1,15-10 1,-20 11-9,0 1-1,0-1 0,0 0 1,0 0-1,-1 0 0,1 0 1,-1 0-1,0-1 0,0 1 1,0-1-1,0 0 0,-1 1 1,0-1-1,1 0 0,-1 0 1,-1 0-1,1 0 0,0 0 1,-1-8-1,0-7-2084,0-24-9859,0 37 3195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2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92 12748,'0'0'5750,"-6"12"-5350,1-2-364,0-1 0,0 1 0,1 0 0,1 1 1,0-1-1,0 0 0,1 1 0,0 0 0,1-1 0,0 1 0,0 0 1,2 14-1,0-24-35,-1 1-1,0-1 1,1 0 0,-1 1 0,1-1 0,-1 1 0,1-1 0,0 0-1,0 0 1,0 1 0,-1-1 0,1 0 0,0 0 0,0 0 0,1 0-1,-1 0 1,0 0 0,0 0 0,0 0 0,1-1 0,-1 1 0,0 0-1,1-1 1,-1 1 0,0-1 0,1 1 0,-1-1 0,1 0 0,-1 0-1,1 1 1,-1-1 0,1 0 0,-1 0 0,1-1 0,-1 1 0,1 0-1,-1 0 1,1-1 0,-1 1 0,0-1 0,3 0 0,1-1 21,0 0 0,-1 0 1,0 0-1,1-1 0,-1 1 1,0-1-1,0 0 1,0 0-1,-1 0 0,1-1 1,4-5-1,-6 6 105,0 0 0,0 0 0,0-1 0,0 1 0,-1 0 0,0-1 0,1 1 0,-1-1 0,-1 1 0,1-1 0,0 0 0,-1 1 0,0-1 0,0 1 0,0-1 0,0 0 0,-1 1 0,1-1 0,-1 0 0,-1-4 1,1 6-93,-1 0 1,1 0-1,-1 0 1,1 0 0,-1 0-1,1 0 1,-1 0 0,0 1-1,0-1 1,0 1 0,0-1-1,0 1 1,0 0 0,-1 0-1,1-1 1,0 2-1,-1-1 1,1 0 0,0 0-1,-1 1 1,1-1 0,-1 1-1,1 0 1,-1 0 0,1 0-1,-1 0 1,1 0 0,-1 1-1,-3 0 1,3 1-40,0-1 0,1 1 0,-1-1 0,1 1 0,0 0 0,0 0-1,-1 0 1,1 0 0,1 0 0,-1 1 0,0-1 0,0 1 0,1-1 0,0 1 0,-1 0 0,1-1 0,0 1 0,0 0 0,0 0 0,1 0 0,-1 0 0,1 0 0,0 0 0,-1 0 0,2 3 0,-2-2-15,1 0 0,0 0 1,0 1-1,1-1 1,-1 0-1,1 0 1,0 0-1,2 6 1,-3-8 5,1-1 1,-1 0-1,1 1 1,0-1-1,0 0 0,-1 0 1,1 1-1,0-1 1,0 0-1,0 0 1,0 0-1,0 0 1,0 0-1,1 0 1,-1-1-1,0 1 1,0 0-1,1-1 0,-1 1 1,0 0-1,1-1 1,2 1-1,1-1 27,0 0 0,0 0-1,-1-1 1,1 0 0,0 1 0,0-2-1,0 1 1,0-1 0,-1 1 0,1-1-1,-1 0 1,0-1 0,1 1-1,-1-1 1,0 0 0,0 0 0,-1 0-1,1-1 1,0 1 0,-1-1-1,0 0 1,0 0 0,0 0 0,-1 0-1,4-7 1,0 1 185,-1-1 0,0 0 1,0 0-1,-1-1 0,0 1 0,-1-1 1,-1 0-1,0 0 0,1-18 0,-3 28-189,0 1 1,0-1-1,0 0 0,0 0 0,0 1 1,0-1-1,-1 0 0,1 1 1,-1-1-1,1 0 0,-1 1 0,0-1 1,0 1-1,1-1 0,-1 1 0,0-1 1,0 1-1,-1 0 0,1-1 0,0 1 1,0 0-1,-1 0 0,1 0 0,0 0 1,-1 0-1,1 0 0,-1 0 0,0 0 1,1 1-1,-1-1 0,1 1 1,-1-1-1,0 1 0,0 0 0,1-1 1,-1 1-1,0 0 0,1 0 0,-4 0 1,0 1-14,1-1 0,-1 1 1,0 0-1,0 0 1,1 0-1,-1 1 0,1 0 1,-1 0-1,1 0 0,0 0 1,-1 1-1,1-1 0,-5 5 1,-2 4-72,1 1 1,0-1 0,1 2-1,-12 19 1,18-27 45,0 0-1,0 1 1,0-1 0,1 1-1,0 0 1,0 0 0,0 0-1,1 0 1,0 0 0,0 0-1,1 0 1,-1 0 0,2 12-1,0-17 18,-1 0 0,1-1-1,-1 1 1,1 0-1,0 0 1,-1 0-1,1-1 1,0 1-1,-1 0 1,1-1-1,0 1 1,0-1 0,0 1-1,0-1 1,0 1-1,0-1 1,0 1-1,-1-1 1,1 0-1,0 0 1,0 1 0,0-1-1,0 0 1,1 0-1,-1 0 1,0 0-1,0 0 1,0 0-1,0-1 1,0 1-1,0 0 1,0 0 0,-1-1-1,1 1 1,2-1-1,34-15 51,-27 7-11,0 1 0,-1-1 0,0-1 0,0 0 1,10-15-1,-16 20 44,0-1 0,1 0 0,-2 0 0,1 0 0,-1 0 0,0-1 0,0 1 0,-1-1 0,1 1 0,-1-1 0,-1 1 0,0-11 0,0 16-54,0-1 1,0 1 0,-1 0-1,1-1 1,0 1 0,-1 0-1,1 0 1,-1 0 0,0-1-1,1 1 1,-1 0 0,0 0-1,0 0 1,1 0 0,-1 0-1,0 0 1,0 0 0,0 0-1,0 1 1,-1-1 0,1 0-1,0 1 1,0-1 0,0 0-1,0 1 1,-1 0 0,1-1-1,0 1 1,-1 0 0,1-1-1,0 1 1,0 0 0,-1 0-1,1 0 1,0 0 0,-1 0-1,-1 1 1,-2-1-26,0 1 0,0 0 0,0 0 1,0 0-1,0 0 0,0 1 0,0 0 0,1 0 0,-6 3 0,-2 3-25,0 1 0,1 1-1,0 0 1,0 0 0,-15 21-1,22-26 11,0 1 0,0-1-1,0 1 1,1 0 0,0 0 0,0 1-1,0-1 1,1 1 0,0-1-1,0 1 1,1 0 0,0 0 0,0-1-1,0 11 1,2-16 13,-1 0 0,0 0 1,0 0-1,0 1 0,1-1 0,-1 0 0,1 0 1,-1 0-1,1 0 0,-1 0 0,1 0 0,0 0 1,-1 0-1,1 0 0,0 0 0,0 0 0,0 0 1,0-1-1,-1 1 0,1 0 0,0-1 0,1 1 1,-1 0-1,0-1 0,1 1 0,2 0-5,0 0 1,0 0-1,0 0 0,0-1 0,0 0 0,0 1 0,0-1 1,4-1-1,3 0 15,0-1 0,-1 0 0,1-1 0,-1 0 0,13-6 0,-3-1 10,-1 0 0,1-2 0,23-19 0,-39 28 7,1-1 0,0 0 1,-1 0-1,0 0 0,0 0 1,0-1-1,-1 0 0,1 0 1,-1 0-1,0 0 0,-1 0 1,1-1-1,-1 1 0,0-1 1,0 1-1,-1-1 0,2-11 1,-3 15-8,-1 1 0,1 0 0,0 0 1,-1-1-1,1 1 0,-1 0 0,1 0 1,-1 0-1,0 0 0,1 0 0,-1 0 1,0 0-1,0 0 0,0 0 0,0 0 1,0 0-1,0 0 0,0 0 0,0 1 0,0-1 1,0 0-1,0 1 0,0-1 0,-1 1 1,1 0-1,0-1 0,0 1 0,0 0 1,-1-1-1,1 1 0,0 0 0,-1 0 1,1 0-1,0 0 0,0 1 0,-1-1 1,-1 0-1,-4 1-26,0-1 1,0 1-1,1 1 1,-1-1-1,0 1 1,-7 3-1,2 1-28,0 1 1,0 0-1,0 1 0,1 1 0,-17 15 0,22-18-9,0 0-1,0 0 0,0 0 0,1 1 0,0 0 0,1 0 1,0 1-1,0-1 0,0 1 0,-4 13 0,8-20 32,-1-1-1,1 1 0,0 0 1,0-1-1,0 1 0,-1-1 1,1 1-1,0-1 0,0 1 1,0 0-1,0-1 1,0 1-1,0-1 0,0 1 1,0 0-1,0-1 0,0 1 1,0-1-1,1 1 1,-1-1-1,0 1 0,0-1 1,1 1-1,-1 0 0,0-1 1,0 1-1,1-1 1,-1 0-1,1 1 0,-1-1 1,0 1-1,1-1 0,-1 0 1,1 1-1,-1-1 0,1 0 1,-1 1-1,1-1 1,-1 0-1,2 1 0,0-1-2,1 0 1,-1-1-1,1 1 0,-1 0 0,0-1 0,1 0 1,-1 1-1,0-1 0,1 0 0,2-2 0,51-33 100,-46 27-55,0-1 1,-1-1-1,0 0 0,13-22 0,-19 29 22,0 0-1,-1 0 0,0-1 0,0 1 0,-1 0 0,1-1 1,-1 1-1,0-1 0,0 1 0,0-1 0,-1 0 0,1 1 1,-1-1-1,0 0 0,-1 0 0,1 1 0,-1-1 1,-1-5-1,1 9-28,0-1 0,1 1 0,-1 0 0,0 0 0,0-1 0,0 1 0,0 0 0,0 0 0,0 0 0,0 0 0,0 0 0,-1 1 0,1-1 0,0 0 0,0 0 0,-1 1 0,1-1 0,0 1 0,-1-1 0,1 1 0,-1 0 0,1 0 0,-1-1 0,1 1 0,0 0 0,-1 0 0,1 0 1,-1 1-1,1-1 0,-1 0 0,1 0 0,-3 1 0,0 0-20,0 1 0,0-1 0,0 1 1,0-1-1,0 1 0,0 0 1,1 1-1,-1-1 0,-6 6 0,2 1 9,0 0 0,0 1 0,1 0 1,1 0-1,-8 14 0,12-20-18,0 1 1,0-1-1,0 1 1,1-1-1,-1 1 1,1 0-1,0 0 1,0 0-1,1 0 1,0-1-1,0 1 1,0 0-1,0 0 1,1 0-1,1 9 1,-1-13-1,0 1-1,1-1 1,-1 0 0,0 0 0,0 0-1,0 0 1,1 0 0,-1 0 0,1 0-1,-1 0 1,1-1 0,-1 1 0,1 0-1,-1-1 1,1 1 0,-1-1 0,1 0-1,0 0 1,-1 1 0,1-1 0,0 0-1,-1 0 1,1 0 0,2-1 0,43-7-31,-41 6 55,0-1 0,0-1-1,-1 1 1,1-1 0,-1 0 0,1 0 0,-1 0 0,0-1 0,-1 1 0,1-1 0,-1-1-1,5-7 1,-7 10 13,0 0 0,0 0-1,0 0 1,0 0 0,-1 0-1,1-1 1,-1 1-1,0-1 1,0 1 0,0-1-1,-1 1 1,1-1 0,-1 0-1,0 1 1,0-1 0,0 0-1,0 1 1,-1-1 0,1 1-1,-1-1 1,0 0-1,0 1 1,-1 0 0,-1-5-1,2 7-10,-1-1 0,1 1-1,-1-1 1,1 1-1,-1 0 1,0 0-1,0 0 1,0 0 0,1 0-1,-1 0 1,0 0-1,0 0 1,0 1-1,0-1 1,0 1 0,-1 0-1,1-1 1,0 1-1,0 0 1,0 0-1,0 0 1,0 1 0,0-1-1,0 0 1,0 1-1,0-1 1,0 1 0,0 0-1,0 0 1,0 0-1,0 0 1,0 0-1,0 0 1,-2 2 0,1-1-65,-1 0 1,1 0 0,0 0 0,0 1 0,0-1-1,0 1 1,1-1 0,-1 1 0,1 0-1,-1 0 1,1 0 0,0 0 0,0 1 0,0-1-1,1 0 1,-1 1 0,1 0 0,0-1 0,-1 5-1,5-7-47,0 0 0,1 0-1,-1 0 1,0-1-1,1 0 1,-1 1-1,1-1 1,-1 0 0,1-1-1,3 0 1,32-9-995,-18-5-3713,-8-3-4282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2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12364,'0'0'4137,"11"8"-3085,13 4-721,0 0 0,1-1 0,0-2 0,1 0 0,50 9-1,51-2-189,0-5 0,169-8 0,-176-4-110,-132 5-5092,-9-3 1565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2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93 8296,'0'0'1180,"0"-10"822,0 7-1857,0 0 0,0 0 0,0 0 1,0 0-1,0 0 0,0 0 1,1-1-1,0 1 0,-1 0 1,1 0-1,0 1 0,1-1 1,-1 0-1,0 0 0,1 0 0,0 1 1,-1-1-1,1 1 0,0-1 1,1 1-1,-1 0 0,0 0 1,0 0-1,1 0 0,0 0 1,-1 0-1,1 1 0,0-1 0,0 1 1,-1 0-1,1 0 0,0 0 1,0 0-1,0 0 0,1 1 1,-1-1-1,0 1 0,0 0 1,0 0-1,5 1 0,-7-2-120,1 1 0,0 0 0,-1 0 0,1 0 0,-1 0 0,1 1 0,-1-1 0,1 0 0,-1 1 0,1-1 0,-1 1 0,1-1 0,-1 1 0,0 0 0,1-1 0,-1 1 0,0 0 0,0 0 0,1 0 1,-1 0-1,0 0 0,0 0 0,0 1 0,0-1 0,0 0 0,-1 0 0,1 1 0,0-1 0,0 0 0,-1 1 0,1-1 0,-1 1 0,1-1 0,-1 1 0,0-1 0,0 1 0,0-1 0,1 1 0,-1-1 0,-1 1 0,1 0 0,0-1 0,0 1 0,-1-1 0,1 2 0,-2 3 40,1-1 1,-1 0-1,1 0 1,-2 0-1,1 0 1,0 0-1,-1 0 1,0-1-1,0 1 1,0-1-1,-1 0 1,-5 6-1,-27 16 206,-2-2 0,0-1-1,-2-2 1,0-2 0,-52 18 0,-54 25 1168,139-58-1358,-24 14 351,30-18-425,0 1-1,0 0 1,-1 0-1,1 0 1,0 0-1,1 0 1,-1 0-1,0 1 1,0-1-1,0 0 1,1 0 0,-1 1-1,0-1 1,1 0-1,0 1 1,-1-1-1,1 0 1,0 1-1,-1-1 1,1 1-1,0 1 1,1-2-17,-1 0-1,1 0 1,-1 0 0,1 1-1,0-1 1,-1 0 0,1 0 0,0 0-1,0 0 1,0 0 0,0-1-1,0 1 1,0 0 0,0 0 0,0-1-1,0 1 1,0 0 0,1-1-1,-1 1 1,0-1 0,0 0 0,2 1-1,36 9 72,-29-8-51,117 25 205,46 12-851,-59-5-3165,-70-19-1773,-7-3-4739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9737,'0'0'5541,"-19"48"-4227,6-11-129,2 10-160,-4 3-577,6 0-320,-1 2-64,8-6-32,2-7-160,0-8-1249,0-5-481,0-5 673,0-9 0,0-7-1313,-5-5-2659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7399,'1'-11'1281,"0"4"-938,-1 0-1,1 0 0,0 0 1,1 1-1,-1-1 1,1 0-1,1 1 1,-1-1-1,1 1 0,0 0 1,1 0-1,-1 0 1,1 0-1,0 1 0,1-1 1,-1 1-1,1 0 1,0 1-1,1-1 1,7-5-1,6 1-112,0 1 0,0 1 0,1 1 0,0 0 0,0 1 0,1 2 0,-1 0 0,1 1 0,0 1 0,-1 1 0,1 0 0,28 6 0,-44-6-237,0 1 1,-1 1 0,1-1 0,-1 1-1,1-1 1,-1 1 0,0 0 0,1 1-1,-1-1 1,0 1 0,3 3 0,-5-5 22,-1 0 0,0 0 0,0 1 0,0-1 0,0 0 0,0 0 0,-1 1 0,1-1 0,0 1 0,0-1 0,-1 1 0,1-1 0,-1 1 0,0-1 0,1 1 0,-1-1 0,0 1 0,0 0 0,0-1 0,0 1 0,0-1 0,0 1 0,-1 0 0,1-1 0,0 1 0,-1-1 0,1 1 0,-1-1 0,0 1 0,1-1 0,-1 1 0,0-1 0,0 0 0,0 0 0,0 1 0,0-1 0,-2 2 0,-14 14 219,-1 1 0,-1-2 0,-1-1 0,-24 16 0,23-18-39,2 0-1,0 2 0,1 0 0,-30 33 1,47-48-226,0 1-1,1-1 1,-1 1 0,1-1 0,-1 1 0,0 0-1,1-1 1,-1 1 0,1 0 0,-1-1 0,1 1 0,0 0-1,-1-1 1,1 1 0,0 0 0,0 0 0,-1-1-1,1 1 1,0 0 0,0 0 0,0 0 0,0-1 0,0 1-1,0 0 1,0 0 0,0 0 0,0-1 0,0 1-1,1 0 1,-1 0 0,0 0 0,0-1 0,1 1 0,-1 0-1,1-1 1,0 2 0,1-1-172,0 0 0,0 0 0,0 0-1,1-1 1,-1 1 0,0 0 0,1-1 0,-1 0 0,0 0-1,1 0 1,-1 0 0,3 0 0,72-12-5257,-36 4 1306,3 1-961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4484,'0'0'5082,"-2"9"-2476,-25 61 711,18-49-2405,0 0 0,-7 30 0,16-52-877,0 1 0,0 0 1,0 0-1,0 0 0,0 0 0,0 0 0,1 0 0,-1 0 0,0 0 0,0 0 1,0 0-1,0 0 0,0 0 0,0 0 0,0 0 0,0 0 0,1 0 1,-1 0-1,0 0 0,0 0 0,0 0 0,0 0 0,0 0 0,0 0 0,0 0 1,0 0-1,0 0 0,1 1 0,-1-1 0,0 0 0,0 0 0,0 0 0,0 0 1,0 0-1,0 0 0,0 0 0,0 0 0,0 0 0,0 0 0,0 0 0,0 1 1,0-1-1,0 0 0,0 0 0,0 0 0,0 0 0,0 0 0,0 0 0,0 0 1,0 0-1,0 1 0,0-1 0,0 0 0,0 0 0,13-14 833,11-21-337,-21 29-465,-1-1-1,0 1 1,0-1-1,0 1 1,-1-1-1,0 0 0,0 0 1,-1 0-1,0 1 1,-1-9-1,1 2 5,0 17-70,0-3-58,-1 0 0,1 0 0,0 0 0,0 1 1,0-1-1,0 0 0,0 0 0,0 0 0,0 1 0,0-1 0,1 0 0,-1 0 0,0 0 0,1 0 0,-1 0 0,1 0 0,-1 0 0,1 0 1,-1 0-1,1 0 0,0 0 0,0 0 0,-1 0 0,1 0 0,0 0 0,0-1 0,0 1 0,0 0 0,0-1 0,0 1 0,0 0 0,0-1 1,2 1-1,9 3-556,0 0 1,0 0 0,0-2-1,1 0 1,-1 0 0,1-1 0,0 0-1,-1-1 1,1-1 0,-1 0-1,16-3 1,-14 1 265,0 0 0,0-1-1,0 0 1,-1-2 0,21-10 0,-24 8 725,-10 4 1099,-21 9-164,13 0-1021,1-1 0,-1 1-1,1 0 1,1 1-1,-8 7 1,11-10-209,1 0 0,-1-1 0,1 1-1,0 0 1,0 1 0,0-1 0,1 0 0,-1 0 0,1 1 0,-1-1 0,1 1-1,0-1 1,1 1 0,-1-1 0,0 5 0,2-7-51,-1 0 0,1-1 1,-1 1-1,1 0 0,-1-1 0,1 1 1,-1-1-1,1 1 0,0-1 0,-1 1 1,1-1-1,0 1 0,-1-1 0,1 1 1,0-1-1,0 0 0,-1 0 0,1 1 1,0-1-1,0 0 0,0 0 0,-1 0 1,1 0-1,0 0 0,0 0 0,0 0 1,-1 0-1,1 0 0,0 0 0,0-1 1,0 1-1,-1 0 0,1 0 0,0-1 1,0 1-1,0-1 0,2 0 208,0 1-1,-1-1 1,1 0 0,0 0-1,-1 0 1,1 0 0,-1 0-1,1-1 1,-1 1-1,0-1 1,3-2 0,-4 3-171,0-1 0,0 1 0,0-1 1,0 0-1,0 1 0,-1-1 0,1 0 1,0 0-1,-1 1 0,0-1 0,1 0 1,-1 0-1,0 0 0,0 0 1,0 1-1,0-1 0,0 0 0,0 0 1,-1 0-1,1 1 0,-1-1 0,1 0 1,-1 0-1,0 1 0,1-1 0,-1 0 1,0 1-1,-2-4 0,-7-5-3149,29 11-6622,9 2 5395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93 11050,'0'0'1832,"-12"2"-252,-1 1-1383,1 0-1,-1 0 1,1 2 0,0-1 0,0 1 0,-11 7 0,18-9-106,0 0 0,0 0 0,0 1 0,1-1 0,-1 1 0,1 0 0,0 0 0,0 0 0,0 1 0,1-1 0,-1 1 0,1 0 0,0 0 0,1 0 0,-1 1 0,1-1 0,0 1 0,-2 9 0,4-14-89,0-1 1,0 1 0,0 0-1,0-1 1,0 1-1,0-1 1,0 1 0,0-1-1,0 1 1,1-1 0,-1 1-1,0 0 1,0-1 0,1 1-1,-1-1 1,0 0 0,0 1-1,1-1 1,-1 1 0,1-1-1,-1 1 1,0-1-1,1 0 1,-1 1 0,1-1-1,-1 0 1,1 1 0,-1-1-1,1 0 1,-1 0 0,2 1-1,24 2 252,24-11 566,-35 1-759,-1-1-1,0 0 1,-1-1-1,0 0 1,-1-1-1,1 0 1,-2-1-1,0-1 1,0 0-1,-1 0 1,-1-1-1,0 0 1,0-1-1,9-21 1,-17 32-46,0 0 0,0 0 0,0-1 0,0 1 0,0 0 1,-1 0-1,1-1 0,-1 1 0,0 0 0,0-4 0,-8-4 222,-12 17-123,14 0-114,-1 0-1,1 0 1,1 1-1,-1 0 1,1 0-1,1 0 0,-1 0 1,1 1-1,0 0 1,1 0-1,0 0 1,0 0-1,1 0 1,0 1-1,0-1 0,1 1 1,0-1-1,1 17 1,1-22-5,-1-1 1,2 1-1,-1-1 1,0 0-1,0 0 1,1 0-1,-1 1 1,1-1-1,0 0 0,0-1 1,0 1-1,0 0 1,0-1-1,0 1 1,0-1-1,0 1 1,1-1-1,-1 0 1,0 0-1,1 0 1,-1 0-1,1-1 1,-1 1-1,1-1 1,-1 1-1,1-1 0,4 0 1,5 1-17,0 0 1,0-1-1,0 0 1,22-4-1,-24 2 23,0-1 0,0 0 0,-1-1-1,0 0 1,0-1 0,0 1 0,0-2-1,10-7 1,-18 12 41,-21 22 160,17-19-201,1 1-1,0-1 1,0 1 0,0 0 0,1 0 0,-1-1 0,1 1 0,-1 0-1,1 1 1,0-1 0,-1 5 0,2-7-2,0 0 0,0 0 0,1 0 0,-1 0 0,0 0 0,1 0 0,-1 0 0,1 0 0,-1 0 0,1-1 0,0 1 0,-1 0 0,1 0 0,0 0 0,-1-1 0,1 1 0,0 0 0,0-1 0,0 1 0,0-1-1,-1 1 1,1-1 0,0 1 0,0-1 0,0 0 0,0 1 0,0-1 0,0 0 0,0 0 0,0 0 0,0 0 0,0 0 0,0 0 0,0 0 0,0 0 0,0 0 0,0 0 0,0 0 0,2-1 0,15-1 23,0 0-1,0-2 1,0 0-1,-1-1 1,1-1-1,-1 0 1,0-2-1,-1 0 1,0 0-1,18-13 1,-20 13-25,-18 10 51,0 1-1,1 0 1,0 0 0,-1 0 0,1 0 0,0 1 0,0-1-1,1 1 1,-1 0 0,1 0 0,0 0 0,0 0 0,0 0 0,0 0-1,1 0 1,0 1 0,0-1 0,0 1 0,0 4 0,2-7-129,0-1 0,0 0 0,0 1 0,0-1 0,1 0 1,-1 0-1,0 1 0,1-1 0,-1 0 0,1 0 1,-1 0-1,1-1 0,0 1 0,-1 0 0,1-1 0,0 1 1,-1-1-1,1 1 0,0-1 0,0 0 0,-1 0 1,1 0-1,0 0 0,0 0 0,3-1 0,50-4-4085,-25-8-602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10698,'0'0'6871,"-6"9"-6247,-6 15-406,1-1 0,1 1 0,1 1 0,2-1 0,-9 50 0,9-38-189,4-25-33,0 0 0,2 0-1,-1 0 1,1 0-1,1 0 1,0 0-1,0 0 1,3 13-1,-2-23 34,0 0-1,-1 0 0,2 0 0,-1 0 0,0 0 0,0 0 0,0-1 0,0 1 1,0-1-1,1 1 0,-1-1 0,0 1 0,0-1 0,1 0 0,-1 1 0,0-1 1,1 0-1,-1 0 0,0 0 0,1 0 0,-1 0 0,1 0 0,-1-1 0,0 1 1,0 0-1,3-1 0,37-10 1108,-16 0-1020,-1-2 0,0-1 0,-1 0 0,0-2 0,-1-1 0,-1 0 0,36-40 0,-49 44-761,-9 7-1801,-5 4-3564,-9 2-1438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6150,'0'0'1601,"51"19"-480,-25-19-672,4 0-353,-1-8-64,-2-6-256,6-3-545,-5-2-833,-2-4-800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9257,'0'0'1281,"-5"8"230,-4 6-1206,1 1 0,1 0 1,0 1-1,2 0 0,-1 0 0,2 0 1,0 0-1,1 1 0,1 0 0,-1 21 1,2-18-229,2 29 18,0-48-90,-1 0 0,0 0 1,1 0-1,-1 0 1,0 0-1,1 0 1,-1 0-1,1 0 1,0 0-1,-1 0 0,1 0 1,0-1-1,-1 1 1,1 0-1,0 0 1,0-1-1,0 1 1,0 0-1,0-1 1,0 1-1,0-1 0,0 1 1,0-1-1,0 0 1,0 1-1,0-1 1,0 0-1,0 0 1,0 0-1,0 0 0,0 0 1,0 0-1,0 0 1,0 0-1,0 0 1,0 0-1,2-1 1,-2 1 1,0-1 1,0 1 0,1-1 0,-1 1 0,0-1-1,0 0 1,0 1 0,0-1 0,0 0 0,0 0-1,0 0 1,0 0 0,0 0 0,0 0 0,0 0-1,0 0 1,-1 0 0,1 0 0,0-1 0,-1 1-1,1 0 1,-1-2 0,7-27-449,-5 23 594,1 23 868,-3-14-1014,1-1-1,-1 1 1,1-1-1,-1 1 1,1-1-1,-1 1 1,1-1-1,0 1 1,0-1-1,0 0 1,0 0-1,0 1 1,0-1-1,0 0 0,0 0 1,1 0-1,-1 0 1,0 0-1,1 0 1,1 1-1,2 0 19,-1-1 0,1 1 0,0-1 0,-1 0-1,1 0 1,10 1 0,-5-2 6,0 0-1,1 0 1,-1-1-1,0 0 1,0-1-1,12-3 1,-11 1-62,0-1 0,0-1 0,0 0 0,19-13 0,-35 22 131,1 0 0,-1 1 1,1-1-1,0 1 0,0 1 0,0-1 1,1 0-1,-1 1 0,1 0 0,0 0 1,1 0-1,-1 0 0,1 0 1,0 0-1,0 1 0,1-1 0,-1 1 1,1-1-1,0 1 0,1 0 0,-1-1 1,2 10-1,-1-14-106,0 0-1,0 0 1,0-1-1,0 1 1,0 0-1,0 0 1,0-1-1,1 1 1,-1 0-1,0 0 1,0-1-1,1 1 1,-1 0-1,1 0 1,-1-1 0,1 1-1,-1-1 1,1 1-1,-1 0 1,1-1-1,-1 1 1,1-1-1,0 1 1,-1-1-1,1 1 1,0-1-1,1 1 1,25 0-751,-22-2 305,0 0-1,0 0 1,0-1 0,0 1-1,-1-1 1,1-1 0,-1 1-1,1 0 1,5-5 0,9-14-4620,-5-5-3672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12332,'0'0'3155,"11"0"485,0 0-2875,-4-1-332,0 1 1,-1 0 0,1 0 0,0 1 0,-1 0-1,1 0 1,7 3 0,-12-3-357,0 0 0,0-1 1,-1 1-1,1 1 0,-1-1 0,1 0 0,-1 0 1,0 0-1,1 1 0,-1-1 0,0 1 1,0-1-1,0 1 0,0-1 0,0 1 1,0 0-1,0-1 0,-1 1 0,1 0 0,0 0 1,-1 0-1,0-1 0,1 1 0,-1 0 1,0 0-1,0 0 0,0 0 0,0 0 0,0 0 1,-1-1-1,1 1 0,-1 0 0,1 0 1,-1 0-1,0 1 0,-2 5 46,0 0 0,0-1 0,-1 0 0,0 1 0,-1-2 0,-7 11 0,7-12-59,1 1 0,0 0 0,1-1 0,-1 1 0,1 0 0,0 1-1,0-1 1,1 0 0,-3 12 0,5-17-63,0-1 0,0 1 0,0-1-1,0 1 1,0-1 0,0 0 0,0 1 0,1-1-1,-1 1 1,0-1 0,0 1 0,0-1 0,0 0 0,1 1-1,-1-1 1,0 1 0,1-1 0,-1 0 0,0 1-1,0-1 1,1 0 0,-1 1 0,1-1 0,-1 0 0,0 0-1,1 1 1,-1-1 0,1 0 0,-1 0 0,0 0-1,1 0 1,-1 1 0,1-1 0,23 1 61,22-12 35,-36 6-85,-1 0 0,1 0-1,-1-1 1,0-1 0,0 0 0,-1 0 0,0 0 0,0-1-1,-1 0 1,0-1 0,-1 1 0,1-2 0,7-14-1,-13 14 168,-9 16-311,-10 14-64,15-15 282,1-1 1,-1 1-1,1 0 0,0 0 1,0 0-1,0 0 0,1 0 0,0 0 1,0 1-1,0-1 0,0 9 1,2-13-71,-1-1 0,1 1 0,-1-1 0,1 1-1,-1-1 1,1 1 0,-1-1 0,1 0 0,-1 1 0,1-1 0,0 0 0,-1 0 0,1 1 0,-1-1 0,1 0 0,0 0 0,-1 0 0,1 0 0,0 1 0,-1-1 0,1 0 0,0 0 0,-1-1 0,1 1 0,0 0 0,-1 0 0,1 0 0,0 0 0,-1 0 0,1-1 0,0 1 0,0-1 0,26-8 487,-14 0-396,-1 0 1,0-1-1,19-19 0,12-11-210,-43 41 90,1-1 1,-1 1 0,1-1-1,-1 1 1,1-1 0,-1 1 0,0-1-1,1 1 1,-1 0 0,0-1 0,0 1-1,1-1 1,-1 1 0,0 0-1,0-1 1,0 1 0,0 0 0,0-1-1,0 1 1,0 0 0,0-1-1,0 1 1,0 0 0,0-1 0,-1 1-1,1 0 1,0-1 0,0 1 0,-1 0-1,-2 28-323,-1-10 349,1-9-43,1-1 0,0 0 0,1 1 0,0 0 0,0-1-1,2 17 1,0-25-154,-1 0-1,1 0 0,-1 0 1,1-1-1,0 1 0,-1 0 0,1 0 1,0 0-1,0 0 0,0-1 1,0 1-1,-1 0 0,1-1 1,0 1-1,0-1 0,0 1 0,0-1 1,1 1-1,-1-1 0,0 0 1,0 0-1,0 1 0,0-1 1,0 0-1,0 0 0,0 0 0,1 0 1,-1 0-1,0 0 0,0-1 1,0 1-1,0 0 0,2-1 0,37-13-10607,-18-2-1406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9033,'0'0'4196,"-15"50"-4389,28-37-1120,9-2-2338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3395,'0'0'8456,"-9"4"-6934,-29 18-252,36-22-1210,1 1-1,0 0 1,-1 0-1,1 0 0,0 0 1,-1 0-1,1 0 1,0 0-1,0 0 1,0 0-1,0 0 1,0 1-1,0-1 0,0 1 1,1-1-1,-1 0 1,0 3-1,1-4-51,0 1-1,0-1 0,0 1 1,0 0-1,1-1 0,-1 1 1,0-1-1,0 1 1,1-1-1,-1 1 0,0 0 1,1-1-1,-1 1 0,1-1 1,-1 0-1,1 1 1,-1-1-1,1 1 0,-1-1 1,1 0-1,-1 1 0,1-1 1,-1 0-1,1 0 1,-1 1-1,1-1 0,0 0 1,46 7-457,-18-8-1118,0-2 0,48-11 1,-3 4-17,-74 11 1634,1 0 0,-1-1 0,1 1 0,-1 0 0,1 0 1,0 0-1,-1 0 0,1-1 0,0 1 0,0 0 0,-1-1 0,1 1 0,0 0 0,0-1 1,0 1-1,0-1 0,0 0 0,1 1 0,10-1-185,0 0-1,-1-1 1,1 0-1,-1-1 1,1-1 0,-1 0-1,0 0 1,0-1-1,0 0 1,0-1 0,-1-1-1,0 1 1,0-2-1,0 1 1,-1-1 0,10-10-1,-18 17 234,0-1-1,0 0 1,-1 1 0,1-1-1,0 0 1,0 0 0,-1 1-1,1-1 1,0 0-1,-1 0 1,1 0 0,-1 0-1,1 0 1,-1 0 0,1 0-1,-1 0 1,0 0 0,0 0-1,1 0 1,-1 0-1,0-1 1,0 1 0,0-1-1,-1 1 40,1 0-1,-1 1 0,1-1 1,-1 1-1,0-1 0,1 1 0,-1-1 1,0 1-1,0 0 0,1-1 1,-1 1-1,0 0 0,0-1 0,1 1 1,-1 0-1,0 0 0,0 0 1,0 0-1,0 0 0,1 0 0,-1 0 1,-2 0-1,0 0 50,0 0-1,0 0 1,-1 1-1,1 0 1,0-1-1,0 1 1,0 0-1,0 0 1,0 1-1,0-1 1,0 1-1,0-1 1,0 1-1,1 0 1,-6 4 0,7-4-200,0-1 0,-1 1 0,1-1 0,0 1 0,0 0 0,0-1 0,0 1 0,0 0 0,1 0 0,-1 0 0,0 0 0,1 0 1,0 0-1,-1 0 0,1 0 0,0 0 0,0 0 0,0 0 0,0 0 0,0 0 0,0 0 0,1 0 0,-1 0 0,1 0 1,-1-1-1,1 1 0,0 0 0,0 0 0,0 0 0,0-1 0,0 1 0,0 0 0,0-1 0,1 1 0,-1-1 0,3 3 0,5 2-366,1 0-1,0 0 0,0-1 1,1 0-1,17 6 0,-18-8 316,-1 1 1,1 0-1,-1 0 0,11 8 1,-18-11 102,0 0 1,-1 0 0,1 1 0,0-1-1,-1 1 1,1-1 0,-1 1 0,1-1 0,-1 1-1,0 0 1,0-1 0,0 1 0,0 0-1,0 0 1,0 0 0,0 0 0,-1 0 0,1 0-1,-1 0 1,1 0 0,-1 0 0,0 0-1,0 0 1,0 3 0,-1-2 135,0-1 0,0 0 0,0 1 1,-1-1-1,1 0 0,-1 0 0,1 0 0,-1 0 0,0 0 0,0-1 1,0 1-1,0 0 0,0-1 0,0 0 0,0 1 0,-5 1 1,-4 2 213,0-1 1,0 0 0,-1 0-1,0-1 1,0 0 0,0-1-1,-15 0 1,3-4-1874,6-9-2568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11499,'0'0'6080,"-5"10"-5850,-16 53 574,-23 106 0,33-115-273,-2 0-1,-3-1 0,-2 0 1,-27 53-1,52-153 1280,14-11-2026,2 2 0,3 0 1,2 1-1,65-92 0,-88 141 196,28-36 44,-32 40-26,0 1 0,1-1 0,-1 1 1,1 0-1,0-1 0,-1 1 0,1 0 0,0 0 0,0 0 0,0 0 0,0 1 1,0-1-1,0 0 0,0 1 0,0 0 0,0-1 0,0 1 0,0 0 0,0 0 1,0 0-1,3 0 0,-4 1-8,1-1-1,-1 1 1,0 0 0,0-1 0,0 1-1,0 0 1,0 0 0,0 0 0,0 0-1,-1 0 1,1 0 0,0 0 0,0 0 0,-1 0-1,1 0 1,-1 0 0,1 0 0,-1 0-1,1 1 1,-1-1 0,0 0 0,1 0-1,-1 1 1,0-1 0,0 0 0,0 0-1,0 1 1,0-1 0,0 0 0,-1 0-1,1 1 1,0-1 0,-1 1 0,0 3-25,0-1 1,0 1 0,0-1 0,-1 1-1,1-1 1,-1 0 0,0 0 0,-3 5-1,-4 1 89,0-1 0,-1 0 0,0 0 0,-16 11 0,20-16-7,1 0 1,-1-1-1,0 1 0,0-1 1,0-1-1,0 1 0,0-1 0,-1 0 1,1-1-1,-12 2 0,17-3-890,6-4-4526,21-10-840,-26 14 6016,26-10-8776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9449,'0'0'11659,"4"10"-11248,16 31-229,-19-39-174,0 0 1,1 0-1,-1-1 1,1 1-1,0 0 1,-1-1-1,1 1 1,0-1-1,0 0 1,0 0 0,0 1-1,0-1 1,0-1-1,0 1 1,1 0-1,-1 0 1,0-1-1,0 1 1,5-1-1,43-1 123,-36 0-101,-3 0-120,1-1 0,0 0 0,-1-1 0,0 0 0,1 0 0,-1-2 0,-1 1 0,1-1 0,-1-1 0,0 0 0,0 0 0,0-1 0,16-15 0,-25 21 85,-1 1 0,1-1 1,0 0-1,0 1 1,0-1-1,-1 0 0,1 0 1,-1 0-1,1 0 0,0 1 1,-1-1-1,1 0 1,-1 0-1,0 0 0,1 0 1,-1 0-1,0 0 1,0 0-1,0 0 0,1 0 1,-1-2-1,-1 3-4,1-1 0,-1 1 0,1 0 0,-1 0 0,1-1 0,-1 1-1,1 0 1,-1 0 0,1 0 0,-1-1 0,1 1 0,-1 0 0,1 0 0,-1 0 0,1 0 0,-1 0 0,0 0 0,1 0 0,-1 0-1,1 0 1,-1 0 0,1 0 0,-1 1 0,1-1 0,-2 0 0,-16 9-186,18-8 195,-1-1 1,1 0-1,0 0 0,0 0 1,-1 0-1,1 1 1,0-1-1,0 0 1,-1 0-1,1 1 1,0-1-1,0 0 1,0 0-1,0 1 1,-1-1-1,1 0 1,0 1-1,0-1 0,0 0 1,0 0-1,0 1 1,0-1-1,0 0 1,0 1-1,0-1 1,0 0-1,0 1 1,0-1-1,0 0 1,0 1-1,0-1 1,0 0-1,0 1 0,0-1 1,0 0-1,0 0 1,1 1-1,-1-1 1,0 0-1,0 1 1,0-1-1,1 0 1,-1 1-1,4-1-12,0 1 0,0-1-1,0 1 1,1-1 0,-1-1-1,0 1 1,0 0 0,0-1 0,6-2-1,18-6-685,0-1-1,-1-2 0,-1-1 0,0-1 1,-1-1-1,0-1 0,-1-1 1,43-41-1,-64 55 628,1 0 16,0 0 0,-1-1-1,1 1 1,-1 0 0,0-1-1,0 0 1,0 0-1,0 0 1,-1 0 0,0 0-1,0-1 1,3-6 0,-6 11 107,1 0 0,0-1 0,0 1 1,-1 0-1,1 0 0,0 0 1,0-1-1,-1 1 0,1 0 0,0 0 1,-1 0-1,1 0 0,0 0 0,-1 0 1,1-1-1,-1 1 0,1 0 0,0 0 1,-1 0-1,1 0 0,0 0 0,-1 0 1,1 1-1,0-1 0,-1 0 0,1 0 1,0 0-1,-1 0 0,1 0 0,0 0 1,-1 1-1,1-1 0,0 0 1,-1 0-1,1 0 0,0 1 0,-1-1 1,-9 9 193,0 0 0,0 0 0,0 1 1,2 0-1,-1 0 0,1 1 1,1 0-1,-1 1 0,2 0 0,0 0 1,0 0-1,2 1 0,-1-1 0,-2 16 1,6-26-239,0 1 0,1-1 0,0 0 1,-1 0-1,1 0 0,0 1 0,0-1 1,0 0-1,0 0 0,1 0 0,-1 1 1,0-1-1,1 0 0,0 0 0,-1 0 1,1 0-1,0 0 0,0 0 0,0 0 1,1 0-1,-1 0 0,0 0 0,1-1 1,-1 1-1,1-1 0,-1 1 0,1-1 1,0 1-1,0-1 0,0 0 0,3 2 1,1-1 3,0-1 0,0 0 0,0 0 1,0 0-1,0-1 0,1 0 0,-1 0 1,0 0-1,0-1 0,0 0 1,7-2-1,4-3 18,0 0 1,-1-1-1,0-1 0,0-1 1,0 0-1,-1-1 1,-1 0-1,0-2 1,0 1-1,-1-2 0,-1 0 1,0 0-1,-1-1 1,0 0-1,-1-1 1,-1-1-1,0 1 0,-1-1 1,7-21-1,-12 22 1502,-9 19-407,-8 24-765,11-17-379,1 0 0,0 0 0,1 0 0,0 1 0,1-1 0,0 0 0,1 0 0,0 1 1,1-1-1,0 0 0,1 0 0,0 0 0,1 0 0,0-1 0,0 1 0,1-1 0,1 0 1,0-1-1,0 1 0,0-1 0,2 0 0,-1-1 0,1 0 0,0 0 0,11 9 0,-18-17-231,-6-1-599,0-1 395,0 0 1,0 0-1,0-1 1,0 1 0,0-1-1,1 0 1,-1 0-1,1-1 1,0 1-1,-7-9 1,-2 0-832,-44-39-902,3-1 4910,50 48-2250,4 4-327,0 0-1,-1 0 1,1-1-1,0 1 1,-1 0-1,1 0 1,0-1-1,-1 1 1,1 0-1,0 0 1,0-1-1,-1 1 1,1 0-1,0-1 1,0 1-1,0 0 1,-1-1-1,1 1 1,0 0-1,0-1 1,0 1-1,0 0 1,0-1-1,0 1 1,0-1-1,0 1 1,0 0-1,0-1 1,0 1-1,0-1 1,0 1-1,0-1 1,13 0 724,21 9-1193,1 2 295,42 7 1,1-9-3212,-24-8-3044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9001,'2'-2'633,"0"0"0,0 0 0,0 0 0,0 0 0,0 1 0,0-1 0,1 1 0,-1-1 0,0 1 0,1 0 0,0 0 0,-1 0 0,1 1 0,-1-1 0,6 0 0,-7 1-538,1 1 0,0 0 0,-1 0 1,1 0-1,0 0 0,-1 0 0,1 0 0,-1 0 0,1 0 0,-1 0 0,0 1 1,1-1-1,-1 1 0,0-1 0,0 1 0,0-1 0,0 1 0,0 0 1,-1-1-1,1 1 0,0 0 0,-1 0 0,1 2 0,2 9-38,0 0 0,-1 0 0,0 1 0,-1-1 0,-1 0-1,-1 21 1,0-1 36,2-32-112,-1 0-1,1 0 1,-1 0-1,1-1 1,0 1-1,-1 0 1,1-1-1,0 1 1,-1 0-1,1-1 0,0 1 1,0-1-1,0 1 1,0-1-1,0 1 1,0-1-1,-1 0 1,1 1-1,0-1 1,0 0-1,0 0 0,0 0 1,0 0-1,0 0 1,0 0-1,0 0 1,2 0-1,37 0-482,-32-1 345,3 1-22,48 3-77,-58-3 258,1 0 1,-1 0-1,1 0 1,-1 1-1,1-1 1,-1 0-1,0 1 0,1-1 1,-1 1-1,1-1 1,-1 1-1,0 0 0,0 0 1,1 0-1,-1-1 1,0 1-1,0 0 0,0 0 1,0 1-1,0-1 1,0 0-1,0 0 1,0 0-1,0 1 0,-1-1 1,1 0-1,-1 1 1,1-1-1,-1 0 0,1 1 1,-1 1-1,0-1 32,0 0-1,-1 0 1,1-1-1,-1 1 0,0 0 1,1-1-1,-1 1 1,0 0-1,0-1 1,0 1-1,0-1 0,-1 1 1,1-1-1,0 0 1,-1 1-1,1-1 1,0 0-1,-1 0 0,0 0 1,1 0-1,-4 1 1,-43 19 487,34-16-395,12-4-110,-12 5 91,-1-1 1,1 0 0,-1 0-1,0-2 1,0 0-1,-22 2 1,37-5-195,-1 0 0,0 0 0,1 0 0,-1-1 0,0 1 1,1 0-1,-1 0 0,0-1 0,1 1 0,-1 0 0,1-1 0,-1 1 1,0 0-1,1-1 0,-1 1 0,1-1 0,-1 1 0,1-1 0,0 1 1,-1-1-1,1 1 0,-1-1 0,1 0 0,0 1 0,-1-1 0,1 0 1,0 1-1,0-1 0,0 1 0,-1-1 0,1 0 0,0 0 1,0 1-1,0-2 0,3-24-6039,6 8-184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10218,'0'0'1831,"12"0"758,-1 0-1901,-1 0-1,1-1 1,0 0 0,0-1 0,0-1-1,-1 0 1,1 0 0,-1-1 0,0 0-1,0-1 1,17-10 0,18-22 525,-43 35-1188,0-1-1,0 1 1,0-1-1,0 0 1,0 0 0,0 0-1,-1 0 1,0 0-1,1 0 1,-1 0 0,-1 0-1,1 0 1,0-1 0,-1 1-1,1-5 1,-1 8-23,0-1 0,0 0 0,0 0 0,0 1 0,0-1 0,0 0 0,-1 1 0,1-1 0,0 0 0,0 1 0,-1-1 0,1 0 0,0 1 0,-1-1 0,1 0 0,-1 1 0,1-1 0,-1 1 0,1-1 0,-1 1 0,1-1 0,-1 1 0,1-1 0,-1 1 0,0 0 0,1-1 0,-1 1 0,0 0 0,0-1 0,-27 1-192,21 1 111,0 1 0,0 0 0,0 0 0,0 1 0,-10 5 1,8-2 23,-1 2 1,1-1-1,1 1 1,-1 0 0,1 1-1,-10 14 1,15-18 47,0-1 0,0 1-1,0 0 1,1-1 0,-1 1 0,1 0 0,0 0 0,1 1 0,-1-1 0,1 0 0,0 1-1,1-1 1,-1 0 0,1 1 0,0-1 0,1 8 0,0-11 5,0 1 0,1 0 0,-1-1 1,0 0-1,1 1 0,0-1 0,0 0 0,-1 0 1,1 0-1,0 0 0,1 0 0,-1 0 0,0-1 1,0 1-1,1-1 0,-1 0 0,1 1 0,-1-1 1,1 0-1,0 0 0,-1-1 0,1 1 0,0-1 1,0 1-1,0-1 0,3 0 0,13 2 29,0-1-1,31-3 1,-37 2 1,4-1 1,-1-1 1,1 0 0,-1-1-1,0-1 1,1-1 0,-2 0-1,1-1 1,-1-1 0,0 0-1,0-1 1,0 0 0,-1-2 0,-1 1-1,0-2 1,15-14 0,-20 13 21,-15 12-76,-18 17-65,21-12 79,-1-1 1,1 1 0,0 0-1,0 1 1,1-1 0,0 1-1,0-1 1,0 1-1,1 0 1,-1 0 0,1 0-1,1 0 1,-1 1 0,1-1-1,-1 13 1,3-18-16,-1 0-1,0 0 1,1 0 0,-1 0-1,1 0 1,-1-1 0,1 1-1,0 0 1,-1 0-1,1 0 1,0-1 0,-1 1-1,1 0 1,0-1 0,0 1-1,0-1 1,0 1-1,0-1 1,-1 1 0,1-1-1,0 1 1,0-1 0,0 0-1,0 0 1,0 1 0,0-1-1,0 0 1,0 0-1,0 0 1,0 0 0,0 0-1,0 0 1,0-1 0,0 1-1,0 0 1,0 0-1,0-1 1,2 0 0,1 1-645,1-1 1,0 0 0,0-1 0,-1 1 0,1-1-1,-1 0 1,6-3 0,10-13-4914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11179,'0'0'4964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57 12204,'0'0'2493,"2"-8"421,5-41 1736,-17 60-2990,-9 23-1656,2 1-1,2 0 1,1 1 0,1 0-1,-14 74 1,25-101-11,0 1 0,1 0 0,0-1 0,0 1 0,1 0 0,2 15 1,-2-24 7,1 0 1,0 0-1,-1 0 0,1 0 1,0 0-1,-1 0 1,1 0-1,0 0 1,0 0-1,0 0 1,0-1-1,0 1 1,0 0-1,0-1 0,0 1 1,0 0-1,0-1 1,1 1-1,-1-1 1,0 0-1,0 1 1,0-1-1,1 0 1,-1 0-1,0 0 0,0 0 1,1 0-1,-1 0 1,0 0-1,0 0 1,1 0-1,1-1 1,42-11 78,-27 3-48,-1-1 0,-1-1 0,0-1 0,18-15 0,-25 19-18,0 0 0,-1-1 1,0 0-1,-1 0 0,1 0 0,-2-1 1,1 0-1,5-13 0,-36 51-233,21-22 211,0-1 0,0 1 0,1 0 0,-1-1 0,1 1 0,1 1 0,-1-1 0,1 0 0,1 0 0,-1 7 0,1-11 13,0 0 0,0 0 0,0 0 0,0-1 0,1 1 1,-1 0-1,1 0 0,-1-1 0,1 1 0,0 0 0,0-1 0,0 1 1,0-1-1,0 1 0,0-1 0,0 1 0,0-1 0,1 0 0,-1 1 1,0-1-1,1 0 0,-1 0 0,1 0 0,-1 0 0,1 0 0,0 0 1,-1-1-1,1 1 0,0-1 0,0 1 0,-1-1 0,1 1 0,0-1 1,0 0-1,0 0 0,-1 0 0,1 0 0,2 0 0,5-1 103,1-1-1,-2 0 1,1 0-1,0 0 1,0-1-1,-1 0 1,1-1-1,-1 0 1,0 0-1,0-1 1,-1 0-1,1-1 1,-1 1-1,0-1 1,-1-1-1,1 1 1,-1-1-1,8-11 1,-5 5 30,0 0 1,0-1-1,-1 0 1,-1 0-1,0 0 0,-1-1 1,-1 0-1,0-1 1,5-29-1,-9 42-174,0 0-1,-1 1 1,1-1-1,-1 0 1,0 0-1,0 0 0,0 0 1,0 0-1,0 0 1,-1 1-1,1-1 1,-1 0-1,1 0 0,-1 0 1,0 1-1,-1-1 1,1 0-1,0 1 1,-1-1-1,1 1 0,-1-1 1,0 1-1,1 0 1,-1 0-1,-1 0 0,-2-3 1,12 5-11853,-1 0 4533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6822,'0'0'11312,"10"0"-9854,8-1-1040,-1-1 0,1 0 1,-1-1-1,0-1 0,19-7 0,-25 7-221,1 0 0,-1-1 0,0 0 0,0-1 0,-1 0 0,1-1 0,-1 0 0,-1-1 0,12-10 0,-20 17-144,-1 0 1,1 0 0,0 0-1,0 0 1,0 0 0,-1 0-1,1 0 1,-1 0-1,1 0 1,0 0 0,-1 0-1,0 0 1,1 0 0,-1 0-1,0 0 1,1-1 0,-1 1-1,0 0 1,0 0 0,0-2-1,-1 2-12,1 0 0,0 0-1,-1 1 1,1-1 0,-1 0-1,0 1 1,1-1 0,-1 0-1,1 1 1,-1-1 0,0 1-1,0-1 1,1 1 0,-1-1-1,0 1 1,0-1 0,1 1-1,-1 0 1,0 0 0,0-1-1,-1 1 1,-2-1-17,-1 0-1,1 1 1,-1 0 0,1-1-1,-1 2 1,1-1 0,-1 0 0,1 1-1,-7 1 1,0 3-62,1 0 0,0 1 1,0 0-1,1 0 0,0 1 0,0 0 0,-16 17 0,19-18 24,-1 0-1,2 1 0,-1 0 1,1 0-1,0 0 0,1 1 0,-1 0 1,1 0-1,1 0 0,-5 15 0,8-22 0,0 1-1,-1 0 0,1 0 0,0 0 0,0-1 0,0 1 0,0 0 0,0 0 0,1 0 0,-1 0 0,0-1 0,1 1 0,0 0 0,-1 0 0,1-1 0,0 1 0,0 0 0,0-1 1,0 1-1,0-1 0,0 1 0,2 1 0,-1-2 11,1 1 0,-1 0 0,1-1 1,0 1-1,-1-1 0,1 0 0,0 0 0,0 0 0,0 0 1,0-1-1,0 1 0,4-1 0,5 1 5,0-1 1,0-1-1,-1 0 0,1-1 1,0 0-1,14-5 0,-1-2 19,-2-2 0,1 0 0,-2-1 0,1-2 0,-2 0-1,0-2 1,0 0 0,-2-1 0,0-1 0,-1 0 0,-1-2-1,-1 0 1,0-1 0,-2 0 0,0-2 0,13-30 0,-12 1 366,-17 27-220,2 24-168,-1 1 0,1-1 1,0 1-1,-1-1 1,1 1-1,-1-1 0,1 1 1,0 0-1,-1-1 1,1 1-1,-1-1 0,1 1 1,-1 0-1,0-1 1,1 1-1,-1 0 1,1 0-1,-1 0 0,1-1 1,-1 1-1,0 0 1,1 0-1,-1 0 0,0 0 1,1 0-1,-1 0 1,1 0-1,-1 0 0,0 0 1,1 0-1,-1 0 1,0 1-1,-1 0-19,0 0 0,0 0 0,0 0-1,0 1 1,0-1 0,1 1 0,-1-1 0,0 1 0,1 0-1,-1-1 1,1 1 0,0 0 0,0 0 0,0 0 0,0 0-1,0 0 1,-1 3 0,-15 45-149,15-42 154,-5 16-30,1-1-1,1 1 1,1 0-1,1 0 1,1 1 0,1-1-1,3 25 1,-2-47 42,1-1 1,-1 1 0,1 0-1,-1-1 1,1 1-1,0-1 1,0 1-1,-1-1 1,1 1 0,0-1-1,0 0 1,1 1-1,-1-1 1,0 0-1,0 0 1,1 0 0,-1 0-1,0 0 1,1 0-1,-1 0 1,1-1-1,-1 1 1,1 0 0,-1-1-1,1 1 1,0-1-1,-1 0 1,1 1-1,0-1 1,-1 0 0,1 0-1,0 0 1,-1 0-1,1-1 1,0 1-1,-1 0 1,1-1 0,0 1-1,2-2 1,3 1 33,1-1 1,-1-1-1,0 1 1,0-1-1,1 0 1,-2-1-1,11-6 1,2-6 27,0 0 0,0-1 0,-2-1 1,0-1-1,-1 0 0,-1-2 0,-1 1 1,-1-2-1,-1 0 0,13-31 1,-24 51-58,0-1 0,0 1 0,0-1 0,-1 1 1,1-1-1,-1 0 0,0 1 0,0-1 1,0 0-1,0 1 0,0-1 0,0 1 1,-2-4-1,2 5-3,0 1-1,0 0 1,0 0 0,0 0 0,0 0-1,0-1 1,0 1 0,0 0 0,0 0-1,-1 0 1,1 0 0,0-1 0,0 1 0,0 0-1,0 0 1,0 0 0,-1 0 0,1 0-1,0 0 1,0 0 0,0 0 0,-1 0-1,1 0 1,0-1 0,0 1 0,0 0 0,0 0-1,-1 0 1,1 0 0,0 0 0,0 0-1,0 0 1,-1 0 0,1 1 0,0-1 0,0 0-1,0 0 1,0 0 0,-1 0 0,1 0-1,0 0 1,0 0 0,0 0 0,0 0-1,-1 0 1,1 1 0,0-1 0,-12 19-139,4 9-28,2-1-1,0 2 1,2-1 0,1 0 0,1 1-1,4 52 1,-2-33 86,1-37 84,0 0 0,1 0 0,5 19 0,-2-9 0,-1-12 140,0-13 167,-1-19 148,-4 17-883,0 1-1,-1-1 1,0 0 0,0 1-1,0 0 1,-1 0-1,0-1 1,0 2 0,0-1-1,-7-8 1,-43-40-11936,51 51 11866,-20-18-5315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4484,'0'0'16015,"71"-41"-15086,-47 40-32,2 0-545,0 1-287,-5 0-898,-4-3-2050,0-5-4580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3972,'0'0'19490,"-10"3"-18230,0 0-824,-1 0 0,1 1 1,-1 1-1,-9 5 0,17-9-341,0 1 1,0 0-1,0-1 0,0 1 0,0 0 1,1 1-1,-1-1 0,1 0 0,-1 1 0,1-1 1,0 1-1,0 0 0,0-1 0,0 1 1,1 0-1,-1 0 0,1 1 0,0-1 0,0 0 1,0 0-1,-1 5 0,3-7-92,-1-1 1,1 1-1,0 0 1,-1-1-1,1 1 0,0-1 1,-1 1-1,1-1 0,0 0 1,0 1-1,0-1 0,-1 0 1,1 1-1,0-1 0,0 0 1,0 0-1,0 0 1,-1 0-1,1 0 0,0 0 1,0 0-1,1 0 0,30 0-423,-25 0 139,98 0-3462,-104 0 3755,-1 0 0,0 0-1,1 0 1,-1 0 0,0 0-1,0 0 1,1 0 0,-1 1 0,0-1-1,0 0 1,0 0 0,1 0-1,-1 0 1,0 0 0,0 1-1,0-1 1,1 0 0,-1 0 0,0 0-1,0 1 1,0-1 0,0 0-1,1 0 1,-1 0 0,0 1-1,0-1 1,0 0 0,0 0 0,0 1-1,0-1 1,0 0 0,0 1-1,0-1 1,0 0 0,0 0-1,0 1 1,0-1 0,0 0-1,0 0 1,0 1 0,0-1 0,0 0-1,0 0 1,0 1 0,0-1-1,-1 0 1,1 0 0,0 1-1,0-1 1,0 0 0,0 0 0,-1 0-1,1 0 1,0 1 0,0-1-1,0 0 1,-1 0 0,1 0-1,0 1 1,-12 12 701,-38 20 1242,47-31-1977,1 0 1,-1-1-1,1 0 1,-1 1 0,0-1-1,0 0 1,1 0-1,-1-1 1,0 1 0,0 0-1,0-1 1,0 0-1,0 0 1,0 0 0,0 0-1,0 0 1,-4-1-1,6-1-452,1 1 0,0-1 0,-1 1-1,1 0 1,0-1 0,0 1-1,0-1 1,0 1 0,1 0-1,-1-1 1,0 1 0,1 0-1,-1-1 1,1 1 0,-1 0-1,1-1 1,-1 1 0,1 0-1,1-2 1,10-12-5804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3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14478,'0'0'4489,"-5"12"-4211,-9 26 37,1 0 0,2 0 0,2 1 0,1 0 0,3 1 0,-2 64 0,7-101-312,0-1 1,0 0 0,0 1-1,1-1 1,-1 0 0,1 1-1,-1-1 1,1 0 0,0 0-1,0 0 1,0 0 0,0 0-1,1 0 1,-1 0 0,1 0-1,-1 0 1,1 0 0,-1-1-1,1 1 1,4 2 0,-2-2 16,0 1-1,0-1 1,1-1 0,-1 1 0,1-1 0,-1 1 0,1-1-1,0-1 1,9 1 0,0 0 28,1-2 1,0 0-1,-1-1 0,1 0 1,-1-1-1,14-5 1,0-3-12,-19 7-21,0 1 0,1-1 0,-1 2 0,1-1 0,11 0 0,-21 3-16,1 0 0,-1 0 0,1 1 0,-1-1-1,1 0 1,-1 1 0,0-1 0,1 0 0,-1 1 0,0-1 0,1 0 0,-1 1-1,0-1 1,0 1 0,0-1 0,1 1 0,-1-1 0,0 1 0,0-1 0,0 0-1,0 1 1,0-1 0,0 1 0,1-1 0,-1 1 0,-1-1 0,1 1 0,0-1-1,0 1 1,0-1 0,0 1 0,0-1 0,0 1 0,0-1 0,-1 1 0,1-1-1,-1 1 1,-7 27 80,7-23-80,0-4-20,1 0 1,0-1 0,-1 1-1,1 0 1,0 0 0,-1-1 0,1 1-1,0 0 1,0 0 0,0 0-1,0-1 1,0 1 0,0 0-1,0 0 1,0 0 0,0 0-1,0-1 1,0 1 0,0 0-1,1 0 1,-1-1 0,0 1 0,1 0-1,-1 0 1,1-1 0,-1 1-1,0 0 1,1-1 0,-1 1-1,1 0 1,0-1 0,-1 1-1,1-1 1,0 1 0,-1-1-1,1 1 1,0-1 0,-1 0 0,1 1-1,0-1 1,0 0 0,-1 1-1,1-1 1,0 0 0,0 0-1,0 0 1,1 0 0,2 0-423,0 0 1,1-1-1,-1 0 1,0 0-1,0 0 1,0 0-1,0 0 1,7-4-1,18-12-4021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4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76 182 12139,'0'0'1250,"-9"9"490,-3 1-999,6-4-238,-1-1 1,0 1-1,1 1 0,0-1 0,1 1 1,0 0-1,-7 11 0,12-18-479,0 0 0,0 0 0,0 1 0,0-1 0,0 0 0,0 0 0,0 1 0,0-1 0,0 0 0,0 0 0,0 1 0,0-1 0,0 0 0,0 1-1,0-1 1,0 0 0,0 0 0,0 1 0,0-1 0,0 0 0,1 0 0,-1 1 0,0-1 0,0 0 0,0 0 0,0 0 0,1 1 0,-1-1 0,0 0 0,0 0 0,0 0 0,1 0 0,-1 1 0,0-1 0,0 0 0,1 0-1,-1 0 1,0 0 0,0 0 0,1 0 0,-1 0 0,0 0 0,1 0 0,20 3 565,23-5 122,-28-1-641,0-1 0,0-1 0,20-8 0,-28 10-299,-1 0 0,0 0 1,0-1-1,-1 0 0,1-1 1,-1 0-1,0 0 0,0 0 1,6-7-1,-12 12 222,1 0 0,-1 0 0,0-1 0,0 1 0,1 0 0,-1 0 0,0-1-1,0 1 1,0 0 0,1 0 0,-1-1 0,0 1 0,0 0 0,0 0 0,0-1 0,0 1 0,1 0 0,-1-1-1,0 1 1,0 0 0,0-1 0,0 1 0,0 0 0,0-1 0,0 1 0,0 0 0,0-1 0,0 1 0,0 0-1,0-1 1,-1 1 0,1 0 0,0 0 0,0-1 0,0 1 0,0 0 0,0-1 0,-1 1 0,1 0-1,0 0 1,0-1 0,-1 1 0,1 0 0,0 0 0,0 0 0,-1-1 0,1 1 0,-23-2 137,-26 13 571,39-7-545,-44 23 1094,50-25-1058,0 1 0,0-1 0,1 1 0,-1-1 0,1 1 0,-1 0 0,1 0 0,0 1 0,0-1 0,-3 5 0,6-7-184,1 0-1,-1-1 0,0 1 1,0-1-1,1 1 1,-1-1-1,0 1 1,0-1-1,1 1 0,-1-1 1,1 1-1,-1-1 1,0 1-1,1-1 0,-1 1 1,1-1-1,-1 0 1,1 1-1,-1-1 0,1 0 1,-1 0-1,1 1 1,0-1-1,-1 0 0,1 0 1,-1 0-1,1 0 1,-1 0-1,1 0 0,0 0 1,-1 0-1,1 0 1,-1 0-1,1 0 0,0 0 1,0 0-1,36 2-35,-30-2 7,56 9-323,-55-6 286,0-1 1,1-1 0,-1 1-1,0-1 1,1-1-1,-1 1 1,1-2-1,-1 1 1,1-1-1,-1 0 1,1-1 0,-1 0-1,10-4 1,-1-1-963,0 0-1,0 1 1,0 0 0,0 2 0,1 0 0,0 1 0,0 1-1,0 0 1,25 2 0,-35-1 1087,0 0 1,0 0-1,-1-1 0,1 1 0,0-2 1,-1 1-1,8-5 0,-11 6 4,-1-1-1,1 1 0,-1-1 1,0 0-1,0 0 1,0 0-1,0-1 0,0 1 1,0-1-1,-1 1 1,1-1-1,-1 0 0,1 0 1,-1 0-1,0 0 1,3-7-1,-5 9-67,0 1-1,0 0 1,0 0 0,0-1-1,0 1 1,0 0 0,0-1-1,0 1 1,0 0-1,0 0 1,0-1 0,0 1-1,0 0 1,0-1 0,0 1-1,0 0 1,0 0 0,0-1-1,-1 1 1,1 0 0,0-1-1,0 1 1,0 0-1,0 0 1,-1 0 0,1-1-1,0 1 1,0 0 0,0 0-1,-1 0 1,1-1 0,0 1-1,0 0 1,-1 0-1,1 0 1,0 0 0,0 0-1,-1 0 1,1 0 0,0-1-1,-1 1 1,1 0 0,-1 0-1,-19 2 91,-18 13 728,33-11-464,0 1 0,-1-1 0,2 2 0,-1-1-1,1 0 1,-1 1 0,2 0 0,-1 0-1,1 0 1,-1 0 0,-3 13 0,7-18-345,0 0-1,0-1 1,1 1 0,-1 0 0,0-1 0,0 1-1,1 0 1,-1-1 0,0 1 0,1-1-1,-1 1 1,1-1 0,-1 1 0,1 0 0,-1-1-1,1 0 1,-1 1 0,1-1 0,-1 1 0,1-1-1,0 0 1,-1 1 0,1-1 0,-1 0 0,1 0-1,0 1 1,0-1 0,-1 0 0,1 0 0,0 0-1,-1 0 1,1 0 0,0 0 0,-1 0-1,1 0 1,0 0 0,-1 0 0,2-1 0,33-2 387,-19-3-370,-1 0 0,1-1 0,-2-1 0,1 0 0,-1-1 0,0 0 0,-1-2 0,0 1 0,0-2 1,-1 1-1,-1-2 0,0 1 0,-1-2 0,0 1 0,10-19 0,-17 12-9,-12 13-21,7 7-2,0 1 0,0-1 0,0 0 0,0 1 0,0-1 0,0 1 0,0-1 0,0 1 0,0 0 0,1 0 0,-1 0 0,0 0 0,1 0 0,-1 0 0,1 1 0,-2 1 0,-6 6 30,1 1 0,1 0 1,-1 0-1,2 1 0,-1 0 1,2 0-1,0 1 1,0-1-1,1 1 0,0 0 1,1 1-1,0-1 0,1 1 1,1-1-1,-1 18 0,2-28-22,1 0-1,-1 0 0,1 0 0,-1 0 0,1 0 1,0 0-1,-1-1 0,1 1 0,0 0 0,0-1 1,0 1-1,1 0 0,-1-1 0,0 1 0,1-1 1,-1 0-1,0 1 0,1-1 0,0 0 0,-1 0 1,1 0-1,0 0 0,-1 0 0,1 0 0,0-1 1,0 1-1,0-1 0,0 1 0,0-1 0,2 1 0,9 1-25,0-1-1,0 0 1,20-1-1,-18-1-128,-5 1 63,-1-1 0,1 0 1,-1-1-1,1 0 0,-1 0 1,16-7-1,-22 8 130,0 0 0,0 0 0,0 0 0,-1-1 0,1 1 0,-1-1 0,1 0 0,-1 0 0,1 1 0,-1-2 0,0 1 0,0 0 0,0 0 1,0-1-1,0 1 0,-1-1 0,1 1 0,-1-1 0,1 0 0,-1 0 0,0 1 0,0-1 0,0 0 0,-1 0 0,1-3 0,-1 4-27,0 1 0,-1 0 0,1-1 1,0 1-1,-1 0 0,1 0 0,-1 0 0,0-1 0,1 1 0,-1 0 0,0 0 1,0 0-1,0 0 0,0 0 0,0 0 0,0 0 0,0 1 0,0-1 0,0 0 0,0 0 1,0 1-1,0-1 0,-1 1 0,1-1 0,0 1 0,0 0 0,-1-1 0,1 1 0,0 0 1,0 0-1,-1 0 0,1 0 0,0 0 0,-1 0 0,1 0 0,0 0 0,-1 0 1,-1 1-1,-1 0 11,1-1 0,-1 1 0,1-1 0,-1 1 1,1 0-1,-1 0 0,1 1 0,0-1 0,-1 1 0,1-1 1,0 1-1,0 0 0,-5 5 0,6-5-24,-1 1 0,1-1-1,1 1 1,-1-1 0,0 1 0,0 0-1,1 0 1,0 0 0,0 0 0,0 0-1,0 0 1,0 0 0,0 0 0,1 0-1,-1 1 1,1-1 0,0 0-1,0 0 1,0 0 0,1 1 0,-1-1-1,1 0 1,-1 0 0,1 0 0,0 0-1,1 0 1,-1 0 0,0 0 0,1 0-1,-1 0 1,1-1 0,0 1 0,0-1-1,3 4 1,-2-5 15,0 1 0,-1-1 0,1 1 0,0-1 0,0 0 0,0 0 0,0-1 0,0 1 0,0-1 0,1 1 0,-1-1 0,0 0 0,0 0 0,0 0 0,0-1 0,0 1 0,0-1 0,0 0 0,0 1 0,5-3 0,4-2 94,0 0 1,-1 0-1,18-12 1,-6 0-75,0-1 1,-1-1-1,0-1 1,-2 0-1,-1-2 1,0-1-1,-2 0 1,29-50 0,-43 67 11,0 1 1,0-1-1,-1 1 0,1-1 1,-1 0-1,-1 0 1,1 0-1,-1 0 1,0 0-1,0-11 1,-1 17-46,0 0 0,0-1 0,-1 1 0,1-1-1,0 1 1,0 0 0,0-1 0,-1 1 0,1-1 0,0 1 0,0 0 0,-1-1 0,1 1 0,0 0 0,-1 0 0,1-1 0,0 1 0,-1 0 0,1 0 0,0-1 0,-1 1-1,1 0 1,-1 0 0,1 0 0,0 0 0,-1 0 0,1 0 0,-1-1 0,1 1 0,-1 0 0,1 0 0,0 0 0,-1 0 0,1 1 0,-1-1 0,1 0 0,-1 0 0,1 0-1,0 0 1,-1 0 0,1 0 0,-1 1 0,-19 7-110,6 4 87,1 0 1,1 1-1,0 1 1,1 0-1,1 1 1,0 0 0,1 0-1,-11 24 1,9-19 8,3-5 12,1-4-4,1-1 0,0 1 0,1 0 1,0 1-1,0-1 0,1 1 1,1 0-1,0 0 0,1 0 0,-2 19 1,5-30-6,-1 0-1,0 1 1,0-1 0,1 0 0,-1 0 0,0 0 0,1 0-1,-1 0 1,1 0 0,0 0 0,-1 0 0,1 0-1,0 0 1,-1 0 0,1 0 0,0 0 0,0 0 0,0-1-1,0 1 1,0 0 0,0-1 0,0 1 0,1 0 0,36 8-375,-25-8 113,0-1 0,0-1-1,24-4 1,20-17-3403,-5-13-5502,-30 14-628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4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 10154,'0'-6'10538,"0"20"-10378,-4 9-64,2 8 96,-7 3-128,3 3 0,-1 3-32,-1 3 0,-3-5-1153,0-3-2594,-1-5-5542</inkml:trace>
  <inkml:trace contextRef="#ctx0" brushRef="#br0" timeOffset="1">1 464 14350,'0'0'6726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0:4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215 208 12300,'-132'1'3125,"50"0"2371,703-29-6577,2-33 1529,172-12 1643,755 37-1483,1 74-1045,-1106-23 276,2601 11 2248,-2171-66-2183,-849 38-497,56-6-1342,-31-11-5920,-20-2-3804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8:4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60 10314,'0'0'3737,"-9"6"-2440,-1 4-793,6-6-43,-1 0 1,0 0 0,0 0 0,-1-1 0,1 1 0,-7 2 0,11-3-410,1 1 0,0 0 1,-1-1-1,2 1 0,-1 0 0,0-1 1,1 1-1,-1 0 0,1-1 1,3 7-1,-4-9-13,15 73-186,-3 0 0,5 131 0,-2-13 107,10-38-60,-13-96 14,-3 0 0,2 80 1,2 492 164,0 3 39,-19 394-86,10-897-40,36 237 0,-33-306 45,-1 112 1,-6-107-807,10 82 0,-11-353-94,2 83-83,-58-1826 737,42 1575 1,-34-422-854,39 686 1199,5 0 0,4 0 0,5 0 0,5 0 0,39-183 0,-47 287-80,0 1-1,0 0 1,-1 0 0,0-1-1,0 1 1,0 0 0,0 0-1,0-1 1,-2-4 0,2 8-25,0 1 1,-1-1 0,1 0 0,0 1 0,0-1-1,-1 1 1,1-1 0,-1 0 0,1 1 0,0-1-1,-1 1 1,1-1 0,-1 1 0,1-1 0,-1 1-1,1 0 1,-1-1 0,0 1 0,1 0-1,-1-1 1,1 1 0,-1 0 0,-1-1 0,1 1-11,-1 0-1,1 0 1,-1 1 0,1-1 0,-1 0 0,1 1-1,-1-1 1,1 1 0,-1-1 0,1 1 0,0 0 0,-1-1-1,1 1 1,0 0 0,-2 2 0,1-1-23,0 0 0,0 0-1,0 0 1,1 1 0,-1-1 0,1 0 0,0 1-1,-1 0 1,1-1 0,0 1 0,0 0 0,1-1-1,-1 1 1,1 0 0,-1 0 0,1 5 0,1 55-439,1-33 238,15 529-4346,1 3 2935,27 225 2602,63-5 430,19 450 2766,-125-1187-4073,3 77 105,22 134-1,-14-213-1569,1-18-5376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8:5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796 145 8712,'0'0'668,"-11"6"-636,-7 5 25,2-2-185,0 0 1,0-1-1,-25 9 1,35-15 196,0 0 0,0 0 0,0-1 0,0 0 0,0-1 0,0 1 0,0-1 0,0 0 0,0-1 0,0 1 0,0-1 0,0-1 0,0 1 0,1-1 0,-12-4 0,6 0 765,-13-8 3236,28 8-2716,18 0-1574,229-33 68,231-46-326,-455 79 493,12-4 202,49-17-1,-139 25 1898,-68 8-1355,-196 36 0,217-26-611,-107 19 67,-142 19-174,307-50 31,32-6-78,26-5-140,81-16-56,2 4 1,168-11-1,-207 25-31,343-18-1043,-489 40 875,-260 3 889,117-12-426,84 3-62,-252 52 0,367-53-398,28-9 340,1-1-1,-1 0 1,0 1-1,0-1 1,1 1-1,-1-1 1,0 0-1,1 1 1,-1-1-1,1 0 1,-1 1 0,0-1-1,1 0 1,-1 0-1,1 1 1,-1-1-1,1 0 1,-1 0-1,1 0 1,-1 0-1,0 0 1,1 0 0,-1 0-1,1 0 1,-1 0-1,1 0 1,-1 0-1,2 0 1,56 4-2200,-1-5 294,10 1-1399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8:5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8776,'-39'4'824,"0"3"0,-73 21 0,121-28-70,17-6-499,92-67 700,-117 73-319,-21 5 656,16-3-1219,-8 3 71,0 0 0,0 1 1,1 0-1,0 1 0,0 0 1,1 1-1,-17 15 0,15 13-3870,8-30 342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8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531 48 3171,'0'-2'240,"0"1"-1,0-1 1,-1 1 0,1 0 0,-1-1-1,1 1 1,-1-1 0,1 1-1,-1 0 1,0-1 0,0 1 0,0 0-1,0 0 1,1 0 0,-2 0-1,1 0 1,0 0 0,0 0 0,0 0-1,0 0 1,-1 0 0,1 1-1,0-1 1,-1 0 0,1 1-1,0-1 1,-1 1 0,1 0 0,-4-1-1,-57-6 2310,23 3-2739,33 2 187,-1 1-1,1 0 0,0 0 1,-1 1-1,1 0 1,0 0-1,-1 0 0,1 1 1,0 0-1,0 0 1,-1 0-1,1 1 0,0 0 1,0 0-1,0 1 0,1-1 1,-1 1-1,1 1 1,-1-1-1,1 1 0,0 0 1,0 0-1,1 0 0,-1 1 1,1 0-1,0 0 1,-6 9-1,-7 11-268,2 1 0,0 1 1,2 1-1,-17 50 0,21-55 216,-2 2-306,2 1 0,0 0 0,2 1 0,1-1 1,1 1-1,1 1 0,2-1 0,1 1 0,2 27 0,0-48 275,1 0 0,0 1 1,0-1-1,1 0 0,0 0 1,0 0-1,1-1 0,0 1 0,0-1 1,1 0-1,-1 0 0,9 8 1,10 9-822,44 32 1,-5-3 277,-56-46 708,0 1-1,-1 0 0,0 0 0,0 0 0,-1 0 0,1 1 0,-2 0 0,1 0 0,-1 0 0,0 0 0,-1 0 0,0 1 0,0-1 0,-1 1 0,0-1 1,-1 1-1,0 16 0,-4 8 498,0 0 0,-3 0 1,-13 44-1,-1 3 45,3 31 784,-5 167 0,-10 66-1447,-37 303 824,69-634-793,-24 194 22,-55 220 0,69-372-62,2-15 82,3 1 0,1 0 1,1 49-1,4-72-30,1 1 0,1-1 0,1 0 0,0 0 1,1 0-1,1-1 0,1 1 0,1-1 0,13 26 0,46 61 249,9 16-3994,-52-79 995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8:5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17 10154,'0'-1'105,"0"1"1,1-1-1,-1 1 1,0-1 0,0 1-1,0-1 1,0 1 0,0-1-1,0 1 1,0-1-1,0 1 1,0-1 0,0 1-1,0-1 1,0 1 0,0-1-1,0 1 1,0-1-1,0 1 1,-1 0 0,1-1-1,0 1 1,0-1 0,-1 1-1,1-1 1,0 1-1,-1 0 1,1-1 0,0 1-1,-1 0 1,1-1 0,0 1-1,-1 0 1,1-1-1,-1 1 1,0 0 0,-12 14 873,-11 34-1024,4 6 253,2 1 1,-16 79-1,-8 118 52,39-230-254,-30 276 132,-17 103-655,50-398 420,-6 20-386,6-23 428,0 1 0,0-1 0,0 1 0,0-1 0,0 1 0,-1-1 0,1 1 0,0-1 0,0 1 0,-1-1 0,1 0 0,0 1 0,0-1 0,-1 1 0,1-1 0,0 0 0,-1 1 0,1-1 0,-1 0 0,1 1 0,0-1 0,-1 0 0,1 0 0,-1 1 0,1-1 0,-1 0 0,1 0 0,-1 0 0,1 0 0,-1 1 0,1-1 0,-1 0 0,0 0 0,0-1-66,1 0 0,-1 0 0,0 0 0,1 0 1,-1 0-1,1-1 0,-1 1 0,1 0 0,-1 0 1,1 0-1,0 0 0,0-1 0,-1 1 0,1 0 1,0 0-1,0-1 0,0 1 0,0 0 0,1-2 0,-2-4-681,-4-32-2962,-6-8-1126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8:5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21 173 7623,'0'0'1468,"-4"10"513,0 3-1731,0-1 0,1 1 0,1 0 1,0 0-1,1 0 0,0 1 0,1-1 0,1 0 1,0 0-1,1 0 0,0 0 0,1 0 0,0 0 1,7 16-1,-3-12-154,2 1 0,0-1 0,1 0 0,0-1 0,1 0 0,1-1 0,1 0 0,0-1 0,1-1 0,0 0 0,18 12 0,-25-20-1,1 0 0,0 0 0,0-1 0,0 0 0,0 0 0,1-1 1,-1 0-1,1 0 0,0-1 0,0-1 0,0 1 0,0-1 0,0-1 0,0 0 0,0 0 0,0-1 1,0 0-1,0 0 0,0-1 0,0 0 0,0-1 0,-1 0 0,1 0 0,-1-1 0,13-7 0,5-7 226,-1-1-1,-1 0 1,0-2-1,-2-1 1,0-1-1,27-39 1,100-165-324,-141 213-1,41-74-1688,-11 1-3145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 5029,'0'0'17574,"-6"12"-16677,2-7-741,0 0 8,0 1 0,1-1 0,0 1 1,-1 0-1,2 0 0,-1 0 0,1 1 0,0-1 0,0 0 0,1 1 0,0 0 1,-1 12-1,3-18-146,-1 0 0,1-1 0,-1 1 0,1-1 0,0 1 0,-1-1 0,1 1 1,0-1-1,-1 1 0,1-1 0,0 1 0,0-1 0,-1 0 0,1 1 0,0-1 0,0 0 0,0 0 1,-1 0-1,1 0 0,0 0 0,0 0 0,0 0 0,0 0 0,-1 0 0,1 0 0,0 0 0,1 0 1,26-7 312,-21 3-330,0 0 0,0-1 0,0 0 0,-1-1-1,1 0 1,-1 0 0,5-6 0,27-25-499,-54 86-271,15-46 688,0-1 0,1 1 1,-1-1-1,0 1 0,1-1 0,0 1 0,-1 0 1,1-1-1,0 1 0,1 4 0,-1-7 17,0 1-1,0-1 1,0 1-1,1-1 0,-1 1 1,0-1-1,0 1 1,1-1-1,-1 0 1,0 1-1,0-1 1,1 1-1,-1-1 1,1 0-1,-1 0 0,0 1 1,1-1-1,-1 0 1,1 1-1,-1-1 1,0 0-1,1 0 1,-1 0-1,1 0 0,-1 1 1,1-1-1,-1 0 1,1 0-1,-1 0 1,1 0-1,-1 0 1,2 0-1,1-1-275,1 0 0,-1-1-1,0 1 1,0-1 0,0 1-1,1-1 1,-1 0 0,-1 0-1,1 0 1,0-1 0,0 1-1,-1 0 1,4-6 0,34-50-8485,-21 21 2467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10570,'0'0'9486,"0"10"-8840,-3 121-270,-6 0 0,-5-1 0,-6-1 0,-54 185-1,-94 325-214,132-514-137,23-87 12,2 1 1,-12 77-1,23-114-43,1 0 0,-1-1 0,0 1 0,0 0-1,1-1 1,-1 1 0,1 0 0,0 0 0,-1-1 0,1 1 0,0-1 0,0 1 0,0-1 0,0 1 0,0-1-1,0 0 1,0 1 0,1-1 0,-1 0 0,0 0 0,1 0 0,-1 0 0,1 0 0,-1 0 0,1 0-1,0-1 1,-1 1 0,1-1 0,0 1 0,-1-1 0,1 1 0,0-1 0,0 0 0,-1 0 0,1 0 0,2 0-1,14 1 129,0 0 0,33-4 0,-30 1-34,93-9 562,128-30 0,-36 4-538,-37 16-79,108-18-1658,-226 28-380,74-26 1,-105 30 828,0-2 0,31-17 0,-45 23 165,0-2-1,0 1 1,0-1-1,-1 0 1,1 0-1,6-9 1,-1-5-7236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18514,'0'0'2146,"11"5"-1896,11 4-135,1 1-1,-2 1 0,1 1 0,37 29 0,-51-35-115,0 0-1,-1 1 1,0-1-1,0 1 1,-1 1-1,0 0 1,0 0-1,-1 0 0,0 0 1,0 1-1,-1 0 1,0 0-1,0 0 1,-1 0-1,-1 1 1,3 14-1,-4-7 20,-2-1-1,0 0 1,-1 1 0,-1-1-1,0 0 1,-1 0 0,0-1-1,-2 1 1,0-1 0,-1 0-1,-12 20 1,-12 15-607,-66 81 0,63-89-2320,11-16-1960,3-6-5151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 18770,'0'0'10137,"-11"-6"-9838,7 3-305,-1 0-1,0 0 0,-1 0 1,1 1-1,0 0 0,-1 0 1,1 0-1,-1 1 0,1-1 1,-1 2-1,0-1 0,1 0 1,-1 1-1,0 0 0,0 1 1,1-1-1,-1 1 0,0 0 1,1 0-1,-1 1 0,1 0 0,-1 0 1,-5 3-1,-36 26-278,44-30 264,1 1 0,0 0-1,0 0 1,0 0 0,0 0 0,0 0-1,0 0 1,0 0 0,1 1 0,-1-1 0,1 1-1,0-1 1,-1 1 0,1-1 0,1 1-1,-1 0 1,-1 3 0,3-5 8,-1 0 1,0-1-1,0 1 1,0 0-1,0 0 1,1 0-1,-1-1 1,0 1-1,1 0 1,-1 0-1,1-1 1,-1 1-1,1 0 1,-1-1-1,1 1 1,-1-1-1,1 1 1,-1 0-1,1-1 1,0 1-1,0-1 1,-1 0-1,1 1 1,0-1-1,-1 0 1,3 1-1,24 5-83,-20-5 81,112 15-452,-72-11 23,0 2 0,58 16 0,-103-23 425,1 1 1,0 0-1,-1 0 0,1 0 0,-1 0 0,1 0 0,-1 1 0,1-1 0,-1 1 0,0-1 0,0 1 0,0 0 0,0 0 0,0 0 0,0 0 0,0 0 0,-1 1 0,2 2 1,-2-3 33,-1-1 0,0 1 0,0 0 0,0-1 1,0 1-1,0-1 0,0 1 0,-1 0 1,1-1-1,0 1 0,-1-1 0,1 1 0,-1-1 1,0 1-1,1-1 0,-1 1 0,0-1 1,0 0-1,0 1 0,0-1 0,0 0 0,0 0 1,0 0-1,-1 0 0,1 0 0,0 0 1,0 0-1,-1 0 0,1 0 0,-3 0 0,-12 10 69,-1-1 0,0-1 0,0-1 0,-1 0 0,-1-1 0,1-1 0,-1-1 0,0 0-1,0-2 1,0 0 0,-1-1 0,1-1 0,-29-2 0,46 1-211,1 0-1,-1-1 1,1 1 0,0 0 0,-1-1-1,1 1 1,0-1 0,0 0-1,-1 1 1,1-1 0,0 0 0,0 0-1,0 0 1,0 0 0,0 0-1,0 0 1,0 0 0,0 0 0,0 0-1,0 0 1,1 0 0,-1-1 0,0 1-1,0-2 1,1 1-383,-1 0 0,1-1-1,-1 1 1,1-1 0,0 1 0,0 0 0,0-1 0,0 1-1,0-1 1,1 1 0,-1-1 0,1 1 0,0-4 0,20-30-7936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10570,'0'0'12721,"-1"14"-11696,-5 20-398,-1 0 0,-13 32 0,9-29-442,1 1 0,1 0 0,-3 40 0,11-57-197,-1 62 138,2-77-141,0-1 0,0 1 0,1 0-1,0 0 1,0-1 0,1 1-1,0-1 1,-1 0 0,2 1 0,-1-1-1,4 6 1,-4-16-429,-1 0-1,1 0 1,-1 0-1,0 0 1,-1 1 0,1-1-1,-1-9 1,-1-13 175,0 0 1,-2 0-1,-9-39 1,-17-29 4198,28 93-3183,30 18-599,-18-8-120,5 1-415,1-1 0,0-1-1,1-1 1,31 8 0,32-2-7131,-37-11-2305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15 8584,'0'0'11152,"-9"-2"-8269,5 1-2736,0 0-1,-1 0 1,1 0 0,-1 0 0,1 1 0,-1 0-1,1 0 1,-1 0 0,0 1 0,1-1 0,-1 1-1,1 0 1,0 0 0,-1 1 0,1 0 0,0-1-1,0 1 1,0 0 0,0 1 0,0-1 0,0 1-1,1 0 1,-1 0 0,1 0 0,-4 4 0,3-2-82,-1 1 1,1 0 0,0-1 0,0 2 0,1-1 0,0 0-1,0 1 1,0-1 0,1 1 0,0 0 0,-1 10-1,2-15-54,1 0-1,0 0 0,0 1 0,0-1 0,0 0 0,0 1 0,0-1 0,1 0 1,-1 0-1,1 1 0,-1-1 0,1 0 0,0 0 0,0 0 0,0 0 1,0 0-1,0 0 0,1 0 0,-1 0 0,1 0 0,-1-1 0,1 1 1,-1-1-1,1 1 0,0-1 0,0 1 0,0-1 0,0 0 0,0 0 1,0 0-1,0 0 0,0 0 0,0-1 0,1 1 0,-1 0 0,0-1 0,0 0 1,3 1-1,5-1 23,0 0 0,1 0 0,-1-1 0,0 0 0,0-1-1,0 0 1,0-1 0,-1 0 0,1 0 0,0-1 0,-1 0 0,0-1 0,0 0 0,-1-1 0,1 1 0,-1-2 0,0 1 0,-1-1 0,0 0 0,0-1 0,0 1 0,-1-1 0,0-1 0,0 1 0,-1-1-1,0 0 1,-1 0 0,6-19 0,-9 27-34,-1 1 0,0-1 0,1 0 0,-1 0 0,0 1 0,0-1 0,0 0 0,0 0 0,0 0 0,1 1 0,-1-1 0,0 0 0,-1 0 0,1 0 0,0 1 0,0-1-1,0 0 1,0 0 0,-1 1 0,1-1 0,0 0 0,-1 1 0,1-1 0,0 0 0,-1 1 0,1-1 0,-1 0 0,1 1 0,-1-1 0,0 1 0,1-1 0,-1 1 0,1-1 0,-1 1 0,0-1-1,1 1 1,-1 0 0,0-1 0,0 1 0,1 0 0,-1 0 0,0-1 0,0 1 0,0 0 0,1 0 0,-1 0 0,0 0 0,0 0 0,1 0 0,-1 0 0,0 0 0,0 1 0,0-1 0,1 0-1,-1 0 1,-1 1 0,-3 0-28,0 1-1,1-1 0,-1 1 0,0 0 0,1 0 0,-1 0 0,-5 5 0,3-1-18,1 0 0,0 1 0,0 0 0,1 0 0,0 0 0,0 1 0,-6 13 0,10-18-199,-1 1 0,1-1 0,0 1 0,0-1 0,0 1 0,0 0 1,1 0-1,0-1 0,0 7 0,0-8-92,0-1 0,0 1 1,1 0-1,-1 0 0,1 0 0,0-1 1,-1 1-1,1 0 0,0-1 1,0 1-1,0-1 0,0 1 0,0-1 1,1 1-1,-1-1 0,0 0 1,0 1-1,1-1 0,-1 0 0,3 1 1,26 11-5866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 12364,'0'0'5327,"8"-4"-2214,27-9-610,-34 12-2449,-1 1 0,1 0-1,0 0 1,-1 0 0,1 0-1,0 0 1,0 0 0,-1 0-1,1 0 1,0 0 0,-1 0-1,1 0 1,0 0 0,-1 0-1,1 0 1,0 1 0,-1-1-1,1 0 1,0 1 0,-1-1-1,1 0 1,-1 1 0,1-1-1,-1 1 1,1-1 0,-1 1-1,1-1 1,-1 1 0,1-1-1,-1 1 1,0-1 0,1 1-1,-1 0 1,0-1 0,1 1-1,-1 0 1,0-1 0,0 2-1,6 28 60,-6-25 84,4 59 72,-3 0 1,-2 0 0,-4-1-1,-16 82 1,10-65-166,9-53-58,-1-3-123,-5-44-490,-2-17-526,-2 0-1,-23-47 1,2 6 1298,33 78-178,0-1 0,0 1 1,-1 0-1,1 0 0,0 0 0,0-1 0,0 1 1,0 0-1,0 0 0,0 0 0,0-1 1,0 1-1,0 0 0,0 0 0,0-1 0,0 1 1,0 0-1,0 0 0,0 0 0,0-1 1,0 1-1,1 0 0,-1 0 0,0 0 1,0 0-1,0-1 0,0 1 0,0 0 0,0 0 1,1 0-1,-1 0 0,0-1 0,0 1 1,0 0-1,0 0 0,1 0 0,-1 0 0,0 0 1,0 0-1,0 0 0,1 0 0,-1-1 1,0 1-1,0 0 0,1 0 0,14 1 307,17 8-196,-24-6-143,13 5 31,0-1 0,1-1 0,36 5 0,-51-10-392,0-1 1,0 0-1,0 0 0,-1 0 0,1-1 1,0 0-1,7-3 0,-10 3-213,0-1 0,0 0 1,0 1-1,0-1 0,-1-1 0,1 1 1,-1-1-1,1 1 0,-1-1 0,0 0 1,0 0-1,4-5 0,14-27-6756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4004,'0'0'12935,"-4"11"-11275,-10 25-850,2 0 1,2 1 0,1 0-1,2 0 1,-4 52-1,10-70-675,1 0-1,1 0 1,0-1 0,1 1-1,1 0 1,1-1 0,1 0-1,12 30 1,-6-21-552,-19-43-253,-22-44 284,18 39 475,-1 0-1,-1 0 1,-23-26 0,12 15 1435,70 32 328,5 5-1819,48 4-1615,-33-7-4700,-18-2-4587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10090,'0'0'9454,"3"-8"-6860,5-12-1614,-3 17-128,-4 33 219,0 12-1096,8 431 3170,-10-402-2388,5-142 88,13-73 0,-3 29-811,-9 93-185,-5 22 145,0 0 0,0 0 0,0 0 0,0 0 0,1-1 1,-1 1-1,0 0 0,0 0 0,0 0 0,0 0 0,0 0 0,0 0 0,1 0 0,-1 0 0,0 0 0,0 0 0,0 0 0,0 0 0,1 0 0,-1 0 0,0 0 0,0 0 0,0 0 0,0 0 0,0 0 0,1 0 0,-1 0 0,0 0 0,0 0 0,0 0 0,0 0 0,1 0 0,-1 0 1,0 0-1,0 0 0,0 0 0,0 1 0,0-1 0,0 0 0,0 0 0,1 0 0,-1 0 0,0 0 0,0 0 0,0 1 0,0-1 0,0 0 0,0 0 0,0 0 0,0 0 0,0 0 0,0 1 0,0-1 0,15 39-571,-8-17 672,-4-14-94,0 0 0,1-1 0,0 1 0,1-1 0,-1 0 0,1 0 0,1-1 0,-1 1 0,1-1 1,0-1-1,0 1 0,12 7 0,-12-10 11,0 0 0,0-1 0,0 0 0,0 0 0,1 0 0,-1-1 0,0 0 0,1 0 0,-1 0-1,1-1 1,-1 0 0,1 0 0,-1-1 0,1 0 0,-1 0 0,1-1 0,5-1 0,4-3 25,0 0 1,-1-1-1,0-1 0,18-12 0,19-10 23,-51 30-74,0-1-1,-1 0 1,1 1 0,0 0 0,0-1 0,0 1 0,-1-1-1,1 1 1,0 0 0,0-1 0,0 1 0,0 0 0,0 0-1,-1 0 1,1 0 0,0 0 0,0 0 0,0 0-1,0 0 1,0 0 0,0 0 0,0 0 0,0 1 0,-1-1-1,1 0 1,0 1 0,0-1 0,0 0 0,-1 1-1,1-1 1,0 1 0,0-1 0,-1 1 0,1 0 0,0-1-1,-1 1 1,1 0 0,-1-1 0,1 2 0,8 42-127,-1 4 402,-8-47-237,1 1 0,-1-1 0,1 0-1,-1 1 1,1-1 0,0 0 0,-1 0 0,1 0 0,0 1 0,0-1 0,0 0-1,0 0 1,0 0 0,0-1 0,0 1 0,1 0 0,-1 0 0,0 0-1,0-1 1,1 1 0,-1-1 0,0 1 0,1-1 0,-1 1 0,0-1 0,3 0-1,6 0 50,-1-1-1,1 0 1,-1 0-1,0-1 1,0-1-1,0 1 1,0-2-1,0 1 0,0-1 1,8-5-1,84-55-2603,-89 55 1671,-9 7 389,19-16-2090,-16 2-4529,-5 5-2481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13741,'0'0'10570,"58"46"-20083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129 274 13229,'0'0'7900,"-8"-6"-6875,5 4-954,1 1-60,0-1 0,1 1 0,-1-1 1,0 1-1,0 0 0,0-1 0,0 1 1,0 0-1,0 1 0,0-1 0,-1 0 0,1 0 1,0 1-1,0 0 0,-1-1 0,1 1 1,0 0-1,0 0 0,-1 0 0,1 0 0,0 0 1,-1 1-1,1-1 0,0 1 0,0 0 1,0-1-1,-1 1 0,1 0 0,0 0 1,0 0-1,0 1 0,0-1 0,1 0 0,-1 1 1,0-1-1,-3 4 0,-24 45 266,28-47-198,-1 0 0,1 0 0,0 0 1,0 0-1,0 0 0,1 0 0,-1 0 0,1 0 1,0 0-1,0 0 0,0 0 0,0 0 0,0 1 0,1-1 1,-1 0-1,2 4 0,-1-6 2,0 0-1,0-1 1,0 1 0,0 0-1,0 0 1,0-1 0,0 1 0,0 0-1,1-1 1,-1 1 0,0-1-1,0 1 1,1-1 0,-1 0-1,0 0 1,1 1 0,-1-1-1,0 0 1,1 0 0,-1 0 0,0 0-1,3-1 1,30-5 1095,-19 1-1077,-1-1 0,0 0-1,-1-2 1,1 1 0,-1-2 0,-1 1 0,0-2-1,0 0 1,16-17 0,0-3 66,-2-1 1,31-47-1,-54 74-150,38-64 79,-37 62-89,-1-1 0,0 1 1,0-1-1,-1 0 0,0 0 0,0 0 0,-1 0 0,2-9 0,-21 28-283,-3 17 306,0 1 0,3 0-1,0 2 1,2 0-1,-14 40 1,29-69-17,-22 74 340,22-37-359,1-39-7,1 0 0,-1 0 0,0 0 0,1 0 1,-1 0-1,1 0 0,-1 0 0,1 0 0,0 0 0,-1 0 1,1 0-1,0 0 0,-1 0 0,1 0 0,0-1 0,0 1 1,0 0-1,0-1 0,0 1 0,0 0 0,0-1 0,0 1 0,0-1 1,0 0-1,1 1 0,44 1-3090,-2-16-3832,-12-7-1882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7944,'0'0'9950,"-10"13"-8973,2-3-936,-7 8 1659,-25 38 0,37-51-1488,0 0 0,0-1 0,1 1 0,-1 0 0,1 0 0,1 0 0,-1 1 0,1-1 0,-1 0 0,2 1 0,-1-1 0,0 0 0,1 1 0,0-1 0,2 12 0,-1-16-183,1 0 0,-1 0 0,1 0-1,-1 0 1,1 0 0,0 0 0,-1 0 0,1-1-1,0 1 1,0 0 0,0-1 0,-1 0 0,1 1-1,0-1 1,0 0 0,0 0 0,0 0-1,0 0 1,3-1 0,41-1-567,-28-2-130,-14 3 532,0-1 0,0 1 0,0 1 0,0-1-1,0 1 1,0-1 0,0 1 0,0 0 0,7 1 0,-11 3 276,0-1 0,0 0 1,-1 1-1,1-1 0,-1 0 0,0 1 0,0-1 0,0 0 0,-1 0 0,1 0 1,-4 6-1,-3 2 118,-11 25 2454,19-35-2677,0 0 0,0 0 0,0-1 0,0 1 0,0 0 0,0 0 0,0 0 0,1-1 0,-1 1 0,0 0 0,0 0 0,1-1 0,-1 1 0,0 0 0,1-1 0,-1 1 0,0 0 0,1-1 0,-1 1 0,1 0 0,-1-1 0,1 1 0,0-1 0,-1 1 0,1-1 0,-1 1 0,1-1 0,0 0 0,0 1 0,-1-1 0,1 0 0,0 1 0,0-1 0,-1 0 0,1 0 0,0 0 0,0 0 0,-1 0 0,1 0 0,0 0 0,0 0 0,0 0 0,-1 0 0,1 0 0,1-1 0,7 2-454,-1-1-1,0-1 1,0 1 0,0-1 0,1-1-1,8-2 1,-12 2-403,0 0 0,0 0-1,0-1 1,-1 0 0,1 1 0,-1-2 0,0 1-1,1 0 1,-1-1 0,5-6 0,12-17-5419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29 425 3075,'0'0'17814,"10"-2"-15812,-1-1-1713,0 1 0,1-2-1,-1 1 1,-1-2 0,18-9 0,-23 12-118,0 0 1,1-1-1,-1 1 0,-1-1 1,1 0-1,0 0 1,-1 0-1,1 0 1,-1 0-1,0-1 1,0 1-1,0-1 0,-1 1 1,1-1-1,-1 0 1,0 1-1,0-1 1,0 0-1,0 0 1,-1-7-1,0 10-166,0 0 0,0 0 1,-1 0-1,1 0 0,0 1 0,-1-1 0,1 0 0,-1 0 1,1 1-1,-1-1 0,0 0 0,1 1 0,-1-1 0,0 1 0,1-1 1,-1 1-1,0-1 0,0 1 0,1-1 0,-1 1 0,0 0 1,0-1-1,0 1 0,0 0 0,1 0 0,-1-1 0,0 1 1,0 0-1,0 0 0,0 0 0,0 0 0,0 0 0,1 1 1,-1-1-1,0 0 0,0 0 0,0 0 0,-1 1 0,-36 10-110,31-6 107,0 1 0,0 0-1,0 0 1,1 1 0,0-1-1,0 1 1,0 1 0,1-1 0,0 1-1,1 0 1,0 0 0,-5 12-1,8-18 10,0 1 0,0-1 0,0 1 0,0 0 0,1-1 0,-1 1 0,1 0 0,-1-1 0,1 1-1,0 0 1,0-1 0,0 1 0,1 0 0,-1 0 0,1-1 0,-1 1 0,1 0 0,0-1-1,0 1 1,0-1 0,0 1 0,1-1 0,-1 0 0,0 1 0,1-1 0,0 0 0,0 0 0,0 0-1,-1 0 1,2 0 0,-1-1 0,0 1 0,0-1 0,0 1 0,1-1 0,-1 0 0,1 0 0,-1 0-1,1 0 1,0 0 0,-1 0 0,1-1 0,5 1 0,4 2-13,1-2 0,0 1-1,0-1 1,0-1 0,-1-1 0,1 0-1,0 0 1,0-1 0,-1-1 0,1 0 0,-1 0-1,0-2 1,0 1 0,12-8 0,-11 5 5,0-2 1,-1 1 0,-1-2-1,1 1 1,-1-2 0,-1 0-1,0 0 1,0 0 0,-1-1-1,-1-1 1,13-24 0,4-15 5,-7 15-94,41-65 0,-58 100 96,0 0 0,0 0-1,0-1 1,0 1 0,-1 0-1,1-1 1,-1 1-1,1 0 1,-1-1 0,0 1-1,0-1 1,0 1 0,0 0-1,-1-1 1,1 1-1,-2-5 1,1 4-2,0 0 0,1 0 0,-1 0 0,1 0 0,0-1 0,0 1 0,0 0 0,1 0 0,-1 0 0,1 0 0,1-6 0,3-30 602,-7 27-788,-7 27 31,-8 32 277,1 0 0,3 2 0,1-1 0,3 1 0,2 1 1,2-1-1,3 1 0,4 65 0,-7-129-840,-1 0-1,0 1 1,-1-1 0,-1 1 0,-9-13-1,-22-41-1328,35 57 1811,0 3 372,0 0 1,1 0 0,0-1 0,1 1-1,-3-14 1,5 20-98,0 0 1,0 0-1,0-1 1,0 1-1,0 0 0,0-1 1,0 1-1,1 0 1,-1 0-1,0-1 0,1 1 1,-1 0-1,1 0 1,-1 0-1,1-1 1,0 1-1,0 0 0,-1 0 1,1 0-1,0 0 1,0 0-1,0 1 0,0-1 1,0 0-1,0 0 1,0 1-1,0-1 0,1 0 1,-1 1-1,0-1 1,0 1-1,0-1 0,1 1 1,-1 0-1,0 0 1,0-1-1,1 1 0,-1 0 1,0 0-1,2 1 1,40-4 647,80 7 0,-20 1-4485,-65-5-3573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7944,'0'0'8386,"2"12"-6357,1 36-282,-1 0 1,-9 82-1,-1-39-301,6-64-3045,1-22-5946,1-24-1952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9385,'1'2'10274,"0"7"-5280,1 47-4802,-2 84 101,-4-126-939,4-14 525,0 0-1,0 1 1,-1-1 0,1 0 0,0 0 0,0 0 0,0 1 0,0-1 0,-1 0 0,1 0 0,0 0 0,0 0 0,-1 0-1,1 1 1,0-1 0,0 0 0,0 0 0,-1 0 0,1 0 0,0 0 0,0 0 0,-1 0 0,1 0 0,0 0 0,0 0-1,-1 0 1,1 0 0,0 0 0,0 0 0,-1 0 0,1 0 0,0 0 0,0 0 0,-1 0 0,1-1 0,0 1 0,0 0 0,0 0-1,-1 0 1,1 0 0,0 0 0,0-1 0,0 1 0,-1 0 0,1 0 0,0 0 0,0-1 0,0 1 0,0 0 0,0 0-1,-1 0 1,1-1 0,0 1 0,0 0 0,0 0 0,0-1 0,-6-12-6643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10794,'0'0'14702,"12"-11"-14798,-3 24-1602,2-2-1921,4-2-2403,6-2-3907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11563,'0'0'11056,"-8"5"-9529,-18 9-908,13-8-448,0 1 1,0 1-1,0 0 1,1 0 0,0 2-1,-16 15 1,28-24-183,-1-1 1,1 1-1,0-1 1,0 1-1,0-1 1,0 1-1,0-1 1,0 1-1,0 0 1,0-1-1,0 1 1,0-1-1,1 1 1,-1-1-1,0 1 1,0-1-1,0 1 1,1-1-1,-1 1 0,0-1 1,0 1-1,1-1 1,-1 1-1,1-1 1,-1 1-1,0-1 1,1 0-1,-1 1 1,1-1-1,-1 0 1,1 1-1,-1-1 1,1 0-1,-1 0 1,1 1-1,-1-1 1,1 0-1,-1 0 1,1 0-1,0 0 1,-1 0-1,1 0 0,-1 0 1,1 0-1,-1 0 1,2 0-1,37 6-505,-31-5 326,13 2-181,84 17-732,-94-17 1075,0 0 0,-1 0 0,1 1 0,-1 1 0,0 0 0,0 0 0,10 7 0,-19-11 31,0 0 0,0-1 0,0 1 0,0 0 0,0 0 0,0 0-1,0-1 1,-1 1 0,1 0 0,0 0 0,0 0 0,-1 1 0,1-1 0,0 0 0,-1 0-1,0 0 1,1 0 0,-1 1 0,1-1 0,-1 0 0,0 0 0,0 1 0,0-1 0,0 0 0,0 0-1,0 1 1,0-1 0,-1 2 0,0-1 78,0 1 0,0-1 0,-1 0 0,1 0-1,-1 0 1,0 0 0,0 0 0,0 0 0,0 0 0,0 0 0,0-1-1,-4 3 1,-7 3 600,1-1 1,-1 0-1,-26 7 0,19-8-441,-1-2 0,0 0 0,1-1 1,-25-2-1,44 0-490,0 0 1,1-1-1,-1 1 1,1 0-1,-1-1 1,1 1-1,0 0 0,-1-1 1,1 1-1,-1-1 1,1 1-1,0 0 1,-1-1-1,1 1 0,0-1 1,0 0-1,-1 1 1,1-1-1,0 1 1,0-1-1,0 1 0,0-1 1,-1 1-1,1-1 1,0 0-1,0 1 1,0-1-1,0 1 0,0-1 1,1 0-1,-1 1 1,0-1-1,0 1 1,0-1-1,0 1 0,1-1 1,-1 1-1,0-1 1,1 0-1,4-13-8222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12268,'0'0'11845,"-3"14"-11812,-8 46-5,-5 83 0,14-121-16,2 0 0,0-1 0,2 1 1,0-1-1,1 1 0,2-1 0,0 0 0,9 24 0,-3-26 91,-7-18-167,-4-4-1,0 0-1,-1 1 1,1-1 0,-1 0 0,0 1 0,0-1 0,0 0-1,0 1 1,0-1 0,-2-2 0,-13-20-546,-34-42 1,37 51 800,-1-1 0,2-1 0,0 1 1,2-2-1,-12-25 0,22 44-168,-1-1 0,1 1 0,0-1 0,0 1 0,0 0 1,0-1-1,0 1 0,0-1 0,0 1 0,0-1 0,0 1 0,0-1 0,0 1 0,0-1 0,0 1 0,0-1 1,0 1-1,0 0 0,1-1 0,-1 1 0,0-1 0,0 1 0,1 0 0,-1-1 0,0 1 0,0-1 0,1 1 1,-1 0-1,0-1 0,1 1 0,-1 0 0,0 0 0,1-1 0,-1 1 0,1 0 0,-1 0 0,0-1 0,1 1 1,-1 0-1,1 0 0,-1 0 0,1 0 0,-1 0 0,1 0 0,-1 0 0,1 0 0,-1 0 0,1 0 1,-1 0-1,0 0 0,1 0 0,-1 0 0,1 0 0,-1 0 0,1 1 0,-1-1 0,0 0 0,1 0 0,-1 1 1,1-1-1,40 13-280,-31-10 380,12 4-856,0-1 1,1-1-1,-1-2 1,28 2-1,4-4-5437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250 121 7271,'0'0'15999,"-9"-4"-14942,9 4-1055,-3-2 46,-1 0 0,1 0 0,0 0 0,-1 1 0,1-1 0,-1 1 0,0 0 0,1 0 0,-1 1 0,0-1 0,0 1 0,1 0 0,-1 0 0,0 0 0,0 0 0,1 1 0,-1-1 0,0 1 0,0 0 0,1 0 0,-1 0 0,1 1 0,-1-1-1,1 1 1,0 0 0,-1 0 0,1 0 0,-3 3 0,-9 8-28,0 1-1,1 1 0,1 0 1,0 1-1,-14 24 0,22-32-11,0-1 0,1 2 0,0-1 0,0 1 0,1-1 0,0 1 0,0 0 0,1 0 0,1 0 0,-1 1 0,1-1-1,1 0 1,0 0 0,0 10 0,1-17-1,0-1 0,0 1 1,-1-1-1,1 1 0,0-1 0,0 1 0,0-1 0,0 0 1,0 1-1,1-1 0,-1 0 0,0 0 0,1 0 0,-1 0 0,1 0 1,-1 0-1,1 0 0,-1-1 0,1 1 0,-1-1 0,1 1 0,0-1 1,-1 1-1,1-1 0,0 0 0,-1 0 0,1 0 0,0 0 0,0 0 1,-1 0-1,1 0 0,0 0 0,2-2 0,5 1 67,0 0 1,-1-1-1,1 0 0,-1-1 1,13-5-1,0-3-20,-2 0 1,0-1-1,0-2 1,-1 1-1,-1-2 1,0 0-1,-1-1 0,0-1 1,-2-1-1,0 0 1,-1 0-1,-1-1 1,0-1-1,-2 0 1,0-1-1,-2 0 1,0 0-1,-1-1 0,5-28 1,-13 39-150,-7 19-41,-7 22-23,3 3 139,1 1-1,1 0 1,2 0-1,1 1 1,-2 38-1,9-71 17,0 1 0,0-1-1,0 1 1,0 0 0,0-1-1,0 1 1,1-1 0,-1 1-1,1 0 1,0-1 0,-1 1-1,1-1 1,0 0 0,1 1-1,-1-1 1,0 0 0,1 1-1,-1-1 1,1 0 0,0 0-1,0 0 1,0-1 0,0 1 0,0 0-1,0-1 1,0 1 0,0-1-1,0 0 1,1 0 0,-1 0-1,1 0 1,-1 0 0,1 0-1,-1 0 1,1-1 0,-1 0-1,1 1 1,0-1 0,-1 0-1,1 0 1,0 0 0,3-1-1,2 0-303,-1 0-1,1 0 0,0-1 0,-1 0 1,1 0-1,7-5 0,-9 5-525,1-1 1,-2-1-1,1 1 0,0-1 0,-1 0 0,9-8 1,17-24-6705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2114,'0'0'14051,"-3"12"-11526,-13 48 42,1-7-1730,2 1 0,2 0 0,-6 95 0,17-138-799,-1 1-30,1-1 1,1 1 0,0 0-1,3 13 1,-4-24-4,0 1 1,1-1 0,-1 0 0,0 0 0,1 0 0,-1 0-1,1 0 1,-1 0 0,1 0 0,-1 0 0,1-1 0,0 1-1,-1 0 1,1 0 0,0 0 0,0-1 0,0 1 0,0 0-1,0-1 1,0 1 0,1 0 0,0-1 11,-1 0 0,1 0 1,0 0-1,-1 0 0,1-1 1,-1 1-1,1-1 0,0 1 1,-1-1-1,1 1 0,-1-1 0,0 0 1,1 0-1,-1 0 0,0 0 1,1 0-1,-1 0 0,0 0 1,2-2-1,10-11 31,0-1 0,-2 0 1,0 0-1,0-1 0,-1 0 1,12-29-1,36-110 4,-7-4-197,-61 228-442,-1-29 575,-3 6 84,2 0 0,2 1 0,2 0-1,-2 53 1,9-98-101,1-1 1,0 1-1,0-1 0,0 1 1,0 0-1,1-1 0,-1 1 0,0 0 1,1-1-1,-1 1 0,1-1 1,-1 1-1,1-1 0,0 1 0,-1-1 1,1 0-1,0 1 0,0-1 0,0 0 1,0 1-1,3 1 0,7 1-3156,4-3-3749,-2-1-6968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90 137 11723,'0'0'8221,"9"-2"-4826,0-1-2846,-1 0-1,0-1 0,0 0 0,0 0 1,0-1-1,10-8 0,-16 12-494,0-1 0,1 1 1,-1-1-1,0 0 0,0 0 0,-1 0 1,1 0-1,0 0 0,-1 0 0,1 0 1,-1 0-1,0-1 0,1 1 0,-1-1 1,0 1-1,-1-1 0,1 1 0,0-1 1,-1 0-1,1 1 0,-1-1 0,0 0 1,0 1-1,0-1 0,0 0 0,-1 1 0,1-1 1,-1 0-1,1 1 0,-1-1 0,-2-3 1,2 4-56,0 0 0,-1 1 0,1-1 0,-1 1 0,1-1 0,-1 1 0,0 0 0,0 0 0,1 0 0,-1 0 0,0 0 0,0 0 0,0 0 0,0 0 0,0 1 0,0-1 0,0 1 0,0 0 0,-1 0 0,1-1 0,0 1 0,0 0 0,0 1 0,0-1 0,-3 1 0,0-1-22,0 1-1,0 0 0,0 0 1,0 1-1,0 0 1,0-1-1,1 2 0,-1-1 1,-7 5-1,3 1 10,0 0 0,1 1-1,-1 0 1,2 0 0,-12 17-1,16-22 7,1 1 0,-1-1 0,1 0 0,0 1 0,0-1 0,0 1-1,1 0 1,0 0 0,-1 0 0,2 0 0,-1 0 0,1-1-1,-1 1 1,1 0 0,1 0 0,0 7 0,0-11 6,-1 1-1,1-1 1,-1 0 0,1 0 0,0 0-1,0 0 1,0 0 0,0 0 0,0 0-1,-1 0 1,2 0 0,-1-1 0,0 1-1,0 0 1,0 0 0,0-1 0,0 1-1,1-1 1,-1 1 0,0-1-1,0 0 1,1 1 0,2-1 0,35 2-11,-29-2 0,111-2-169,90 4-239,-218-4 1802,6 1-1289,-1 1 0,0-1 0,1 0 0,-1 0 0,1 0 0,0 0-1,-1 0 1,1-1 0,0 1 0,0 0 0,0-1 0,-1 1 0,1-1 0,0-1 0,-8-13-93,1 0 0,1 0 1,0-1-1,2 0 1,0 0-1,0-1 0,2 0 1,-2-18-1,5 35-1013,28 23-4410,-17-15 3325,1-1 0,-1 1 0,1-2 1,1 0-1,14 4 0,7-1-6998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128 129 13805,'0'0'7394,"-8"-2"-5376,5 2-1979,-1-1 1,1 1 0,0-1 0,0 1 0,0 0 0,0 1 0,0-1 0,-1 0-1,1 1 1,0 0 0,0-1 0,0 1 0,0 1 0,0-1 0,1 0-1,-1 1 1,0-1 0,0 1 0,1 0 0,-1 0 0,1 0 0,0 0-1,-1 0 1,1 1 0,0-1 0,0 1 0,1-1 0,-1 1 0,-2 5-1,-1-2 22,1 0 0,0 1-1,1-1 1,-1 1-1,1 0 1,0 0 0,1 0-1,0 0 1,0 0-1,0 1 1,1-1 0,0 1-1,1-1 1,0 1 0,0-1-1,1 10 1,0-16-44,-1 0 0,1 0 0,0 0 0,-1-1 0,1 1 0,0 0 0,0 0 1,-1 0-1,1-1 0,0 1 0,0 0 0,0-1 0,0 1 0,0-1 0,0 1 0,0-1 1,0 0-1,0 1 0,1-1 0,-1 0 0,0 0 0,0 0 0,0 0 0,0 0 0,0 0 0,0 0 1,0 0-1,1 0 0,-1 0 0,0-1 0,0 1 0,0 0 0,1-2 0,39-15 731,-23 4-693,-1-1 1,0-1-1,-1 0 1,-1-2-1,20-26 1,-5 0-169,28-54 0,-46 64-587,-28 55 636,-7 12 24,-21 39 1,38-61 110,0 1 1,1-1-1,0 1 0,1 0 1,1 0-1,0 0 0,-2 21 1,5-32-55,0 0 0,-1 0 0,1-1 1,1 1-1,-1 0 0,0 0 1,0 0-1,0 0 0,1 0 1,-1-1-1,1 1 0,0 0 1,0 0-1,-1-1 0,1 1 0,0 0 1,0-1-1,0 1 0,1-1 1,-1 1-1,0-1 0,0 0 1,1 0-1,1 2 0,0-2 17,0 1 0,0-1 0,0 0 0,1 0 0,-1 0-1,0-1 1,1 1 0,-1-1 0,0 1 0,1-1 0,-1 0 0,6-1-1,2-1 20,1 0-1,-1-1 1,0 0-1,1 0 0,-1-1 1,-1-1-1,12-6 0,75-60-89,-108 104-401,7-26 501,1 0 0,1 0-1,-1 0 1,1 1 0,-2 9-1,4-16-32,0 0-1,-1 0 0,1 0 1,0 1-1,0-1 0,0 0 1,0 0-1,0 0 0,0 0 0,0 1 1,0-1-1,1 0 0,-1 0 1,0 0-1,1 0 0,-1 0 1,1 0-1,-1 0 0,1 0 0,-1 0 1,1 0-1,0 0 0,-1 0 1,1 0-1,0 0 0,0 0 1,0-1-1,0 1 0,0 0 0,0-1 1,0 1-1,0-1 0,0 1 1,0-1-1,0 1 0,0-1 1,0 0-1,0 1 0,0-1 1,1 0-1,1 0 0,8 0 43,1-1 0,-1-1 0,0 0-1,0 0 1,0-1 0,0-1 0,-1 0-1,1 0 1,-1-1 0,0 0 0,0-1 0,17-13-1,41-20-897,-67 38 812,0 0 1,-1 1-1,1-1 0,0 1 1,-1-1-1,1 1 1,0-1-1,0 1 0,0-1 1,-1 1-1,1 0 1,0 0-1,0-1 0,0 1 1,0 0-1,0 0 1,-1 0-1,1 0 0,0 0 1,0 0-1,0 0 1,0 0-1,0 0 0,0 1 1,-1-1-1,1 0 0,0 1 1,0-1-1,0 0 1,-1 1-1,1-1 0,0 1 1,0-1-1,-1 1 1,1-1-1,0 1 0,-1 0 1,1-1-1,-1 1 1,1 0-1,-1-1 0,1 1 1,0 1-1,0 3 22,-1 0 0,1 1 0,-1-1 0,0 0 0,0 1 0,-2 7 0,1 23 482,2-35-480,-1 0 1,0-1-1,0 1 1,1 0 0,-1-1-1,0 1 1,1-1-1,-1 1 1,1-1 0,-1 1-1,1-1 1,-1 1 0,1-1-1,-1 1 1,1-1-1,-1 0 1,1 1 0,0-1-1,-1 0 1,1 1-1,0-1 1,-1 0 0,1 0-1,0 0 1,-1 0 0,1 0-1,0 0 1,-1 1-1,1-2 1,0 1 0,-1 0-1,1 0 1,0 0-1,-1 0 1,1 0 0,0 0-1,-1-1 1,1 1 0,0 0-1,0-1 1,2 0-183,-1 0 0,0 0 0,0 0 0,0 0-1,1 0 1,-1 0 0,0-1 0,0 1 0,-1-1 0,4-3 0,6-14-3784,-1-5-3058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19 7431,'1'-1'18807,"3"-3"-15367,6-10-3266,-24 29 34,1 1 0,0 0-1,1 0 1,0 2 0,2-1 0,0 2-1,1-1 1,0 1 0,2 0-1,-9 38 1,13-41-138,1 0 0,0 1 1,2 26-1,0-26-41,0-15 2,1 0-1,-1 0 1,1 0 0,0 0 0,0-1 0,-1 1 0,1 0-1,0-1 1,0 1 0,1-1 0,-1 1 0,0-1 0,0 1 0,1-1-1,-1 0 1,1 1 0,-1-1 0,1 0 0,-1 0 0,1 0-1,0 0 1,0-1 0,-1 1 0,1 0 0,0-1 0,0 1 0,0-1-1,0 0 1,0 0 0,0 1 0,-1-1 0,1 0 0,0-1 0,0 1-1,0 0 1,2-1 0,1 1-308,-1-1 1,0 0-1,0 1 0,0-1 1,0-1-1,0 1 0,0 0 1,3-3-1,-5 3-403,0 0 1,-1 0-1,1 0 1,-1 0-1,1 0 1,-1 0-1,0-1 0,1 1 1,-1 0-1,0-1 1,0 1-1,0-1 1,0 0-1,0 1 1,0-1-1,-1 0 0,2-2 1,-1-10-9699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3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15727,'0'0'9705,"-9"49"-10602,13-43-4035,5-1-7945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5 7655,'0'0'16437,"-8"-1"-15663,5 0-761,1 0-1,-1 1 0,0-1 0,0 1 1,0 0-1,0 0 0,0 0 1,0 0-1,0 1 0,0-1 1,0 1-1,0 0 0,0 0 1,1 0-1,-1 0 0,0 0 1,1 0-1,-1 1 0,0-1 1,1 1-1,0 0 0,-1 0 1,1 0-1,0 0 0,-2 3 0,1-2-28,-2 2 138,0 0 0,0 0-1,0 1 1,1 0 0,0 0-1,0 0 1,0 0 0,1 1-1,0-1 1,1 1 0,-1 0-1,1-1 1,-2 12-1,5-17-99,0 0-1,0 1 0,1-1 1,-1-1-1,0 1 0,1 0 1,-1 0-1,0 0 0,1-1 1,-1 1-1,1-1 0,-1 1 0,1-1 1,-1 1-1,1-1 0,0 0 1,-1 0-1,1 0 0,-1 0 1,1 0-1,-1 0 0,4-1 1,42-2-150,45-31-1099,-91 34 1243,-24 35-193,18-23 328,1 1-1,1 0 0,0 0 0,0 0 0,2 1 1,-1-1-1,2 16 0,-1-10 94,0 0 0,-1-1 0,-5 21 1,0-13 3,-1-1 0,-1 1 0,-2-2 0,0 1 1,-2-1-1,0-1 0,-1-1 0,-2 0 1,0 0-1,-2-2 0,0 0 0,-1-1 1,-29 22-1,47-40-240,0 0 1,0 0-1,0 0 1,0 0-1,0 0 1,0-1-1,0 1 1,0 0 0,0-1-1,0 1 1,-1-1-1,1 0 1,0 1-1,0-1 1,-1 0-1,1 0 1,0 1-1,-1-1 1,1 0-1,0 0 1,0-1-1,-1 1 1,1 0-1,0 0 1,-1-1-1,1 1 1,0 0 0,-2-2-1,1 0 21,1 1-1,-1-1 1,1 0 0,0 0-1,0 0 1,0 0-1,0 0 1,0 0 0,0 0-1,1-1 1,-1 1 0,1 0-1,-1 0 1,1-5-1,-1-7 90,1-1 0,1 0 0,0 0-1,3-14 1,1 11-433,0 1 0,2 0 0,-1 0 0,2 0 0,0 1-1,1 0 1,1 1 0,1 0 0,12-15 0,-6 11-412,0 1 1,2 0-1,0 1 0,0 1 1,44-26-1,-20 21-3688,0 0-4415,-32 13 2649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52 8168,'0'0'18764,"3"-8"-17056,8-25-683,-11 33-1011,0-1 0,0 1-1,0-1 1,0 1 0,0-1-1,0 1 1,-1-1 0,1 1-1,0-1 1,0 1 0,-1 0 0,1-1-1,0 1 1,0-1 0,-1 1-1,1 0 1,-1-1 0,1 1-1,0 0 1,-1 0 0,1-1-1,-1 1 1,1 0 0,0 0-1,-1-1 1,1 1 0,-1 0-1,1 0 1,-1 0 0,1 0-1,-1 0 1,1 0 0,-1 0-1,1 0 1,-1 0 0,1 0-1,-1 0 1,1 0 0,-1 0-1,1 0 1,-1 0 0,1 1-1,-1-1 1,-21 3-103,16-1 92,-1 0 0,1 1 0,0 0 0,0 0 0,-10 7 0,14-9-42,0 1 1,0-1-1,0 1 0,0 0 1,0-1-1,0 1 0,0 0 1,0 0-1,1 0 0,-1 0 1,1 0-1,0 1 0,-1-1 1,1 0-1,0 1 0,1-1 1,-2 6-1,2-7-10,0 0 0,1 1 0,0-1 0,-1 1 0,1-1 0,0 0 0,0 0 0,0 1 0,0-1 0,0 0 0,0 0 0,0 0 0,0 0 0,0 0 0,0 0 0,1 0 0,-1-1 0,0 1 0,1 0 0,-1-1 0,0 1 0,1-1-1,1 1 1,44 13-1457,-32-10 826,-14-4 636,12 4-296,0 1 0,-1 0-1,1 0 1,13 9-1,-24-14 385,-1 1-1,0 0 0,1-1 0,-1 1 1,0 0-1,1 0 0,-1 0 0,0 0 0,0 0 1,0 0-1,0 0 0,0 0 0,0 1 1,0-1-1,0 0 0,0 1 0,0-1 1,-1 1-1,1-1 0,-1 0 0,1 1 1,-1-1-1,0 1 0,1 0 0,-1-1 0,0 1 1,0-1-1,0 1 0,0-1 0,0 1 1,0-1-1,-1 1 0,1 0 0,0-1 1,-1 1-1,1-1 0,-1 0 0,0 1 1,1-1-1,-1 1 0,0-1 0,0 0 1,0 0-1,0 1 0,0-1 0,0 0 0,0 0 1,-1 0-1,-1 1 0,-10 8 102,-1-1 0,0 0 0,-1-1 0,0 0 0,0-1 0,0-1 0,-1 0 0,0-2 0,0 1 0,-1-2 0,-27 2 0,27-5-2862,5-3-3449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323 208 7527,'3'-8'1276,"-1"0"-170,1 0 1,-1-1-1,-1 1 0,1 0 0,-2-1 1,1 1-1,-1-1 0,0 1 0,-1-1 1,0 1-1,0-1 0,-4-12 0,3 16-919,0 1 0,0-1 0,0 1 0,0 0 0,-1 0 0,1 0-1,-1 0 1,0 0 0,0 0 0,0 1 0,-1 0 0,0-1 0,1 1-1,-1 1 1,0-1 0,0 0 0,0 1 0,-1 0 0,1 0-1,-1 0 1,1 1 0,-1-1 0,1 1 0,-1 0 0,-9 0 0,9 0-183,1 1 0,-1 0 1,0 0-1,0 1 1,0 0-1,1-1 0,-1 2 1,0-1-1,1 0 1,-1 1-1,1 0 0,0 0 1,-1 0-1,-5 5 1,2-1-13,1 0-1,-1 1 1,1 0 0,1 0 0,0 1 0,-10 14 0,2 2-11,1 0 0,1 1 0,2 1 0,-9 31 0,11-30 12,1 0-1,-3 36 1,9-55 2,0 1 1,0-1 0,1 1-1,1-1 1,-1 0 0,1 1-1,1-1 1,-1 0-1,1 0 1,1 1 0,6 14-1,-7-20 9,1 0 0,-1 0 0,1 0 0,0 0-1,0 0 1,-1-1 0,2 0 0,-1 1-1,0-1 1,0 0 0,1 0 0,-1-1 0,1 1-1,0-1 1,-1 1 0,1-1 0,0 0 0,0-1-1,0 1 1,0-1 0,0 0 0,0 0-1,0 0 1,-1 0 0,1 0 0,0-1 0,7-2-1,2 0 68,0-1 0,0 0 1,-1-1-1,1-1 0,-1 1 0,20-15 0,-12 6 144,-1-1 0,0-1 0,-1-1 0,-1 0 1,0-2-1,21-30 0,-30 36-153,0 0 0,0 0 1,-1-1-1,-1 0 0,0 0 0,-1-1 0,-1 0 1,0 0-1,-1 0 0,-1 0 0,1-24 0,-2 38-110,-1 0 0,0 0 0,0 0 0,0 0 0,0 0 0,0 0 0,0 0 0,0 0 1,0 0-1,0 0 0,0 0 0,0 0 0,-1 0 0,1 0 0,0 0 0,-1 0 0,1 0 0,-1 0 0,1 1 0,-1-1 0,1 0 0,-1 0 0,0 0 0,1 1 0,-1-1 0,0 0 0,1 1 0,-1-1 0,0 1 0,0-1 0,0 1 0,0-1 0,0 1 0,1 0 0,-1-1 0,0 1 0,0 0 0,0 0 0,0-1 0,0 1 0,0 0 0,0 0 0,0 0 0,0 0 0,0 0 0,0 1 0,0-1 0,0 0 0,0 0 0,-1 1 0,-1 0-646,-1 1 0,1-1-1,0 1 1,0 0 0,0-1 0,0 2 0,0-1-1,0 0 1,1 0 0,-1 1 0,1 0 0,-1-1-1,-1 4 1,-6 12-5258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15150,'0'0'9140,"1"15"-8420,-2 30 133,-12 80 0,-4 53-413,17-177-437,0 1-1,0-1 0,1 0 1,-1 1-1,0-1 0,0 0 1,1 1-1,-1-1 0,1 0 0,-1 1 1,1-1-1,-1 0 0,1 0 1,0 0-1,0 1 0,0-1 1,-1 0-1,1 0 0,0 0 1,0-1-1,0 1 0,1 0 1,-1 0-1,0 0 0,0-1 0,0 1 1,1 0-1,-1-1 0,0 0 1,0 1-1,1-1 0,-1 0 1,0 1-1,1-1 0,-1 0 1,1 0-1,-1 0 0,0 0 0,1 0 1,-1 0-1,0-1 0,1 1 1,-1 0-1,0-1 0,3 0 1,10-3 25,0 0 1,-1-1-1,20-9 1,-19 8-95,-10 4 58,11-4-62,0 1 0,0 0 0,29-5 0,-41 9 54,1 1-1,-1 0 1,0 0 0,0 0-1,0 0 1,0 0-1,1 1 1,-1 0-1,0-1 1,0 1 0,4 2-1,-6-2 9,1 0 0,-1 0 0,1 0 0,-1 0 1,0 0-1,0 0 0,1 1 0,-1-1 0,0 0 0,0 1 0,0-1 0,-1 1 0,1-1 0,0 1 0,0 0 0,-1-1 0,1 1 0,-1 0 1,0-1-1,1 1 0,-1 0 0,0 1 0,1 2 102,-1-1 0,0 1 0,0-1 1,0 1-1,-1-1 0,1 1 0,-1-1 0,0 1 0,0-1 1,-1 0-1,1 0 0,-1 1 0,0-1 0,0 0 0,-1 0 1,1-1-1,-1 1 0,1-1 0,-1 1 0,-1-1 1,1 0-1,0 0 0,-1 0 0,1 0 0,-1-1 0,0 1 1,0-1-1,0 0 0,-8 3 0,-1-1 119,-1 0 1,0-1-1,1 0 1,-1-1-1,0-1 0,0 0 1,0 0-1,-22-4 1,4-7-823,19-1-2758,10-4-8235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145 166 13933,'0'0'3166,"-2"-9"-107,-9-31-577,11 39-2423,-1 0 0,0-1 0,1 1 0,-1 0 0,0 0 1,1 0-1,-1 0 0,0 0 0,0 0 0,0 0 0,0 1 0,0-1 0,0 0 0,0 0 0,0 1 0,0-1 0,-1 0 1,1 1-1,0-1 0,0 1 0,0 0 0,-1-1 0,1 1 0,0 0 0,-1 0 0,1 0 0,0 0 0,0 0 0,-1 0 0,1 0 1,0 0-1,-3 1 0,1 0-61,0 0 1,-1 0-1,1 0 0,0 1 1,0-1-1,0 1 1,0-1-1,0 1 1,1 0-1,-4 3 1,-1 3 6,1 1 0,0 1 0,0-1 0,1 1 0,0 0 0,0 0 0,1 1 0,1-1 0,0 1 0,0 0 0,1-1 0,1 1 0,-1 1 0,2-1 0,0 0 0,1 17 0,-1-27-2,1 1 1,-1-1-1,0 1 0,0-1 0,1 0 1,-1 1-1,1-1 0,-1 1 1,1-1-1,0 0 0,0 0 0,-1 1 1,1-1-1,0 0 0,0 0 1,0 0-1,0 0 0,0 0 0,0 0 1,1 0-1,-1 0 0,0-1 1,0 1-1,1 0 0,-1-1 0,0 1 1,1-1-1,-1 1 0,1-1 0,-1 1 1,1-1-1,-1 0 0,1 0 1,-1 0-1,0 0 0,1 0 0,-1 0 1,1-1-1,-1 1 0,1 0 1,-1-1-1,1 1 0,-1-1 0,3 0 1,3-2 52,1 0 0,-1 0-1,0-1 1,0 1 0,0-2 0,12-8 0,-1-4 95,-2 0 1,1 0-1,-2-2 0,-1 0 0,17-29 1,-23 35-71,-1-1 0,0 0 0,-1 0 0,-1 0 0,0 0 1,-1-1-1,-1 0 0,0 0 0,1-24 0,-20 52-641,4 8 568,1 1 0,1 1 1,1 0-1,1 0 0,0 1 0,2 0 1,1 0-1,-2 36 0,6-52 17,0 1-3,0-1 0,1 1 0,0 0 0,1-1-1,1 11 1,-2-17-12,1 0 0,-1-1-1,1 1 1,0 0 0,0 0-1,-1-1 1,1 1 0,0 0 0,0-1-1,1 1 1,-1-1 0,0 1 0,0-1-1,1 0 1,-1 0 0,1 0-1,-1 1 1,1-1 0,-1 0 0,1-1-1,0 1 1,-1 0 0,1 0-1,0-1 1,0 1 0,0-1 0,0 0-1,3 1 1,4-1 44,1 0 0,0-1 1,0 0-1,-1 0 0,1-1 0,-1-1 0,1 0 0,-1 0 0,0 0 1,0-1-1,0-1 0,-1 0 0,0 0 0,1 0 0,-2-1 0,11-9 0,-3 1-16,-1 0 0,0 0 0,-1-1 0,0-1-1,-1 0 1,-1-1 0,9-19 0,-11 18-263,-9 21-8,-15 37-110,1-6 391,9-23-27,2 1-1,-1-1 1,1 1 0,1 0 0,0-1 0,1 1 0,0 0-1,1 0 1,1 19 0,0-29-9,0-1 0,0 1 1,-1-1-1,1 1 0,0-1 0,1 1 0,-1-1 0,0 0 0,0 1 1,0-1-1,1 0 0,-1 0 0,1 0 0,-1 0 0,1 0 1,-1-1-1,1 1 0,0 0 0,-1-1 0,1 1 0,0-1 0,-1 1 1,1-1-1,0 0 0,0 0 0,-1 0 0,1 0 0,0 0 1,0 0-1,2-1 0,4 1 113,1-1 1,-1 0-1,1-1 0,15-5 1,-7 0-53,-1-1 1,0-1 0,0 0 0,-1-1-1,0 0 1,-1-1 0,17-17 0,-21 18-51,-1 1 1,0-2-1,0 1 1,-1-1-1,-1 0 1,0-1-1,0 0 1,-1 0-1,-1 0 1,6-20-1,-10 6-46,-1 25 11,0 1-1,0-1 0,0 1 1,0-1-1,0 1 0,-1-1 1,1 1-1,0-1 0,-1 1 0,1-1 1,0 1-1,-1 0 0,1-1 1,0 1-1,-1-1 0,1 1 1,-1 0-1,1-1 0,-1 1 1,1 0-1,-1 0 0,1-1 0,-1 1 1,0 0-1,-1 0-7,0 0 0,0 0 0,0 1 0,0-1 0,1 1 0,-1 0 0,0 0 0,0-1 0,1 1 1,-1 0-1,0 0 0,1 1 0,-1-1 0,1 0 0,0 0 0,-1 1 0,1-1 0,0 1 0,0-1 0,0 1 0,-2 2 0,-9 13 37,1 1-1,-16 35 1,24-47 23,0 1 1,1-1-1,-1 1 1,2-1-1,-1 1 1,1 0-1,0-1 1,0 1-1,1 0 1,0 0 0,0 0-1,2 13 1,-1-18-22,0-1 0,0 1 1,0-1-1,0 0 0,1 0 1,-1 1-1,0-1 1,1 0-1,-1 0 0,0 0 1,1 0-1,-1-1 0,1 1 1,0 0-1,-1 0 0,1-1 1,0 1-1,-1-1 0,1 0 1,0 1-1,-1-1 1,1 0-1,0 0 0,0 0 1,-1 0-1,3-1 0,48-6 596,-44 4-557,1 0-1,0-1 1,-1 0 0,0-1 0,0 0 0,0 0 0,-1-1 0,13-11 0,-16 13-189,0 0 0,-1 0 0,1 0 0,-1 0 0,0-1 0,0 0 0,0 1 0,0-1 0,-1 0 0,0-1 0,0 1 0,-1 0 0,1 0 0,-1-1 0,1-9 0,-2 14-7,0 1 0,0-1 0,0 1 0,0 0 0,0-1 0,0 1 1,0-1-1,0 1 0,-1-1 0,1 1 0,0-1 0,0 1 0,0-1 0,-1 1 0,1 0 0,0-1 1,0 1-1,-1-1 0,1 1 0,0 0 0,-1-1 0,1 1 0,-1 0 0,1-1 0,0 1 0,-1 0 0,1 0 1,-1 0-1,1-1 0,-1 1 0,1 0 0,0 0 0,-2 0 0,-20 2-3701,-19 19-5842,19-4 2175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19218,'0'0'6855,"35"50"-18803,-25-31 257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 20147,'0'0'8739,"-10"-2"-8344,0 0-382,-1 0 1,1 1-1,-1 0 0,1 1 1,-1 0-1,-16 2 1,25-1-55,0-1 0,-1 0 1,1 1-1,-1-1 0,1 1 1,0 0-1,-1 0 0,1 0 1,0 0-1,0 0 1,0 0-1,0 1 0,0-1 1,0 1-1,0-1 0,0 1 1,0 0-1,1 0 0,-1 0 1,1 0-1,0 0 0,-1 0 1,1 0-1,0 0 1,0 1-1,0-1 0,0 0 1,1 1-1,-1-1 0,1 0 1,-1 1-1,1-1 0,0 1 1,0-1-1,0 1 1,0-1-1,1 1 0,-1-1 1,1 4-1,0-4-6,0 1 1,0 0-1,1-1 1,-1 1-1,1-1 1,-1 0-1,1 0 0,0 1 1,0-1-1,0 0 1,0 0-1,0-1 1,0 1-1,0 0 0,1-1 1,-1 1-1,1-1 1,-1 0-1,1 0 1,5 2-1,64 16-661,-51-15 408,-14-2 252,0 0 0,0 0 0,0 0-1,-1 1 1,1 0 0,-1 0 0,0 1 0,10 6 0,-15-8 46,1-1 1,-1 0 0,0 1 0,0-1-1,1 1 1,-1-1 0,0 1 0,0 0-1,-1-1 1,1 1 0,0 0 0,0-1-1,-1 1 1,1 0 0,-1 0 0,0 0 0,1 0-1,-1 0 1,0-1 0,0 1 0,0 0-1,-1 0 1,1 0 0,0 0 0,-1 0-1,1 0 1,-1-1 0,1 1 0,-1 0-1,0 0 1,0-1 0,0 1 0,0-1 0,0 1-1,0-1 1,0 1 0,-3 1 0,-1 3 43,0 0 1,-1-1-1,0 0 1,0 0 0,0 0-1,0-1 1,-1 0-1,0 0 1,-14 5 0,17-7-292,-1 0 0,0-1 0,0 0 0,0 0 0,1 0 0,-1-1 1,0 0-1,0 0 0,0 0 0,-6-1 0,9 1-83,1 0 0,0-1 0,0 1 0,0-1 0,0 1 0,-1-1 0,1 1 0,0-1 0,0 0 0,0 1 0,0-1-1,0 0 1,0 0 0,1 0 0,-1 0 0,0 0 0,0 0 0,0 0 0,1 0 0,-1 0 0,1 0 0,-1 0 0,1 0 0,-1 0 0,1-1 0,0 1 0,-1 0 0,1 0 0,0-2 0,-1-23-11269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12684,'10'0'2061,"100"0"7633,-108 0-9512,0-1 0,0 1-1,0-1 1,0 0 0,0 0-1,0 0 1,0 0 0,-1 0-1,1 0 1,0 0 0,-1-1-1,1 1 1,0-1 0,-1 1-1,0-1 1,1 1 0,-1-1 0,0 0-1,0 0 1,0 0 0,0 0-1,0 0 1,0 1 0,-1-2-1,1 1 1,-1 0 0,1 0-1,-1-4 1,1 5-170,-1-1 1,0 1-1,0-1 0,1 0 1,-1 1-1,0-1 0,0 0 0,0 1 1,-1-1-1,1 1 0,0-1 0,-1 0 1,1 1-1,-1-1 0,1 1 1,-1-1-1,0 1 0,1-1 0,-1 1 1,0 0-1,0-1 0,0 1 1,0 0-1,-1 0 0,1 0 0,0-1 1,0 1-1,-1 0 0,1 1 0,0-1 1,-1 0-1,1 0 0,-1 1 1,1-1-1,-1 1 0,1-1 0,-1 1 1,0-1-1,-2 1 0,-1 0-23,1 1 0,0-1-1,-1 1 1,1 0 0,0 0 0,0 1-1,0-1 1,0 1 0,0 0 0,0 0-1,0 0 1,0 1 0,1-1 0,-1 1-1,1 0 1,0 0 0,0 0-1,0 0 1,0 1 0,1-1 0,-1 1-1,1 0 1,0-1 0,-3 7 0,1-2-13,0 1 1,0 0-1,1 0 1,1 0 0,-1 0-1,1 1 1,1-1-1,0 1 1,0-1-1,1 16 1,0-22-52,1 0 1,-1 0-1,1 0 1,0 0-1,0 0 1,0 0-1,0-1 0,0 1 1,1 0-1,-1-1 1,1 1-1,0-1 0,0 1 1,0-1-1,0 0 1,0 0-1,0 0 0,1 0 1,-1 0-1,1 0 1,-1-1-1,1 1 1,-1-1-1,1 0 0,0 0 1,4 2-1,3-1-948,1 0 0,-1 0-1,1-1 1,-1 0 0,1-1 0,12-1-1,27-3-12957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70 13677,'0'0'11445,"-2"9"-11487,-6 34 53,2 1 1,2 0 0,1 0 0,7 70-1,-4-112-7,0 0 0,0 0 0,0 0 0,1 0 0,-1 0 0,1 0 0,-1 0 0,1 0 0,0 0 0,0-1 0,-1 1 0,1 0 0,1 0 0,-1-1 0,0 1 0,0 0 0,1-1 0,-1 1 0,1-1 0,-1 0-1,1 1 1,-1-1 0,1 0 0,0 0 0,0 0 0,0 0 0,-1-1 0,1 1 0,0 0 0,0-1 0,0 1 0,0-1 0,0 0 0,0 0 0,0 1 0,0-1 0,1-1 0,2 1 0,1-1 40,1-1 0,0 0 0,0 0 1,-1 0-1,1-1 0,-1 0 0,0 0 0,1-1 1,-2 1-1,7-6 0,11-11 117,-1 0-1,-1-2 1,-1 0-1,-1-1 1,-1-1-1,-1-1 1,-1-1-1,-2 0 1,0 0-1,-2-2 1,-1 0-1,-1 0 1,7-34 0,-52 142-829,14-25 693,11-32-32,0 0 0,2 1 0,0 0 0,2 0 0,1 1-1,1 0 1,-2 31 0,6-55 8,0 0 1,0 0-1,1 0 0,-1 0 0,0 0 1,0 0-1,0 0 0,1 0 0,-1 0 0,0 0 1,1-1-1,-1 1 0,1 0 0,-1 0 1,1 0-1,-1-1 0,1 1 0,0 0 0,-1-1 1,1 1-1,0 0 0,0-1 0,-1 1 1,1-1-1,0 1 0,1 0 0,1 0 11,-1-1-1,1 1 1,0-1 0,-1 0-1,1 0 1,0 0-1,-1 0 1,1 0-1,4-1 1,3-1 32,0-1 0,-1 0 0,1 0 0,13-8 0,90-64 90,-80 51-97,52-29 0,-59 45-102,-25 8 55,-1 1-1,1-1 1,-1 0 0,1 0-1,0 0 1,-1 0 0,1 1 0,0-1-1,-1 0 1,1 1 0,-1-1-1,1 0 1,-1 1 0,1-1 0,-1 1-1,1-1 1,-1 1 0,1-1-1,-1 1 1,1-1 0,-1 1 0,1 0-1,0 3-17,0 1 0,0-1 0,0 0 0,-1 1 0,1-1 1,-1 1-1,0-1 0,-1 5 0,1 4 159,-1-1-73,0-1 0,-1 1 0,0-1 0,-5 15 0,-6 28 688,13-53-730,1-1 0,-1 0 1,0 0-1,0 1 0,0-1 1,1 0-1,-1 0 0,0 1 1,0-1-1,1 0 0,-1 0 1,0 0-1,0 1 0,1-1 0,-1 0 1,0 0-1,1 0 0,-1 0 1,0 0-1,1 0 0,-1 0 1,0 0-1,1 0 0,-1 0 1,0 0-1,1 0 0,-1 0 1,0 0-1,0 0 0,1 0 1,-1 0-1,0 0 0,1 0 1,-1 0-1,0 0 0,1-1 1,-1 1-1,0 0 0,1 0 1,15-6 291,61-43 224,-66 40-597,0 1-1,1 0 1,0 1 0,0 0 0,0 1-1,1 0 1,0 1 0,0 0-1,0 1 1,0 1 0,19-3 0,-30 6 50,-1 0 1,0 0 0,0 0-1,0 0 1,0 0 0,0 0-1,0 0 1,0 1 0,0-1-1,0 0 1,0 1 0,0-1-1,0 1 1,0-1 0,0 1-1,0 0 1,-1-1-1,1 1 1,0 0 0,0 0-1,-1-1 1,1 1 0,0 0-1,-1 0 1,1 0 0,-1 0-1,1 0 1,-1 0 0,1 0-1,-1 0 1,1 1 0,2 43-129,1 0 280,-4-44-125,0 0 1,1 0 0,-1 0-1,0 0 1,1 0 0,-1 0-1,1 0 1,-1 0 0,1 0-1,0 0 1,-1 0 0,1 0-1,0 0 1,0 0 0,-1-1-1,1 1 1,0 0-1,0-1 1,0 1 0,0-1-1,0 1 1,0-1 0,0 1-1,0-1 1,0 0 0,0 1-1,1-1 1,-1 0 0,2 0-1,5-1 50,1 0 0,-1-1-1,0 0 1,0 0 0,0-1 0,0 0-1,0-1 1,-1 0 0,1 0 0,-1 0-1,0-1 1,9-8 0,22-12-117,-34 23 41,9-7-324,1 1 0,0 0 0,1 1 0,0 1 0,0 0 0,0 1 0,24-4 0,-38 9 271,-1 0-1,1 0 1,0 0-1,-1 0 0,1 0 1,-1 0-1,1 0 0,0 0 1,-1 0-1,1 0 1,-1 0-1,1 0 0,0 0 1,-1 1-1,1-1 0,-1 0 1,1 0-1,-1 1 1,1-1-1,-1 0 0,1 1 1,-1-1-1,1 1 1,-1-1-1,1 0 0,-1 1 1,0-1-1,1 1 0,-1-1 1,0 1-1,1-1 1,-1 1-1,0 0 0,0-1 1,0 1-1,1-1 0,-1 1 1,0 0-1,0-1 1,0 1-1,-8 26-6758,-5-10-2452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14830,'0'0'14670,"57"29"-28123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11755,'0'0'13367,"-2"14"-12854,-9 51 200,-2 93-1,13-156-691,-1-1 0,1 1 0,0 0 0,0 0 0,0 0 1,0-1-1,1 1 0,-1 0 0,0 0 0,1 0 0,-1-1 0,1 1 0,-1 0 0,1-1 0,0 1 0,0-1 0,0 1 0,0-1 0,0 1 0,0-1 0,0 1 0,1-1 0,-1 0 0,0 0 0,1 0 0,-1 1 0,1-2 0,-1 1 0,1 0 0,-1 0 0,1 0 1,0-1-1,-1 1 0,1-1 0,0 1 0,0-1 0,0 0 0,-1 1 0,1-1 0,0 0 0,2-1 0,2 1 53,1-1 1,-1-1-1,0 0 1,-1 1-1,1-2 1,0 1-1,0-1 1,-1 0-1,0 0 1,1 0-1,5-5 1,9-10 49,0 0-1,30-38 1,-41 45-101,0-1 1,-1 0 0,-1 0 0,0 0-1,-1-1 1,0 0 0,4-14-1,-22 53-671,-4 31 602,15-55 49,1 0 0,-1 1 0,1-1 0,0 0 0,0 1-1,0-1 1,0 1 0,1-1 0,-1 0 0,0 0-1,1 1 1,0-1 0,-1 0 0,1 0 0,0 1 0,0-1-1,1 0 1,-1 0 0,0 0 0,1 0 0,-1-1-1,1 1 1,-1 0 0,1-1 0,3 3 0,-3-3 14,1 0 0,-1-1 1,1 1-1,-1-1 0,1 0 1,0 0-1,-1 0 1,1 0-1,-1 0 0,1 0 1,-1-1-1,1 1 0,-1-1 1,1 0-1,-1 0 0,0 0 1,1 0-1,-1 0 0,0 0 1,0-1-1,0 1 1,0-1-1,0 0 0,3-2 1,0 0-9,0-1 1,0 1 0,-1-1 0,1 1 0,-1-1-1,0 0 1,-1-1 0,1 1 0,-1-1 0,0 1-1,0-1 1,-1 0 0,0 0 0,0 0-1,0-1 1,-1 1 0,2-11 0,-4 17-24,1-1-1,0 1 1,0 0 0,0 0 0,0 0 0,0-1-1,-1 1 1,1 0 0,0 0 0,0 0 0,0-1-1,-1 1 1,1 0 0,0 0 0,0 0 0,-1 0-1,1 0 1,0 0 0,0 0 0,-1 0 0,1-1-1,0 1 1,0 0 0,-1 0 0,1 0 0,0 0-1,0 0 1,-1 0 0,1 1 0,0-1 0,0 0 0,-1 0-1,1 0 1,0 0 0,0 0 0,-1 0 0,1 0-1,0 0 1,0 1 0,-1-1 0,1 0 0,0 0-1,0 0 1,0 0 0,0 1 0,-1-1 0,1 0-1,0 0 1,0 0 0,0 1 0,0-1 0,-13 11-134,6-2 125,0 0 1,1 0-1,0 1 1,1 0-1,0 1 1,-4 11-1,9-20 17,-1 1 0,0-1 0,1 1 0,-1 0-1,1 0 1,0-1 0,0 1 0,0 0 0,0-1-1,0 1 1,0 0 0,1 0 0,1 3-1,-2-4 5,1-1 0,0 1 0,0-1-1,0 0 1,1 1 0,-1-1-1,0 0 1,0 0 0,1 0 0,-1 0-1,0 0 1,1 0 0,-1 0 0,1 0-1,0 0 1,-1-1 0,1 1-1,0-1 1,-1 1 0,1-1 0,0 0-1,-1 1 1,4-1 0,36 3 44,0-1-1,1-2 1,-1-2 0,0-2 0,59-13 0,-99 16-7,0 0 0,0 0 0,0 1 0,0-1 0,0 0 0,0 0 0,0 0 0,-1-1 0,1 1 0,0 0 0,-1 0 0,1 0 0,-1 0 0,1-1 0,-1 1 0,0 0 0,0 0 0,1-1 0,-1 1 0,0 0 0,0-1 0,0-1 0,0-40 980,-1 33-892,1-9-620,-1 14-43,0 0-1,1-1 1,0 1 0,0 0 0,0 0 0,1 0-1,0 0 1,0 0 0,0 0 0,0 0-1,1 0 1,0 0 0,0 1 0,5-10 0,7 0-6171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11435,'0'0'12193,"-4"13"-11579,-9 40-7,2 0 0,-6 79 1,6 123 869,13-268-891,-1-1 0,2 1 0,4-18 0,5-25-101,0-91-928,-12 153 439,1 0 0,0 0 1,1 0-1,-1 0 0,1-1 0,0 1 1,1-1-1,-1 1 0,1-1 0,0 0 1,1 0-1,-1 0 0,1 0 0,0-1 0,0 1 1,1-1-1,-1 0 0,1 0 0,0-1 1,0 1-1,5 2 0,-2-2 20,0-1 0,0 1 0,0-1-1,1-1 1,-1 0 0,1 0 0,-1 0 0,1-1 0,0-1 0,0 1-1,-1-1 1,1-1 0,0 0 0,8-2 0,-11 1 3,0 0 1,0 0-1,0-1 1,0 0 0,-1-1-1,0 1 1,1-1-1,-1 0 1,-1 0-1,7-6 1,-8 6-35,1 1-1,-1-1 1,0 1-1,0-1 1,0 0 0,-1 0-1,1 0 1,-1 0-1,0-1 1,0 1-1,-1-1 1,1 1 0,-1-1-1,1-6 1,-22 37-572,15-18 601,0 0-1,0 1 1,1-1 0,0 1 0,0 0 0,1 0 0,0 1 0,1-1 0,0 0 0,0 1 0,1 0 0,0 18 0,1-27 9,1 0 1,0 1-1,-1-1 0,1 0 1,0 0-1,0 0 1,0 1-1,0-1 0,0 0 1,0 0-1,0 0 0,0 0 1,0-1-1,0 1 0,0 0 1,1 0-1,-1-1 0,0 1 1,1 0-1,-1-1 0,0 0 1,1 1-1,-1-1 1,1 0-1,-1 0 0,1 0 1,-1 1-1,0-2 0,1 1 1,-1 0-1,2 0 0,50-7 549,-33-2-584,-1 1 0,0-2 0,0-1 0,-1 0 0,-1-1 0,0-1 0,-1-1 0,0 0 0,-1-1 1,0-1-1,-2 0 0,20-30 0,-22 30-631,-19 29 395,-18 29 205,21-33 82,1 0 0,0 0 1,1 1-1,0-1 0,1 1 0,0 0 1,0 0-1,1 0 0,0 0 1,1 19-1,1-28-85,-1-1 0,0 1 0,0 0-1,1-1 1,-1 1 0,0-1 0,1 1 0,-1-1 0,0 1-1,1-1 1,-1 1 0,1-1 0,-1 1 0,1-1 0,-1 0-1,1 1 1,-1-1 0,1 0 0,0 1 0,-1-1 0,1 0-1,-1 0 1,1 0 0,0 0 0,-1 1 0,1-1 0,0 0-1,-1 0 1,1 0 0,0 0 0,-1 0 0,1 0 0,-1-1-1,1 1 1,0 0 0,-1 0 0,1 0 0,0 0 0,0-1-1,1 0-429,0 0-1,0 0 1,0 1-1,0-2 1,0 1-1,0 0 1,0 0-1,-1 0 1,1-1-1,-1 1 1,3-3 0,9-20-6875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21012,'0'0'7463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14478,'0'0'11013,"-3"15"-11013,-20 78 80,8-43 221,3 1-1,2 0 0,-5 75 0,15-122-268,0-1-1,0 1 1,0 0 0,1-1-1,-1 1 1,1-1 0,0 0-1,0 1 1,0-1 0,1 1-1,-1-1 1,1 0 0,-1 0 0,1 0-1,0 0 1,1 0 0,1 2-1,0-2 9,-1 0 0,1-1 1,0 0-1,0 1 0,0-1 0,0-1 0,0 1 0,0-1 0,0 1 0,0-1 0,1-1 1,-1 1-1,9 0 0,2 0 8,0-1 0,0-1 1,0 0-1,0-1 1,0-1-1,0 0 0,-1-1 1,1 0-1,-1-2 0,0 1 1,0-2-1,-1 0 0,0 0 1,0-1-1,-1-1 0,21-18 1,-16 1 4,-15 16-154,-16 14-155,6 3 232,0-1 1,1 1 0,0 0 0,0 1-1,1 0 1,0 0 0,0 0-1,1 1 1,0-1 0,1 1 0,-1 1-1,2-1 1,-4 13 0,7-22 25,0 1-1,0-1 1,0 1 0,0-1-1,0 1 1,0-1 0,0 1-1,0-1 1,0 1 0,0-1-1,0 1 1,0-1-1,0 1 1,0-1 0,1 1-1,-1-1 1,0 1 0,0-1-1,1 1 1,-1-1 0,0 1-1,1-1 1,-1 0 0,0 1-1,1-1 1,-1 1 0,1-1-1,-1 0 1,0 1 0,1-1-1,0 0 1,22 3 172,24-13 159,-12-2-140,48-24 0,-61 24-194,1 2 1,0 0 0,0 2 0,1 0 0,46-7 0,-69 14-16,0 1 1,1 0 0,-1 0-1,0 0 1,0 0 0,0 0 0,0 1-1,1-1 1,-1 0 0,0 1-1,0-1 1,0 0 0,0 1-1,0-1 1,0 1 0,0 0-1,0-1 1,0 1 0,0 0-1,0 0 1,0-1 0,0 1-1,-1 0 1,1 0 0,0 0-1,0 0 1,-1 0 0,1 0-1,0 2 1,8 39-60,-10-39 97,1 0-1,0 0 1,0 0 0,1 0 0,-1 1 0,0-1 0,1 0 0,0 0 0,0 0 0,0-1 0,0 1-1,0 0 1,1 0 0,-1-1 0,1 1 0,0 0 0,0-1 0,0 0 0,0 1 0,0-1 0,3 2-1,0-2 41,0-1-1,0 0 1,0 0-1,0 0 1,0 0-1,0-1 1,0 0-1,0 0 1,1-1-1,-1 1 1,8-3-1,58-20 1,-26 8-258,-35 12 45,0 0 0,0 1 1,0 0-1,1 1 0,-1 0 1,1 0-1,14 2 1,-22 0 116,0 0 0,0-1 0,-1 1 0,1 1 0,0-1 0,-1 0 0,1 1 0,-1-1 0,1 1 0,-1 0 0,0 0 0,0 0 0,0 0 0,0 0 0,0 0 0,0 0 0,0 1 0,-1-1 0,1 1 0,-1-1 0,0 1 0,0 0 0,0-1 0,0 1 0,0 0 0,0 0 0,-1 0 0,1 0 0,-1 0 0,0 3 1,5 66 255,-4 92 1,-3-70-103,2-84-116,0 1 0,0 0 1,-2-1-1,1 1 0,-1-1 0,-1 1 0,0-1 0,0 0 0,-1 0 0,-7 12 0,8-17 18,0-1-1,0 0 1,0 0 0,-1 0 0,0 0-1,0-1 1,0 1 0,0-1 0,0 0-1,-1 0 1,1-1 0,-1 1 0,0-1-1,0 0 1,0 0 0,0-1-1,0 1 1,0-1 0,0 0 0,0-1-1,-1 1 1,-8-1 0,9 0 32,0-1-1,0 1 1,0-1 0,0 0-1,0 0 1,1 0 0,-1-1-1,0 1 1,1-1 0,-1 0-1,1-1 1,0 1 0,0-1-1,0 0 1,0 0 0,-5-5-1,3 2-51,1-1 0,0 1-1,0-1 1,0 0-1,1-1 1,0 1 0,1-1-1,0 0 1,-3-9-1,2 2-87,0-1 1,1 0-1,1 0 0,1 0 0,0 0 0,1 0 0,0 0 0,2 0 0,6-30 0,-6 38 95,0 0 0,1 1 0,0-1 0,0 1-1,1 0 1,0 0 0,0 0 0,1 0 0,0 1-1,0-1 1,0 1 0,1 1 0,0-1 0,0 1-1,1 0 1,-1 0 0,15-7 0,-3 4-276,0 2 0,0 0 1,1 0-1,0 2 0,0 1 1,27-3-1,9 0-4164,5-4-3977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9001,'0'0'15171,"1"8"-14776,1 191 1384,-3-103-1609,0-95-167,1-1 1,0 0-1,0 1 1,0-1-1,0 0 1,0 1-1,0-1 1,0 0-1,0 1 1,0-1-1,0 1 1,0-1-1,1 0 1,-1 1-1,0-1 1,0 0-1,0 0 1,0 1-1,0-1 1,1 0-1,-1 1 1,0-1-1,0 0 1,0 0-1,1 1 1,-1-1-1,0 0 1,1 0-1,-1 1 1,0-1-1,0 0 1,1 0-1,-1 0 1,0 0-1,1 1 1,-1-1-1,0 0 1,1 0-1,-1 0 1,0 0-1,1 0 1,0 0-1,17-9 244,17-23 221,110-135-185,-145 167-292,1-1 1,-1 1 0,0 0 0,0-1 0,1 1 0,-1 0 0,0-1 0,0 1 0,1 0 0,-1 0 0,0-1 0,1 1 0,-1 0 0,0 0 0,1-1 0,-1 1 0,0 0 0,1 0 0,-1 0 0,1 0 0,-1 0 0,0 0 0,1 0 0,-1 0 0,1 0 0,-1 0 0,0 0 0,1 0 0,-1 0 0,1 0 0,-1 0 0,0 0 0,1 0 0,-1 0 0,1 0 0,-1 1 0,0-1 0,1 0 0,-1 0 0,0 0 0,1 1 0,-1-1 0,0 0 0,0 0 0,1 1 0,-1-1 0,0 0-1,0 1 1,1-1 0,-1 0 0,0 1 0,0-1 0,0 1 0,0-1 0,1 0 0,-1 1 0,0-1 0,0 1 0,0-1 0,0 0 0,0 1 0,0-1 0,0 1 0,0-1 0,3 37-186,-3-28 242,0 2-33,0-4-18,1 1 0,0-1-1,0 1 1,0-1 0,5 14 0,-5-20 9,-1 1 0,1-1 0,-1 0 0,1 0 0,0 0 0,0 0 0,-1 0 0,1 0 0,0 0 1,0 0-1,0 0 0,0-1 0,0 1 0,1 0 0,-1-1 0,0 1 0,0-1 0,0 1 0,0-1 0,1 1 0,-1-1 1,0 0-1,0 1 0,1-1 0,-1 0 0,0 0 0,1 0 0,-1 0 0,0 0 0,1-1 0,-1 1 0,0 0 0,0 0 0,1-1 1,-1 1-1,0-1 0,0 1 0,0-1 0,0 0 0,1 1 0,0-3 0,9-3 50,0-2 1,0 0-1,-1 0 0,0 0 1,-1-1-1,13-16 0,45-65-60,-60 79-12,-6 8 9,0 1 1,0 0-1,0 0 0,1 0 0,-1 0 0,0 0 0,1 0 0,0 0 0,-1 1 0,1-1 0,0 0 1,0 1-1,3-3 0,-4 6-29,0 0 1,0 0-1,0-1 1,0 1-1,-1 0 1,1 0-1,0 0 1,-1 0 0,0 0-1,0 0 1,1 0-1,-1 0 1,0 0-1,0 0 1,-1 0-1,1 0 1,-1 2-1,1 1 34,0 130 55,0-135-72,0 1-1,0-1 0,0 0 0,-1 1 0,1-1 0,0 1 1,0-1-1,0 1 0,0-1 0,0 1 0,1-1 0,-1 0 0,0 1 1,0-1-1,0 1 0,0-1 0,0 0 0,1 1 0,-1-1 1,0 1-1,0-1 0,0 0 0,1 1 0,-1-1 0,0 0 0,1 1 1,-1-1-1,0 0 0,1 0 0,0 1 0,9-8-1620,9-23-3482,-8-1-1850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14990,'0'0'2050,"0"50"-897,0-33-961,9-1-544,12-8-3235,3-5-4197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158 184 6598,'0'0'13143,"-9"0"-12940,-25 0-96,31 0-70,1 1 0,0 0 0,-1 0 0,1 0-1,0 0 1,0 0 0,0 1 0,0-1 0,0 1 0,0-1 0,0 1 0,1 0-1,-1 0 1,0 0 0,1-1 0,-1 1 0,1 1 0,0-1 0,0 0 0,0 0 0,0 0-1,-1 3 1,-10 15 3087,5-9-3034,0 0 1,1 0 0,0 0 0,1 1-1,0-1 1,1 1 0,0 0 0,1 1 0,0-1-1,-1 16 1,-3 57 155,7-84-236,1 0 1,0 0 0,-1 0 0,1 0 0,0 0 0,-1 0 0,1 0 0,0-1 0,0 1-1,0 0 1,0-1 0,0 1 0,0 0 0,0-1 0,0 1 0,0-1 0,0 1 0,0-1-1,0 0 1,0 0 0,0 1 0,1-1 0,-1 0 0,0 0 0,0 0 0,2 0 0,34 2 115,-36-2-125,8-1 19,-1 0 0,0 0 0,0-1 0,-1 0 0,1 0-1,0-1 1,-1 0 0,1 0 0,-1-1 0,0 0 0,0 0 0,9-7-1,10-11 15,41-41-1,-34 30-27,-10 11 23,-2-1 1,0-1-1,29-44 0,-43 56 54,0 0-1,0-1 1,-1 1-1,-1-1 1,0 0-1,0-1 1,-2 1 0,0-1-1,0 0 1,0-23-1,-3 36-82,0 0 0,0 1 0,0-1-1,0 0 1,0 1 0,-1-1 0,1 1-1,0-1 1,0 0 0,-1 1 0,1-1-1,-1 1 1,1-1 0,0 1 0,-1-1-1,1 1 1,-1-1 0,1 1 0,-1-1 0,0 1-1,1 0 1,-1-1 0,1 1 0,-1 0-1,0 0 1,1-1 0,-1 1 0,1 0-1,-1 0 1,0 0 0,1 0 0,-1 0-1,0 0 1,1 0 0,-1 0 0,0 0-1,1 0 1,-1 0 0,0 0 0,1 0 0,-1 0-1,0 1 1,0-1 0,-6 1 192,7-1-160,-3-14 192,-37 75-346,20-32 105,-26 52 1,34-58 16,2 1-1,0 0 0,1 1 1,2-1-1,0 2 0,2-1 1,-4 44-1,9-68 4,0-1 0,0 0 0,0 0 0,0 1 1,0-1-1,0 0 0,0 0 0,0 1 0,0-1 0,0 0 1,0 0-1,0 0 0,0 1 0,0-1 0,0 0 0,0 0 1,0 1-1,0-1 0,0 0 0,0 0 0,1 1 0,-1-1 0,0 0 1,0 0-1,0 0 0,0 1 0,1-1 0,-1 0 0,0 0 1,0 0-1,0 0 0,1 0 0,-1 1 0,0-1 0,0 0 0,0 0 1,1 0-1,-1 0 0,0 0 0,0 0 0,1 0 0,-1 0 1,0 0-1,0 0 0,1 0 0,-1 0 0,0 0 0,0 0 1,1 0-1,-1 0 0,1 0 0,15-12 365,13-20 237,-3-9-484,-17 25-267,1 0-1,0 1 1,21-22-1,-31 37 141,0-1-1,1 1 1,-1 0-1,0-1 1,0 1-1,1 0 1,-1-1-1,0 1 1,0 0-1,1 0 1,-1 0-1,0-1 1,1 1-1,-1 0 1,0 0-1,1 0 1,-1 0-1,0-1 1,1 1-1,-1 0 1,0 0-1,1 0 1,-1 0-1,1 0 0,-1 0 1,0 0-1,1 0 1,-1 0-1,0 0 1,1 0-1,-1 1 1,0-1-1,1 0 1,-1 0-1,1 0 1,-1 0-1,0 0 1,0 1-1,1-1 1,-1 0-1,7 20-459,-7 35-382,0-44 775,-1 5 105,4 14 76,-2-29-128,0-1 1,0 1 0,0 0 0,0 0 0,0 0 0,0-1 0,0 1 0,0 0 0,0-1 0,0 1 0,1-1 0,-1 0 0,0 1 0,0-1 0,1 0 0,-1 0 0,0 1 0,0-1 0,1 0 0,-1 0-1,0-1 1,0 1 0,1 0 0,1-1 0,2 0-623,-1 0 0,1 0 0,-1 0 0,1-1 0,-1 0 0,1 0-1,-1 0 1,0 0 0,0-1 0,0 0 0,6-5 0,37-41-7769,-24 20 3745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19 162 673,'41'-96'8012,"-17"31"6306,-23 70-14206,0 0 0,-1 0-1,0 0 1,0 1 0,0-1-1,-1 0 1,0 0 0,0 0 0,0 0-1,-3 9 1,-2 12-44,-1 35 632,4 0-1,5 94 0,4-129-64,-6-26-619,0 1 0,0-1-1,0 1 1,1-1-1,-1 1 1,0-1 0,0 1-1,0-1 1,1 0 0,-1 1-1,0-1 1,0 1 0,1-1-1,-1 1 1,0-1 0,1 0-1,-1 1 1,1-1-1,-1 0 1,0 0 0,1 1-1,-1-1 1,1 0 0,-1 0-1,1 1 1,-1-1 0,1 0-1,-1 0 1,1 0 0,-1 0-1,1 0 1,-1 0-1,1 0 1,-1 0 0,1 0-1,-1 0 1,1 0 0,-1 0-1,1 0 1,-1 0 0,2-1-1,-1-2-3,0 0-1,-1 0 0,1 0 1,0-1-1,-1 1 0,0 0 1,0 0-1,0-1 1,0 1-1,-1-4 0,1-1-200,-1-5-57,0 0-1,-1 0 0,0 0 1,-1 1-1,-1-1 1,0 1-1,0-1 1,-11-19-1,7 18 640,0 0 1,-1 1-1,-19-23 0,92 38-505,25-2-7031,-35-3-4574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 14286,'0'0'13255,"-11"3"-13084,-9 3-6,0 1 1,-33 17 0,42-18-42,1 0 0,0 0 0,0 0 0,1 2 0,0-1 0,0 1 0,-14 16 0,29-23-195,-1 1-1,1-1 1,0-1-1,0 1 1,0-1 0,-1 0-1,9 0 1,40-6-510,-35 3 233,0 1 0,0 0 0,0 2 0,1 0 0,30 5 0,-48-4 351,-1-1 0,1 0 0,0 1 0,-1-1 1,1 1-1,-1 0 0,1-1 0,0 1 0,-1 0 0,0 0 1,1 0-1,-1 0 0,0 0 0,1 1 0,-1-1 1,0 0-1,0 1 0,0-1 0,0 0 0,0 1 1,0-1-1,-1 1 0,1 0 0,0-1 0,-1 1 0,1-1 1,-1 1-1,1 0 0,-1-1 0,0 1 0,0 0 1,0 0-1,0-1 0,0 1 0,0 0 0,-1-1 1,1 1-1,0 0 0,-1-1 0,1 1 0,-2 2 0,0 1 153,0 1 0,-1-1-1,1 0 1,-1 1 0,0-1-1,0-1 1,-1 1 0,0 0-1,1-1 1,-2 0 0,-4 5-1,1-5-6,1 1-1,-1-1 0,0-1 0,0 1 0,0-1 0,-1-1 1,1 0-1,-18 3 0,25-5-179,23-5-506,-1-1-1,1 0 1,-1-2-1,-1-1 1,0 0 0,0-2-1,-1 0 1,25-19-1,-20 11 608,-1 0-1,0-2 1,-2-1-1,-1 0 0,29-42 1,-59 85 142,0 0 0,2 0 0,1 1 1,0 0-1,2 1 0,0-1 0,-2 42 0,7-63-204,0-1 1,0 1-1,0 0 0,0 0 0,0-1 0,0 1 0,0 0 0,0-1 0,0 1 0,1 0 0,-1-1 0,0 1 0,0 0 0,1-1 0,-1 1 0,0 0 0,1-1 0,-1 1 0,1-1 0,-1 1 0,1 0 0,-1-1 0,1 0 0,-1 1 0,1-1 0,-1 1 0,1-1 0,0 1 0,-1-1 0,1 0 0,0 0 0,-1 1 0,1-1 0,0 0 0,-1 0 0,1 0 1,0 0-1,-1 1 0,1-1 0,0 0 0,0 0 0,-1-1 0,1 1 0,0 0 0,-1 0 0,1 0 0,0 0 0,-1-1 0,1 1 0,0 0 0,-1-1 0,1 1 0,0 0 0,-1-1 0,1 1 0,-1-1 0,1 1 0,0-1 0,3-2-233,0 1 0,-1-1-1,1 0 1,-1 0 0,0 0 0,0 0-1,0-1 1,4-4 0,7-22-5487,-1-4-4276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11307,'0'0'3107,"-13"53"-2211,13-35-671,0-2-482,7-1-4899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4452,'0'0'26489,"-30"50"-25976,30-41-353,0-5-128,0 0-96,0-1-1057,6-3-2082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106 157 13357,'0'0'6427,"-9"7"-4954,-3 2-1036,0 1 0,0 1 0,-15 18-1,24-25-306,-1 0 0,1 0-1,0 1 1,0-1 0,0 1-1,1 0 1,-1 0-1,1 0 1,1 0 0,-1 0-1,1 0 1,-1 1-1,2-1 1,-1 0 0,0 1-1,1 6 1,1-11-110,-1-1 1,0 0-1,1 1 1,-1-1-1,0 0 1,1 1 0,-1-1-1,1 0 1,-1 1-1,1-1 1,-1 0-1,1 0 1,-1 0-1,1 0 1,-1 1-1,1-1 1,-1 0-1,1 0 1,-1 0-1,1 0 1,-1 0-1,1 0 1,-1 0-1,1 0 1,-1 0-1,1 0 1,-1-1 0,1 1-1,-1 0 1,1 0-1,-1 0 1,1-1-1,-1 1 1,1 0-1,-1-1 1,1 1-1,19-10 539,-4-3-518,0-1 0,0 0-1,-2-1 1,0 0 0,0-1 0,13-22-1,60-111-1136,-78 127 1112,-6 14-88,-5 11-390,-1 2 435,-14 26-50,-17 42-1,30-61 125,1-1 0,-1 1-1,2-1 1,0 1 0,0 0 0,1 0 0,1 22-1,0-31-38,0-1 0,1 0 0,-1 0-1,1 0 1,-1 1 0,1-1 0,0 0-1,0 0 1,0 0 0,0 0 0,0 0 0,0-1-1,1 1 1,-1 0 0,1 0 0,-1-1-1,1 1 1,0-1 0,-1 1 0,1-1-1,0 0 1,0 0 0,0 0 0,0 0-1,0 0 1,0 0 0,0 0 0,0-1 0,1 1-1,1 0 1,9 0-8,0 1 0,-1-2 1,1 1-1,16-3 0,-4 1-274,36-5-753,-58 5 1042,1 1-1,0-1 1,-1 0 0,1 0-1,-1 0 1,1-1 0,-1 1-1,1-1 1,-1 0 0,0 0-1,0 0 1,0 0 0,5-5-1,-7 6 35,-1 1 1,1 0-1,-1-1 0,1 1 0,-1-1 0,0 1 1,1-1-1,-1 1 0,0 0 0,0-1 1,1 0-1,-1 1 0,0-1 0,0 1 0,0-1 1,0 1-1,1-1 0,-1 1 0,0-1 0,0 1 1,0-1-1,0 0 0,0 1 0,0-1 0,-1 1 1,1-1-1,0 1 0,0-1 0,0 1 1,0-1-1,-1 0 0,-16 0 271,-22 15-442,38-14 127,0 1 0,1-1 0,-1 1 0,0-1 0,1 0 0,-1 1 0,1-1 1,-1 1-1,1-1 0,-1 1 0,1-1 0,-1 1 0,1 0 0,-1-1 0,1 1 1,0 0-1,-1-1 0,1 1 0,0 0 0,0-1 0,-1 1 0,1 0 0,0 0 1,0-1-1,0 1 0,0 0 0,0-1 0,0 1 0,0 1 0,19 8 11,33-6-778,-23-3 322,37-2 159,-62 1 370,1 0 1,-1-1-1,0 0 1,1 0-1,-1 0 1,1-1-1,-1 0 1,0 1-1,0-2 0,0 1 1,5-4-1,-8 6 20,-1-1 0,1 0 0,-1 0 0,1 0 0,-1 0 0,1 0 0,-1 1-1,0-1 1,1 0 0,-1 0 0,0 0 0,0 0 0,1 0 0,-1 0 0,0 0-1,0 0 1,0 0 0,0 0 0,-1 0 0,1 0 0,0 0 0,0 0 0,-1 0 0,1 0-1,0 0 1,-1 0 0,1 0 0,-1 0 0,1 0 0,-1 0 0,1 1 0,-1-1-1,0 0 1,-1-1 0,-27-28 669,24 25-696,-6-5-103,7 7-102,1 0 0,-1 0 1,1-1-1,-1 1 0,1-1 0,0 0 1,0 0-1,1 0 0,-1 0 0,1 0 0,-2-7 1,4 11 28,0-1-1,0 1 1,0 0 0,0 0 0,0 0 0,0 0 0,0-1-1,0 1 1,0 0 0,0 0 0,0 0 0,0 0 0,0-1-1,0 1 1,0 0 0,1 0 0,-1 0 0,0 0 0,0-1-1,0 1 1,0 0 0,0 0 0,1 0 0,-1 0 0,0 0 0,0 0-1,0 0 1,0 0 0,1 0 0,-1-1 0,0 1 0,0 0-1,0 0 1,0 0 0,1 0 0,-1 0 0,0 0 0,0 0-1,0 0 1,1 0 0,-1 0 0,0 0 0,0 0 0,0 1-1,1-1 1,-1 0 0,0 0 0,0 0 0,0 0 0,1 0 0,2 0-1350,20 0-6436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56 16816,'0'0'10586,"-9"7"-10842,-24 25-33,32-31 239,-1 0-1,1 1 1,0-1-1,1 0 1,-1 1-1,0-1 0,0 0 1,0 1-1,1-1 1,-1 1-1,1 0 0,-1-1 1,1 1-1,0-1 1,0 1-1,0 0 1,-1-1-1,2 1 0,-1-1 1,0 1-1,0 0 1,0-1-1,1 1 0,-1-1 1,2 3-1,19 30-373,-17-28 119,6 9 309,-2 0 0,0 1 1,-1 0-1,-1 0 0,0 1 0,-1 0 1,-1 0-1,0 0 0,-1 1 1,-1-1-1,-1 1 0,-1-1 0,0 1 1,-5 33-1,3-41 153,-1 0 0,1 0 0,-1 0 0,-1 0 0,0 0 0,-1-1 0,-6 12 0,9-17-17,-1 1 0,0-1 1,0 0-1,0 1 0,-1-1 0,1-1 1,-1 1-1,0-1 0,0 1 1,0-1-1,-1 0 0,1 0 0,-1-1 1,0 0-1,1 1 0,-6 0 1,8-2-100,1-1 0,-1 0 1,1 0-1,0 0 0,-1 0 1,1 0-1,-1 0 0,1 0 1,-1 0-1,1 0 0,0-1 1,-1 1-1,1-1 0,-1 1 1,1-1-1,0 1 0,0-1 1,-1 0-1,1 0 0,0 1 1,0-1-1,0 0 0,-2-2 1,1 0-13,0 0 0,0 0 1,1 0-1,-1 0 0,0 0 1,1-1-1,0 1 0,0 0 1,-1-6-1,-1-9-82,1-1 1,1 1-1,1-19 0,1 24 62,-1 1-53,1-1-1,0 1 0,1 0 1,0 0-1,1 0 0,1 0 1,0 0-1,0 1 0,1 0 1,0 0-1,1 0 0,1 0 0,0 1 1,0 0-1,1 1 0,14-15 1,9-4-146,1 2 1,2 2-1,57-33 1,-90 56 180,18-10-101,43-28-480,-59 38 585,-1-1 0,0 1-1,0-1 1,0 0 0,0 0-1,0 0 1,0 0 0,0 0-1,-1-1 1,1 1 0,-1 0-1,1-1 1,-1 1 0,0-1-1,0 0 1,0 1-1,0-1 1,-1 0 0,1 1-1,0-4 1,-2 5 24,0 0 0,1 0 0,-1 0 0,0 0 0,1 0 0,-1 0 0,0 0 0,0 0 0,0 0 0,0 0 1,0 1-1,0-1 0,0 0 0,0 1 0,0-1 0,0 1 0,-1-1 0,1 1 0,0-1 0,0 1 0,0 0 0,-1 0 0,1-1 0,0 1 0,0 0 0,-1 0 0,1 0 0,0 1 0,0-1 0,-1 0 0,1 0 0,-2 1 0,-2 0 17,0-1-1,-1 1 0,1 0 1,0 1-1,0-1 0,-9 5 1,9-2-43,1 0 1,-1 0 0,1 0 0,0 1-1,0 0 1,0 0 0,0 0 0,1 0 0,0 0-1,0 1 1,1-1 0,-1 1 0,1 0-1,0 0 1,1 0 0,-1 0 0,1 0 0,1 0-1,-1 0 1,1 1 0,0-1 0,0 0-1,2 9 1,-2-14-64,1 0 0,0 1 0,-1-1 0,1 0 0,0 1-1,0-1 1,-1 0 0,1 0 0,0 0 0,0 0 0,1 1 0,-1-2 0,0 1 0,0 0-1,0 0 1,1 0 0,-1 0 0,0-1 0,1 1 0,-1-1 0,0 1 0,1-1 0,-1 1-1,1-1 1,-1 0 0,1 0 0,-1 0 0,3 0 0,2 0-732,0 0 1,0 0-1,-1 0 0,1-1 1,0 0-1,7-2 1,20-14-5515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2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17457,'0'0'2541,"-9"4"-134,-3 2-1826,0 1 0,1 0 0,0 0 0,-12 11 0,19-15-513,1 0 0,-1 0-1,0 1 1,1 0-1,0-1 1,0 1-1,0 0 1,0 1-1,1-1 1,0 0 0,0 1-1,0-1 1,0 1-1,1 0 1,-1 0-1,1-1 1,0 7-1,1-10-81,0 0 0,1 0-1,-1 0 1,0 0-1,1 0 1,-1-1-1,1 1 1,-1 0 0,1 0-1,0 0 1,-1 0-1,1-1 1,0 1-1,0 0 1,-1-1 0,1 1-1,0 0 1,0-1-1,0 1 1,0-1-1,0 0 1,0 1 0,0-1-1,0 0 1,0 1-1,0-1 1,0 0-1,0 0 1,0 0 0,2 0-1,42 2-924,-32-2 275,20 0-807,-18 0 1045,0 0 0,0 0 0,0 1 0,0 1 0,0 1 0,0 0 0,19 7 0,-33-10 499,0 0-1,-1 1 0,1-1 0,-1 0 1,1 0-1,-1 1 0,0-1 1,1 0-1,-1 1 0,1-1 0,-1 0 1,0 1-1,1-1 0,-1 1 1,0-1-1,1 1 0,-1-1 1,0 1-1,1-1 0,-1 1 0,0-1 1,0 1-1,0-1 0,0 1 1,0-1-1,0 1 0,1-1 1,-1 1-1,0 0 0,0-1 0,-1 1 1,1 0-1,-13 17 1432,-26 9 38,38-26-1481,-102 53 1716,92-49-1708,-1 0 1,0-1-1,0-1 1,0 0 0,0-1-1,-1 0 1,-14 0-1,26-2-142,0 0 0,0 0-1,0 0 1,0 0 0,0 0 0,0 0-1,0-1 1,0 1 0,0 0-1,0-1 1,0 1 0,0-1 0,0 1-1,0-1 1,0 0 0,0 1-1,1-1 1,-1 0 0,0 0-1,1 1 1,-1-1 0,0 0 0,1 0-1,-1 0 1,1 0 0,-1 0-1,1 0 1,-1 0 0,1 0 0,0 0-1,0 0 1,-1 0 0,1 0-1,0 0 1,0 0 0,0 0 0,0 0-1,0 0 1,0 0 0,0 0-1,1-1 1,0-5-1433,0 1 1,0 0-1,1-1 0,0 1 0,4-10 0,13-22-8871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73 104 14958,'0'0'1666,"-1"13"784,-3 27-420,-3 1 0,-15 52 0,11-52-1458,2 0-1,1 0 0,-3 66 1,13-83-206,-2-24-346,0 0-1,0 0 1,0 0 0,0 1-1,0-1 1,0 0-1,0 0 1,0 0 0,0 0-1,0 0 1,0 1 0,1-1-1,-1 0 1,0 0-1,0 0 1,0 0 0,0 0-1,0 1 1,0-1 0,0 0-1,0 0 1,0 0 0,1 0-1,-1 0 1,0 0-1,0 0 1,0 1 0,0-1-1,0 0 1,1 0 0,-1 0-1,0 0 1,0 0-1,0 0 1,0 0 0,1 0-1,-1 0 1,0 0 0,0 0-1,0 0 1,0 0-1,1 0 1,-1 0 0,0 0-1,0 0 1,0 0 0,0 0-1,0 0 1,1-1-1,19-31 855,-8 2-952,-1-1 1,7-35-1,-7 30-543,-8 40 626,-1 0 0,1-1-1,-1 1 1,1-1 0,0 0 0,1 0 0,-1 0 0,0 0 0,1-1 0,0 1 0,-1-1 0,1 0 0,0 0 0,0 0 0,0-1 0,1 1 0,-1-1 0,0 0 0,0 0 0,1 0 0,6-1 0,3 2 32,1-1 0,-1-1 0,1-1 0,0 0 0,17-3 0,-20 0-20,0 1 0,0-2 1,0 0-1,-1 0 1,0-1-1,0 0 1,0-1-1,14-12 1,-19 15-29,-1-1 0,1 0 0,-1 0 0,0 0 1,-1 0-1,1-1 0,-1 0 0,0 0 0,0 0 1,-1 0-1,1-1 0,-2 1 0,1-1 0,-1 0 1,0 0-1,2-8 0,-4 15 2,0-1 1,0 1-1,0-1 0,0 1 1,0-1-1,0 1 1,0-1-1,0 1 0,0-1 1,0 0-1,0 1 0,0-1 1,0 1-1,-1-1 1,1 1-1,0-1 0,0 1 1,0-1-1,-1 1 1,1-1-1,0 1 0,-1-1 1,1 1-1,0-1 0,-1 1 1,1 0-1,-1-1 1,1 1-1,-1 0 0,1-1 1,-1 1-1,1 0 1,-1-1-1,-20 6-184,-18 23-10,27-15 231,1 0 0,0 1-1,1 0 1,-11 20-1,17-27 3,0 0 0,1-1-1,0 1 1,1 1 0,-1-1-1,1 0 1,1 1-1,-1-1 1,1 1 0,1-1-1,0 1 1,0 10-1,1-16-18,0 0-1,0 0 0,0 0 1,1-1-1,-1 1 0,0 0 0,1 0 1,0-1-1,-1 1 0,1-1 1,0 1-1,0-1 0,0 0 0,0 1 1,0-1-1,0 0 0,0 0 1,0-1-1,0 1 0,0 0 0,0-1 1,1 1-1,-1-1 0,0 0 1,0 0-1,1 0 0,3 0 0,7 1-32,-1-1-1,1-1 1,20-3-1,-20 1-68,1-2 0,-1 0 0,0 0 0,0-1 1,0-1-1,-1 0 0,0 0 0,-1-2 0,1 1 0,-2-1 0,20-21 0,-10 8-25,-1-1 0,-1-1 0,-2-1 0,24-43 0,-36 60 137,0 0 1,-1-1-1,0 1 0,0 0 1,-1-1-1,0 0 0,0 1 1,0-18-1,-2 26-18,0-1-1,0 0 0,0 1 1,0-1-1,0 0 0,0 1 0,0-1 1,-1 1-1,1-1 0,0 0 1,0 1-1,-1-1 0,1 1 1,0-1-1,-1 1 0,1-1 1,-1 1-1,1-1 0,-1 1 1,1-1-1,-1 1 0,1 0 1,-1-1-1,1 1 0,-1 0 1,0-1-1,1 1 0,-1 0 1,1 0-1,-1-1 0,0 1 1,1 0-1,-1 0 0,0 0 1,1 0-1,-1 0 0,0 0 1,1 0-1,-1 0 0,1 0 1,-1 1-1,0-1 0,1 0 1,-1 0-1,0 0 0,1 1 1,-1-1-1,1 0 0,-1 1 1,1-1-1,-1 0 0,1 1 1,-1-1-1,0 1 0,-33 22 62,16-6-23,0 2 1,1 0-1,1 1 0,-24 40 0,35-51-21,-1 1 1,2 1-1,-1-1 0,1 1 1,1-1-1,0 1 1,0 0-1,1 0 0,1 1 1,0-1-1,0 0 1,1 0-1,2 16 0,-2-24-5,1 0-1,0 0 0,-1 0 0,1 0 0,1 0 1,-1 0-1,0 0 0,1 0 0,-1-1 0,1 1 1,0 0-1,0-1 0,0 0 0,0 1 0,1-1 0,-1 0 1,0 0-1,1 0 0,2 1 0,1 0 10,0 0 1,-1-1-1,1 0 0,0 0 0,0-1 0,0 1 0,0-1 1,0-1-1,9 1 0,0-1 13,-1-1 0,0 0 0,1-1 0,-1-1 0,0 0 0,0-1 1,24-10-1,-14 1-26,-1 0 0,-1-2 1,0 0-1,-1-2 1,-1 0-1,0-1 1,-1-1-1,-1-1 1,-1-1-1,-1 0 0,-1-1 1,-1 0-1,19-43 1,-30 59-21,0-1 1,-1 1-1,0-1 0,0 0 1,-1 1-1,1-1 1,-1-8-1,-1 14 2,0-1 1,0 1-1,0 0 0,0 0 1,0 0-1,0 0 0,-1 0 1,1 0-1,0 0 0,-1 0 1,1 0-1,-1 0 0,1 0 0,-1 0 1,0 0-1,1 0 0,-1 0 1,0 1-1,1-1 0,-2-1 1,0 1-6,1 1 0,-1-1 0,1 1 0,-1 0 0,1-1-1,-1 1 1,0 0 0,1 0 0,-1 0 0,1 0 0,-1 0 0,0 0 0,1 0 0,-1 1 0,1-1 0,-1 1 0,1-1 0,-3 2 0,-4 2-10,0 0 0,0 0 1,1 1-1,0 0 0,0 1 0,0 0 1,0 0-1,1 0 0,0 1 0,-7 10 1,1 0 16,0 0 1,1 1 0,-12 28 0,20-38 33,-1 1-1,1-1 1,1 1 0,0 0 0,0 0 0,1 0 0,0 0 0,0 0 0,1 1-1,1 14 1,0-21-13,0 0-1,-1 1 1,1-1 0,0 0-1,1 0 1,-1 0-1,1 0 1,-1 0 0,1 0-1,0-1 1,0 1 0,0 0-1,0-1 1,0 0-1,1 1 1,-1-1 0,1 0-1,0 0 1,-1 0-1,1-1 1,0 1 0,0-1-1,0 0 1,0 1-1,0-1 1,1 0 0,-1-1-1,0 1 1,0-1-1,1 1 1,4-1 0,4 0-14,1 1-1,0-2 1,0 0 0,-1-1 0,1 0 0,-1 0 0,1-2 0,-1 1 0,0-2 0,22-10 0,-17 5-8,0-1-1,-1 0 0,-1-1 1,0-1-1,0 0 1,17-22-1,5-14-17,-2-1-1,-2-2 0,37-80 1,-67 128 24,0-5-3,-15 31-1,-20 38 5,24-38 15,2 1 0,0 0 0,2-1-1,0 2 1,2-1 0,0 0-1,2 1 1,0-1 0,2 0-1,0 1 1,2-1 0,0 0 0,2-1-1,1 1 1,0-1 0,13 26-1,0-18 73,-19-29-66,0 0-1,0 0 1,0 0-1,0 0 1,0 0-1,0 0 1,0 0-1,0-1 1,0 1-1,1 0 1,-1-1-1,0 1 0,0 0 1,1-1-1,-1 0 1,0 1-1,1-1 1,-1 0-1,1 0 1,-1 1-1,0-1 1,3-1-1,-4-1 6,1-1 0,0 0 1,-1 1-1,1-1 0,-1 0 0,0 0 0,0 0 0,0 1 0,-1-1 0,1 0 0,-1 0 0,0-3 1,-6-11-346,-2 0 1,0 0 0,0 0 0,-2 1-1,0 1 1,-19-21 0,6 6-270,-13-17 284,12 17 521,-26-40 0,51 69-189,-1 1 0,1-1 0,-1 1 0,1-1 0,0 1 0,-1-1 0,1 1 0,0-1 1,-1 1-1,1-1 0,0 1 0,0-1 0,-1 1 0,1-1 0,0 0 0,0 1 0,0-1 0,0 1 0,0-1 0,0 1 0,0-1 0,0 0 0,0 1 0,0-1 0,0 1 0,0-1 0,1 0 1,-1 1-1,0-1 0,0 1 0,0-1 0,1 1 0,-1-1 0,0 1 0,1-1 0,-1 1 0,1-1 0,-1 1 0,0-1 0,1 1 0,-1 0 0,1-1 0,-1 1 0,1 0 0,-1-1 1,1 1-1,0 0 0,-1 0 0,1-1 0,-1 1 0,1 0 0,-1 0 0,1 0 0,0 0 0,0 0 0,44 1-77,-30 0 145,69 5-29,77 2-3323,-86-8-3012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3:4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12716,'0'0'422,"9"-1"-609,115-11 101,32-3-60,291 8-1,164 86 92,-190-19 265,1549 67 270,-494-156-69,-965-3 113,923-32-647,-1097 53-4431,-239-1 54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3:5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11307,'0'0'1137,"10"5"-966,-4-2-154,0-1 0,0 0 1,0 0-1,0 0 1,0 0-1,1-1 1,-1 0-1,0-1 1,1 1-1,-1-1 0,1-1 1,-1 1-1,0-1 1,11-2-1,55-14-77,1 3-1,1 3 1,0 4-1,0 3 1,0 3-1,1 3 1,-1 4-1,99 20 1,83 23 345,370 24 1,138-11-160,-425-32-119,-123-15 117,0-10 1,1-10-1,297-44 0,682-86 239,-111 101-2365,-1044 33 1543,95-1-2840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3:5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4961 346 5765,'-423'-87'1582,"-152"-35"-697,383 78-49,-2 8 0,-376-20 1,317 55-798,1 12 1,-260 43 0,302-18 7,2 10 1,-359 128-1,472-138-103,2 5 0,1 3 0,3 5 0,-150 107 0,198-123 48,2 2 0,1 1 0,2 2 0,-49 66 0,64-74 33,1 2 0,2 0 1,1 1-1,2 0 1,1 2-1,2-1 1,-11 47-1,18-59-22,0 0-1,2 0 1,0 0 0,2 0-1,0 0 1,2 0 0,0 1-1,1-1 1,2 0 0,0 0-1,1-1 1,1 1 0,1-1-1,1 0 1,14 26 0,-6-21 18,1-1 0,0 0 1,2-1-1,1-1 0,1-1 1,37 31-1,-21-25 73,0-2 0,2-1-1,73 34 1,0-14 153,1-5 0,166 37 0,-27-23-68,486 43-1,267-82-55,-374-53-387,699-134 0,-666 50 320,804-256 0,-1421 362-46,170-58-62,-177 58 33,0-2 0,-1-2 0,42-28 0,-73 42 18,-1 0 0,1 0 0,-1 0 0,0-1 0,0 0 0,-1-1-1,0 1 1,0-1 0,-1 0 0,0 0 0,-1-1 0,6-12-1,-9 16 13,1 0 0,-1 0 1,0 0-1,-1 0 0,1 1 0,-1-1 0,0 0 0,0 0 0,0 0 0,-1 0 0,0 0 0,0 0 0,0 0 0,-1 0 0,1 1 0,-1-1 0,0 0 0,-1 1 0,1 0 0,-1-1 0,0 1 1,0 0-1,0 1 0,0-1 0,-6-5 0,-12-9 70,-1 1 1,-1 0-1,0 2 1,0 1-1,-27-12 1,-134-49 292,142 59-292,-76-28 136,-629-252 589,145 61 443,444 184-1090,-310-56-1,280 82-523,0 9 1,-337 14-1,301 19-705,0 11 1,-219 56-1,185-19-1344,8 7-1479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4:3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5527 52 15375,'-136'-19'-844,"-212"-2"1,-139 31 791,-190-6-991,-1037-30-748,1658 26 1826,-1219 45 435,912 2-352,315-38 92,1 3 1,1 2 0,0 2 0,1 1 0,-65 37-1,101-49-189,0 1 0,0 0 0,0 1 0,1 0 0,0 0 0,0 1 0,0 0 1,1 0-1,1 1 0,-1 0 0,2 0 0,-1 0 0,-7 20 0,9-17-114,0 1 1,1 0 0,1 0 0,0 0 0,1 0 0,0 0 0,1 0-1,1 1 1,0-1 0,1 0 0,3 15 0,9 19-303,2 0 0,1-1 0,3 0 0,28 46 0,-28-54 341,7 13 142,3 0-1,2-2 1,3-1 0,1-2-1,2-2 1,2-1-1,2-2 1,2-2-1,1-2 1,2-1-1,2-3 1,0-2-1,3-3 1,78 33 0,-28-23 117,1-4 1,2-5 0,1-4 0,211 20 0,440-22 192,-735-23-379,900-40 53,-2-49-48,-364 22 299,863-218 0,-972 144 58,-378 114-145,-1-4-1,-2-2 1,-1-3-1,75-56 1,-124 81-156,-2-1-1,0-1 0,0 0 1,-1 0-1,-1-1 1,14-20-1,-23 29-40,0 1 0,-1-1-1,1 0 1,-1 0 0,0 0 0,0-1 0,0 1-1,-1 0 1,0-1 0,0 1 0,0-1-1,-1 1 1,0-1 0,0 1 0,0-1 0,-1 1-1,1-1 1,-1 1 0,-1-1 0,1 1-1,-1 0 1,0 0 0,0 0 0,0 0-1,-6-9 1,-4-1 6,0 1 0,-1 0 0,0 0 0,-1 2 0,-1-1 0,0 2 0,-1 0 0,-26-14 0,-147-63-167,-23 10-844,-4 9 0,-367-68-1,414 111-784,-2 7 0,-250 3 0,230 19-2146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4:5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20755 425 12780,'-245'-11'-2551,"71"14"2748,-220 34 0,81 4 46,-339 0 0,-14-68 638,-242-10-716,-4 37-534,109 1 440,-451-32 623,-244 0-342,-1358 34-187,1625-37 138,218 2-221,-1500 86-178,1852-9 86,-970 56-66,1434-92 9,-736 52-20,736-38-22,2 9 0,-323 97 1,406-91 3,3 5 1,-115 63-1,163-73-2,2 3 0,1 3 0,2 2 0,-98 94 0,139-119 30,0 0 0,0 1 0,2 1 0,0 0 0,1 1 0,1 0 0,1 0 0,0 1 1,2 1-1,0 0 0,1 0 0,2 0 0,0 1 0,1 0 0,1-1 0,0 35 0,3-20 7,1-1-1,2 1 0,2-1 1,1 0-1,1-1 1,3 1-1,19 49 1,-11-44 84,2 0 0,2-1 0,1-1 0,2-2 0,43 50 0,-20-34 23,3-3-1,2-2 1,2-2 0,2-2-1,2-4 1,1-2 0,98 45-1,-19-24-25,3-6-1,2-6 0,266 49 1,461 11 123,975 13-167,-858-64 13,2004 84 121,-186-24-31,-925-18 93,0-60 15,-269-153-12,-22-163 80,-195-70-119,-1030 232 116,608-285 0,-827 327-214,222-153-1,-286 169-75,-4-4-1,-2-4 1,127-143-1,-184 187-71,0-1-1,-2 0 1,-1-1 0,-2-1 0,0-1-1,-1 0 1,17-55 0,-26 66 117,-1 0 1,0 0 0,-1 0-1,-1 0 1,-1 0 0,0 0-1,-1 0 1,0 0 0,-1 0-1,-1 0 1,-1 0 0,0 1-1,-1 0 1,-1 0 0,0 0-1,-11-17 1,-7-6 245,-1 2-1,-2 1 1,-2 2-1,0 0 1,-3 2 0,0 1-1,-2 2 1,-58-38 0,3 12 67,-3 3 1,-145-58 0,50 39-104,-3 8 0,-303-57 0,-404-14-58,66 40-2509,554 60-668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3:5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4396 267 9801,'-736'-190'1822,"709"182"-1695,-64-13-100,-1 3 0,-1 5 0,0 3 0,-114 3 0,-373 44-2311,239-8 2762,222-22 282,-526 46 1813,492-32-2517,0 6 0,-173 55 1,33 19-626,224-73 492,1 4-1,-70 43 1,123-66-23,1 1 1,0 0-1,1 0 0,0 2 0,1-1 1,0 2-1,1-1 0,0 2 0,-14 23 1,20-27 40,0 0 0,1 0-1,0 1 1,1 0 0,0-1 0,0 1 0,1 0 0,1 0 0,0 0 0,1 0-1,0 1 1,0-1 0,1 0 0,1 0 0,4 20 0,1-11 49,1 1 0,0-1 0,1 0 0,2-1 0,0 0 0,0-1 0,2 0 0,0-1 0,32 30 0,-12-15-67,1-3 1,1 0 0,72 41-1,-32-29 144,3-3 0,160 54-1,178 24 557,-323-93-549,196 48 192,3-14-1,2-12 1,411 11-1,613-92 66,-872 18-312,385-27-73,-612 23 7,381-90 1,-273 16 86,386-168 0,-689 255-44,109-51-16,-114 51-39,-1-2 0,1 0-1,-2-2 1,25-20 0,-38 29 68,0 0 1,0 0-1,0 0 0,-1 0 1,0 0-1,0-1 0,0 0 1,0 1-1,-1-1 0,1 0 1,-1 0-1,-1 0 0,1-1 1,-1 1-1,0 0 1,0-1-1,0 1 0,-1-10 1,-1 7 26,0 1 0,-1 0 1,0-1-1,0 1 1,-1 0-1,0 0 1,0 0-1,0 1 1,-1-1-1,0 1 0,-1-1 1,-4-4-1,-13-12 84,0 1-1,-1 2 0,-1 0 0,-1 1 0,-37-20 1,-10-1-127,-1 4 1,-2 3 0,-1 3-1,-1 3 1,-104-20 0,-413-51-45,528 90 49,-563-78-691,-478-59 761,653 111-74,150 43-2902,118 17-1737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66 14253,'0'0'14793,"-10"3"-14681,5-1-114,-1 0 0,1 0 0,0 0-1,0 0 1,0 1 0,0 0 0,0 0-1,0 1 1,1-1 0,-1 1 0,1 0-1,0 0 1,0 0 0,1 1 0,-1-1-1,1 1 1,0 0 0,-3 6 0,1-2-5,0 1 1,0 0-1,0 0 1,2 0 0,-1 1-1,1-1 1,1 1-1,0 0 1,-1 13-1,3-23 7,0 0-1,0 0 0,0-1 0,0 1 0,0 0 0,0 0 1,0 0-1,0 0 0,1-1 0,-1 1 0,0 0 0,1 0 1,-1 0-1,1-1 0,-1 1 0,1 0 0,-1 0 0,1-1 1,-1 1-1,1-1 0,-1 1 0,1 0 0,0-1 0,0 1 1,-1-1-1,1 0 0,0 1 0,1 0 0,0-1 4,1 1 1,0-1-1,-1 1 0,1-1 0,-1 0 1,1 0-1,-1 0 0,1-1 0,0 1 0,2-1 1,2-1 33,0 0 0,0 0 1,0-1-1,-1 0 0,1 0 0,9-6 1,-2-3 196,-1 1 0,-1-1 1,0-1-1,-1 0 0,19-29 1,-24 33-80,-1-1 0,0 0 0,0 0 0,-1 0 0,-1 0 0,0-1 1,0 0-1,-1 1 0,0-1 0,0-17 0,-1 27-173,-1 0 0,0 0-1,0 1 1,0-1 0,0 0 0,0 1-1,0-1 1,0 0 0,0 1 0,0-1-1,-1 0 1,1 1 0,0-1 0,0 0-1,-1 1 1,1-1 0,0 0 0,-1 1-1,1-1 1,0 1 0,-1-1 0,1 1-1,-1-1 1,1 1 0,-1-1 0,1 1-1,-1-1 1,0 1 0,1 0 0,-1-1-1,1 1 1,-1 0 0,0-1 0,1 1-1,-1 0 1,0 0 0,1 0 0,-1 0 0,0 0-1,1-1 1,-1 1 0,0 0 0,0 1-1,1-1 1,-1 0 0,0 0 0,1 0-1,-1 0 1,0 0 0,0 1 0,-2 0-207,0 1-1,0-1 1,0 0 0,0 1 0,1 0 0,-1-1 0,0 1 0,1 0 0,0 1 0,-3 1 0,-1 5-952,0 0-1,0 1 1,1-1-1,-7 18 1,-4 18-7456,10-22-304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4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16759 431 9417,'-228'-30'1673,"-133"-13"-677,-455-31-1350,-316-16-317,-570 51 721,-4 32 47,-271-3-25,-225 7-200,54 98 4,1528-57 792,-1119-4 705,1467-33-1251,26 0 103,-326 44 0,483-32-613,2 4-1,0 4 1,1 3-1,2 4 0,0 4 1,2 4-1,-88 52 1,145-73 357,2 0 0,-1 2 1,2 1-1,0 1 1,1 1-1,-18 22 0,28-28 41,1 1-1,1-1 1,0 2-1,1-1 0,0 1 1,1 0-1,1 1 1,1-1-1,1 1 0,0 0 1,-2 20-1,3-4 9,1-1 0,2 1 0,1-1 0,2 1 0,1-1 0,1 0 0,2 0 1,1 0-1,14 35 0,-6-28-20,2-1 1,2-1 0,1-1-1,2-1 1,1-1-1,44 47 1,-17-29 2,3-3 0,1-2 1,3-3-1,1-2 0,3-3 0,1-3 0,1-2 1,73 27-1,-1-12 63,2-6 0,2-6 0,181 24 0,439 16 176,1987 72 59,149-185 571,-184-83-624,-53 15-1357,-2463 91 1115,1624-130 245,-15-108 70,-925 59 465,-660 131-381,406-173 1,-553 200-320,72-45 1,-126 67-72,0-1 1,-1 0-1,-1-1 0,0-1 0,-1-1 0,0 0 0,-1-1 1,22-34-1,-33 44-21,0 0 0,0-1 0,-1 1 0,0-1 0,0 0 0,-1 0 0,0 0 0,0 0-1,-1 0 1,0 0 0,-1-1 0,0 1 0,0 0 0,0 0 0,-1-1 0,-1 1 0,1 0 0,-1 0 0,0 0 0,-1 0 0,0 1 0,-1-1 0,1 1 0,-1 0 0,-1 0 0,1 0 0,-1 0 0,0 1 0,-7-7 0,-11-10-42,-1 2-1,-1 0 1,0 2 0,-2 1 0,0 1-1,-38-18 1,-43-16 10,-1 5 0,-157-43 0,-241-37 251,-19 20 61,-841-60-1,546 134-4268,514 30 655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4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7289 621 10346,'-123'-29'676,"-1"5"1,-2 6 0,-200-3-1,-1878-123 1145,783 58-1917,-17 181-801,1341-84 891,1 4 1,0 5-1,1 3 0,-156 61 1,213-67-16,0 1 1,1 2 0,0 2 0,2 1 0,1 1 0,1 2 0,1 2 0,1 0 0,2 2 0,1 2-1,1 0 1,2 2 0,-31 54 0,45-69-8,1 2 0,2-1-1,0 1 1,1 0-1,1 1 1,0 0 0,2 0-1,1 0 1,1 0 0,0 30-1,4-33 18,-1-1 0,2 0 0,1 0-1,0 0 1,1-1 0,1 1-1,0-1 1,1 0 0,1-1 0,1 0-1,1 0 1,0-1 0,12 15-1,0-7 10,0 0-1,2-2 1,0 0-1,1-2 0,1 0 1,1-2-1,0-1 1,50 20-1,27 5 182,120 30 0,-154-51-172,571 144 180,-455-130-115,284 16 0,-124-45 17,577-65-1,337-132-9,-530 36-89,-499 90 28,244-104 1,-420 147-27,67-25-63,218-125 0,-325 163 58,-1 0 0,0-1-1,0 0 1,-1-1 0,-1-1-1,0 0 1,-1 0 0,-1-1-1,0-1 1,16-29 0,-22 36 24,-1 0 0,0-1 0,0 1 1,-1-1-1,0 1 0,0-1 0,-1 0 0,0 0 1,-1 1-1,0-1 0,0 0 0,-1 0 1,0 0-1,0 1 0,-1-1 0,0 0 1,-1 1-1,0 0 0,0 0 0,-1-1 1,0 2-1,0-1 0,-8-10 0,-7-5 30,-1 0-1,-1 2 0,0 0 1,-2 1-1,0 2 1,-34-21-1,-164-81 152,68 52-37,-3 5 0,-271-68-1,-343-21 124,425 104-372,-2 16 1,0 15-1,-1 15 0,-515 63 0,-148 96-500,692-88 341,-348 122 0,225-15-778,157-40-3106,146-66-336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4:1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1881 65 5125,'-82'-18'608,"-10"2"-63,1 5 31,-10 2-127,-6 2-321,-5 5-64,-11 1-64,-2 1-352,-4 0-33,-11 0 65,-4 7-224,-7-1-225,-8 1-32,3-1-192,-12-2-512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4:1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12600 234 3876,'-2489'-78'2808,"746"43"-1463,974 31-1100,-406-50 2148,79 2-355,75 44-2595,400 5 292,-295 4 444,1 39 16,546-15-172,-300 28 29,592-45-369,0 3 1,0 4-1,-122 39 0,167-42 114,1 2-1,1 0 0,1 2 1,-43 31-1,54-34 192,1 1 0,1 1 0,0 1 0,1 0 0,1 1 0,1 0 0,-21 35 0,26-37 3,1 0-1,0 1 1,1 0 0,1 0 0,1 0 0,0 0 0,1 1 0,0 0 0,2-1-1,0 1 1,1 0 0,0 0 0,2 0 0,0 0 0,1-1 0,0 1 0,1-1-1,1 0 1,1 0 0,0 0 0,1-1 0,1 0 0,0 0 0,1-1 0,0 0-1,2-1 1,-1 0 0,2 0 0,-1-1 0,15 10 0,13 10-5,1-3 1,2-1-1,1-1 0,79 34 1,195 59 70,716 153 229,23-108-113,1076 80-253,6-87-64,-1208-119 139,948 34 43,1-50 36,-607-84 182,-4-57 265,-962 87-412,879-108 109,-13-72-73,-439 29 276,-533 123-311,307-137 0,-434 162-59,-3-3 1,68-47 0,-115 68-5,0-1 0,-2-1 0,0 0 0,-1-2 0,-1 0 0,-1-1-1,-1-1 1,-1 0 0,19-36 0,-30 49-28,-1-1-1,0 1 1,-1-1 0,0 1-1,-1-1 1,0 0 0,0 0-1,-1 0 1,0 0 0,-1 0-1,0 0 1,-1 0 0,0 0-1,0 0 1,-5-14 0,2 13-16,0 0 1,-1 0 0,0 0 0,-1 1-1,0 0 1,-1 0 0,0 0 0,-1 1-1,0 0 1,0 0 0,-1 1-1,-15-11 1,-5-1-149,-1 1 0,-1 2-1,0 1 1,-2 2 0,0 1 0,0 1-1,-1 2 1,-47-8 0,-17 3-1185,-171-5 1,55 15-1960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5:1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425 340 12844,'-8'-3'-91,"-68"-18"422,123 11-389,33-3 162,131-37 0,52-9-19,-108 45-84,232 10-1,43-2 10,-62-28 18,348-17-3,210 72 18,-315 14-22,746 66-47,-304-23 287,-970-76-242,413 16 117,-519-22-93,1 0 1,-1-2-1,-31-12 1,-10-2-111,-55-9-558,-1 5 0,-241-15 0,-249 37 199,173 20 503,-239 3 417,455-20-94,-986 15 663,-537-8-829,887-15-142,-129 4 618,1069 5-1251,-32 0-497,86-7 1,229-67 386,-82 13 448,422-19 91,6 51 31,365 30-12,0 38-77,-21-1 86,-261-25-217,-265-15-3070,-203-6-1674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0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75 109 10666,'0'0'1324,"-9"0"-1116,-57-1 1095,108 14-1307,0-2 0,1-2 0,0-2 0,52 2 0,180-7 6,-140-4 0,594-12 71,0-1 9,352-23-40,-8 9 35,-749 26-36,369-25-33,70-1 21,177 69-2,-469 17-15,241 24-14,5-43 72,56-60 101,-12-28 1505,-757 50-1317,7-2-1391,-3-8-4242,0-6-1847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29 365 1249,'0'0'9481,"-6"8"-9726,-17 28 319,23-35-70,0 0 1,0 0-1,0 0 0,0 0 0,0 0 0,1 0 0,-1 0 0,0 0 0,0 0 0,1 0 1,-1-1-1,0 1 0,1 0 0,-1 0 0,1 0 0,0 0 0,-1 0 0,1-1 1,-1 1-1,1 0 0,0-1 0,0 1 0,-1 0 0,1-1 0,0 1 0,0-1 0,2 1 1,27 16 74,-27-15-76,16 6 18,1 0 1,0-2-1,0 0 1,0-2-1,1 0 1,0-1-1,34 1 1,4-4 316,87-12 1,78-17-9,206-21-132,1178-133 80,-1217 135 45,474 2 0,-528 45-288,730 3 68,-341 38-101,64 1 71,256-103 995,-339 19-768,79-8-136,-653 35-171,309-19-391,-438 35-1834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16015,'0'0'5136,"0"8"-5158,0-7 22,1 18 221,-2 1 1,0 0 0,-1 0-1,-1-1 1,-8 29 0,-23 46 1374,34-94-1592,0 0 1,0 0-1,0 0 1,0 0-1,0 0 1,1 0-1,-1 0 1,0 0-1,0 0 1,0 0-1,0 0 1,0 0-1,0 0 1,0 0-1,1 0 1,-1 0-1,0 0 1,0 0-1,0 0 1,0 0 0,0 0-1,0 0 1,1 0-1,-1 0 1,0 0-1,0 0 1,0 0-1,0 0 1,0 0-1,0 0 1,0 0-1,1 0 1,-1 0-1,0 0 1,0 0-1,0 0 1,0 0-1,0 0 1,0 1-1,0-1 1,0 0-1,0 0 1,0 0-1,1 0 1,-1 0-1,0 0 1,0 0-1,0 0 1,0 1-1,0-1 1,0 0-1,0 0 1,0 0-1,0 0 1,0 0-1,0 0 1,0 1-1,0-1 1,0 0-1,0 0 1,0 0-1,0 0 1,0 0 0,0 0-1,0 0 1,-1 1-1,1-1 1,0 0-1,8-5 64,14-14 225,-1-1 0,28-35 0,-31 33-191,0 2 0,2 0 0,24-19-1,-44 83-458,-7-16 463,4-21-96,0 1 1,1-1 0,1 1 0,-1-1-1,1 1 1,0 0 0,1 0 0,0 14 0,1-21-13,0-1 0,0 1 0,-1 0 0,1-1 0,0 1 0,0 0 0,0-1 0,0 1 0,0-1 0,0 0 0,0 1 0,0-1 0,0 0 0,0 1 0,0-1 0,0 0 0,0 0 0,0 0 0,0 0 0,0 0 0,0 0 0,0 0 0,0 0 0,0-1 0,0 1 0,0 0 0,0 0 0,0-1 0,0 1 0,0-1 0,-1 1 0,1-1 0,2 0 0,32-16 208,14-21-73,-39 29-112,0 0 1,1 1-1,1 0 1,18-9 0,-29 19-55,0-1 0,0 1 0,-1 0 0,1-1 0,-1 1 0,1 0 0,-1 0 0,1-1 0,-1 1 0,0 0 0,0 0 0,0 0 0,0 0 0,0-1 0,-1 5 0,1-3 16,-2 26 2,1-23 22,0 0 0,1 1 0,-1-1 0,1 1 0,1-1 0,-1 0 0,1 1 0,2 6 0,-2-12-13,0 0 0,1 0 0,-1 0 1,0 1-1,1-1 0,-1 0 0,0-1 0,1 1 0,-1 0 0,1 0 1,0-1-1,-1 1 0,1-1 0,0 1 0,-1-1 0,1 0 0,0 1 0,-1-1 1,1 0-1,0 0 0,0 0 0,-1-1 0,1 1 0,0 0 0,2-1 1,45-12 200,-32 3-143,0 0 0,-1 0-1,-1-2 1,18-15 0,-2 1 111,-28 74-430,-3-48 268,0 1 0,0 0 0,0 0 0,0-1 0,0 1 0,0 0 0,1-1 0,-1 1 0,0 0 1,0 0-1,1-1 0,-1 1 0,0 0 0,1-1 0,-1 1 0,1-1 0,-1 1 0,0 0 0,1-1 1,0 1-1,-1-1 0,1 1 0,-1-1 0,1 0 0,0 1 0,-1-1 0,1 1 0,0-1 0,-1 0 1,2 1-1,27-2 77,28-18 66,-44 13-126,-8 3-22,0 0 0,1 0 0,-1 0 0,1 1 0,-1 0 0,1 0 0,0 1 0,0-1 0,0 1 0,0 1 0,0-1 0,0 1 0,11 0 0,-16 2-15,0-1 0,1 1 0,-1-1-1,0 1 1,0 0 0,0-1 0,0 1-1,-1 0 1,1 0 0,0-1 0,-1 1-1,1 0 1,-1 0 0,0 0-1,0 3 1,11 26 76,-11-30-22,1-1-1,-1 0 1,1 1 0,0-1 0,-1 0-1,1 1 1,0-1 0,-1 0-1,1 0 1,0 1 0,-1-1 0,1 0-1,0 0 1,0 0 0,-1 0-1,1 0 1,0 0 0,-1 0 0,1 0-1,0 0 1,0 0 0,-1-1-1,1 1 1,0 0 0,-1 0 0,1-1-1,-1 1 1,1 0 0,0-1-1,-1 1 1,1-1 0,-1 1 0,1-1-1,-1 1 1,1-1 0,-1 1-1,1-1 1,-1 1 0,1-1 0,-1 0-1,1 0 1,0 0 6,0 0 0,-1 0 1,1 0-1,0 0 0,0-1 0,-1 1 1,1 0-1,-1 0 0,1 0 1,-1-1-1,1 1 0,-1 0 0,0 0 1,0-1-1,1 1 0,-1 0 0,0-1 1,0 0-1,0 1-223,-1 0 1,1 0-1,1 0 0,-1 0 1,0 0-1,0 0 0,0 0 1,0 0-1,1 0 0,-1 0 1,0 1-1,1-1 0,-1 0 1,1 0-1,-1 0 0,1 0 1,-1 1-1,1-1 0,-1 0 1,1 0-1,0 1 1,-1-1-1,1 0 0,0 1 1,0-1-1,0 1 0,0-1 1,-1 1-1,1 0 0,2-1 1,15-9-6476,8-4-4298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12460,'0'0'8504,"16"-7"-7404,25-13-509,0-2 0,-2-1 0,45-36 0,195-185 1305,-279 244-1917,0 0 1,0-1-1,1 1 1,-1 0-1,0-1 1,0 1-1,0 0 1,1-1-1,-1 1 1,0 0-1,0 0 1,1-1-1,-1 1 1,0 0-1,0 0 1,1-1-1,-1 1 1,0 0-1,1 0 1,-1 0-1,0 0 1,1 0-1,-1-1 1,0 1-1,1 0 1,-1 0-1,0 0 1,1 0-1,-1 0 1,0 0 0,1 0-1,-1 0 1,1 0-1,-1 0 1,0 0-1,1 1 1,-1-1-1,0 0 1,1 0-1,-1 0 1,1 1-1,-2 18-438,-16 42 348,12-48 202,-2 13-105,-1-5-67,1 1-1,1-1 0,1 1 1,1 0-1,1 1 1,1-1-1,1 0 1,2 28-1,-1-47-243,1-1 0,-1 1 0,1-1 0,-1 1-1,1-1 1,0 0 0,0 1 0,0-1 0,0 0 0,0 0 0,1 1-1,-1-1 1,1 0 0,-1 0 0,1 0 0,0-1 0,0 1-1,0 0 1,0-1 0,0 1 0,3 0 0,18 7-6348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11691,'0'0'8904,"-19"70"-8679,10-33-161,1 2-32,6 0 32,2-3-64,0-4-641,0-4-1505,0-2-1121,0-8-128,-5-2-2595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15983,'0'0'6609,"-2"8"-4885,-1-2-1573,-1 8 572,-1 0-1,1 0 1,1 0-1,-2 25 1,5-39-702,0 1-1,1-1 1,-1 0 0,0 1 0,1-1 0,-1 1-1,0-1 1,1 0 0,-1 1 0,0-1-1,1 0 1,-1 1 0,1-1 0,-1 0-1,0 0 1,1 1 0,-1-1 0,1 0-1,-1 0 1,1 0 0,-1 0 0,1 1 0,-1-1-1,1 0 1,-1 0 0,1 0 0,-1 0-1,1 0 1,-1 0 0,1 0 0,-1-1-1,1 1 1,-1 0 0,1 0 0,0 0 0,22-7 811,-13-1-761,0-1-1,0 0 1,-1-1-1,0 0 1,0 0 0,-1-1-1,0 0 1,7-16-1,-26 52-351,-16 46 0,23-62 374,4-8-82,0 0 0,-1-1 0,1 1 1,-1 0-1,1 0 0,0-1 0,0 1 0,-1 0 1,1 0-1,0 0 0,0-1 0,0 1 1,0 0-1,0 0 0,0 0 0,0-1 1,0 1-1,0 0 0,0 0 0,0-1 1,1 1-1,-1 0 0,0 0 0,1-1 1,-1 1-1,0 0 0,1 0 0,-1-1 0,1 1 1,-1-1-1,1 1 0,-1 0 0,2 0 1,0-1 116,0 1 0,-1-1 0,1 0 0,0 0 0,0 0 0,0 0 0,0 0 0,0 0 0,-1 0 0,1-1 0,0 1 0,0-1 0,3-1 0,31-15-1593,-12 0-7925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12 295 5285,'-2'-13'4911,"0"-2"-4553,-1 1 953,1-1 0,0 0 0,1-29 0,1 39-1069,1 0 1,0 0 0,0 0-1,0 0 1,0 0 0,1 1-1,-1-1 1,1 1 0,0-1-1,1 1 1,-1 0 0,1-1 0,0 1-1,0 1 1,0-1 0,1 0-1,-1 1 1,5-4 0,11-5 22,0 1 1,0 1-1,1 0 1,0 2-1,1 0 0,0 2 1,0 0-1,38-5 1,-19 6-176,0 1 0,0 3 0,76 6 0,-110-5-107,0 1 1,0 0 0,0 1-1,-1 0 1,1 0-1,0 0 1,-1 0-1,1 1 1,-1 0-1,0 0 1,0 0-1,0 1 1,7 7 0,-10-9 22,0 0 1,0 0-1,-1 0 1,1 1-1,-1-1 1,0 1-1,1-1 1,-1 1-1,0-1 1,0 1-1,-1 0 1,1-1-1,-1 1 1,1 0 0,-1 0-1,0 0 1,0-1-1,0 1 1,0 0-1,0 0 1,-1 0-1,1-1 1,-1 1-1,0 0 1,0-1-1,0 1 1,0-1-1,0 1 1,-1-1 0,1 1-1,-3 2 1,-9 12 219,-1-1 0,0 0 0,-2-1 0,1-1 0,-2 0 0,0-1 1,-1-1-1,0-1 0,0 0 0,-25 10 0,6-13-1513,37-8 1212,0 0 1,0 0-1,0 0 1,0 0-1,0 0 1,0 0-1,-1 0 1,1 0 0,0 0-1,0 0 1,0 0-1,0 0 1,0 0-1,0 0 1,0 0-1,-1 0 1,1 0-1,0 0 1,0 0 0,0 0-1,0 0 1,0 0-1,0 0 1,0 0-1,-1 0 1,1 0-1,0 0 1,0-1-1,0 1 1,0 0 0,0 0-1,0 0 1,0 0-1,0 0 1,0 0-1,0 0 1,0 0-1,0-1 1,0 1-1,0 0 1,-1 0-1,1 0 1,0 0 0,0 0-1,0 0 1,0 0-1,0-1 1,0 1-1,0 0 1,0 0-1,1 0 1,-1 0-1,0 0 1,0 0 0,0 0-1,0-1 1,0 1-1,0 0 1,0 0-1,0 0 1,0 0-1,0 0 1,0 0-1,18-12-7015,6 1-5071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11531,'0'0'10735,"3"10"-10783,0 4 82,0 1-1,-1-1 0,-1 1 0,0-1 0,-1 1 1,-1-1-1,0 1 0,-4 21 0,0 16 256,10-48 323,5-9-70,6-11 135,-11 7-639,0 0 1,0-1 0,-1 0 0,0 0 0,-1 0 0,0-1 0,-1 1 0,0-1-1,0 1 1,-1-1 0,-1 0 0,0 1 0,-1-15 0,1 22-119,0 3-918,28 16-6671,-21-12 6597,-1 0 0,1-1 0,-1 0 0,1 0 0,0 0 0,0-1 0,15 3 0,15-1-6177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104 228 7591,'0'0'9972,"-11"8"-9721,9-6-235,-5 2 69,0 0-1,0 1 1,0 0-1,1 1 1,0-1-1,0 1 1,1 0-1,-1 1 1,1 0-1,1-1 0,-1 1 1,1 1-1,0-1 1,1 1-1,0-1 1,-3 9-1,6-15-74,0-1 1,0 1-1,0-1 0,0 0 0,0 1 0,0-1 0,0 1 1,0-1-1,0 0 0,1 1 0,-1-1 0,0 0 0,0 1 1,0-1-1,0 0 0,1 1 0,-1-1 0,0 0 0,0 1 1,0-1-1,1 0 0,-1 1 0,0-1 0,1 0 0,-1 0 1,0 1-1,1-1 0,-1 0 0,0 0 0,1 0 0,-1 0 1,0 1-1,1-1 0,-1 0 0,1 0 0,20 1 592,19-11 790,-36 7-1260,-1 0 1,1 0-1,0-1 1,-1 1-1,0-1 1,0 0-1,0 1 0,0-1 1,0-1-1,-1 1 1,0 0-1,0-1 1,0 1-1,1-6 1,-2 9-131,-1 0 0,0-1 0,0 1 1,1-1-1,-1 1 0,0-1 0,0 1 1,-1-1-1,1 1 0,0-1 0,0 1 1,-1 0-1,1-1 0,-1 1 0,1-1 1,-1 1-1,0 0 0,1 0 0,-2-3 1,0 3-99,0 0 0,1-1 0,-1 1 0,0 0 0,0 0 0,0 0 0,0 0 0,0 0 0,0 1 0,0-1 0,0 1 0,0-1 0,0 1 0,0 0 0,-1-1 0,1 1 0,-3 1 0,-16 3-2329,21-4 2345,0 0 1,0 0-1,0 0 0,-1 1 0,1-1 0,0 0 1,0 0-1,0 0 0,0 1 0,0-1 1,0 0-1,-1 0 0,1 1 0,0-1 0,0 0 1,0 0-1,0 1 0,0-1 0,0 0 0,0 0 1,0 1-1,0-1 0,0 0 0,0 0 1,0 1-1,0-1 0,0 0 0,0 0 0,1 1 1,-1-1-1,0 0 0,0 0 0,0 1 0,0-1 1,0 0-1,0 0 0,1 1 0,1 0-133,-1 1 1,1-1-1,0 1 0,0-1 0,0 0 1,0 0-1,0 0 0,0 0 0,0 0 1,0 0-1,0-1 0,0 1 0,0-1 1,4 1-1,19 0-743,0 0 0,0-2 1,0 0-1,0-2 0,0-1 0,-1-1 1,27-9-1,-31 7 1528,1-1 1,-1-1 0,0-1-1,34-22 1,-52 31-240,0 0 0,-1-1 0,1 1 0,0 0 0,-1-1 0,1 1 0,0-1 0,-1 1 0,0-1 0,1 0 0,-1 0 0,0 0 0,0 0 0,0 0 0,0 0 0,0-2 0,-1 3-201,0 1-1,0 0 1,0-1-1,0 1 0,0-1 1,0 1-1,0 0 1,0-1-1,0 1 0,-1 0 1,1-1-1,0 1 1,0 0-1,0-1 0,-1 1 1,1 0-1,0-1 1,-1 1-1,1 0 0,0 0 1,0 0-1,-1-1 0,1 1 1,0 0-1,-1 0 1,1 0-1,0 0 0,-1-1 1,0 1-1,-23 0 1007,14 3-1052,1 0 0,0 0 1,-1 1-1,1 1 0,1-1 1,-1 1-1,1 0 0,0 1 1,-10 9-1,12-11-3,1 1 1,-1 0 0,1 0-1,0 1 1,1-1 0,0 1-1,-1 0 1,2 0-1,-1 1 1,1-1 0,0 1-1,0-1 1,-2 11-1,5-16-81,0 0-1,0-1 0,0 1 0,0 0 1,0-1-1,1 1 0,-1 0 0,0-1 0,0 1 1,1-1-1,-1 1 0,0 0 0,1-1 1,-1 1-1,1-1 0,-1 1 0,0-1 0,1 1 1,-1-1-1,1 0 0,-1 1 0,1-1 1,0 1-1,-1-1 0,1 0 0,-1 0 0,1 1 1,0-1-1,-1 0 0,1 0 0,0 0 1,-1 0-1,1 1 0,0-1 0,-1 0 0,1 0 1,0 0-1,0-1 0,31 0 149,-19-2-47,0 0 1,0-1-1,0-1 0,-1 0 1,1-1-1,-1 0 1,-1 0-1,1-1 0,16-15 1,1-1 26,-2-1 1,32-38-1,-45 47-37,-1-1-1,0 0 1,-2-1-1,0-1 1,10-20 0,-21 37-96,0 1 0,0 0 0,0 0 0,0 0 1,0 0-1,1 0 0,-1 0 0,0-1 0,0 1 1,0 0-1,0 0 0,0 0 0,0 0 0,0 0 1,0-1-1,0 1 0,0 0 0,1 0 0,-1 0 1,0 0-1,0-1 0,0 1 0,0 0 0,0 0 1,0 0-1,0 0 0,0-1 0,-1 1 1,1 0-1,0 0 0,0 0 0,0 0 0,0-1 1,0 1-1,0 0 0,0 0 0,0 0 0,0 0 1,0 0-1,0-1 0,-1 1 0,1 0 0,0 0 1,0 0-1,0 0 0,0 0 0,0 0 0,-1 0 1,1-1-1,0 1 0,0 0 0,0 0 1,0 0-1,-1 0 0,1 0 0,-13 6-146,-12 13 102,12-6 55,1 1 0,1 0 0,1 0 0,-13 21 1,19-27-7,1 0 0,-1-1 1,1 1-1,0 0 1,1 1-1,0-1 0,0 0 1,1 1-1,0-1 1,1 1-1,0 10 1,0-17 3,1 0 1,0 0-1,-1 0 1,1 0-1,0 0 1,0 0 0,1 0-1,-1 0 1,0-1-1,0 1 1,1 0-1,-1-1 1,1 1 0,0-1-1,-1 1 1,1-1-1,0 0 1,0 0-1,0 0 1,-1 0 0,1 0-1,0 0 1,1-1-1,-1 1 1,0-1-1,0 1 1,0-1 0,0 0-1,0 1 1,4-2-1,6 2 60,0 0 0,0-1 0,0-1 0,15-2 0,-13-1-30,-1 0-1,1-1 1,-1 0-1,1-1 1,13-9-1,26-10 9,-53 25-57,0 0 0,1 0-1,-1 1 1,0-1 0,0 0 0,0 0 0,1 0 0,-1 0 0,0 1 0,0-1 0,0 0 0,0 0 0,0 1 0,0-1 0,1 0 0,-1 0 0,0 0 0,0 1 0,0-1 0,0 0-1,0 0 1,0 1 0,0-1 0,0 0 0,0 0 0,0 1 0,0-1 0,0 0 0,0 0 0,0 1 0,0-1 0,0 0 0,-1 0 0,1 1 0,0-1 0,0 0 0,0 0 0,0 1-1,0-1 1,0 0 0,-1 0 0,1 0 0,0 0 0,0 1 0,0-1 0,-1 0 0,1 0 0,0 0 0,0 0 0,-1 1 0,-8 15-5,-4 2 92,9-13-60,1 0-1,-1 0 1,1 0 0,0 0-1,0 0 1,0 1 0,1 0 0,0-1-1,0 1 1,-1 8 0,3-14-14,0 1 1,0 0 0,0-1-1,0 1 1,0-1 0,0 1 0,0 0-1,0-1 1,1 1 0,-1-1-1,0 1 1,0-1 0,1 1-1,-1-1 1,0 1 0,1-1 0,-1 1-1,1-1 1,-1 1 0,0-1-1,1 1 1,-1-1 0,1 0 0,-1 1-1,1-1 1,-1 0 0,1 1-1,0-1 1,-1 0 0,2 1 0,25 1 232,24-13 286,-31 2-461,-1-1 1,-1-1 0,0 0 0,20-17-1,13-8-394,-73 78-710,21-40 1031,-1 0 0,1 0-1,0 0 1,0 0 0,0 1 0,0-1 0,1 0 0,-1 0 0,0 0 0,1 1 0,-1-1 0,1 0 0,0 1 0,0-1 0,0 0 0,0 1 0,0-1 0,1 0 0,-1 1 0,1-1 0,-1 0 0,1 0 0,0 0 0,2 4 0,-1-4-152,0 0-1,0 0 1,1-1 0,-1 1 0,1-1 0,-1 1 0,1-1 0,0 0 0,0 0 0,-1 0 0,1 0 0,0 0 0,0-1 0,0 0 0,0 1 0,0-1 0,0 0 0,4-1 0,29 0-3800,4-8-3565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1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7687,'0'0'13949,"-5"12"-13666,-19 49 346,-30 84 491,47-124-1073,1 1-1,1-1 0,1 2 1,-2 38-1,6-61-46,0 1 1,0 0-1,0-1 0,0 1 1,1-1-1,-1 1 0,0 0 0,0-1 1,0 1-1,0-1 0,1 1 1,-1-1-1,0 1 0,1 0 1,-1-1-1,0 1 0,1-1 1,-1 0-1,1 1 0,-1-1 1,0 1-1,1-1 0,-1 0 0,1 1 1,-1-1-1,1 0 0,0 1 1,-1-1-1,1 0 0,-1 0 1,1 0-1,-1 1 0,2-1 1,27-3 182,25-17-185,-35 11-116,-13 5 13,1 0 0,0 1 0,0 0-1,0 0 1,0 1 0,11-3 0,-16 5-509,3 25-5130,-2-25 5585,0 0 0,0 0 1,0 0-1,-1-1 0,1 1 1,0-1-1,0 0 0,-1 0 0,1 0 1,0 0-1,-1 0 0,1 0 0,-1-1 1,0 1-1,4-3 0,35-33-440,-26 23-63,12-11-634,-1-2 0,-1 0 0,29-43 0,-42 52 2290,0-1 1,-2-1-1,16-38 1,-23 40 4136,-14 27-3703,-12 25-1197,9-5 85,2 2-1,1 0 1,2 0 0,1 1-1,-8 63 1,10-19-7511,6-94 8156,-1 1 0,-1-1 0,0 1 0,-1 0 0,-7-19-1,20 35 2081,17 8-3573,-24-6 810,18 3-248,-1-1 1,0 0-1,1-2 0,0 0 0,-1-1 0,32-5 1,-41 4 44,-1-1-1,0 0 1,0-1 0,0 0 0,0 0 0,0-1 0,-1 0 0,1-1-1,-1 0 1,0-1 0,-1 0 0,1 0 0,-1-1 0,13-13 0,-31 33 86,0 0 1,-14 25-1,22-34-156,0 0-1,0 0 0,1 0 0,-1 0 0,1 0 0,0 0 0,0 0 1,0 1-1,1-1 0,-1 0 0,1 0 0,0 1 0,0-1 0,1 0 1,-1 1-1,3 6 0,-2-10-3,-1 0 0,1 1 0,0-1 0,0 0 0,0 0 0,0 0 0,0 0 0,0 0 0,0 0 0,1 0 0,-1 0 0,0 0 0,1 0 0,-1-1 0,0 1 0,1-1 0,-1 1 0,1-1 0,-1 1 0,0-1 0,1 0 0,-1 0-1,1 0 1,-1 0 0,1 0 0,0 0 0,-1 0 0,1 0 0,1-1 0,1 1-259,-1-1 0,1 0 0,-1 0-1,0 0 1,1 0 0,-1 0 0,0-1-1,0 1 1,0-1 0,0 0 0,5-4-1,13-18-5068,-1-7-4571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12364,'0'0'3875,"-11"55"-2529,11-34-962,13 3-384,10-2-320,5-1-1634,3-3-384,-1-1-1186,2-8-2049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124 100 6022,'0'0'7965,"-11"4"-7319,4-1-521,-52 22 332,55-23-256,1 0 0,-1 0 1,1 1-1,0-1 0,0 1 0,0-1 0,0 1 0,0 0 0,0 0 1,1 0-1,-1 0 0,1 1 0,0-1 0,0 1 0,-2 5 0,4-8-192,0-1 0,0 0 0,0 1 0,0-1 0,0 1-1,0-1 1,0 1 0,0-1 0,0 1 0,0-1 0,1 0-1,-1 1 1,0-1 0,0 1 0,0-1 0,1 0-1,-1 1 1,0-1 0,0 1 0,1-1 0,-1 0 0,0 0-1,1 1 1,-1-1 0,0 0 0,1 1 0,-1-1 0,0 0-1,1 0 1,-1 0 0,1 1 0,-1-1 0,1 0 0,-1 0-1,0 0 1,1 0 0,-1 0 0,1 0 0,-1 0-1,1 0 1,25 1-48,-21-1 79,19-2-249,-1 0-1,0-2 0,-1 0 0,1-2 0,31-12 1,-24 8-794,0 1 1,35-4 0,-72 29 1592,6-15-588,0 0-1,1 1 0,-1-1 0,0 0 0,0 1 0,1-1 0,-1 1 1,0-1-1,1 0 0,0 1 0,-1-1 0,1 1 0,0 0 0,0-1 1,0 4-1,4-5-449,0 0 0,0 0 1,1 0-1,-1-1 1,0 1-1,0-1 0,0 0 1,1 0-1,-1 0 1,0-1-1,0 1 0,6-5 1,19-9-8490</inkml:trace>
  <inkml:trace contextRef="#ctx0" brushRef="#br0" timeOffset="1">608 0 5093,'0'0'9999,"-12"3"-9103,7-2-961,-3 1 299,0 0 0,-1 1-1,1 0 1,-12 6 0,17-8-159,1 0 0,-1 1 0,1-1 0,0 1 0,0 0 0,0-1 0,0 1 0,0 0 0,0 0 0,0 0 0,1 1 0,-1-1 0,1 0 0,0 1 0,-1-1 0,1 0 0,0 1 0,0 0 0,1-1 0,-1 1 0,0-1 0,1 1 0,0 4 1,0-6-125,0 0 1,1 0 0,-1 0 0,1-1 0,-1 1-1,1 0 1,0 0 0,-1 0 0,1 0 0,0-1 0,0 1-1,0 0 1,-1-1 0,1 1 0,0-1 0,0 1 0,0-1-1,0 1 1,0-1 0,0 0 0,0 1 0,0-1 0,0 0-1,1 0 1,34 8-781,-26-7 572,22 5-1365,0 2-1,0 0 0,43 19 0,-74-27 1678,1 1 1,-1-1-1,0 1 1,1 0-1,-1-1 0,0 1 1,0 0-1,1 0 1,-1-1-1,0 1 1,0 0-1,0 0 0,0 0 1,0 1-1,-1-1 1,1 0-1,0 0 1,0 0-1,-1 1 0,1 0 1,-1-1 98,0 0 1,0 0 0,0 0-1,-1 0 1,1-1-1,0 1 1,-1 0 0,1 0-1,0 0 1,-1-1-1,1 1 1,-1 0-1,1-1 1,-1 1 0,0 0-1,1-1 1,-1 1-1,0-1 1,1 1 0,-1-1-1,0 1 1,0-1-1,0 1 1,-9 4 1288,-1-1 0,1 0 0,-18 3 0,23-5-1588,-15 3 894,0-1 1,0-1-1,0 0 1,-36-1-1,55-2-845,1 0 0,-1 0 0,1 0 0,0 0 0,-1 0 0,1 0 0,-1 0 0,1-1 0,-1 1 0,1 0 0,0 0 0,-1 0 0,1-1 0,-1 1 0,1 0 0,0 0 0,-1-1 0,1 1 1,0 0-1,-1-1 0,1 1 0,0-1 0,0 1 0,-1 0 0,1-1 0,0 1 0,0-1 0,0 1 0,0 0 0,-1-1 0,1 0 0,3-17-6389,10 0-1047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59 10474,'0'0'2653,"2"-9"-107,6-28-42,-8 37-2474,0 0-1,0-1 0,0 1 1,1 0-1,-1 0 1,0-1-1,0 1 1,0 0-1,0-1 0,0 1 1,0 0-1,0-1 1,0 1-1,0-1 0,0 1 1,0 0-1,0-1 1,0 1-1,0 0 1,0-1-1,0 1 0,0 0 1,0-1-1,0 1 1,0 0-1,0-1 1,-1 1-1,1 0 0,0 0 1,0-1-1,0 1 1,-1 0-1,1-1 0,0 1 1,0 0-1,-1 0 1,1 0-1,0-1 1,0 1-1,-1 0 0,1 0 1,0 0-1,-1 0 1,1-1-1,0 1 0,-1 0 1,1 0-1,0 0 1,-1 0-1,1 0 1,0 0-1,-1 0 0,1 0 1,0 0-1,-1 0 1,1 0-1,-1 0 0,1 0 1,0 0-1,-1 1 1,1-1-1,0 0 1,0 0-1,-1 0 0,1 0 1,0 1-1,-1-1 1,1 0-1,-19 16 904,8 3-924,1 1 0,1 1-1,1-1 1,1 2 0,1-1 0,0 1 0,-4 40-1,1 160 76,9-211-83,10 56-48,1-34 510,-16-98 201,3 52-674,0 0 0,1 0-1,0 0 1,1-1 0,1 1-1,0 0 1,1 0-1,0 0 1,9-25 0,-10 36-7,0 0 1,1 0-1,-1 1 1,1-1-1,-1 0 0,1 1 1,0 0-1,0-1 1,0 1-1,-1 0 1,1 0-1,0 0 1,1 0-1,-1 0 1,0 1-1,0-1 0,0 1 1,0-1-1,1 1 1,-1 0-1,0 0 1,0 0-1,0 0 1,1 0-1,-1 0 1,0 1-1,4 0 0,9 2-257,0 1-1,26 10 1,-34-11 34,11 4 139,76 24-5520,-84-28 5001,0-1 0,-1 0 0,1-1 0,0 0 0,0-1 0,0 0 0,19-3 0,-28 3 725,-1 0 0,1 0 0,0 0-1,0 0 1,0-1 0,0 1 0,0 0 0,-1-1 0,1 1 0,0 0 0,0-1-1,0 1 1,-1-1 0,1 1 0,0-1 0,-1 0 0,1 1 0,0-1 0,-1 0 0,1 1-1,-1-1 1,1 0 0,-1 0 0,1 1 0,-1-1 0,0 0 0,1 0 0,-1 0 0,0 0-1,0 0 1,0 0 0,0 1 0,1-1 0,-1 0 0,0 0 0,0 0 0,-1 0 0,1 0-1,0 0 1,0 0 0,0 1 0,-1-1 0,1 0 0,0 0 0,-2-1 0,1-1 152,0 1 1,0-1 0,0 1 0,-1 0-1,0 0 1,1 0 0,-1 0 0,0 0-1,0 0 1,0 0 0,0 1 0,0-1-1,0 1 1,-4-3 0,0 3-215,0-1 0,0 2 0,-1-1 0,1 0 0,0 1 0,0 0 0,0 1 0,-1-1 0,1 1 0,0 0 0,0 1 0,0 0 0,0 0 0,1 0 1,-8 3-1,10-3-3,0-1 1,0 0 0,0 1 0,1 0 0,-1 0-1,0-1 1,1 1 0,-1 1 0,1-1 0,0 0-1,0 1 1,0-1 0,0 1 0,0 0 0,0-1-1,1 1 1,-1 0 0,1 0 0,0 0 0,0 0 0,0 0-1,0 1 1,0-1 0,1 0 0,-1 0 0,1 1-1,0-1 1,0 0 0,0 0 0,1 4 0,0-6-25,0 1 1,0-1-1,1 0 1,-1 0-1,0 0 1,0 0-1,1 0 1,-1 0-1,1 0 1,-1 0-1,1 0 1,-1-1 0,1 1-1,-1-1 1,1 1-1,0-1 1,-1 1-1,1-1 1,0 0-1,-1 0 1,1 0-1,0 0 1,-1 0-1,3-1 1,44-2 589,-35 0-561,0 0 0,-1-1 0,1-1 0,-1 0 1,0 0-1,0-1 0,-1-1 0,0 0 0,0-1 0,14-12 0,21-28-2276,-48 54-2897,-13 41 5130,14-46-88,1 1 0,-1-1 0,1 0 0,0 0 1,-1 0-1,1 0 0,0 0 0,0 1 0,0-1 1,0 0-1,0 0 0,0 0 0,0 0 0,1 0 1,-1 1-1,0-1 0,1 0 0,-1 0 0,0 0 1,1 0-1,-1 0 0,1 0 0,0 0 0,-1 0 1,1 0-1,0 0 0,0 0 0,0-1 0,-1 1 1,1 0-1,0 0 0,0-1 0,0 1 0,0-1 1,0 1-1,2 0 0,1 0-278,0-1 1,0 1-1,-1-1 1,1 0-1,0 0 1,0 0-1,0-1 0,-1 0 1,1 1-1,0-1 1,0 0-1,-1-1 1,1 1-1,-1-1 0,1 0 1,-1 1-1,0-1 1,4-3-1,22-18-3618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60 188 3459,'6'-14'3193,"-3"6"-2499,28-67 1728,-29 70-1945,-1 0 0,1 0-1,-1-1 1,0 1 0,0-1-1,-1 1 1,1-1 0,-1 1 0,0-1-1,-1 1 1,1-1 0,-1 1 0,-3-9-1,4 13-412,0 1 0,-1-1 0,1 1 0,-1 0 0,1-1 0,0 1 0,-1 0 0,1-1 0,-1 1 0,1 0-1,-1-1 1,1 1 0,-1 0 0,1 0 0,-1 0 0,1-1 0,-1 1 0,1 0 0,-1 0 0,0 0 0,1 0 0,-1 0 0,1 0 0,-1 0 0,1 0-1,-1 0 1,1 0 0,-1 0 0,0 1 0,1-1 0,-1 0 0,1 0 0,-1 0 0,1 1 0,-1-1 0,1 0 0,-1 1 0,0 0 0,-17 13 229,10-4-223,1 1 0,1-1 0,-1 1 0,2 0 1,-1 1-1,2 0 0,0-1 0,0 1 0,1 1 0,-3 23 1,2 9-427,3 78-1,3-57-535,-2-64 784,-1 0 0,1 0 0,0 0-1,1 0 1,-1 0 0,0 0 0,1 0 0,-1 0 0,1 0-1,-1 0 1,1 0 0,0 0 0,0 0 0,0 0-1,0-1 1,0 1 0,0 0 0,1-1 0,-1 1 0,1-1-1,-1 1 1,1-1 0,2 2 0,-2-2 58,0-1-1,-1 1 1,1-1-1,0 0 1,0 0 0,0 0-1,0 0 1,0 0 0,0 0-1,-1 0 1,1 0 0,0-1-1,0 1 1,0-1 0,0 0-1,-1 1 1,1-1 0,0 0-1,-1 0 1,1 0-1,0 0 1,-1 0 0,0 0-1,1-1 1,-1 1 0,2-2-1,15-14 760,-11 9-555,-1 1 1,2 0-1,-1 1 1,1-1-1,0 1 1,0 1 0,1 0-1,-1 0 1,1 0-1,1 1 1,-1 1-1,0 0 1,11-3-1,-7 3-138,0-1 0,0 0 0,-1-1-1,0 0 1,0-1 0,0 0 0,-1-1-1,1 0 1,-2-1 0,1 0 0,-1-1-1,-1 0 1,12-13 0,-9 7 124,0 1 1,-1-1-1,0-1 0,-1 0 1,-1 0-1,-1-1 1,0-1-1,9-31 0,-15 18 292,-2 30-413,-1 1 0,1-1 0,0 1 0,0-1 0,0 1 0,0-1 1,-1 1-1,1-1 0,0 1 0,-1-1 0,1 1 0,0-1 0,-1 1 0,1-1 0,-1 1 0,1 0 0,-1-1 0,1 1 1,0 0-1,-1-1 0,1 1 0,-1 0 0,0 0 0,1-1 0,-1 1 0,0 0 0,-2 0 4,1 1-1,0-1 1,0 1 0,0 0-1,-1-1 1,1 1-1,0 0 1,0 1 0,0-1-1,0 0 1,1 0-1,-1 1 1,0-1 0,0 1-1,1 0 1,-1-1-1,1 1 1,0 0 0,-3 3-1,-4 8 59,0 0 0,1 1 0,1 0 0,0 0 0,1 0 0,0 0 0,1 1 0,1 0 0,0 0 0,1 0 0,0 0 0,2 0 0,0 0 0,0 0 0,1 0 0,1 1 0,5 17-1,15 13-13,-21-44-76,0 0 0,1 0 0,-1 0 1,1 0-1,-1 0 0,1 0 0,0-1 1,0 1-1,0-1 0,0 1 0,0-1 1,0 0-1,0 0 0,0 0 0,1 0 1,-1 0-1,0 0 0,1 0 1,-1-1-1,3 1 0,-5-4 17,0 0 1,0 0-1,-1 0 0,1 1 0,-1-1 1,1 0-1,-1 0 0,0 0 0,0 1 1,-2-4-1,-31-70 451,78 98-3288,-23-11 1266,1-2 0,0-1 1,0 0-1,1-2 1,0 0-1,37 3 1,26-7-184,-80-3 1985,-1 0 1,1 0 0,-1 0 0,0 0 0,1-1 0,-1 0 0,0 0 0,0 0-1,6-5 1,-9 6-52,0 0 0,-1 0 0,1 0 0,0 0 0,-1-1 0,1 1 0,-1-1 0,0 1 0,1-1 0,-1 1-1,0-1 1,0 0 0,0 0 0,0 1 0,0-1 0,-1 0 0,1 0 0,-1 0 0,1 0 0,-1 0 0,1 0 0,-1 0 0,0 0-1,0 0 1,0 0 0,0 0 0,-1-4 0,0 4-84,-1 1-1,1-1 0,0 0 1,-1 0-1,0 1 1,1-1-1,-1 0 1,0 1-1,0 0 1,0-1-1,0 1 0,0 0 1,0 0-1,0 0 1,0 0-1,0 1 1,0-1-1,-1 1 0,1-1 1,0 1-1,0 0 1,-1-1-1,1 1 1,-4 1-1,4-2-84,0 1-1,0 0 0,0 0 1,0 0-1,0 0 1,0 0-1,0 0 0,0 1 1,0-1-1,0 1 1,0-1-1,0 1 0,0 0 1,0 0-1,0 0 1,0 0-1,1 0 1,-1 0-1,0 0 0,1 0 1,-1 1-1,1-1 1,-1 1-1,1-1 0,0 1 1,0 0-1,-2 2 1,3-2-31,0 0 1,0 1 0,0-1-1,1 0 1,-1 1-1,1-1 1,-1 0 0,1 0-1,0 0 1,0 0-1,0 1 1,0-1 0,0-1-1,0 1 1,1 0-1,-1 0 1,1 0 0,-1-1-1,1 1 1,0 0-1,0-1 1,-1 0 0,1 1-1,0-1 1,0 0-1,0 0 1,1 0 0,-1 0-1,0-1 1,4 2 0,12 4-119,1 0 0,31 5 0,-36-9 109,11 4 1703,0-2 0,44 1-1,-70-10 888,-8-18-2159,3 8-398,1 0 1,0-1-1,1 0 1,1 1-1,0-1 1,2-1-1,0 1 1,1-30-1,0 45-21,0 0 1,0 0-1,1-1 0,-1 1 0,0 0 1,1 0-1,-1 0 0,0 0 1,1 0-1,-1 0 0,1 0 0,0 0 1,-1 0-1,1 0 0,0 0 0,-1 0 1,1 0-1,0 0 0,0 0 1,0 1-1,0-1 0,0 0 0,0 1 1,0-1-1,2 0 0,1-1-13,1 1-1,-1-1 0,1 1 1,-1 0-1,1 1 1,8-1-1,68 7-526,-75-5 462,36 6-2640,57 1 0,-51-8-2500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11787,'9'-12'2242,"2"1"1890,-5 9-929,-2 2-1313,-2 7-1185,-2 15-449,0 11 320,0 9 1,-2 8-97,-2 6-95,-2 4-193,4 5-128,2 2 32,0-1-801,0 0-1633,12-6-2178,-1-9-1378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7815,'0'0'9385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11563,'0'0'4388,"-24"67"-4356,30-40-929,11-6-2338,3-3-3075</inkml:trace>
  <inkml:trace contextRef="#ctx0" brushRef="#br0" timeOffset="1">308 192 9705,'0'0'8013,"-8"0"-6758,2 0-1199,0 0 0,1 0 0,-1 1 1,0 0-1,0 0 0,0 0 1,1 1-1,-1 0 0,1 0 0,-1 0 1,1 0-1,0 1 0,0 0 0,0 0 1,0 1-1,1 0 0,-1-1 1,1 1-1,0 1 0,0-1 0,0 0 1,1 1-1,-5 7 0,6-8-66,0 0 0,0 0 0,0 0 0,1 0-1,-1 1 1,1-1 0,0 0 0,1 1 0,-1-1 0,1 1 0,0-1-1,0 1 1,0-1 0,1 7 0,0-8-59,0-1 0,0 1 0,1-1 0,-1 1 0,0-1 0,1 0-1,-1 0 1,1 1 0,0-1 0,0 0 0,0 0 0,0-1 0,0 1 0,0 0 0,0-1 0,1 1 0,-1-1 0,1 0 0,-1 0-1,1 0 1,-1 0 0,1 0 0,0 0 0,3 0 0,7 1-951,1 0-1,0 0 1,-1-1 0,1-1-1,0-1 1,15-2-1,6-6-4098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5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51 190 9545,'0'0'18914,"1"-8"-17836,-1 0-795,-1 5-211,1 0 0,0 1 0,0-1 0,0 0 0,0 0-1,0 1 1,1-1 0,-1 0 0,1 1 0,0-1 0,0 1 0,1-4-1,54-81-2911,-52 79 2510,11-27 1657,-12 30-182,-9 21-185,-10 23-817,2 0-1,2 0 1,1 1-1,3 1 1,1 0 0,-3 66-1,18-131-5843,-9 12 2955,1 0 0,-2 0 0,0 0 0,0 1 0,-1-1 0,-6-16-1,-3-2 1593,-2 0 5658,1 0 6009,25 27-6585,45 3-4140,-14 6-5025,-22-4-902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98 298 11050,'-20'5'399,"12"-4"-250,1 1 1,-1-1 0,1 2 0,0-1-1,0 1 1,-1 0 0,2 0-1,-12 7 1,18-10-146,0 0 0,0 1 0,0-1-1,0 0 1,-1 0 0,1 0 0,0 1 0,0-1-1,0 0 1,0 0 0,0 0 0,0 1 0,0-1-1,0 0 1,0 0 0,0 0 0,0 1 0,0-1-1,0 0 1,0 0 0,0 1 0,0-1 0,0 0-1,0 0 1,0 1 0,0-1 0,0 0 0,0 0 0,0 0-1,0 1 1,1-1 0,-1 0 0,0 0 0,0 0-1,0 0 1,0 1 0,0-1 0,1 0 0,-1 0-1,0 0 1,0 0 0,0 0 0,1 1 0,-1-1-1,0 0 1,0 0 0,0 0 0,1 0 0,-1 0-1,0 0 1,0 0 0,0 0 0,1 0 0,-1 0 0,0 0-1,0 0 1,1 0 0,17 4-115,-18-4 113,587 47 2100,8-52-2095,409-62 734,-514 27 274,3939-213-1,-4225 242-3629,-15-3-1635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2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5573,'0'0'5584,"13"0"-5397,803-7 4826,429-18-4106,360 23-128,-1329 4-698,-170 0-69,184-5 109,-286 3-119,56-7 45,-57 7-43,1-1-1,-1 0 1,0 1-1,0-1 1,0 0-1,0-1 1,0 1-1,0 0 1,0-1-1,0 0 1,0 0-1,0 0 1,-1 0-1,4-3 1,-6 4-117,1 0 1,-1 1 0,0-1-1,0 0 1,0 0 0,0 1-1,0-1 1,0 0-1,0 1 1,0-1 0,0 0-1,0 0 1,0 1 0,0-1-1,0 0 1,-1 1-1,1-1 1,0 0 0,-1 1-1,1-1 1,0 0 0,-1 1-1,1-1 1,-1 1 0,1-1-1,-1 0 1,1 1-1,-1-1 1,1 1 0,-1 0-1,1-1 1,-1 1 0,0-1-1,1 1 1,-1 0-1,0 0 1,1-1 0,-1 1-1,0 0 1,0 0 0,0 0-1,-1-1-116,-19-9-4629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0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6182,'0'0'1553,"11"1"-736,58 0 81,134-14-1,-56 1 554,723-7 372,-451 16-1762,174-8 107,1763-16 364,80-31-399,667-19 1148,-2088 68-1221,291 0 163,-992 14-3938,-253-5-641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3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1 531 4068,'0'0'8034,"12"1"-7351,515 1 774,15-35 159,-122 6-1507,1446-35 400,2 41-423,-767 11 227,354-17 2186,125-2-744,844-86-217,-2398 113-1532,1201-142 228,-1209 141-630,38-8 52,-31-1-2201,-6-5-3598,-10-4-6663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9562 680 9993,'-578'-65'1317,"-434"-38"1125,888 95-2441,-1067-80 109,5-54 40,929 101 14,-1109-143 505,-283 136-55,1388 60-379,1 11 0,1 12 0,-284 77 0,445-86-656,2 5 1,-145 68 0,202-80 342,1 2 0,1 2-1,1 1 1,1 1 0,1 2 0,1 2-1,2 1 1,-44 54 0,64-70 71,2 1 0,-1 0-1,2 0 1,0 1 0,0 0 0,2 0 0,0 1-1,-6 26 1,11-33 7,-1 0 0,1 0 0,1 1 0,0-1 0,0 0 0,1 0 0,0 0 1,1 0-1,0 0 0,1 0 0,0 0 0,0 0 0,1-1 0,0 0 0,11 17 0,7 4 20,2 0-1,1-2 1,2-1 0,0-1 0,2-1-1,0-2 1,2 0 0,0-3 0,66 33-1,3-7 69,2-5-1,121 31 0,48-1 9,2-12 0,424 36 1,568-37-514,1097-37-3561,-1530-17 4208,-609-3-32,1710 0 2316,-941-32-1611,-8-59-81,-534 15-677,-372 57-69,0-4 0,-1-3-1,117-55 1,-176 71-39,0-1 1,-1 0-1,0-1 0,-1-1 1,0-1-1,-1 0 0,0-1 1,-1 0-1,17-24 0,-25 29 4,0 0-1,-1-1 0,0 1 1,-1-1-1,0 0 0,-1 0 1,0 0-1,0 0 0,-1-1 1,-1 1-1,0-1 0,0 1 1,-1-1-1,0 1 0,-1-1 0,0 0 1,-1 1-1,0 0 0,-5-18 1,0 12 1,0 1 1,0 0 0,-1 1 0,-1 0-1,0 0 1,-1 0 0,-1 2-1,0-1 1,-1 1 0,0 1 0,-14-11-1,-14-8 65,-1 2 0,-64-33 0,36 27-550,-1 3 0,-1 4 0,-109-27 0,-228-30-3027,344 73 2951,-46-11-3661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75 10346,'-23'0'509,"-11"0"4367,27 0-618,39 0-3288,62 0-791,0-3 1,179-31 0,-264 32-918,-1 0 1,0 0-1,1-1 0,-1 0 1,13-7-1,-3-5-3586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0 11627,'0'0'5087,"-8"6"-4286,-12 12-269,-32 37-1,33-33-173,-1-1-1,0-1 1,-30 22-1,18-23 224,-65 30-1,65-35-346,1 1 0,-41 27 0,68-39-281,-1 1 0,0-1 0,1 1 0,-1 0 0,1 0 0,0 0-1,1 0 1,-1 1 0,1 0 0,0 0 0,0 0 0,0 0 0,1 0-1,-1 0 1,1 1 0,1-1 0,-1 1 0,1-1 0,0 1 0,0 0-1,1-1 1,-1 1 0,1 0 0,0 0 0,1 0 0,0-1 0,0 1 0,0 0-1,0-1 1,1 1 0,0-1 0,0 0 0,1 1 0,-1-1 0,1 0-1,0 0 1,0-1 0,1 1 0,0 0 0,-1-1 0,2 0 0,-1 0-1,0 0 1,1-1 0,-1 0 0,8 4 0,2 1-155,2-1 1,-1-1-1,1 0 0,0-1 1,0-1-1,0 0 0,0-1 1,28 1-1,-15-3-1008,0-1 0,0-1 1,0-2-1,34-7 0,27-16-9717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68 9641,'0'0'3294,"3"-11"571,-1 4-3770,9-37 5738,-10 38-3089,-7 30-2352,-26 114-911,23-46-7786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12844,'0'0'8739,"10"1"-9262,40 11-1343,-9 9-3422,0-4-2070,-13-9 10734,-27-6-3145,0-1 0,0 0 0,0 0 0,0 0 0,-1 1 0,1-1 0,0 0 0,-1 1 0,1-1 0,-1 1 1,1-1-1,-1 0 0,0 1 0,0-1 0,0 1 0,1-1 0,-1 1 0,-1 2 0,0 38 2586,1-29-3020,0-11 179,1 1 1,-1-1-1,1 0 0,0 0 1,0 1-1,0-1 0,0 0 0,0 0 1,0 0-1,0 0 0,1 0 1,-1-1-1,1 1 0,0 0 1,-1-1-1,1 1 0,0-1 0,0 1 1,0-1-1,0 0 0,0 0 1,4 2-1,63 22 117,-35-13-597,-32-11 504,-1-1-1,1 1 0,0-1 1,-1 1-1,1 0 0,0 0 1,-1 0-1,1 0 0,-1 0 1,1 0-1,-1 0 0,1 0 1,-1 1-1,0-1 0,0 0 1,0 1-1,0-1 0,0 1 1,0 0-1,0-1 0,0 1 1,-1 0-1,1-1 0,0 4 1,-1-3 51,-1 0 1,1 0 0,-1 0-1,0 0 1,0-1-1,0 1 1,0 0 0,0 0-1,0-1 1,0 1-1,0 0 1,-1-1 0,1 0-1,-1 1 1,1-1 0,-1 0-1,0 1 1,-1 0-1,-12 7 551,-1 0 0,0-2 0,-26 10 0,41-17-589,-7 4 223,0-2-1,0 1 1,0-1-1,-1 0 1,1-1-1,-15 1 1,22-2-250,0 0-1,0 0 1,0-1 0,0 1-1,0 0 1,0 0 0,0-1-1,0 1 1,0 0 0,0-1-1,0 1 1,0-1 0,0 1-1,0-1 1,0 1 0,1-1-1,-1 0 1,0 1 0,0-1-1,1 0 1,-1 0 0,0 1-1,1-1 1,-1-2 0,0 1-178,1 0 0,0-1 0,0 1 0,0-1 1,0 1-1,0 0 0,0-1 0,1 1 1,-1-1-1,1 1 0,-1 0 0,1 0 1,0-1-1,0 1 0,2-3 0,17-26-3219,6-4-1628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7207,'0'0'9518,"-3"10"-8722,-7 20-562,1 0 1,2 1 0,1 0 0,-3 59 0,24 118-3523,-15-208 3129,0 0 0,0 1 1,0-1-1,0 0 1,0 1-1,0-1 1,0 0-1,0 1 1,0-1-1,0 0 0,0 1 1,0-1-1,0 0 1,0 1-1,0-1 1,0 0-1,0 0 1,0 1-1,0-1 0,0 0 1,0 1-1,0-1 1,-1 0-1,1 1 1,0-1-1,0 0 1,0 0-1,-1 1 0,1-1 1,0 0-1,0 0 1,-1 0-1,1 1 1,0-1-1,0 0 1,-1 0-1,1 0 0,0 0 1,-1 1-1,1-1 1,0 0-1,-1 0 1,1 0-1,-14-12-2147,-8-21 3004,8 7 1810,0 0 0,2-1 0,1 0 0,-13-51 0,24 77-2443,0 0 0,-1 0-1,1 0 1,0 0 0,0 0 0,0 0-1,0 0 1,0 0 0,0 0 0,0 1-1,0-1 1,1 0 0,-1 0-1,0 0 1,0 0 0,1 0 0,-1 0-1,1 1 1,-1-1 0,1 0-1,-1 0 1,1 0 0,-1 1 0,1-1-1,-1 0 1,1 1 0,0-1-1,0 1 1,-1-1 0,1 1 0,0-1-1,0 1 1,0-1 0,-1 1-1,1 0 1,0-1 0,0 1 0,0 0-1,0 0 1,0 0 0,1-1 0,49 2-1048,-27 1 459,31-1-1958,9-1-1677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13613,'0'0'3443,"-5"12"107,-43 173 4235,36-100-7349,12-81-367,1-11 72,10-60 439,-2 37-938,17-50-1964,-25 76 2214,1 0 0,0 0 0,0 0 1,1 0-1,-1 0 0,1 0 0,0 0 1,0 1-1,0 0 0,0-1 0,1 1 0,-1 1 1,1-1-1,5-3 0,-8 5 93,1 1 0,-1-1 1,0 1-1,1-1 0,-1 1 1,1-1-1,-1 1 0,0 0 0,1 0 1,-1-1-1,1 1 0,-1 0 0,1 0 1,-1 1-1,1-1 0,2 1 1,-3-1 21,-1 1 1,1-1-1,0 0 1,-1 1-1,1-1 1,-1 1-1,1-1 1,-1 1 0,1 0-1,-1-1 1,1 1-1,-1 0 1,0-1-1,1 1 1,-1 0 0,0-1-1,1 1 1,-1 0-1,0 0 1,0-1-1,0 1 1,0 0-1,1 0 1,-1 2 12,-1-1 0,1 1 0,0-1 0,-1 1 0,1-1 0,-1 1-1,0-1 1,1 1 0,-1-1 0,0 0 0,-1 0 0,1 1 0,0-1 0,-1 0 0,1 0 0,-1 0 0,0 0 0,-2 2 0,-2 1-58,-1 0 1,0 0-1,0 0 1,0-1 0,-1 1-1,1-2 1,-1 1 0,0-1-1,0-1 1,0 1 0,-1-1-1,-11 1 1,20-4-403,0-1 0,0 1-1,0 0 1,0-1 0,1 1 0,-1-1 0,1 1 0,-1 0 0,1 0 0,-1-1-1,1 1 1,0 0 0,-1 0 0,1 0 0,0 0 0,0 0 0,1-2 0,20-13-4456,5 0-2145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10954,'0'0'9604,"2"13"-9748,1 32 232,-1-1 0,-2 1 0,-2 0 0,-3-1 0,-11 58 0,13-89-62,-1 2 3,1-1-1,1 1 0,0 14 0,2-28-19,0-1 0,0 1-1,0-1 1,0 1 0,0-1-1,1 1 1,-1-1 0,0 1-1,0-1 1,1 0 0,-1 1-1,0-1 1,0 1 0,1-1 0,-1 0-1,0 1 1,1-1 0,-1 0-1,1 1 1,-1-1 0,0 0-1,1 0 1,-1 1 0,1-1-1,-1 0 1,1 0 0,-1 0-1,1 0 1,-1 0 0,1 0-1,-1 1 1,1-1 0,-1 0 0,1 0-1,-1-1 1,1 1 0,-1 0-1,1 0 1,-1 0 0,1 0-1,-1 0 1,1-1 0,24-6 877,4-12-392,0-1-1,-1-1 0,-1-2 1,-1 0-1,24-29 1,-30 31-214,97-95-2031,-105 97-1745,-7 7-2255,-5 1-4861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12172,'0'0'3459,"1"53"-2562,14-38-929,2-2 160,7-1-1345,-3-4-1250,5-2-1024,-5-5-993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3203,'0'0'1586,"6"-9"122,1-4-905,13-22 1109,-3 12 2628,-21 38-1824,6 32-2293,-2-46-421,1 0 0,0 0 0,-1 1 0,1-1 0,0 0 0,0 0 0,0 0 0,0 0 0,0 0 0,0 0 0,0-1 0,0 1 0,1 0 0,-1-1 0,0 1 1,0 0-1,1-1 0,-1 1 0,0-1 0,1 0 0,-1 1 0,1-1 0,-1 0 0,0 0 0,2 0 0,44 1 182,-35-2-154,6 0 38,1-1 1,-1-1 0,31-8 0,-31 6-599,0 1 1,0 0 0,31-1 0,-46 14 622,-3-8-47,0 0 1,0-1-1,0 1 0,0 0 1,0-1-1,1 1 1,-1 0-1,0-1 1,0 1-1,0-1 1,1 1-1,-1 0 1,0-1-1,0 1 1,1-1-1,-1 1 1,1-1-1,-1 1 1,0-1-1,1 1 0,-1-1 1,1 1-1,-1-1 1,1 1-1,9-1 75,0 0-1,0 0 0,0-1 0,0-1 0,-1 0 1,1 0-1,0 0 0,-1-1 0,0-1 0,13-6 1,42-12-4396,-41 17 5,-4 1-3220</inkml:trace>
  <inkml:trace contextRef="#ctx0" brushRef="#br0" timeOffset="1">832 0 6919,'0'0'4292,"-39"59"-3460,29-32-351,-1 3-65,0 4 65,3-2-257,3 4-128,1 0-96,2 1-288,2 1-577,0-2-1025,-3 1-1057,1-3-896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4132,'0'0'6230,"1"-11"-5018,1-12-955,1-1 0,1 0 0,1 1 0,2 0 0,0 1 0,1-1 0,1 1 0,1 1 0,19-31 0,-23 42-147,1-1 0,1 1 0,0 0 0,0 1 0,1-1 0,0 2 0,1-1 0,0 2 0,0-1 0,1 1 0,0 1-1,0 0 1,0 0 0,1 1 0,0 1 0,0 0 0,0 0 0,0 1 0,1 1 0,14-2 0,-24 4-101,60 2-19,-62-2 12,0 0-1,0 0 1,0 0-1,-1 0 0,1 0 1,0 0-1,0 0 0,0 0 1,0 1-1,0-1 0,-1 0 1,1 1-1,0-1 1,0 0-1,-1 1 0,1-1 1,0 1-1,0-1 0,-1 1 1,1 0-1,0-1 0,-1 1 1,1 0-1,-1-1 1,1 1-1,-1 0 0,1-1 1,-1 1-1,0 0 0,1 0 1,-1 0-1,0 0 0,0-1 1,1 1-1,-1 0 1,0 0-1,0 0 0,0 0 1,0 0-1,0-1 0,0 1 1,0 0-1,0 0 0,-1 0 1,1 0-1,0 0 1,-1-1-1,1 1 0,0 0 1,-1 0-1,1 0 0,-1-1 1,1 1-1,-1 0 0,1-1 1,-1 1-1,1 0 1,-1-1-1,0 1 0,1-1 1,-1 1-1,-1 0 0,-6 6 304,0-1 0,0 1 0,0-2 0,-1 1 0,0-1 0,0 0 0,0-1 0,-20 6 0,9-3-76,-1-1 1,0-2-1,-27 4 0,39-7-254,-22 0-319,30-1 198,1 0 0,-1 0 0,0 0 0,1 0 0,-1-1 0,0 1 0,1 0 0,-1 0-1,0-1 1,1 1 0,-1 0 0,1 0 0,-1-1 0,1 1 0,-1-1 0,0 1 0,1-1 0,0 1 0,-1-1-1,1 1 1,-1-1 0,1 1 0,-1-1 0,1 1 0,0-1 0,0 1 0,-1-1 0,1 0 0,0 1-1,0-1 1,0 0 0,-1 1 0,1-1 0,0-1 0,0-12-4258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34 9705,'0'0'9188,"-9"0"-8462,3 0-704,0 0 0,0 0 1,1 1-1,-1 0 0,0 0 1,0 1-1,0-1 0,1 1 0,-1 0 1,1 1-1,0 0 0,-1-1 1,1 2-1,1-1 0,-1 0 1,0 1-1,1 0 0,0 0 1,-1 1-1,2-1 0,-7 10 1,8-12-25,0 0 0,1 0 0,-1 0 1,1 0-1,0 0 0,0 1 0,0-1 1,0 0-1,0 1 0,0-1 0,0 1 1,1-1-1,0 1 0,-1-1 0,1 1 1,0 3-1,1-5 11,0 0 0,-1 0 0,1 0 0,0 1-1,0-1 1,0 0 0,0-1 0,1 1 0,-1 0 0,0 0 0,0 0 0,1-1 0,-1 1 0,0 0 0,0-1 0,1 1 0,-1-1 0,1 0 0,-1 1 0,1-1 0,-1 0 0,0 0 0,1 0 0,-1 0-1,1 0 1,-1 0 0,1 0 0,1-1 0,7-1 132,0 0-1,-1 0 1,1-1-1,-1 0 1,0 0-1,0-1 1,0 0-1,0-1 1,-1 0-1,0 0 0,9-8 1,0-1 188,0 0-1,-1-1 1,28-34-1,-39 37-436,-15 15 94,-17 20-93,26-20-41,0 0 1,-1-1-1,1 1 1,0 0-1,0 0 1,1 0-1,-1 0 1,1 0-1,-1 0 1,1 1-1,0-1 1,0 0 0,0 0-1,1 0 1,0 4-1,-1-5-174,1 0-1,0 0 1,0 0-1,-1-1 0,1 1 1,0 0-1,1 0 1,-1-1-1,0 1 1,0-1-1,1 1 1,-1-1-1,1 1 1,-1-1-1,1 0 1,0 0-1,-1 1 1,1-1-1,0-1 1,0 1-1,0 0 1,0 0-1,3 0 1,29 4-6154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9321,'0'0'10911,"-7"13"-10788,3-6-108,-1 3 0,-1 1 1,1 0 0,1 1-1,0-1 1,1 1-1,0 0 1,-1 16-1,-28 274-20,36-351 196,-2 15 56,1 1 1,9-43 0,-12 76-256,1 0 0,-1 0-1,0-1 1,0 1 0,0 0 0,1 0 0,-1 0 0,0-1 0,0 1-1,0 0 1,1 0 0,-1 0 0,0 0 0,0 0 0,1 0-1,-1 0 1,0 0 0,1-1 0,-1 1 0,0 0 0,0 0 0,1 0-1,-1 0 1,0 0 0,0 0 0,1 1 0,-1-1 0,0 0-1,0 0 1,1 0 0,-1 0 0,0 0 0,0 0 0,1 0 0,-1 0-1,0 1 1,0-1 0,1 0 0,-1 0 0,0 0 0,0 1-1,0-1 1,1 0 0,-1 0 0,0 0 0,0 1 0,0-1 0,0 0-1,0 0 1,0 1 0,1-1 0,15 19-84,-8-11 95,-1-3 36,0 0 0,0-1-1,0 0 1,1 0 0,-1-1-1,1 0 1,0-1-1,0 1 1,0-1 0,0-1-1,1 0 1,-1 0-1,0 0 1,0-1 0,1 0-1,-1-1 1,0 0 0,1 0-1,9-3 1,-8 1 46,1 0-1,-1 0 1,0-1 0,0 0 0,-1 0 0,1-1 0,-1-1-1,0 1 1,-1-1 0,1-1 0,-1 0 0,0 0-1,-1-1 1,11-13 0,-48 49-918,27-22 818,0 0 0,0 0 0,0 0 0,1 1-1,0-1 1,0 1 0,1-1 0,0 1 0,0 0 0,0 7 0,1-12-71,0-1 1,0 1 0,0 0 0,1-1 0,-1 1 0,0-1-1,1 1 1,-1-1 0,1 1 0,-1-1 0,1 1 0,0-1 0,-1 1-1,1-1 1,0 0 0,0 1 0,0-1 0,0 0 0,0 0-1,1 0 1,-1 0 0,0 0 0,0 0 0,1 0 0,-1 0 0,1-1-1,-1 1 1,0 0 0,1-1 0,-1 1 0,1-1 0,0 1-1,-1-1 1,1 0 0,-1 0 0,1 0 0,-1 0 0,1 0-1,0 0 1,-1 0 0,1 0 0,-1-1 0,1 1 0,-1-1 0,3 0-1,18-9-2764,0-11-1608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13132,'0'0'2178,"-30"59"-1633,30-34-545,0-2-1281,17-4-1602,3-5-3043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6502,'0'0'10074,"-9"11"-9514,-29 37-47,36-44-481,0-1 1,0 1-1,0-1 1,0 1-1,1 0 1,0-1 0,-1 1-1,1 0 1,1 0-1,-1 0 1,1 0-1,-1 0 1,1 0-1,0 0 1,0 0 0,1 0-1,-1 0 1,1 0-1,0 0 1,0-1-1,3 7 1,-1-3-27,1 1 0,1-1-1,0 0 1,0-1 0,0 1 0,0-1 0,1 0 0,7 6-1,2-1 261,-2-1-732,-1 1 1,0 0-1,20 24 1,-31-34 467,0 0 1,0 1 0,1-1 0,-1 1 0,0-1 0,0 1 0,0 0-1,0-1 1,-1 1 0,1 0 0,0-1 0,-1 1 0,1 0 0,-1 0 0,0 0-1,1 0 1,-1-1 0,0 1 0,0 0 0,0 0 0,-1 0 0,1 0 0,0 0-1,-1-1 1,1 1 0,-1 0 0,1 0 0,-1-1 0,0 1 0,0 0 0,0-1-1,0 1 1,0-1 0,0 1 0,0-1 0,0 1 0,-1-1 0,1 0 0,-1 0-1,1 1 1,-1-1 0,-1 1 0,-7 3 202,0-1 1,1 0-1,-2 0 0,1-1 0,0 0 1,0-1-1,-1 0 0,0 0 1,1-1-1,-13-1 0,22 0-261,0 0 0,0 0 0,0 0 0,0 0 0,0 0 0,0 0 0,0 0 0,0 0 0,0 0 0,0-1 0,0 1 0,1 0 0,-1-1 0,0 1 0,0 0 0,0-1 0,0 1 1,1-1-1,-1 0 0,0 1 0,0-1 0,1 0 0,-1 1 0,0-1 0,1 0 0,-1 0 0,1 1 0,-1-1 0,1 0 0,0 0 0,-1 0 0,1 0 0,0 0 0,-1 0 0,1 0 0,0-1 0,-4-24-3590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4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8936,'0'0'3342,"10"4"-2456,30 8-200,-39-11-632,1 0 1,0 0 0,1-1-1,-1 1 1,0-1 0,0 0-1,0 1 1,0-1 0,0 0 0,0 0-1,0 0 1,1-1 0,-1 1-1,0 0 1,0-1 0,0 1-1,0-1 1,0 0 0,0 0 0,0 0-1,0 0 1,3-2 0,-7 3 19,-1-1 0,1 1 1,0-1-1,0 1 0,-1 0 0,1 0 1,0 0-1,0 0 0,-1 0 1,1 1-1,-4 0 0,2 1-108,1 0 0,-1 0-1,1 1 1,0-1 0,0 1 0,0-1 0,0 1-1,0 0 1,-4 6 0,6-8 64,-1 1 0,1 0 1,0-1-1,0 1 0,0 0 1,0 0-1,0 0 0,1 0 0,-1 0 1,1 0-1,-1 0 0,1 0 0,0 0 1,-1 0-1,1 0 0,0 1 1,0-1-1,1 0 0,-1 0 0,1 3 1,1-3 19,-1-1 0,1 1 0,-1-1 1,1 0-1,0 0 0,-1 0 0,1 0 0,0 0 0,0 0 1,0 0-1,0 0 0,0-1 0,0 1 0,0-1 1,0 0-1,0 0 0,0 1 0,0-1 0,0 0 1,3-1-1,48-1 804,-50 2-776,15-3 118,-1-1-1,1 0 1,-1-1 0,0-1 0,0 0 0,-1-2 0,0 0 0,25-16 0,-22 11 131,0-1 0,0 0 0,-2-2 0,0 0 0,0-1 0,15-22-1,-26 32-224,-2-1 0,1 0 0,-1 0 0,0 0 0,-1-1 0,4-12-1,-6 20-116,-1-1 0,1 1 0,-1-1 0,1 1 0,-1-1 0,0 1-1,0-1 1,0 1 0,0-1 0,0 1 0,0-1 0,0 0 0,0 1 0,0-1-1,-1 1 1,1-1 0,-1 1 0,1-1 0,-1 1 0,1 0 0,-1-1 0,0 1-1,0 0 1,0-1 0,0 1 0,0 0 0,0 0 0,0 0 0,0 0-1,0 0 1,0 0 0,-1 0 0,1 0 0,0 0 0,-1 1 0,1-1 0,-1 0-1,1 1 1,-1-1 0,1 1 0,-1 0 0,1 0 0,-1-1 0,-1 1-1,-5 0-2,0 1-1,0 0 0,0 0 0,0 1 1,0 0-1,0 0 0,1 1 0,-1 0 0,1 0 1,-1 1-1,1 0 0,0 0 0,0 0 1,1 1-1,0 0 0,0 1 0,0 0 0,0-1 1,-5 8-1,6-6 59,-1-1 0,1 1 1,1-1-1,-1 1 0,1 1 1,0-1-1,1 1 0,0-1 0,0 1 1,1 0-1,0 0 0,0 0 0,0 0 1,1 1-1,1-1 0,-1 0 1,1 0-1,3 17 0,-1-19-33,1 1 0,0-1 0,1 0 1,-1 0-1,1 0 0,0-1 0,1 1 0,-1-1 0,1 0 0,0 0 0,0-1 0,1 0 0,0 1 0,-1-2 0,1 1 1,0-1-1,1 0 0,-1 0 0,7 2 0,11 4-480,1-1 0,-1-2-1,49 8 1,3-9-2858,4-4-2039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34 260 10666,'0'0'11937,"-3"10"-11697,-1 4-204,-3 7-33,2 0 1,0 0 0,1 1 0,1-1 0,1 41 0,2-62-10,0 1 0,0 0 1,0 0-1,0-1 1,0 1-1,1 0 1,-1-1-1,0 1 0,0 0 1,1-1-1,-1 1 1,0 0-1,1-1 0,-1 1 1,1-1-1,-1 1 1,1 0-1,-1-1 0,1 0 1,0 1-1,-1-1 1,1 1-1,-1-1 0,1 0 1,0 1-1,-1-1 1,1 0-1,1 1 0,24-5 122,20-20 176,18-38-80,-51 47-126,1 1 0,0 0-1,22-15 1,-36 29-91,0 0 0,1 0 0,-1 0-1,0 0 1,0 0 0,1 0 0,-1 0-1,0 0 1,1 0 0,-1 0 0,0 0-1,0 1 1,1-1 0,-1 0 0,0 0-1,0 0 1,1 0 0,-1 0 0,0 0-1,0 1 1,0-1 0,1 0 0,-1 0-1,0 0 1,0 1 0,0-1 0,0 0-1,1 0 1,-1 0 0,0 1 0,0-1-1,0 0 1,0 0 0,0 1 0,0-1-1,0 0 1,0 1 0,0-1 0,1 0 0,-1 0-1,0 1 1,-1-1 0,1 0 0,0 0-1,0 1 1,0-1 0,0 0 0,0 0-1,0 1 1,0-1 0,0 0 0,0 0-1,0 1 1,-1-1 0,1 0 0,0 0-1,0 1 1,-1-1 0,-2 20-305,-3 2 316,3-13-14,0-1 0,1 1 0,1-1 0,-1 1 0,1 9-1,1-18 4,0 1-1,0 0 0,0-1 0,0 1 0,1 0 0,-1-1 0,0 1 0,0 0 0,0-1 0,1 1 0,-1 0 0,0-1 0,1 1 0,-1-1 0,1 1 0,-1-1 0,1 1 0,-1-1 0,1 1 0,-1-1 0,1 1 0,-1-1 0,1 0 0,-1 1 0,1-1 0,0 0 0,-1 0 1,2 1-1,26 1 88,25-14 153,-37 4-255,0 0 1,-1-1 0,0 0-1,-1-2 1,0 0-1,0 0 1,19-22 0,-36 37-96,-1 0 21,1 0-1,1 1 0,-1-1 0,1 1 1,0 0-1,0 0 0,0 0 0,0 0 0,1 0 1,0 0-1,0 0 0,0 0 0,1 10 0,1-13 104,0-1-1,0 0 0,0 0 0,0 0 0,0 0 0,0-1 0,0 1 0,1 0 0,-1 0 0,0-1 0,1 1 1,-1-1-1,0 1 0,1-1 0,-1 1 0,1-1 0,-1 0 0,1 0 0,-1 0 0,1 0 0,-1 0 0,1 0 1,0 0-1,39-3 577,-28-1-510,0-1 1,0 0-1,0 0 0,-1-2 1,0 1-1,0-2 0,14-10 1,39-22-818,-68 46 431,0-1 0,0 1-1,0 0 1,1 0 0,-3 12 0,4-15 155,0-1 163,1-1 0,-1 1 0,0 0 0,1-1 0,-1 1 0,1-1 0,0 1 0,-1 0 0,1-1 0,0 1 0,0 0 0,0 0 0,0-1 0,1 1 0,-1 0 0,0-1 0,1 1 0,-1-1 1,1 1-1,-1 0 0,1-1 0,0 1 0,0-1 0,0 1 0,-1-1 0,1 0 0,1 1 0,-1-1 0,0 0 0,0 0 0,0 0 0,2 2 0,2-2 43,-1 1 0,1-1 0,-1 0 0,1 0 0,0-1 0,-1 1 0,1-1 0,0 0 0,-1 0 0,1-1 1,4 0-1,7-2 59,-1-1 0,1 0 0,-1-1 0,0-1 0,-1 0 0,28-17 0,78-58-2,-90 58 51,-1-2 1,39-41-1,-60 57-193,0 0 0,0 0 0,-1-1 0,-1 0-1,1-1 1,-2 1 0,1-1 0,-2 0 0,1-1-1,-1 1 1,4-23 0,-8 33 11,0 0 0,1-1 0,-1 1 1,0 0-1,0 0 0,0-1 0,0 1 0,0 0 0,0-1 0,-1 1 0,1 0 0,0 0 0,-1-1 0,1 1 1,-1 0-1,1 0 0,-1 0 0,1-1 0,-1 1 0,0 0 0,0 0 0,-1-1 0,1 1 14,0 1 0,0 0 0,0-1 0,0 1 0,0 0 0,0 0-1,-1-1 1,1 1 0,0 0 0,0 0 0,0 0 0,0 0 0,-1 1 0,1-1-1,0 0 1,0 0 0,0 1 0,0-1 0,-2 1 0,-3 2 2,0 0 0,1 0 0,-1 1 0,1-1-1,0 1 1,0 1 0,-7 6 0,1 1 40,1 1 0,1 0 0,0 1-1,0 0 1,1 1 0,1-1 0,1 1-1,0 1 1,1-1 0,0 1 0,2 0-1,-1 0 1,2 0 0,0 1 0,1-1-1,1 0 1,1 1 0,4 29 0,-3-39-45,0 0 0,1 0 1,0-1-1,0 1 1,0-1-1,1 0 1,8 10-1,-10-13 12,0 0 0,0 0-1,1-1 1,-1 1 0,1-1 0,0 0 0,0 0 0,0 0-1,0 0 1,0 0 0,0 0 0,0-1 0,1 0 0,-1 0-1,0 0 1,1 0 0,-1 0 0,4 0 0,-6-1 9,-1 0 0,1-1 0,-1 1 0,1 0-1,-1-1 1,1 1 0,-1 0 0,0-1 0,1 1 0,-1 0 0,0-1 0,1 1 0,-1-1 0,0 1 0,0-1 0,1 1 0,-1-1 0,0 1-1,0-1 1,0 1 0,0-1 0,1 1 0,-1-1 0,0 1 0,0-1 0,0 1 0,0-1 0,0 1 0,0-1 0,-1 1 0,1-1 0,0 1-1,0-1 1,0 1 0,0-1 0,-1 1 0,1-1 0,0 1 0,0-1 0,-1 1 0,1-1 0,0 1 0,-1-1 0,-13-25-448,-87-89-10645,55 68 12785,46 47-1616,0 0 0,0 0 0,0 0 0,0 0 0,0 0 0,-1-1 0,1 1 0,0 0 0,0 0 1,0 0-1,0 0 0,0 0 0,0 0 0,0-1 0,0 1 0,0 0 0,0 0 0,-1 0 0,1 0 0,0-1 0,0 1 0,0 0 0,0 0 0,0 0 0,0 0 0,0-1 0,0 1 0,0 0 0,0 0 0,1 0 0,-1 0 0,0 0 0,0-1 0,0 1 0,0 0 0,0 0 1,0 0-1,0 0 0,0 0 0,0-1 0,0 1 0,1 0 0,-1 0 0,0 0 0,0 0 0,0 0 0,0 0 0,0 0 0,0 0 0,1-1 0,-1 1 0,0 0 0,0 0 0,0 0 0,0 0 0,1 0 0,-1 0 0,0 0 0,0 0 0,0 0 0,0 0 0,1 0 0,-1 0 0,21-1 1428,23 6-736,-43-5-759,53 8 12,82 4 0,-116-14-3035,-11-4-1483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17 130 11050,'0'0'12989,"-2"10"-12493,1-4-401,-4 15 564,1 1 0,-1 33 0,5-54-643,1-1 1,-1 1 0,1 0-1,-1 0 1,1 0 0,-1-1 0,1 1-1,-1 0 1,1-1 0,-1 1 0,1 0-1,0-1 1,0 1 0,-1-1-1,1 1 1,0-1 0,0 1 0,0-1-1,-1 0 1,1 1 0,0-1 0,0 0-1,0 0 1,0 1 0,0-1 0,0 0-1,-1 0 1,1 0 0,0 0-1,0 0 1,0 0 0,0-1 0,0 1-1,0 0 1,0 0 0,1-1 0,36-9 324,-24 2-654,-1-1-1,-1-1 1,1 1-1,-2-2 0,1 0 1,-1 0-1,9-13 0,-20 23 202,-9 37 224,4-16 1221,5-20-1291,0 0 0,0 0-1,0 1 1,0-1 0,0 0-1,0 0 1,0 0 0,0 0-1,0 1 1,0-1 0,0 0-1,0 0 1,0 0 0,1 0-1,-1 1 1,0-1 0,0 0-1,0 0 1,0 0 0,0 0-1,0 0 1,1 0 0,-1 1-1,0-1 1,0 0 0,0 0-1,0 0 1,1 0 0,-1 0-1,0 0 1,0 0 0,0 0-1,0 0 1,1 0 0,-1 0-1,0 0 1,0 0 0,0 0-1,0 0 1,1 0 0,-1 0-1,0 0 1,0 0 0,0 0-1,1 0 1,29-20 1721,-4-4-1819,-2-1 0,0-1 0,-2-1 1,25-37-1,-30 39-727,-29 72-573,0-20 1477,2 1 1,0 1 0,3 0-1,0 0 1,1 0-1,2 1 1,1 0 0,2 33-1,0-75-729,0 0 0,0 0-1,-1 0 1,-5-16 0,-39-89 512,35 91 94,10 25 84,1 1 0,0-1 0,0 1 0,0-1 0,-1 1 0,1-1-1,0 1 1,0-1 0,0 1 0,0-1 0,0 1 0,0-1 0,0 1 0,0-1 0,0 0-1,0 1 1,0-1 0,0 1 0,0-1 0,0 1 0,1-1 0,-1 1 0,0-1 0,0 1 0,1 0-1,-1-1 1,0 1 0,0-1 0,1 1 0,-1-1 0,1 1 0,-1 0 0,1-1 0,23-5 787,42 12-1837,-50-4 658,17 0-3069,1-2-4442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12236,'-17'-13'864,"11"4"3268,8 9-4612,21 0-705,5 0-2178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76 11499,'0'-8'3059,"0"5"-2726,0-33 3673,0 35-3811,0-1 0,0 1 0,0 0 0,0 0 0,0 0 1,0 0-1,-1 0 0,1 0 0,0 0 0,-1 0 0,1 0 0,-1 0 0,1 0 0,-1 0 0,1 0 0,-1 0 0,0 0 0,1 0 0,-1 0 0,0 0 0,0 1 0,0-1 0,1 0 0,-1 1 0,0-1 0,0 0 0,0 1 0,0-1 0,0 1 0,0 0 0,-3-1 0,3 1-187,0 0 0,0 1-1,0-1 1,-1 1-1,1-1 1,0 1-1,0 0 1,0-1-1,0 1 1,0 0 0,0 0-1,0-1 1,0 1-1,0 0 1,0 0-1,1 0 1,-1 0-1,0 0 1,0 0 0,1 1-1,-1-1 1,1 0-1,-1 0 1,1 0-1,0 1 1,-1-1-1,1 0 1,0 2 0,-6 41-103,6-41 104,-1 7-21,1 0 1,0 0-1,1 0 0,0 0 0,1 0 1,0 0-1,0 0 0,1-1 1,7 19-1,-8-24 23,1 0 0,-1-1 0,0 1 0,1 0 0,0-1 1,0 0-1,0 0 0,0 0 0,1 0 0,-1 0 0,1-1 0,0 1 0,0-1 0,0 0 0,0 0 0,0 0 0,0-1 1,0 1-1,0-1 0,1 0 0,-1-1 0,0 1 0,1-1 0,7 1 0,-6-2 118,1 1 0,-1-1 0,1 0 0,-1 0 0,1-1 0,-1 0 0,0 0 0,0 0 0,0-1 0,0 0 0,-1 0 0,1 0 0,-1-1 1,9-6-1,-11 6-87,0 1 0,1 0 1,-1-1-1,-1 1 0,1-1 1,-1 0-1,1 0 0,-1 0 1,0 0-1,0 0 0,-1 0 0,1-1 1,-1 1-1,0-1 0,0 1 1,-1-1-1,1 1 0,-1-1 1,0 1-1,0-1 0,-1-6 1,0 8-130,0 1 0,0-1 0,0 1 0,0-1 0,0 1 0,-1 0 1,1-1-1,-1 1 0,0 0 0,1 0 0,-1 0 0,0 0 0,0 1 0,0-1 0,-3-1 0,-20-10-4736,33 26-6879,7 1 7084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174 144 10025,'0'0'10277,"1"-9"-8718,-1 6-1481,0 2-66,1-1 0,-1 1 1,1 0-1,-1-1 1,0 1-1,0 0 1,0-1-1,0 1 0,0-1 1,0 1-1,0-1 1,0 1-1,-1 0 1,1-1-1,0 1 0,-1 0 1,1-1-1,-1 1 1,0 0-1,1 0 1,-1-1-1,0 1 0,0 0 1,1 0-1,-1 0 1,0 0-1,0 0 1,-1 0-1,1 0 0,0 0 1,0 1-1,0-1 1,0 0-1,-1 1 1,1-1-1,0 1 0,-1-1 1,1 1-1,0-1 1,-1 1-1,1 0 1,-1 0-1,1 0 0,0 0 1,-1 0-1,-1 0 1,-3 0-57,0 0 0,0 1 0,0 0 1,0 0-1,0 0 0,1 0 0,-1 1 1,0 0-1,1 0 0,-1 1 0,1 0 1,0 0-1,-1 0 0,2 0 1,-1 1-1,0 0 0,1 0 0,-1 0 1,1 0-1,0 1 0,1 0 0,-1 0 1,1 0-1,0 0 0,0 0 0,1 1 1,-1-1-1,1 1 0,0 0 0,-1 7 1,3-12 41,0 0 0,0 0 0,0 0 1,0 0-1,0 0 0,0 0 0,0 0 0,1 0 1,-1 0-1,0 0 0,1 0 0,-1-1 0,0 1 1,1 0-1,-1 0 0,1 0 0,-1 0 1,1-1-1,0 1 0,-1 0 0,1 0 0,0-1 1,0 1-1,-1-1 0,1 1 0,0-1 0,2 2 1,32 5 116,-23-7 55,0-1 1,0 0-1,23-5 1,-24 2 0,0 0 1,0 0-1,-1-1 1,0 0-1,0-1 1,0 0-1,-1-1 0,0 0 1,0 0-1,10-12 1,-13 13-236,-1-1 1,1 0-1,-2 0 1,1 0 0,7-17-1,-10 18-479,0 0 0,0 0-1,0 0 1,-1-1 0,0 1-1,0-1 1,0 1 0,-1-10 0,-4 2-4897,-5 4-2493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9513,'0'0'5178,"-5"12"-4575,-7 26-116,1 0 0,2 0 0,1 1 0,-3 60 0,10-92-443,1 1 1,0 0-1,1-1 1,0 0-1,0 1 1,1-1-1,0 1 1,0-1-1,7 13 1,-8-17-27,1-1 1,0 0-1,0 0 0,0 0 1,0 0-1,0 0 0,0-1 1,1 1-1,-1-1 0,1 1 1,-1-1-1,1 0 1,-1 0-1,1 0 0,0 0 1,-1 0-1,1-1 0,0 1 1,0-1-1,0 0 0,0 0 1,-1 0-1,1 0 1,0 0-1,0 0 0,0-1 1,-1 0-1,1 1 0,0-1 1,3-2-1,5-1 108,0-1 1,1 0-1,-2-1 0,1 0 0,-1 0 1,0-1-1,0-1 0,0 0 1,-1 0-1,-1-1 0,10-12 1,-5 6-100,-1-1 1,0-1-1,-2 0 1,0 0-1,0-1 1,6-22-1,-14 37-108,-1-1-1,0 0 0,0 0 1,-1 1-1,1-1 0,-1 0 1,0 0-1,0 0 0,-1-4 0,1 7 66,0 1 0,0 0-1,0-1 1,0 1-1,0 0 1,0-1-1,0 1 1,0 0 0,0-1-1,-1 1 1,1 0-1,0 0 1,0-1-1,0 1 1,0 0 0,-1-1-1,1 1 1,0 0-1,0 0 1,-1 0-1,1-1 1,0 1 0,-1 0-1,1 0 1,0 0-1,0 0 1,-1 0-1,1-1 1,0 1-1,-1 0 1,1 0 0,0 0-1,-1 0 1,0 0-1,-16 14 0,11-6 34,0 0-1,1 0 1,0 1 0,0 0-1,1 0 1,1 0 0,-1 0-1,1 0 1,1 1-1,0 0 1,0-1 0,1 1-1,0 0 1,1 0 0,0 0-1,2 19 1,-1-26-60,1 1-1,0-1 1,-1 1 0,1-1-1,1 0 1,-1 0 0,0 0-1,1 0 1,-1 0 0,1 0 0,0 0-1,0-1 1,0 0 0,0 1-1,1-1 1,-1-1 0,0 1-1,1 0 1,0-1 0,-1 1-1,1-1 1,0 0 0,-1-1-1,1 1 1,0 0 0,7-1-1,-1 1-762,0 0-1,0-1 1,0 0-1,0-1 1,0 0-1,-1-1 0,1 0 1,0 0-1,12-5 1,9-11-5953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6470,'0'0'6379,"-9"12"-4788,0 1-1223,1 1 0,0 0-1,1 0 1,1 0 0,0 1-1,0 0 1,-5 29 0,5 0 194,1 0 0,2 1-1,4 44 1,-1-86-558,0-1 0,0 0-1,0 1 1,1-1 0,-1 0 0,1 1-1,0-1 1,0 0 0,0 0 0,0 1-1,0-1 1,0 0 0,0 0 0,1 0-1,-1 0 1,1-1 0,-1 1-1,1 0 1,0 0 0,0-1 0,-1 1-1,4 1 1,-1-2 73,0 1-1,0-1 1,0 0-1,0 0 1,1 0-1,-1 0 1,0-1-1,0 1 1,1-1 0,-1 0-1,7-2 1,4 0 230,0-1 0,-1-1 0,0 0 1,0-1-1,0-1 0,17-9 0,-5 0-74,0-2 0,-2-1-1,0-1 1,-1-1 0,-1 0 0,-1-2 0,-1-1-1,-1 0 1,28-47 0,-32 37-2334,-14 11-4212,-6 16 249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13004,'0'0'5702,"31"54"-5446,-5-42-416,-1-6-2627,1 0-3395</inkml:trace>
  <inkml:trace contextRef="#ctx0" brushRef="#br0" timeOffset="1">277 172 11082,'0'0'3908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 11275,'0'0'5600,"-4"10"-4634,-3 8-823,1 1 1,1 0 0,1 0-1,0 0 1,2 1-1,0-1 1,1 1 0,1-1-1,4 33 1,-4-49-143,1 0 1,-1-1-1,1 1 0,0 0 1,0 0-1,0 0 0,0-1 1,1 1-1,-1-1 0,1 1 1,0-1-1,0 0 0,-1 1 1,1-1-1,1 0 0,-1 0 1,0 0-1,0-1 0,1 1 1,-1 0-1,4 1 0,-2-2 76,1 0 0,0 1-1,-1-1 1,1-1 0,0 1-1,0-1 1,-1 0 0,1 0-1,0 0 1,0-1 0,9-2-1,-2 0 66,0-1 0,0 0 0,0-1 0,0 0 0,-1-1-1,0 0 1,0-1 0,19-16 0,-20 15-53,-1-1 1,0-1-1,0 1 1,-1-1-1,-1-1 1,0 0-1,0 0 0,-1 0 1,-1-1-1,1 0 1,-2 0-1,0 0 0,0 0 1,-1-1-1,2-25 1,-5 38-103,0 0 1,0 0-1,0-1 1,0 1-1,0 0 1,0 0-1,0-1 1,0 1-1,0 0 1,0-1-1,0 1 1,0 0-1,0 0 1,0-1-1,0 1 1,0 0-1,0 0 1,-1-1-1,1 1 1,0 0-1,0 0 0,0 0 1,0-1-1,-1 1 1,1 0-1,0 0 1,0 0-1,0 0 1,-1-1-1,1 1 1,0 0-1,0 0 1,-1 0-1,1 0 1,0 0-1,0 0 1,-1 0-1,1 0 1,0 0-1,0-1 1,-1 1-1,1 0 1,0 0-1,-1 1 1,1-1-1,0 0 1,0 0-1,-1 0 1,1 0-1,0 0 1,0 0-1,-1 0 1,1 0-1,0 0 1,0 1-1,-1-1 1,1 0-1,0 0 1,0 0-1,0 0 1,-1 1-1,1-1 1,0 0-1,0 0 1,0 0-1,0 1 1,0-1-1,-1 1 1,-14 15 10,10-8 7,1 1 0,0 0-1,0 0 1,0 0 0,1 1 0,1-1 0,0 1 0,0-1 0,1 1-1,0 0 1,0 0 0,2 18 0,0-23 0,0 0-1,0 0 1,0 0-1,0 0 1,1 0 0,0 0-1,0-1 1,0 1-1,0-1 1,1 1-1,0-1 1,0 0 0,0 0-1,0 0 1,1-1-1,0 1 1,-1-1-1,1 0 1,0 0 0,1 0-1,-1 0 1,0-1-1,1 0 1,0 0 0,-1 0-1,10 2 1,-4-1 143,0-1-1,0 0 1,0-1 0,0 0 0,1-1 0,-1 0 0,0-1-1,1 0 1,-1 0 0,0-1 0,0 0 0,0-1 0,0 0-1,-1-1 1,17-8 0,-19 8-99,0-1 0,0 0 0,0 0-1,0-1 1,-1 0 0,0 0 0,-1 0 0,1-1 0,-1 0-1,0 0 1,-1 0 0,0-1 0,0 1 0,0-1-1,-1 0 1,0 0 0,-1 0 0,0-1 0,2-10 0,1-47-3842,-8 23-2413,-6 15-1129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12236,'0'0'4975,"9"0"-3705,-3 0-1143,19 2 473,1-2 1,26-3-1,-43 2-373,0 0-1,0-1 1,-1 0 0,1-1-1,0 1 1,-1-2-1,0 1 1,0-1-1,0-1 1,11-7 0,-11 6 77,-1 0 1,0-1-1,0 0 1,-1 0-1,6-8 0,-10 12-239,0 1 0,0-1 0,-1 0 0,1 0 0,-1 0 0,0-1-1,0 1 1,0 0 0,0 0 0,-1-1 0,1 1 0,-1 0-1,0-1 1,0 1 0,0-1 0,0 1 0,0 0 0,-2-5 0,2 7-96,-1-1 1,1 1 0,-1-1 0,1 1 0,-1-1 0,0 1 0,1 0 0,-1-1 0,0 1 0,0 0 0,0 0-1,0 0 1,0-1 0,0 1 0,-1 0 0,1 0 0,0 0 0,0 1 0,-1-1 0,1 0 0,-1 0-1,1 1 1,-2-1 0,0 0-47,-1 1 0,1-1 0,0 1 0,-1 0 1,1 0-1,0 0 0,-1 1 0,1-1 0,0 1 0,-5 1 0,0 1-23,0-1-1,0 2 1,1-1 0,-1 1 0,1 0 0,0 1 0,-12 10-1,12-9 98,1 1 0,0 0 0,1 0 0,-1 0 0,1 1-1,1 0 1,0 0 0,0 0 0,0 0 0,1 0 0,0 1 0,1 0 0,0-1-1,0 1 1,1 0 0,0 18 0,1-25 1,0 0 0,0-1 1,0 1-1,1 0 0,-1 0 0,1 0 0,0 0 1,0-1-1,-1 1 0,1 0 0,0-1 0,0 1 1,1 0-1,-1-1 0,0 1 0,0-1 0,1 0 1,-1 1-1,1-1 0,2 1 0,0 1-31,1 0-1,-1-1 0,1 0 1,0 0-1,0-1 1,0 1-1,9 0 0,-2 0-710,0-1-1,0 0 0,1-1 0,-1-1 1,0 0-1,16-3 0,13-13-4572,-3-8-2899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35 11371,'0'0'1382,"-9"6"391,2-1-1619,1 0 0,0 0 0,0 0 0,1 1 0,-1 0 1,1 0-1,0 0 0,1 1 0,0 0 0,0 0 0,0 0 0,1 0 1,0 0-1,1 1 0,-4 13 0,-2 48-343,2 132-1,7-176-2928,-4-107 2539,-11 1 4308,16 80-3661,0 0-1,1-1 1,-1 1-1,0 0 0,1 0 1,-1 0-1,1 1 1,-1-1-1,1 1 1,-1-1-1,1 1 1,-1 0-1,1 0 1,4 0-1,10-2 63,3-3-35,0-1 0,-1-1 0,1-1 0,-2-1 0,1 0 0,-1-1 0,27-20 0,-33 20-30,-1 1 0,1-1 1,-2-1-1,1 0 0,-2 0 1,1-1-1,-2 0 0,1-1 0,-2 0 1,0 0-1,7-18 0,-13 30-66,0-1 0,-1 0 0,1 1-1,-1-1 1,1 0 0,-1 1 0,1-1-1,-1 0 1,0 0 0,0 1 0,0-1-1,0 0 1,0 0 0,0 1 0,-1-1-1,0-2 1,1 3-1,-1 1 0,1-1 0,-1 1 0,1 0 0,-1-1 0,1 1 0,-1 0 0,0 0 0,1 0 0,-1-1 0,1 1 0,-1 0 1,0 0-1,1 0 0,-1 0 0,1 0 0,-1 0 0,0 0 0,1 0 0,-1 0 0,1 0 0,-1 0 0,0 1 0,1-1 0,-1 0 0,1 0 0,-1 1 0,1-1 0,-2 1 0,-3 1 20,0 1 1,0 1-1,0-1 1,1 1-1,-1-1 0,1 1 1,0 0-1,-4 6 1,-6 10 93,2 1 1,1 0-1,1 1 1,0 0-1,2 0 1,0 1-1,2 0 1,0 0-1,2 1 1,0 0-1,2 0 1,1 0-1,2 37 1,-1-59-146,0 0 0,0 0 0,1 0 0,-1 0 0,0 0 0,1 0 0,0 0 0,-1 0 0,1 0 0,0 0 0,0-1 0,0 1 0,0 0 0,0-1 0,1 1 0,-1 0 0,0-1 0,1 0 0,-1 1 0,1-1 0,-1 0 0,1 0 0,0 0 0,-1 0 0,1 0 0,0 0 0,0 0 0,0 0 0,0-1 0,0 1 0,0-1 0,0 0 0,3 1 0,-4-2 63,-1 0-1,1 1 0,0-1 1,-1 0-1,1 0 0,-1 1 1,1-1-1,-1 0 0,0 0 0,1 0 1,-1 0-1,0 1 0,0-1 1,1 0-1,-1 0 0,0 0 0,0 0 1,0 0-1,0 0 0,0 0 1,0 0-1,0 0 0,-1 0 1,1 0-1,0 1 0,0-1 0,-1 0 1,1 0-1,-1-1 0,-8-30 342,-15-17-430,7 16 12,1-1 1,-14-46 0,30 79 55,0 1 0,0 0 0,0 0 0,0 0 0,0-1 0,0 1 1,0 0-1,0 0 0,0-1 0,0 1 0,0 0 0,0 0 0,0 0 0,0-1 0,0 1 0,0 0 0,0 0 0,0-1 0,0 1 0,1 0 0,-1 0 0,0 0 0,0-1 0,0 1 0,0 0 1,0 0-1,1 0 0,-1 0 0,0-1 0,0 1 0,0 0 0,0 0 0,1 0 0,-1 0 0,0 0 0,0 0 0,1 0 0,-1-1 0,0 1 0,0 0 0,0 0 0,1 0 0,-1 0 1,0 0-1,0 0 0,1 0 0,18 3 41,17 11-174,-35-14 135,29 12-921,45 13-1,-1-13-3594,-21-11-1741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10858,'0'0'6396,"-5"13"-5841,-70 231 2627,74-239-3083,-3 5 29,2 0 0,-1 0 1,1 1-1,-1 12 0,3-21-116,0-1-1,0 1 0,0 0 0,0-1 1,0 1-1,0-1 0,0 1 1,1-1-1,-1 1 0,1 0 0,-1-1 1,1 0-1,-1 1 0,1-1 1,0 1-1,0-1 0,-1 0 0,1 1 1,0-1-1,0 0 0,1 0 1,-1 0-1,0 0 0,0 0 0,0 0 1,1 0-1,-1 0 0,0 0 1,1-1-1,-1 1 0,1 0 0,-1-1 1,1 1-1,-1-1 0,1 0 1,1 1-1,34 1 207,59-4-1,-25 0-1560,-70 2 1284,0 0 0,0 0 0,0-1 0,0 1 0,0 1-1,1-1 1,-1 0 0,0 0 0,0 0 0,0 1 0,0-1 0,0 0-1,0 1 1,0-1 0,0 1 0,0-1 0,0 1 0,0 0-1,0-1 1,0 1 0,1 1 0,-2-1 31,1 0-1,-1 0 1,0 0 0,0 0 0,0 0-1,0 0 1,0 0 0,0 0 0,0-1-1,0 1 1,0 0 0,0 0 0,0 0-1,0 0 1,-1 0 0,1 0 0,0-1-1,-1 1 1,1 0 0,-2 1 0,0 3 51,-1-1 1,-1 0 0,1 0-1,-1 0 1,1-1 0,-1 1-1,0-1 1,-5 4 0,-8 1 168,1 1 0,-1-2 0,0 0 1,-1-1-1,1-1 0,-1-1 0,-1 0 0,1-2 0,0 0 1,-1 0-1,1-2 0,-21-2 0,38 2-280,-1 0-1,1 0 1,-1-1-1,1 1 1,0-1-1,-1 1 1,1-1-1,0 1 1,-1-1-1,1 0 1,0 1-1,0-1 1,-1 0-1,1 0 0,0 0 1,0 0-1,0 0 1,0 0-1,0-1 1,1 1-1,-3-3 1,-2-30-6245,5 7-2288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13004,'0'0'12086,"-2"13"-11610,0 3-204,-47 261 2995,55-300-2600,27-100-81,-28 108-613,1-1-1,0 1 1,1 0 0,1 1 0,0 0-1,11-15 1,-17 27 16,-1 1 0,1-1 0,0 1 0,-1-1 0,1 1 0,0 0 0,0 0 0,0-1 0,0 1 0,0 1 0,0-1 0,0 0-1,0 0 1,1 1 0,-1 0 0,0-1 0,0 1 0,0 0 0,1 0 0,-1 0 0,0 0 0,0 0 0,1 1 0,-1-1 0,0 1 0,0-1 0,0 1 0,0 0 0,0 0-1,0 0 1,0 0 0,0 0 0,0 0 0,0 1 0,0-1 0,-1 0 0,1 1 0,-1 0 0,1-1 0,-1 1 0,1 0 0,-1 0 0,0 0 0,0 0 0,0 0 0,0 0-1,0 0 1,-1 0 0,1 0 0,-1 0 0,1 0 0,-1 1 0,0-1 0,1 0 0,-1 0 0,0 1 0,-1-1 0,1 0 0,0 0 0,-1 0 0,1 1 0,-1-1 0,0 0-1,1 0 1,-1 0 0,0 0 0,0 0 0,-1 0 0,-1 2 0,0 0 65,-1 1 1,1-1-1,-1 0 1,-1 0-1,1 0 0,-1-1 1,1 1-1,-1-1 0,0 0 1,0-1-1,0 1 0,-1-1 1,1 0-1,0 0 0,-1-1 1,1 0-1,-1 0 1,0 0-1,1 0 0,-1-1 1,-7 0-1,12 0-238,0-1 0,0 1 0,0 0 0,1-1 1,-1 1-1,0 0 0,1-1 0,-1 1 0,0-1 0,1 1 0,-1-1 1,0 0-1,1 1 0,-1-1 0,1 1 0,-1-1 0,1 0 0,0 0 1,-1 1-1,1-1 0,-1 0 0,1 0 0,0 1 0,0-1 0,0 0 1,-1 0-1,1-1 0,1-14-9925,4 7 62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8936,'0'0'2568,"11"2"192,-2 1-2275,0-1 0,0 0 0,0-1 0,0 0 0,0-1 0,1 0-1,-1 0 1,0-1 0,0 0 0,1-1 0,-1 0 0,0 0 0,-1-1 0,1 0 0,0-1 0,-1 0 0,10-6-1,-14 8-428,0 0 1,-1-1-1,1 1 0,-1-1 0,0 0 0,0 0 0,0 0 0,0-1 0,-1 1 0,1-1 0,-1 1 0,0-1 0,0 0 0,0 0 0,0 0 0,-1 0 0,0 0 0,0 0 0,0-1 0,0 1 1,0 0-1,-1 0 0,0-8 0,-1 10-65,0 1 0,0-1 1,0 1-1,0-1 0,0 1 1,0 0-1,-1 0 0,1-1 0,0 1 1,-1 0-1,1 0 0,-1 0 1,1 0-1,-1 1 0,0-1 1,1 0-1,-1 1 0,0-1 0,1 1 1,-1-1-1,0 1 0,0 0 1,1 0-1,-1 0 0,0 0 1,0 0-1,1 0 0,-1 0 0,0 1 1,0-1-1,-2 1 0,-3 0-33,-1 1-1,1-1 1,-1 1-1,1 0 0,-1 1 1,-7 4-1,6-1 32,0 0-1,0 1 1,1 0-1,0 0 0,0 1 1,-10 13-1,15-16 2,0-1 0,0 0 0,0 0 1,1 1-1,-1 0 0,1-1 0,0 1 0,1 0 0,-1 0 0,1 0 0,0 0 0,0 0 0,1 0 0,-1 1 0,2 9 0,-1-13 14,1 0-1,1-1 1,-1 1 0,0 0 0,0 0-1,1 0 1,-1-1 0,1 1 0,-1-1-1,1 1 1,-1-1 0,1 0 0,0 1-1,0-1 1,0 0 0,0 0 0,0 0-1,0-1 1,0 1 0,0 0 0,0-1-1,0 1 1,0-1 0,1 0 0,-1 0-1,0 0 1,4 0 0,8 0 55,-1 0 0,0 0 0,18-4 1,-17 1-51,0-1 1,0 0 0,0-1-1,-1-1 1,0 0 0,0 0-1,0-2 1,-1 1 0,0-2-1,0 0 1,-1 0 0,-1-1-1,1 0 1,-1-1 0,15-21-1,-21 14-583,-16 18-365,-19 18 274,22-10 653,1 0-1,0 1 0,0 0 0,-7 12 0,13-18 25,1-1-1,-1 1 1,0 0-1,1-1 0,0 1 1,0 0-1,-1 0 1,2 0-1,-1 0 0,0 0 1,1 0-1,-1 0 1,1 0-1,0 0 0,0 1 1,0-1-1,0 0 1,1 0-1,-1 0 0,1 0 1,1 5-1,0-7 37,-1 1 0,1-1 0,0 0 0,0 1 0,0-1-1,0 0 1,0 0 0,0 0 0,0 0 0,0 0 0,0-1 0,1 1 0,-1-1-1,0 1 1,0-1 0,1 0 0,-1 0 0,5 0 0,48-3 658,-49 3-640,11-3-29,0-1 1,0-1 0,-1 0 0,1-1-1,-1-1 1,0 0 0,-1-1 0,0-1-1,0 0 1,-1-1 0,0-1-1,0 0 1,-2-1 0,18-20 0,-27 27-537,-7 7 250,-7 10 175,7-6 77,1 0 1,-1 0 0,1 1-1,1-1 1,-1 1 0,1 0-1,0-1 1,1 1 0,-1 0-1,1 0 1,1 0 0,-1 1-1,1-1 1,1 0 0,1 11-1,-1-17 10,0 1 0,1 0 0,-1-1-1,0 0 1,1 1 0,-1-1 0,1 0-1,0 1 1,-1-1 0,1 0 0,0 0-1,0 0 1,0-1 0,0 1 0,0 0 0,0-1-1,0 1 1,0-1 0,0 0 0,0 0-1,0 1 1,0-1 0,0-1 0,0 1-1,0 0 1,3-1 0,3 0 42,1 1-1,-1-2 1,0 1 0,0-1-1,11-4 1,-13 3-36,0 1 1,0-1-1,-1 0 1,1-1-1,-1 0 1,1 1-1,-1-2 1,-1 1-1,1 0 1,0-1 0,-1 0-1,0 0 1,0-1-1,-1 1 1,1-1-1,-1 1 1,0-1-1,-1 0 1,1 0-1,-1-1 1,-1 1-1,1 0 1,-1-1-1,0 1 1,0-1-1,-1 1 1,0-1-1,-1-7 1,1 14-31,0 0 1,0 0-1,0 0 1,0 0-1,0 0 1,0 0-1,0 0 1,0 0-1,0 0 0,0 0 1,-1 0-1,1 0 1,0 0-1,0 0 1,0 1-1,0-1 1,0 0-1,0 0 1,0 0-1,0 0 1,0 0-1,-1-1 1,1 1-1,0 0 1,0 0-1,0 0 1,0 0-1,0 0 1,0 0-1,0 0 0,0 0 1,0 0-1,-1 0 1,1 0-1,0 0 1,0 0-1,0 0 1,0 0-1,0 0 1,0 0-1,0-1 1,0 1-1,0 0 1,0 1 8,0 0 1,0 0 0,0 0-1,0 0 1,0-1 0,1 1-1,-1 0 1,0 0 0,1 0-1,-1-1 1,0 1 0,1 0-1,-1 0 1,1-1 0,-1 1-1,1 0 1,0-1 0,-1 1-1,1 0 1,1 0 0,5 4 28,1 0 1,1 0-1,-1-1 0,0 0 1,1 0-1,0-1 1,0 0-1,0-1 1,0 0-1,12 1 1,-1-1 6,-1-1-1,1-1 1,36-4 0,-50 3-30,0-1-1,0 0 0,0 0 0,0 0 0,0-1 1,-1 0-1,1 0 0,-1 0 0,0-1 0,0 0 1,7-6-1,-10 8-14,-1 1 0,1 0 0,0-1 0,-1 0 1,1 1-1,-1-1 0,0 0 0,0 0 0,0 0 0,1 0 0,-2 0 1,1 0-1,0 0 0,0 0 0,-1 0 0,1 0 0,-1 0 0,0 0 1,1-1-1,-1 1 0,0 0 0,0 0 0,0 0 0,-1-1 0,1 1 1,-1 0-1,1 0 0,-1 0 0,0 0 0,1 0 0,-1 0 0,0 0 1,0 0-1,-1 0 0,-1-2 0,0 1-5,0 0 0,-1 0 0,0 1-1,0 0 1,0-1 0,0 1 0,0 1 0,0-1 0,0 1-1,-1-1 1,1 1 0,0 0 0,-1 1 0,1-1 0,-1 1-1,1 0 1,-1 0 0,1 0 0,-1 1 0,1-1 0,-1 1-1,-4 2 1,6-3 13,0 1 1,0 0-1,1-1 0,-1 1 0,0 0 0,1 0 0,-1 1 0,1-1 0,-1 0 1,1 1-1,0 0 0,-1-1 0,1 1 0,0 0 0,0 0 0,0 0 0,1 0 1,-1 1-1,0-1 0,1 1 0,-1-1 0,1 1 0,0-1 0,0 1 0,0-1 1,0 1-1,1 0 0,-1 0 0,0-1 0,1 1 0,0 0 0,0 0 1,0 0-1,0-1 0,1 7 0,0-7 4,0 0 0,1 1 0,-1-1 0,0 0 0,1 0 0,0 0 0,-1 0 0,1 0 0,0-1 0,0 1 0,0 0 0,0-1 0,0 1 0,0-1 0,0 0 0,5 2 0,43 17 47,-43-18-49,52 17-807,-2 3 0,65 35 0,-122-57 849,0 1 0,1-1-1,-1 0 1,1 0 0,-1 0 0,1 0-1,-1 1 1,1-1 0,-1 0-1,1 0 1,-1 0 0,1 0-1,-1 0 1,1 0 0,-1 0-1,1 0 1,-1 0 0,1-1 0,-1 1-1,1 0 1,-1 0 0,1 0-1,-1 0 1,0-1 0,1 1-1,-1 0 1,1-1 0,-1 1-1,0 0 1,1-1 0,-1 1-1,0 0 1,1-1 0,-1 1 0,0 0-1,1-1 1,-1 1 0,0-1-1,0 1 1,0-1 0,1 1-1,-1-1 1,0 1 0,0-1-1,0 1 1,0-1 0,0 1 0,0-1-1,5-38 571,-2 10-434,11-22-106,-1 3-432,7-52-1,-19 99-73,-1 0-1,1 0 1,0 0 0,0 0-1,0 0 1,0 1-1,0-1 1,0 0-1,0 1 1,0-1 0,1 0-1,-1 1 1,0-1-1,0 1 1,0 0-1,1-1 1,-1 1-1,0 0 1,1 0 0,-1 0-1,0 0 1,2 0-1,5-1-2185,11-4-4537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26 6406,'0'-1'367,"0"0"0,0 0 0,0 0 1,0 0-1,0 0 0,0 0 0,0 0 0,0 0 0,0 0 0,0 0 0,0 0 1,-1 0-1,1 0 0,0 0 0,-1 0 0,1 0 0,-1 0 0,1 0 0,-1 0 1,1 0-1,-1 1 0,0-1 0,1 0 0,-1 0 0,-1 0 0,1 1-194,0 0-1,0 0 0,0 0 0,0 1 0,0-1 1,0 0-1,0 0 0,0 1 0,0-1 0,0 1 1,0-1-1,0 1 0,0 0 0,0-1 0,1 1 1,-1 0-1,0-1 0,0 1 0,0 1 0,-37 48 756,24-25-798,1 0 0,2 1-1,0 1 1,1 0 0,2 0 0,1 0-1,1 1 1,1 0 0,-1 54-1,5-80-126,1 1-1,0 0 1,0 0-1,1 0 1,-1-1-1,1 1 1,-1 0-1,1 0 1,0-1-1,0 1 0,0-1 1,0 1-1,0 0 1,1-1-1,-1 0 1,1 1-1,0-1 1,-1 0-1,1 0 1,0 0-1,0 0 1,0 0-1,4 2 0,-1-2 13,0 0 0,-1-1 0,1 1-1,0-1 1,0 0 0,0 0 0,1-1 0,-1 1-1,0-1 1,0 0 0,0-1 0,7 0-1,1-2-16,0-1 0,0 0-1,0-1 1,0 0-1,-1-1 1,0-1-1,0 0 1,-1 0 0,0-1-1,17-15 1,-46 82-351,9-32 290,8-22 251,0 0 1,-1 0-1,1-1 0,-1 1 1,0 0-1,-1-1 0,-4 7 0,5-9-92,0 0 0,0 0 0,0 0 0,0-1 0,-1 1 0,1-1 0,-1 0 0,1 0 0,-1 0 0,0 0 0,1 0 0,-1 0 0,0-1 0,1 1 0,-1-1 0,0 0 0,-4 0 0,1 1-64,1 0 0,-1-1 0,1 0 0,0-1 0,-1 1 0,1-1 0,-1 0 1,1 0-1,0-1 0,0 1 0,0-1 0,0 0 0,0-1 0,-5-3 0,8 5-220,0-1 0,0 0 0,0-1 0,0 1 1,0 0-1,0-1 0,1 1 0,-1-1 0,1 1 1,-2-6-1,1 2-1015,0 0 0,1 0 0,0 0 0,0 0 0,0-13 0,4-1-3073,9 1-3464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6:5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501 126 8136,'-479'122'10287,"459"-114"-9363,20-7-911,0-1 0,0 0 0,-1 0 0,1 0 0,0 0 0,0 0 0,0 0 0,0 0 0,0 0 0,0 1 0,0-1 1,0 0-1,0 0 0,-1 0 0,1 0 0,0 0 0,0 1 0,0-1 0,0 0 0,0 0 0,0 0 0,0 0 0,0 0 1,0 1-1,0-1 0,0 0 0,0 0 0,0 0 0,0 0 0,0 0 0,0 1 0,0-1 0,0 0 0,0 0 0,1 0 1,-1 0-1,0 0 0,0 1 0,0-1 0,0 0 0,0 0 0,0 0 0,0 0 0,0 0 0,1 0 0,-1 0 0,0 0 1,0 1-1,0-1 0,0 0 0,0 0 0,0 0 0,1 0 0,36 6 247,715-57 1782,-443 20-1794,1187-67-1224,-637 49 996,-751 42-92,536-26 2822,-373 34-4355,-244 1-2521,-22-1-2745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 14798,'0'-1'113,"0"1"0,1-1 0,-1 1 0,0-1 0,0 1 0,0 0 0,1-1 0,-1 1 0,0-1 0,0 1 0,1 0 0,-1-1 0,0 1 0,1 0 0,-1-1 1,0 1-1,1 0 0,-1 0 0,1-1 0,-1 1 0,0 0 0,1 0 0,-1 0 0,1 0 0,-1-1 0,1 1 0,-1 0 0,1 0 0,-1 0 0,1 0 0,-1 0 0,0 0 0,1 0 0,-1 0 0,1 0 0,0 1 0,-2 18 2812,-1-2-3492,-3 35 632,0 10-393,-3 1 1,-2-1 0,-25 80 0,35-139 165,-1 0-432,0 0 0,0 0 0,-1 0-1,1 0 1,-1 0 0,1 0 0,-1 0 0,-4 4-1,-3 0-3579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6054,'0'0'10901,"16"-2"-9471,52-2 179,99 6-1,-26 2-1029,-58-9-867,88-15-1,-129 14-1141,-36 6 541,7-3-819,-9-3-3964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8040,'0'0'13100,"45"29"-12395,-10-29-353,12 0-256,-2 0-96,2 0 32,3 0-640,-5 0-2147,2 0-3107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429 229 7591,'0'-6'652,"0"1"0,-1 0-1,1-1 1,-1 1 0,0 0-1,0 0 1,-1 0 0,0-1-1,0 1 1,0 1 0,0-1 0,-1 0-1,0 0 1,0 1 0,0 0-1,-6-7 1,4 7-401,-1-1 0,1 1-1,-1 0 1,0 0 0,0 1 0,0 0-1,-1 0 1,1 0 0,-1 1 0,1 0 0,-12-2-1,7 2-275,-1 1-1,1 0 0,-1 1 1,1 0-1,0 1 0,-1 0 0,1 1 1,0 0-1,0 1 0,0 0 1,0 0-1,0 1 0,1 1 1,0 0-1,-14 9 0,14-7 34,0 1-1,1 1 1,0 0-1,0 0 1,1 1-1,0 0 1,1 0-1,0 1 1,1 0-1,0 0 1,0 0-1,2 1 1,-1 0-1,1 0 1,1 0-1,0 0 1,1 1 0,0-1-1,1 1 1,0-1-1,3 25 1,-2-34-2,1 0 0,0 0 0,1 0 0,-1 0 0,1 0 1,-1 0-1,1 0 0,0 0 0,0-1 0,0 1 0,0-1 1,0 1-1,1-1 0,-1 0 0,1 0 0,0 0 1,-1 0-1,1-1 0,0 1 0,0-1 0,0 1 0,0-1 1,0 0-1,1 0 0,-1-1 0,0 1 0,0 0 0,1-1 1,-1 0-1,4 0 0,4 0 58,-1 0 0,0 0 0,0-1 1,0-1-1,0 1 0,0-2 0,0 1 0,16-8 0,-12 3 40,-1-1-1,-1 0 0,1-1 0,-1 0 1,-1-1-1,0 0 0,0-1 1,-1-1-1,-1 1 0,0-1 0,0-1 1,-1 0-1,-1 0 0,0 0 0,-1-1 1,0 0-1,-1-1 0,0 1 1,-2-1-1,0 1 0,0-1 0,-1 0 1,-1-1-1,-1 1 0,-1-22 1,0 32-106,0 0 0,1 1 0,-2 0 1,1-1-1,0 1 0,-1 0 0,0 0 1,0-1-1,0 1 0,0 1 0,-1-1 1,0 0-1,1 1 0,-1-1 1,-1 1-1,1 0 0,0 0 0,-1 0 1,0 0-1,1 1 0,-8-4 0,8 4-87,0 1-1,0 0 0,-1-1 0,1 2 0,0-1 0,-1 0 1,1 1-1,0-1 0,-1 1 0,1 0 0,-1 0 0,1 0 1,0 1-1,-1-1 0,1 1 0,-1 0 0,1-1 0,0 2 1,0-1-1,0 0 0,0 1 0,0-1 0,0 1 0,0 0 1,0 0-1,0 0 0,1 0 0,-1 1 0,-1 2 0,-2 1-305,1 1 0,0 0 1,1 0-1,0 0 0,0 0 0,0 1 0,1-1 0,0 1 0,1 0 0,-3 11 0,2 4-1977,1-1-1,0 36 1,2-13-2972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5862,'0'0'8370,"9"3"-7462,16 3 2,1-2 0,-1-1 1,40 1-1,92-6 1293,-89-1-1860,532-1 124,-472 4-1527,-120 1 846,47-5-1602,-54 3 1578,1 1 0,0 0 0,-1-1 0,1 1 0,-1-1 0,1 1 0,-1-1-1,0 0 1,1 0 0,-1 0 0,1 1 0,-1-1 0,0 0 0,0-1 0,0 1 0,0 0 0,0 0 0,0 0 0,0-1 0,0 1 0,0-1-1,0 1 1,-1 0 0,1-1 0,-1 1 0,1-1 0,0-2 0,0-13-4561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355 350 10730,'0'-10'4068,"0"-1"-2890,-1 0 0,0 0-1,0 0 1,-1 0 0,-6-17 0,7 24-1014,-1-1 0,1 1 0,-1 0 0,-1 0 0,1 0 0,0 0 0,-1 0-1,0 1 1,0-1 0,0 1 0,0 0 0,-1-1 0,1 2 0,-1-1 0,0 0 0,0 1 0,0-1 0,0 1 0,-6-2 0,4 2-165,0 0 0,-1 1 0,1 0 0,0 0 0,-1 0 0,1 1 0,-1 0 0,1 0 0,-1 1 0,1 0 0,-1 0 1,1 0-1,0 1 0,-7 2 0,3 0-6,1 1 1,0 0 0,0 0 0,0 0-1,1 1 1,0 1 0,0 0-1,-10 11 1,8-8-8,2 0 1,-1 1-1,1 1 0,1-1 1,0 1-1,1 1 1,0-1-1,0 1 0,2 0 1,0 0-1,0 1 0,1-1 1,-2 22-1,5-33 10,0 0 0,0 1 0,0-1 0,1 0 0,-1 0 1,0 0-1,1 0 0,-1 1 0,1-1 0,0 0 0,0 0 0,0 0 0,0 0 0,0 0 0,0-1 0,1 1 0,-1 0 0,0 0 0,1-1 0,3 3 0,-2-2 1,1 1 0,-1-2 0,1 1 0,0 0-1,0-1 1,0 0 0,0 1 0,0-2 0,0 1-1,6 0 1,5 0 9,0-2-1,-1 1 1,1-2-1,-1 0 0,23-6 1,-14 1 30,-1-1-1,0-2 1,0 0 0,-1 0 0,0-2 0,-1-1 0,0-1 0,-1 0-1,30-30 1,-38 33 59,0-1 0,-1 0-1,-1 0 1,0-1 0,0-1 0,-1 1-1,-1-1 1,0 0 0,-1-1-1,-1 0 1,0 0 0,-1 0-1,0 0 1,-2-1 0,2-27 0,-4 39-80,0 0 0,0 0 0,-1 1 0,1-1 0,-1 0 0,0 1 0,0-1 0,0 1 0,-1-1 0,1 1 0,-1-1 0,0 1 0,0 0 0,0 0 0,0 0 0,-1 0 0,1 0 0,-4-3 0,1 3-87,0-1-1,0 1 1,0 0 0,0 0 0,-1 1 0,1-1 0,-1 1 0,0 0 0,1 1 0,-12-2 0,8 1-216,1 1 0,-1 1 0,0 0 0,0 0 0,0 0 0,1 1 1,-1 1-1,0-1 0,1 2 0,-1-1 0,1 1 0,0 0 0,0 1 0,0 0 0,-15 9 0,19-9-138,0-1 0,1 1 1,-1 0-1,0 0 0,1 0 0,0 1 0,0-1 0,0 1 0,1 0 0,0-1 0,-1 1 0,2 0 0,-1 0 0,1 1 0,-1-1 0,1 0 0,1 0 0,-1 1 0,1-1 0,0 1 0,0-1 0,1 0 0,0 7 0,13 14-4020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91 6406,'0'0'3246,"7"-10"-321,-6 7-2376,22-39 999,-22 39-1038,1 0 0,0 0 0,0 0 0,0 0 0,0 0 0,0 1 0,1-1-1,-1 1 1,1-1 0,0 1 0,5-3 0,-6 47 408,-3-33-821,0-1 0,-1 1 0,0 0-1,0-1 1,-1 1 0,0-1 0,-1 0 0,-4 8 0,-45 67 1439,14-22-517,28-42-828,4-9-132,1 0-1,0 1 1,1 0 0,0 0 0,1 0 0,0 1 0,0-1 0,1 1 0,1 0 0,-2 15 0,4-27-54,0 1 0,1-1 0,-1 1-1,0-1 1,0 0 0,0 1 0,0-1 0,0 1 0,0-1 0,0 0 0,1 1 0,-1-1 0,0 0 0,0 1 0,0-1 0,1 0 0,-1 1 0,0-1 0,1 0 0,-1 1 0,0-1 0,0 0 0,1 0 0,-1 1 0,1-1 0,-1 0 0,0 0 0,1 0 0,-1 0 0,0 0 0,1 1 0,-1-1 0,1 0 0,-1 0 0,1 0 0,-1 0 0,1 0 0,23-4 382,19-17 558,325-228-1143,-365 247-427,13-9-1254,-12 4-5615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9833,'0'0'13789,"10"5"-11958,-5-3-1659,-2-1-48,0 1 1,0-1-1,0 1 0,0-1 0,0 0 1,0 0-1,1-1 0,-1 1 1,0-1-1,0 1 0,1-1 0,-1 0 1,0 0-1,0 0 0,1-1 1,-1 1-1,0-1 0,0 0 0,0 0 1,0 0-1,0 0 0,0-1 0,0 1 1,0-1-1,0 1 0,0-1 1,3-3-1,-2 0-6,0 1 0,0-1 0,0 0 0,-1 0 0,1 0 0,-1-1 0,2-5 0,10-16-272,-24 40-10,2 1-1,-1-1 1,2 1-1,0 1 1,1-1-1,0 1 1,1 0 0,1 0-1,-3 28 1,6-42 165,0-1 1,0 1 0,0-1 0,0 0 0,1 1-1,-1-1 1,0 1 0,0-1 0,0 0-1,0 1 1,1-1 0,-1 0 0,0 1-1,0-1 1,1 0 0,-1 1 0,0-1-1,1 0 1,-1 1 0,0-1 0,1 0-1,-1 0 1,0 0 0,1 1 0,-1-1-1,0 0 1,1 0 0,-1 0 0,1 0-1,-1 0 1,0 0 0,1 0 0,0 0-1,21-1 133,17-11 84,-38 12-206,11-6 9,0-1 0,-1 1 0,16-14 0,-24 18 93,-1 0 1,1-1-1,-1 1 1,0-1 0,0 0-1,0 1 1,0-1 0,0 0-1,0 0 1,-1 0 0,0-1-1,1 1 1,-1 0 0,0-1-1,-1 1 1,1 0 0,0-1-1,-1-4 1,-9-62 1716,10 69-1831,0 0 0,0 1 0,0-1 0,0 1 0,0 0 0,0-1 0,0 1 0,1 0 0,-1-1 0,0 1 0,0 0 0,0 0 0,1 0 0,-1 0 0,0 0 0,0 1 0,0-1 0,0 0 0,2 1 0,-3-1 0,37 7-613,-14-2-2752,0-1 0,47 2-1,-44-7-10524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7591,'0'0'9737,"2"52"-8455,10-30 63,6 1-416,5 1-385,6-4-320,11 1-95,-3-4-161,6-6-1858,-2-6-3235,-2-5-7303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13965,'0'0'2691,"-11"78"-1378,7-38-736,2 2-97,2 1-288,0-3-96,6-5-384,11-6-1474,1-11-1184,1-13-1058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240 450 10250,'4'-10'3838,"1"-1"-2987,-1 0 0,0 0 0,-1-1 0,0 1 0,-1-1 0,0 0 0,-1 0 0,0 0-1,-1-12 1,0 22-830,-1 1 0,0-1 1,1 0-1,-1 1 0,0-1 0,0 1 0,1-1 0,-1 1 0,-1-1 0,1 1 0,0-1 0,0 1 0,0 0 0,-1 0 0,1 0 0,-1 0 0,1 0 0,0 0 1,-1 0-1,0 0 0,1 0 0,-1 1 0,0-1 0,1 1 0,-1-1 0,0 1 0,0 0 0,1 0 0,-1-1 0,0 1 0,0 0 0,1 1 0,-1-1 0,0 0 1,0 0-1,1 1 0,-3 0 0,-4 0-38,1 1 1,0 0-1,0 0 0,0 0 1,0 1-1,0 0 1,1 1-1,-7 3 1,0 3 5,0 1 0,1 1 0,0 0 1,0 0-1,2 1 0,-14 20 0,19-24 5,-1 0 0,2 0 0,-1 1-1,1-1 1,1 1 0,0 0 0,0 0 0,1 0 0,0 1 0,1-1-1,0 16 1,1-24 6,0-1 0,1 1-1,-1-1 1,1 1 0,-1-1-1,1 1 1,0-1 0,-1 0 0,1 1-1,0-1 1,0 0 0,0 0-1,0 0 1,0 1 0,0-1-1,0 0 1,1 0 0,-1-1 0,0 1-1,1 0 1,-1 0 0,0-1-1,1 1 1,-1-1 0,1 1 0,-1-1-1,1 1 1,-1-1 0,1 0-1,-1 0 1,1 0 0,-1 0-1,1 0 1,-1 0 0,1 0 0,-1 0-1,1-1 1,1 0 0,7 0 73,-1 0 0,0-1 0,0-1 0,0 1 0,14-7 0,2-4 145,0-1 0,-2-1 1,1-2-1,-2 0 0,-1-1 0,0-1 0,-1-1 0,25-33 0,-31 36-95,-1 0 0,-1-2 0,-1 1 0,-1-2 0,0 1 0,-1-1 0,-2-1 0,0 0-1,-1 0 1,-1 0 0,4-33 0,-8 49-118,-1 0 0,0 1 0,0-1 0,0 0 0,-1 1 0,0-1 0,0 1 0,0-1 0,0 1 0,-1-1 0,1 1 0,-1 0 0,-4-7 0,4 8-15,-1 0 0,1 1 0,-1 0 0,1-1 0,-1 1 0,0 0 1,0 0-1,0 1 0,0-1 0,0 1 0,-1-1 0,1 1 0,0 0 0,-1 0 0,1 0 1,0 1-1,-1-1 0,1 1 0,-5 0 0,-7 0-67,0 2 0,0-1-1,0 2 1,0 0 0,0 1 0,1 0 0,-1 1-1,1 1 1,1 0 0,-18 11 0,-3 2 16,1 3 1,-54 46 0,49-30-599,36-36 480,1-1-1,0 1 1,-1 0-1,1-1 0,0 1 1,0 0-1,0 0 1,0-1-1,0 1 1,1 0-1,-1 0 0,0 0 1,1 0-1,-1 0 1,1 0-1,0 0 1,0 1-1,0-1 1,0 0-1,0 0 0,0 0 1,2 3-1,-2-4-67,1 0 1,0 0-1,0 0 0,0 0 0,0 0 1,0 0-1,1-1 0,-1 1 0,0 0 0,0-1 1,0 1-1,1-1 0,-1 1 0,0-1 1,0 0-1,1 0 0,-1 1 0,0-1 0,1 0 1,-1 0-1,2 0 0,18 0-4002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64 7976,'5'-10'4163,"12"-28"-758,-10 22 3045,-23 51-4619,-7 21-1925,1 2 0,4 0-1,1 1 1,4 1 0,-12 109-1,23-161-1884,-3-14-4092,0-12 1688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52 8776,'0'0'11019,"46"-49"-9738,-8 46-512,6 3 95,5 0-511,3 4-161,-1 6-160,-7 3-32,-2 1-1057,-20-1-1954,-13-3-1761,-9-1-2467</inkml:trace>
  <inkml:trace contextRef="#ctx0" brushRef="#br0" timeOffset="1">0 197 11115,'0'0'6085,"60"17"-4387,-8-15-289,2 2-544,6 0-705,0 4-128,-10 4-1121,-9 2-2498,-16 0-2147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10122,'0'0'1665,"73"0"129,-9-8 480,12-3-833,12-4 33,9 4-706,4 0-607,-2 4-193,-6 4-1346,-11-1-1504,-14 3-706,-14 0-3202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179 201 10570,'0'0'1666,"-8"5"-76,4-2-1412,0 0-1,-1 0 0,1 0 0,0 0 0,1 1 1,-1-1-1,1 1 0,-1 0 0,1 0 0,0 1 0,1-1 1,-1 0-1,1 1 0,0 0 0,0 0 0,0-1 1,0 1-1,1 0 0,0 0 0,0 6 0,-1-3 37,1 0 1,0 1-1,0-1 0,1 1 0,1-1 0,-1 0 0,1 1 1,0-1-1,5 14 0,-5-19-147,1-1-1,-1 1 1,1 0 0,0-1 0,0 1 0,0-1-1,1 1 1,-1-1 0,0 0 0,1 0 0,0 0-1,-1 0 1,1-1 0,0 1 0,0-1 0,0 0-1,0 1 1,0-1 0,0-1 0,0 1-1,0 0 1,0-1 0,1 1 0,-1-1 0,0 0-1,0 0 1,0-1 0,5 0 0,1 0 110,0-1 0,0 0 0,-1-1 0,1 0 0,-1 0 0,1-1 0,-1 0 0,-1 0 0,1-1 0,0 0 1,-1 0-1,0-1 0,-1 0 0,1 0 0,-1 0 0,0-1 0,5-8 0,-1 3 82,-1-2 0,0 1 1,-1-1-1,0-1 0,-1 1 0,-1-1 0,-1 0 1,7-29-1,-10 38-233,-1 0 1,0-1-1,-1 1 1,1-1 0,-1 0-1,-1 1 1,1-1-1,-1 1 1,0 0-1,-1-1 1,1 1-1,-1 0 1,-1 0 0,1 0-1,-1 0 1,-4-8-1,2 9-102,0-1 0,0 1-1,0 0 1,-1 0-1,0 0 1,0 1 0,0 0-1,0 0 1,0 0 0,-1 1-1,0 0 1,0 1-1,0-1 1,-11-1 0,-2-1-168,0 2 0,0 0 0,0 1 0,-1 1 0,-20 2 0,32-1 158,-1 1 0,1 0 0,0 0-1,0 1 1,0 0 0,0 1 0,0 0 0,0 1 0,1 0 0,-1 0 0,1 0 0,0 1 0,-9 8 0,15-12-3,1 0 0,0-1 0,0 1 1,0 0-1,0 0 0,-1 0 1,2 0-1,-1 0 0,0 0 1,0 1-1,0-1 0,0 0 0,1 0 1,-1 1-1,0-1 0,1 0 1,-1 1-1,1-1 0,0 0 1,-1 1-1,1-1 0,0 1 0,0-1 1,0 1-1,0-1 0,0 0 1,0 1-1,0-1 0,1 1 1,-1-1-1,1 0 0,-1 1 0,1-1 1,-1 0-1,1 1 0,-1-1 1,1 0-1,0 0 0,0 1 1,0-1-1,0 0 0,0 0 0,0 0 1,0 0-1,0 0 0,0-1 1,3 3-1,4 1-623,-1 0 0,1 0 0,1-1 0,-1 0 1,0 0-1,14 1 0,29 4-2465,9-6-1109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1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0,'0'0'23718,"-7"11"-23675,-42 64-19,-1-1 311,-45 92 0,92-161-324,1 0-1,0 0 1,0 1 0,0 0-1,0-1 1,1 1 0,0 0-1,0 8 1,1-12-10,0 0-1,0 0 1,1 0 0,-1-1 0,1 1-1,-1 0 1,1 0 0,0 0-1,-1-1 1,1 1 0,0 0 0,0-1-1,0 1 1,1-1 0,-1 1-1,0-1 1,0 1 0,1-1 0,-1 0-1,1 0 1,-1 0 0,1 0 0,0 0-1,-1 0 1,1 0 0,0 0-1,0-1 1,0 1 0,2 0 0,26 5-25,0-2 1,1 0 0,-1-3 0,1 0-1,31-4 1,-13 1-345,-19 1-1333,1-1 0,43-10 0,-9-4-4097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 13901,'-8'-2'1393,"-2"-1"-705,-30-3 2495,86 19-1930,-15-2-1081,256 42 389,-63-15-540,-222-38-29,0 0 0,-1 0 0,1 1 0,0-1 0,-1 0 0,1 1 0,0-1 0,-1 1 0,1 0 0,-1-1 0,1 1 0,-1 0 0,1 0 0,-1 0 0,0 0 0,1 0 0,-1 0 0,0 0 0,2 3 0,-3-3 8,0 0 1,-1 0-1,1 0 1,0 0 0,0-1-1,-1 1 1,1 0-1,0 0 1,-1 0-1,1 0 1,-1 0-1,1-1 1,-1 1-1,1 0 1,-1 0-1,0-1 1,1 1-1,-1-1 1,0 1-1,0 0 1,1-1-1,-1 1 1,0-1-1,-1 1 1,-14 8 64,-1-1-1,-26 9 1,32-13-48,-114 39 238,58-21 602,-116 54 1,181-75-865,-1 0 0,1 1 0,0-1 0,-1 0 0,1 1 0,0-1 0,0 1 0,0 0 0,0 0 0,0 0 0,-3 4 0,5-6-48,0 1 0,0-1 1,1 1-1,-1-1 0,0 0 1,0 1-1,0-1 1,0 1-1,0-1 0,0 0 1,1 1-1,-1-1 0,0 1 1,0-1-1,1 0 0,-1 1 1,0-1-1,0 0 1,1 1-1,-1-1 0,0 0 1,1 0-1,-1 1 0,0-1 1,1 0-1,-1 0 1,1 1-1,-1-1 0,0 0 1,1 0-1,-1 0 0,1 0 1,-1 0-1,1 0 0,-1 0 1,1 0-1,-1 0 1,1 0-1,9 1-1194,0 0-1,-1-1 1,1 0 0,19-4 0,30-10-5488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 9929,'0'0'5803,"-15"-1"-3849,0 0-1775,0 1-1,0 1 1,1 0-1,-1 1 1,0 1 0,-24 7-1,33-9-96,1 1 0,-1 0 0,1 0 0,0 1-1,0-1 1,0 1 0,0 0 0,0 1 0,0-1-1,1 1 1,0 0 0,0 0 0,0 0 0,0 0-1,1 1 1,-1 0 0,1 0 0,0 0 0,1 0 0,-1 0-1,1 0 1,0 1 0,-2 10 0,3-13-68,1 0 0,-1 0 0,1 0 0,0 0 0,0 0 1,0 0-1,1 0 0,-1 0 0,1 0 0,0 0 0,0 0 0,0 0 1,0 0-1,0 0 0,0 0 0,1-1 0,-1 1 0,1 0 0,0-1 0,3 3 1,-1-1 11,0 0 1,1-1-1,0 1 1,0-1-1,0-1 1,0 1-1,0-1 1,0 1-1,1-2 1,6 3-1,8 0 196,-1-1-1,0-1 0,1 0 1,0-2-1,28-2 0,-45 2-124,0 0-1,-1-1 1,1 1-1,0-1 1,0 0 0,-1 1-1,1-1 1,-1 0-1,1 0 1,0-1-1,-1 1 1,0-1 0,1 1-1,-1-1 1,0 0-1,0 0 1,0 0-1,0 0 1,0 0-1,0 0 1,-1 0 0,1-1-1,-1 1 1,0 0-1,1-1 1,-1 0-1,0 1 1,0-1-1,0-4 1,0 4-28,-1-1 0,0 0-1,0 0 1,0 0 0,-1 0 0,1 0-1,-1 1 1,0-1 0,0 0 0,0 0-1,0 1 1,-1-1 0,0 1 0,1-1-1,-1 1 1,0 0 0,-1 0 0,1 0-1,-1 0 1,1 0 0,-5-3 0,-49-32-1381,5 4-5448,33 17-1055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10698,'1'-2'1063,"0"0"-1,1 0 1,-1 0 0,0 0-1,1 0 1,0 0 0,-1 1-1,1-1 1,0 1 0,0-1-1,0 1 1,0-1 0,4-1-1,9 5 2302,-1 15-3454,-8-3 174,0-1 1,-1 1 0,-1-1 0,-1 1-1,0 0 1,0 1 0,-2-1 0,1 18-1,-2 0 191,-1 1-1,-9 48 0,8-72 167,4-29 353,6-31 304,3 3-1098,-7 25 0,2 1 0,0 1 0,1-1 0,12-23 0,-18 44-17,-1 0 0,1 0 0,-1 1 0,1-1-1,0 0 1,-1 1 0,1-1 0,0 0 0,-1 1 0,1-1 0,0 1 0,0 0 0,0-1 0,0 1-1,-1 0 1,1-1 0,0 1 0,0 0 0,0 0 0,0 0 0,0-1 0,0 1 0,0 0 0,0 1-1,0-1 1,-1 0 0,1 0 0,0 0 0,0 0 0,0 1 0,0-1 0,0 0 0,1 1 0,33 18-1240,-22-12 618,28 6-5114,-11-11-3938,-14-2 1764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336 373 11403,'0'0'2867,"3"-11"239,5-35-362,-7 44-2633,-1 0 0,0-1 0,0 1 0,0 0 0,0-1 0,0 1 0,-1 0 0,1-1 0,-1 1 0,1 0 0,-1 0 0,0 0 0,0-1 0,0 1 0,0 0 0,0 0 0,0 0 0,-1 1 0,1-1 0,-1 0 0,1 0 0,-1 1 0,0-1 0,0 1 0,0-1 0,1 1 0,-1 0 0,0 0 0,-1 0 0,1 0 0,0 0 0,0 0 0,0 0 0,0 1 0,-1-1 0,1 1 0,0 0 0,-1 0 0,-2 0 0,-6-1-118,0 0-1,0 1 1,0 1 0,0 0-1,0 0 1,-16 5 0,11-1-4,2 0 1,-1 2-1,1 0 1,0 0-1,0 1 1,-23 19-1,31-22 7,0 0 0,0 0 0,0 1 0,0 0 0,1 0 0,0 0-1,0 1 1,1-1 0,0 1 0,0 0 0,0 1 0,1-1 0,0 0 0,1 1 0,-3 10 0,5-17 4,0 1 0,0-1 0,0 1 0,0 0 0,0-1 0,0 1 0,0-1 0,1 1 0,-1-1 0,1 1 0,-1-1 1,1 0-1,-1 1 0,1-1 0,0 1 0,0-1 0,-1 0 0,1 0 0,0 1 0,0-1 0,1 0 0,-1 0 0,0 0 0,2 2 0,1-1 7,0 0 0,0-1 0,0 1 0,0-1 0,1 0 0,-1 1 0,0-2 0,1 1 0,3 0 0,8-1 57,-1 0-1,1-1 1,-1 0 0,22-5-1,-21 2-11,0-1 0,0 0 0,0-2 0,0 0 0,-1 0 0,-1-1-1,1-1 1,-1-1 0,0 0 0,-1 0 0,-1-2 0,0 1 0,0-2-1,-1 1 1,0-2 0,-1 1 0,-1-1 0,0-1 0,-1 0 0,-1 0-1,0-1 1,-1 1 0,-1-1 0,0-1 0,-1 1 0,-1-1 0,2-26-1,-5 38-101,0 0-1,0 0 0,0 0 1,-1 0-1,0 1 0,0-1 1,0 0-1,0 1 0,-1-1 0,0 1 1,0-1-1,0 1 0,-1 0 1,1 0-1,-1 0 0,0 0 1,0 0-1,-4-3 0,2 2-60,-1 1 0,1 1 0,-1-1 0,0 1 0,0 0 0,0 1 0,0-1 0,0 1 0,0 0-1,-1 1 1,1-1 0,-8 0 0,1 1-469,1 1 0,-1 0 0,0 0 0,1 1-1,-1 1 1,-13 3 0,16-2-679,0 0-1,0 0 1,0 1 0,1 0-1,-1 1 1,-16 11 0,11-6-8452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13357,'12'-8'2615,"3"-2"-1842,0 0-1,0 2 0,1 0 0,0 0 0,1 2 0,-1 0 0,35-7 0,-32 11-411,1 1 1,-1 0-1,1 2 1,26 4-1,-39-4-315,1 0 0,-1 1 0,1 0 0,-1 1 0,1-1 0,-1 2 0,0-1 0,-1 1 0,1 0-1,0 0 1,-1 0 0,0 1 0,10 10 0,-14-13-43,-1 0-1,1 0 1,-1 1 0,1-1-1,-1 0 1,0 1-1,1-1 1,-1 1-1,0-1 1,-1 1 0,1-1-1,0 1 1,-1 0-1,0-1 1,1 1 0,-1 0-1,0-1 1,0 1-1,-1 0 1,1 0-1,-1-1 1,1 1 0,-1-1-1,0 1 1,0 0-1,0-1 1,0 1-1,0-1 1,0 0 0,-1 1-1,0-1 1,1 0-1,-1 0 1,-2 2 0,-7 8 35,-1-1-1,0 0 1,-1-1 0,-21 13 0,16-12 8,7-3-24,1 0 0,-1 0 0,2 1 0,-1 0 0,1 1 0,1 0 0,-8 12 0,14-19-22,0 0 0,0 0 0,0 0 0,1 0 1,-1 0-1,1 1 0,0-1 0,0 0 0,0 1 0,1-1 1,-1 1-1,1-1 0,0 1 0,0-1 0,0 1 1,0-1-1,0 1 0,1-1 0,0 1 0,0-1 1,0 1-1,0-1 0,0 0 0,1 1 0,-1-1 0,1 0 1,0 0-1,0 0 0,0 0 0,5 4 0,1 0-72,0 0 0,1 0 0,0-1-1,0-1 1,1 1 0,-1-1-1,1-1 1,0 0 0,1 0-1,-1-1 1,1-1 0,17 3-1,56 1-2659,-7-10-3717,-36-5 1041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48 10154,'0'0'7719,"-41"51"-6534,20-19-352,2 6 32,6 2-193,0 2-159,2 3-321,0 3-128,2-2 0,5-4-801,-2-5-832,1-6-769,-7-12-609,12-7-1313,-5-12-2338</inkml:trace>
  <inkml:trace contextRef="#ctx0" brushRef="#br0" timeOffset="1">1 63 10922,'0'0'4068,"0"-56"-929,15 50-1601,7 6-738,12 0-255,1 5-417,8 10-64,9 3-32,1 1-32,-3-1-480,-5-4-1218,-10-2-1633,-12-3-32,-20-4-2018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11082,'0'0'2659,"67"5"-481,-13-5 705,11 0-1442,8 0-448,-2 0-416,0 0-449,-9 0-128,-12 7-2242,-20-1-3620,-21 3-6822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11755,'0'0'1474,"107"-36"1408,-29 17 225,16 2-1441,12-1-353,12 5-544,7 7-417,4 2-224,-2 4-96,-10 0-384,-1 5-1826,-21 3-1153,-16-4-513,-20 0-1921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267 272 13613,'-13'0'1516,"1"-1"-1375,0 0 0,0 1 0,0 1 0,0 0 0,0 1 0,0 0 1,0 1-1,0 0 0,1 1 0,-1 0 0,1 1 0,0 0 0,-12 8 0,14-6-34,0 0 0,1 1 1,0 0-1,0 0 0,-7 10 0,13-15 3,-1 1-1,1-1 1,0 1 0,0 0-1,0 0 1,1 0-1,-1 0 1,1 1 0,0-1-1,0 0 1,0 1 0,1-1-1,0 0 1,-1 1-1,2 7 1,0-11-67,0 1 1,-1 0-1,1-1 0,0 1 0,0-1 0,1 0 1,-1 1-1,0-1 0,0 0 0,1 0 0,-1 1 1,0-1-1,1 0 0,-1 0 0,1-1 0,0 1 1,-1 0-1,1 0 0,0-1 0,-1 1 0,1-1 1,0 1-1,0-1 0,-1 0 0,1 0 1,0 0-1,0 0 0,3 0 0,57-4 1437,-45 0-1278,-1 0 0,0-1 0,0-1 0,0 0 0,-1-1-1,0-1 1,0-1 0,-1 0 0,0 0 0,17-17 0,-15 13-74,-1-2 1,-1 0 0,0 0 0,-1-1-1,-1-1 1,0 0 0,-1-1 0,9-21 0,-16 32-111,-2-1 1,1 1 0,-1 0-1,0-1 1,0 1 0,-1-1-1,0 1 1,0-1 0,-1 0 0,0 1-1,-1-11 1,0 14-18,0 0 1,-1 0-1,1-1 1,-1 1 0,0 0-1,0 0 1,0 1-1,0-1 1,-1 0-1,1 1 1,-1-1-1,0 1 1,0 0-1,0 0 1,-1 0-1,1 1 1,-1-1-1,0 1 1,1-1-1,-8-2 1,-4-1-73,0 1 1,0 0-1,0 1 1,-1 1-1,0 0 1,-24-1-1,32 3-16,-1 1 1,1 0-1,-1 0 0,0 1 0,1 0 1,-1 1-1,1 0 0,0 0 0,0 1 1,0-1-1,0 2 0,0-1 0,-12 9 1,19-11-31,-1 0 1,0 0 0,1 1 0,-1-1 0,1 1 0,-1-1 0,1 1 0,0-1 0,-1 1 0,1 0 0,0 0 0,0 0 0,0 0 0,1 0 0,-1 0 0,0 0 0,1 0 0,-1 0 0,1 0-1,0 0 1,0 0 0,0 0 0,0 0 0,0 0 0,1 4 0,-1-4-225,1 1-1,1-1 1,-1 0 0,0 1 0,1-1-1,-1 0 1,1 0 0,-1 0-1,1 0 1,0 0 0,0 0-1,0 0 1,0-1 0,0 1-1,1-1 1,-1 0 0,0 1-1,1-1 1,3 1 0,28 8-4464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9417,'0'0'11056,"-5"11"-10149,-37 70 37,15-30-162,-40 106 1,66-156-749,1-1 0,-1 1 0,1 0 0,-1 0 1,1 0-1,0 0 0,0 0 0,0 0 0,-1 0 0,1 1 0,0-1 0,0 0 0,0 0 0,1 0 0,-1 0 0,0 0 0,0 0 0,0 0 0,1 0 0,-1 0 0,1 0 0,-1 0 1,1 0-1,-1-1 0,1 1 0,-1 0 0,1 0 0,0 0 0,-1-1 0,1 1 0,0 0 0,0 0 0,1 0 0,1 0 66,0 0 0,0 0 1,0-1-1,0 1 0,1-1 0,-1 0 0,0 0 0,0 0 0,0 0 1,0-1-1,5 0 0,12-4 238,0 0 0,28-13 0,-5 0-298,-1-1 0,-1-3 0,41-28 0,-64 34-407,-12 5-1595,-11 2-3860,-6 4-542</inkml:trace>
  <inkml:trace contextRef="#ctx0" brushRef="#br0" timeOffset="1">216 259 9417,'0'0'2883,"-17"58"-353,17-28-320,0-3-961,21-2-288,7-3-512,5-4-289,3-4-64,-1-3-448,-3-10-1282,-2-1-1825,-6-13-3940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13485,'0'0'2114,"12"-9"817,-3 2-2493,0 0 1,1 1-1,0 0 1,0 1 0,0 0-1,0 0 1,1 1 0,0 0-1,0 1 1,0 0 0,20-2-1,-6 4-160,0 1 0,42 5 0,-61-4-254,0-1 0,0 2 1,0-1-1,0 0 0,0 1 0,0 0 0,-1 1 0,1-1 0,-1 1 0,1 0 0,-1 1 1,0-1-1,0 1 0,0 0 0,-1 0 0,8 9 0,-12-12-21,1 0 0,0 0 0,-1 0 0,1 0 0,-1 0 0,1 0 0,-1 0 0,1 0 1,-1 1-1,0-1 0,0 0 0,1 0 0,-1 0 0,0 0 0,0 1 0,0-1 0,0 0 0,-1 0 0,1 0 0,0 1 0,0-1 0,-1 0 0,1 0 0,-1 2 0,-1-1 14,1 0-1,-1 0 0,0 0 1,0 0-1,0-1 0,0 1 1,0 0-1,0-1 0,0 1 1,0-1-1,-3 1 0,-8 4 123,0-1-1,0-1 0,-20 4 0,27-7-66,-74 16 1177,106-10-1212,110-2-1385,-47-4-2460,-32-2-1696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17008,'0'0'7559,"9"82"-7431,-9-42-32,0 1-64,6 4 33,-1-4-962,1-4-2050,3-9-3235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317 492 9929,'7'-8'3929,"-7"7"-3846,33-51 4895,-31 49-4725,-1 1 0,0-1 0,0 0 0,-1 0 0,1 0 0,0 0 0,-1 0 0,0 0 0,0 1-1,0-5 1,0 6-209,0 0-1,0 0 1,-1 0-1,1 0 1,-1 0-1,1-1 1,-1 1-1,1 0 1,-1 0-1,1 0 1,-1 0-1,0 0 1,0 1-1,0-1 1,1 0-1,-1 0 1,0 0-1,0 1 1,0-1-1,0 0 1,0 1-1,0-1 1,-1 1-1,1-1 1,-2 0-1,-6-1-63,-1 0 0,0 1-1,1 0 1,-1 0-1,0 1 1,1 1 0,-1-1-1,0 1 1,1 1 0,-1 0-1,1 0 1,-1 1 0,1 0-1,0 1 1,0 0 0,-16 10-1,8-4 2,1 1-1,0 1 1,1 1-1,0 0 1,1 0-1,0 2 1,-16 22-1,26-32 21,0 1 0,0 0 0,1 0-1,0 0 1,0 1 0,-3 10-1,6-16 4,-1 0-1,1 0 1,0 0-1,-1 1 1,1-1-1,0 0 1,0 0-1,0 0 0,0 1 1,0-1-1,1 0 1,-1 0-1,0 1 1,0-1-1,1 0 0,-1 0 1,1 0-1,-1 0 1,1 0-1,-1 0 1,1 0-1,0 0 1,0 0-1,-1 0 0,1 0 1,0 0-1,0 0 1,0 0-1,0-1 1,0 1-1,0 0 1,0-1-1,0 1 0,0-1 1,0 1-1,1-1 1,-1 1-1,0-1 1,0 0-1,0 0 1,3 1-1,7 0 123,1-1 0,0 0-1,0-1 1,0 0 0,0-1 0,-1 0 0,1-1 0,0 0-1,-1-1 1,0 0 0,0-1 0,0 0 0,-1 0 0,0-1-1,10-8 1,3-2 56,-1-1-1,0-1 0,-2-1 1,0-1-1,23-29 1,-33 35-133,0 0 0,0-1 0,-2 0 0,0-1 0,0 1 0,-2-2 0,0 1 0,-1-1 0,0 0 0,1-17 0,-4 26-118,-2 0-1,1 1 0,-1-1 1,0 0-1,-1 0 0,0 0 1,0 1-1,-1-1 1,0 0-1,0 1 0,-1-1 1,0 1-1,0 0 0,0 0 1,-1 0-1,0 1 0,-1-1 1,0 1-1,0 0 1,0 0-1,0 0 0,-1 1 1,0 0-1,-7-5 0,0 2-71,-1 1 0,0 0 0,0 1-1,-1 0 1,1 1 0,-1 1-1,0 0 1,0 1 0,-1 1 0,1 0-1,-1 1 1,1 1 0,-1 0-1,-28 5 1,38-4 128,1 1 1,-1 0-1,0 0 0,1 0 1,0 1-1,-1 0 0,-6 5 1,11-8-130,-1 1-1,1 0 1,0 0 0,-1 0 0,1 0 0,0 0 0,-1 1-1,1-1 1,0 0 0,0 1 0,0-1 0,0 0-1,1 1 1,-1-1 0,0 1 0,0-1 0,1 1 0,-1 0-1,1-1 1,0 1 0,-1 0 0,1-1 0,0 1-1,0 0 1,0-1 0,0 1 0,0 0 0,0-1-1,1 3 1,11 7-3536,12-5-737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7783,'0'0'20756,"-9"-2"-20591,5 1-168,0 1-1,1-1 1,-1 1-1,0 0 0,0 0 1,0 0-1,1 0 0,-1 1 1,0 0-1,1 0 1,-1 0-1,0 0 0,1 0 1,-1 1-1,1-1 0,-1 1 1,1 0-1,0 0 1,0 0-1,0 1 0,0-1 1,0 1-1,1-1 0,-5 6 1,-5 5 17,1 0-1,-18 26 1,26-34-3,1-1 0,-1 1 1,1 0-1,-1 0 0,1 0 0,1 0 0,-1 0 0,1 0 1,0 1-1,0-1 0,0 0 0,1 1 0,0 7 0,1-12 16,-1 1-1,1-1 0,0 1 1,0-1-1,0 0 0,0 1 1,0-1-1,0 0 1,0 0-1,0 0 0,0 0 1,0 0-1,1 0 0,-1 0 1,0 0-1,1-1 1,-1 1-1,1 0 0,-1-1 1,1 1-1,-1-1 0,1 1 1,-1-1-1,1 0 0,-1 0 1,1 0-1,-1 0 1,1 0-1,0 0 0,-1 0 1,1 0-1,2-1 0,2 0 237,1 0-1,-1 0 0,0 0 0,1 0 1,-1-1-1,0 0 0,7-4 0,-2 0-148,-1-1 0,0-1-1,0 0 1,-1 0 0,15-18-1,-21 23-100,0 1-1,-1-1 0,0 0 0,0 0 1,0-1-1,0 1 0,0 0 0,0-1 0,-1 1 1,0-1-1,0 1 0,0-1 0,0 0 1,0 1-1,-1-1 0,0 0 0,1 0 0,-1 1 1,-1-1-1,1 0 0,0 0 0,-1 1 1,0-1-1,-1-3 0,-1 3-239,-1 0-1,1 0 1,-1 1-1,0 0 1,0 0-1,0 0 1,0 0-1,-1 1 1,1-1-1,-1 1 1,1 0-1,-1 0 1,0 1 0,1 0-1,-1-1 1,0 2-1,0-1 1,0 0-1,0 1 1,0 0-1,0 0 1,-10 2-1,14-1-196,1-1 0,-1 1-1,0 0 1,0-1-1,0 1 1,1 0 0,-1 0-1,1 0 1,-1-1-1,0 1 1,1 0 0,-1 0-1,1 0 1,0 0-1,-1 0 1,1 0 0,0 0-1,0 0 1,-1 0-1,1 0 1,0 2 0,0 11-5860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13229,'5'-9'2028,"0"1"-1590,0 1 0,0-1-1,1 1 1,0 1 0,0-1 0,0 1-1,1 0 1,0 0 0,0 1 0,0 0-1,1 0 1,0 1 0,0 0 0,0 1-1,0-1 1,13-2 0,-7 4-274,-1 0 0,1 1 1,0 1-1,-1 0 0,1 1 1,-1 1-1,27 5 0,-37-6-162,1 0 1,0 0-1,-1 0 0,1 0 0,-1 1 1,0-1-1,1 1 0,-1 0 0,0 0 1,0 0-1,0 0 0,0 1 0,-1-1 1,1 1-1,-1-1 0,1 1 1,-1 0-1,0 0 0,0 0 0,0 1 1,0-1-1,-1 0 0,0 1 0,1-1 1,-1 1-1,0-1 0,0 1 0,-1-1 1,1 1-1,-1 0 0,0-1 0,0 1 1,0 0-1,-1 5 0,-1-4 4,1 0 0,-1 0 0,0 0 0,0 0 0,-1-1 0,1 1 0,-1 0 0,0-1 0,-1 0 0,1 0-1,-1 0 1,1 0 0,-1 0 0,-8 5 0,-10 7 90,-42 23-1,25-16-23,21-12-24,-41 28 55,57-38-101,0 1 0,0-1-1,0 1 1,1 0 0,-1 0-1,0 0 1,1 0-1,-1 0 1,1 0 0,-1 0-1,1 0 1,0 1 0,0-1-1,0 0 1,1 1-1,-1-1 1,0 1 0,1-1-1,0 1 1,-1-1 0,1 5-1,1-5 2,0 0 0,0 0 0,0 0 0,0 0 0,0-1 0,1 1 0,-1 0 0,0 0 0,1-1 0,-1 1 0,1-1 0,0 0 0,-1 1 0,1-1 0,0 0 0,0 0 0,0 0 1,0 0-1,0 0 0,3 0 0,49 14 5,-42-12-10,23 4-733,50 4 1,-5-7-4065,-31-3-1046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14478,'0'0'5803,"-5"9"-3780,-10 20-1909,0 0 0,2 1 0,1 1 1,2 0-1,1 0 0,1 1 0,2 0 1,1 1-1,-1 47 0,7-61-175,0-15-165,-1 1 0,1 0 0,-1-1-1,0 1 1,0 0 0,-1 0 0,1-1 0,-1 1 0,-2 8 0,-7-14-6693,3-11 1010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4740,'0'0'14158,"71"-52"-12653,-28 49-864,4 3 64,5 1-417,6 12-256,-2 1-352,0 2-1634,-11-5-1506,-14-3-1600</inkml:trace>
  <inkml:trace contextRef="#ctx0" brushRef="#br0" timeOffset="1">47 247 11499,'0'0'1121,"67"0"1121,-17 0-448,6-6-833,0 1 288,4 1-577,-11 1-543,-6 3-898,-12 0-3075,-16 0-3074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12364,'0'0'1665,"77"-12"97,-12-2 961,17-4-930,19 5-415,15 0-321,15 2-641,1 4-320,6 6-32,-11 1-64,-5 0-128,-21 0-833,-17 0-416,-21 0-897,-20 0-385,-20 0-800,-23-10-4453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336 401 12043,'0'0'3209,"6"-9"709,-2 3-3306,0 0-1,-1 0 1,0-1-1,0 0 1,0 1-1,-1-1 1,2-8 0,-4 12-540,0 1 1,1-1-1,-1 1 1,0-1-1,0 1 1,-1-1-1,1 1 1,0 0-1,-1-1 1,0 1-1,1-1 1,-1 1-1,0 0 1,0 0-1,0-1 1,-1 1-1,1 0 1,0 0-1,-1 0 1,1 0-1,-1 0 1,0 1-1,0-1 1,0 0 0,0 1-1,0 0 1,0-1-1,0 1 1,-3-2-1,-5-1-198,0 0 0,0 1 0,-1 0 0,1 0 0,-1 1 0,1 0 0,-1 1 0,0 1 0,0-1 1,0 2-1,1-1 0,-1 2 0,0-1 0,1 1 0,-13 4 0,14-3 81,-1 0 0,0 1 0,1 0 0,0 1 0,0-1 1,0 2-1,0-1 0,1 1 0,0 1 0,0-1 0,1 1 0,0 1 1,0-1-1,0 1 0,-9 16 0,15-21 57,-1-1 0,1 1 1,0-1-1,0 1 0,0 0 0,0 0 0,0-1 1,1 1-1,-1 0 0,1 0 0,-1 0 1,1 0-1,0 0 0,1 0 0,-1 0 0,1 3 1,0-4-8,0-1 0,0 1 0,0-1-1,0 1 1,0 0 0,0-1 0,0 0 0,1 1 0,-1-1 0,1 0 0,-1 0 0,1 0 0,-1 0 0,1 0 0,0 0 0,-1 0 0,1 0 0,0-1 0,0 1 0,-1-1 0,1 1-1,0-1 1,0 0 0,0 1 0,3-1 0,13 0 93,-1 0 0,1-1 0,0-1 0,0 0 0,-1-1-1,0-1 1,1-1 0,-1 0 0,-1-2 0,1 0 0,-1 0-1,21-15 1,-22 14 97,-1-2 0,-1 0 0,0-1-1,0 0 1,-1 0 0,0-2 0,-1 1-1,0-2 1,-2 1 0,1-1-1,-1-1 1,-1 0 0,8-22 0,-14 33-185,0-1 0,-1 1 0,0-1 1,0 1-1,0-1 0,-1 1 0,1-1 1,-1 0-1,0 0 0,-1 1 0,1-1 1,-1 1-1,0-1 0,0 0 1,0 1-1,-1-1 0,1 1 0,-1 0 1,0 0-1,-1-1 0,1 1 0,-4-5 1,0 3-211,-1 0 0,1 0 0,-1 1 0,0-1 0,0 1 1,0 1-1,-1 0 0,0 0 0,1 0 0,-1 1 0,-13-4 1,8 4-229,1 0 1,-1 0 0,0 1 0,0 1 0,0 0 0,-1 1-1,1 0 1,0 1 0,0 1 0,-14 3 0,22-4 135,0 1 0,1-1 0,-1 1 1,1 0-1,-1 0 0,1 1 0,0 0 0,0-1 1,0 1-1,0 1 0,0-1 0,-5 7 1,7-7-128,-1 1 1,1 0 0,0 0-1,0 0 1,1 0-1,-1 0 1,1 0 0,0 0-1,0 1 1,0-1 0,1 0-1,0 1 1,-1-1 0,1 1-1,1-1 1,0 7 0,5 16-5780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73 13196,'9'-10'3252,"3"-5"-1808,31-32 3811,-43 47-5230,0 0 0,1 0 0,-1 0 1,0 0-1,0 0 0,0 0 0,0 0 0,1 0 0,-1 0 0,0 0 0,0 0 0,0 0 0,0 1 0,1-1 0,-1 0 1,0 0-1,0 0 0,0 0 0,0 0 0,0 0 0,1 1 0,-1-1 0,0 0 0,0 0 0,0 0 0,0 0 0,0 1 1,0-1-1,0 0 0,0 0 0,0 0 0,0 1 0,0-1 0,0 0 0,0 0 0,0 0 0,0 0 0,0 1 0,0-1 1,0 0-1,0 0 0,0 0 0,0 1 0,0-1 0,0 0 0,0 0 0,0 0 0,0 0 0,0 1 0,0-1 0,-1 0 1,1 0-1,0 0 0,0 0 0,0 0 0,0 1 0,-4 15-168,-8 14 171,-2-1 1,-2-1-1,-21 31 0,20-33 40,1 0 0,1 2-1,-18 45 1,32-71-62,0 0 0,0-1 0,1 1 0,-1 0 0,0 0 0,1 0 0,0 0 0,-1 0 0,1 0 0,0 0 0,0 0 0,0 0 0,0 0 0,0 0 0,1 0 0,-1 0 0,0 0 0,1 0 0,0 0 0,-1 0 0,1-1 0,0 1 0,0 0 0,0 0 0,0-1 0,0 1 0,1 0 0,-1-1 0,0 1 0,1-1 0,-1 0 0,4 3 0,2-1 24,1 0 0,-1-1 0,1 1 1,0-2-1,0 1 0,15 1 1,-3-1 2,34 6-201,74 10-1120,-40-13-7046,-40-5-3165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10794,'0'0'2274,"1"-11"417,0 7-2421,-2 2-126,1-1 1,0 0-1,0 0 1,1 1-1,-1-1 1,0 0 0,1 0-1,0 1 1,-1-1-1,1 1 1,0-1-1,1 1 1,-1-1-1,0 1 1,1-1-1,-1 1 1,1 0 0,0 0-1,0 0 1,0 0-1,0 0 1,0 0-1,0 1 1,0-1-1,0 0 1,1 1-1,-1 0 1,1 0 0,-1 0-1,1 0 1,2-1-1,4 1 73,-1 1 0,1-1 0,-1 2 0,0-1-1,1 1 1,-1 1 0,0-1 0,0 1 0,0 1-1,0-1 1,0 1 0,9 5 0,-12-5-202,0-1 0,0 1 0,0 0 0,-1 1 0,1-1 0,-1 1 0,0-1 0,0 1-1,0 1 1,0-1 0,-1 0 0,0 1 0,0 0 0,0 0 0,0 0 0,-1 0 0,0 0 0,0 0 0,1 6 0,-2-9-3,-1 0 0,0-1 0,0 1 0,0-1 0,0 1 0,-1-1 0,1 1 0,0 0 1,-1-1-1,1 1 0,-1-1 0,1 1 0,-1-1 0,0 0 0,0 1 0,0-1 0,0 0 0,1 1 0,-2-1 0,1 0 1,0 0-1,0 0 0,0 0 0,0 0 0,-1 0 0,1 0 0,0 0 0,-1-1 0,1 1 0,-1 0 0,1-1 0,-1 1 0,1-1 1,-1 0-1,1 1 0,-3-1 0,-9 2 136,1-1-1,0 0 1,-21-1 0,22 0-38,10 0-84,35 0-794,81 0-4421,-59-2 37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23 9513,'11'-3'3000,"-4"1"-2571,4-2 468,0 0-1,0 2 1,1-1 0,-1 1-1,1 1 1,-1 0-1,24 1 1,-35 0-876,1 0-1,0 0 1,-1 0-1,1 0 1,0 0-1,-1 0 1,1 1 0,-1-1-1,1 0 1,0 0-1,-1 1 1,1-1-1,-1 0 1,1 0-1,-1 1 1,1-1 0,-1 1-1,1-1 1,-1 1-1,1-1 1,-1 1-1,0-1 1,1 1 0,-1-1-1,0 1 1,1-1-1,-1 1 1,0-1-1,1 1 1,-1 1-1,-9 16 521,-27 12 507,-16-5-35,-1-2 0,-56 17 1,55-22-607,-103 50 0,156-67-407,-1-1 0,1 1 0,0-1 0,-1 1 1,1 0-1,0 0 0,-1 0 0,1 0 0,0 0 0,0 0 0,0 0 0,0 0 0,0 0 0,0 0 0,0 1 0,0-1 0,0 0 0,1 1 0,-1-1 0,-1 3 0,3-3 0,-1 0 0,0 0 0,1 0 0,-1 0 0,1 0 0,0 0 0,-1 0 0,1-1 0,-1 1 0,1 0 0,0 0 0,0-1 0,0 1 0,-1 0 0,1-1 0,0 1 0,0-1 0,0 1 0,0-1 0,0 0 0,0 1 0,2-1 0,11 4 2,1 0 0,-1-1 0,16 0 0,-25-2 0,239 13-2561,-81-13-6852,-162-1 9354,62 0-8421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2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99 13741,'1'-9'2146,"0"6"-2034,-1 1-17,1 0 0,-1 0 0,1-1 0,-1 1 0,0 0 0,0-1 0,0 1 0,0 0 0,0-1-1,0 1 1,-1 0 0,1-1 0,-1 1 0,1 0 0,-1 0 0,0-1 0,0 1 0,0 0 0,0 0 0,-1 0 0,1 0 0,0 0 0,-1 1 0,0-1 0,1 0-1,-1 1 1,0-1 0,0 1 0,0-1 0,0 1 0,0 0 0,0 0 0,0 0 0,0 0 0,0 0 0,-3 0 0,-9-1-37,1 1 1,0 1-1,0 0 1,-1 1-1,1 0 1,0 1-1,0 1 1,0 0-1,0 0 0,1 1 1,0 1-1,-1 0 1,1 1-1,1 1 1,-13 8-1,14-9 151,0 0 0,1 1-1,-1 0 1,2 1 0,-1 0 0,1 1-1,0-1 1,1 1 0,0 1-1,0 0 1,1 0 0,1 0 0,-1 0-1,2 1 1,-1 0 0,1 0 0,-3 16-1,7-24-172,0 0 0,-1 0 0,1 0 0,0 0-1,1 0 1,-1-1 0,0 1 0,1 0 0,0 0-1,0 0 1,0-1 0,0 1 0,0 0 0,0-1 0,1 1-1,-1-1 1,1 1 0,2 3 0,0-3 44,0 1 1,0-1-1,0 0 1,1 0-1,-1 0 0,1-1 1,-1 1-1,1-1 1,8 2-1,6 1 202,0-1-1,0 0 1,1-2 0,26 0 0,-18-2-108,0-1 0,0-1 1,-1-1-1,1-2 0,-1-1 0,41-14 1,-54 15-140,-1 0 1,0-1 0,0 0 0,-1-1-1,0-1 1,0 0 0,-1 0 0,0-1-1,0 0 1,-1-1 0,0-1 0,-1 1-1,0-2 1,12-19 0,-19 27-91,0 0 1,0 0-1,0-1 0,-1 1 1,1 0-1,-1 0 0,0-1 1,0 1-1,-1-1 1,1 1-1,-1-1 0,0 1 1,0-1-1,-1 1 0,0-6 1,0 7-141,-1-1 1,1 1-1,-1 0 1,0-1-1,0 1 1,0 0-1,0 0 1,0 0-1,-1 0 1,1 0-1,-1 1 1,0-1-1,0 1 1,0 0-1,0 0 1,0 0-1,0 0 1,-6-2-1,-8-3-2371,0 1-1,-1 0 1,-33-6 0,-8 3-6905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3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3593 6887,'0'0'3411,"-9"-5"-3038,-2-3-276,1-1-1,-1 1 0,2-2 0,-1 1 0,1-1 0,-8-12 0,-28-36 263,-54-55-1,56 68-93,3-2-1,-51-75 1,64 75-215,2-1 1,2-1-1,3-1 1,1-1-1,3 0 1,-17-93-1,20 53 69,5 0-1,3-1 1,8-107-1,4 111 105,5 1 0,32-126 0,69-168-62,-84 289-142,16-44-207,5 2 0,72-134 0,-89 207 170,2 0-1,3 2 1,2 2-1,3 2 0,3 2 1,65-60-1,-72 81 15,3 2 0,0 2 0,2 2 0,0 1 0,2 3-1,1 1 1,0 3 0,2 2 0,67-14 0,30 2-117,284-16 0,208 31 333,-239 9 825,-271 4-3861,-113-5-219,-8-8-832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6758,'0'0'20067,"-3"10"-19597,-18 51 328,-32 118 520,47-154-2116,2 1 0,-1 49 1,5-74 759,-1 8-3613,-2-4-2622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10890,'0'0'1682,"14"3"-1175,65 8 246,122 4-1,503-15-511,-702-1-245,0 1 0,1 0 0,-1 0 0,0 0 0,0 0 0,1 0 0,-1 1 0,0-1 1,0 1-1,0-1 0,0 1 0,0 0 0,1 0 0,-1 0 0,-1 0 0,1 0 0,0 0 0,0 1 0,0-1 1,-1 1-1,3 1 0,-4-1-5,1 1 1,0-1 0,-1 0-1,0 1 1,0-1 0,1 0-1,-1 1 1,-1-1-1,1 1 1,0-1 0,-1 0-1,1 1 1,-1-1 0,1 0-1,-1 0 1,0 1 0,0-1-1,0 0 1,-1 0-1,-2 4 1,-6 10 186,0-1 0,-2 1 0,0-2 0,-26 25 0,-69 51 535,45-38-528,22-19-232,-5 4-289,1 2-1,1 2 1,3 1-1,-41 56 1,55-52-2883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4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2018,'0'-1'0,"0"-2"256,0 2-288,0 0 96,0-1-160,2 1-833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7:4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9717 640 3107,'0'0'1425,"6"-9"-1233,17-24 209,-22 30-132,0 0 0,0 0 1,0 1-1,-1-1 0,0 0 1,1 0-1,-1 0 0,0 0 0,0 0 1,-1 1-1,1-1 0,-1 0 1,1 0-1,-1 0 0,0 1 1,0-1-1,0 0 0,0 1 0,-1-1 1,1 1-1,-1-1 0,1 1 1,-1 0-1,0 0 0,0-1 0,-2-1 1,-3 1-262,0 1 1,0-1 0,0 1 0,0 0 0,0 1-1,-1-1 1,1 1 0,0 1 0,-11 0-1,-8-2 1,-232-18-9,-36-4 0,27-8-7,-348-54-18,-826-167 116,508 165-137,-6 86 33,10 62 33,567-29-3,-231 10 67,-252 22 760,5 33-491,797-90-351,-551 106 14,529-94-14,1 3-1,0 2 0,2 3 0,0 3 1,2 3-1,-102 71 0,150-93-14,-1 0 1,2 0-1,-1 2 0,1-1 0,1 1 1,0 1-1,1 0 0,-13 24 0,19-31 6,0 1 0,1-1 0,0 1 0,0-1 0,0 1 0,1 0 0,0-1 0,0 1 0,1 0 0,0 0-1,0 0 1,0 0 0,1 0 0,0-1 0,1 1 0,-1 0 0,1-1 0,0 1 0,1-1 0,0 0 0,0 1 0,6 7-1,5 5-12,1-1 0,1 0 0,0-1 0,1-1 0,1-1 0,0-1 0,2 0 0,-1-1 0,41 19 0,16 2 86,113 36-1,599 134 26,17-65-32,317 4-206,6-40 113,-615-58 118,1727 62 7,-838-152-87,-15-138 8,-963 79 2,-333 76 8,-2-5 0,133-67 0,-196 86-15,-1-1-1,0-1 1,-1-1-1,-1-1 1,0-1 0,-1-2-1,20-24 1,-35 37 1,-1 0 0,0 0 1,-1 0-1,0-1 0,0 1 1,-1-1-1,0-1 1,-1 1-1,1 0 0,-2-1 1,0 0-1,0 1 0,0-1 1,-2 0-1,1 0 1,-1 0-1,0 0 0,-1 0 1,0 0-1,-1 0 0,0 1 1,-1-1-1,1 0 1,-9-15-1,2 7-3,-2 1 0,0 0 0,-1 1 1,-1 0-1,0 1 0,-1 0 0,-1 1 0,0 1 1,-1 0-1,-24-15 0,-21-9 30,-104-46 1,-24 2 2,-4 9 0,-4 8 0,-392-73 1,-632 5-4879,948 116 2326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39:1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9289,'0'0'2749,"4"-4"-3721,2-3 978,0 0 0,1 1 0,0 0-1,0 0 1,1 0 0,-1 1 0,1 0-1,0 1 1,1 0 0,-1 0 0,1 1-1,0 0 1,0 0 0,0 1 0,0 0-1,0 1 1,0 0 0,0 0 0,1 1-1,-1 0 1,0 1 0,0 0 0,0 0-1,1 1 1,9 3 0,56 10 38,1-2 1,99 2-1,156-13-2,-174-4-17,185 20-1,-76 21 19,262 22-86,-291-61-176,384-50 0,140 3 434,2 67-93,1019-19 209,1196-34-144,-1385 6-38,481-6-102,-1709 34-94,211-10 36,50 0 0,-2 34 6,-180 17 9,536 33 19,290-63-18,-1062-12-5,378-39 13,-7-51 70,-385 56 197,2 8-1,374 1 1,-549 28-286,0 0 0,0 1 1,0 1-1,0 1 0,38 18 1,-38-15-560,1-1 1,0-1-1,0 0 1,45 6 0,3-14-2890,2-9-1484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5:4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18971 621 8168,'-446'28'-1345,"-64"1"1772,-465-33 1247,-793 13 842,1585-4-2490,-510 10 94,4-52-74,317-10-12,-485-42 28,36 70-144,-134-7-167,71-53-305,-194-12 414,277 41-161,-648-19 458,-1116 70 1098,696 104-1111,1582-73-181,2 14-1,-403 117 1,601-136-22,-146 68 0,196-77-5,2 2 0,0 2 0,2 1 0,0 1 0,1 2 0,-38 41 0,44-39 37,1 1 0,1 2 0,2 0-1,-36 66 1,50-78 0,0-1 0,1 1 0,1 1 0,1-1 0,1 1 1,1 0-1,0 0 0,2 0 0,0 0 0,1 0 0,4 25 0,0-20-51,2 1 0,0-2 0,2 1 0,1-1 1,1 0-1,0-1 0,2 0 0,17 25 0,-4-13 7,1 0 0,1-2-1,2 0 1,36 31 0,-13-22 0,1-1 0,3-3 1,0-3-1,98 45 0,-22-22 27,149 41-1,-102-48-311,282 41 0,193-14-597,-259-35 829,252 39 107,608 67 99,101-40 385,474 50 235,-1762-151-695,867 94 57,2-33-13,20-39 159,143 6 23,-723-16-216,1002 39 97,-1-71-58,830-156 88,-1222 10 26,-773 104-50,-2-8-1,306-136 1,-162 27 18,-253 116-23,130-95 0,-206 131-95,0-1-1,-2-2 0,0-1 1,40-49-1,-55 59 7,1-1-1,-2 0 1,0-1 0,-1 0 0,0 0-1,-1 0 1,-1-1 0,-1 0 0,0 0 0,-1 0-1,2-27 1,-5 15 5,-1 0 0,-2 0-1,-1 0 1,-1 1 0,-1 0-1,-1 0 1,-2 0 0,-1 1 0,0 0-1,-2 0 1,-1 2 0,-2-1 0,-27-35-1,-6-1 14,-2 3-1,-3 3 0,-107-89 0,-6 16-63,-5 7 0,-5 7 0,-351-165 0,-620-156-6258,929 367 1901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2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15 3683,'-18'-7'9147,"19"3"-6719,10 2-1783,150 0 2107,276 11-2290,-316 6-429,-65-6-12,79 1-1,-74-13 29,72-12-1,-35 2 133,-56 12-437,-39 4-3594,1-1-1717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2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 2755,'-2'-3'497,"-1"1"1,0 0 0,0 0 0,0 1 0,-1-1 0,1 1-1,0-1 1,-1 1 0,1 0 0,-1 0 0,1 1 0,-5-1-1,-12-1 2354,16 2-1293,5 2 176,14 2-1555,1-1 0,-1 0 0,1-2 0,0 1 1,-1-2-1,30-2 0,0 0 137,1049-7 554,-1031 14-1036,-62-5-191,-5-1-3898,-1-3 961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3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8456,'0'0'7976,"66"-27"-7880,-44 27 0,6 0 0,2 0-64,2 0-32,-2 0 64,9 5-96,-4 1-385,12-3-1088,3-3-961,6 0-3172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7495,'0'0'6983,"71"0"-6279,-25 0-351,12 3-289,-2 2-32,4-1-1185,-4-3-1954,-9-1-4548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8:3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51 4644,'0'0'5937,"-9"0"-5089,-22 0 515,61 0 296,9 1-1250,58 2 27,163-18 0,-260 15-435,-180 26 978,-207 2 0,443-43-690,164-18-210,43-9-692,-261 40 629,-10 1 12,-29 0 50,-50 5 61,42 5-746,1 1 0,0 3 0,-47 19-1,63-22-2114,7-5-1634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6662,'0'0'16592,"62"0"-14830,-30-2-161,4-2-480,0 0-448,-4-1-481,-2 0-160,-5-2-96,1-2-1505,-13-1-1090,-2-6-1889,-11-3-4837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9:0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80 5637,'0'0'3759,"-10"-3"-2638,-3 0-795,-27-10 949,50 16-945,0 0 1,1 0-1,-1-1 0,1 0 1,0-1-1,-1 0 0,1-1 1,0 0-1,0-1 0,11-2 0,135-25 400,-99 15-609,-4 2-93,0 2 0,1 2 0,0 3-1,85 4 1,-68 15 3,-56-11 19,0 0 0,0-1-1,32 1 1,492 19 270,-431-17-107,127-8 0,76 3-25,66 36-124,-307-33-50,459 16 196,-260-21 221,483 13-227,-739-12-159,24 5-157,-37-4 116,0-1-1,0 1 1,0-1 0,0 1-1,0-1 1,0 1-1,0 0 1,0 0 0,-1-1-1,1 1 1,0 0-1,0 0 1,-1 0 0,1 0-1,0 0 1,-1 0 0,1 0-1,-1 0 1,1 0-1,-1 0 1,0 0 0,1 0-1,-1 0 1,0 0-1,0 1 1,0-1 0,0 0-1,0 1 1,0-1 231,30-12-3059,-19 4 2255,-1 0 310,-21 2-2688,1 2-1099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9:0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91 7143,'-12'-10'478,"0"0"0,0 1 0,-1 0 0,-1 1 0,0 1 0,0 0 0,0 0 0,-1 2 0,1 0 0,-20-4-1,24 7-440,0 1 0,0 0 0,0 0 0,1 1 0,-1 1-1,0 0 1,0 0 0,0 1 0,1 0 0,-1 0-1,1 1 1,-1 0 0,1 1 0,0 0 0,0 1-1,1 0 1,-10 7 0,3-2-32,0 2 0,1 0 0,0 0 0,1 2 0,0 0 0,1 0 1,1 1-1,0 0 0,1 1 0,1 0 0,0 1 0,1 0 0,1 0 0,1 1 0,0-1 0,2 2 0,0-1 0,0 0 0,0 25 0,3-14-40,2 1 0,0-1 0,2 0 0,2 0 0,0 0 0,14 41 0,-14-55 21,1-1-1,1 0 1,0-1 0,0 1 0,1-1-1,1-1 1,0 0 0,1 0 0,0-1 0,1 0-1,0 0 1,1-2 0,0 1 0,18 10-1,-16-13 111,1 0 0,-1-1 0,1 0-1,0-1 1,1-1 0,-1-1 0,1 0 0,0-1-1,-1 0 1,1-1 0,0-1 0,0-1-1,0 0 1,0-1 0,-1-1 0,1 0 0,-1-1-1,1-1 1,-1 0 0,-1-1 0,1-1-1,-1 0 1,21-14 0,-19 10 128,0 0 1,-1-1-1,0 0 0,-1-1 1,-1-1-1,0 0 0,-1-1 1,0 0-1,-1-1 0,-1-1 1,0 1-1,-2-1 0,0-1 1,0 0-1,-2 0 0,0 0 0,-1-1 1,-1 0-1,2-23 0,-6 27-189,1 1-1,-2 0 0,0-1 1,-1 1-1,0 0 0,-1 0 1,0 0-1,-1 0 0,-1 1 1,0 0-1,-13-23 0,8 21-33,0 1 0,-1 0 0,-1 0 0,0 1 0,0 1 0,-1 0 0,-1 1 0,0 1 0,-20-12 0,-4 0-236,0 3-1,-1 1 0,-1 2 1,-1 1-1,0 2 0,-83-13 1,123 25 107,0 1 0,1 0 0,-1 0 0,0 0 0,0-1 0,1 1 0,-1 0 0,0 0 0,0 0 0,1 0 0,-1 0 0,0 0 1,0 0-1,1 1 0,-1-1 0,0 0 0,1 0 0,-1 0 0,0 1 0,0-1 0,1 0 0,-1 1 0,1-1 0,-1 1 0,0-1 0,1 1 1,-1-1-1,1 1 0,-1-1 0,1 1 0,-1 0 0,1-1 0,0 1 0,-1-1 0,1 1 0,0 0 0,-1 0 0,1-1 0,0 1 0,0 0 1,0-1-1,-1 1 0,1 0 0,0 0 0,0-1 0,0 1 0,0 0 0,0 0 0,1-1 0,-1 1 0,0 0 0,0 0 0,0-1 0,1 2 1,-1 6-1075,0 10-4307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1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7719,'0'0'2899,"11"-1"-2424,222-26 1680,206-16-925,-144 27-1159,142-3-441,-429 20-5150,-4-1 512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89 5926,'0'0'2658,"11"-9"-2007,0 0-492,0 1 0,1-1-1,0 2 1,0 0-1,1 0 1,0 1-1,0 1 1,0 0-1,23-5 1,17 5 3,0 3-1,98 9 1,-7-1 154,227 18 228,-216-10-266,-127-13 141,-16 0 756,-36 3-570,-440 33-1594,0-34 1237,274-4-30,187 1-181,15-2-60,1 0-1,0 1 0,23 1 1,9 0 123,506-23 466,58-5-492,-317-4 1,-291 32-128,-46 1 31,-441 14-256,202-12 295,-104 14-289,832-28-1321,1 0 159,-440 11 515,-9 4-1365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10025,'-2'-31'5146,"6"22"-1621,6 20-2789,-3 3-681,0 1 0,-1 0 0,-1 0 0,0 1 0,-1 0 0,3 20 0,7 105 211,-12-105-245,8 99 118,-9 135 0,-2-260-302,2-3 54,-2 0 0,1-1 0,-1 1-1,0 0 1,0-1 0,0 1 0,-1-1 0,0 1 0,-3 5-1,-2-13-6135,-3-10 570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6983,'0'0'4345,"0"9"-2701,0 3-1223,0 1 1,1 0-1,0 0 0,1-1 0,1 1 0,0 0 1,1-1-1,0 0 0,8 17 0,-5-17-127,78 125 1523,-76-124-1589,1 0 0,1 0 0,0-1 0,1-1 0,0 0 0,1-1 0,24 16 0,-31-23-105,-1 0-1,0-1 1,1 0 0,-1 0 0,1 0 0,0-1 0,0 0 0,0 0 0,0 0 0,-1-1 0,1 0-1,0 0 1,0 0 0,10-3 0,-7 1 14,0-1 1,1 0-1,-1-1 0,0 0 1,-1-1-1,1 1 0,-1-2 1,9-6-1,7-8 13,-1-2-1,-1 0 1,-1-2 0,25-37-1,38-67-2058,-35 40-5780,-22 36 124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15022,'1'2'208,"0"1"0,0-1-1,-1 0 1,1 0 0,0 1 0,-1-1-1,1 0 1,-1 1 0,0-1 0,0 0-1,0 1 1,0 2 0,0 2 113,34 178 1036,-22-138-1304,-3 1 0,-1 0 0,1 82 0,-10-120-143,0-1 0,-1 1 0,1-1 0,-2 0 0,0 0 0,0 0 0,-8 17 0,7-19-632,-1 0 1,1 1-1,-1-2 0,0 1 1,-9 8-1,13-14 385,0 0 1,0 0-1,0 0 1,0 0-1,-1 0 0,1-1 1,0 1-1,-1 0 1,1-1-1,0 1 0,-1-1 1,1 1-1,-1-1 1,1 0-1,-1 0 0,1 1 1,-2-1-1,-7 0-5220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61 9769,'0'0'2242,"-9"9"-581,2-2-1348,0 1 0,1 0 0,0 1 0,0-1 0,1 1 0,-5 10 0,9-16-181,0 0 0,0 0 0,0 0 0,0 0 0,0 0 0,0 1 0,1-1 0,-1 0 0,1 1 0,0-1 0,0 0 0,1 0 0,-1 1 0,0-1 0,1 0 1,0 0-1,0 1 0,0-1 0,0 0 0,1 0 0,-1 0 0,1 0 0,-1-1 0,1 1 0,0 0 0,0-1 0,3 4 0,4 1 129,0-1 0,0 0 0,0-1-1,1 0 1,0 0 0,0-1 0,0 0 0,0-1 0,1 0 0,-1 0 0,1-1 0,0-1 0,21 1-1,2-1-57,0-2 0,0-2-1,39-7 1,-34 2-173,-1-1 0,-1-2 0,0-1 0,41-21 0,-52 20-714,0-2 1,27-19-1,-36 21-1008,-1 0-1,0-1 1,22-26 0,4-15-6134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828 39 3587,'-12'0'689,"-290"17"-1079,87 11 2024,36-4 938,59-11 2960,270-28-1496,170-17-939,471-32-3114,-626 55 190,200 14 1,-290 5-153,86 23 0,-103-19-2033,1-2-1,115 7 1,-100-19-1432,4-5-2342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4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76 169 3683,'-11'1'4661,"-26"3"-3128,9 0 2969,67-10-1654,969-107-376,-243 64-2370,-436 43-2761,-279 5-1206,-13-1-2397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11787,'0'0'11659,"62"42"-11018,-37-29-513,1-2-32,0 0-352,-7-5-1826,2-2-3908,-4-4-6758</inkml:trace>
  <inkml:trace contextRef="#ctx0" brushRef="#br0" timeOffset="1">263 227 14318,'0'0'4302,"-2"10"-346,1-9-3585,-8 39 1901,8-37-2065,1 0 1,-1 0-1,1 0 0,-1 0 1,1 0-1,0 0 0,0 0 1,1-1-1,-1 1 0,1 0 1,-1 0-1,3 6 0,-2-8-167,1 0-1,-1-1 0,1 1 1,-1 0-1,1 0 1,-1-1-1,1 1 0,-1-1 1,1 1-1,0-1 0,-1 0 1,1 0-1,0 0 0,0 0 1,-1 0-1,1 0 0,0 0 1,-1 0-1,1-1 0,0 1 1,2-2-1,33-12 537,-9-5-510,-22 13-123,0 1-1,0 0 1,1 1-1,0-1 0,0 1 1,0 1-1,1-1 1,-1 1-1,1 0 0,0 1 1,13-3-1,-20 6 49,-1-1 0,1 1 0,0 0 0,-1-1 0,1 1 0,-1-1 0,1 1 0,-1 0 0,0-1 0,1 1-1,-1 0 1,1 0 0,-1-1 0,0 1 0,0 0 0,0 0 0,1 0 0,-1-1 0,0 1 0,0 0 0,0 0 0,0 0 0,0-1 0,0 1 0,-1 1-1,0 24-170,1-26 180,-18 88-1783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 11243,'0'0'5840,"-4"8"-5488,-54 107 935,-5-2-1,-80 108 1,121-192-1336,-16 21 157,16-16-2997,25-38-1079,3-1 2144,3-5 330,10-16-4144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4676,'0'0'10015,"4"9"-9625,2 12-93,0 1 1,-2 0-1,-1 0 1,-1 0-1,0 1 0,-3 28 1,0-9 154,0-27-476,0 0 0,1 0-1,0 0 1,2 0-1,0 0 1,0-1-1,1 1 1,1-1 0,9 24-1,-10-29-1919,-3-6-1514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59 7719,'0'0'10666,"-38"-53"-9064,57 50-1122,11 1-223,11 2-65,11 0-128,8 0-32,2 0 0,1 3-705,-5-3-2594,-9 0-1441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15246,'0'0'2723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7431,'0'0'9577,"13"17"-11275,0-24-1985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16 10922,'0'0'5579,"-10"-1"-3412,6 1-1927,-8-2 118,-1 1 0,1 1 1,0 0-1,-16 2 1,25-2-359,0 0 0,0 1 0,0-1 0,0 1 0,1 0 0,-1 0 0,0 0 0,0 0 0,1 0 1,-1 0-1,1 1 0,-1 0 0,1-1 0,0 1 0,0 0 0,-1 0 0,1 0 0,1 0 0,-1 0 0,0 1 1,0-1-1,1 1 0,-1-1 0,1 1 0,0 0 0,0-1 0,-1 5 0,2-6-24,0-1 0,1 1 0,-1-1 0,0 0-1,1 1 1,-1-1 0,1 0 0,-1 1 0,1-1-1,-1 0 1,0 0 0,1 1 0,-1-1 0,1 0 0,-1 0-1,1 0 1,-1 0 0,1 0 0,-1 1 0,1-1-1,0 0 1,-1 0 0,1 0 0,-1 0 0,1-1 0,-1 1-1,1 0 1,-1 0 0,1 0 0,-1 0 0,1 0-1,-1-1 1,1 1 0,-1 0 0,0 0 0,1-1 0,23-7 64,54-51 355,-77 63-453,1 0-1,-1 0 1,0 1-1,0-1 1,0 0-1,0 1 1,-1-1-1,0 8 1,1-9 93,9 70 180,-5-47-203,-2 1-1,1 34 1,-4-54 67,0 1 0,-1-1 1,0 1-1,0 0 0,-1-1 1,0 1-1,0-1 1,-1 0-1,0 0 0,0 0 1,0 0-1,-7 9 0,4-9 6,1 0-1,-1-1 1,0 1 0,0-1-1,-1 0 1,1-1-1,-1 0 1,-1 0-1,-9 6 1,14-10-83,1 0 0,0 0 0,-1-1 1,1 1-1,-1 0 0,1-1 0,-1 0 0,0 1 0,1-1 1,-1 0-1,1 0 0,-1-1 0,1 1 0,-1 0 0,1-1 1,-1 1-1,1-1 0,-1 0 0,1 0 0,0 0 0,-1 0 0,1-1 1,0 1-1,0 0 0,0-1 0,0 0 0,0 1 0,0-1 1,0 0-1,1 0 0,-1 0 0,1 0 0,-1 0 0,1-1 1,-2-2-1,-1-3-467,0 0 1,0 0 0,1-1-1,0 1 1,1-1-1,-3-13 1,4 15-311,0 0 0,1 0-1,0 0 1,0 0 0,0 0 0,1 0 0,0 0 0,0 0 0,3-7-1,10-11-4413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0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11755,'0'0'5306,"10"-11"-4163,10-8-857,60-65 250,-78 81-389,0 0-1,1 0 1,-2-1 0,1 1-1,0 0 1,-1-1-1,1 1 1,-1-1 0,1-6-1,-2 10-109,0 0 0,0-1 0,0 1-1,0 0 1,0-1 0,0 1 0,0 0-1,0-1 1,0 1 0,0 0 0,0-1-1,0 1 1,0 0 0,0-1 0,0 1-1,-1 0 1,1-1 0,0 1 0,0 0-1,0 0 1,0-1 0,-1 1 0,1 0 0,0-1-1,0 1 1,-1 0 0,1 0 0,0 0-1,-1-1 1,1 1 0,0 0 0,0 0-1,-1 0 1,1 0 0,-1-1 0,-22 10 61,15-3-97,1 1 0,0 0 0,0 0 1,0 0-1,1 1 0,0-1 0,1 2 0,0-1 0,0 1 0,0-1 0,1 1 1,1 0-1,-1 1 0,2-1 0,-1 1 0,1-1 0,1 1 0,-2 19 0,4-27-47,0-1-1,-1 1 1,1-1-1,0 0 1,-1 1-1,1-1 1,0 1-1,0-1 1,0 0-1,0 0 1,1 0-1,-1 0 1,0 0-1,0 0 1,1 0-1,-1 0 1,0 0-1,1 0 1,-1-1-1,1 1 1,-1-1-1,1 1 1,0-1-1,-1 1 1,1-1-1,-1 0 1,1 0-1,0 0 1,-1 0-1,1 0 1,2 0-1,57-4-3653,-52 1 2553,0 0 1,0-1 0,0 0 0,-1 0-1,1 0 1,10-9 0,13-14-5207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15 8200,'0'0'6278,"-9"9"-5462,-32 32-415,39-39-389,0 0 1,0 1-1,0-1 1,0 1-1,1 0 1,-1-1-1,1 1 1,-1 0-1,1 0 1,0 0-1,0 0 1,0 0-1,1 0 1,-1 1 0,1-1-1,0 0 1,0 0-1,0 0 1,0 1-1,0-1 1,1 4-1,2 2 7,1-1 1,-1 1-1,1-1 1,1 0-1,8 13 0,-9-15 68,0-1-1,0 1 0,-1 0 0,0-1 0,0 1 1,-1 1-1,1-1 0,-1 0 0,-1 1 1,3 9-1,-5-10 88,0-1 1,0 1 0,-1-1-1,0 1 1,0-1 0,0 0-1,0 1 1,-1-1-1,0 0 1,0-1 0,0 1-1,-1 0 1,1-1 0,-1 0-1,-7 6 1,6-5 30,0 0 1,-1 0-1,0-1 0,0 0 1,-1 0-1,1 0 0,-1-1 1,0 0-1,1 0 0,-2 0 1,-10 2-1,16-5-213,1 0 0,-1 0 0,1 0 0,-1-1-1,1 1 1,-1 0 0,1-1 0,-1 1 0,1-1 0,-1 1 0,1-1-1,-1 0 1,1 0 0,0 1 0,-1-1 0,1 0 0,0 0 0,0 0-1,0 0 1,0-1 0,0 1 0,0 0 0,0 0 0,0-1 0,0 1-1,1 0 1,-1-1 0,1 1 0,-1-1 0,1 1 0,-1-1 0,1 1 0,0-1-1,-1 1 1,1-1 0,0 1 0,0-1 0,0 1 0,0-1 0,1-2-1,-1-1-176,0 0 0,1 0 0,-1 0 0,1 0 0,0 0 0,0 0 0,1 0 0,-1 0 0,1 1 0,0-1 1,1 0-1,2-3 0,14-12 94,2 0 0,0 2 1,1 1-1,0 1 1,34-19-1,-34 23 356,0-1 1,-1-1-1,-1-1 0,-1-1 0,0-1 1,32-37-1,-42 35 271,-9 18-517,0 1 1,0 0-1,0-1 1,0 1 0,-1 0-1,1-1 1,0 1 0,0 0-1,0 0 1,0-1 0,0 1-1,0 0 1,-1-1-1,1 1 1,0 0 0,0 0-1,0-1 1,-1 1 0,1 0-1,0 0 1,0-1 0,-1 1-1,1 0 1,0 0-1,0 0 1,-1 0 0,1-1-1,0 1 1,-1 0 0,1 0-1,0 0 1,-1 0 0,-1 0 20,0 0 1,1 0 0,-1 1 0,0-1 0,0 0-1,1 1 1,-1-1 0,0 1 0,1 0 0,-1-1-1,1 1 1,-1 0 0,1 0 0,-1 0 0,1 0-1,0 0 1,-1 1 0,-1 1 0,-3 4-96,0 0-1,0 0 1,0 1 0,1 0 0,0 0-1,1 0 1,0 0 0,0 1 0,1 0-1,0 0 1,1 0 0,-1 0-1,2 0 1,-1 0 0,1 0 0,1 18-1,0-25-46,1 0 1,-1 0-1,1-1 0,0 1 0,0 0 0,0-1 0,-1 1 0,1 0 0,1-1 0,-1 1 0,0-1 1,0 0-1,1 1 0,-1-1 0,0 0 0,1 0 0,-1 0 0,1 0 0,0 0 0,-1 0 0,1 0 1,0-1-1,-1 1 0,1 0 0,0-1 0,0 1 0,0-1 0,-1 0 0,1 0 0,0 0 1,0 0-1,0 0 0,0 0 0,0 0 0,-1-1 0,1 1 0,3-1 0,1 0-613,1-1 0,-1 1 0,1-1 0,-1-1-1,0 1 1,0-1 0,0 0 0,0 0 0,8-6 0,15-17-4544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3812,'0'0'12187,"-9"14"-11114,1-2-815,0 0 0,1 1-1,0 0 1,1 1 0,0-1-1,2 1 1,-1 0 0,2 1-1,0-1 1,-2 23 0,5-35-257,-1 0 0,1 0-1,0 0 1,0 0 0,0 0 0,0 0 0,0 1 0,1-1 0,-1 0 0,1 0 0,-1 0-1,1-1 1,0 1 0,0 0 0,0 0 0,0 0 0,0 0 0,0-1 0,0 1 0,0 0-1,1-1 1,-1 1 0,1-1 0,1 2 0,2-2 40,0 0 0,-1 0 0,1 0 0,0 0 0,0-1 0,-1 0 0,1 0 0,0 0 0,9-2 0,37-12 121,-45 11-159,0 1 1,1 0-1,-1 0 1,1 0 0,0 1-1,-1 0 1,1 0 0,0 1-1,7 0 1,-14 1 16,0 0 0,0 1 0,0-1 0,0 0 1,0 0-1,0 1 0,0-1 0,-1 0 0,1 0 0,0 0 1,-1 1-1,1-1 0,-1 0 0,1 0 0,-1 0 0,0 0 1,0 1-1,-6 6 403,1-1 1,-2-1-1,1 1 0,-1-1 1,1 0-1,-2-1 1,1 0-1,-15 7 0,17-10-623,0 1 0,-1-1-1,1 0 1,0 0 0,-1 0-1,1-1 1,-1 0-1,-7 0 1,5-5-2688,3-11-2269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11531,'0'0'6983,"-9"48"-6471,-2-19 33,1 5-289,3 0-96,3-1-64,2-3-64,2-2-160,0-3-833,0-4-801,-1-7-1345,-5-7-1057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16 10025,'-9'2'3470,"-4"0"-2850,0 2 0,0 0 0,0 0-1,1 1 1,-21 11 0,29-14-523,0 0-1,1 1 1,-1 0 0,0 0 0,1 0 0,-1 0 0,1 0 0,0 1 0,0 0 0,0-1 0,1 1-1,-1 0 1,1 0 0,0 1 0,0-1 0,1 0 0,-1 1 0,1-1 0,0 1 0,0-1 0,0 1-1,0 7 1,1-9-105,0 0 0,0 1 0,0-1 0,1 0 0,-1 0-1,1 0 1,-1 0 0,1 0 0,0 0 0,0 0 0,1 0-1,-1 0 1,1 0 0,-1-1 0,1 1 0,3 4 0,-3-6 3,0 0 1,0 1 0,0-1 0,0 0-1,0-1 1,1 1 0,-1 0-1,0-1 1,0 1 0,1-1 0,-1 0-1,0 1 1,0-1 0,1 0 0,-1 0-1,0-1 1,1 1 0,-1 0-1,0-1 1,0 0 0,0 1 0,1-1-1,-1 0 1,3-2 0,2-1 111,0-1 0,0 1 0,0-1 0,-1-1 0,0 1 0,0-1 0,0-1 0,-1 1 0,0-1 0,0 1 0,-1-1 0,0-1 0,0 1 1,0 0-1,-1-1 0,0 0 0,-1 0 0,3-15 0,-5 23-105,0 0 0,0 0 0,0-1 0,0 1 1,-1 0-1,1 0 0,0-1 0,0 1 0,0 0 0,0 0 1,-1 0-1,1 0 0,0-1 0,0 1 0,0 0 1,-1 0-1,1 0 0,0 0 0,0 0 0,-1 0 0,1 0 1,0-1-1,0 1 0,-1 0 0,1 0 0,0 0 0,0 0 1,-1 0-1,1 0 0,0 0 0,0 0 0,-1 0 0,1 1 1,0-1-1,0 0 0,-1 0 0,1 0 0,0 0 1,0 0-1,0 0 0,-1 0 0,1 1 0,0-1 0,0 0 1,0 0-1,-1 0 0,1 0 0,0 1 0,0-1 0,0 0 1,0 0-1,-1 0 0,1 1 0,0-1 0,0 0 0,0 0 1,0 1-1,0-1 0,0 0 0,0 0 0,0 1 1,-13 13 27,13-13-39,-1 0 1,0 1-1,0-1 0,0 0 0,1 0 0,-1 1 0,1-1 1,-1 0-1,1 1 0,0-1 0,-1 1 0,1-1 1,0 0-1,0 1 0,0-1 0,0 1 0,0-1 0,0 1 1,0-1-1,1 1 0,-1-1 0,0 0 0,1 1 0,-1-1 1,1 0-1,0 1 0,-1-1 0,1 0 0,0 0 1,0 1-1,0-1 0,0 0 0,0 0 0,0 0 0,0 0 1,0 0-1,0 0 0,0-1 0,0 1 0,1 0 0,-1-1 1,0 1-1,1 0 0,-1-1 0,0 0 0,3 1 1,8 1-114,0-1 0,0 0 0,0-1 0,23-2 0,-7 1 36,-17 0 91,19 2 62,-30-1-62,1 0 1,0 0-1,0 0 0,-1 0 0,1 1 1,0-1-1,-1 0 0,1 1 0,0-1 1,-1 0-1,1 1 0,0-1 0,-1 1 1,1-1-1,-1 1 0,1-1 0,-1 1 1,1-1-1,-1 1 0,1-1 0,-1 1 1,0 0-1,1-1 0,-1 1 0,0 0 1,1 0-1,-1-1 0,0 1 0,0 0 1,0-1-1,0 1 0,0 1 0,1-2 65,-1 0-1,0 1 0,1-1 0,-1 0 0,0 0 0,1 0 1,-1 0-1,0 0 0,1 0 0,-1 0 0,0 0 0,1 0 1,-1 0-1,0 0 0,1 0 0,-1 0 0,0 0 1,1 0-1,-1 0 0,0 0 0,0-1 0,1 1 0,-1 0 1,0 0-1,1 0 0,-1 0 0,0-1 0,0 1 0,1 0 1,-1 0-1,0-1 0,0 1 0,0 0 0,1 0 0,-1-1 1,0 1-1,0 0 0,0-1 0,0 1 0,0 0 0,1-1 1,-1 1-1,0 0 0,0-1 0,0 1 0,13-19 769,-9 2-815,-1 0 0,0 0-1,-1 0 1,-1 0 0,-1-22-1,0 38-46,2 0-333,0 0-1,0 1 0,0-1 1,0 1-1,0 0 0,0-1 1,0 1-1,0 0 0,0 0 1,0 0-1,0 1 0,0-1 1,0 0-1,0 1 0,3 0 1,94 20-10048,-61-17 2958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11115,'0'0'3357,"-2"10"-351,-18 71 1707,7-37-3465,3 0 0,1 1 0,-3 54 0,7-34-817,3-48 813,2-45 594,4 2-1752,1 0 0,1 1 0,1 0 0,1 0 0,16-32 0,-18 41-63,0 2-111,0-3-36,1 1 0,0 0 0,16-24 0,-22 38 30,0 0 0,1-1 0,-1 1 0,1 0 0,0 0 0,-1 0 0,1 0 0,0 0 0,0 1 0,0-1-1,1 0 1,-1 1 0,0-1 0,0 1 0,1 0 0,-1 0 0,1 0 0,-1 0 0,1 1 0,-1-1 0,1 0 0,0 1 0,-1 0 0,1 0 0,0 0 0,-1 0 0,1 0 0,0 0 0,-1 1 0,1-1 0,3 2 0,-4-1 49,1 1 0,-1-1 1,0 1-1,-1-1 0,1 1 0,0-1 0,0 1 0,-1 0 0,1 0 0,-1 0 1,1 0-1,-1 0 0,0 0 0,0 1 0,0-1 0,0 0 0,0 1 0,-1-1 1,1 0-1,-1 1 0,1-1 0,-1 1 0,0-1 0,0 1 0,0 2 0,0-1 50,0 0 0,0-1-1,-1 1 1,0 0-1,1 0 1,-1 0-1,0-1 1,-1 1-1,1 0 1,-1-1-1,0 1 1,0-1-1,0 0 1,0 1-1,-4 3 1,-1 0 92,-1-1 0,0 0 0,0 0 0,0-1 1,-1 0-1,1 0 0,-1-1 0,0 0 0,-1-1 0,1 0 1,-1 0-1,1-1 0,-1 0 0,-11 0 0,21-3-759,1-1 0,-1 1 0,0-1 0,1 1 0,0 0 0,-1-1 0,1 1 0,0 0 1,-1 0-1,1 0 0,0-1 0,0 1 0,0 0 0,2-1 0,16-13-6011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92 9961,'0'0'7789,"11"-5"-7565,2 1-137,-1 0 69,1-1-1,-1 0 1,0-1-1,0 0 1,12-9-1,-23 14-4,0 0 0,1 0 0,-1 0 0,0 0 0,0 0 0,0-1 0,0 1 0,-1 0 0,1 0 0,0-1 1,0 1-1,-1 0 0,1-1 0,-1 1 0,1-3 0,-1 3-110,0 1 1,0-1-1,0 0 0,0 1 1,0-1-1,0 0 1,0 1-1,0-1 0,-1 0 1,1 1-1,0-1 0,-1 0 1,1 1-1,0-1 1,-1 1-1,1-1 0,0 1 1,-1-1-1,1 1 1,-1-1-1,1 1 0,-1-1 1,0 1-1,0-1 1,-1 0-78,1 1-1,-1-1 1,0 0 0,0 1 0,0-1 0,0 1 0,0 0 0,0 0 0,0-1 0,0 1-1,0 1 1,0-1 0,0 0 0,0 0 0,0 1 0,0-1 0,0 1 0,0 0 0,1-1-1,-1 1 1,0 0 0,-3 2 0,-6 5-71,1 1-1,0 0 1,0 1-1,1 0 1,-8 11-1,13-15 121,-1 0 0,1-1 0,0 2-1,1-1 1,0 0 0,0 1 0,0-1 0,1 1 0,-1 0-1,2 0 1,-2 8 0,4-14 22,0-1 0,0 0 0,1 0 0,-1 0 0,0 0 0,0 0 0,1 0 0,-1 0 0,0 0 0,0 0 0,0 0 0,1-1 0,-1 1 0,0-1 0,0 1 0,0-1 0,2 0 0,4-4 94,0 0-1,0 0 1,0-1-1,-1 0 1,0 0-1,6-8 1,-5 6-124,-1 1-1,1 0 1,1 0 0,11-8-1,-14 26-767,-4-7 775,-1-1 1,1 1 0,0-1 0,1 0-1,-1 0 1,0 1 0,1-1 0,0 0 0,0 0-1,0-1 1,0 1 0,4 3 0,25-3 163,3 1-117,-33-3-101,0-1 1,0 1-1,0 0 0,0 0 0,0 0 0,0 0 0,0 0 0,0 0 0,-1 0 0,1 0 0,0 0 0,-1 0 0,1 0 0,0 1 1,-1-1-1,0 0 0,1 0 0,-1 1 0,0-1 0,1 0 0,-1 0 0,0 1 0,0-1 0,0 0 0,-1 3 0,1 28-1192,0-18-4301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47 8392,'0'0'7020,"10"-7"-6022,-1 1-676,1-1 0,1 2 0,16-8-1,-23 12-244,0-1 0,0 1 0,0 0 0,0 0 0,1 0 0,-1 1 0,0-1 0,1 1-1,-1 0 1,0 0 0,1 0 0,-1 1 0,0 0 0,1 0 0,-1 0 0,7 3 0,-10-4-43,0 1-1,1 0 1,-1 0 0,0 0 0,0 0 0,0 1 0,1-1 0,-1 0 0,-1 0 0,1 1 0,0-1 0,0 0 0,0 1-1,-1-1 1,1 1 0,-1-1 0,1 1 0,-1-1 0,1 1 0,-1-1 0,0 1 0,0 0 0,0-1 0,0 1 0,0-1-1,0 1 1,0 0 0,-1-1 0,1 1 0,0-1 0,-1 1 0,0-1 0,1 1 0,-1-1 0,0 1 0,1-1 0,-3 2-1,-2 7 603,-1 0 1,-1-1-1,-11 15 0,7-12-479,7-9-195,1 1 1,-1-1-1,1 1 0,0 0 0,0 0 0,1 0 0,-1 0 0,1 0 0,0 1 0,0-1 0,0 1 0,1-1 0,-1 1 0,0 9 1,2-13 16,0 0 1,1-1-1,-1 1 1,1 0-1,-1 0 1,1 0-1,-1 0 1,1-1-1,0 1 1,-1 0-1,1 0 1,0-1-1,0 1 1,-1-1-1,1 1 1,0-1-1,0 1 1,0-1-1,0 1 1,0-1-1,0 0 1,0 1-1,1-1 1,30 9-288,-22-6 269,8 2 17,-4-2-40,0 1 0,0 0-1,0 1 1,22 12 0,-34-16 59,-1 0 0,1 0 1,0 0-1,0 0 1,-1 1-1,1-1 0,-1 0 1,1 1-1,-1-1 1,1 1-1,-1 0 0,0-1 1,0 1-1,0 0 1,0 0-1,0-1 0,0 1 1,0 0-1,-1 0 1,1 0-1,-1 0 0,1 0 1,-1 0-1,0 0 1,0 0-1,0 0 0,0 1 1,0-1-1,0 0 1,-1 0-1,1 0 0,-1 0 1,1 0-1,-1 0 1,0-1-1,0 1 0,0 0 1,0 0-1,0 0 1,0-1-1,-2 3 0,-5 6 362,0-1 0,-1 0 0,0 0 0,0-1 0,-1-1-1,0 0 1,-16 9 0,1-2 202,0-2 0,-33 12 0,11-13-850,47-11 159,-1 0 0,0 0 0,0 0 0,1 0 0,-1 0 0,0 0 0,0 0 0,1-1 0,-1 1 0,0 0 0,0 0 0,1-1 0,-1 1 0,0-1 0,1 1 1,-1 0-1,0-1 0,1 1 0,-1-1 0,1 0 0,-1 0 0,0 0-231,1 0 1,0 0 0,-1 0 0,1-1 0,0 1 0,0 0 0,0 0 0,-1-1 0,2 1-1,-1 0 1,0 0 0,0-1 0,0 1 0,0 0 0,1 0 0,-1 0 0,2-3 0,10-18-7029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89 10410,'0'0'3342,"0"-10"-219,0-35-700,-1 44-2335,1 0 0,0 0 1,0-1-1,0 1 0,0 0 0,0 0 0,0-1 0,0 1 0,0 0 0,1 0 0,-1 0 0,0-1 1,1 1-1,-1 0 0,1 0 0,-1 0 0,1 0 0,-1 0 0,1 0 0,0 0 0,0 0 0,0 0 1,-1 0-1,1 0 0,0 1 0,0-1 0,0 0 0,0 1 0,0-1 0,0 0 0,0 1 0,1-1 1,-1 1-1,1-1 0,0 1-101,-1 0 0,0 0 0,0 1 0,1-1 0,-1 0 0,0 0 1,0 1-1,0-1 0,0 1 0,1-1 0,-1 1 0,0 0 0,0-1 0,0 1 0,0 0 1,0 0-1,-1-1 0,1 1 0,0 0 0,0 0 0,0 0 0,-1 0 0,1 0 0,0 0 1,-1 0-1,1 1 0,0 1 0,1 3 28,-1 0 1,1 1-1,-1-1 0,0 1 1,0-1-1,-1 0 0,0 1 1,0-1-1,-1 1 1,0-1-1,0 1 0,0-1 1,-1 0-1,0 1 0,-4 10 1,-3-1 223,-1-1 0,0 1 0,-1-2 1,-14 16-1,-22 31 961,50-60-1223,0 0 1,0 0-1,1 0 0,-1-1 0,0 1 0,1-1 0,-1 0 0,1 0 0,5 0 0,-7 0 39,21 0 22,11 0-378,44-5 0,-66 3-869,1 0 0,-1-1 0,23-9 1,-34 12 863,1-1 0,-1 1 0,1-1 0,-1 1 1,1-1-1,-1 0 0,0 0 0,1 1 0,-1-1 1,0 0-1,0 0 0,0 0 0,0-1 0,0 1 0,0 0 1,0 0-1,0 0 0,0-1 0,0 1 0,-1-1 1,2-2-1,-1-9-7166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9225,'0'0'1825,"54"-3"-1120,-11 2-545,4 0-64,5 1-480,-5-2-2242,-4 1-1667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19 5189,'0'0'9540,"-9"0"-8606,2 0-793,0 2 1,1-1 0,-1 1-1,1 0 1,-1 0-1,1 0 1,0 1 0,0 0-1,0 0 1,0 1-1,0 0 1,1 0 0,0 0-1,0 1 1,0-1-1,0 1 1,1 1 0,0-1-1,0 0 1,-4 8-1,4-8-27,0 0 0,0 0 0,1 0-1,0 0 1,0 1 0,1-1 0,-1 1-1,1 0 1,0 0 0,1 0 0,-1 0 0,1 0-1,0 0 1,1 0 0,0 8 0,0-13-95,1 0 1,0 1-1,0-1 1,0 0-1,0 0 1,0 0 0,0 0-1,1 0 1,-1-1-1,0 1 1,0 0-1,1 0 1,-1-1 0,0 1-1,1-1 1,-1 1-1,1-1 1,-1 0-1,0 1 1,1-1-1,-1 0 1,1 0 0,-1 0-1,1 0 1,-1 0-1,1 0 1,1-1-1,43-8 886,-33 3-843,0-1 0,-1-1 0,0 1 1,0-2-1,-1 0 0,0 0 0,15-18 1,-10 10-138,-1-2-1,0 1 1,21-39 0,-34 48-761,-10 16 210,-11 14 305,10-7 326,0-1-1,0 1 1,1 1-1,1-1 0,0 1 1,2 1-1,-1-1 1,2 1-1,0 0 1,1 0-1,-2 24 1,5-39-65,0 0 0,-1 0 0,1 0 1,0 0-1,1 0 0,-1 0 0,0 0 1,0 0-1,0-1 0,0 1 0,1 0 1,-1 0-1,0 0 0,1 0 0,-1 0 1,1-1-1,-1 1 0,1 0 0,-1 0 1,1-1-1,-1 1 0,1 0 0,0-1 1,-1 1-1,1-1 0,0 1 1,0-1-1,0 1 0,0 0 0,1-1-56,0 0 0,0 0 0,0 0 0,0 0-1,0 0 1,0 0 0,0 0 0,0 0 0,0-1-1,0 1 1,0-1 0,-1 0 0,3 0 0,4-3-490,0 0 1,0-1-1,-1 0 1,1 0-1,7-7 1,21-26-4008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12716,'0'0'2039,"-12"12"-592,-4 5-773,1 2-1,-22 35 1,31-44-453,0 0 0,1 0 0,0 1 1,1 0-1,0 0 0,1 0 1,0 0-1,1 1 0,-1 16 0,2-17-152,1-6-75,-1 0 1,1 0-1,0 1 0,1-1 0,0 0 1,-1 1-1,3 5 0,-2-10 9,0 1 0,-1-1 0,1 0 0,0 1 0,0-1 0,0 0 0,0 0 0,1 0 0,-1 1 0,0-1 0,0-1 0,1 1 0,-1 0 0,1 0 0,-1 0 0,1-1 0,-1 1 0,1-1 0,-1 1 0,1-1 0,-1 1 0,1-1 0,0 0 0,-1 0 0,1 0 0,-1 0 0,4 0 0,4-1 78,1 0 0,0 0-1,-1-1 1,18-5 0,10-3-15,-36 11-60,0-1 1,0 1-1,-1 0 0,1-1 1,0 1-1,0 0 1,-1 0-1,1-1 0,-1 1 1,1 0-1,0 0 1,-1 0-1,0 0 0,1 0 1,-1 0-1,0 0 1,1 0-1,-1 0 0,0 0 1,0 0-1,0 0 1,0 0-1,0 0 0,0 0 1,0 0-1,0 0 1,0 0-1,0 0 0,-1 1 1,-2 37 308,0 1-123,4-32-7297,9-22 1083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12172,'0'0'4137,"-6"11"-2141,-10 19-976,-21 38 17,2 2 0,4 1 0,-24 84 0,54-151-1045,-1 0 0,1 1 1,0-1-1,1 1 0,-1-1 0,1 1 0,0-1 1,0 1-1,0-1 0,1 1 0,-1-1 1,4 9-1,-3-11-32,0 0 0,1 0 0,-1-1 0,1 1 1,-1 0-1,1-1 0,0 1 0,0-1 0,0 1 0,0-1 0,0 0 1,0 0-1,0 0 0,0 0 0,0 0 0,1 0 0,-1-1 1,0 1-1,1-1 0,-1 0 0,0 1 0,1-1 0,-1 0 0,0 0 1,4-1-1,11 1-925,0-1 0,29-5-1,-33 3-318,-1-1 0,1 0 0,-1 0 0,15-8 0,11-10-4337</inkml:trace>
  <inkml:trace contextRef="#ctx0" brushRef="#br0" timeOffset="1">398 36 13485,'0'0'3843,"-19"55"-2625,8-25-418,-1 6-479,5 3-97,1 1-32,1 0-96,-1-2-64,4 0 32,2-5-64,-3-6-64,3-7-673,0-7-1184,0-11-994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78 8008,'0'0'6053,"-11"-54"-2369,11 42-898,4 4-1120,13 4-993,7 4-545,6 0-256,5 7 96,6 1-449,8-4-2946,3-4-7111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15855,'0'0'1345,"0"49"-2978,5-41-1058,1-3-3651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11531,'0'0'5221,"0"32"-7399,13-37-1474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57 142 12396,'0'0'12145,"-5"12"-11163,-1 0-772,-2 2 238,1 1 0,1 0 0,0 0 0,1 0 1,1 1-1,-5 27 0,9-42-419,0 0 1,1 0-1,-1-1 0,1 1 0,-1 0 1,0 0-1,1-1 0,-1 1 1,1 0-1,0-1 0,-1 1 1,1-1-1,-1 1 0,1 0 1,0-1-1,0 0 0,-1 1 0,1-1 1,0 1-1,0-1 0,-1 0 1,1 1-1,0-1 0,0 0 1,0 0-1,0 0 0,-1 0 0,1 0 1,0 0-1,0 0 0,0 0 1,0 0-1,-1 0 0,1 0 1,0 0-1,0-1 0,0 1 0,-1 0 1,1-1-1,0 1 0,0-1 1,38-15 757,-27 7-762,0 0 0,-1-1 0,0-1 0,-1 0 0,0 0 0,-1-1 1,0 0-1,0-1 0,12-26 0,-37 70-776,12-25 797,0 1 1,0-1-1,1 1 0,0-1 1,0 1-1,1 0 1,0 0-1,0 0 0,0 1 1,1-1-1,0 0 1,0 0-1,1 14 0,1-21-31,0 1 0,-1 0 1,1-1-1,0 1 0,0 0 0,0-1 0,0 1 0,0-1 0,-1 1 0,1-1 0,0 0 0,0 1 0,0-1 0,0 0 0,0 0 0,0 0 0,0 0 0,0 0 0,0 1 0,0-2 1,0 1-1,0 0 0,0 0 0,0 0 0,2-1 0,28-7 52,-22 3-531,0-2-1,0 1 0,0-1 0,-1 0 1,0-1-1,0 0 0,-1-1 0,0 1 1,-1-1-1,8-13 0,7-15-5381,20-53 1,-30 64 2133,10-20-5379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11339,'0'0'7399,"10"-7"-6374,37-26-490,64-60 1,19-14-369,-127 104-176,1 0-1,0 0 0,0 1 1,0 0-1,0 0 0,0 0 1,6-2-1,3 8-232,-8 17 6,-7-2 304,0-1-1,-1 0 1,0 0-1,-11 29 1,8-29-30,1 0 0,0 0 0,2 1 0,-3 32 1,6-50-119,0 0 0,0 0 1,0 0-1,0 0 1,1 0-1,-1 0 0,0 0 1,0 0-1,1 0 1,-1 0-1,0 0 0,1-1 1,-1 1-1,1 0 0,0 0 1,-1 0-1,1-1 1,-1 1-1,1 0 0,0-1 1,0 1-1,-1 0 1,1-1-1,0 1 0,0-1 1,0 1-1,0-1 1,0 0-1,0 1 0,-1-1 1,1 0-1,0 1 1,0-1-1,0 0 0,0 0 1,0 0-1,0 0 1,0 0-1,0 0 0,0 0 1,0-1-1,0 1 1,0 0-1,1-1 0,21 1-5333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14446,'0'0'6710,"-11"7"-6491,-75 56-32,-87 83 0,152-119-228,20-27 33,1 1 0,0-1 0,0 1 0,-1-1 0,1 1 0,0 0 0,0-1 0,0 1 0,0-1 0,0 1 0,0-1 0,0 1 0,0 0 0,0-1 0,0 1 0,0-1 0,0 1 0,0 0 0,0-1 0,1 1 0,-1-1 0,0 1 0,0-1 0,1 1 0,-1-1 0,0 1 0,1-1 0,-1 1 0,0-1 0,1 1 0,-1-1 0,1 0 0,-1 1 0,1-1 0,-1 0 0,1 1 0,-1-1 0,1 0 0,-1 0 0,1 1 0,-1-1 0,1 0 0,0 0 0,-1 0 0,1 0 0,-1 0 0,1 0 0,0 0 0,-1 0 0,1 0 0,-1 0 0,2 0 0,76 5-1269,106-5 0,-123-1-2281,-15-1-724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5990,'0'0'6758,"0"-8"-3341,0 5-3213,1 0 0,-1 0 0,0 0 1,1 1-1,-1-1 0,1 0 0,0 0 0,0 0 1,0 1-1,0-1 0,1 0 0,2-3 1,-2 4-97,0 0 1,1 0 0,-1 1 0,0-1-1,1 1 1,-1 0 0,1 0 0,0 0-1,-1 0 1,1 0 0,0 0 0,-1 1-1,1-1 1,0 1 0,0 0 0,0 0-1,4 0 1,-2 1-96,0-1 0,0 1 0,0 0 0,-1 0 0,1 0 0,0 0 0,-1 1 0,1 0 0,-1 0 0,1 0 0,-1 1 0,0-1 0,0 1-1,0 0 1,0 0 0,-1 0 0,1 1 0,-1 0 0,0-1 0,3 6 0,-4-7 45,0 1-1,-1 0 1,1-1-1,-1 1 1,0 0-1,0 0 0,0 0 1,-1 0-1,1 0 1,-1 0-1,1 0 1,-1 0-1,0 0 1,0 0-1,0 0 1,-1 1-1,1-1 1,-1 0-1,0 0 1,0 0-1,0-1 0,0 1 1,0 0-1,0 0 1,-1 0-1,0-1 1,1 1-1,-1-1 1,0 1-1,0-1 1,0 0-1,-1 0 1,-1 2-1,-1 1 128,0-1 1,0 0-1,-1 0 0,1-1 0,-1 1 1,0-1-1,0-1 0,0 1 0,-9 2 1,15-5-160,13 0-741,83 6-203,-88-5 875,1 0 0,-1 1-1,0 1 1,0-1 0,0 1 0,0 0-1,0 1 1,-1 0 0,10 6-1,-15-8 41,-1-1-1,1 1 0,0 0 1,-1-1-1,0 1 1,1 0-1,-1 0 0,0 0 1,0 0-1,0 0 1,0 0-1,0 0 0,-1 0 1,1 1-1,0-1 0,-1 0 1,0 0-1,0 1 1,0-1-1,0 0 0,0 0 1,0 1-1,0-1 1,-1 0-1,1 0 0,-1 1 1,1-1-1,-1 0 1,0 0-1,0 0 0,-2 4 1,-1 1 91,0 0 1,-1 0-1,0-1 1,0 1-1,0-1 1,-1 0-1,-10 8 1,8-8 213,-1 0 1,0-1 0,-1 0-1,1-1 1,-1 0-1,0-1 1,0 0-1,-19 4 1,26-6-309,-1 0 0,-1-1-1,1 1 1,0-1 0,0 0 0,0 0 0,0 0-1,0 0 1,0-1 0,0 1 0,0-1-1,0 0 1,0-1 0,0 1 0,0-1 0,0 1-1,1-1 1,-1 0 0,1-1 0,-1 1-1,1 0 1,0-1 0,0 0 0,-4-4 0,6 6-309,1-1 0,-1 1 1,1 0-1,-1-1 0,1 1 1,0-1-1,-1 1 1,1-1-1,0 1 0,0-1 1,0 1-1,0 0 1,0-1-1,0 1 0,1-1 1,-1 1-1,0-1 0,1 1 1,-1 0-1,1-1 1,0 1-1,-1 0 0,1 0 1,0-1-1,0 1 0,0 0 1,0 0-1,0 0 1,0 0-1,2-2 0,15-13-5754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12396,'0'0'4996,"49"2"-4291,-8-1 96,17-1-257,3 0-448,5 0-96,3 0-64,-11 0-896,-4 0-1315,-19 0-159,-16 0-192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9129,'0'0'7303,"54"12"-5766,-13-12-768,8 0-449,5 0-288,-2 0-64,-1 5-929,-8-1-1697,-12-3-994,1-1-2241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7655,'0'0'6017,"10"-4"-5019,0 1-945,0 1 0,0 0 0,0 1 0,0 0 0,0 0 0,0 1-1,0 0 1,0 1 0,0 0 0,0 1 0,12 3 0,54 12 10,-40-9-29,0 0 0,52 21 1,-87-29-27,0 1-1,0-1 1,1 0 0,-1 1 0,-1-1 0,1 1 0,0-1 0,0 1 0,0 0-1,0-1 1,0 1 0,0 0 0,-1 0 0,1 0 0,0-1 0,0 1 0,-1 0 0,1 0-1,-1 0 1,1 0 0,-1 0 0,1 0 0,-1 0 0,0 0 0,1 0 0,-1 0-1,0 0 1,0 0 0,0 2 0,0 0 35,-1-1 0,0 1-1,0-1 1,0 1 0,0-1-1,-1 0 1,1 0 0,0 0 0,-1 1-1,0-1 1,1-1 0,-4 4-1,-8 6 340,0 0-1,-29 18 0,37-26-309,-32 20 577,14-9-580,0 0-1,1 2 1,-24 22-1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11627,'1'1'140,"0"-1"-1,0 0 1,0 1-1,-1-1 1,1 1-1,0-1 1,0 1 0,0-1-1,-1 1 1,1 0-1,0-1 1,-1 1 0,1 0-1,-1-1 1,1 1-1,-1 0 1,1 0-1,-1 0 1,1-1 0,-1 1-1,0 0 1,1 0-1,-1 0 1,0 0 0,0 0-1,0 0 1,0 0-1,0 0 1,0 0-1,0 1 1,1 39 83,-2-31 218,0 7-285,-1 0-1,-1 0 0,-1 0 1,0-1-1,-1 1 1,-8 17-1,1 1 834,11-34-743,3-3-115,-1-1 0,1 0 0,0 1 1,0 0-1,-1-1 0,2 1 1,-1 0-1,0 0 0,0 0 0,5-3 1,3-3-7,41-47 49,-26 26-44,1 1 0,2 1 0,48-36 0,-76 63-133,1 0-1,-1 0 1,0 0-1,1 0 1,-1-1-1,0 1 1,0 0-1,1 0 1,-1 0-1,0 0 1,1 0-1,-1 0 1,0 0 0,1 0-1,-1 0 1,0 0-1,1 0 1,-1 0-1,0 0 1,1 0-1,-1 0 1,0 0-1,1 0 1,-1 0-1,0 1 1,1-1-1,-1 0 1,0 0 0,0 0-1,1 1 1,-1-1-1,0 0 1,0 0-1,1 0 1,-1 1-1,0-1 1,0 0-1,0 1 1,1-1-1,-1 0 1,0 0-1,0 1 1,0-1 0,0 0-1,0 1 1,0-1-1,0 0 1,1 1-1,3 29 52,-7 38 160,3-66-209,-6 35 62,4-31 5,1 0-1,0 1 1,0 0-1,0-1 1,1 1 0,0 0-1,0-1 1,2 9 0,-2-14-62,1-1 0,0 1 0,0 0 0,0-1 1,0 1-1,0 0 0,0-1 0,0 1 0,0-1 1,0 1-1,0-1 0,0 0 0,0 0 0,1 1 0,-1-1 1,0 0-1,0 0 0,0 0 0,0 0 0,0 0 0,1 0 1,0-1-1,31-4 177,-19-3-165,0-1-1,-1 0 1,1-1-1,-2-1 0,0 0 1,0 0-1,-1-1 0,0-1 1,16-25-1,-25 36-14,-15 18-182,8-10 174,-1 0-1,1 1 1,0 0-1,1-1 1,0 2-1,0-1 1,0 0-1,1 1 1,0-1-1,0 1 1,1 0-1,0 0 1,1 0-1,-2 12 1,3-17-203,0 0 1,0 0-1,1 0 1,-1 1-1,0-1 1,1 0-1,0 0 1,2 5-1,-3-7-9,1 0 1,0-1-1,-1 1 0,1 0 1,0-1-1,-1 1 0,1-1 1,0 1-1,0-1 0,-1 1 0,1-1 1,0 1-1,0-1 0,0 0 1,0 0-1,0 1 0,0-1 0,-1 0 1,1 0-1,0 0 0,0 0 1,0 0-1,0 0 0,0 0 1,0-1-1,0 1 0,0 0 0,-1 0 1,1-1-1,0 1 0,0 0 1,0-1-1,0 1 0,-1-1 1,1 1-1,1-1 0,14-11-6918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11627,'0'0'8584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177 240 9417,'0'0'8456,"-9"1"-8072,2 0-372,0 1-1,1 0 0,-1 0 0,0 0 0,1 1 1,-1 0-1,1 0 0,0 1 0,0 0 1,1 0-1,-1 0 0,1 1 0,0 0 1,0 0-1,0 0 0,0 0 0,1 1 1,-4 6-1,-3 4 162,2 1 0,-12 25 0,18-37-117,1 0 1,0 0-1,1 1 0,-1-1 1,1 0-1,0 0 0,1 1 1,-1-1-1,1 0 0,0 1 1,0-1-1,1 1 0,1 9 1,-1-14-53,0 1 1,1 0 0,-1 0 0,1-1 0,-1 1-1,1-1 1,-1 1 0,1-1 0,0 0-1,0 1 1,-1-1 0,1 0 0,0 0 0,0-1-1,0 1 1,0 0 0,0-1 0,1 1-1,-1-1 1,0 1 0,0-1 0,0 0-1,0 0 1,0 0 0,1 0 0,-1 0 0,0-1-1,4 0 1,5-1 132,-1 0 0,1 0-1,-1-1 1,16-7 0,0-3-70,-2-1 0,0-1 0,-1-2 1,0 0-1,-2-1 0,0-2 0,-1 0 0,0-1 1,-2 0-1,-1-2 0,-1 0 0,-1-1 0,-1-1 1,0 0-1,-3-1 0,17-48 0,-20 17-192,-8 57 108,1-1 1,-1 0-1,0 0 0,0 0 1,0 0-1,0 0 1,0 0-1,0 0 1,-1 0-1,1 0 0,0 0 1,0 0-1,-1 0 1,1 0-1,0 1 0,-1-1 1,1 0-1,-1 0 1,1 0-1,-1 1 0,0-1 1,1 0-1,-1 0 1,0 1-1,1-1 0,-1 1 1,0-1-1,0 0 1,1 1-1,-1 0 0,0-1 1,0 1-1,0-1 1,0 1-1,0 0 1,0 0-1,0 0 0,0-1 1,0 1-1,1 0 1,-1 0-1,0 0 0,0 0 1,0 0-1,0 1 1,0-1-1,0 0 0,0 0 1,0 1-1,-1 0 1,-5 2 12,1 0 0,-1 1 0,1 0 0,0 0 1,0 0-1,1 1 0,-1 0 0,1 0 0,0 0 0,0 1 1,1 0-1,-7 10 0,1-1 22,1 1-1,1 0 1,-13 35 0,19-47-23,1 1 0,0-1 0,-1 0 0,2 1 0,-1 0-1,0-1 1,1 1 0,0-1 0,0 1 0,0 0 0,1-1 0,-1 1 0,1-1 0,3 9 0,-3-10-15,1-1 0,0 1 1,0-1-1,0 1 0,0-1 1,0 0-1,1 0 0,-1 0 1,0 0-1,1 0 0,0 0 1,-1-1-1,1 1 0,0-1 1,0 0-1,0 0 0,0 0 1,0 0-1,0 0 0,0-1 1,0 1-1,6-1 0,25 2-1340,-1-2-1,1-2 0,48-8 0,-8 2 25,-43 9 2142,-29 0-691,1-1 0,0 1 0,-1-1-1,1 0 1,0 0 0,-1 0 0,1 0 0,0 0 0,-1-1 0,1 1 0,0-1 0,-1 0 0,1 0 0,-1 0 0,1 0-1,-1 0 1,0 0 0,3-2 0,18-13 19,0 0 0,33-32 0,-48 39-132,1 1 0,-2-1 1,1 0-1,-2-1 0,1 0 0,-1 0 1,-1 0-1,9-22 0,-16 28-170,-6 8 186,-8 8 175,4 1-38,1 1 0,0 1 0,1 0 0,0 1 1,2 0-1,0 0 0,0 1 0,2 0 0,0 0 0,1 0 1,0 1-1,2 0 0,0 0 0,0 32 0,3-46-143,0 0-1,1-1 1,-1 1 0,1 0-1,0 0 1,0 0-1,4 7 1,-5-10-99,1 1-1,0-1 1,-1 0 0,1 1 0,0-1-1,0 0 1,0 0 0,0 0-1,0 0 1,0 0 0,0 0 0,0 0-1,1 0 1,-1 0 0,0 0 0,1-1-1,-1 1 1,0 0 0,1-1-1,-1 1 1,1-1 0,-1 0 0,3 1-1,-10-26-3702,-46-61 2475,-4-8 3789,56 94-2400,0-1 1,0 1-1,0 0 1,0 0 0,-1 0-1,1-1 1,0 1-1,0 0 1,0 0 0,0 0-1,0-1 1,0 1 0,0 0-1,0 0 1,0-1-1,0 1 1,0 0 0,0 0-1,0-1 1,0 1 0,0 0-1,0 0 1,0 0-1,0-1 1,0 1 0,0 0-1,0 0 1,0-1 0,0 1-1,1 0 1,-1 0-1,0 0 1,0-1 0,0 1-1,0 0 1,0 0 0,1 0-1,-1 0 1,0-1-1,0 1 1,0 0 0,1 0-1,-1 0 1,0 0 0,0 0-1,1 0 1,-1 0-1,0 0 1,0 0 0,19 0 338,21 8-2033,-40-8 1621,88 20-5954,-39-14 33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53 7976,'0'0'4553,"8"-6"-2471,1-1-1474,1 1 0,0 1 0,0 0 0,0 0 0,19-5 0,-26 8-508,1 1 1,-1 0-1,1 0 1,-1 0-1,1 0 1,-1 1 0,1-1-1,-1 1 1,1 0-1,-1 0 1,1 0-1,0 1 1,-1-1-1,1 1 1,-1 0 0,1 0-1,-1 0 1,0 0-1,1 1 1,-1-1-1,0 1 1,0 0-1,0 0 1,0 0 0,5 5-1,-7-5-99,0 0 0,1 0 0,-1 0-1,0 0 1,0 0 0,-1 0 0,1 0 0,0 1 0,-1-1 0,1 0-1,-1 1 1,0-1 0,0 0 0,0 1 0,0-1 0,0 0-1,0 1 1,-1-1 0,1 0 0,-1 0 0,0 1 0,1-1 0,-1 0-1,0 0 1,0 0 0,-1 0 0,1 0 0,0 0 0,-1 0 0,-2 2-1,-5 7 31,-1-1 0,0-1-1,-22 17 1,17-15 28,-5 5 122,-3 2 220,0 1-1,-30 34 1,52-52-398,0 0 0,0 0 0,0 0 0,0 0 0,0 0 0,0 0 0,1 0 0,-1 0 0,1 0 0,-1 1 0,1-1 1,-1 0-1,1 0 0,-1 0 0,1 1 0,0-1 0,0 0 0,0 1 0,0-1 0,0 0 0,0 2 0,0-2 4,1 0-1,0 0 1,-1 0 0,1-1-1,0 1 1,0 0 0,-1 0-1,1-1 1,0 1 0,0-1-1,0 1 1,0-1 0,0 1-1,0-1 1,0 1 0,0-1-1,0 0 1,0 0 0,0 1-1,1-1 1,10 1 63,0 0 0,0-1 0,20-3 1,-19 2-41,24-2-694,42-9 1,-3-7-4737,-32 5-381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8168,'0'0'14029,"-4"12"-13517,1-3-410,-13 38 1510,-17 82 0,14 6 187,14-76-4457,2-78 2297,-1 1 1,-1 0-1,-1 0 0,0 1 1,-1 0-1,-15-25 0,-6-17 2411,28 59-1988,0 0 1,0 0 0,0-1-1,1 1 1,-1 0 0,0 0 0,0-1-1,0 1 1,1 0 0,-1 0-1,0 0 1,0-1 0,0 1-1,1 0 1,-1 0 0,0 0 0,0 0-1,1-1 1,-1 1 0,0 0-1,1 0 1,-1 0 0,0 0-1,0 0 1,1 0 0,-1 0 0,0 0-1,1 0 1,-1 0 0,0 0-1,0 0 1,1 0 0,-1 0-1,0 0 1,1 0 0,-1 0 0,0 0-1,0 1 1,1-1 0,-1 0-1,0 0 1,0 0 0,1 0-1,-1 1 1,0-1 0,0 0 0,1 1-1,17 5 30,-3 1 97,1-1 0,0-1-1,19 4 1,23-3-5700,-33-6-4659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73 9577,'0'0'3646,"-2"-9"-752,-11-30-642,13 38-2175,-1-1 0,0 0 0,0 1 0,-1-1 0,1 1-1,0-1 1,0 1 0,-1 0 0,1-1 0,-1 1 0,1 0 0,-1 0-1,1 0 1,-1 0 0,0 0 0,0 0 0,1 1 0,-1-1 0,0 1-1,0-1 1,0 1 0,0 0 0,1-1 0,-1 1 0,0 0 0,0 0-1,0 0 1,0 1 0,0-1 0,0 0 0,-3 2 0,-1-1-70,0 1-1,0 0 1,0 0 0,1 1 0,-1-1 0,0 1 0,-7 6 0,4-2 16,0 1 0,1 0 0,0 1 0,-9 12 0,15-19-20,0 0 1,1 0 0,-1 0 0,1 1 0,-1-1 0,1 1 0,0-1 0,0 1 0,0-1 0,0 1 0,1 0 0,-1-1 0,1 1 0,-1 0 0,1 0 0,0-1 0,0 1 0,0 0 0,0 0 0,1-1 0,-1 1-1,1 0 1,0-1 0,1 4 0,-1-4 4,1 0-1,0-1 0,1 1 1,-1-1-1,0 0 0,0 0 1,0 0-1,1 0 0,-1 0 1,1 0-1,-1 0 0,1-1 1,-1 1-1,1-1 0,-1 0 1,1 0-1,-1 0 0,1 0 1,-1 0-1,1 0 0,-1-1 1,1 1-1,2-2 0,5 0 35,0 0 0,0-1-1,0 0 1,14-7 0,2-5-14,-1-2 1,33-27-1,-4 2-65,-60 49 6,-1 0 0,2 0 0,-1 0 0,1 1 0,0 0 1,0 0-1,1 0 0,0 0 0,1 1 0,0 0 0,0-1 1,1 1-1,0 0 0,1 0 0,0 1 0,0-1 0,1 9 1,1-16-34,0 0 1,0-1-1,0 1 1,0-1-1,0 1 1,0-1 0,1 0-1,-1 0 1,0 1-1,1-1 1,-1 0 0,1 0-1,0 0 1,-1 0-1,1-1 1,0 1 0,-1 0-1,1-1 1,0 1-1,0-1 1,0 0 0,0 1-1,-1-1 1,1 0-1,0 0 1,0 0 0,3-1-1,4 1-804,0 0-1,1-1 1,-1-1-1,14-3 1,25-15-4252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13004,'-12'8'2499,"0"0"-1847,-6 2 655,1 2 1,-29 25 0,42-34-1189,1 1 0,-1-1 0,1 0 0,0 1 0,0 0 0,0 0 0,1 0 0,-1 0 0,1 0 0,0 0 0,0 0-1,0 1 1,1-1 0,0 1 0,0 0 0,0-1 0,0 1 0,1 0 0,-1-1 0,2 6 0,-1-8-119,1 0 1,-1 0-1,1-1 0,0 1 1,0 0-1,0-1 0,0 1 1,0-1-1,1 1 0,-1-1 0,0 1 1,1-1-1,-1 0 0,1 0 1,-1 1-1,1-1 0,-1 0 1,1-1-1,0 1 0,0 0 1,-1 0-1,1-1 0,0 1 1,0-1-1,0 1 0,0-1 1,2 0-1,59 3 203,-49-4-180,155-1-861,-169 2 835,1 0 0,0 1 0,-1-1 0,1 0 0,-1 1 0,1-1 0,-1 1 0,1-1 0,-1 1 0,1-1 1,-1 1-1,0-1 0,1 1 0,-1-1 0,0 1 0,1 0 0,-1-1 0,0 1 0,0 0 0,1-1 0,-1 1 0,0-1 0,0 1 0,0 0 1,0-1-1,0 1 0,0 0 0,0-1 0,0 1 0,0 0 0,0-1 0,-1 1 0,1 0 0,0-1 0,0 1 0,0 0 0,-1-1 0,1 1 0,-1 0 0,-11 28 99,-6-5 103,12-17-142,0 0-1,0 0 1,1 1-1,1 0 1,-1 0 0,1 0-1,-5 14 1,9-21-109,0-1-1,0 1 1,0 0 0,0-1 0,0 1 0,0 0 0,0-1-1,0 1 1,1 0 0,-1-1 0,0 1 0,0-1 0,1 1-1,-1-1 1,0 1 0,1 0 0,-1-1 0,1 1-1,-1-1 1,0 1 0,1-1 0,-1 0 0,1 1 0,-1-1-1,1 0 1,0 1 0,-1-1 0,1 0 0,-1 1 0,1-1-1,-1 0 1,1 0 0,0 0 0,-1 0 0,1 1 0,0-1-1,-1 0 1,1 0 0,0 0 0,-1 0 0,1-1 0,-1 1-1,2 0 1,31-4-4838,-4-10-1430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14382,'0'0'2466,"-58"55"-768,42-29-481,2 2-513,1-1-127,-2 2-321,8 0-96,1 2-128,3 0 0,3 1-64,0-4 0,0 0-256,5-4-577,5-2-864,6-6-1346,-3-7-1025,4-7-4036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24 173 10922,'0'0'10832,"-2"4"-10240,2-4-573,0 0 0,0 0 0,1 0 0,-1 0 0,0 0-1,0 0 1,1 0 0,-1 0 0,0 0 0,0 0-1,1 0 1,-1 0 0,0 0 0,0 0 0,1 0 0,-1 1-1,0-1 1,0 0 0,0 0 0,1 0 0,-1 0-1,0 1 1,0-1 0,0 0 0,1 0 0,-1 0 0,0 1-1,0-1 1,0 0 0,0 0 0,0 1 0,0-1-1,0 0 1,0 0 0,1 1 0,-1-1 0,0 0-1,0 0 1,0 1 0,0-1 0,0 0 0,0 0 0,0 1-1,-1-1 1,1 0 0,0 0 0,0 1 0,0-1-1,0 0 1,0 0 0,0 1 0,0-1 0,0 0 0,-1 0-1,1 0 1,0 1 0,0-1 0,0 0 0,0 0-1,-1 0 1,1 1 0,0-1 0,0 0 0,-1 0 0,1 0-1,0 0 1,-1 0 0,36-9 611,46-28-292,-64 27-294,-1 0 0,21-19 0,-33 25-40,1 0-1,-1-1 1,1 1 0,-1-1-1,0 0 1,-1 0 0,0-1-1,1 1 1,-2-1 0,1 1-1,2-9 1,-5 13-32,0 0 0,0 0-1,0 0 1,0 0 0,0 0 0,0 0 0,0 0-1,0 0 1,-1 0 0,1 0 0,0 1-1,-1-1 1,1 0 0,0 0 0,-1 0 0,1 0-1,-1 1 1,0-1 0,1 0 0,-1 1-1,1-1 1,-1 0 0,0 1 0,0-1 0,1 1-1,-1-1 1,0 1 0,0-1 0,0 1-1,0-1 1,0 1 0,1 0 0,-1 0-1,0-1 1,0 1 0,0 0 0,0 0 0,0 0-1,0 0 1,0 0 0,0 0 0,0 0-1,-1 1 1,-46 3-1351,35 1 1348,1 0 1,-1 1-1,1 0 1,0 1-1,0 0 0,1 1 1,0 0-1,0 1 1,1 0-1,0 1 0,1 0 1,0 1-1,0-1 0,-13 25 1,21-34 30,1 0 0,-1 0 0,1 0-1,-1-1 1,1 1 0,0 0 0,-1 0 0,1 0 0,0 0 0,0 1 0,-1-1 0,1 0 0,0 0 0,0 0-1,0 0 1,0 0 0,1 0 0,-1 0 0,0 0 0,0 0 0,1 0 0,-1 0 0,0 0 0,1 0-1,-1 0 1,1 0 0,-1 0 0,1-1 0,0 1 0,-1 0 0,1 0 0,0 0 0,-1-1 0,1 1 0,0 0-1,0-1 1,0 1 0,0-1 0,0 1 0,0-1 0,0 1 0,0-1 0,0 0 0,0 1 0,0-1-1,0 0 1,0 0 0,1 0 0,9 2-8,0-1-1,0-1 0,0 0 1,11-1-1,-4-1 132,20-1-169,-1-2 0,0-2 0,-1-1 0,46-17 0,50-12-93,-131 37 139,-1 0 0,0 0-1,0-1 1,1 1 0,-1 0-1,0 0 1,0 0 0,1 0-1,-1 0 1,0 0 0,1 0-1,-1 0 1,0 0 0,0 0-1,1 0 1,-1 0 0,0 0-1,1 0 1,-1 0 0,0 0-1,0 0 1,1 0 0,-1 0 0,0 0-1,0 0 1,1 1 0,-1-1-1,0 0 1,0 0 0,1 0-1,-1 0 1,0 1 0,0-1-1,1 0 1,-1 0 0,0 1-1,0-1 1,0 0 0,0 0-1,0 1 1,1-1 0,-7 14-23,-21 17 54,25-28 6,-4 4 53,-18 26 685,24-33-769,0 1 0,0-1 0,1 0 0,-1 1 0,0-1 0,0 0 0,1 1 0,-1-1 0,0 0 0,1 1 0,-1-1 0,1 0 0,-1 0 0,0 1 0,1-1 0,-1 0 0,1 0 0,-1 0 0,1 0 0,-1 1 0,0-1 0,1 0 0,-1 0 0,1 0 0,-1 0 0,1 0 0,-1 0 0,1 0 0,-1 0 0,1-1 0,0 1 0,22 0 170,-20 0-127,18-2-121,0-2 0,-1 0 0,0-1 0,0 0 0,38-18 0,-34 13-182,0 2 1,0 0-1,30-5 0,-54 13 254,0 0 0,1 0 0,-1 0 1,0 1-1,0-1 0,0 0 0,1 0 0,-1 0 0,0 0 1,0 1-1,0-1 0,1 0 0,-1 0 0,0 0 1,0 1-1,0-1 0,0 0 0,0 0 0,1 1 0,-1-1 1,0 0-1,0 0 0,0 1 0,0-1 0,0 0 1,0 0-1,0 1 0,0-1 0,0 0 0,0 1 0,0-1 1,0 0-1,0 0 0,0 1 0,0-1 0,0 0 0,-1 0 1,1 1-1,0-1 0,0 0 0,0 0 0,0 1 1,0-1-1,-1 0 0,1 0 0,0 1 0,-6 13 136,-7 9-90,-13 30 297,25-50-692,0 1 1,1-1-1,-1 0 0,1 1 1,-1-1-1,1 1 0,0-1 0,1 7 1,2-3-5402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 57 7015,'-8'-6'493,"1"0"0,-1 0 0,0 1 0,-1 0 0,1 0 0,-1 1 0,0 0 0,0 1 0,0 0 0,0 0 0,-1 1 1,1 0-1,-1 1 0,-10-1 0,6 2-314,0 1 1,1 1-1,-1 0 1,1 0-1,0 2 0,-1-1 1,1 2-1,1 0 1,-16 7-1,6 1-143,0 0 0,1 1-1,0 2 1,1 0-1,1 1 1,1 0 0,0 2-1,1 0 1,2 1-1,-19 29 1,15-15 118,1 2 1,2 0-1,2 0 1,1 1-1,1 1 0,3 0 1,1 1-1,2 0 0,1 0 1,2 0-1,3 51 0,3-70-141,0 0 0,0-1 1,2 1-1,1-1 0,0 0 0,1-1 0,1 1 0,1-2 0,0 1 0,17 21 0,-20-29 63,1 0 1,0-1 0,1 0 0,0 0-1,1-1 1,-1 0 0,2 0 0,-1-1-1,1 0 1,0-1 0,0 0 0,1-1-1,0 0 1,0 0 0,0-1 0,0-1-1,1 0 1,17 2 0,-21-5 97,-1 0 1,0-1-1,0-1 1,1 1 0,-1-1-1,0 0 1,0-1-1,-1 1 1,1-1-1,-1-1 1,1 1-1,-1-1 1,0 0-1,0-1 1,0 1-1,8-11 1,8-8 292,0-2 1,25-40-1,-33 46-368,13-21 145,-1-1 0,-3-1-1,-1-1 1,-2-1 0,19-62 0,-29 74-242,-2 1 1,-2-1-1,0-1 0,-3 1 1,0-1-1,-2 1 0,-2-1 1,-8-60-1,6 80-59,0-1 0,-1 1 0,-1 0 0,0 0-1,-1 1 1,0-1 0,-1 1 0,-1 1 0,1-1 0,-16-15-1,16 20-306,0 0-1,0 1 1,0-1 0,-1 2-1,0-1 1,-16-7-1,18 10-305,-1 0-1,1 1 1,-1 0 0,0 0-1,0 1 1,1 0 0,-1 0-1,0 0 1,0 1 0,-7 0-1,0 4-4598,9 4-4495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12107,'0'0'9738,"-7"63"-9738,7-42-513,0-1-736,5-4-673,10-7-993,8-8-576,-1-1-4100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11050,'0'0'4837,"-30"59"-4196,30-42-353,0-1-256,9-4-288,10-8-1474,5-4-3907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3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12716,'0'3'1185,"0"7"192,0 4-1216,0 8 255,-4 3 161,2 3-289,2 1-96,0-2-128,0 0-32,6-4-64,-5-1-544,3-3-257,-4-5-320,0-4-1346,-4-7-2433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9449,'0'0'2365,"2"-8"-315,-2 4-1876,1 0 0,0 0-1,0 0 1,0 0 0,0 1 0,0-1 0,1 0 0,0 1 0,-1-1 0,2 1-1,-1 0 1,0 0 0,0-1 0,1 1 0,0 1 0,0-1 0,0 0 0,0 1-1,0-1 1,0 1 0,0 0 0,1 0 0,-1 0 0,1 1 0,0-1 0,-1 1 0,8-2-1,2 0-138,0 1 0,0 0 0,0 1 0,0 1 0,0-1 0,17 3 0,-28-2-48,1 1 0,0-1 0,0 0 0,0 1-1,-1-1 1,1 1 0,0 0 0,0 0 0,-1 0 0,1 0-1,-1 1 1,1-1 0,-1 1 0,0-1 0,1 1 0,-1 0-1,0 0 1,0 0 0,0 0 0,0 0 0,-1 0 0,1 1-1,-1-1 1,1 1 0,-1-1 0,0 1 0,0-1 0,0 1-1,0 0 1,0 0 0,0-1 0,-1 1 0,1 5 0,-2-1 101,1 0 0,-1 0 1,0 0-1,0-1 1,-4 10-1,2-3 27,2-12-128,1 1-1,0-1 0,0 1 0,0-1 0,0 1 0,1 0 0,-1-1 0,0 1 0,1-1 0,-1 1 0,1-1 0,-1 1 1,1-1-1,0 0 0,-1 1 0,1-1 0,0 0 0,0 1 0,0-1 0,0 0 0,0 0 0,0 0 0,2 1 0,39 29-126,-7-5-288,-31-21 452,-1 0 1,0 0-1,0 0 0,0 0 0,-1 1 0,0-1 1,0 0-1,0 1 0,-1 0 0,1-1 0,-2 1 1,1 0-1,0 0 0,-1 0 0,0 0 0,-1-1 0,1 1 1,-1 0-1,0 0 0,0-1 0,-1 1 0,0 0 1,0-1-1,0 0 0,-1 1 0,1-1 0,-1 0 1,-7 8-1,6-7 157,0 0 0,0-1 0,-1 1 0,0-1 0,0 0 0,0 0 0,-1-1 0,1 0 0,-1 0-1,0 0 1,-1 0 0,1-1 0,0 0 0,-1-1 0,0 1 0,0-1 0,0 0 0,0-1 0,0 0 0,0 0 0,0-1 0,0 1 0,-10-2 0,15 1-201,1-1 0,-1 1 0,1-1 0,-1 0 0,1 1 0,-1-1 0,1 0 0,0 0 0,-1 0 0,1 0 0,0 0 0,0 0 0,0 0 0,0-1 0,0 1 1,0 0-1,0 0 0,0-1 0,0 1 0,0-1 0,1 1 0,-1-1 0,1 1 0,-1-1 0,1 1 0,-1-3 0,-3-45-4738,4 45 3980,0-31-5286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58 9257,'0'-2'300,"0"0"-1,0-1 1,1 1 0,-1 0 0,0 0 0,0 0-1,1 0 1,0 0 0,-1 0 0,1 0-1,0 0 1,0 0 0,0 0 0,0 0 0,0 0-1,1 1 1,-1-1 0,0 0 0,1 1 0,-1-1-1,4-1 1,-2 1-146,1 0 0,0 0 0,0 1 1,0-1-1,0 1 0,0 0 0,0 0 0,0 1 0,0-1 0,7 1 0,-10-1-145,0 1 0,1 0-1,-1 0 1,1 0 0,-1 0 0,1 0-1,-1 1 1,1-1 0,-1 0-1,1 0 1,-1 1 0,0-1 0,1 1-1,-1 0 1,0-1 0,1 1-1,-1 0 1,0 0 0,0 0 0,2 1-1,-2-1-13,-1 1-1,1-1 1,-1 1 0,1 0-1,-1-1 1,0 1-1,1-1 1,-1 1 0,0 0-1,0-1 1,0 1-1,0 0 1,0-1 0,-1 1-1,1-1 1,0 1-1,-1 0 1,0-1-1,0 3 1,-4 5 100,0 1-1,0-2 1,-1 1 0,0-1-1,0 0 1,-1 0 0,0 0 0,-1-1-1,1 0 1,-11 6 0,8-5 67,1 0 0,0 0 0,0 0 0,1 1 0,0 1 0,1-1 0,-6 12 0,12-20-161,0 0 0,0 0-1,1 0 1,-1 0 0,1 0-1,-1 0 1,1 1 0,0-1-1,-1 0 1,1 0-1,0 1 1,0-1 0,0 0-1,0 1 1,0-1 0,0 0-1,0 0 1,0 1 0,0-1-1,1 0 1,-1 0 0,0 1-1,1-1 1,-1 0 0,1 0-1,0 0 1,-1 0 0,1 0-1,0 0 1,0 0 0,-1 0-1,1 0 1,0 0 0,0 0-1,0 0 1,0 0 0,0-1-1,0 1 1,0 0 0,1-1-1,-1 1 1,0-1 0,0 0-1,0 1 1,1-1 0,-1 0-1,0 1 1,3-1 0,8 2 2,1-1 0,0 0 0,26-1 1,-22-1-215,10 2-885,-11-1-655,0 0 1,0 0-1,23-5 0,-7-5-4500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7655,'0'0'14377,"10"2"-12125,-2 1-1760,1-2 0,-1 1-1,1-1 1,0 0 0,-1-1 0,15 0-1,-19-1-396,0 1 0,0-1-1,0 0 1,-1 0 0,1-1-1,0 1 1,-1-1-1,1 1 1,-1-1 0,0 0-1,1-1 1,-1 1-1,0-1 1,0 1 0,0-1-1,-1 0 1,1 0 0,-1 0-1,1 0 1,2-6-1,-3 5-70,0 0 0,0 0-1,-1 0 1,1-1-1,-1 1 1,0 0-1,0-1 1,-1 1 0,1 0-1,-1-1 1,0 1-1,-1-9 1,1 12-52,-1-1 0,1 1 1,0 0-1,-1-1 0,1 1 0,-1 0 1,0-1-1,1 1 0,-1 0 1,0 0-1,0 0 0,0 0 0,0-1 1,0 1-1,0 0 0,0 1 0,0-1 1,0 0-1,-1 0 0,1 0 0,0 1 1,0-1-1,-1 1 0,1-1 1,-1 1-1,1-1 0,0 1 0,-1 0 1,1 0-1,-1-1 0,1 1 0,0 0 1,-1 0-1,1 1 0,-1-1 0,1 0 1,-1 0-1,1 1 0,0-1 0,-1 1 1,1-1-1,-2 2 0,-1 0-37,0 0 0,1 1-1,-1-1 1,1 1 0,-1 0 0,1 0-1,0 1 1,0-1 0,1 1-1,-1-1 1,1 1 0,-1 0 0,1 0-1,-1 4 1,-25 61 62,26-65 34,0 1 1,1-1-1,0 1 1,0 0-1,0-1 0,1 1 1,-1 0-1,1 0 1,1 8-1,-1-12-2,1 0-1,0 1 1,0-1-1,-1 0 1,1 0-1,0 1 1,0-1-1,0 0 1,0 0-1,0 0 1,0 0-1,0 0 1,1 0-1,-1 0 1,0-1-1,0 1 1,1 0-1,-1-1 1,1 1-1,-1-1 1,0 1-1,1-1 1,-1 0-1,1 0 1,-1 1-1,1-1 1,-1 0-1,1 0 1,-1-1-1,1 1 1,-1 0-1,2-1 1,4 0 41,-1 0 1,1 0 0,-1-1 0,1 0 0,-1 0 0,0-1 0,1 0 0,-1 0 0,-1 0 0,1-1 0,10-8 0,-8 6-13,0 0 0,0 1 1,1 0-1,10-4 0,-18 10-79,-1 0 0,1 0 0,0 1 1,-1-1-1,1 0 0,0 0 0,-1 0 0,0 1 0,1-1 0,-1 0 1,0 0-1,1 1 0,-1-1 0,0 0 0,0 1 0,0-1 0,0 0 1,0 1-1,-1 1 0,0 32 22,-1-24-42,0 13 520,2-24-442,1 1 0,-1-1-1,1 1 1,-1 0 0,1-1-1,-1 1 1,1-1 0,-1 1-1,1-1 1,0 0 0,-1 1-1,1-1 1,0 0 0,-1 1-1,1-1 1,0 0 0,0 0-1,-1 1 1,1-1 0,0 0-1,-1 0 1,1 0 0,0 0-1,0 0 1,-1 0 0,1 0-1,0 0 1,0-1 0,-1 1-1,1 0 1,1-1 0,6-1 51,1 0 1,-1-1 0,0-1 0,0 1 0,0-1-1,0-1 1,0 1 0,-1-1 0,7-6-1,-3 3-100,-1 0 0,2 1-1,16-8 1,-27 17 15,0-1 1,0 0-1,0 1 1,-1-1 0,1 1-1,-1-1 1,1 1-1,-1-1 1,1 1-1,-1-1 1,0 1-1,0 0 1,0-1-1,0 1 1,0-1-1,0 1 1,0 0-1,-1 2 1,0 11-980,0-26-5749,1-6-781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9257,'0'0'4025,"-10"0"-3294,7 0-708,1 0 0,-1 0 0,0 0 0,0 0 0,0 0-1,0 0 1,1 1 0,-1 0 0,0-1 0,0 1 0,1 0 0,-1 0-1,1 1 1,-1-1 0,1 0 0,-1 1 0,1 0 0,0-1 0,-1 1-1,1 0 1,0 0 0,0 0 0,1 1 0,-1-1 0,0 0 0,1 1-1,-1-1 1,1 1 0,0-1 0,0 1 0,0 0 0,0-1 0,0 1-1,1 0 1,-1 0 0,1-1 0,0 1 0,0 5 0,0-7-11,0 1-1,0-1 1,0 1 0,0-1 0,0 0-1,0 1 1,0-1 0,0 1 0,1-1-1,-1 1 1,1-1 0,-1 0 0,1 1 0,0-1-1,-1 0 1,1 0 0,0 1 0,0-1-1,0 0 1,0 0 0,0 0 0,0 0 0,0 0-1,0 0 1,0 0 0,2 0 0,0 0 60,0 0 1,0 0 0,0-1 0,0 0 0,1 1 0,-1-1 0,0-1 0,0 1-1,0 0 1,0-1 0,0 1 0,5-2 0,0-2-49,-1 1-1,1-1 1,-1 0 0,0-1-1,0 0 1,-1 0 0,1 0-1,-1-1 1,0 0 0,0 0 0,-1 0-1,0-1 1,0 0 0,0 0-1,3-10 1,-30 42-99,18-19 83,0 1-1,0 0 0,1 0 1,0 0-1,0 0 1,1 1-1,0-1 0,0 1 1,1 0-1,0-1 1,0 1-1,1 15 0,0-22-24,0 0 0,1 0 0,-1 0 0,1 0-1,-1 0 1,1 0 0,0 0 0,-1 0 0,1 0 0,0 0-1,0 0 1,-1-1 0,1 1 0,0 0 0,0-1-1,0 1 1,0 0 0,0-1 0,0 1 0,0-1 0,0 0-1,0 1 1,0-1 0,0 0 0,1 1 0,-1-1 0,0 0-1,0 0 1,0 0 0,0 0 0,0 0 0,0 0-1,1-1 1,-1 1 0,0 0 0,0-1 0,0 1 0,1-1-1,3 0-359,-1 0-1,0 0 1,0-1-1,0 1 1,0-1-1,0 0 1,0 0-1,6-5 0,11-16-3540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8264,'0'0'2285,"-7"8"-1378,-20 26-26,26-33-854,0 0 0,0 1 1,0-1-1,1 0 0,-1 0 0,0 1 1,1-1-1,-1 1 0,1-1 0,-1 0 0,1 1 1,0-1-1,0 1 0,0-1 0,0 1 0,0-1 1,0 1-1,0-1 0,0 1 0,0-1 1,1 0-1,-1 1 0,0-1 0,1 1 0,-1-1 1,1 0-1,0 1 0,1 1 0,2 1 91,-1 0 0,1 0 0,0-1 0,0 0-1,1 0 1,6 4 0,13 12 152,-18-12-120,-2 0 0,1 1 0,-1 0-1,0 0 1,-1 0 0,0 0-1,0 0 1,2 13 0,11 31 478,-10-31-1754,-6-5-4864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11435,'0'0'3363,"-5"10"-2317,-16 35-38,-24 72-1,39-98-990,1 1-1,1 0 0,0 0 1,1 0-1,2 0 1,0 0-1,2 24 0,-1-43-34,0 0 0,0 0-1,1 0 1,-1 0-1,0 0 1,1 0 0,-1 0-1,1 0 1,-1 0-1,1 0 1,-1 0-1,1 0 1,0 0 0,0-1-1,-1 1 1,1 0-1,0-1 1,0 1 0,0 0-1,0-1 1,0 1-1,-1-1 1,1 1 0,0-1-1,0 0 1,0 1-1,0-1 1,1 0 0,-1 0-1,0 0 1,0 0-1,0 0 1,0 0 0,0 0-1,0 0 1,0 0-1,0 0 1,0 0-1,0-1 1,0 1 0,0 0-1,0-1 1,0 1-1,2-2 1,3 0-326,1-1 0,-1 0-1,1 0 1,-1-1 0,8-6 0,5-7-1427,0-2-1,-2 0 1,0-1 0,22-35 0,-13 16-1715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3619,'0'0'10667,"-8"8"-9712,1 1-757,-1 0-1,1 1 1,1-1-1,0 1 1,0 0-1,1 1 1,0 0-1,1-1 1,0 2-1,1-1 1,-4 21-1,-1 75 87,7-95-266,2 0 0,-1-1 1,2 1-1,0 0 0,0 0 0,7 20 0,-9-31-76,1 0 0,-1 1 0,0-1 0,1-1 0,-1 1 0,0 0 0,1 0 0,-1 0 0,1 0 0,0 0 0,-1 0 0,1 0 0,0-1 0,-1 1 0,1 0 0,0-1 0,0 1 0,0 0 0,1 0 0,6-13-1854,-7 7 1619,-1 0 0,1-1-1,-1 1 1,0 0 0,0 0-1,0-1 1,-2-5 0,-1 4 276,0 0 1,-1 0 0,0 0-1,0 0 1,-1 1-1,0 0 1,0 0-1,0 0 1,-1 0 0,0 1-1,-10-8 1,7 6 867,0-1 1,1-1-1,-13-14 0,21 23-780,-1-1 1,1 1-1,0 0 0,0 0 0,-1-1 0,1 1 0,0 0 0,0-1 0,0 1 0,0 0 1,-1-1-1,1 1 0,0 0 0,0-1 0,0 1 0,0 0 0,0-1 0,0 1 0,0 0 1,0-1-1,0 1 0,0 0 0,0-1 0,0 1 0,0-1 0,0 1 0,0 0 1,0-1-1,0 1 0,0 0 0,1-1 0,-1 1 0,0 0 0,0-1 0,0 1 0,1 0 1,-1 0-1,0-1 0,0 1 0,1 0 0,-1 0 0,0-1 0,1 1 0,-1 0 0,0 0 1,1 0-1,-1-1 0,0 1 0,1 0 0,-1 0 0,0 0 0,1 0 0,32-2 553,33 13-1595,2 2-4848,-35-10 860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11659,'0'0'5515,"0"10"-4736,-6 98 214,7-107-990,-1-1 1,0 0-1,1 1 1,-1-1 0,1 0-1,-1 1 1,1-1-1,-1 0 1,1 0-1,-1 0 1,1 1-1,-1-1 1,1 0-1,-1 0 1,1 0-1,-1 0 1,1 0-1,-1 0 1,1 0-1,-1 0 1,1 0-1,-1 0 1,1 0-1,0-1 1,-1 1 0,1 0-1,-1 0 1,0 0-1,1-1 1,-1 1-1,2-1 1,17-6 171,-8-1-390,-1 0 0,1-1 1,10-11-1,-25 26 267,-1 0 0,1 0 0,0 1 1,1 0-1,-1 0 0,2 0 0,-1 0 1,1 0-1,0 0 0,0 1 0,1-1 1,0 1-1,0 12 0,1-20-50,0 1-1,0 0 1,0 0-1,0-1 1,0 1-1,0 0 1,0-1-1,0 1 1,1 0-1,-1-1 1,0 1-1,1 0 1,-1-1-1,0 1 1,1 0 0,-1-1-1,1 1 1,-1-1-1,1 1 1,-1-1-1,1 1 1,-1-1-1,1 1 1,-1-1-1,1 0 1,0 1-1,-1-1 1,1 0-1,1 1 1,26-1 231,-21-1-152,1-1 1,-1 0 0,0-1-1,0 1 1,11-7 0,-7 1-69,0 1 0,0-2 0,0 1 0,-1-2 0,-1 1 0,0-1 0,0-1 0,13-19 0,-26 38-232,0-2 185,1 1 0,0 0 0,0 0 0,0-1 0,1 2 0,0-1 1,0 0-1,1 0 0,0 1 0,0-1 0,0 0 0,1 1 0,2 12 0,-1-19-159,-1 0-1,1 0 1,0 0 0,0-1-1,0 1 1,0 0-1,0 0 1,0-1-1,0 1 1,0-1 0,0 1-1,0-1 1,0 1-1,1-1 1,-1 1-1,0-1 1,0 0 0,0 0-1,1 0 1,-1 0-1,0 0 1,0 0-1,0 0 1,1 0 0,-1 0-1,0 0 1,0-1-1,0 1 1,3-2-1,14-6-6190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8456,'0'0'641,"13"54"-609,4-40-1506,7-1-1088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108 195 9353,'0'0'2851,"-11"11"-2216,3-2-693,-6 5 502,0 1 1,-15 21 0,25-30-325,0 0 1,1 0-1,-1 0 1,1 1-1,1-1 1,-1 1 0,1 0-1,0 0 1,0 0-1,1 0 1,-1 12-1,2-18-73,1-1 0,-1 1 0,0-1 0,0 0 0,1 1 0,-1-1 0,1 0 0,-1 1 0,0-1 0,1 0-1,-1 1 1,1-1 0,-1 0 0,0 0 0,1 1 0,-1-1 0,1 0 0,-1 0 0,1 0 0,-1 0 0,1 0 0,-1 0-1,1 0 1,-1 0 0,1 0 0,-1 0 0,1 0 0,-1 0 0,1 0 0,-1 0 0,1 0 0,-1 0 0,1-1-1,-1 1 1,1 0 0,0-1 0,20-6 625,2-8-650,-1 0 0,-1-2 0,0 0-1,-1-2 1,-1 0 0,-1-1 0,-1-1 0,-1 0 0,0-1-1,17-35 1,-32 55-17,1-1 0,-1 0 0,0 0 0,0 1 0,0-1 1,-1 0-1,1 0 0,-1 0 0,1-4 0,-7-2 74,-11 13-1,12-1-66,0 1 1,0 0-1,0 0 0,0 1 0,1-1 0,0 1 0,0 0 0,0 0 0,1 1 0,-1-1 0,1 1 0,1-1 0,-4 10 0,2-4 22,0 0 0,1 0 0,0 1 0,1 0-1,1-1 1,-1 17 0,2-27-35,0 0-1,0 0 1,0 0-1,0 0 1,0 0 0,0 0-1,0 0 1,1 1-1,-1-1 1,0 0 0,1 0-1,-1 0 1,1 0-1,-1 0 1,1 0-1,-1 0 1,1 0 0,0-1-1,-1 1 1,1 0-1,0 0 1,0 0 0,0-1-1,0 1 1,0 0-1,1 0 1,1 0 19,-1-1 1,1 1-1,-1-1 0,1 1 1,-1-1-1,0 0 1,1 0-1,-1 0 1,1-1-1,-1 1 0,5-2 1,2 0 110,-1-1-1,1 0 1,-1-1 0,0 0 0,15-9 0,0-4-55,0-2 0,-2 0 0,0-2 0,-1 0 0,-1-1 1,-1-1-1,-1 0 0,22-42 0,-38 64-75,-1 0-1,1 0 1,0 0 0,-1-1-1,1 1 1,-1 0-1,0 0 1,1 0 0,-1-1-1,0 1 1,0 0 0,0-1-1,0 1 1,0 0-1,0 0 1,0-1 0,0-1-1,-1 2 0,1 1 1,-1 0-1,1 0 0,-1-1 0,1 1 0,-1 0 0,1 0 0,-1 0 0,1 0 0,-1 0 1,1 0-1,-1-1 0,1 1 0,-1 0 0,0 1 0,1-1 0,-1 0 0,1 0 1,-1 0-1,1 0 0,-1 0 0,1 0 0,-1 1 0,1-1 0,-1 0 0,1 0 0,-1 1 1,-38 27-61,30-17 67,0 0-1,1 1 1,0 0 0,1 0-1,1 0 1,0 1-1,0 0 1,1 1-1,-5 24 1,7-26 10,1-1-1,1 0 1,0 1-1,0 0 1,1-1-1,1 1 1,0-1-1,0 1 1,1-1-1,1 0 1,0 0 0,7 18-1,-9-26 23,0 0 1,1-1-1,-1 1 1,1-1-1,0 1 0,-1-1 1,1 1-1,1-1 0,-1 0 1,0 0-1,0 0 1,1 0-1,-1 0 0,1-1 1,-1 1-1,1-1 0,0 0 1,0 0-1,0 1 0,0-2 1,-1 1-1,1 0 1,0-1-1,0 1 0,1-1 1,-1 0-1,0 0 0,0 0 1,0 0-1,0-1 1,5-1-1,-7-1-15,0 0 0,0 0 0,-1 0 1,1-1-1,-1 1 0,0 0 0,0-1 0,0 1 0,0 0 1,0 0-1,-1-1 0,-1-3 0,-4-9-247,-1 1 0,0 0-1,-1 1 1,-1 0 0,0 0 0,-1 0-1,-20-20 1,1 0 575,82 37-158,-33 3-1845,0-2 0,32 3 0,-14-7-2975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11915,'0'0'5606,"-41"50"-5446,41-37-1057,0-4-3075</inkml:trace>
  <inkml:trace contextRef="#ctx0" brushRef="#br0" timeOffset="1">53 180 11883,'0'0'10218,"3"35"-12492,9-35-3876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11787,'0'0'5798,"67"15"-6215,-37-15-1344,2 0-1474,-6-8-5862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11659,'0'0'5696,"11"-11"-5557,52-50-9,1 1 85,60-73 0,-131 145-141,1 1 0,1 0 0,1 1 0,0-1 0,-4 21 0,2-3-5,1-1 1,-1 44-1,6-73-128,0 0 0,0 1 1,0-1-1,0 1 1,0-1-1,1 1 0,-1-1 1,0 1-1,1-1 1,-1 0-1,1 1 0,-1-1 1,1 0-1,0 0 1,0 1-1,0-1 0,-1 0 1,1 0-1,0 0 1,0 0-1,0 0 0,1 0 1,-1 0-1,0 0 0,0 0 1,0-1-1,1 1 1,-1-1-1,0 1 0,1 0 1,-1-1-1,1 0 1,-1 1-1,0-1 0,1 0 1,-1 0-1,1 0 1,-1 0-1,1 0 0,-1 0 1,0 0-1,1 0 0,-1-1 1,1 1-1,-1-1 1,2 0-1,21-6-3688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16271,'0'0'7592,"45"32"-18611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8648,'0'0'11286,"4"10"-11110,-3-6-142,0 0 1,0 0-1,0 1 1,0-1 0,-1 0-1,0 0 1,0 1-1,0-1 1,0 0 0,0 0-1,-1 1 1,0-1-1,0 0 1,0 0 0,0 0-1,-1 0 1,0 0-1,0 0 1,0 0 0,0-1-1,0 1 1,-1-1-1,0 1 1,-5 5 0,-63 61 241,51-52-102,1 0 1,-17 22 0,35-39-175,0-1 0,1 1-1,-1-1 1,0 1 0,1 0-1,-1 0 1,1-1 0,-1 1 0,1 0-1,-1 0 1,1-1 0,0 1-1,-1 0 1,1 0 0,0 0 0,0 0-1,-1 0 1,1-1 0,0 1-1,0 0 1,0 0 0,0 0-1,0 0 1,0 0 0,0 0 0,1 0-1,-1-1 1,0 1 0,0 0-1,1 0 1,-1 0 0,1 0 0,-1-1-1,0 1 1,1 0 0,-1 0-1,1-1 1,0 1 0,-1 0-1,1-1 1,0 1 0,-1-1 0,1 1-1,0-1 1,0 1 0,-1-1-1,1 1 1,0-1 0,0 0 0,0 1-1,0-1 1,-1 0 0,1 0-1,2 1 1,7 1 25,0 0-1,1-1 1,19 1-1,-17-2 28,32 4-106,66 3-4990,-77-7 533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 11499,'0'0'2909,"-11"-1"-1724,6 1-1116,0-1 0,-1 1-1,1 0 1,0 0-1,-1 1 1,1-1-1,0 1 1,-1 0-1,1 1 1,0-1 0,0 1-1,0 0 1,0 0-1,0 1 1,1-1-1,-1 1 1,1 0-1,-8 8 1,2-2 24,1 1 0,0 1 0,1-1 0,-11 19 0,16-24 5,1-1 0,0 1 0,0-1 0,0 1 0,0 0 0,1 0 0,0 0 0,0-1 0,0 1 0,0 0 0,1 0 1,0 1-1,0-1 0,0 0 0,2 6 0,-1-9-50,1 0-1,-1 0 1,0 0 0,1 0-1,0-1 1,-1 1 0,1 0-1,0-1 1,0 0 0,0 1-1,0-1 1,0 0 0,0 0 0,0 0-1,1 0 1,-1 0 0,0-1-1,1 1 1,-1-1 0,0 1-1,1-1 1,-1 0 0,0 0-1,1 0 1,-1 0 0,1 0 0,2-1-1,8 0 167,-1 0-1,1-1 0,22-6 1,-19 2-98,0 0 1,0-1-1,-1-1 1,0-1-1,26-19 1,-35 25-45,-2-1 0,1 0 0,0 0 0,-1 0 0,1-1 0,-1 1 0,0-1 1,-1 0-1,1 0 0,-1-1 0,0 1 0,0-1 0,-1 1 0,0-1 0,0 0 0,0 0 0,-1 0 0,1 0 0,-1-10 0,-1 15-95,0 0 1,-1 0-1,0 0 0,1 0 0,-1 0 0,0 0 0,1 0 0,-1 0 0,0 0 1,0 0-1,0 1 0,0-1 0,0 0 0,1 1 0,-1-1 0,-1 1 0,1-1 1,0 1-1,0-1 0,0 1 0,0-1 0,0 1 0,0 0 0,0 0 0,-1 0 1,1 0-1,-2 0 0,-41-2-3290,37 2 1928,-23 0-3724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12107,'0'0'3908,"51"0"-3107,-7 0 32,12 0-33,17-2-159,4 0-385,3-1-256,-5 0 0,-8 0-416,-13 2-1250,-18-1-512,-20-2-192,-16-2-2819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9289,'0'0'7078,"83"9"-5956,-40-9-706,9 0-352,0 0-64,2 0-1441,-1-3-1762,-11-4-1282,0-5-3682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11115,'0'0'1462,"10"0"-394,19 4-729,0 1 1,0 2-1,0 0 0,-1 2 1,0 1-1,51 27 0,-77-36-307,0 0-1,-1 0 1,1 0-1,0 0 0,-1 0 1,1 0-1,-1 0 1,1 1-1,-1-1 0,1 0 1,-1 1-1,0-1 1,0 1-1,0 0 0,0-1 1,0 1-1,0 0 0,0 0 1,0-1-1,-1 1 1,1 0-1,-1 0 0,1 0 1,-1 0-1,0 0 1,0 0-1,0 0 0,0 0 1,0 0-1,0 0 1,0-1-1,-1 1 0,1 0 1,-1 0-1,1 0 1,-1 0-1,0 0 0,0-1 1,0 1-1,0 0 0,0-1 1,0 1-1,-3 2 1,-5 7 402,-2 0 0,1-1 0,-1 0 1,-23 14-1,20-14-570,-25 20 90,-35 26 250,24-26-4622,27-21-3840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11691,'0'0'3134,"2"11"-2200,6 136 2515,-8-146-3419,0 0 0,1-1 1,-1 1-1,0 0 0,1 0 1,-1 0-1,0 0 1,1 0-1,-1 0 0,1 0 1,0 0-1,-1-1 0,1 1 1,0 0-1,-1-1 1,1 1-1,0 0 0,0-1 1,0 1-1,-1-1 0,1 1 1,0-1-1,0 1 1,0-1-1,0 0 0,0 1 1,0-1-1,0 0 0,0 0 1,0 0-1,0 0 1,0 1-1,0-2 0,0 1 1,0 0-1,0 0 0,0 0 1,0 0-1,0-1 1,0 1-1,0 0 0,0-1 1,1 0-1,44-18 721,51-44-598,-64 39-158,54-28 1,-87 52 3,0-1 0,1 1 1,-1 0-1,0 0 0,1-1 0,-1 1 1,0 0-1,1 0 0,-1 0 0,1 0 1,-1 0-1,0 0 0,1-1 0,-1 1 0,1 0 1,-1 0-1,1 0 0,-1 0 0,0 0 1,1 1-1,-1-1 0,1 0 0,-1 0 1,0 0-1,1 0 0,-1 0 0,1 1 1,-1-1-1,0 0 0,1 0 0,-1 0 0,0 1 1,1-1-1,-1 0 0,1 1 0,1 18-64,-15 39-79,6-32 119,7-25 48,-1 0 0,1 0 0,0 0-1,0 1 1,0-1 0,0 0 0,0 0 0,0 0-1,0 0 1,0 0 0,0 0 0,0 0-1,0 0 1,1 0 0,-1 0 0,0 0 0,1 0-1,-1 0 1,1 0 0,-1 0 0,1 0-1,0 0 1,-1 0 0,1 0 0,0 0 0,0-1-1,-1 1 1,1 0 0,2 0 0,-1 0 49,1-1-1,0 0 1,0 1 0,0-1 0,-1-1 0,1 1 0,0 0 0,0-1-1,-1 1 1,1-1 0,0 0 0,3-1 0,4-3-46,0 0 1,0 0-1,0-1 1,-1 0-1,0-1 0,0 0 1,-1 0-1,0-1 1,12-14-1,-9 9-28,1 2 0,0-1 0,18-12 0,-33 62-526,-9 7 650,8-35-89,1-1-1,0 0 1,1 1 0,1-1-1,-1 1 1,1 0-1,1 0 1,0-1-1,1 17 1,0-25-22,-1 1-1,1-1 1,0 0 0,-1 0-1,1 0 1,0 1 0,0-1-1,0 0 1,0 0-1,0 0 1,0 0 0,0-1-1,0 1 1,0 0 0,0 0-1,1-1 1,-1 1 0,0 0-1,0-1 1,1 1-1,-1-1 1,0 0 0,1 1-1,-1-1 1,0 0 0,1 0-1,-1 0 1,1 0 0,-1 0-1,0 0 1,1 0-1,-1-1 1,1 1 0,-1 0-1,2-1 1,1 0-295,0 0 1,0 0-1,0 0 0,0-1 0,0 1 0,0-1 1,0 0-1,-1 0 0,1 0 0,4-5 0,10-18-5332,-3-12-3907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12460,'0'0'4836,"-26"66"-4772,41-48-160,15-1-1249,5-4-705,8-2-769,4-3-1280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104 203 5990,'0'0'6512,"-1"9"-5102,-3 2-841,-1 0-1,0 0 1,-1 0 0,0 0-1,0-1 1,-16 18 0,2 1 895,-4 16 278,19-19-1140,5-25-597,0-1 0,0 1 0,1-1 0,-1 1 0,0 0 0,0-1 0,0 1 0,1-1 0,-1 1 0,0-1 0,1 1 0,-1-1 0,0 1 0,1-1 0,-1 1 0,1-1 0,-1 1 0,1-1 0,-1 0 0,1 1 0,-1-1 0,1 0 0,-1 1 0,1-1 0,-1 0 0,1 0 0,-1 0 0,1 1 0,0-1 0,-1 0 0,2 0 0,7 1 87,-1-1 0,1 0 0,-1-1 0,1 1 0,0-2 1,-1 1-1,1-1 0,-1 0 0,0-1 0,12-5 0,-5 0-55,0 0 0,-1-1 0,0 0 0,24-22 0,-7 0-75,-2 0 0,-1-2 0,32-49 0,-54 74 34,36-61 3,-39 65-4,-1-1-1,0 1 1,0-1-1,0 1 1,0-1 0,-1 0-1,0 0 1,0 0 0,0 1-1,-1-1 1,1 0 0,-2-9-1,1 13-10,-1 0-1,1 1 1,-1-1-1,0 0 1,0 1-1,1-1 1,-1 0-1,0 1 1,0-1-1,0 1 0,0-1 1,0 1-1,0-1 1,0 1-1,0 0 1,0 0-1,0-1 1,0 1-1,0 0 1,0 0-1,0 0 1,0 0-1,0 0 1,0 0-1,0 0 1,0 0-1,0 1 0,0-1 1,0 0-1,0 1 1,0-1-1,1 1 1,-1-1-1,-1 1 1,-34 14-137,24-8 133,0 1-1,1 0 1,0 1 0,1 0 0,0 1 0,-14 16-1,20-21 6,0 0 0,0 1 0,0 0 0,1-1-1,0 1 1,0 0 0,0 1 0,1-1 0,0 0 0,0 1-1,1-1 1,0 1 0,0 0 0,0-1 0,1 12 0,1-14-82,0-1 0,0 0 0,0 1 0,0-1 0,1 0 0,-1 0 0,1 0 0,0 0 0,0 0 0,0 0 0,0 0 1,1-1-1,-1 1 0,1-1 0,-1 0 0,1 1 0,0-1 0,0 0 0,0-1 0,0 1 0,0-1 0,0 1 1,1-1-1,-1 0 0,5 1 0,12 3-730,-1-1 1,1 0-1,25 0 1,-23-2 27,-14-1 912,-1 0-1,0 0 1,1 1 0,-1 0 0,0 1 0,0-1 0,0 1 0,0 1 0,-1-1 0,8 6-1,-1-1 419,-10-6-483,1-1 0,0 0 0,-1 0-1,1 0 1,0-1 0,0 1 0,0-1 0,0 0 0,0 0 0,0 0-1,-1-1 1,1 1 0,0-1 0,0 0 0,0 0 0,-1 0 0,1-1-1,0 1 1,-1-1 0,6-3 0,10-6 95,-1 0-1,22-19 1,-36 27-135,20-15 10,-2-1-1,0-1 0,-1 0 0,-1-2 0,-1 0 1,-1-1-1,-1-1 0,18-36 0,-34 59-26,0 0 0,0-1 0,0 1 0,-1-1 0,1 0 0,0 1 0,-1-1 0,0 1 0,1-1 0,-1 0 0,0 1-1,0-1 1,0 0 0,0-1 0,0 3 0,-1-1 0,1 1-1,0 0 1,-1 0 0,1 0-1,0-1 1,-1 1 0,1 0-1,-1 0 1,1 0 0,0 0-1,-1 0 1,1 0 0,-1 0-1,1 0 1,-1 0 0,1 0-1,0 0 1,-1 0 0,1 0-1,-1 0 1,1 0 0,0 0-1,-1 1 1,1-1 0,0 0-1,-1 0 1,1 0 0,-1 1-1,1-1 1,0 0 0,-1 1-1,-37 32 54,28-20 69,1 1 1,0 1 0,1 0-1,0 0 1,2 1 0,0 0-1,0 0 1,1 0-1,2 1 1,-1-1 0,2 1-1,0 0 1,1 24 0,1-36-99,0-1 1,1 0 0,0 0-1,0 0 1,0 0 0,0 1-1,1-1 1,-1-1 0,1 1 0,0 0-1,0 0 1,0-1 0,1 1-1,-1-1 1,1 0 0,0 0-1,0 0 1,0 0 0,0 0-1,1 0 1,-1-1 0,1 0 0,0 0-1,-1 0 1,1 0 0,4 1-1,-2-1-549,-1 0 0,1 0 0,0-1 0,0 0 0,-1 0 0,11 0-1,-12-5-3813,-10-6 2160,-9-6 1080,-3 2 1338,-3 0 930,1-1 1,1-1 0,0 0-1,1-1 1,1-1 0,-26-35-1,43 53-1086,0-1 0,-1 1-1,1-1 1,0 1 0,-1-1-1,1 1 1,0-1-1,0 1 1,-1-1 0,1 1-1,0-1 1,0 1 0,0-1-1,0 1 1,0-1-1,0 1 1,0-1 0,0 0-1,0 1 1,0-1-1,0 1 1,0-1 0,0 1-1,0-1 1,1 1 0,-1-1-1,0 1 1,0-1-1,1 1 1,-1-1 0,0 1-1,1-1 1,0 0 0,21-6 637,43 10-1518,-51-2 722,115 8-6241,-53-8-214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9417,'10'-5'2995,"7"-4"-1767,0 1 1,1 1-1,20-5 1,-29 9-755,1 1 1,-1 0-1,0 1 0,0 0 0,1 0 1,-1 1-1,1 0 0,-1 1 1,17 3-1,-24-4-452,0 1 0,1 0 0,-1-1-1,0 1 1,0 0 0,0 0 0,0 0 0,0 1 0,0-1 0,0 0 0,0 1 0,-1-1-1,1 1 1,-1 0 0,1-1 0,-1 1 0,1 0 0,-1 0 0,0 0 0,0 0-1,0 0 1,0 0 0,0 0 0,0 1 0,-1-1 0,1 0 0,-1 0 0,0 1 0,1-1-1,-1 0 1,0 1 0,0-1 0,-1 0 0,1 0 0,0 1 0,-1-1 0,1 0 0,-1 0-1,0 1 1,0-1 0,-2 4 0,-1 5 32,-2-1 0,1 1 0,-1-1 0,-1 0 0,0 0 0,-13 14 0,-136 114 437,155-137-498,0-1-1,1 0 1,-1 1-1,0-1 1,1 1-1,-1-1 1,1 1-1,-1-1 1,1 1-1,-1-1 1,1 1-1,-1-1 1,1 1-1,-1 0 1,1-1-1,0 1 1,-1 0-1,1-1 1,0 1-1,0 0 1,0-1-1,-1 1 1,1 0-1,0 0 1,0-1-1,0 1 1,0 0-1,0-1 1,0 1-1,0 0 1,0 0-1,1-1 1,-1 1-1,0 0 1,0-1-1,1 1 1,-1 0-1,0 0 1,1-1-1,-1 1 1,0-1-1,1 1 0,-1 0 1,1-1-1,-1 1 1,1-1-1,0 1 1,-1-1-1,1 0 1,-1 1-1,1-1 1,0 0-1,-1 1 1,1-1-1,0 0 1,0 1-1,-1-1 1,1 0-1,0 0 1,-1 0-1,1 0 1,0 0-1,0 0 1,1 0-1,59 3-152,-52-3 88,48-2-2171,68-9 1,-4-12-7180,-58 6 192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69 4548,'0'0'6599,"-14"-9"-3893,5 3-2403,-1 1 0,0 0-1,-1 0 1,1 1 0,-1 1 0,0-1-1,1 2 1,-2-1 0,1 2 0,0-1-1,0 2 1,0-1 0,-12 2 0,12 1-68,1 0 1,-1 0-1,1 1 0,0 0 1,-15 8-1,21-10-134,1 1 0,-1 0 0,1 0-1,0 0 1,0 0 0,0 0-1,0 1 1,0-1 0,0 1 0,1 0-1,-1 0 1,1 0 0,0 0 0,0 0-1,0 0 1,0 1 0,0-1 0,1 1-1,-2 4 1,3-6-86,0-1-1,0 0 1,0 0-1,0 1 0,0-1 1,0 0-1,1 1 1,-1-1-1,0 0 1,1 0-1,-1 0 1,1 1-1,-1-1 1,1 0-1,-1 0 1,1 0-1,0 0 1,0 0-1,0 0 1,-1 0-1,1 0 1,0 0-1,0 0 1,0 0-1,0-1 1,1 1-1,-1 0 1,0-1-1,0 1 1,0-1-1,0 1 1,1-1-1,-1 0 1,0 0-1,0 1 1,3-1-1,55 3 592,-49-3-493,4 0-78,0-1 1,-1-1 0,0 0 0,1-1 0,-1 0 0,0-1 0,0 0 0,-1-1 0,22-13 0,0-2-162,-2-2 0,30-27 0,-56 44 75,-23 19-204,1 1 0,0 1 0,-14 18 0,25-28 237,-1 1 1,1 1 0,1-1-1,-1 1 1,1 0-1,1 0 1,-1 0 0,1 0-1,1 0 1,-4 17-1,6-24-75,0 0 0,0 0-1,0 1 1,1-1-1,-1 0 1,0 0 0,0 1-1,1-1 1,-1 0-1,1 0 1,-1 0 0,1 1-1,-1-1 1,1 0-1,0 0 1,0 0 0,-1 0-1,1 0 1,0 0-1,0-1 1,0 1 0,0 0-1,0 0 1,0-1-1,0 1 1,0 0 0,1-1-1,-1 1 1,0-1 0,0 1-1,0-1 1,1 0-1,-1 0 1,0 1 0,0-1-1,1 0 1,-1 0-1,0 0 1,1 0 0,-1-1-1,0 1 1,0 0-1,1 0 1,0-1 0,5 0-773,1 0 1,-1-1-1,0 0 1,0 0 0,0 0-1,11-6 1,21-18-6748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10954,'0'0'10784,"-4"12"-9401,-24 60 787,-18 49 2162,40-104-3947,1 1-1,1-1 0,1 1 0,-2 35 1,5-52-377,-1 0 1,1 0 0,0 0-1,0 0 1,0 0 0,1 0 0,-1 0-1,0 0 1,0 0 0,0 0-1,1 0 1,-1 0 0,0 0 0,1 0-1,-1 0 1,1-1 0,0 1-1,-1 0 1,1 0 0,-1 0 0,1-1-1,0 1 1,0 0 0,-1-1-1,1 1 1,0 0 0,0-1 0,0 1-1,0-1 1,1 1 0,1 0 2,0-1 0,0 0-1,-1 0 1,1 0 0,0 0 0,0-1 0,-1 1 0,1-1 0,0 0-1,-1 1 1,4-3 0,8-3-86,-1 0 1,-1-1-1,17-11 0,-9 8-65,-20 10 132,0 0-1,1 0 1,-1-1 0,0 1 0,0 0-1,1 0 1,-1 0 0,0 1-1,0-1 1,1 0 0,-1 0-1,0 0 1,0 0 0,1 0 0,-1 0-1,0 0 1,0 0 0,0 0-1,1 1 1,-1-1 0,0 0 0,0 0-1,0 0 1,1 0 0,-1 1-1,0-1 1,0 0 0,0 0-1,0 0 1,0 1 0,1-1 0,-1 0-1,0 0 1,0 1 0,0-1-1,0 0 1,0 1 0,0 2-23,0 1 0,-1-1 1,1 1-1,-1-1 0,0 1 1,0-1-1,0 1 0,-3 4 1,-12 25 4,11-24 1,0 0 0,1 1 0,0-1 1,0 1-1,1 0 0,0 0 0,-2 15 0,13-28-6712,1-11-1457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12172,'-8'4'1137,"-3"1"-727,1 1 1,0 0-1,0 1 1,1 0 0,0 1-1,0 0 1,1 0-1,-10 12 1,14-15-240,0 0 0,0 0 0,1 1 0,-1 0 0,1 0 0,0 0 0,1 0 0,-1 0 1,1 1-1,1-1 0,-1 1 0,1-1 0,0 1 0,1-1 0,-1 1 0,1 0 0,2 12 0,-2-17-173,1 1 1,0-1-1,0 1 1,0-1-1,0 1 1,0-1-1,0 0 1,0 1-1,1-1 1,-1 0-1,1 0 1,0 0-1,-1 0 1,1 0-1,0-1 1,0 1-1,1 0 1,-1-1-1,4 2 1,-1 0-8,1-1 1,0 0-1,0 0 1,0 0-1,0-1 1,1 0-1,-1 0 1,7-1-1,12 0-42,0-2 1,0 0-1,27-8 0,-47 9 41,13-3-66,-11 2 76,-1 0-1,1 1 1,1-1 0,-1 1-1,0 1 1,0-1-1,0 1 1,0 0-1,0 1 1,10 2 0,-16-2 26,0 0 0,0 0 0,0 0 1,0 0-1,-1 0 0,1 0 0,0 1 1,-1-1-1,1 0 0,-1 1 0,1-1 1,-1 0-1,0 1 0,1-1 0,-1 1 1,0-1-1,0 0 0,0 1 0,0-1 1,0 1-1,0-1 0,-1 0 0,1 1 1,0-1-1,-1 1 0,1-1 0,-1 0 0,1 0 1,-2 3-1,-19 39 564,4-21-381,11-17-118,1 1 1,1 0 0,-1 0 0,1 0 0,0 1-1,0 0 1,1-1 0,0 1 0,-5 14-1,10-20-114,-1 0 0,1-1 0,0 1 0,-1-1 0,1 1 0,-1-1-1,1 0 1,0 1 0,-1-1 0,1 0 0,0 0 0,-1 0 0,1 0-1,0-1 1,-1 1 0,1 0 0,1-1 0,3-1-509,0 1 1,-1-1 0,1 0-1,-1-1 1,1 1-1,-1-1 1,0 0-1,7-6 1,23-18-4317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13100,'0'0'3972,"-58"63"-2563,42-33-287,4 1-514,1 1 33,6-2-257,3-1-160,2 0-128,0-4-64,0 0-128,7-4 64,4-2-608,4-2-962,0-8-1409,6-6-448,-3-3-1281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 11211,'0'0'7831,"-5"9"-7206,-14 25-364,19-34-256,0 1 0,0-1 0,0 1-1,0-1 1,0 1 0,0-1 0,0 1 0,0-1 0,0 1-1,0 0 1,0-1 0,0 1 0,0-1 0,1 1-1,-1-1 1,0 1 0,0-1 0,1 1 0,-1-1 0,0 1-1,1-1 1,-1 0 0,0 1 0,1-1 0,-1 1-1,0-1 1,1 0 0,-1 1 0,1-1 0,-1 0-1,1 1 1,-1-1 0,1 0 0,-1 0 0,1 0 0,-1 0-1,1 1 1,-1-1 0,1 0 0,0 0 0,-1 0-1,1 0 1,0 0 0,29 1 138,-25-1-119,1 0 36,0-1 1,0 0-1,0 0 0,0 0 0,0 0 0,0-1 0,0 0 0,-1 0 1,1-1-1,-1 0 0,1 0 0,-1 0 0,0 0 0,0-1 1,0 0-1,-1 0 0,1 0 0,-1-1 0,0 1 0,0-1 1,-1 0-1,0 0 0,1 0 0,-2-1 0,4-6 0,-6 12-59,0-1 0,0 1 1,0 0-1,0 0 0,0 0 0,0-1 0,0 1 0,0 0 0,0 0 0,0 0 0,0-1 0,0 1 0,-1 0 0,1 0 0,0 0 0,0-1 0,0 1 0,0 0 0,0 0 0,-1 0 0,1 0 0,0 0 0,0-1 0,0 1 1,0 0-1,-1 0 0,1 0 0,0 0 0,0 0 0,0 0 0,-1 0 0,1 0 0,0 0 0,0 0 0,0 0 0,-1 0 0,1 0 0,0 0 0,0 0 0,0 0 0,-1 0 0,1 0 0,0 0 0,0 0 0,0 0 1,-1 0-1,1 0 0,0 0 0,0 0 0,0 0 0,-1 1 0,1-1 0,0 0 0,0 0 0,0 0 0,-1 0 0,-12 7-13,5-2 66,1 1 0,0 0 0,0 0-1,1 1 1,-1-1 0,1 2 0,1-1-1,0 1 1,0-1 0,0 1 0,1 1-1,0-1 1,1 1 0,-5 15 0,8-24-40,0 1 1,0 0-1,0 0 1,0 0 0,0-1-1,0 1 1,0 0 0,0 0-1,1-1 1,-1 1 0,0 0-1,0 0 1,1-1 0,-1 1-1,0 0 1,1 0-1,-1-1 1,1 1 0,-1-1-1,1 1 1,-1 0 0,1-1-1,0 1 1,-1-1 0,1 1-1,0-1 1,0 1 0,28 6 192,30-10 46,-38-3-309,0 0 1,-1-1-1,0-2 1,0 0-1,-1-1 1,0 0-1,-1-2 1,20-15-1,25-15-432,-62 47-1983,-10 14 2005,-11 16 766,17-31-253,1 1 0,-1-1 0,1 1 0,0-1 0,0 1 0,0 0 0,1-1 0,-1 1 0,1 0 0,0 0 0,1 0 1,-1 0-1,1 6 0,1-9-45,0 0-1,0 0 1,0 0 0,0 0 0,0 0 0,0 0 0,0 0 0,0 0 0,1-1 0,-1 1 0,1 0 0,-1-1 0,1 1 0,0-1 0,0 0 0,-1 0 0,1 0-1,0 0 1,0 0 0,0 0 0,0 0 0,0 0 0,1-1 0,-1 1 0,0-1 0,0 0 0,0 1 0,0-1 0,1 0 0,-1 0 0,3-1 0,52 0-6211,-30-5-2092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575 186 10154,'0'-9'1452,"0"-4"-1006,-1 0 0,0 0 1,0 0-1,-2 0 0,0 1 1,0-1-1,-1 1 0,-6-14 1,8 23-399,1-1 1,-1 1 0,0 0 0,0 1 0,0-1 0,0 0 0,0 0 0,-1 1 0,1 0 0,-1-1 0,0 1 0,0 0 0,0 0 0,0 0 0,0 1 0,0-1 0,0 1-1,0 0 1,-1 0 0,1 0 0,0 0 0,-1 0 0,1 1 0,-1-1 0,1 1 0,-1 0 0,1 0 0,-1 1 0,1-1 0,-1 1 0,1-1 0,0 1 0,-1 0 0,1 0-1,0 1 1,-1-1 0,1 1 0,-3 2 0,-12 5-1,1 2 1,0 0-1,1 0 0,0 2 0,0 0 0,-13 16 0,-76 95 117,77-87-94,3 1 1,1 1-1,2 1 1,2 1-1,-28 80 1,41-101-64,1 1 1,1-1-1,1 1 0,1 1 1,1-1-1,0 0 1,2 1-1,1-1 1,0 1-1,1-1 0,2 0 1,0 0-1,1 0 1,13 33-1,-3-23-166,0 0 0,2-1 0,2-1 0,0-1 0,40 44 0,-48-61 34,-1-2 0,1 1 0,1-1 0,0-1 0,0 0 0,0 0 0,15 5 0,-18-10 124,0 1-1,-1-2 0,1 1 1,1-1-1,-1-1 0,0 0 1,0 0-1,1-1 0,-1 0 1,0 0-1,1-1 0,8-2 1,-8 0 210,0 0 1,-1-1 0,1-1-1,-1 1 1,0-1 0,-1-1-1,1 0 1,-1 0-1,0 0 1,9-11 0,14-14 603,26-37 0,-48 57-643,62-76 835,93-151 1,-146 207-966,-1 0 0,-1-1 0,-2-1 0,-2-1 0,-1 0 0,-1 0 0,-2-1 0,-1 0 0,2-39 0,-9 63-49,1-1 0,-2 1 0,1 0-1,-1-1 1,-1 1 0,0 0 0,-1 0 0,0 0-1,-1 0 1,0 0 0,-1 1 0,-6-13 0,6 17 7,-1-1 0,1 0 0,-1 1 0,0 0 0,-1 1 0,1-1 0,-1 1 0,0 1 1,0-1-1,-1 1 0,1 0 0,-1 1 0,0 0 0,0 0 0,0 0 0,0 1 0,-9-1 0,-6 0-86,1 0 0,0 2 0,0 1-1,-1 0 1,1 2 0,0 0 0,-26 7-1,-148 51-7824,186-57 7154,-43 15-5851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12684,'0'0'993,"-9"0"320,-4 19-1089,0 10 161,-6 8 512,-2 9-161,1 3-415,3 4-161,4-6 0,2-2-64,5-7-96,6-8-448,0-9-1154,-4-11-576,-1-9-2627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 12011,'0'0'1282,"9"-2"-562,-1 0-582,1 1 0,0-1 0,0 2 0,-1-1 1,1 1-1,12 2 0,-18-2-108,0 1-1,-1-1 1,1 1 0,-1 0 0,1-1 0,0 1 0,-1 0 0,0 1 0,1-1 0,-1 0-1,0 1 1,1-1 0,-1 1 0,0 0 0,0 0 0,0 0 0,-1 0 0,1 0 0,0 0-1,-1 0 1,1 0 0,-1 1 0,0-1 0,0 1 0,0-1 0,0 1 0,0-1 0,0 1-1,0 5 1,-1-3 133,0 1 0,0-1 0,-1 1 0,1-1-1,-1 1 1,0-1 0,-1 1 0,1-1 0,-1 0-1,0 0 1,-5 8 0,4-8-76,0 1 0,1 0 1,0 0-1,0-1 0,0 1 0,1 0 1,0 0-1,-1 8 0,3-11-117,-1-1-1,1 1 1,-1-1 0,1 1 0,0-1 0,0 1-1,0-1 1,0 0 0,0 0 0,1 1-1,-1-1 1,1 0 0,-1 0 0,1 0-1,0-1 1,3 4 0,42 29-23,-14-11-170,-30-20 262,0 0 1,1 0 0,-2 0-1,1 0 1,0 1-1,0-1 1,-1 1-1,0-1 1,0 1-1,0 0 1,0 0 0,0 0-1,-1 0 1,0 0-1,0 0 1,0 1-1,0-1 1,-1 0-1,1 1 1,-1-1 0,0 0-1,-1 1 1,1-1-1,-1 0 1,0 0-1,0 1 1,0-1 0,0 0-1,-1 0 1,0 0-1,1 0 1,-2-1-1,1 1 1,0 0-1,-1-1 1,1 1 0,-1-1-1,-6 6 1,-1 0 440,-1 1 0,0-1 0,-1 0 0,0-1 0,0-1 0,0 0 0,-1-1 0,0 0 1,0-1-1,-1 0 0,0-1 0,1 0 0,-1-1 0,-26 1 0,39-4-575,0 0 0,0 0 0,0 0 0,1 0 0,-1-1 0,0 1 0,0 0 0,1-1 0,-1 1 0,0-1 0,1 1 0,-1-1 0,0 1 0,1-1 0,-1 1 0,0-1 0,1 0 0,-1 1 0,1-1 0,0 0 0,-1 1 0,1-1 0,-1 0 0,1 0 0,0 0 0,0 1 0,-1-1 0,1 0 0,0 0 0,0 0 0,0 1 0,0-1 0,0 0 0,0-1 0,3-31-7625,8 7-853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15663,'0'0'5125,"-47"60"-4773,42-41-320,5 3-705,0-9-2434,7-4-800,14-8-7848</inkml:trace>
  <inkml:trace contextRef="#ctx0" brushRef="#br0" timeOffset="1">94 270 13997,'0'0'4388,"-56"45"-2626,47-33-257,3-2-960,6-5-641,13-9-7880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13229,'0'0'3016,"-11"1"-838,5 0-2116,0 0 1,0 0 0,1 1 0,-1-1-1,0 2 1,1-1 0,-1 0 0,1 1-1,-1 0 1,1 1 0,0-1-1,1 1 1,-1 0 0,1 0 0,-1 0-1,1 0 1,0 1 0,1 0 0,-4 5-1,2-3-61,0 1-1,0-1 1,1 1-1,0 0 0,0 0 1,1 0-1,0 1 1,0 0-1,1-1 0,0 1 1,1 0-1,-1 15 1,2-23-17,0-1 0,0 1 0,1 0 0,-1 0 0,0 0 0,1 0 0,-1 0 0,0-1 0,1 1 0,-1 0 0,1 0 0,-1 0 0,1-1 1,-1 1-1,1 0 0,0-1 0,-1 1 0,1-1 0,0 1 0,0-1 0,-1 1 0,1-1 0,0 1 0,0-1 0,0 0 0,1 1 0,34 3 14,-23-5-8,1 0-1,-1-1 0,17-5 1,15-12-615,-37 15 510,0 0-1,1 0 1,-1 1-1,1 0 1,0 0-1,0 1 1,16-1-1,-24 3 100,0 0 0,0 0 0,0 1-1,0-1 1,0 1 0,0-1 0,0 1 0,-1-1-1,1 1 1,0 0 0,0-1 0,-1 1-1,1 0 1,0-1 0,-1 1 0,1 0-1,0 0 1,-1 0 0,1 0 0,-1 0 0,0 0-1,1 0 1,-1-1 0,0 1 0,1 0-1,-1 0 1,0 0 0,0 0 0,0 2-1,2 35-149,-2-35 189,1 21 345,-2 1-1,0-1 0,-2 0 0,-10 44 0,12-63-198,-1 0 0,1 0 0,-1 0 0,0-1 1,0 1-1,-1 0 0,1-1 0,-1 0 0,0 1 0,-1-1 0,1-1 0,0 1 0,-1 0 0,0-1 0,0 1 0,0-1 0,0-1 0,-1 1 1,1 0-1,-1-1 0,0 0 0,1 0 0,-1 0 0,0-1 0,0 0 0,0 0 0,0 0 0,0 0 0,-10-1 0,14 0-143,-1 0-1,0 0 1,0 0-1,1-1 0,-1 1 1,0-1-1,1 1 1,-1-1-1,0 0 0,1 1 1,-1-1-1,1 0 1,0 0-1,-1 0 0,1 0 1,-1 0-1,1-1 1,0 1-1,0 0 1,0-1-1,-1-1 0,-1-2-59,0 0-1,1 0 1,0 0-1,0 0 0,0 0 1,-2-10-1,1-7-854,1 1 1,0-32-1,2 52 820,0 0 49,0-3-391,-1 1-1,1-1 1,0 0-1,0 0 1,1 0-1,-1 0 1,1 0-1,0 0 1,0 1 0,0-1-1,1 0 1,-1 1-1,1-1 1,0 1-1,0-1 1,2-2-1,13-12-3202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43 13261,'0'0'9134,"3"-4"-9535,16-24 905,-9 18-856,-14 25-2496,-28 41 2211,27-49 749,0 0 1,0 1 0,1-1 0,0 1 0,0 0-1,0 0 1,1 1 0,1-1 0,-1 0 0,-1 12 0,28-18-364,-17-2 30,-1 0 1,1-1 0,-1 0 0,1 0-1,-1-1 1,9-3 0,36-21-4890,-10 0-1835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7175,'0'0'4308,"-10"11"-2488,-28 32-394,36-41-1381,0 1 0,1-1 0,-1 1 0,0-1 0,1 1 0,0-1 0,0 1 1,-1 0-1,2 0 0,-1 0 0,0-1 0,0 1 0,1 0 0,0 0 0,0 0 1,-1 0-1,2 0 0,-1 0 0,0 0 0,1 0 0,-1 0 0,1 0 0,1 3 0,2 2-38,0 0 0,1 0 0,0 0 0,0-1 0,13 13 0,11 18 160,-26-31-131,-1 0-1,1 0 0,-1 0 1,0 0-1,-1 0 0,0 1 0,0-1 1,-1 1-1,0-1 0,0 1 1,0-1-1,-1 1 0,0-1 0,-1 1 1,0-1-1,0 0 0,0 0 1,-1 0-1,-5 10 0,1-4 254,0-1 1,-1 0-1,0 0 0,-1 0 0,0-1 1,-1 0-1,0-1 0,-1 0 0,-16 11 1,26-20-203,0 0 0,0 0 0,0 0 1,0-1-1,0 1 0,0 0 0,0-1 1,0 1-1,0 0 0,0-1 1,0 0-1,0 1 0,0-1 0,-1 0 1,1 1-1,0-1 0,0 0 1,-1 0-1,1 0 0,0 0 0,0 0 1,-1 0-1,1 0 0,0-1 0,-2 0 1,2 0-55,0 0 0,1 0 1,-1 0-1,0 0 0,1 0 1,-1-1-1,1 1 0,-1 0 1,1-1-1,0 1 0,-1 0 0,1-1 1,0 1-1,0 0 0,0-1 1,0 1-1,0 0 0,1-3 1,0-7-194,1-1 0,1 1 0,0 0 1,6-15-1,13-17-2037,1 0 0,2 2 0,2 1 0,44-52 0,16-6 1720,-67 81 1560,-20 29 793,-21 37 855,19-46-2735,-1 2 403,1 1 0,-1-1 0,1 0 0,0 1 0,0 0-1,1-1 1,-2 12 0,3-16-380,1 1 1,-1-1-1,1 1 0,-1-1 0,1 1 0,-1-1 0,1 0 0,0 1 0,0-1 0,-1 0 0,1 0 0,0 0 0,0 1 1,0-1-1,0 0 0,1 0 0,-1 0 0,0 0 0,0-1 0,1 1 0,-1 0 0,0-1 0,1 1 0,-1 0 1,1-1-1,-1 0 0,1 1 0,-1-1 0,1 0 0,-1 0 0,1 0 0,-1 0 0,1 0 0,1 0 0,7 1-483,0 0 0,0 0-1,0-1 1,0 0-1,0-1 1,0 0-1,0-1 1,-1 0-1,13-4 1,19-15-4223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68 14125,'0'0'14232,"9"3"-12422,31 9-598,-38-12-1179,0 1 1,0-1-1,0 0 0,0 0 1,0 1-1,0-2 1,1 1-1,-1 0 0,0 0 1,0-1-1,0 1 0,0-1 1,0 1-1,0-1 0,0 0 1,0 0-1,0 0 1,-1 0-1,1 0 0,0 0 1,0-1-1,-1 1 0,1 0 1,-1-1-1,1 1 0,-1-1 1,2-2-1,-1 1 0,-1 0-1,1 0 0,0 0 1,-1 0-1,0-1 1,0 1-1,0 0 1,0-1-1,0 1 0,-1-1 1,1 1-1,-1-1 1,0-4-1,0 7-62,-1 1 0,1-1 0,-1 0 0,1 1 0,-1-1 1,1 0-1,-1 1 0,1-1 0,-1 1 0,0-1 0,1 1 0,-1-1 0,0 1 0,1 0 0,-1-1 0,0 1 1,1 0-1,-1-1 0,0 1 0,0 0 0,0 0 0,1 0 0,-1 0 0,0 0 0,0 0 0,0 0 0,1 0 0,-1 0 1,0 0-1,0 0 0,1 0 0,-1 0 0,-1 1 0,-29 9-1323,24-5 1335,1 1 0,0 1 0,0-1 1,1 1-1,0 0 0,0 1 0,0-1 0,1 1 1,0 0-1,1 0 0,0 0 0,0 0 0,0 0 1,1 1-1,1-1 0,-1 1 0,1 12 0,1-20 23,0 0 0,0 0 0,0 0 0,0 1 0,0-1-1,0 0 1,1 0 0,-1 0 0,0 1 0,1-1 0,-1 0-1,1 0 1,-1 0 0,1 0 0,0 0 0,0 0 0,-1 0-1,1 0 1,0 0 0,0 0 0,0-1 0,0 1-1,0 0 1,0-1 0,0 1 0,1 1 0,2-1 19,-1-1-1,0 1 1,0 0 0,0-1 0,0 1-1,0-1 1,1 0 0,-1 0-1,0-1 1,4 0 0,3 0 33,-1-1 0,1-1 0,-1 0 0,0 0 0,0-1 0,10-6 0,58-45 161,-70 50-339,0-1 1,-1 0 0,1-1-1,-1 0 1,-1 1 0,1-2-1,-1 1 1,6-13 0,-28 40-2593,-9 14 2853,22-27-165,-2 3 250,1-1 0,0 1 0,0-1 0,1 1 0,0 1 0,1-1 0,0 0 1,1 1-1,-2 13 0,4-23-220,0-1 0,0 1 0,0 0 0,1-1 0,-1 1 0,0-1-1,0 1 1,1-1 0,-1 1 0,0-1 0,0 1 0,1-1 0,-1 1 0,1-1 0,-1 1 0,1-1 0,-1 1 0,0-1 0,1 0 0,0 1 0,-1-1 0,1 0 0,-1 1 0,1-1 0,-1 0 0,1 0 0,-1 1 0,1-1 0,0 0 0,-1 0 0,1 0 0,0 0 0,-1 0 0,1 0 0,-1 0 0,1 0 0,0 0 0,-1 0-1,1 0 1,-1-1 0,1 1 0,0 0 0,0-1 0,29-12-1088,-23 6-543,1 0 0,-2-1 0,1 0 0,7-13 0,-13 19 1284,24-35-8221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7239,'-8'10'3128,"3"-5"-2776,-8 12 454,0 0 1,1 1-1,-10 20 0,20-35-756,-1 1 0,1 0 0,0 0 0,1-1 1,-1 1-1,1 0 0,0 0 0,0 1 0,0-1 1,0 0-1,1 0 0,0 0 0,-1 1 0,2-1 1,-1 0-1,0 0 0,1 0 0,0 1 0,0-1 0,0 0 1,0 0-1,1 0 0,0 0 0,4 6 0,-4-7-26,2 0-1,-1-1 1,0 0-1,0 1 1,1-1-1,-1 0 0,1-1 1,0 1-1,-1-1 1,1 0-1,0 0 1,0 0-1,0 0 1,7 0-1,64 0 120,-47-2-365,77-2-841,-104 4 1088,-1-1 0,0 0 0,1 0 0,-1 1-1,0-1 1,1 0 0,-1 0 0,0 1 0,0-1-1,1 0 1,-1 1 0,0-1 0,0 1 0,1-1 0,-1 0-1,0 1 1,0-1 0,0 1 0,0-1 0,0 1-1,1-1 1,-1 0 0,0 1 0,0-1 0,0 1-1,0-1 1,0 1 0,-1-1 0,1 0 0,0 1 0,0-1-1,0 1 1,0-1 0,0 1 0,-1-1 0,1 0-1,0 1 1,0-1 0,-1 1 0,-7 17 1673,-3-6-677,1-1-1,-1-1 1,-25 19-1,1 1 199,26-25-2005,11-15-457,15-21-2142,-15 27 2617,16-30-4175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2883,'0'0'5354,"0"9"-2418,-1 3-2207,0-8-441,0 0-1,1 0 1,0 0-1,0 0 1,0 0-1,0 0 0,1-1 1,-1 1-1,3 7 1,-2-10-111,0 0 0,0 0 0,0-1 1,0 1-1,1 0 0,-1 0 0,0-1 1,0 1-1,1-1 0,-1 1 0,0-1 1,1 1-1,-1-1 0,0 0 0,1 0 1,-1 0-1,1 0 0,-1 0 0,0 0 1,1 0-1,1 0 0,31-3 1118,-23 0-1165,0-1 0,0 1 0,17-10 0,-20 9-128,0 0 1,0 1 0,0 0 0,0 0-1,0 1 1,1 0 0,-1 0 0,9 0-1,-15 3 5,-1 0 1,0 0-1,0-1 0,0 1 0,0 0 0,0 0 0,-1 0 0,1 1 0,0-1 0,0 0 0,-1 0 0,1 0 0,-1 0 1,1 1-1,-1-1 0,1 0 0,-1 1 0,0-1 0,1 0 0,-1 1 0,0-1 0,0 0 0,0 1 0,0-1 0,0 0 0,-1 1 1,1 1-1,-1-1 69,1 0 0,0 1 0,0-1 0,0 0 0,0 1 1,1-1-1,-1 0 0,1 1 0,-1-1 0,1 0 0,0 0 1,0 0-1,0 1 0,0-1 0,0 0 0,0 0 0,1 0 1,-1-1-1,0 1 0,1 0 0,2 1 0,1-1 36,1-1-1,0 0 0,0 0 1,0 0-1,1-1 1,-1 0-1,0 0 0,0-1 1,0 0-1,0 0 0,0 0 1,0 0-1,-1-1 1,1 0-1,9-5 0,35-21-1146,-11-4-3486,-15 5-3524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12812,'0'0'4452,"-36"80"-3042,12-36-161,-4 8-416,0 4 128,2 2-97,-2-6-191,7-2-449,5-11-160,10-12-64,6-12-32,0-11-640,22-4-834,3-26-576,10-12-2498,3-15-3748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10698,'-4'8'1735,"-10"19"-422,-8 15 768,-28 80 0,45-109-2007,1 0 1,1 0-1,0 1 1,1-1-1,1 1 1,0-1-1,0 1 1,2 0-1,0 0 1,0-1-1,5 18 1,-2-15-1109,-21-44-10178,-50-41 13059,42 45 2925,-29-35 1,55 58-4659,0 0 1,0 1 0,-1-1 0,1 1 0,0-1 0,0 1-1,0-1 1,0 1 0,-1-1 0,1 1 0,0 0 0,0-1-1,0 1 1,0 0 0,0 0 0,0 0 0,0 0 0,0 0-1,0 0 1,0 0 0,0 0 0,0 0 0,1 1 0,39-2-1068,-39 1 959,92 0-6657,-35 0-529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60 10090,'0'0'2695,"10"-8"-613,-6 5-1883,2-3 167,0 1 0,0 1 0,1-1 0,0 1 0,0 0 0,0 0 0,0 1 0,0 0 0,1 1 0,0-1 0,13-1 0,-19 3-256,1 1-1,-1 0 1,0 0-1,1 0 1,-1 0-1,0 0 1,1 0-1,-1 1 0,0-1 1,1 1-1,-1-1 1,0 1-1,0 0 1,0 0-1,0 0 1,0 0-1,0 0 0,0 1 1,4 2-1,-5-1-73,0-1 1,0 1-1,0 0 0,0-1 0,0 1 0,0 0 0,-1 0 0,1 0 0,-1-1 0,0 1 0,0 0 1,0 0-1,0 0 0,-1 0 0,1-1 0,-2 5 0,0 3 83,-1 0 0,0-1 0,0 0 0,-1 1 0,0-1 0,-1-1 0,-10 16 0,-51 57 317,10-13 141,55-68-566,1 1 0,-1 0 1,0 0-1,1 0 1,-1 0-1,1 0 0,-1 0 1,1 0-1,-1 0 1,1 0-1,0 0 0,0 0 1,-1 0-1,1 0 1,0 1-1,0-1 1,0 0-1,0 1 0,1-1-8,-1 0 0,0-1-1,1 1 1,-1-1 0,1 1-1,-1-1 1,1 1 0,-1-1-1,1 1 1,-1-1 0,1 1-1,-1-1 1,1 1 0,-1-1-1,1 0 1,0 0 0,-1 1-1,1-1 1,0 0 0,-1 0-1,2 1 1,48-1 7,-32-2 100,4 2-216,0-1 0,0-1 0,32-8 0,-43 7-671,0-1 0,0 1 0,0-2 0,18-10 1,-27 15 398,-1-1 1,0 0-1,1 0 1,-1 0-1,0 0 1,0 0-1,0 0 1,1 0-1,-1 0 1,0-1-1,-1 1 1,1 0-1,0-1 1,0 1 0,0 0-1,-1-1 1,1 1-1,-1-1 1,1 1-1,-1-1 1,0 1-1,1-1 1,-1-2-1,0-13-9081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7911,'0'0'8456,"48"-1"-8327,1 1-1507,7 0-1056,-2-1-2819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81 9033,'-10'3'2172,"-4"2"-1490,1 1 0,0 0-1,0 1 1,1 0 0,-18 14 0,24-17-385,0 1 1,0 0-1,1 0 0,0 0 1,0 1-1,0 0 1,0 0-1,1 0 1,0 0-1,0 1 1,1 0-1,0 0 0,0 0 1,-2 8-1,5-14-288,-1 0 0,1 0 0,0-1 0,0 1 0,0 0-1,0 0 1,0 0 0,0-1 0,0 1 0,0 0 0,0 0 0,0 0-1,1-1 1,-1 1 0,0 0 0,1 0 0,-1-1 0,0 1 0,1 0-1,-1-1 1,1 1 0,-1 0 0,1-1 0,-1 1 0,1 0 0,-1-1-1,1 1 1,0-1 0,0 1 0,26 3 143,-19-6-110,1 1 1,-1-1-1,0 0 1,0-1-1,8-3 1,5-8-172,-1-1 1,0-1-1,-1-1 1,-1 0-1,-1-1 1,22-30-1,-31 38-738,-27 33 975,-25 40-1,40-57-34,1-1 0,0 1 0,0-1 0,0 1 0,1 0-1,0 0 1,0 0 0,0 1 0,1-1 0,0 0 0,0 0-1,0 1 1,1-1 0,1 12 0,-1-17-69,1 0 0,-1-1-1,1 1 1,0 0 0,-1-1 0,1 1 0,0-1 0,-1 1 0,1-1 0,0 1-1,0-1 1,0 1 0,-1-1 0,1 0 0,0 1 0,0-1 0,0 0-1,0 0 1,0 0 0,-1 0 0,1 1 0,0-1 0,0 0 0,0-1 0,0 1-1,0 0 1,1 0 0,27-6 187,-14 0-323,0-1 1,-1 0-1,1-1 0,-2-1 1,1 0-1,-1-1 0,13-13 1,79-84-2686,-97 98 2699,2-2 97,0-1 0,0 0-1,-1-1 1,8-14-1,-17 27 51,0 0-1,-1 0 0,1 0 0,0 0 1,0 0-1,0 0 0,-1 0 1,1 0-1,0 0 0,0 0 1,0 0-1,-1 0 0,1 0 0,0 0 1,0 0-1,-1 0 0,1 0 1,0 0-1,0 0 0,0 0 1,0-1-1,-1 1 0,1 0 0,0 0 1,0 0-1,0 0 0,0 0 1,-1-1-1,1 1 0,0 0 0,0 0 1,0 0-1,0 0 0,0-1 1,0 1-1,0 0 0,-1 0 1,1 0-1,0 0 0,0-1 0,0 1 1,0 0-1,0 0 0,0-1 1,0 1-1,0 0 0,0 0 1,0 0-1,0-1 0,0 1 0,0 0 1,0 0-1,0 0 0,1-1 1,-1 1-1,0 0 0,0 0 0,0 0 1,0 0-1,0-1 0,1 1 1,-17 8 752,1 5-484,0 0 0,1 0 0,1 1 0,0 1 0,1 0 0,1 1 0,-16 29 0,25-42-280,1 0 0,-1-1-1,1 1 1,0 0 0,0 0 0,0 0 0,0 0 0,1 0 0,-1 0 0,1 0 0,0 0 0,0 0 0,0 0 0,0 0 0,0 1 0,1-1 0,0 0 0,-1 0 0,1 0 0,0-1 0,0 1 0,1 0-1,-1 0 1,1 0 0,-1-1 0,4 5 0,8 17 150,-12-20-164,1 1 1,-1-1-1,0 0 0,-1 1 0,1-1 0,-1 1 0,0-1 1,0 7-1,0 0 96,0-11-199,0 1-1,0-1 0,1 0 0,-1 1 0,0-1 1,1 1-1,-1-1 0,1 0 0,-1 1 1,0-1-1,1 0 0,-1 0 0,1 1 0,-1-1 1,1 0-1,-1 0 0,1 0 0,-1 0 1,1 1-1,-1-1 0,1 0 0,-1 0 0,1 0 1,-1 0-1,1 0 0,-1 0 0,1 0 1,-1 0-1,1 0 0,-1-1 0,1 1 0,-1 0 1,0 0-1,1 0 0,-1-1 0,1 1 1,-1 0-1,1 0 0,-1-1 0,1 1 0,10-13-4249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4901,'0'1'12360,"-6"13"-11839,-48 185 2977,41-140-2594,-40 111 1,53-170-894,0 0 1,0 0 0,1 0 0,-1 0 0,0 0 0,0 0 0,0 0-1,0-1 1,0 1 0,0 0 0,0 0 0,0 0 0,1 0 0,-1 0-1,0 0 1,0 0 0,0 0 0,0 0 0,0 0 0,1 0 0,-1 0-1,0 0 1,0 0 0,0 0 0,0 0 0,0 0 0,0 0 0,1 0 0,-1 0-1,0 0 1,0 0 0,0 0 0,0 0 0,0 0 0,0 0 0,1 1-1,-1-1 1,0 0 0,0 0 0,0 0 0,0 0 0,0 0 0,0 0-1,0 0 1,0 0 0,0 1 0,0-1 0,1 0 0,-1 0 0,0 0 0,0 0-1,0 0 1,0 0 0,0 1 0,0-1 0,0 0 0,0 0 0,0 0-1,0 0 1,0 0 0,0 0 0,0 1 0,0-1 0,0 0 0,0 0-1,-1 0 1,21-10 217,21-18-221,-41 28 1,26-21-235,-18 14 149,-1 1 0,1 0 0,0 0 0,1 1-1,-1 0 1,1 0 0,10-3 0,-18 9 61,-1-1 1,1 1-1,-1 0 1,1-1-1,-1 1 1,1 0-1,-1 0 1,0-1-1,0 1 1,1 0-1,-1 0 1,0 0-1,0-1 0,0 1 1,0 0-1,0 0 1,0 0-1,0 0 1,0-1-1,0 1 1,0 0-1,0 0 1,0 0-1,-1-1 1,1 2-1,-5 25 148,-2-6 89,-2-1 0,-16 27 0,-7 17 82,29-51-408,12-14-1069,12-18-2042,0-10-2779,0-8-5637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0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13229,'0'0'1580,"-3"8"534,-45 159 3286,36-118-5302,3 2 0,2-1 0,-2 71 0,9-120-98,0-1-1,0 1 1,0 0 0,0 0 0,0 0 0,1-1-1,-1 1 1,0 0 0,0 0 0,0 0-1,1-1 1,-1 1 0,0 0 0,1 0 0,-1-1-1,1 1 1,-1 0 0,1-1 0,-1 1 0,1 0-1,-1-1 1,1 1 0,0-1 0,-1 1 0,1-1-1,0 1 1,-1-1 0,1 0 0,1 1-1,1 0 4,-1-1 0,0 0-1,1 0 1,-1 0 0,1 0 0,-1 0-1,0 0 1,1 0 0,-1-1-1,4-1 1,4-1-135,-1 0 1,0-1-1,1-1 0,9-6 1,8-7-1085,-1 0 1,-1-2-1,-1-1 1,-1-2 0,-1 0-1,-1-1 1,-1 0 0,27-44-1,-44 63 1057,-1-1 1,0 1-1,1-1 0,-2 0 0,1 0 1,-1 0-1,1-8 0,-1 13 203,-1 1 0,0-1-1,0 0 1,0 0 0,0 0 0,0 0-1,-1 1 1,1-1 0,0 0 0,0 0 0,0 1-1,-1-1 1,1 0 0,0 0 0,-1 1-1,1-1 1,-1 0 0,1 1 0,-1-1-1,1 0 1,-1 1 0,1-1 0,-2 0 0,1 1 85,-1-1 1,1 1 0,-1 0 0,1 0 0,0 0 0,-1 0 0,1 0-1,-1 0 1,1 0 0,-1 0 0,1 1 0,0-1 0,-1 0-1,1 1 1,0-1 0,-1 1 0,1 0 0,-2 1 0,-4 2 254,1 1 0,-1 0 1,1 0-1,0 0 0,1 1 1,0 0-1,-1 0 0,-7 13 1,-31 59 1371,36-63-1548,2 0 1,0 1-1,0-1 0,2 1 0,0 0 0,1 1 1,0-1-1,2 0 0,0 1 0,1 28 0,1-42-199,-1 0-1,0 0 1,1 0-1,0 0 1,0-1-1,0 1 1,0 0-1,0 0 1,0-1-1,1 1 0,-1-1 1,1 1-1,0-1 1,0 0-1,-1 1 1,2-1-1,-1 0 1,0 0-1,0-1 0,1 1 1,-1 0-1,1-1 1,-1 1-1,1-1 1,0 0-1,-1 0 1,1 0-1,0 0 1,0 0-1,0-1 0,0 1 1,0-1-1,0 0 1,-1 0-1,5 0 1,-6-1-35,0 1 0,-1-1-1,1 0 1,-1 1 0,1-1 0,-1 0 0,1 1 0,-1-1 0,1 0 0,-1 0 0,1 0 0,-1 1-1,0-1 1,1 0 0,-1 0 0,0 0 0,0 0 0,0 0 0,0 1 0,0-1 0,0 0 0,0 0-1,0 0 1,0 0 0,0-1 0,-3-26-902,-2 15 718,0 0-1,0 1 1,-2 0-1,1 0 1,-1 1 0,-17-20-1,15 19 799,0-1 1,0 0-1,1 0 0,-7-18 0,15 31-561,0 0 0,0-1 0,-1 1 0,1 0 1,0-1-1,0 1 0,0-1 0,0 1 0,0 0 0,0-1 0,0 1 1,1-1-1,-1 1 0,0 0 0,0-1 0,0 1 0,0 0 0,0-1 1,0 1-1,1 0 0,-1-1 0,0 1 0,0 0 0,1-1 0,-1 1 1,0 0-1,0 0 0,1-1 0,-1 1 0,0 0 0,1 0 0,-1 0 1,0-1-1,1 1 0,-1 0 0,0 0 0,1 0 0,-1 0 0,0 0 1,1 0-1,-1 0 0,1 0 0,-1 0 0,0 0 0,1 0 0,0 0 1,24 0-387,-17 0 376,70 6-2676,-22 0-1958,-3-4-1485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11211,'0'0'4067,"-54"27"-2209,41-12-833,3-1-737,10-1-288,0-2-1633,4-2-1538,4-2-1377</inkml:trace>
  <inkml:trace contextRef="#ctx0" brushRef="#br0" timeOffset="1">36 143 5862,'0'0'13901,"-19"48"-13453,19-41-416,0-5-993,11-2-3043,-3-8-6598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11819,'0'0'3556,"0"10"122,-5 54 586,-16 74 0,9-75-3449,-6 124 1,16-201-1852,-1-1 1,-1 1-1,0-1 1,-1 1-1,-10-23 1,6 16-119,-16-36 466,5 11 2222,2 0 3689,19 45-5109,-1 1 0,1-1 0,-1 1-1,1-1 1,0 1 0,-1-1 0,1 1 0,0-1-1,0 1 1,-1 0 0,1-1 0,0 1-1,0 0 1,-1 0 0,1 0 0,0 0-1,0 0 1,0 0 0,0 0 0,-1 0-1,1 0 1,0 0 0,1 0 0,27 1-362,-15 1-141,-1 0 0,0 2 0,19 6 0,18 4-5732,-19-8-2378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11435,'-14'0'1031,"-19"4"4349,38-2-5188,0 0-1,0 0 0,1 0 1,-1 0-1,0-1 1,8 1-1,77 7 1397,119-5-1,8 0-1383,-160 1-98,59 4-2169,-103-9 1008,1-1 0,0 0 1,0 0-1,-1-2 1,26-6-1,-12-3-1828,-7-3-1083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11691,'0'0'3817,"15"3"-3118,56 8 358,86 1-1,-80-8-863,114 20 0,-186-23-196,0 0 0,0 0 1,0 1-1,-1 0 0,1 0 1,0 0-1,-1 0 0,0 1 1,1-1-1,6 7 0,-10-8 8,0 1 0,0-1 0,0 1 0,0 0 0,0-1 0,0 1 0,0 0 0,0 0 0,-1 0 0,1-1-1,-1 1 1,0 0 0,1 0 0,-1 0 0,0 0 0,0 0 0,0 0 0,0 0 0,0 0 0,-1 0 0,1-1 0,-1 1 0,1 0-1,-1 0 1,0 0 0,1 0 0,-1-1 0,0 1 0,0 0 0,0-1 0,-3 3 0,-12 17 299,-2-2 0,0 0 0,-2-1 0,0-1 0,-42 28 1,30-21 43,3-3-606,-192 153 2420,154-110-4568,4 5-4283,56-59-2643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12236,'0'0'10361,"9"-11"-10142,33-36-216,81-68 0,-67 66 7,65-73 1,-109 109-161,-8 15-491,-10 25-148,4-19 1045,-17 50-20,11-39-77,1 0 1,2 0-1,0 0 1,0 0-1,2 1 1,1 0-1,0 0 0,2 33 1,0-52-303,0 0 0,0 0 0,0 0 0,0 0 0,1 0 0,-1 0-1,0 0 1,1-1 0,-1 1 0,0 0 0,1 0 0,-1 0 0,1-1 0,-1 1 0,1 0 0,-1 0 0,1-1 0,0 1 0,-1-1 0,1 1 0,0 0-1,0-1 1,-1 1 0,1-1 0,0 0 0,0 1 0,0-1 0,-1 0 0,1 1 0,0-1 0,0 0 0,0 0 0,0 0 0,0 0 0,0 0 0,0 0-1,0 0 1,-1 0 0,1 0 0,0 0 0,0 0 0,0-1 0,0 1 0,1 0 0,8-12-5430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0 11371,'0'0'10842,"-11"12"-10703,-41 38 248,-104 78 0,131-112-210,13-10-117,1 2-1,0 0 1,0 0-1,-14 15 1,24-23-64,1 1 0,-1 0-1,1-1 1,-1 1 0,1 0 0,-1-1-1,1 1 1,-1 0 0,1 0 0,0-1-1,-1 1 1,1 0 0,0 0 0,0 0-1,0 0 1,0-1 0,-1 1 0,1 0-1,0 0 1,0 0 0,1 0 0,-1-1-1,0 1 1,0 0 0,0 0 0,1 0-1,-1 0 1,0-1 0,1 1 0,-1 0-1,0 0 1,1-1 0,-1 1 0,1 0-1,-1-1 1,1 1 0,0-1 0,-1 1-1,1 0 1,0-1 0,-1 1 0,1-1-1,0 0 1,-1 1 0,1-1 0,0 0-1,0 1 1,0-1 0,-1 0 0,2 1-1,52 12 190,-42-11-180,150 24-125,-53-21-7394,-78-5-354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12844,'0'0'1858,"1"-8"752,-1 5-2465,1 0 0,-1 1 0,1-1-1,0 0 1,-1 0 0,1 1 0,0-1-1,0 1 1,1-1 0,-1 1 0,1-1-1,-1 1 1,1 0 0,0 0 0,-1 0-1,1 0 1,0 0 0,1 0 0,-1 0-1,0 0 1,0 1 0,1-1 0,-1 1-1,1 0 1,-1 0 0,1 0 0,0 0-1,-1 0 1,1 1 0,0-1-1,0 1 1,-1-1 0,1 1 0,5 0 0,-3 0-105,0 0 0,1 0 0,-1 0 0,0 0 0,0 1 0,0 0 0,0 0 1,0 0-1,0 0 0,-1 1 0,1 0 0,5 2 0,-8-2-44,0 0-1,0 0 1,0 0 0,-1 0-1,1 1 1,0-1-1,-1 0 1,0 1-1,1-1 1,-1 1 0,0-1-1,0 1 1,-1-1-1,1 1 1,0 0-1,-1-1 1,0 1 0,1 0-1,-1 0 1,0-1-1,-1 1 1,1 0-1,0 0 1,-2 3 0,1 2 57,-1-1 0,-1 0 0,1 0 0,-1 0 0,-1 0 1,1 0-1,-1-1 0,0 1 0,0-1 0,-1 0 0,0 0 1,0 0-1,-7 5 0,-12 10 740,-46 32 0,61-47-593,10-6-202,-1 0 0,0 0 0,1 1-1,-1-1 1,0 0 0,1 0 0,-1 0 0,0 0 0,1 0 0,-1 0-1,0 0 1,1 1 0,-1-1 0,0 0 0,0 0 0,1 0 0,-1 1-1,0-1 1,0 0 0,1 0 0,-1 1 0,0-1 0,0 0-1,0 1 1,1-1 0,-1 0 0,0 1 0,0-1 0,0 0 0,0 1-1,0-1 1,0 0 0,0 1 0,0-1 0,0 0 0,0 1 0,0-1-1,0 0 1,0 1 0,0-1 0,0 0 0,0 1 0,0-1 0,0 0-1,0 1 1,-1-1 0,1 0 0,0 1 0,0-1 0,0 0 0,0 1-1,-1-1 1,1 0 0,0 0 0,0 1 0,-1-1 0,1 0 0,0 0-1,-1 1 1,45-2-74,-30 1 115,33-1-270,73 3-608,-108-1 722,0 0 0,-1 1 0,1 1 0,0 0 0,-1 0 0,0 1-1,18 9 1,-28-13 107,1 1 0,-1 0 1,0 0-1,1 0 0,-1 0 0,0 0 0,1 0 0,-1 0 0,0 0 0,0 0 0,0 0 0,0 1 0,0-1 1,0 0-1,0 1 0,0-1 0,-1 1 0,1-1 0,-1 1 0,1-1 0,-1 1 0,1-1 0,-1 1 0,0 2 0,0-1 43,-1-1-1,1 1 1,-1-1-1,0 0 1,0 1-1,0-1 1,0 0-1,0 1 1,-1-1-1,1 0 1,-1 0-1,1 0 0,-1 0 1,-2 1-1,-5 5 267,0 0 1,0-1-1,-1-1 0,0 1 0,-17 7 0,7-5 41,0-1 1,0 0-1,-1-2 0,0-1 1,0 0-1,0-1 0,-28 0 1,49-3-432,-1-1 1,0 0 0,1 0 0,-1 0-1,0 0 1,1 0 0,-1-1-1,0 1 1,1 0 0,-1 0-1,0 0 1,1 0 0,-1-1 0,1 1-1,-1 0 1,0-1 0,1 1-1,-1 0 1,1-1 0,-1 1 0,1-1-1,-1 1 1,1-1 0,0 1-1,-1-1 1,0 0 0,0-18-5936,1 12 3461,0-12-6334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10410,'0'0'11467,"48"-12"-11051,4 11-160,8 1-192,7 0 0,4 0-96,-3 0 0,-9 6-1281,-10-2-737,-10 3-1057,-15-5-993,-12-2-3010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10954,'0'0'7912,"76"6"-6535,-29-6-704,7 0-513,12-4-96,-3-1-64,-3 2-929,-6-2-1825,-11-1-1346,-13-3-1602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11339,'0'0'1847,"10"-3"-614,5 0-1061,0 0 0,0 1 0,0 0 1,0 1-1,0 1 0,0 1 0,0 0 0,0 1 0,0 0 1,0 1-1,17 6 0,-25-6-169,-1 0-1,1 0 1,-1 0-1,0 1 1,0 0 0,0 0-1,0 1 1,-1-1 0,0 1-1,9 11 1,-12-14 45,-1 1 1,0-1-1,1 1 1,-1 0-1,0 0 1,0-1-1,-1 1 1,1 0-1,0 0 1,-1 0 0,0 0-1,0 0 1,0 0-1,0 0 1,0 0-1,0 0 1,-1 0-1,0 0 1,1 0-1,-1-1 1,0 1-1,-1 0 1,1 0-1,0-1 1,-1 1-1,1-1 1,-1 1-1,-3 3 1,-13 15 612,-1-1-1,-1 0 1,-1-1 0,-34 23-1,23-18-558,-33 33 0,61-53-352,-15 15-1152,8-9-3496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12172,'0'0'8488,"-3"11"-8280,0 1-150,-1 4 138,-1 0 0,2 0 0,0 1 0,1-1 0,1 1 0,2 31 0,-1-47-178,1 0 0,0 1 0,0-1-1,-1 0 1,1 0 0,0 0 0,0 0-1,0 0 1,0 0 0,0 0 0,0 0-1,1 0 1,-1-1 0,0 1 0,0 0-1,1-1 1,-1 1 0,0-1 0,1 1-1,-1-1 1,0 0 0,1 1 0,-1-1-1,0 0 1,1 0 0,-1 0 0,1 0-1,1 0 1,44-6 487,-34 2-464,0-1 0,0-1-1,0 0 1,-1 0 0,0-1 0,0-1-1,14-12 1,0-2-44,42-47 0,-66 72-455,-5 12 302,-8 34 300,3-13-111,6-30-26,1 0 55,0 0 1,0 1-1,0-1 0,1 0 0,0 12 1,0-17-37,1 0 1,-1 1 0,0-1 0,1 0 0,-1 1-1,1-1 1,0 0 0,-1 0 0,1 0 0,0 1-1,0-1 1,-1 0 0,1 0 0,0 0-1,0 0 1,0 0 0,0-1 0,0 1 0,1 0-1,-1 0 1,0-1 0,0 1 0,1-1 0,-1 1-1,0-1 1,0 1 0,1-1 0,-1 0 0,0 0-1,1 1 1,-1-1 0,2 0 0,12-1 60,1 0 0,-1 0 0,0-2 0,1 0 0,-1 0 0,-1-1 0,1-1 0,0-1 1,-1 0-1,0-1 0,-1 0 0,0-1 0,0-1 0,0 0 0,11-11 0,-20 19-4357,-7 12 1593,-14 30-118,-8 27-4284,23-59 2333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45 5317,'0'0'8936,"-52"-44"-8327,41 48-481,7 12-64,4 4-128,10 0-1185,16-1-1313,9 0-3140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89 8520,'-8'3'3235,"-1"-1"-2500,-28 9 686,8-8 4164,34-3-3407,425-23 4673,-191 5-5727,1151-42-1076,-1132 57 550,-237 9 616,-8-3-2251,-9-2-3421,-4-15-1793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176 205 6470,'0'0'1692,"-11"3"-1131,-3 1 1,1 0 1,-1 1-1,1 1 1,-23 13-1,30-16-312,1 1 0,-1-1-1,1 1 1,0 0 0,0 0-1,0 1 1,0-1-1,1 1 1,0 0 0,0 0-1,0 1 1,1-1-1,0 1 1,0 0 0,-4 9-1,7-5 12,-1-1-1,1 1 1,0 0-1,1-1 1,0 1-1,1-1 1,0 1-1,1-1 1,-1 0-1,2 1 1,-1-2 0,1 1-1,1 0 1,7 11-1,-10-18-186,0 0-1,0-1 1,0 1-1,1-1 1,-1 0 0,0 1-1,0-1 1,1 0 0,-1 0-1,1-1 1,-1 1-1,1 0 1,-1-1 0,1 0-1,-1 1 1,1-1-1,-1 0 1,1 0 0,-1 0-1,1-1 1,-1 1-1,1-1 1,-1 1 0,1-1-1,-1 0 1,1 0 0,-1 0-1,4-2 1,4-3 113,-1 1 0,1-1 0,-1-1 0,0 0 0,8-9-1,8-9 38,-2-1-1,-1-1 0,-1-1 0,32-57 0,-19 19-100,31-86 0,-58 126-450,-7 26 305,0-1 1,0 1-1,0 0 0,0 0 1,0 0-1,0-1 0,0 1 0,0 0 1,0 0-1,0-1 0,0 1 1,0 0-1,0 0 0,0 0 0,0-1 1,0 1-1,0 0 0,-1 0 1,1 0-1,0-1 0,0 1 0,0 0 1,0 0-1,0 0 0,-1 0 1,1-1-1,0 1 0,0 0 0,0 0 1,0 0-1,-1 0 0,1 0 1,0 0-1,0 0 0,0 0 0,-1 0 1,1 0-1,0-1 0,0 1 1,-1 0-1,1 0 0,0 0 0,0 0 1,0 0-1,-1 1 0,1-1 1,-3 1-45,0 1-1,0 0 1,1 0 0,-1 0 0,0 0 0,1 0 0,0 1 0,-1-1-1,1 1 1,0 0 0,-1 3 0,-9 13 61,0 0-1,2 1 1,1 0 0,0 1-1,2 0 1,0 0 0,1 1-1,2 0 1,0 0 0,1 0-1,1 0 1,2 34 0,0-54 14,0 0 0,0 1 1,0-1-1,0 0 0,1 0 0,-1 0 1,1 0-1,-1 0 0,1 0 0,0 0 1,0 0-1,0 0 0,0 0 1,0-1-1,0 1 0,1 0 0,-1-1 1,0 1-1,1-1 0,-1 1 1,1-1-1,0 0 0,-1 1 0,1-1 1,0 0-1,0 0 0,0 0 1,0-1-1,0 1 0,0 0 0,0-1 1,0 1-1,0-1 0,0 0 1,0 0-1,0 0 0,1 0 0,-1 0 1,0 0-1,0 0 0,0-1 0,2 0 1,6 0 57,-1-2 0,1 1-1,-1-1 1,0-1 0,0 0 0,0 0 0,14-10 0,10-10 60,-1-2-1,-2-1 1,0-1 0,-2-2 0,-2-1 0,0-1-1,33-55 1,-57 84-134,-1 0 0,1 0-1,-1 0 1,0 0 0,0-1-1,0 1 1,0 0-1,0-1 1,-1 1 0,1-4-1,-1 7 4,0-1 0,0 1 0,0-1 0,0 1 0,0 0 0,-1-1 0,1 1 0,0 0 0,0-1 0,0 1 0,0 0 0,0-1 0,0 1 0,-1 0 0,1-1-1,0 1 1,0 0 0,-1 0 0,1-1 0,0 1 0,0 0 0,-1 0 0,1-1 0,0 1 0,0 0 0,-1 0 0,1 0 0,0 0 0,-1-1 0,1 1-1,0 0 1,-1 0 0,-20 9-37,15-4 37,0 0 1,0 1-1,1 0 0,0-1 1,0 2-1,0-1 0,1 1 1,0-1-1,0 1 0,1 0 1,0 1-1,0-1 0,0 0 1,1 1-1,0 0 0,1-1 1,0 1-1,0 0 0,1 0 1,0 9-1,0-2-10,1 0 1,1-1-1,0 1 0,2 0 1,-1-1-1,1 0 0,1 0 1,1 0-1,14 25 0,-9-19 58,-5-9-35,0 0-1,1 0 1,0-1-1,0 1 0,1-2 1,0 1-1,1-1 1,0 0-1,19 14 1,-49-67-2289,-53-48-279,-20-29 2913,93 119-280,-1 0-1,1 0 1,0 0-1,0 0 1,0-1-1,0 1 1,0 0-1,0-1 1,1 1-1,-1-1 1,1 1-1,-1-1 1,1-2-1,0 4-38,0 0 0,1 0 0,-1 0 0,0 0-1,1 0 1,-1 0 0,0 1 0,1-1 0,-1 0 0,1 0 0,0 0 0,-1 1 0,1-1-1,-1 0 1,1 0 0,0 1 0,0-1 0,0 1 0,-1-1 0,1 1 0,0-1 0,0 1-1,1-1 1,5-1 50,1 0-1,0 1 0,0 0 1,-1 0-1,1 1 0,12 0 1,-6 0-209,109 10-924,-70-5-1096,14-1-2575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2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10218,'0'0'2706,"11"-5"-474,3 0-1520,1 0 0,-1 1 1,1 1-1,-1 0 0,31-2 0,-40 5-525,-1 0 1,1 0-1,-1 1 0,1-1 0,0 1 0,-1 0 0,1 0 0,-1 1 1,0-1-1,1 1 0,7 4 0,-10-4-154,0 0 0,0 0 1,0 0-1,0 0 0,0 1 0,0-1 0,0 0 0,-1 1 1,1-1-1,-1 1 0,0 0 0,0-1 0,0 1 1,0 0-1,0 0 0,-1 0 0,1 0 0,-1 0 1,0-1-1,0 1 0,0 4 0,0-1 12,-1 1 0,-1-1 0,1 1 0,-1-1 0,0 1 0,-1-1 0,1 0 0,-1 0 0,0 0 0,-1-1 0,1 1 0,-1-1 0,0 0 0,-6 6 0,-13 12 237,-42 35 0,32-30-170,25-21-92,5-5-17,0 0-1,0 0 1,0 1-1,0-1 0,1 1 1,-1 0-1,1-1 0,0 1 1,0 0-1,0 1 1,0-1-1,0 0 0,1 0 1,-1 1-1,-1 6 1,4-8-3,-1-1 1,1 0-1,0 0 1,-1 0 0,1 0-1,0 0 1,0 0 0,0 0-1,0-1 1,0 1 0,0 0-1,0 0 1,0-1 0,0 1-1,0 0 1,0-1 0,0 1-1,0-1 1,1 0-1,-1 1 1,0-1 0,0 0-1,1 0 1,-1 0 0,2 0-1,43 5 164,-37-4-142,27 3-170,0-2 0,1-1-1,-1-2 1,46-6-1,-79 6-102,-1 1 0,1-1 0,0 0 0,0 0 0,0 0 0,-1 0 0,1 0 0,0-1 1,-1 1-1,0-1 0,4-2 0,-5 3-155,0-1 1,0 1 0,0 0-1,0 0 1,0-1 0,-1 1-1,1-1 1,0 1 0,-1 0 0,1-1-1,-1 1 1,0-1 0,0 1-1,1-4 1,-1-13-5515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25 6054,'0'0'1665,"-52"-16"1186,39 12-673,13 0 1345,21 4-3266,8 0-129,11 0-64,6 0-32,3 2-1281,5 1-1090,0-3-960,-2 0-2979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187 219 10122,'0'0'1932,"-12"2"-341,-4 2-1127,0-1 0,1 2-1,0 0 1,-17 9 0,26-12-254,1 1 1,-1 0-1,1 0 0,0 0 0,0 1 1,0-1-1,0 1 0,1 1 0,-1-1 1,1 1-1,0-1 0,1 1 0,-1 0 1,1 1-1,0-1 0,-4 10 0,7-15-207,-1 1 0,1 0 0,0-1 0,0 1-1,0 0 1,0 0 0,-1-1 0,1 1-1,0 0 1,0 0 0,0-1 0,0 1 0,0 0-1,1-1 1,-1 1 0,0 0 0,0 0-1,0-1 1,1 1 0,-1 0 0,0-1-1,1 1 1,-1 0 0,1-1 0,-1 1 0,1-1-1,-1 1 1,1 0 0,-1-1 0,1 1-1,-1-1 1,1 0 0,0 1 0,2 0 16,-1 0 0,1 0 1,-1-1-1,1 1 1,-1-1-1,1 0 0,-1 0 1,1 0-1,-1 0 0,4 0 1,4-1 55,0-1 0,-1 0 0,1-1 1,17-6-1,5-8-19,38-26 0,-59 35-108,1 0-1,-1-1 0,0-1 1,-1 0-1,0 0 0,10-15 1,-54 49-1539,24-15 1723,-1 1 1,1 1-1,1 0 1,-1 0 0,2 1-1,0 0 1,0 0-1,1 1 1,1 0-1,0 0 1,-7 27 0,13-39-123,-1-1 0,1 1 0,0 0 1,0-1-1,0 1 0,0-1 0,0 1 0,0 0 1,0-1-1,0 1 0,0-1 0,0 1 1,1 0-1,-1-1 0,0 1 0,0-1 1,0 1-1,1-1 0,-1 1 0,0-1 1,1 1-1,-1-1 0,0 1 0,1-1 1,-1 1-1,1-1 0,-1 1 0,1-1 0,-1 0 1,1 1-1,-1-1 0,1 0 0,-1 1 1,2-1-1,26 0 477,26-20 104,-24 1-578,-2 0 1,0-2-1,-1-1 1,-1-1 0,-1-1-1,-2-1 1,0-2-1,-1 0 1,-2-1-1,32-59 1,-51 84-51,1-1 0,-1 1 0,1-1 0,-1 1 0,0-1 0,0 0 0,-1 0 0,1 1 0,-1-1-1,0 0 1,0-7 0,-1 10 19,1 1 1,0-1-1,0 0 0,0 0 0,-1 1 0,1-1 0,0 0 0,-1 0 0,1 1 0,-1-1 0,1 0 0,-1 1 1,1-1-1,-1 1 0,0-1 0,1 0 0,-1 1 0,1 0 0,-1-1 0,0 1 0,0-1 0,0 1 1,-1-1 10,0 1 1,1 0 0,-1 0 0,0 0-1,0 0 1,1 0 0,-1 0 0,0 0-1,0 0 1,1 1 0,-1-1 0,0 1-1,1-1 1,-3 2 0,2-1 3,0 0 0,0-1 0,1 1 1,-1 0-1,0 0 0,1 0 0,-1 1 0,1-1 1,-1 0-1,1 1 0,0-1 0,-1 1 0,1-1 1,0 1-1,0-1 0,0 1 0,0 0 0,0 0 1,1-1-1,-1 1 0,0 0 0,1 0 0,-1 0 1,1 0-1,0 0 0,0 2 0,0 5-16,1 0 1,0 0-1,0 0 0,5 16 0,4 24 50,-11-33 94,-1 0 0,0 0 0,-6 18 0,5-21-12,0 0-1,1 0 0,0 0 1,1 0-1,1 19 0,0-31-98,1-1 0,0 1 0,0 0 0,0 0 0,0-1 0,0 1 0,0 0 0,0-1 0,0 1 0,0-1-1,1 0 1,-1 1 0,0-1 0,0 0 0,0 0 0,0 0 0,1 1 0,-1-1 0,0 0 0,0-1-1,0 1 1,3 0 0,30-4 211,2-12-189,-17 7-1940,-19 9 1773,0 0 1,0 0 0,0 0-1,0 0 1,0 0 0,0 1-1,0-1 1,0 0 0,0 0-1,0 0 1,0 0 0,0 0-1,0 0 1,0 1 0,0-1-1,0 0 1,0 0 0,0 0-1,0 0 1,0 0 0,0 0-1,0 1 1,0-1 0,0 0-1,0 0 1,1 0 0,-1 0-1,0 0 1,0 0 0,0 0-1,0 0 1,0 0 0,0 1-1,0-1 1,0 0-1,1 0 1,-1 0 0,0 0-1,0 0 1,0 0 0,0 0-1,0 0 1,0 0 0,0 0-1,1 0 1,-1 0 0,0 0-1,0 0 1,0 0 0,0 0-1,0 0 1,1 0 0,-1 0-1,0 0 1,0 0 0,0 0-1,0 0 1,0 0 0,0 0-1,0 0 1,1 0 0,-1-1-1,0 1 1,0 0 0,-2 6-2673,2-1-534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9129,'0'0'8755,"-8"6"-8270,-1 3-238,0 1-1,0 0 1,1 0-1,1 1 1,0 0-1,0 0 1,1 1-1,0 0 0,1 0 1,1 0-1,-7 25 1,6-12-126,0-1 1,1 1-1,1-1 1,2 1-1,0 0 1,2 0-1,4 29 0,-5-51-191,1 0 0,0 0 0,0 0-1,0-1 1,1 1 0,-1 0-1,1-1 1,-1 1 0,1-1 0,0 1-1,0-1 1,0 0 0,0 0-1,0 0 1,1 0 0,-1 0 0,3 1-1,-3-1-261,0-1 0,0-1 0,1 1 0,-1 0 0,0 0 0,0-1 0,1 0 0,-1 1 0,0-1 0,0 0 0,1 0 0,-1 0 0,0 0 0,4-1 0,11-5-4094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13164,'0'0'9289,"11"1"-8947,-9-1-341,19 2 191,1-2 1,28-2 0,-43 2-141,1-2-1,0 1 1,-1-1 0,1 0 0,-1 0 0,1-1 0,-1 0 0,0-1-1,0 0 1,0 0 0,8-7 0,13-16 74,-26 26-126,-1 0 1,0 0 0,0 0 0,-1 0-1,1 0 1,0-1 0,0 1 0,0 0 0,-1 0-1,1 0 1,-1-1 0,1 1 0,-1 0-1,1-1 1,-1 1 0,0-1 0,0 1 0,0 0-1,0-1 1,0 1 0,0-1 0,0 1-1,0-3 1,-1 4-41,0-1-1,0 1 1,0-1-1,0 1 1,0-1 0,0 1-1,0 0 1,0 0-1,0-1 1,0 1-1,0 0 1,0 0-1,0 0 1,0 0 0,0 0-1,0 0 1,0 1-1,0-1 1,0 0-1,0 0 1,0 1-1,0-1 1,-2 1 0,-23 11-383,16-5 396,0 0-1,0 1 1,0 0 0,1 1 0,1 0-1,-11 13 1,14-16 38,1 0 0,0 0 0,0 0 0,1 0 0,0 1 0,0 0 0,0-1 0,1 1 0,0 0 0,1 0 0,-1 1 0,0 8 0,3-13 6,-1-1 0,0 0 0,1 0 1,0 0-1,-1-1 0,1 1 0,0 0 0,0 0 0,0 0 1,0 0-1,0-1 0,1 1 0,-1-1 0,0 1 0,1-1 1,-1 1-1,1-1 0,0 0 0,-1 1 0,1-1 0,0 0 1,0 0-1,-1 0 0,1-1 0,0 1 0,0 0 0,0-1 1,0 1-1,0-1 0,0 0 0,0 0 0,1 0 1,1 0-1,13 2 145,0-2 1,0 0-1,17-3 1,-26 2-137,17-2 8,0-1 1,-1-2-1,0 0 1,39-16-1,90-50 4,-116 54-35,-48 25-44,1 1 0,0 0 0,1 1 0,0 0 1,0 1-1,1 0 0,0 0 0,-8 14 0,16-23 43,-1-1 0,1 1 0,0-1-1,-1 1 1,1 0 0,0-1 0,0 1 0,-1-1 0,1 1 0,0 0 0,0-1 0,0 1 0,0 0-1,0-1 1,0 1 0,0 0 0,0-1 0,0 1 0,0 0 0,1-1 0,-1 1 0,0 0 0,0-1-1,1 1 1,-1-1 0,0 1 0,1-1 0,-1 1 0,0-1 0,1 1 0,-1-1 0,1 1 0,-1-1-1,2 2 1,27 4 130,36-12 44,-9-10-165,-42 11-391,0 1-1,0 1 1,1 0 0,27-2 0,-41 5 271,0 0 1,0 1 0,0-1-1,0 0 1,-1 1-1,1-1 1,0 1 0,0-1-1,0 1 1,-1-1-1,1 1 1,0-1 0,-1 1-1,1 0 1,-1-1 0,1 1-1,0 0 1,-1 0-1,1-1 1,-1 1 0,0 0-1,1 0 1,-1 0-1,0 0 1,1-1 0,-1 1-1,0 0 1,0 0-1,0 0 1,0 0 0,0 0-1,0 1 1,0 39-783,-1-28 261,1-5-505,0 0 1,1 0-1,-1 1 1,2-1 0,3 14-1,8 5-7775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438 201 8072,'1'-5'323,"0"0"-1,0-1 1,-1 1 0,1 0 0,-1 0 0,0 0 0,-1 0 0,0 0 0,1 0-1,-1 0 1,-1 0 0,-1-6 0,1 9-204,0 0 0,0-1 0,1 1 0,-1 0-1,0 1 1,-1-1 0,1 0 0,0 0 0,-1 1 0,1-1 0,-1 1 0,1 0-1,-1 0 1,1 0 0,-1 0 0,0 0 0,1 1 0,-1-1 0,0 1 0,0 0 0,0 0-1,1 0 1,-1 0 0,-3 0 0,-2 1-90,1 0 0,-1 1 0,1 0 0,-1 0 0,1 0 0,0 1 1,0 0-1,0 1 0,0-1 0,1 2 0,-1-1 0,1 0 0,0 1 0,0 0 0,-9 10 0,-5 8 188,0 1 0,-25 40 0,16-20 63,3 1 0,1 1-1,-19 52 1,35-74-194,1 0-1,1 0 1,1 0 0,2 1-1,0 0 1,2 0-1,0 0 1,3 38 0,1-51-64,1-1 1,0 1 0,1-1-1,0 1 1,1-1 0,0-1-1,0 1 1,1-1 0,1 0-1,0 0 1,0-1 0,1 1-1,0-2 1,0 1 0,1-1 0,10 7-1,-2-3 8,0 1-1,1-2 1,0 0-1,1-1 1,0-1-1,0-1 1,1-1-1,26 6 1,-34-11 48,0 0 1,1-2-1,-1 1 1,0-2-1,0 1 1,0-2-1,1 0 1,-1 0-1,0-1 1,-1 0-1,1-1 1,-1-1 0,1 1-1,-1-2 1,-1 0-1,1 0 1,9-8-1,16-14 467,-2 0 0,-1-3 0,37-42 0,-44 45-390,-1-1 1,-1-1-1,-2-1 1,-2-2-1,18-34 1,-29 48-16,-2 0 0,0 0-1,-1-1 1,-1 1 0,-1-1 0,0-1-1,-2 1 1,0 0 0,-2-1 0,0 1-1,-3-23 1,0 26-147,-1 0 0,-1 1 0,0 0 0,-1-1 0,-1 2 0,-1-1 0,0 1 0,0 0 1,-2 1-1,0 0 0,-1 0 0,0 1 0,-1 1 0,0 0 0,-1 0 0,-16-11 0,15 12-364,-1 1 1,0 1-1,-1 0 0,0 1 1,0 0-1,0 2 0,-1 0 1,0 0-1,-1 2 1,1 0-1,-1 1 0,1 1 1,-1 1-1,0 0 0,-28 3 1,35 0-493,1 0 0,0 1 0,-1 0 0,1 1 1,0 0-1,1 0 0,-19 12 0,-12 14-5682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2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10634,'0'0'5285,"76"0"-4548,-16 0-353,9 4-320,8 0-32,1-1 96,2-2-640,-3-1-1250,-6 0-32,-4-7-287,-9-7-1347,-9-6-3394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9033,'10'-1'5,"603"-17"3091,-598 18-3098,0 1-1,-1 1 1,26 5-1,-38-7 13,-1 1-1,1-1 0,0 1 0,-1-1 0,1 1 0,0 0 0,-1 0 0,1 0 0,-1 0 0,1 0 0,-1 0 0,1 0 1,-1 0-1,0 1 0,0-1 0,0 0 0,2 3 0,-3-2 23,0-1 1,0 1-1,0-1 0,0 1 0,0 0 1,0-1-1,0 1 0,-1-1 1,1 1-1,0-1 0,-1 1 0,0-1 1,1 1-1,-1-1 0,0 0 0,0 1 1,1-1-1,-1 0 0,0 0 1,0 0-1,-1 1 0,1-1 0,0 0 1,-3 1-1,-27 24 504,-1-2-1,-2-2 1,0-1-1,-42 19 1,-13 8-134,-55 47-174,60-38-1256,22-18-2208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12107,'0'0'6118,"-48"61"-5285,37-38-417,7 1-255,0-4-97,4-5-96,4-4 0,11-4-705,4-7 353,3 0-161,4 0-1473,2-12-897,2-5-3010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3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302 196 7655,'-16'13'1260,"-14"12"-488,2 1 0,0 2 0,2 0 0,-30 42 0,39-41-672,1 0 0,1 1 0,2 0 0,1 1 0,1 1 0,2 0 0,2 0 1,0 1-1,2 0 0,2 0 0,1 0 0,1 0 0,2 1 0,1-1 0,2 0 0,1 0 0,2-1 0,1 1 1,1-2-1,2 1 0,1-1 0,2-1 0,31 53 0,-20-46-285,0-1 0,2-2 0,37 36 0,-54-60-161,1 0 0,0 0 0,1-1 0,0 0 0,0-1 0,1-1 0,0 0 0,0 0 0,1-2 0,0 1 0,0-2 0,0 0 0,17 2 0,-22-5 361,1-1-1,-1-1 1,1 0-1,-1 0 1,1-1 0,-1 0-1,0-1 1,0 0-1,0 0 1,0-1 0,-1 0-1,1-1 1,-1 1-1,0-2 1,0 1 0,-1-1-1,1 0 1,-1-1-1,-1 0 1,1 0 0,7-11-1,6-11 471,-1 0-1,-1-1 1,-1 0-1,19-52 1,-11 17 1110,-4-2 1,-2 0-1,18-131 1,-26 95 164,-6-204 1,-6 279-1750,-1-1 1,-1 1-1,-2 0 1,-1 1 0,-1-1-1,-1 1 1,-18-37-1,23 56-220,-1 0 0,0 1 0,-1 0 0,0-1 0,0 2 0,0-1 0,-1 1 0,0 0 0,0 0 0,-1 0 0,1 1 0,-1 0 0,0 0 0,-1 1 0,1 0 0,-1 0 0,0 1 0,0 0 0,0 0 0,0 1 0,-1 0 0,1 0 0,-1 1 0,1 0 0,-1 1 0,1 0 0,-1 0 0,-13 2 0,6 1-308,-1 1 0,1 1 0,0 0 0,0 1 0,1 1-1,0 0 1,-19 12 0,-44 30-2328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10698,'0'0'4420,"-4"58"-4131,4-39-257,4-4-193,9-7-1536,0-8-3812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9225,'0'0'12604,"-12"10"-12466,-18 17 5,2 1 0,0 1-1,2 2 1,2 1 0,0 1-1,-27 53 1,50-85-228,0 0-1,1 0 1,-1 0 0,0 0 0,1 0-1,-1 0 1,1 0 0,0 0 0,-1 0 0,1 0-1,0 0 1,0 1 0,0-1 0,0 0 0,0 0-1,0 0 1,0 1 0,0-1 0,0 0 0,0 0-1,1 0 1,-1 0 0,0 0 0,1 1 0,0 0-1,0-2-110,1 1 1,0-1-1,-1 0 0,1 0 0,0 0 0,0 0 0,-1 0 1,1 0-1,0 0 0,-1 0 0,1-1 0,0 1 0,-1-1 1,1 1-1,-1-1 0,1 0 0,-1 1 0,3-3 0,33-21-3290,1-10-928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5541,'0'0'11558,"-6"13"-10896,5-13-659,-6 14 81,-1 1-1,2 0 1,0 0 0,1 0 0,0 1 0,1 0 0,1 0 0,-2 20 0,6-18-113,0-1 0,1 0 0,0 1 0,2-1 0,0-1 0,11 30 0,-1 1-5817</inkml:trace>
  <inkml:trace contextRef="#ctx0" brushRef="#br0" timeOffset="1">111 248 4965,'0'0'4324,"-39"-49"-1281,20 31-1506,2 0 65,2 7 480,4 1-193,6 5-287,1 4-321,8 1-1697,16 5-321,8 8 64,8 3-768,3-1-1217,4-3-610,-2-2-1248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 10250,'0'0'2872,"8"-3"-950,-1 1-1775,-1-1 202,0 1 0,0 0 1,0 0-1,1 1 1,-1 0-1,7-1 0,-12 2-311,1 0-1,-1 0 1,0 0-1,1 1 1,-1-1 0,0 0-1,0 0 1,1 1-1,-1-1 1,0 1-1,0-1 1,1 1-1,-1 0 1,0-1-1,0 1 1,0 0 0,0 0-1,0 0 1,0 0-1,0-1 1,0 2-1,-1-1 1,1 0-1,0 0 1,0 0-1,-1 0 1,1 0-1,-1 0 1,1 1 0,-1-1-1,0 0 1,1 1-1,-1-1 1,0 0-1,0 0 1,0 1-1,0-1 1,0 0-1,0 1 1,0 0-1,-1 8 14,1 0 0,-1 0 0,-1 0 0,0-1 0,0 1 0,-1 0 0,0-1 0,0 0 0,-8 13 0,1-5 55,0-1 0,-2 0 1,-23 26-1,18-25 181,11-12-206,0 1 1,1-1-1,0 1 0,0 1 1,0-1-1,1 1 1,0-1-1,-4 9 0,8-14-82,0-1-1,0 1 1,1-1-1,-1 1 1,0-1-1,0 1 1,0-1 0,1 1-1,-1 0 1,0-1-1,1 0 1,-1 1-1,0-1 1,1 1-1,-1-1 1,1 1-1,-1-1 1,1 0-1,-1 1 1,1-1-1,-1 0 1,1 1-1,-1-1 1,1 0-1,-1 0 1,1 0-1,-1 1 1,1-1-1,0 0 1,-1 0 0,1 0-1,-1 0 1,1 0-1,0 0 1,-1 0-1,1 0 1,-1 0-1,1-1 1,-1 1-1,2 0 1,28-2 243,-11-2-163,1-1 0,-1-1 0,28-13 1,6-9-1402,-48 24 460,1-1 0,-1 1 0,1-1 0,-1 0 0,6-7 0,1-6-4727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11211,'0'0'6278,"58"6"-6150,-17-1-64,2-2-1217,4-1-1634,-3-2-800,-8 0-1410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99 330 10154,'-8'6'1649,"5"-5"-1597,-49 43 1600,48-41-1487,1 0-1,0 0 0,0 0 1,0 1-1,1-1 0,-1 1 1,1 0-1,0 0 0,0 0 1,0 0-1,0 0 0,1 0 1,0 1-1,-2 8 0,4-13-132,-1 1 0,0-1-1,1 1 1,-1 0 0,1-1-1,-1 0 1,1 1 0,-1-1-1,1 1 1,0-1 0,-1 0-1,1 1 1,-1-1-1,1 0 1,0 1 0,-1-1-1,1 0 1,0 0 0,-1 0-1,1 0 1,0 0 0,0 0-1,-1 0 1,1 0 0,0 0-1,-1 0 1,1 0-1,0 0 1,-1 0 0,1-1-1,0 1 1,-1 0 0,1 0-1,0-1 1,-1 1 0,2-1-1,27-10 672,-16 3-740,0 0-1,0-1 1,0 0 0,-1-1-1,-1 0 1,0-1 0,0-1-1,-1 1 1,0-2 0,-1 1-1,7-15 1,-16 27 31,0 0 0,0 0 0,0 0 0,0 0 0,0 0 0,-1 1 0,1-1 0,0 0 1,0 0-1,0 0 0,0 0 0,0 0 0,0 0 0,0 0 0,0 0 0,0 0 0,0 0 0,-1 0 0,1 0 0,0 0 1,0 0-1,0 0 0,0 0 0,0 0 0,0-1 0,0 1 0,0 0 0,0 0 0,0 0 0,0 0 0,0 0 0,-1 0 1,1 0-1,0 0 0,0 0 0,0 0 0,0 0 0,0 0 0,0 0 0,0 0 0,0 0 0,0-1 0,0 1 0,0 0 1,0 0-1,0 0 0,0 0 0,0 0 0,0 0 0,0 0 0,0 0 0,0 0 0,0 0 0,0 0 0,0-1 1,0 1-1,0 0 0,0 0 0,0 0 0,0 0 0,0 0 0,0 0 0,0 0 0,0 0 0,0 0 0,0 0 0,0-1 0,-10 7-129,-11 11 198,11-7-37,2 1 0,-1 1 1,-7 13-1,14-22-4,0 0 1,1 0-1,-1 0 1,1 0-1,-1 0 1,1 0-1,0 0 1,0 1-1,0-1 1,1 0-1,-1 0 1,1 1-1,0-1 1,0 1-1,0-1 1,0 0-1,1 1 1,-1-1-1,2 5 1,0-7-17,-1 0 0,1 0 1,-1 0-1,1 0 0,-1 0 1,1-1-1,0 1 0,-1 0 0,1-1 1,0 1-1,0-1 0,-1 1 1,1-1-1,0 0 0,0 0 0,0 0 1,-1 0-1,1 0 0,0 0 1,0-1-1,2 0 0,41-10-91,-33 5-93,0-1 0,-1-1-1,0 0 1,0 0 0,-1-1-1,0-1 1,-1 0-1,0 0 1,0 0 0,-1-1-1,0-1 1,6-13 0,-7 12 677,0-1 0,-1 0 0,-1 0 0,0-1 0,-1 0 0,3-19 0,-4 23-343,-1 0 0,2 1 0,0-1 0,0 1 0,0 0 0,9-13 0,-8 15 60,0 0 0,-1 0-1,0-1 1,0 0 0,-1 0 0,-1 0 0,1 0 0,-1 0 0,1-16 0,-3 24-157,-17 10-38,-8 26 58,1 0 0,3 1 1,0 1-1,3 1 0,1 1 1,-14 49-1,26-75 87,1 0-1,1 0 1,0 0-1,-2 23 0,26-45 487,11-17-405,26-19-513,-54 42 207,1 0 0,-1 1 0,1-1 0,0 1 0,-1 0 0,1 0 0,0 1 0,0 0 0,0-1 0,9 1 0,-13 1 42,0 1 0,0 0 0,0 0 0,-1 0 0,1-1 0,0 1 0,-1 0 0,1 0 0,-1 0 0,1 0 0,-1 0 0,1 0 0,-1 0 0,0 0 0,0 0 0,1 0 0,-1 1 0,0-1 0,0 0 0,0 0 0,0 0 0,0 0 0,0 0 0,-1 0 0,1 0 0,0 0 0,0 0 0,-1 2 0,-8 36 99,-1-16-34,6-16-32,0 1 0,1 0 0,0 0 0,0 1 0,1-1 1,0 1-1,0-1 0,0 11 0,3-18-190,0 0 1,-1-1-1,1 1 1,0-1-1,0 1 1,-1-1-1,1 1 1,0-1 0,0 1-1,0-1 1,0 1-1,-1-1 1,1 0-1,0 0 1,0 0-1,0 1 1,0-1 0,0 0-1,0 0 1,0 0-1,0 0 1,0 0-1,1-1 1,25-1-7126,-16-4 2463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10314,'0'0'7265,"-6"10"-7051,-13 25 264,2 1 1,-21 60 0,31-74-60,1 0 1,1-1-1,1 2 1,0-1-1,2 0 1,1 39-1,1-59-416,1 0 0,-1 0 0,1 0 0,0 0 0,0 0-1,0 0 1,0 0 0,0 0 0,0 0 0,0-1 0,1 1 0,-1 0 0,0-1 0,1 1 0,0-1 0,-1 1-1,1-1 1,0 0 0,0 0 0,0 0 0,0 0 0,0 0 0,0 0 0,0-1 0,0 1 0,0-1-1,0 1 1,0-1 0,0 0 0,0 1 0,1-1 0,-1 0 0,2-1 0,4 1-249,-1 0 0,1 0 0,-1-1 0,1 0 0,-1-1 1,1 0-1,-1 0 0,11-5 0,-9 3-277,0-1 0,-1 0 0,0-1 0,0 0-1,-1 0 1,9-9 0,-13 12 283,0 0 0,-1-1 0,1 0 1,-1 0-1,1 0 0,-1 0 0,0 0 0,0 0 0,-1 0 0,1-1 0,-1 1 0,0 0 0,0-1 0,-1 1 0,1-7 1,-1 10 217,0 0 0,0 0 0,0 0 0,0 0 0,-1 0 1,1 0-1,0 0 0,0 0 0,-1 0 0,1 0 0,-1 0 1,1 0-1,-1 0 0,1 0 0,-1 0 0,0 0 0,1 0 1,-1 1-1,0-1 0,1 0 0,-1 0 0,0 1 0,0-1 1,0 1-1,0-1 0,0 1 0,0-1 0,0 1 0,0-1 1,0 1-1,0 0 0,0 0 0,0-1 0,0 1 0,0 0 1,0 0-1,0 0 0,0 0 0,0 0 0,0 0 0,0 1 1,0-1-1,0 0 0,0 0 0,0 1 0,0-1 0,0 1 1,0-1-1,0 1 0,-1 0 0,-3 1 260,0 0 0,1 0 0,0 0 0,0 0 0,0 1 1,0 0-1,0 0 0,0 0 0,0 0 0,-4 6 0,5-3-19,0 0 1,0-1-1,1 1 0,0 1 1,0-1-1,0 0 0,0 10 1,2-15-185,-1 0 0,1 0 1,0 0-1,0 0 0,-1 0 1,1 0-1,0 0 1,0 0-1,0 0 0,0 1 1,1-1-1,-1 0 0,0 0 1,0 0-1,1 0 1,-1 0-1,1 0 0,-1 0 1,1 0-1,-1 0 0,1 0 1,-1 0-1,1 0 1,0-1-1,-1 1 0,1 0 1,0 0-1,0-1 0,0 1 1,0 0-1,0-1 1,0 1-1,0-1 0,0 1 1,0-1-1,0 1 0,0-1 1,0 0-1,0 0 1,0 1-1,0-1 0,0 0 1,0 0-1,0 0 0,0 0 1,1 0-1,-1-1 1,0 1-1,2-1 0,-1 1 0,-1-1-1,1 0 1,0 0 0,0 0-1,-1 0 1,1 0-1,-1-1 1,1 1 0,-1 0-1,0-1 1,1 1-1,-1-1 1,0 0 0,0 1-1,0-1 1,0 0-1,0 1 1,1-4 0,14-41-3293,-11 29 88,3-4-1240,-1 3-2477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5029,'0'0'12764,"-2"10"-12076,-35 319 2734,34-310-3404,0-6 58,0 1 0,1-1 0,1 1-1,0 0 1,1-1 0,1 1 0,2 19 0,6-20-241,-3-24-588,-1-27-368,-6 23 742,-1-1 0,0 1 0,-1 0 0,0 0 0,-1 0 0,-1 0 0,-1 0 0,0 1-1,-1 0 1,0 0 0,-1 1 0,0 0 0,-11-13 0,17 25 632,0-1-1,0 1 1,0-1-1,-1 1 0,1 0 1,0-1-1,0 1 1,-1 1-1,1-1 1,-5-1-1,3 2 1954,18 5-2213,10 0-540,-1-2 0,1 0 1,0-1-1,26-2 0,-6-2-3937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9929,'0'0'12006,"4"10"-11434,-1-5-475,-1 1-1,0 0 1,-1 0 0,1-1 0,-1 1 0,0 0 0,-1 0 0,1 0 0,-1 1 0,0-1 0,-1 0 0,-1 8-1,2-14-90,0 0-1,0 1 0,-1-1 0,1 1 0,0-1 1,0 1-1,0-1 0,0 0 0,0 1 0,0-1 0,0 1 1,0-1-1,0 1 0,0-1 0,0 1 0,0-1 1,0 0-1,0 1 0,0-1 0,1 1 0,-1-1 0,0 1 1,0-1-1,0 0 0,1 1 0,-1-1 0,0 0 1,1 1-1,-1-1 0,0 0 0,1 1 0,-1-1 0,0 0 1,1 1-1,-1-1 0,0 0 0,1 0 0,-1 0 1,1 1-1,-1-1 0,1 0 0,-1 0 0,0 0 0,1 0 1,0 0-1,28-9 243,24-23-62,2-12-170,-55 77-838,-5-9 913,4-20-88,0 0 0,0-1-1,0 1 1,1 0 0,-1 0 0,1 0 0,0 0 0,0 0 0,0 0 0,2 7 0,-1-10 4,0-1 0,-1 1-1,1-1 1,0 1 0,0-1 0,0 1 0,0-1 0,-1 1 0,1-1-1,0 0 1,0 1 0,0-1 0,0 0 0,0 0 0,0 0 0,0 1 0,0-1-1,0 0 1,0-1 0,0 1 0,0 0 0,0 0 0,0 0 0,0 0-1,0-1 1,1 0 0,28-8 219,-20 4-266,0-1 1,-1 1 0,1-2-1,-1 1 1,0-1-1,-1-1 1,0 0-1,0 0 1,0 0 0,-1-1-1,-1 0 1,8-14-1,-34 65-2874,-9 22 2962,21-22-3737,14-40-5146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10666,'0'0'2883,"-16"50"-2851,31-28-481,5-3-1472,10-2-2532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139 194 10922,'-11'3'1639,"-1"-1"-947,1 2 0,-1-1 0,1 2 0,0-1 0,-12 9 0,20-12-567,0 1-1,0 0 1,0 0-1,0 0 0,0 0 1,0 0-1,1 1 1,-1-1-1,1 1 0,0-1 1,0 1-1,0 0 1,0 0-1,0 0 0,1 0 1,-1 0-1,1 1 1,0-1-1,0 0 0,0 1 1,0-1-1,1 1 1,-1-1-1,1 0 1,0 1-1,0 5 0,1-8-125,0 1 0,-1-1 0,1 0 0,0 1 0,0-1 0,0 0 0,0 0 0,0 0 0,0 1 0,0-1 0,0 0 0,0 0-1,1-1 1,-1 1 0,0 0 0,1 0 0,-1-1 0,0 1 0,1-1 0,-1 1 0,1-1 0,-1 1 0,1-1 0,-1 0 0,1 0 0,-1 0 0,4 0-1,45-2 86,-40 0 1,1-1 0,-1-1 0,0 1 0,0-1 0,0-1 0,-1 0 0,1-1 0,-1 1 0,0-2 0,-1 1 0,1-1 0,-1-1 0,12-15 0,1-1 281,-1-2 0,-2 0-1,21-40 1,-32 55-359,-2 0 0,1-1-1,-1 1 1,-1-1 0,0 0 0,2-13 0,-6 25-16,0 0 1,-1 0 0,1 0-1,0 0 1,0 1-1,0-1 1,0 0-1,-1 0 1,1 0-1,0 0 1,0 1 0,0-1-1,-1 0 1,1 0-1,0 0 1,0 0-1,0 0 1,-1 0-1,1 0 1,0 0-1,0 0 1,-1 0 0,1 0-1,0 0 1,0 0-1,0 0 1,-1 0-1,1 0 1,0 0-1,0 0 1,-1 0 0,1 0-1,0 0 1,0 0-1,-1 0 1,1 0-1,0-1 1,0 1-1,0 0 1,0 0-1,-1 0 1,1 0 0,0 0-1,0-1 1,0 1-1,0 0 1,-1 0-1,1 0 1,0-1-1,0 1 1,0 0-1,0 0 1,0 0 0,0-1-1,0 1 1,0 0-1,0 0 1,0-1-1,0 1 1,0 0-1,0 0 1,0-1 0,0 1-1,0 0 1,-15 14-142,8-5 147,1 0 1,0 1 0,0 0 0,0 0 0,2 0 0,-1 1 0,1 0 0,1 0-1,0 0 1,0 0 0,1 0 0,1 0 0,0 1 0,0-1 0,1 1-1,1-1 1,0 1 0,0-1 0,4 14 0,-2-20-161,-1 0 0,1 0 1,0 0-1,1 0 0,-1-1 0,1 0 1,0 0-1,0 0 0,0 0 0,0 0 1,1-1-1,-1 0 0,1 0 0,6 3 1,-4-2-861,0-1 1,-1-1-1,1 1 1,0-1-1,1 0 1,8 1-1,15-2-4705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1042 188 12011,'0'-13'924,"0"0"-423,-1 0 0,1 1 0,-2-1 1,0 0-1,-6-19 0,7 28-373,-1 0 0,1-1 0,-1 1 0,-1 0 0,1 0 0,0 0 0,-1 1 0,0-1 0,0 0 1,0 1-1,0 0 0,-1 0 0,1 0 0,-1 0 0,0 0 0,0 1 0,0 0 0,0 0 0,0 0 0,0 0 0,0 0 0,-10-1 0,-3 0-79,0 2-1,-1 0 0,1 0 1,-1 2-1,1 0 0,-1 1 1,1 1-1,0 0 1,0 2-1,0 0 0,1 0 1,-17 9-1,-20 12-37,2 1 0,-61 44 0,54-32 20,2 3-1,1 2 1,-94 100-1,130-123-42,1 1 0,1 0 0,1 2 1,0 0-1,2 0 0,1 1 0,2 1 0,0 0 0,1 1 1,2 0-1,1 0 0,-7 47 0,13-63 28,1 0-1,0 0 1,1 0-1,0 0 1,0-1-1,1 1 1,0 0 0,1-1-1,1 0 1,-1 1-1,2-1 1,-1-1-1,1 1 1,1-1-1,0 1 1,11 12-1,-8-13 6,0 0-1,1 0 1,0-1-1,1 0 0,0 0 1,0-1-1,1-1 1,-1 0-1,1-1 0,1 0 1,-1-1-1,1 0 1,18 3-1,3-2 71,0-2-1,1-2 1,-1 0 0,0-3 0,0 0 0,0-3-1,0 0 1,0-3 0,-1 0 0,0-2-1,-1-2 1,0-1 0,-1-1 0,-1-2-1,39-26 1,-38 22 138,-2-1 0,-1-2 0,0-1-1,-2-1 1,-1-1 0,-1-1 0,-1-1 0,-2-2 0,0 0-1,-2-1 1,-2 0 0,-1-2 0,-1 0 0,15-51 0,-27 71-190,1 0 0,-2 0 1,0 0-1,0 0 0,-1-1 1,-1 1-1,0-1 0,-1 1 1,-2-14-1,1 21-99,0 0 1,0 0-1,0 0 0,0 0 1,-1 1-1,0 0 1,0-1-1,-1 1 0,1 0 1,-1 0-1,0 1 1,0-1-1,-1 1 0,0 0 1,1 0-1,-1 1 0,0-1 1,-1 1-1,1 0 1,-1 0-1,-10-3 0,-7-1-845,-1 1 0,0 1 0,0 2 0,0 0 0,-38 1 0,-5-2-2953,15-1-958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113 233 8072,'0'0'5669,"-10"5"-4169,1-1-1169,0 1 1,0 0-1,1 0 1,-1 1-1,-12 11 0,18-13-169,-1-1 0,1 1-1,0 0 1,0-1-1,0 1 1,1 1-1,-1-1 1,1 0 0,0 1-1,0-1 1,0 1-1,1-1 1,0 1-1,0 0 1,0 0 0,0 7-1,1-11-156,1 0-1,-1 0 1,1 0-1,-1-1 1,1 1-1,-1 0 0,1-1 1,0 1-1,-1-1 1,1 1-1,0-1 1,-1 1-1,1-1 1,0 1-1,0-1 1,0 1-1,0-1 0,-1 0 1,1 0-1,0 1 1,0-1-1,0 0 1,0 0-1,0 0 1,0 0-1,-1 0 1,1 0-1,0 0 1,0 0-1,0-1 0,0 1 1,0 0-1,-1 0 1,1-1-1,0 1 1,0 0-1,1-1 1,35-12 498,-20 2-460,0-1 1,-1-1-1,0 0 1,-1-1-1,-1-1 1,0 0-1,14-22 1,-18 24-53,-2 0 0,0-1 1,0 0-1,-1 0 1,-1 0-1,0-1 0,-1 0 1,-1 0-1,5-31 0,-8 44-7,-1-1-1,0 1 0,0 0 0,0-1 0,0 1 0,0-1 0,0 1 0,-1 0 0,1 0 1,-1-1-1,1 1 0,-1 0 0,0 0 0,0 0 0,0 0 0,0-1 0,-1 2 0,-1-4 1,1 4-4,1 0 1,-1 0 0,0 0 0,0 0 0,0 1 0,1-1 0,-1 1 0,0-1 0,0 1 0,0 0-1,0-1 1,0 1 0,0 0 0,0 0 0,0 1 0,0-1 0,0 0 0,0 1 0,0-1-1,1 1 1,-1-1 0,0 1 0,-2 1 0,-7 4 27,-1 1 0,1 0 1,1 1-1,-1 0 0,2 1 0,-1 0 1,1 1-1,0-1 0,1 2 0,0-1 0,1 1 1,-7 14-1,13-24-9,0 0 0,0 0 0,1 0 0,-1 0 0,1 0 0,-1 0 0,1 0 0,-1 1 0,1-1 0,-1 0 0,1 0 0,0 0 1,0 1-1,0-1 0,0 0 0,0 0 0,0 1 0,0-1 0,0 0 0,0 0 0,0 0 0,1 1 0,-1-1 0,1 0 0,-1 0 0,1 0 0,-1 0 0,1 0 0,-1 0 0,1 0 0,0 0 1,0 0-1,0 0 0,-1 0 0,1 0 0,0 0 0,0-1 0,0 1 0,0 0 0,0-1 0,1 1 0,-1 0 0,0-1 0,0 0 0,0 1 0,2-1 0,8 3-86,0-2 0,0 1 1,0-1-1,18-2 0,0 2-678,-28-1 708,13 1-328,1 1 0,-1 1 1,17 4-1,-28-6 388,-1 0 0,1-1 0,-1 1 0,1 0-1,-1 0 1,1 1 0,-1-1 0,0 0 0,0 1 0,0-1 0,1 1-1,-1 0 1,-1 0 0,1 0 0,0 0 0,0 0 0,-1 0 0,1 0-1,-1 1 1,0-1 0,0 0 0,0 1 0,0-1 0,0 1 0,1 3 0,-2 1 262,0 0 0,-1-1 0,1 1 1,-1-1-1,0 1 0,-1-1 0,0 1 1,0-1-1,0 0 0,-1 0 1,0 0-1,-7 11 0,-10 24 226,20-41-517,-1 0-1,1 0 1,0 0-1,0 0 1,0 0-1,0 1 1,0-1-1,0 0 1,0 0-1,-1 0 1,1 0-1,0 0 1,0 0-1,0 0 1,0 1-1,0-1 1,0 0-1,0 0 1,0 0-1,0 0 1,0 0-1,0 1 1,0-1-1,0 0 1,0 0-1,0 0 1,0 0-1,0 1 0,0-1 1,0 0-1,0 0 1,0 0-1,0 0 1,0 0-1,0 1 1,0-1-1,0 0 1,0 0-1,0 0 1,0 0-1,0 0 1,0 0-1,1 1 1,-1-1-1,0 0 1,0 0-1,0 0 1,0 0-1,0 0 1,0 0-1,1 0 1,-1 0-1,0 0 1,0 0-1,0 0 1,0 1-1,0-1 1,1 0-1,-1 0 1,0 0-1,12-8-1886,13-16-3045,-6-6-1208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12684,'-5'9'1265,"-21"46"1485,-29 81-1,47-111-2498,2 0 0,0 1 0,1 0-1,2 0 1,1 0 0,1 35 0,1-60-296,-1 0 1,1 0-1,0 0 1,0 0-1,0 1 1,0-1-1,0 0 0,0 0 1,1 0-1,-1 0 1,0 0-1,1 1 0,-1-1 1,1 0-1,-1 0 1,1 0-1,-1 0 1,1 0-1,0 0 0,-1 0 1,1 0-1,0-1 1,0 1-1,0 0 0,0 0 1,-1-1-1,1 1 1,0 0-1,0-1 1,1 1-1,-1-1 0,0 1 1,0-1-1,0 0 1,0 1-1,2-1 1,-3-25-4612,0 20 3957,-1 0-1,0 0 0,0 0 0,-1 0 0,1 1 0,-1-1 0,0 1 0,-6-9 0,-27-36-1003,-3-8 8152,37 57-6258,1-1-1,0 1 1,-1-1 0,1 1 0,0-1-1,0 1 1,0-1 0,0 0 0,-1 1-1,1-1 1,0 1 0,0-1 0,0 0-1,0 1 1,0-1 0,0 1 0,1-1-1,-1 1 1,0-1 0,0 0 0,0 1-1,0-1 1,1 1 0,-1-1 0,0 1-1,1-1 1,-1 1 0,0-1 0,1 1-1,0-1 1,21-7 1562,39 8-2861,-44 1 1671,68 3-884,-38-2-1808,4 0-3823,-3-2-4640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10666,'0'0'10858,"-48"19"-8327,48-13-1186,0-2-1185,0 2-320,9 0 128,12 3-1345,-6 0-2147,5-4-3522</inkml:trace>
  <inkml:trace contextRef="#ctx0" brushRef="#br0" timeOffset="1">44 194 13036,'0'0'10666,"-8"8"-16879,27-16-962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10218,'0'0'12139,"67"-14"-12235,-37 14-513,-2 0-1440,0 0-2244,-4-8-3586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10025,'0'0'11377,"7"-6"-10609,24-24-534,-1-2-1,-1-2 1,-2 0-1,26-43 1,12-15-217,-65 92-26,0 0-1,0 0 1,0 0-1,0 1 0,0-1 1,0 0-1,0 0 0,0 0 1,0 0-1,0 0 0,0 1 1,0-1-1,0 0 1,0 0-1,0 0 0,0 0 1,0 0-1,1 1 0,-1-1 1,0 0-1,0 0 0,0 0 1,0 0-1,0 0 1,0 0-1,0 1 0,0-1 1,1 0-1,-1 0 0,0 0 1,0 0-1,0 0 0,0 0 1,0 0-1,1 0 1,-1 0-1,0 0 0,0 0 1,0 0-1,0 0 0,0 0 1,1 0-1,-1 0 1,0 0-1,0 0 0,0 0 1,0 0-1,1 0 0,-1 0 1,0 0-1,0 0 0,0 0 1,0 0-1,0 0 1,0 0-1,1 0 0,-1 0 1,0 0-1,0 0 0,0-1 1,-1 29-91,-9 32 291,-4-11-106,5-23-56,2 0 0,0 1 0,2-1 0,-3 45 0,8-70-80,0 0 0,0 0 0,0 0 0,0 0 0,0 0 0,0 0 0,1 0 0,-1 0 0,0 0 1,1 0-1,-1 0 0,1 0 0,-1 0 0,1 0 0,-1 0 0,1 0 0,-1 0 0,1-1 0,0 1 1,0 0-1,-1 0 0,1-1 0,0 1 0,0 0 0,0-1 0,0 1 0,0-1 0,0 1 0,0-1 1,0 0-1,2 1 0,-2-1-549,1 0 0,0 0 0,-1 0 0,1 0 0,0 0 0,-1 0 0,1 0 0,0-1 0,-1 1 0,1-1 0,-1 1 0,1-1 0,-1 0 0,3-1 0,15-13-10002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11211,'0'0'12080,"-8"9"-11823,-153 144 454,83-82-595,78-66-162,13-2 64,20-3 83,-27 0-83,64 1-128,56-1-449,-44-6-6278,-51 0 287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 11531,'0'0'8157,"-12"-6"-7015,5 3-1028,5 1-95,0 1-1,-1-1 0,1 1 0,0 0 0,-1 0 0,1-1 1,-1 2-1,1-1 0,-1 0 0,1 0 0,-1 1 1,1 0-1,-1-1 0,0 1 0,1 0 0,-1 0 1,0 0-1,1 1 0,-1-1 0,1 1 0,-1-1 1,1 1-1,-1 0 0,1 0 0,-1 0 0,1 0 1,-1 0-1,1 1 0,0-1 0,-4 4 0,-7 10 66,1 1 0,0 0 0,1 1 0,1 0 0,-10 23 0,16-32-6,1 0-1,0 1 0,0-1 0,0 1 1,1 0-1,1 0 0,-1 0 0,2 0 1,-1 0-1,1 0 0,0 0 0,1 0 1,3 17-1,-3-24-70,1 1 0,0-1 1,0 1-1,-1-1 0,1 0 0,0 0 0,1 1 1,-1-2-1,0 1 0,1 0 0,-1 0 1,1-1-1,-1 1 0,1-1 0,0 0 0,0 0 1,-1 0-1,1 0 0,0 0 0,0-1 1,0 1-1,0-1 0,0 0 0,4 0 0,4 1 112,0-1-1,0 0 1,-1-1-1,1 0 1,17-5-1,-17 2 38,0 0-1,0-1 1,0 0-1,-1-1 0,0-1 1,0 1-1,-1-2 1,0 1-1,0-1 1,-1 0-1,0-1 0,10-14 1,-10 13 42,0-1-1,-1 0 1,-1 0 0,0-1 0,0 0-1,-1 0 1,-1 0 0,0-1 0,0 0 0,2-25-1,-6 37-184,0-1 1,0 0-1,0 0 0,0 0 0,0 0 0,0 0 0,-1 0 0,1 0 0,-1 1 0,1-1 0,-1 0 1,0 0-1,0 1 0,0-1 0,0 0 0,0 1 0,0-1 0,0 1 0,0-1 0,-1 1 0,-1-2 1,0 1-43,0 0 0,0 0 0,-1 1 0,1-1 0,0 1 0,-1 0 0,1 0 0,-1 0 0,1 0 0,-7 0 0,0 0-443,-1 1-1,1 0 0,0 1 0,0 0 1,0 1-1,0 0 0,-13 4 1,13-2-1401,1 0 0,0 1 1,0-1-1,-15 12 0,7 1-6375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11659,'0'0'7431,"69"39"-6310,-15-38-288,10-1-385,6 0-320,1 0-96,0-1-32,-9-4 0,-12 1-320,-14 4-929,-17 0-1121,-12 0-1314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8616,'0'0'12972,"75"20"-12875,-19-17-65,0 1-769,0 0-1633,-9-3-1090,-12 1-672,-5-2-3042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10762,'0'0'6796,"11"0"-5584,47 0-614,0 3 0,63 10-1,-94-7-534,-4-2-77,1 1-1,-1 1 0,0 1 0,30 13 1,-49-18 31,0 0 1,0 0 0,0 0 0,-1 0 0,1 0 0,-1 1 0,1 0-1,-1-1 1,0 1 0,0 0 0,0 1 0,-1-1 0,1 0 0,-1 1-1,0 0 1,0-1 0,0 1 0,0 0 0,-1 0 0,1 0 0,-1 0-1,0 0 1,0 1 0,-1-1 0,1 0 0,-1 0 0,0 1 0,0-1-1,0 0 1,-1 0 0,-1 7 0,-1-2 167,0 0-1,-1-1 1,0 0-1,0 0 1,-1 0-1,0 0 1,-1-1 0,1 1-1,-1-2 1,-12 12-1,-12 8 199,-37 25 0,51-39-355,-26 20-124,-20 14-1260,21-20-7607,33-23-3289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9557 10602,'0'0'3993,"-2"-9"-3699,-8-46-265,3 0 1,-1-57 0,3 28 201,-17-463 105,20 130 1249,-13-394-1328,19 82-145,7 275-229,-39-492 1083,19 257-610,12 402-258,25-1110-34,-12-121 1729,-19 974-1387,-25-59 1255,17 449-1149,7 9-208,4 145-240,3 28-1126,15-2-2574,-3-10-3159,-8-10-33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11691,'0'0'8243,"0"9"-8051,-8 256 2904,9-264-3069,-1-1 0,0 1 0,1-1-1,-1 0 1,0 1 0,1-1 0,-1 0 0,1 1 0,-1-1-1,1 0 1,-1 0 0,1 1 0,-1-1 0,1 0 0,-1 0 0,1 0-1,-1 0 1,1 0 0,-1 0 0,1 0 0,-1 0 0,1 0-1,0 0 1,-1 0 0,1 0 0,-1 0 0,1 0 0,-1 0 0,1-1-1,-1 1 1,1 0 0,-1 0 0,1-1 0,-1 1 0,0 0-1,1 0 1,-1-1 0,1 0 0,23-10 527,22-23-185,73-68 0,-66 55-306,-31 25-44,-17 16-19,1 0-1,0 0 1,0 1 0,1 0-1,-1 0 1,1 1 0,0-1 0,9-3-1,-17 48-479,-11 9 601,6-30-87,2 1 0,0 1-1,-2 39 1,6-60-27,0 1 1,0 0-1,0 0 0,0 0 1,0-1-1,0 1 0,1 0 1,-1 0-1,0-1 0,1 1 0,-1 0 1,0-1-1,1 1 0,-1 0 1,1-1-1,-1 1 0,1-1 1,-1 1-1,1 0 0,-1-1 1,1 1-1,0-1 0,-1 0 1,1 1-1,0-1 0,-1 1 0,1-1 1,0 0-1,0 1 0,31 0 134,-23-2-109,1-1-1,0 0 1,-1-1-1,12-4 1,-4-2-42,0 0 0,-1 0 1,-1-2-1,1 0 0,-2-1 1,0 0-1,0-1 0,-1 0 1,0-1-1,20-32 0,-50 75-458,9-17 461,1-1 0,0 1 0,1 0 0,1 0 0,0 1-1,0 0 1,1 0 0,1 0 0,-3 19 0,6-31-3,0-1-1,-1 1 1,1-1-1,0 1 1,0-1 0,0 1-1,0-1 1,0 1 0,1-1-1,-1 1 1,0-1 0,0 1-1,0-1 1,0 0 0,0 1-1,1-1 1,-1 1-1,0-1 1,0 1 0,1-1-1,-1 0 1,0 1 0,1-1-1,-1 0 1,0 1 0,1-1-1,-1 0 1,0 1-1,1-1 1,-1 0 0,1 0-1,-1 0 1,1 1 0,17-7-1296,13-22-4029,-11-4-1653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12876,'0'0'2595,"-4"63"-2467,13-36-224,14 0-1025,8-2-897,5-6-1730,3-3-1793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94 191 5285,'0'0'11792,"0"-2"-10468,-8 5-1019,1 3-50,-1 0 1,1 1 0,1 0-1,0 0 1,0 0 0,0 1-1,1 0 1,0 0 0,0 0-1,1 1 1,0 0 0,1 0 0,0 0-1,0 0 1,1 0 0,0 1-1,1-1 1,-1 13 0,2-21-251,0 1 0,0-1 0,0 0 0,0 1 0,1-1 0,-1 0 0,1 1 0,-1-1 0,0 0 0,1 1 0,0-1 0,-1 0 0,1 0-1,0 1 1,0-1 0,0 0 0,0 0 0,-1 0 0,2 0 0,-1 0 0,0 0 0,0-1 0,0 1 0,0 0 0,0-1 0,1 1 0,-1 0 0,0-1 0,1 1 0,-1-1 0,0 0 0,1 1 0,-1-1 0,0 0 0,1 0 0,-1 0 0,1 0 0,-1 0 0,0 0 0,1-1 0,-1 1 0,0 0 0,1-1 0,-1 1 0,3-2 0,4 0 33,0 0-1,0-1 0,0 0 1,0 0-1,0-1 0,10-7 1,10-10-28,0-1 1,-2-1 0,0-1-1,-2-1 1,-1-2 0,36-51-1,-53 61-42,-21 26-61,-21 25-48,28-22 129,0 0 1,1 0-1,0 1 1,1 0-1,0 0 1,1 0 0,1 1-1,0 0 1,1-1-1,0 2 1,1-1-1,1 0 1,0 27-1,1-39 16,1-1 0,-1 1-1,0 0 1,1-1-1,-1 1 1,1 0-1,-1-1 1,1 1 0,0-1-1,0 1 1,-1-1-1,1 0 1,0 1-1,1-1 1,-1 0-1,0 0 1,0 1 0,0-1-1,1 0 1,-1 0-1,0 0 1,1 0-1,-1-1 1,1 1 0,-1 0-1,1-1 1,0 1-1,-1-1 1,1 1-1,0-1 1,-1 0 0,1 0-1,0 0 1,-1 0-1,1 0 1,0 0-1,-1 0 1,3-1 0,3 1 74,1-2 0,-1 1 0,1-1 0,-1 0 0,0 0 0,1-1 0,9-5 0,26-19 61,-1-2 1,-1-2-1,-1-1 1,-2-2-1,-2-2 1,-1-1-1,43-58 1,-75 90-114,22-30 87,-24 33-106,0 1-1,0 0 1,0-1 0,-1 1 0,1-1 0,0 1-1,0-1 1,-1 0 0,1 1 0,-1-1 0,0 1-1,1-1 1,-1 0 0,0 0 0,0 1 0,0-1-1,0-3 1,-1 5-16,0 0 1,0 0-1,0 0 0,1 0 1,-1 0-1,0 0 0,0 0 1,0 0-1,1 0 0,-1 0 1,0 0-1,0 0 0,1 1 1,-1-1-1,0 0 0,0 0 1,1 1-1,-1-1 0,0 1 0,1-1 1,-1 1-1,1-1 0,-1 1 1,0-1-1,1 1 0,-1-1 1,1 1-1,-1 0 0,1-1 1,0 1-1,-1 1 0,-19 20 26,8-3-22,1-1 0,0 2 1,2-1-1,0 1 0,1 1 1,1 0-1,1 0 0,1 0 0,1 1 1,1-1-1,1 1 0,1 0 1,0 0-1,2 0 0,3 25 1,-3-43 9,0 0 0,1 0 1,-1-1-1,1 1 0,0 0 0,-1-1 0,1 1 1,1-1-1,-1 0 0,1 1 0,-1-1 1,1 0-1,5 4 0,-6-6 13,-2 0 35,-4-5 38,-18-18-75,1-1 0,2-1 0,0-1 0,1 0 0,2-1 0,-17-35 0,32 60-10,1 0 0,-1 0 0,1 1 0,-1-1 1,1 0-1,-1 0 0,1 0 0,0 0 0,0 0 1,-1 0-1,1 0 0,0 0 0,0 0 0,0 0 0,0 0 1,0 0-1,0 0 0,0 0 0,0 0 0,1 0 0,-1 0 1,0 0-1,0 0 0,1 1 0,-1-1 0,1 0 0,-1 0 1,1 0-1,-1 0 0,1 1 0,0-1 0,-1 0 1,1 0-1,0 1 0,-1-1 0,1 1 0,0-1 0,0 0 1,0 1-1,0-1 0,-1 1 0,1 0 0,0-1 0,0 1 1,2-1-1,5 0-100,-1 1 1,1-1 0,0 1-1,0 0 1,8 2-1,3-1-457,80 2-5113,-43-3 588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70 9513,'0'0'1815,"-1"-8"497,1 6-2183,-1 0 0,1 0 0,-1 0 0,1 0 0,0 0 0,0 0 0,0 0 0,0 0 1,0 0-1,1 0 0,-1 0 0,0 0 0,1 1 0,-1-1 0,1 0 0,0 0 1,0 0-1,0 1 0,0-1 0,0 0 0,0 1 0,0-1 0,0 1 0,1-1 0,-1 1 1,1 0-1,-1-1 0,1 1 0,-1 0 0,1 0 0,0 0 0,-1 0 0,1 0 0,0 1 1,0-1-1,0 0 0,0 1 0,0 0 0,0-1 0,0 1 0,-1 0 0,4 0 0,3-1 153,0 0 0,1 1 0,-1 0 0,0 0 0,0 1 0,0 0 0,0 1-1,0 0 1,0 0 0,10 4 0,-15-5-239,-1 1 0,1-1 0,0 1 0,-1 0 0,1 0 1,-1 0-1,0 0 0,0 0 0,0 1 0,0-1 0,0 1 0,0-1 0,-1 1 0,1 0 0,-1-1 0,1 1 0,-1 0 1,0 0-1,-1 0 0,1 0 0,0 0 0,-1 0 0,1 0 0,-1 0 0,0 0 0,0 1 0,0-1 0,-1 0 1,1 0-1,-2 5 0,-2 4 59,0 0 1,-1-1-1,-1 0 1,1 1 0,-2-2-1,0 1 1,0-1-1,-1 0 1,0 0-1,0-1 1,-15 12 0,8-6-40,0 1 0,-19 28 0,33-43-77,1-1 0,0 1 1,0-1-1,0 1 0,-1 0 0,1-1 1,0 1-1,0-1 0,0 1 1,0-1-1,0 1 0,0 0 1,0-1-1,1 1 0,-1-1 0,0 1 1,0 0-1,0-1 0,0 1 1,1-1-1,-1 1 0,0-1 1,1 1-1,-1-1 0,0 1 0,1-1 1,-1 1-1,0-1 0,1 0 1,-1 1-1,1-1 0,-1 0 1,1 1-1,-1-1 0,1 0 0,-1 1 1,1-1-1,-1 0 0,1 0 1,0 0-1,-1 0 0,1 1 0,-1-1 1,1 0-1,0 0 0,-1 0 1,1 0-1,-1 0 0,2-1 1,37 5-996,-35-4 861,14 0-472,6 2-1505,0-2 1,40-5 0,-12-9-3359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60 4132,'-8'-3'6529,"1"0"-6291,0 0 0,-1 1 1,1 0-1,-1 0 0,0 0 1,1 1-1,-1 1 0,0-1 1,0 1-1,1 1 0,-1-1 1,0 1-1,1 1 0,-1-1 1,1 1-1,-1 1 0,1-1 1,0 1-1,0 1 0,0-1 1,0 1-1,1 0 0,-1 1 1,1-1-1,0 1 0,0 1 1,1-1-1,0 1 0,0 0 1,-9 12-1,13-16-176,0 0 0,0 0 0,-1 0 0,1 1 1,0-1-1,1 0 0,-1 0 0,0 0 0,1 1 0,-1-1 0,1 0 0,0 1 0,-1-1 0,1 0 1,0 1-1,1-1 0,-1 1 0,0-1 0,1 0 0,0 3 0,0-3-16,0-1 0,1 1 0,-1-1 0,0 1 0,1-1 0,-1 0 0,1 1 0,-1-1 0,1 0 0,0 0 0,0 0 0,-1 0 0,1 0 0,0-1 0,0 1 0,0-1 0,0 1 0,0-1 0,0 0 0,0 1 0,0-1 0,0 0 0,2 0 0,10-1 103,0 0 0,0-1 1,0 0-1,0-1 0,0-1 0,-1 0 1,1 0-1,-1-2 0,0 0 1,-1 0-1,1-1 0,10-9 0,2-1-23,-2-1-1,0-2 1,-1 0-1,32-39 0,-67 73-1300,0-1 1103,1 1 0,0 0 1,-12 20-1,19-24-50,-1 0-1,1 1 1,1 0 0,0 0 0,1 0 0,0 0-1,0 0 1,0 18 0,3-28 36,-1-1 0,1 1 0,0 0 0,0 0 0,1 0-1,-1 0 1,0 0 0,0 0 0,0-1 0,1 1 0,-1 0 0,0 0 0,1 0 0,-1-1-1,0 1 1,1 0 0,-1 0 0,1-1 0,0 1 0,-1-1 0,1 1 0,-1 0 0,1-1 0,0 1-1,-1-1 1,1 1 0,0-1 0,1 1 0,0 0-119,1-1-1,-1 0 1,0 0 0,0 1-1,1-1 1,-1-1 0,0 1-1,0 0 1,1 0 0,-1-1 0,2 0-1,5-2-1066,0 0-1,-1-1 1,1 0 0,12-8-1,16-16-6200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14 6406,'0'0'6257,"-13"-4"-5350,5 2-753,5 1-99,0-1 0,0 1 0,0 0 0,0 0 1,0 1-1,0-1 0,0 1 0,0-1 1,0 1-1,0 0 0,0 0 0,0 1 0,-1-1 1,1 0-1,0 1 0,0 0 0,0 0 0,0 0 1,0 0-1,1 0 0,-1 1 0,0-1 1,0 1-1,1 0 0,-1 0 0,-2 3 0,-43 54 2340,45-55-2240,0 1 1,0-1-1,1 1 1,0 0-1,0 0 0,0 0 1,1 0-1,-1 1 1,1-1-1,0 0 0,1 1 1,-1 5-1,2-10-147,-1 1 1,1-1-1,0 1 0,-1-1 0,1 0 1,0 0-1,0 1 0,0-1 0,0 0 1,0 0-1,0 0 0,0 0 0,0 0 1,0 0-1,0 0 0,1 0 0,-1 0 0,0-1 1,1 1-1,-1-1 0,1 1 0,-1-1 1,1 1-1,-1-1 0,1 0 0,-1 1 1,1-1-1,-1 0 0,3 0 0,57 1 402,-47-2-373,20 0 14,-21 0 6,0 1-1,1 0 1,24 3 0,-37-2-30,0-1 0,0 0-1,1 1 1,-1-1 0,-1 0 0,1 1 0,0-1 0,0 1 0,0 0-1,0-1 1,0 1 0,0 0 0,-1-1 0,1 1 0,0 0 0,0 0-1,-1 0 1,1 0 0,-1 0 0,1 0 0,-1 0 0,1 0 0,-1 0-1,0 0 1,1 1 0,-3 32 720,-22 26 253,22-57-996,1 0 1,-1 1-1,1-1 0,-1 0 1,1 0-1,0 1 0,0-1 1,1 0-1,-1 1 0,0 4 1,7-9-4431,9-6-1142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14029,'0'0'9204,"-8"10"-8985,-4 7-64,0 0 1,2 1 0,0 0-1,1 1 1,-9 28 0,3-4-224,2 2 1,2 0 0,3 1 0,-6 75-1,19-103-2554,-5-18 2370,1 1 0,-1-1 0,1 1 1,0-1-1,-1 1 0,1-1 1,-1 0-1,1 1 0,0-1 0,-1 0 1,1 0-1,0 1 0,0-1 0,-1 0 1,1 0-1,0 0 0,0 0 1,-1 0-1,1 0 0,0 0 0,0 0 1,-1 0-1,1 0 0,0 0 0,-1-1 1,1 1-1,0 0 0,-1 0 1,1-1-1,0 1 0,-1 0 0,1-1 1,0 1-1,-1-1 0,1 1 1,0-2-1,15-14-7441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13325,'0'0'11082,"4"0"-11023,3-1-14,30-1 656,-36 2-696,0 0 1,0-1-1,0 1 0,1 0 0,-1 0 0,0 0 1,0-1-1,0 1 0,0 0 0,0-1 0,0 1 0,-1-1 1,1 1-1,0-1 0,0 1 0,0-1 0,0 0 1,0 1-1,-1-1 0,1 0 0,0 0 0,-1 0 1,1 0-1,-1 0 0,1 1 0,-1-1 0,1 0 0,0-2 1,-24 29-1880,21-22 1871,-1 0 32,0-1 0,0 1 1,1 0-1,-1 0 0,1 1 0,0-1 1,0 0-1,1 1 0,-1-1 0,1 1 0,0 0 1,0-1-1,1 1 0,-1 0 0,1-1 1,0 1-1,1 6 0,-1-10-13,1 0 0,-1 0-1,1 0 1,0 0 0,-1-1 0,1 1 0,0 0-1,-1 0 1,1-1 0,0 1 0,0-1-1,0 1 1,0 0 0,0-1 0,0 0 0,-1 1-1,1-1 1,0 0 0,0 1 0,0-1-1,0 0 1,1 0 0,0 0 0,29 1 234,-22-1-158,11-2-37,0 0 1,0-1-1,-1-1 1,1-1-1,-1-1 0,35-15 1,-27 10-109,0 1 0,34-7 0,-61 17 16,1 0 0,-1 0 0,1 0 0,-1-1 0,1 1 0,-1 0 0,1 0 0,0 0 0,-1 0 0,1 0-1,-1 0 1,1 1 0,-1-1 0,1 0 0,-1 0 0,1 0 0,-1 0 0,1 0 0,-1 1 0,0-1 0,1 0 0,-1 0 0,1 1-1,-1-1 1,1 0 0,-1 1 0,0-1 0,1 1 0,-1-1 0,0 0 0,1 1 0,-1-1 0,0 1 0,0-1 0,0 1 0,1-1-1,-1 1 1,0-1 0,0 1 0,0-1 0,0 1 0,0-1 0,0 1 0,0-1 0,0 1 0,0-1 0,0 1 0,0-1 0,0 1-1,0-1 1,0 1 0,-1 0 0,-10 38 101,4-17 1,7-20-45,0 0 0,0 0-1,0-1 1,0 1 0,0 0 0,1 0 0,-1-1-1,1 1 1,-1 0 0,1 0 0,0-1 0,0 1-1,0-1 1,0 1 0,0-1 0,0 1 0,0-1-1,0 1 1,1-1 0,-1 0 0,0 0 0,1 0-1,-1 0 1,1 0 0,-1 0 0,1 0 0,0 0-1,-1-1 1,1 1 0,0 0 0,0-1 0,-1 0-1,1 1 1,0-1 0,0 0 0,2 0 0,13 2-62,0-1-1,-1 0 1,22-3 0,-11 1-378,6-1-444,-23 1 322,-1 0 1,1 0 0,-1 1 0,1 1-1,0-1 1,-1 2 0,11 2 0,-19-4 495,0 1-1,0 0 1,0 0 0,-1 0 0,1 0 0,0 0-1,0 0 1,-1 0 0,1 0 0,0 0 0,-1 0-1,1 0 1,-1 0 0,0 0 0,1 0 0,-1 1-1,0-1 1,1 0 0,-1 0 0,0 0 0,0 2-1,-1 36-544,1-15-2579,3-10-2953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587 176 5605,'1'-5'427,"0"0"0,-1 1 0,0-1 0,0 0 0,0 0 0,0 0 0,-1 0-1,0 1 1,0-1 0,0 0 0,-1 1 0,1-1 0,-1 1 0,0-1 0,-4-4 0,1 2-103,0 0 1,-1 1 0,0 0-1,-1 0 1,1 1 0,-1-1-1,-12-6 1,10 6-260,1 1-1,-1 0 1,-1 1 0,1 0-1,0 0 1,-1 1 0,0 0-1,0 1 1,0 0 0,0 1-1,0 0 1,0 0 0,0 1-1,0 0 1,0 1 0,0 0-1,0 1 1,0 0 0,0 1-1,0-1 1,1 2 0,-1 0-1,1 0 1,0 0-1,0 1 1,0 1 0,-7 6-1,-2 2 38,1 0-1,1 2 1,0 0-1,1 1 0,1 0 1,0 1-1,2 1 0,0 0 1,1 1-1,1 0 0,-9 25 1,5-1 26,1-1 0,2 2-1,3 0 1,1 0 0,2 0 0,2 57 0,5-42-47,2 0 1,3 0-1,3-1 1,21 72-1,-27-119-1,-1 1 1,2-1-1,0 0 0,0-1 0,1 1 0,0-1 0,1 0 0,9 11 0,-12-18 25,0 0-1,0 0 1,0-1 0,0 0-1,0 0 1,1 0-1,0 0 1,0-1-1,-1 1 1,1-1 0,1-1-1,-1 1 1,0-1-1,0 1 1,0-2-1,1 1 1,-1-1 0,1 1-1,-1-1 1,0-1-1,10-1 1,-2 0 135,-1-1 0,1-1 1,-1 0-1,0-1 0,-1 0 1,1 0-1,-1-2 0,13-8 0,83-70 910,-95 74-1024,28-25 187,-2-1 1,-2-2-1,-1-2 1,-2-1-1,51-87 1,-67 99-307,-2 0 1,-1-1-1,-1-1 1,-2 0 0,-2 0-1,0-1 1,-2 0-1,-2 0 1,-1-1 0,-1-47-1,-3 71-29,-1 1 0,0 0-1,0 0 1,-1-1-1,-1 1 1,0 0 0,0 1-1,0-1 1,-1 0 0,0 1-1,-1 0 1,0 0-1,-7-8 1,3 5-56,-1 2-1,0-1 1,-1 1-1,0 0 1,0 1-1,-1 1 1,0 0-1,-17-8 1,4 5-107,-1 0 0,0 2-1,0 0 1,-1 2 0,0 2 0,0 0 0,-31 0 0,34 3-201,0 2-1,1 0 1,-1 1-1,1 2 0,0 0 1,0 2-1,0 0 1,-34 15-1,45-15-334,0 1 1,0 0-1,0 0 0,-15 14 0,22-17 45,1 0 0,1 0 0,-1 0 0,1 1 0,-1-1-1,1 1 1,0 0 0,-2 6 0,1 11-6093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531 0 8072,'-22'63'2786,"-4"-1"-1665,-2-2-640,-4-4-257,-2-3 288,-3-3 706,-10-7 639,-3-6-159,-4-10-32,1-7-161,5-18-864,5-9-577,13-37-2595,4-27-7686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2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9353,'0'0'229,"9"0"305,7-1-15,0 0 0,1-1-1,-1 0 1,0-1 0,30-11 0,-15 5-193,-1 1 1,2 2 0,-1 0 0,1 3 0,0 0 0,-1 2-1,33 3 1,-16-2-304,33-4 38,0-4 0,99-22 0,-100 14-5,1 4 1,105-3-1,-28 21-88,198 32 0,-52-3-710,1-13 0,330-18 0,247-59 428,361-6-200,-477 76 899,499-3-547,-1036-13 148,1691-9-606,-132-13 582,-222 1 226,43 31-146,-1013-3 28,991 91 432,-624-34-86,-942-63-402,0 1 67,0 0 0,31-5 0,-47 3-66,0 1 0,0-1 1,0-1-1,-1 1 0,1-1 1,0 0-1,-1 0 0,1 0 1,-1 0-1,1-1 0,-1 0 1,0 0-1,0 0 0,-1 0 1,7-7-1,-10 9 11,1 1-1,-1 0 1,0 0-1,1 0 1,-1-1-1,0 1 1,0 0 0,1 0-1,-1-1 1,0 1-1,0 0 1,1 0 0,-1-1-1,0 1 1,0 0-1,0-1 1,0 1 0,0 0-1,1-1 1,-1 1-1,0 0 1,0-1 0,0 1-1,0 0 1,0-1-1,0 1 1,0 0-1,0-1 1,0 1 0,0 0-1,0-1 1,0 1-1,-1 0 1,1-1 0,0 1-1,0 0 1,0-1-1,0 1 1,-1 0 0,1-1-1,0 1 1,0 0-1,0 0 1,-1-1 0,1 1-1,0 0 1,0 0-1,-1-1 1,1 1-1,0 0 1,-1 0 0,1 0-1,-1-1 1,-22 1-1565,15 0-205,-8 0-3551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9577,'0'0'849,"4"-9"469,0 2-1168,-1 1 0,1-1 0,1 1 0,-1 0-1,1 1 1,0-1 0,0 1 0,1 0 0,-1 0 0,1 0-1,0 1 1,0 0 0,1 0 0,-1 1 0,8-3-1,8-2 24,-1 1 0,1 2 0,0 0 0,0 1 0,0 1 0,43 0 0,-55 3-127,0 0 1,0 1-1,0 0 0,1 0 1,-1 1-1,0 1 0,0-1 1,-1 2-1,1-1 0,-1 2 1,0-1-1,0 1 0,0 0 1,0 1-1,-1 0 0,0 0 1,8 9-1,-11-8-47,0 0 0,0 1-1,-1 0 1,-1 0 0,1 0 0,-1 0 0,0 0-1,-1 0 1,0 1 0,0-1 0,-1 1 0,0 0-1,-1 0 1,0-1 0,0 1 0,-1 0 0,0-1-1,0 1 1,-3 8 0,-3 10-1,-1-1 1,-1 0-1,-1 0 1,-24 41-1,-3-7 106,-64 79 1,71-102-6,1 1-1,2 1 1,2 1-1,2 1 1,-27 66 0,46-98-96,1 1 1,0 0-1,1 0 1,0 1-1,1-1 1,0 0-1,1 0 1,0 1-1,0-1 1,4 18-1,-2-21-11,0 1-1,1-1 0,0 1 1,0-1-1,1 0 0,0 0 1,0-1-1,1 1 1,0-1-1,0 0 0,0 0 1,1-1-1,-1 1 1,10 5-1,23 15-111,1-2 1,77 34-1,-79-42 45,-1 2 1,0 2-1,-2 1 0,36 28 0,-60-40 64,-1 0 0,1 0 0,-2 1 0,1 0 0,-1 1 0,-1 0 0,0 0 1,0 1-1,-1 0 0,-1 0 0,0 0 0,-1 1 0,0 0 0,-1 0 0,0 0 1,1 23-1,-1 23 114,-7 62 0,3 52-384,2-160 274,1-1-1,1 0 1,0 0-1,1 0 1,0 0 0,1 0-1,0-1 1,10 16 0,9 11-608,31 36 0,8 12-3166,-1 19-2038,-35-52 2958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7431,'0'0'10517,"1"-8"-9193,-1 6-1259,0-1 0,1 1 1,-1 0-1,1 0 0,-1-1 1,1 1-1,-1 0 0,1 0 1,0 0-1,0 0 0,0 0 1,1 0-1,-1 0 0,0 0 1,1 0-1,-1 1 0,1-1 1,-1 0-1,1 1 0,0-1 1,0 1-1,0 0 0,-1 0 1,1 0-1,1 0 0,-1 0 1,0 0-1,0 0 0,0 0 1,0 1-1,1 0 1,-1-1-1,0 1 0,0 0 1,1 0-1,-1 0 0,0 0 1,0 0-1,1 1 0,-1-1 1,0 1-1,0-1 0,1 1 1,-1 0-1,0 0 0,0 0 1,0 0-1,0 0 0,3 3 1,1 1-66,0 0 1,0 0 0,-1 1 0,0-1 0,0 1 0,0 1-1,-1-1 1,0 1 0,0-1 0,-1 1 0,1 0 0,-2 1-1,1-1 1,-1 0 0,0 1 0,2 14 0,1 13 6,-2 1 1,-1 44-1,-2-73-6,-1 9-31,0-6-33,1 0 0,0 0 0,0 0 0,3 14 0,-3-23 58,0 0 0,0 0 1,1 0-1,-1 0 0,0 0 1,1 0-1,-1 0 0,0 0 0,1 0 1,-1 0-1,1 0 0,0 0 1,-1 0-1,1 0 0,0-1 0,-1 1 1,1 0-1,0 0 0,0-1 1,0 1-1,0 0 0,0-1 1,-1 1-1,1-1 0,0 1 0,0-1 1,0 0-1,1 1 0,-1-1 1,0 0-1,0 0 0,0 0 0,0 0 1,0 0-1,0 0 0,0 0 1,0 0-1,0 0 0,0 0 0,0-1 1,0 1-1,0 0 0,0-1 1,0 1-1,0-1 0,0 1 1,2-2-1,4-2 16,-1-1 1,1 1-1,-1-1 1,0-1-1,-1 1 1,1-1-1,-1 0 0,6-10 1,35-55 109,-46 70-121,13-20 29,0 1-15,-1 0 0,0-1 0,-2-1 0,0 0 1,-2 0-1,10-37 0,-30 137-745,6-48 767,1 0 0,2 0 1,0 0-1,4 37 0,-1-64-37,0-1 1,0 0-1,0 1 0,0-1 0,1 0 0,-1 1 0,1-1 0,0 0 1,-1 1-1,1-1 0,0 0 0,0 0 0,1 0 0,-1 0 0,0 0 1,1 0-1,-1 0 0,1 0 0,0-1 0,-1 1 0,1-1 0,0 1 0,0-1 1,0 0-1,0 1 0,0-1 0,1 0 0,-1 0 0,0-1 0,0 1 1,1 0-1,-1-1 0,0 1 0,4-1 0,-1 0 64,-1 0 1,0-1-1,1 0 1,-1 0-1,0 0 0,1-1 1,-1 1-1,0-1 0,0 0 1,0 0-1,0 0 0,-1-1 1,1 1-1,0-1 1,-1 0-1,0 0 0,5-6 1,0-2 178,0-1 1,-2 0-1,1 0 1,-1-1-1,-1 0 1,0 0 0,-1 0-1,-1 0 1,0-1-1,0 1 1,-2-1-1,1 0 1,-2 0 0,0 0-1,-3-23 1,-4 19-216,-4 20-320,9 0 240,1 0 1,-1-1-1,1 1 1,-1 0-1,1 0 0,-1 1 1,1-1-1,0 0 1,0 0-1,0 1 0,0 3 1,-2 8 38,1 0-1,0 0 1,2 0 0,0 0 0,2 21-1,-2-33 16,0-1-1,0 0 1,0 0-1,1 0 1,-1 0-1,0 0 0,1 1 1,-1-1-1,1 0 1,-1 0-1,1 0 0,0 0 1,-1 0-1,1-1 1,0 1-1,0 0 1,0 0-1,0 0 0,-1-1 1,1 1-1,0 0 1,0-1-1,0 1 0,0-1 1,1 1-1,-1-1 1,0 1-1,0-1 1,0 0-1,0 0 0,0 1 1,0-1-1,1 0 1,-1 0-1,0 0 0,0 0 1,0 0-1,0-1 1,1 1-1,-1 0 1,0 0-1,0-1 0,0 1 1,0-1-1,0 1 1,0-1-1,1 0 0,4-2 16,0 0-1,0 0 1,-1 0 0,1-1-1,-1 1 1,0-1-1,6-6 1,7-11 54,0 0 1,-1-2 0,-1 0-1,-2-1 1,0-1 0,-1 0 0,13-38-1,-45 176-1239,16-82 1182,1 1-1,3 35 1,-1-66-17,0-1 1,-1 1-1,2-1 1,-1 1-1,0 0 1,0-1-1,0 1 1,0-1-1,0 1 1,0-1-1,0 1 1,1-1-1,-1 1 1,0-1-1,0 1 1,1-1-1,-1 1 0,0-1 1,1 1-1,-1-1 1,1 0-1,-1 1 1,1-1-1,-1 1 1,0-1-1,1 0 1,-1 0-1,1 1 1,-1-1-1,1 0 1,0 0-1,0 1 1,21-7-16,19-22 282,14-26-10,95-122 1,-133 147-257,-16 25-90,-10 17-62,-7 14 125,0 1 0,1 0-1,2 1 1,1 0 0,-11 44 0,22-72 35,0 1 0,1-1 1,-1 1-1,1-1 0,0 0 1,-1 1-1,1-1 1,0 1-1,0 0 0,0-1 1,0 1-1,0-1 0,0 1 1,1-1-1,-1 1 1,0-1-1,1 1 0,-1-1 1,1 0-1,0 1 1,-1-1-1,1 1 0,0-1 1,0 0-1,0 0 0,0 0 1,0 1-1,0-1 1,0 0-1,0 0 0,0 0 1,1-1-1,-1 1 0,0 0 1,1 0-1,-1-1 1,0 1-1,1 0 0,-1-1 1,1 0-1,-1 1 0,1-1 1,-1 0-1,1 0 1,-1 0-1,1 0 0,-1 0 1,1 0-1,1 0 0,5-1 23,0 0 0,-1-1-1,1 0 1,-1 0 0,1-1-1,-1 0 1,0 0 0,10-6-1,-2-1-315,0 0 0,0-1-1,-1-1 1,0-1-1,20-24 1,-27 29-688,-1 0-1,-1-1 1,1 0 0,-1 0 0,-1-1 0,0 1 0,3-11 0,1-27-6279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14990,'0'0'4805,"15"51"-5190,32-40-832,1-4-2338,6-1-3460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64 277 12908,'0'0'8040,"-9"9"-8008,4-4-28,0 1 1,0-1-1,0 1 0,1 1 1,0-1-1,0 0 1,0 1-1,1 0 0,0 0 1,0 0-1,1 0 1,0 0-1,0 1 0,1-1 1,0 1-1,0 9 1,1-17 7,0 0 1,1 1-1,-1-1 1,1 0-1,-1 0 1,0 0 0,1 1-1,-1-1 1,1 0-1,-1 0 1,0 0-1,1 0 1,-1 0-1,1 0 1,-1 0 0,1 0-1,-1 0 1,1 0-1,-1 0 1,0 0-1,1 0 1,-1 0-1,1 0 1,-1-1 0,1 1-1,-1 0 1,0 0-1,1 0 1,-1-1-1,0 1 1,1 0 0,-1-1-1,1 1 1,13-14 392,-1 0 1,0 0-1,-1-1 0,0-1 1,-1 0-1,13-25 1,-4 7-271,3-3 47,-1-1-1,-2-1 1,-2-1-1,16-49 1,-61 172-532,-40 156-854,65-232 1195,1 1 1,0-1-1,0 1 0,1 0 0,0 0 1,1 9-1,-1-16 8,1 0 0,-1 0 0,0 0 0,0 0 0,1 0 0,-1 0 1,1 0-1,-1 0 0,1 0 0,-1 0 0,1 0 0,0 0 0,-1-1 0,1 1 0,0 0 0,-1 0 1,1-1-1,0 1 0,0-1 0,0 1 0,1 0 0,0 0 3,0-1 1,0 0-1,0 0 0,-1 0 0,1 0 1,0 0-1,0 0 0,0-1 0,0 1 1,0 0-1,-1-1 0,1 0 0,0 1 1,0-1-1,-1 0 0,3-1 0,4-4 17,0 1-1,-1-1 1,0 0-1,0-1 1,0 1-1,-1-2 0,0 1 1,-1 0-1,6-10 1,39-77 85,-37 66-685,0-3-866,-18 54 533,-5 10 934,4-18 150,2 0 0,-1 1 0,2 0 0,-3 31 0,6-46-143,1 0-1,-1 0 0,1 1 1,0-1-1,0 0 0,-1 0 0,1 0 1,0 0-1,0 0 0,0 0 1,0 0-1,0 0 0,0-1 0,0 1 1,0 0-1,1-1 0,-1 1 0,0 0 1,0-1-1,1 1 0,-1-1 1,0 0-1,1 0 0,-1 1 0,0-1 1,1 0-1,-1 0 0,0 0 0,1 0 1,-1 0-1,3-1 0,51-3 355,-51 4-359,15-3-5,152-11-2,-169 15 14,-1-1 0,1-1-1,0 1 1,-1 0-1,1 0 1,-1 0-1,1-1 1,-1 1 0,1-1-1,-1 1 1,0-1-1,1 0 1,-1 0 0,0 1-1,1-1 1,-1 0-1,0 0 1,0 0 0,0 0-1,0-1 1,0 1-1,0 0 1,0 0 0,1-2-1,-1-1 110,1 1-1,-1-1 0,0 1 1,0-1-1,0 1 1,-1-1-1,1 0 1,-1 1-1,0-1 0,-1-4 1,1-2 97,-1 1 1,-1-1-1,0 1 1,-1-1-1,1 1 1,-2 0-1,-4-11 1,-48-68-797,104 87-9283,-17 1 4122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87 4740,'0'-7'1128,"1"-7"2163,-2 0 0,0 0 0,-4-23-1,5 61 268,1 32-3571,4-29 9,15 49 0,-17-68-512,1 0 1,-1 0-1,1 0 1,1 0-1,8 12 0,-13-20 398,1 1-1,-1-1 1,0 0-1,0 0 0,0 1 1,1-1-1,-1 0 1,0 1-1,0-1 0,1 0 1,-1 0-1,0 1 1,1-1-1,-1 0 0,0 0 1,1 0-1,-1 1 1,0-1-1,1 0 0,-1 0 1,0 0-1,1 0 1,-1 0-1,1 0 0,-1 0 1,0 0-1,1 0 1,-1 0-1,0 0 0,1 0 1,-1 0-1,1 0 1,-1 0-1,0 0 0,1 0 1,-1-1-1,6-12-3949,-5-14-3106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12620,'0'0'3950,"-8"7"-3384,-24 24-224,31-29-348,0-1 1,0 0-1,0 0 1,0 1-1,0-1 1,1 1-1,-1-1 0,0 0 1,1 1-1,-1-1 1,1 1-1,-1 0 1,1-1-1,0 1 1,0-1-1,0 1 1,0 0-1,0-1 0,0 1 1,0-1-1,1 1 1,-1-1-1,0 1 1,1-1-1,-1 1 1,1-1-1,0 1 1,-1-1-1,1 1 0,0-1 1,0 0-1,0 1 1,0-1-1,0 0 1,0 0-1,0 0 1,1 0-1,-1 0 0,0 0 1,2 1-1,2 1-269,0 0 1,1 0-1,-1 0 0,1 0 0,0-1 0,-1 0 0,1 0 1,9 1-1,1-2-587,0 0 1,0-1-1,0-1 1,0-1-1,-1 0 1,1-1-1,26-8 1,-40 11 883,0-1 0,-1 0 0,1 1 0,0 0 0,0-1 0,0 1 0,0 0 1,-1 0-1,1 0 0,0 0 0,0 0 0,0 1 0,0-1 0,2 1 0,-3 0 116,0-1 0,-1 1-1,1-1 1,-1 1 0,1-1 0,-1 1-1,0-1 1,1 1 0,-1-1 0,1 1-1,-1-1 1,0 1 0,1 0-1,-1-1 1,0 1 0,0 0 0,0-1-1,0 1 1,1 0 0,-1-1-1,0 1 1,0 0 0,0-1 0,0 1-1,0 0 1,-1 0 0,0 5 492,0-1 0,-1 1 0,0-1 0,-1 1 1,1-1-1,-1 0 0,-6 9 0,9-14-610,-1 1-1,1-1 1,-1 0-1,1 1 1,-1-1-1,1 1 1,-1-1-1,1 1 1,-1-1-1,1 1 1,0-1-1,-1 1 1,1-1-1,0 1 1,0-1-1,-1 1 1,1 0-1,0-1 1,0 1-1,0 0 1,0-1-1,0 1 0,0-1 1,0 1-1,0 0 1,0-1-1,0 1 1,0 0-1,0-1 1,0 1-1,0-1 1,1 1-1,-1 0 1,0-1-1,0 1 1,1-1-1,-1 1 1,1-1-1,-1 1 1,0-1-1,1 1 1,0 0-1,29 0 270,-13-2-241,-9 2-71,-1 0 1,1 0 0,0 1-1,-1 0 1,1 0 0,-1 1-1,0 0 1,0 0 0,0 1-1,0 0 1,0 0 0,-1 0 0,0 1-1,7 6 1,-11-10 82,0 1 0,0 0 0,0 0 0,0 0 0,0 1 0,-1-1 0,1 0 1,-1 1-1,1-1 0,-1 1 0,0-1 0,0 1 0,0 0 0,0-1 0,-1 1 0,1 0 0,-1 0 0,1 0 0,-1 0 0,0-1 1,0 1-1,0 0 0,-1 0 0,1 0 0,-1-1 0,1 1 0,-1 0 0,0 0 0,0-1 0,0 1 0,0-1 0,-1 1 1,1-1-1,-1 1 0,0-1 0,1 0 0,-1 0 0,0 0 0,0 0 0,0 0 0,-3 2 0,-1 1 106,0 0-1,-1-1 1,0 1 0,1-1-1,-1-1 1,0 1-1,-1-1 1,-9 3-1,14-6-296,0 1-1,1-1 0,-1 1 0,0-1 0,1 0 1,-1 0-1,0 0 0,1 0 0,-1-1 1,0 1-1,-5-2 0,7 1-180,-1 0 1,0 0-1,0 0 1,1 0-1,-1 0 1,1-1-1,-1 1 0,1 0 1,-1-1-1,1 1 1,0-1-1,0 1 1,0-1-1,0 0 0,0 0 1,0 1-1,0-1 1,0-2-1,-9-31-7578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12748,'0'9'1068,"-7"43"1236,2-15-716,-2 71-1,8-96-1524,-1-1 0,2 1 0,-1-1 0,1 1 0,1-1 0,0 0-1,1 0 1,0 0 0,1-1 0,10 18 0,24 18-49,-32-40-118,0 1 0,-1 0 0,0 0-1,-1 0 1,0 1 0,0-1 0,0 1 0,4 12-1,-8-20 67,-1 1 0,0-1 0,0 0 0,0 1-1,0-1 1,0 1 0,0-1 0,0 0 0,1 1-1,-1-1 1,0 0 0,0 1 0,0-1 0,-1 1-1,1-1 1,0 0 0,0 1 0,0-1 0,0 1-1,0-1 1,0 0 0,0 1 0,-1-1 0,1 0-1,0 1 1,0-1 0,-1 0 0,1 0 0,0 1-1,0-1 1,-1 0 0,1 1 0,0-1 0,-1 0-1,1 0 1,0 0 0,-1 1 0,1-1-1,0 0 1,-1 0 0,1 0 0,0 0 0,-1 0-1,1 0 1,-1 0 0,1 0 0,0 0 0,-1 0-1,1 0 1,-1 0 0,1 0 0,0 0 0,-1 0-1,1 0 1,0 0 0,-1 0 0,1 0 0,0-1-1,-1 1 1,1 0 0,0 0 0,-1 0 0,1-1-1,0 1 1,-1 0 0,1-1 0,-26-13-1294,11 4 1014,-82-67 616,84 65 381,1 0 1,0 0-1,1-2 1,0 1-1,-9-17 1,19 30-622,1-1-1,-1 1 1,1-1 0,-1 1 0,1-1-1,-1 1 1,1-1 0,0 0-1,-1 1 1,1-1 0,0 0 0,0 1-1,-1-1 1,1 0 0,0 0 0,0 1-1,0-1 1,0 0 0,0 1-1,0-1 1,0 0 0,0 0 0,0 1-1,0-1 1,0 0 0,0 1 0,1-1-1,-1 0 1,0 1 0,1-1-1,-1 0 1,0 1 0,1-1 0,-1 0-1,1 1 1,-1-1 0,1 1 0,-1-1-1,1 1 1,-1-1 0,1 1-1,-1-1 1,1 1 0,0 0 0,-1-1-1,1 1 1,1 0 0,39-4-277,-26 4 261,7-1-1065,0-2 0,28-6 0,6-6-3606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3299,'0'0'1895,"-3"-7"118,-1-5-1173,1-1 0,0 1 0,1 0 0,-1-16 0,0-30 6880,18 93-6438,-5-15-1090,3 17 168,-4-9-223,26 51 1,-35-78-133,1 0 0,-1 0 0,1 0 0,0 0-1,-1 0 1,1 0 0,0 0 0,0 0 0,-1 0 0,1 0 0,0 0 0,0-1 0,0 1-1,0 0 1,0-1 0,0 1 0,0-1 0,1 1 0,-1-1 0,0 1 0,0-1-1,0 0 1,0 0 0,1 1 0,0-1 0,0-1 44,0 1 0,0-1 0,0 1 1,0-1-1,0 0 0,0 0 0,0 0 0,0 0 1,0 0-1,-1 0 0,1-1 0,0 1 0,1-2 0,6-7 197,-1 0 0,-1 0 0,12-19-1,-18 27-271,13-24 77,16-41 0,-16 32-121,-11 84-1404,-1-25 1528,-1-18 33,-1 6-89,1 0 1,0 0-1,1-1 0,6 18 0,-8-27 13,0-1 1,1 1-1,0-1 0,-1 0 1,1 0-1,0 1 1,-1-1-1,1 0 0,0 0 1,0 0-1,0 0 1,0 0-1,0 0 0,0 0 1,1 0-1,-1 0 1,0-1-1,0 1 0,2 0 1,-1-1 35,-1 1 0,1-1 0,0-1 1,0 1-1,-1 0 0,1 0 0,0-1 1,0 1-1,-1-1 0,1 1 0,-1-1 1,1 0-1,0 1 0,-1-1 0,1 0 1,-1 0-1,0 0 0,1 0 0,-1-1 0,2-1 1,7-7-108,0 0 1,-1-1 0,-1-1-1,1 1 1,-2-1 0,0-1-1,0 1 1,9-28 0,-17 85-313,0-20 411,1 0-1,3 30 1,-3-54-73,0 0 1,0 0 0,0 0 0,0 0-1,0 0 1,0 0 0,0 0 0,0 0-1,1 0 1,-1 0 0,0 0 0,1 0-1,-1-1 1,0 1 0,1 0 0,-1 0 0,1 0-1,-1 0 1,1 0 0,0-1 0,-1 1-1,1 0 1,0 0 0,0-1 0,-1 1-1,1-1 1,0 1 0,0-1 0,0 1-1,0-1 1,0 1 0,0-1 0,0 0-1,0 1 1,0-1 0,0 0 0,0 0 0,0 0-1,0 0 1,0 0 0,0 0 0,0 0-1,0 0 1,0 0 0,0 0 0,0-1-1,0 1 1,0 0 0,-1-1 0,3 0-1,1-1-564,-1 0 0,1-1 0,-1 1 0,0-1 0,0 0 0,0 0 0,0 0 0,0 0-1,-1 0 1,1 0 0,1-5 0,8-22-6475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12492,'0'0'2947,"-32"52"-2915,45-30-225,11-2-832,4-2-640,4-1-1762,4-3-1890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117 297 10346,'0'0'4708,"-11"12"-4516,10-10-202,-18 19 365,-31 48 1,45-62-120,1 0 0,0 1 1,0-1-1,0 1 1,1 0-1,0 0 0,1 0 1,0 0-1,0 0 0,1 1 1,0-1-1,0 1 0,1 12 1,1-19-228,-1-1 0,1 0 0,-1 0 0,1 0 0,0 0 0,-1 0 0,1 0 0,0 0 0,0 0 0,0-1 0,0 1 0,0 0 0,0 0 0,0-1 0,0 1 0,0-1 0,0 1 0,0-1 0,0 1 1,0-1-1,0 1 0,1-1 0,-1 0 0,0 0 0,0 0 0,0 0 0,0 0 0,1 0 0,-1 0 0,0 0 0,0 0 0,0 0 0,1-1 0,-1 1 0,0 0 0,0-1 0,1 0 0,5 0 39,-1-1 0,0 0-1,0 0 1,1-1 0,9-6-1,-1-3 27,0 0 0,0-1 0,-1-1 0,-1-1 0,0 0 0,-2 0 0,1-2 0,-2 1 0,9-19 0,-4 5-80,-2-1 0,-1 0 0,-1 0 0,9-49 0,-13 23-158,-7 56 127,0 0-1,1 0 0,-1 0 0,-1 0 0,1 0 0,0 0 0,0 0 1,0 0-1,-1 0 0,1 0 0,0 0 0,-1 0 0,1 0 0,-1 0 1,1 0-1,-1 0 0,-1-2 0,1 3-15,1 0 0,-1 0 0,0 0 0,0 0 0,0 0-1,0 0 1,0 1 0,0-1 0,0 0 0,1 0 0,-1 1 0,0-1 0,0 0-1,0 1 1,1-1 0,-1 1 0,0-1 0,0 1 0,1-1 0,-1 1 0,0 0 0,1-1-1,-1 1 1,1 0 0,-1-1 0,0 3 0,-8 8 106,1 1 0,1 1 0,0 0 0,1 0 0,0 0 0,1 0 0,0 1 0,1 0 0,1 0 0,0 0 0,1 1 0,0-1 0,1 0 0,2 21 0,-1-34-43,0 1 0,0 0-1,1 0 1,-1-1-1,1 1 1,-1 0-1,1-1 1,0 1-1,-1-1 1,1 1 0,0-1-1,0 1 1,0-1-1,0 1 1,1-1-1,-1 0 1,0 0 0,1 1-1,-1-1 1,0 0-1,1 0 1,-1 0-1,1-1 1,0 1-1,-1 0 1,1-1 0,0 1-1,-1-1 1,1 1-1,0-1 1,-1 0-1,1 1 1,0-1-1,0 0 1,-1 0 0,1-1-1,0 1 1,0 0-1,-1 0 1,1-1-1,0 1 1,0-1 0,1-1-1,6 0 62,0-1 0,-1 0 0,0 0 0,1-1-1,-1 0 1,0-1 0,7-6 0,6-7 84,-1-2 0,-2 0-1,0-1 1,0-1 0,-2 0 0,-1-2 0,-1 1 0,-1-2-1,-1 0 1,11-34 0,-19 38-81,-4 12-187,-4 12-585,-6 15 734,0 1 0,2 1 0,0-1 0,1 1 0,1 0 0,1 1 0,1-1 0,1 1-1,0 0 1,2 40 0,0-58-14,1 1 0,0-1 0,0 1 0,1-1 0,-1 1 0,1-1 0,0 0 0,0 1 0,0-1 0,0 0 0,0 0 0,1 0 0,0 0 0,-1 0 0,1 0 0,0 0-1,0 0 1,1-1 0,-1 1 0,1-1 0,-1 1 0,1-1 0,0 0 0,4 3 0,0-2-67,1-1-1,-1 1 1,0-1-1,1-1 0,-1 1 1,1-1-1,-1-1 1,1 1-1,0-1 1,8-2-1,-12-1-926,-12-5 338,-16-9-115,21 15 654,-85-62-1012,-18-12 3554,100 68 52,18 4-1847,25 1-1415,-30 3 825,23-2-2250,0-2-1,39-9 0,-20-1-2850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28 4612,'-10'1'8326,"-3"1"-3601,-29 9-3430,0 0-853,41-11-337,-1 0-1,1 0 1,0 0 0,-1 1 0,1-1 0,0 0 0,0 1 0,-1-1 0,1 0 0,0 1-1,0 0 1,0-1 0,0 1 0,0 0 0,0-1 0,-2 3 0,4-2-46,0-1 0,-1 1 0,1 0 0,0-1 0,0 1 0,0-1 0,0 1 0,0-1 0,0 1 0,0-1 0,0 0 0,0 0 0,1 1 0,-1-1 0,0 0 0,0 0 0,0 0 0,0 0 0,2 0 0,45 1 74,1-2 1,0-2 0,79-16-1,-86 12-134,48-9 28,-46 7 64,77-5 0,-177 13-479,-1 3 1,1 3 0,-96 19 0,115-14 572,-1-1-1,0-3 0,-57 3 0,94-9-45,27 2-774,240-15 351,-218 10-820,3 2-4549,-43 1 2257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10922,'0'0'2050,"2"-8"982,-2 5-2772,1 0-1,0 1 0,-1-1 0,1 0 0,0 1 0,0-1 0,1 1 0,-1 0 0,0-1 0,1 1 0,-1 0 1,1 0-1,0 0 0,2-2 0,-1 2-127,0 1 0,0-1 0,-1 1-1,1 0 1,0 0 0,0 0 0,0 1 0,0-1 0,0 1 0,0-1 0,1 1 0,-1 0-1,0 0 1,0 1 0,0-1 0,4 2 0,-2-2-115,0 1-1,-1 0 1,1 0 0,-1 1-1,1-1 1,-1 1 0,0 0-1,0 0 1,1 1 0,-2-1-1,1 1 1,0 0 0,0 0-1,-1 0 1,0 1 0,1-1-1,-1 1 1,0 0 0,-1-1-1,1 1 1,-1 0 0,0 1-1,0-1 1,0 0-1,0 1 1,-1-1 0,0 1-1,1 8 1,0-4 9,-2 0 0,1 1-1,-1-1 1,-1 0 0,0 0 0,0 0-1,-1 0 1,0 0 0,0 0-1,-1 0 1,0 0 0,-1-1 0,-9 16-1,2-7 105,-1 0-1,0-1 0,-1 0 0,-16 14 0,96-30-1479,-34-5-828,1-2 0,-2-1 0,1-1-1,48-22 1,-24 5-3726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212 379 8072,'0'0'4100,"-8"-4"-1575,3 2-2415,1-1 0,-1 1 0,0 0 0,0 1 0,0-1 0,0 1 0,0 0 0,0 1 0,0-1 0,-1 1 0,1 0 0,0 0 0,0 0 0,0 1 0,0 0 0,0 0 0,0 0 0,0 1 0,0-1 0,0 1 0,0 0 0,1 1 0,-1-1 0,1 1 0,-1 0 0,1 0 0,-6 6 0,4-4-74,1 1 1,-1 0 0,1 1-1,0-1 1,1 1-1,-1 0 1,1 0-1,0 0 1,1 1-1,0 0 1,0-1 0,1 1-1,0 0 1,0 0-1,1 0 1,0 1-1,0-1 1,1 0 0,1 14-1,-1-20-31,1 0-1,-1-1 0,1 1 0,-1 0 1,1 0-1,0-1 0,0 1 1,-1 0-1,1-1 0,0 1 1,0-1-1,1 1 0,-1-1 1,0 0-1,0 1 0,1-1 1,-1 0-1,1 0 0,-1 0 1,1 0-1,-1 0 0,3 1 1,0-1 4,-1 0 0,1 0 1,0-1-1,0 1 0,-1-1 1,1 0-1,0 0 1,0 0-1,-1 0 0,7-2 1,-1 0 97,0 0 0,-1-1 1,1 0-1,-1 0 1,1-1-1,-1 0 0,0-1 1,10-7-1,-5 0 171,0 0-1,-1-1 1,-1-1-1,0 0 1,13-21-1,-19 26-193,1-1 0,-1 0 0,-1 0 0,0 0 0,0 0-1,-1-1 1,0 1 0,-1-1 0,1-20 0,-14 39-1840,0 6 1751,2 1 0,0 0 0,1 0 0,0 1 0,1 0 0,1 1 0,1-1 1,0 1-1,1 0 0,1 1 0,-2 31 0,5-49 6,0 1 0,0 0 0,0-1 0,0 1 0,0-1 0,0 1 0,0-1 0,0 1 0,0-1 0,0 1 0,1-1 0,-1 1 0,0-1 0,0 1 0,0-1 0,1 1 0,-1-1 0,0 0 0,1 1 0,-1-1 0,0 1 0,1-1 0,-1 0 0,1 1 0,-1-1 0,0 0 0,1 1 0,-1-1 0,1 0 0,-1 0 0,1 0 0,-1 1 0,1-1 0,0 0 0,23-5 61,20-21 140,-18 1-182,-1 0-1,-1-2 1,-1-1 0,-1-1-1,-1-1 1,-2 0 0,-2-2 0,0 0-1,-2-1 1,-2 0 0,-1-1-1,14-63 1,-25 88-95,0-1 0,0 1 0,-1 0-1,0-1 1,-2-10 0,2 19 26,0 0 1,0-1-1,0 1 1,-1 0-1,1 0 1,-1-1-1,1 1 0,-1 0 1,1 0-1,-1 0 1,0 0-1,1 0 0,-1 0 1,0 0-1,0 0 1,0 0-1,0 0 0,-2-1 1,2 1 3,-1 1-1,1 0 1,0 0 0,-1 0 0,1 0-1,-1 0 1,1 0 0,0 0-1,-1 0 1,1 0 0,-1 1 0,1-1-1,0 0 1,-1 1 0,1-1 0,0 1-1,0 0 1,-1 0 0,1-1-1,0 1 1,-2 2 0,-6 5 108,1 0 0,0 1 0,0 0 0,0 0 0,2 0 0,-1 1 0,1 1 0,0-1 0,1 1 0,1 0 0,-1 0 0,2 0 0,-1 1 0,2-1 0,0 1 0,0-1 0,1 1 0,0 0 0,1 14 0,1-26-57,-1 1 0,1-1 0,-1 1 0,0-1 0,1 1 0,0-1 0,-1 1 0,1-1 0,-1 1 0,1-1 0,-1 1 0,1-1 0,0 0 0,-1 1 0,1-1 0,0 0 0,-1 0 0,1 0 0,0 0 0,-1 1 0,1-1 0,0 0 0,0 0 0,-1 0 0,1 0 0,0 0 0,-1-1 0,1 1 0,1 0 0,25-4 400,-24 3-346,0 0-47,1 0 0,-1 0 0,1 1 1,-1-1-1,1 1 0,0 0 0,-1 0 0,1 0 1,-1 1-1,1-1 0,0 1 0,-1 0 1,1 0-1,-1 0 0,0 0 0,1 1 0,-1-1 1,5 4-1,-5-2-6,-1-1 0,1 1 1,-1 0-1,0 1 0,0-1 1,0 0-1,-1 1 0,1-1 0,-1 1 1,0-1-1,0 1 0,0-1 1,0 1-1,-1 0 0,1 0 1,-1-1-1,0 1 0,-1 5 0,-8 124 933,9-133-1056,1 1 1,-1-1-1,0 0 1,1 1-1,-1-1 1,0 1-1,1-1 0,-1 0 1,1 1-1,-1-1 1,1 0-1,-1 0 1,1 0-1,-1 1 0,1-1 1,-1 0-1,1 0 1,-1 0-1,1 0 1,-1 0-1,1 0 0,-1 0 1,1 0-1,-1 0 1,1 0-1,-1 0 1,1 0-1,-1 0 0,1 0 1,-1 0-1,1 0 1,-1-1-1,1 1 1,-1 0-1,1 0 0,-1-1 1,0 1-1,1 0 1,-1-1-1,1 0 1,21-11-7303,-16 5 2304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12268,'0'0'2284,"-1"11"-1285,-37 401 3074,38-400-3936,-1-2-122,0 1-1,1-1 1,0 1 0,1-1-1,0 0 1,3 12-1,-3-20-150,0 0 0,0 0 0,-1 0 0,1-1 0,0 1 0,1 0 0,-1-1 0,0 1 0,0-1 0,1 1 0,-1-1 0,1 1 0,-1-1 0,1 0 0,-1 0 0,1 0 0,0 0 0,0 0 0,-1 0 0,1-1 0,0 1 0,0 0-1,0-1 1,0 0 0,0 1 0,0-1 0,0 0 0,0 0 0,0 0 0,0 0 0,0 0 0,0-1 0,0 1 0,0 0 0,-1-1 0,1 0 0,0 1 0,3-3 0,-1 2-255,0-1 0,-1 0 0,1 0 0,-1-1 1,0 1-1,0 0 0,0-1 0,0 0 0,0 0 0,0 0 0,-1 0 1,1 0-1,1-5 0,17-22-3634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51 10442,'0'0'7351,"-6"11"-6486,-16 35-177,21-45-660,0 0 0,1 0-1,-1 1 1,1-1 0,-1 0 0,1 0-1,0 1 1,0-1 0,-1 0-1,1 1 1,0-1 0,0 0 0,0 1-1,0-1 1,0 0 0,1 0-1,-1 1 1,0-1 0,0 0 0,1 0-1,-1 1 1,1-1 0,-1 0-1,1 0 1,0 0 0,-1 0 0,1 1-1,0-1 1,0 0 0,0-1-1,0 1 1,0 0 0,0 0 0,0 0-1,0 0 1,0-1 0,0 1 0,0-1-1,1 1 1,-1-1 0,0 1-1,0-1 1,1 1 0,-1-1 0,0 0-1,0 0 1,1 0 0,-1 0-1,3 0 1,1 1 119,1-1 0,0 0 0,0-1 0,-1 1 0,1-1 0,-1 0 0,1 0 0,-1-1 0,9-3 0,-5-1 161,0 0-1,-1-1 0,1 0 0,-2 0 1,13-15-1,-16 18-290,0 0 1,-1-1-1,0 1 1,0-1 0,0 0-1,0 0 1,-1 0-1,0 0 1,0-1-1,0 1 1,0 0-1,0-9 1,-9 16-1839,-1 9 1809,-1 0 0,2 0 1,0 1-1,0 0 0,1 0 0,0 0 0,1 1 0,1 0 0,0 0 0,1 0 0,0 1 0,-1 16 0,4-29 32,1-1-1,-1 1 0,0 0 0,1-1 1,-1 1-1,1-1 0,-1 1 1,1-1-1,-1 1 0,1-1 0,-1 1 1,1-1-1,-1 1 0,1-1 0,0 0 1,-1 0-1,1 1 0,0-1 0,-1 0 1,1 0-1,0 1 0,-1-1 0,1 0 1,0 0-1,-1 0 0,1 0 1,0 0-1,0 0 0,-1 0 0,1 0 1,0-1-1,-1 1 0,1 0 0,0 0 1,-1-1-1,1 1 0,1-1 0,29-8 472,1-9-257,0 0 0,-1-2 0,37-31 0,29-19-252,-62 54-106,-34 16 106,-1 0 0,1 0 0,0 0-1,-1 0 1,1 0 0,0 0 0,-1 0 0,1 1 0,0-1-1,-1 0 1,1 0 0,0 1 0,-1-1 0,1 1 0,-1-1-1,1 0 1,0 1 0,-1-1 0,1 1 0,-1-1 0,0 1-1,1-1 1,-1 1 0,1 0 0,-1-1 0,0 1-1,1-1 1,-1 1 0,0 0 0,0-1 0,0 1 0,1 0-1,-1-1 1,0 1 0,0 0 0,0 0 0,0-1 0,0 1-1,0 0 1,0-1 0,0 1 0,-1 0 0,1 0 0,-1 10-20,0 1 0,-1-1 0,-6 20 0,6-23 82,-1-1 0,1 1 1,1 0-1,0 0 0,0 1 1,0-1-1,2 15 0,0-22-19,0-1-1,-1 0 1,1 1-1,0-1 1,0 1-1,0-1 1,0 0-1,0 0 0,0 1 1,0-1-1,0 0 1,0 0-1,0 0 1,0 0-1,0 0 1,0-1-1,0 1 0,0 0 1,0 0-1,0 0 1,1-1-1,22-5 511,16-14-124,-34 16-534,0 1 1,0 0-1,0 0 0,1 0 0,-1 1 1,1-1-1,-1 2 0,1-1 0,13-1 1,-20 4 50,1-1 1,0 0-1,0 0 1,0 0-1,0 0 1,0 0-1,-1 1 1,1-1-1,0 0 0,0 1 1,-1-1-1,1 1 1,0-1-1,0 1 1,-1-1-1,1 1 1,-1 0-1,1-1 1,0 1-1,-1 0 1,1-1-1,-1 1 1,1 0-1,-1-1 1,0 1-1,1 0 1,-1 1-1,6 29-1478,-2-11-3583,1-12-1956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19218,'0'0'-2050,"-52"51"2242,32-32-1185,5-5-2081,9-13-802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12300,'0'-9'1414,"-1"-37"1678,1 37-20,-1 37-2306,0 52-60,4 106 979,-3-181-1658,0 0 0,0-1 0,1 1 0,0 0-1,0 0 1,0-1 0,1 1 0,-1-1 0,1 1 0,0-1 0,0 0 0,1 1-1,0-1 1,-1 0 0,1-1 0,0 1 0,1 0 0,-1-1 0,1 0 0,5 5-1,-3-5 7,1-1 0,-1 1 0,1-1 0,0 0 0,-1 0 0,1-1 0,0 0 0,0-1 0,0 1-1,0-1 1,0 0 0,0-1 0,12-2 0,-4 0 29,-1-1-1,28-11 1,-33 11-56,0 0 0,1 1 0,0 0 1,0 0-1,0 1 0,0 0 0,0 1 0,13 0 0,-22 1-13,0 1-1,0-1 1,0 1-1,-1 0 0,1-1 1,0 1-1,-1 0 0,1 0 1,0 0-1,-1-1 1,1 1-1,-1 0 0,1 0 1,-1 0-1,0 0 1,1 0-1,-1 0 0,0 0 1,0 0-1,1 0 1,-1 0-1,0 0 0,0 0 1,0 0-1,0 0 1,-1 0-1,1 0 0,0 0 1,0 0-1,0 0 1,-1 0-1,1 0 0,-2 2 1,-10 35 25,7-30 131,0 0 0,0-1 0,-1 1-1,0-1 1,0 0 0,-1 0 0,0-1 0,0 0 0,0 0-1,-1-1 1,0 0 0,0 0 0,0-1 0,-1 0 0,0 0-1,1-1 1,-1 0 0,0-1 0,-1 0 0,1 0 0,0-1-1,-1 0 1,1 0 0,-18-3 0,24 2-264,0-1 1,1 0-1,-1 0 0,1 0 1,-1 0-1,1-1 1,0 1-1,-1-1 0,1 0 1,0 1-1,0-1 0,0 0 1,0 0-1,1 0 0,-1 0 1,0-1-1,1 1 1,0 0-1,-1-1 0,1 1 1,0-1-1,0 1 0,0-1 1,1 1-1,-1-1 0,1 0 1,-1 1-1,1-1 1,0 0-1,0 0 0,0 1 1,1-4-1,-1 0-830,0 1-1,1-1 1,-1 0 0,1 1-1,1-1 1,-1 0-1,1 1 1,0 0 0,0-1-1,1 1 1,-1 0-1,1 0 1,0 0 0,8-8-1,14-6-8070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109 252 5093,'0'0'15246,"9"-3"-13975,-5 2-1224,0 0 0,0 0 0,0-1 0,0 1 0,0-1 0,0 0 0,-1 0 0,1 0 0,-1 0 0,1-1 0,-1 0 0,0 1 0,0-1 0,0 0 0,0-1 1,-1 1-1,1 0 0,-1-1 0,0 1 0,0-1 0,0 0 0,-1 0 0,1 0 0,-1 0 0,0 0 0,0 0 0,0 0 0,0 0 0,-1 0 0,0 0 0,0-5 0,0 8-34,0 0-1,-1 0 1,1 0-1,-1 0 1,1 0 0,-1 0-1,1 0 1,-1 0-1,0 0 1,0 0-1,1 0 1,-1 1-1,0-1 1,0 0 0,0 1-1,0-1 1,0 0-1,0 1 1,0-1-1,0 1 1,0-1-1,0 1 1,0 0 0,0-1-1,0 1 1,0 0-1,0 0 1,-1 0-1,1 0 1,0 0 0,0 0-1,0 0 1,0 0-1,0 0 1,-2 1-1,-2-1-6,0 1-1,0-1 1,0 2 0,0-1-1,0 0 1,-10 5-1,6-1-5,1 1 0,-1 0 0,1 1 0,0 0 0,1 0 0,0 1 0,0 0 0,0 0 0,1 1 0,1-1 0,-1 1 0,1 1 0,1-1 0,0 1 0,0-1 0,1 1 0,0 0 0,0 1 0,2-1 0,-3 19 0,5-27-23,-1 1 0,0 0 1,1-1-1,-1 1 0,1-1 0,0 1 0,-1-1 0,1 1 0,1-1 0,-1 0 0,0 1 0,0-1 0,1 0 0,-1 0 0,1 0 1,0 0-1,0 0 0,0 0 0,0-1 0,0 1 0,0 0 0,0-1 0,0 0 0,1 1 0,-1-1 0,0 0 0,1 0 0,-1-1 0,1 1 1,-1 0-1,1-1 0,0 1 0,-1-1 0,5 0 0,6 1-656,0-1 1,1 0-1,-1-1 1,0-1-1,23-5 0,-17 2-278,0-2-1,-1 0 0,1-1 0,-2-1 0,1 0 0,-1-2 1,-1 0-1,19-16 0,-18 13 628,-1-2 1,0 0-1,-1 0 1,-1-2-1,0 0 0,21-38 1,-31 48 577,0-1-1,-1 1 1,0-1 0,0 0 0,-1 0-1,0 0 1,-1 0 0,0 0 0,0 0 0,-1 0-1,-1-10 1,1 18-232,0 0 0,0 0 0,0 0 0,-1 0 0,1 0 0,0 0 0,0 0 0,-1 0 0,1 0 0,-1 0-1,1 0 1,-1 1 0,1-1 0,-1 0 0,1 0 0,-1 0 0,0 1 0,1-1 0,-1 0 0,0 1 0,0-1 0,1 0 0,-1 1 0,0-1 0,0 1-1,0 0 1,0-1 0,0 1 0,0 0 0,0-1 0,0 1 0,0 0 0,0 0 0,0 0 0,0 0 0,0 0 0,0 0 0,0 0 0,0 0-1,0 0 1,0 0 0,1 1 0,-3-1 0,-2 2 242,0-1-1,0 1 0,1 0 1,-1 0-1,0 0 0,1 1 1,-6 3-1,-8 8 1037,1 0 1,-23 26-1,33-33-965,1 0 1,0 0 0,1 1-1,-1 0 1,2 0-1,-1 0 1,1 1 0,-5 15-1,9-23-325,0 0-1,0-1 0,1 1 0,-1 0 1,0-1-1,1 1 0,-1-1 0,0 1 1,1 0-1,-1-1 0,1 1 0,-1-1 1,1 1-1,-1-1 0,1 0 0,-1 1 1,1-1-1,0 1 0,-1-1 0,1 0 1,0 1-1,-1-1 0,1 0 0,0 0 1,-1 0-1,1 0 0,0 0 0,-1 1 1,1-1-1,0 0 0,-1 0 0,1-1 1,0 1-1,-1 0 0,1 0 0,0 0 1,1-1-1,32-2 183,-11 0-146,5-2-51,0 1-1,1 1 1,-1 2 0,54 4 0,-80-3 15,1 0 1,-1 1-1,0-1 0,1 1 1,-1 0-1,0 0 1,1 0-1,-1 0 0,0 0 1,0 0-1,0 1 0,0-1 1,0 1-1,0-1 1,0 1-1,-1 0 0,1 0 1,0 0-1,-1 0 0,0 0 1,1 0-1,1 4 1,-3-4 57,1 0 1,-1 0-1,0 0 1,0 0 0,0 0-1,0 1 1,0-1 0,0 0-1,0 0 1,-1 0-1,1 0 1,-1 0 0,0 0-1,1 0 1,-1 0-1,0 0 1,0 0 0,0 0-1,0-1 1,-1 1-1,1 0 1,0-1 0,-1 1-1,1-1 1,-1 1 0,0-1-1,1 0 1,-3 2-1,-7 5 119,0-1-1,-1 0 1,0 0-1,0-1 1,-1-1-1,1 0 0,-1-1 1,0 0-1,-17 3 1,29-7-217,0 0 0,0 0 0,0 0 0,1 0 0,-1 0 0,0 0 0,0 0-1,0 0 1,0 0 0,0 0 0,0-1 0,0 1 0,0 0 0,0-1 0,0 1 0,1-1 0,-1 1 0,0-1 0,0 1 0,0-1 0,1 1 0,-1-1 0,0 0 0,1 1 0,-1-1 0,1 0 0,-1 0 0,1 1 0,-2-3 0,-2-27-3902,4 27 3533,0-40-7491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1794,'0'0'9283,"1"12"-6213,-2 36-178,-13 95 0,7-93-2268,2 0-1,2 83 1,15-88-702,1-29 307,-12-16-178,0 0 0,-1 0-1,1 1 1,0-1 0,-1 0 0,1 0 0,0 0 0,-1-1-1,1 1 1,0 0 0,-1 0 0,1 0 0,0 0 0,-1-1 0,1 1-1,-1 0 1,1-1 0,0 1 0,-1 0 0,1-1 0,-1 1-1,1-1 1,-1 1 0,1 0 0,-1-1 0,1 0 0,-1 1 0,0-1-1,1 0 1,11-19-47,-1 0 0,-1 0 0,-1-1-1,-1 0 1,-1-1 0,5-24 0,-13 49-51,1 0-1,-1 0 1,1 0 0,-1 0 0,1 1-1,0-1 1,0 0 0,0 0 0,1 0-1,-1 0 1,1 0 0,0 0 0,-1 0-1,1 0 1,1 0 0,-1 0 0,0 0 0,1 0-1,-1-1 1,1 1 0,0-1 0,0 1-1,0-1 1,0 0 0,1 1 0,-1-1-1,0 0 1,1 0 0,0-1 0,-1 1-1,1-1 1,0 1 0,3 0 0,-1 0 178,1 0 0,-1-1 0,1 1 0,0-1 0,-1-1 1,1 1-1,0-1 0,0 0 0,-1 0 0,1-1 1,0 0-1,0 0 0,-1 0 0,1-1 0,-1 1 1,1-1-1,-1-1 0,6-2 0,11-9 42,0-1-1,-2 0 1,0-2 0,-1 0-1,0-1 1,-2-1-1,0-1 1,19-30 0,-35 49-172,0 0 1,0 1 0,-1-1 0,1 0 0,0 0 0,-1 0 0,1-1 0,-1 1 0,0 0 0,1 0-1,-1 0 1,0 0 0,0 0 0,1 0 0,-1-1 0,0 1 0,0 0 0,0 0 0,-1 0 0,1 0 0,0-3-1,-1 4-7,0-1-1,1 1 0,-1-1 1,0 1-1,0 0 1,1-1-1,-1 1 0,0 0 1,0-1-1,0 1 0,1 0 1,-1 0-1,0 0 0,0 0 1,0 0-1,0 0 0,1 0 1,-1 0-1,0 0 0,0 0 1,0 0-1,0 1 0,-6 0-30,0 1-1,1 0 1,0 1-1,0-1 1,0 1-1,-6 4 1,-4 4 0,1 1 1,1 0 0,0 1-1,1 0 1,-15 21-1,21-25 33,1 0-1,0 0 0,1 1 0,0 0 0,0 0 0,1 0 0,0 1 0,1-1 0,0 1 0,-2 15 1,5-24 2,0-1 0,0 1 1,0-1-1,0 1 1,0-1-1,0 1 1,1 0-1,-1-1 0,0 1 1,1-1-1,-1 1 1,1-1-1,0 1 1,-1-1-1,1 0 0,0 1 1,0-1-1,0 0 1,0 1-1,0-1 1,0 0-1,0 0 0,2 1 1,0 0 7,0 0 1,1 0-1,-1-1 0,0 0 1,1 1-1,-1-1 1,1 0-1,0-1 0,6 2 1,6-2-195,-1 0 0,1-1 0,29-5 0,16-13-2402,4-12-2929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131 162 13869,'0'0'1997,"-3"10"-663,-35 85 1084,-48 146-410,85-239-2026,1 0 1,-1 0-1,1 0 1,-1 0-1,1 0 1,-1-1-1,1 1 1,0 0-1,0 0 1,0 0-1,0 0 1,1 0-1,-1 0 1,1 4-1,0-6-17,-1 0-1,1 1 1,-1-1 0,1 0-1,-1 0 1,1 0-1,-1 0 1,1 0 0,0 1-1,-1-1 1,1 0-1,-1 0 1,1 0 0,-1 0-1,1 0 1,-1-1-1,1 1 1,-1 0 0,1 0-1,0 0 1,-1 0-1,1-1 1,-1 1 0,0 0-1,1 0 1,-1-1-1,1 1 1,-1 0 0,1-1-1,-1 1 1,1-1 0,7-6-321,0 0 1,0-1 0,-1 0 0,7-9 0,8-15-1249,-1-1 0,-1-2 1,-2 0-1,24-65 1,-3-27 281,-9-2 5318,-52 242-152,11-46-2162,-4 135-1,15-195-1768,0 0 0,1-1 1,0 1-1,0 0 0,0-1 0,1 1 1,0-1-1,0 0 0,1 0 0,0 0 1,0 0-1,0 0 0,1 0 0,0-1 1,6 8-1,-50-48-4572,-9-9 4075,24 22 2033,-1 2-1,-46-28 1,122 84 953,-39-31-2383,1 0-1,0 0 0,1-2 1,-1 1-1,1-1 0,0-1 1,-1-1-1,1 1 0,0-2 1,0 0-1,0 0 0,25-5 1,-30 3-192,0-1 1,0 1-1,0-1 0,-1 0 1,1-1-1,-1 0 1,0 0-1,0-1 0,7-5 1,-8 5-296,-1-1 0,0 0 0,0 0 0,0 0 0,0 0 0,-1 0 0,0-1 0,-1 0 0,1 0 0,3-13 0,-4 13 505,-1 0 0,0-1 1,0 1-1,-1-1 1,1-10-1,-6 21 2843,-12 14-1698,13-10-984,1 1-1,0-1 0,0 1 1,0 0-1,1 0 0,0-1 0,1 1 1,0 0-1,0 0 0,0 0 0,3 12 1,-2-17-176,-1-1-1,1 0 1,-1 1 0,1-1 0,0 0 0,0 0 0,0 0 0,0 0 0,0 0 0,0 0 0,1 0 0,-1 0 0,1 0 0,-1-1-1,1 1 1,0 0 0,0-1 0,-1 0 0,1 1 0,0-1 0,0 0 0,0 0 0,1 0 0,-1 0 0,0 0 0,0-1-1,0 1 1,1-1 0,-1 1 0,0-1 0,1 0 0,-1 0 0,0 0 0,1 0 0,-1 0 0,0-1 0,1 1 0,-1-1 0,0 1-1,0-1 1,1 0 0,2-1 0,47-29 1134,1-2-978,-50 31-184,0 1 0,0-1 0,0 1 0,0 0 0,0 0 0,0 1 0,1-1 0,-1 1 0,0-1 0,1 1 0,-1 0 0,0 0 0,1 0 0,3 1 0,-6 0 3,-1-1 0,1 0 0,0 1 0,-1-1 0,1 1 0,-1-1 0,1 1-1,-1-1 1,1 1 0,-1-1 0,1 1 0,-1-1 0,1 1 0,-1 0 0,0-1 0,1 1 0,-1-1 0,0 1 0,0 0 0,1-1-1,-1 1 1,0 0 0,0 0 0,0-1 0,0 1 0,0 0 0,0 0 0,-2 29 185,2-28-165,-1 1 0,1-1 0,-1 1-1,1-1 1,0 1 0,0 0 0,0-1 0,1 1 0,-1-1 0,1 1 0,0 3 0,1-6-13,0-1 0,0 1 0,0 0 0,0 0 0,-1-1 0,1 1 0,0-1 0,0 0 0,0 1 0,-1-1 0,1 0 0,0 0 0,-1 0 0,1 0 0,-1 0 0,1-1 0,-1 1 0,2-2 0,-2 2-11,38-37-2101,-7-6-4295,-28 39 5412,26-39-9344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13677,'-9'10'1201,"0"1"-669,1-1 0,0 1-1,0 1 1,1-1 0,1 1 0,0 1 0,0-1-1,1 1 1,1 0 0,0 0 0,1 0-1,-3 23 1,6-14-433,2-1-1,0 1 0,1-1 1,1 0-1,1 0 0,1 0 1,0-1-1,14 28 1,-6-12-104,-11-26 0,1-1-1,-2 1 1,1 0 0,-1 1-1,-1-1 1,0 0 0,-1 0-1,1 1 1,-2-1 0,-2 16-1,-1-24-16,-1-11-49,-2-11-38,-12-45 117,10 39-37,1-1-1,1 0 1,1-1-1,-3-53 1,9 79 5,0 0 1,0 0 0,0-1 0,0 1-1,1 0 1,-1 0 0,1 0 0,-1-1-1,1 1 1,0 0 0,0 0 0,0 0-1,0 0 1,0 0 0,0 1 0,1-1-1,-1 0 1,1 1 0,-1-1 0,1 0-1,0 1 1,-1 0 0,3-2-1,0 1 17,0 0-1,0 1 1,1-1-1,-1 1 1,0 0-1,1 0 1,-1 1-1,0-1 1,1 1-1,-1 0 1,6 0-1,3 2 8,-1-1-1,1 2 1,0 0 0,-1 0-1,1 1 1,-1 1 0,16 8-1,-23-11 22,0 1-1,-1 0 0,1 0 0,-1 0 0,1 0 0,-1 1 0,0 0 1,-1 0-1,1 0 0,-1 0 0,1 1 0,-1-1 0,0 1 0,-1 0 0,1 0 1,-1 0-1,0 0 0,-1 0 0,1 1 0,-1-1 0,0 0 0,0 1 1,0-1-1,-1 1 0,0-1 0,0 1 0,0-1 0,-1 1 0,0-1 0,0 1 1,0-1-1,-1 0 0,0 1 0,-4 8 0,6-14-23,-1 0 0,1 0 0,0 1-1,0-1 1,0 0 0,0 0 0,0 0 0,-1 0-1,1 0 1,0 1 0,0-1 0,0 0 0,0 0-1,0 0 1,0 1 0,0-1 0,0 0 0,0 0-1,0 0 1,0 1 0,-1-1 0,1 0 0,0 0-1,0 0 1,1 1 0,-1-1 0,0 0 0,0 0 0,0 0-1,0 1 1,0-1 0,0 0 0,0 0 0,0 0-1,0 0 1,0 1 0,0-1 0,0 0 0,1 0-1,-1 0 1,0 0 0,0 1 0,0-1 0,0 0-1,0 0 1,1 0 0,-1 0 0,0 0 0,0 0-1,0 0 1,1 0 0,-1 0 0,0 1 0,0-1-1,0 0 1,1 0 0,-1 0 0,0 0 0,0 0 0,0 0-1,1 0 1,-1 0 0,0 0 0,0 0 0,20-11 93,17-18 70,69-79-1618,-106 132-95,-8 7 1530,5-18 191,0 0 1,0 1-1,1-1 1,1 1-1,0 13 1,1-25-115,1-1 0,-1 0 0,0 0 0,1 0 0,-1 0 1,1 1-1,-1-1 0,1 0 0,0 0 0,-1 0 1,1 0-1,0 0 0,0 0 0,0 0 0,0-1 0,0 1 1,0 0-1,0 0 0,0-1 0,0 1 0,0 0 0,0-1 1,0 1-1,0-1 0,0 0 0,1 1 0,-1-1 0,0 0 1,0 0-1,1 0 0,-1 0 0,0 0 0,0 0 1,1 0-1,-1 0 0,0 0 0,2-1 0,2 0 170,0 1 0,0-1 0,0 0 0,0-1-1,-1 1 1,1-1 0,-1 0 0,9-4 0,0-5 93,1 0 1,-1-1-1,-1-1 0,0 1 1,12-20-1,-20 28-332,0-1 1,-1 0-1,0 0 0,0 0 0,0 0 0,-1 0 0,0-1 0,0 1 0,0-1 0,-1 0 1,0 1-1,0-1 0,0 0 0,-1 0 0,1 0 0,-2 0 0,1 0 0,0 1 0,-3-10 1,1 12-133,0 1 1,0-1 0,0 1 0,0 0-1,-1 0 1,1 0 0,-1 0 0,1 0 0,-1 0-1,0 1 1,1-1 0,-1 1 0,0 0-1,0 0 1,0 0 0,0 0 0,0 0-1,-1 1 1,1-1 0,-4 1 0,1-1-365,0 0 0,0 1 0,0 0 0,0 0 0,1 0 0,-1 1 0,0-1 0,0 2 1,1-1-1,-10 4 0,14-5 411,0 0 0,1 0 1,-1 1-1,0-1 0,0 0 0,1 1 1,-1-1-1,0 0 0,1 1 1,-1-1-1,1 1 0,-1-1 0,0 1 1,1-1-1,-1 1 0,1 0 1,-1-1-1,1 1 0,0 0 1,-1-1-1,1 1 0,0 0 0,-1 0 1,1-1-1,0 1 0,0 0 1,0 0-1,0-1 0,0 1 0,0 0 1,0 0-1,0 0 0,0-1 1,0 1-1,0 0 0,0 0 0,0 0 1,1-1-1,-1 2 0,1 0-182,1-1-1,-1 0 0,0 0 1,0 0-1,0 0 1,1 0-1,-1 0 0,0-1 1,1 1-1,-1 0 0,1-1 1,-1 1-1,1-1 1,-1 1-1,1-1 0,-1 0 1,1 1-1,2-1 1,22 0-3146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6406,'1'210'11150,"1"1"-9301,0 216-2773,-19-274 924,6 262-501,-4-234 73,-2 63 300,17-173 572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75 353 4740,'0'0'12065,"-7"-3"-11141,5 2-851,0 0 1,0 0-1,0 0 1,0 1-1,-1-1 1,1 1 0,0-1-1,0 1 1,-1 0-1,1 0 1,0 0-1,0 0 1,-1 0-1,1 0 1,0 1-1,0-1 1,-1 1 0,-2 1-1,3-1-17,0 1-1,0-1 1,1 1 0,-1 0-1,1-1 1,-1 1 0,1 0-1,-1 0 1,1 0 0,0 0-1,0 0 1,0 1 0,0-1-1,0 0 1,1 0 0,-1 1-1,1-1 1,0 0 0,-1 1-1,1-1 1,0 0 0,0 1-1,1 2 1,-1-3-97,0 0-1,1 0 1,-1 0-1,1 0 1,-1-1-1,1 1 1,0 0 0,0-1-1,0 1 1,0 0-1,0-1 1,0 1 0,0-1-1,0 0 1,1 1-1,-1-1 1,0 0-1,1 0 1,-1 0 0,1 0-1,0 0 1,-1 0-1,1 0 1,0 0-1,-1-1 1,1 1 0,0-1-1,0 1 1,0-1-1,0 0 1,-1 1 0,4-1-1,11 1 173,1 0 0,30-3 0,-29 1-166,-9 1 31,-1-1 0,0 0 0,0-1 1,1 0-1,-1 0 0,-1-1 0,1 0 0,0 0 0,-1-1 0,1 0 0,-1 0 0,0-1 1,0 0-1,-1 0 0,0 0 0,0-1 0,0 0 0,0 0 0,-1-1 0,0 0 1,8-14-1,-4 6-1362,1 1 1,21-24-1,-20 25 1321,0 0 0,-1-1 1,9-15-1,-13 18-69,-1 1 1,0-1-1,0 0 0,-2 0 1,1 0-1,-1 0 1,-1-1-1,0 0 1,0 1-1,-2-1 1,1 0-1,-1 1 1,-1-1-1,-2-13 1,3 24 66,0 0 1,0 1-1,-1-1 1,1 0-1,0 0 1,-1 0 0,1 1-1,0-1 1,-1 0-1,1 1 1,-1-1-1,1 0 1,-1 1-1,1-1 1,-1 0 0,1 1-1,-1-1 1,0 1-1,1-1 1,-1 1-1,0-1 1,1 1-1,-1 0 1,0-1-1,0 1 1,1 0 0,-1 0-1,0-1 1,0 1-1,0 0 1,1 0-1,-1 0 1,0 0-1,0 0 1,0 0 0,0 0-1,1 0 1,-1 1-1,0-1 1,0 0-1,0 0 1,1 1-1,-1-1 1,0 0 0,1 1-1,-1-1 1,0 1-1,0-1 1,1 1-1,-1-1 1,0 2-1,-3 0 165,1 1 0,0 0 0,0 0-1,0 0 1,0 0 0,0 1-1,0-1 1,-2 6 0,-1 6 329,0 0 1,2 0-1,-1 0 1,2 1 0,0 0-1,1-1 1,1 1-1,0 0 1,1 0-1,3 22 1,-3-29-361,1-1 0,1 1 0,-1 0 1,2-1-1,-1 1 0,1-1 0,0 0 0,1 0 0,0 0 0,0-1 0,1 1 1,0-1-1,0 0 0,1 0 0,0 0 0,0-1 0,0 0 0,1 0 1,0-1-1,9 6 0,-15-10-49,0 0 1,0 0-1,0-1 1,0 1 0,0 0-1,0-1 1,0 1-1,0-1 1,1 1-1,-1-1 1,0 0-1,0 1 1,0-1-1,1 0 1,-1 0 0,0 0-1,0 0 1,1 0-1,-1 0 1,0 0-1,0 0 1,0 0-1,1 0 1,-1-1-1,0 1 1,0-1 0,0 1-1,0-1 1,1 1-1,-1-1 1,0 0-1,0 1 1,0-1-1,0 0 1,-1 0-1,1 0 1,0 0 0,0 0-1,0 0 1,-1 0-1,1 0 1,0 0-1,-1 0 1,1 0-1,-1 0 1,1 0 0,-1-1-1,0 1 1,0 0-1,1 0 1,-1 0-1,0-1 1,0 1-1,0 0 1,-1-3-1,2-3 98,-1 0 0,-1-1-1,0 1 1,0 0 0,0 0-1,-1 0 1,0 0-1,-5-11 1,-2 3-166,-1 0 0,-1 1 0,0 1 0,-1-1-1,0 2 1,-1 0 0,-1 0 0,0 1 0,-1 1 0,-23-13 0,4 0 137,28 19-107,26 5-390,-9 1 412,22 7-1715,1-3 1,66 5 0,-38-10-3177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7527,'0'0'9593,"13"-3"-7671,134-35 921,-132 34-2700,-1-1 0,0-1 1,1-1-1,-2 0 0,1 0 0,-1-2 0,0 1 1,21-21-1,-31 25-143,1-1-1,-1 0 1,0 0 0,0 0-1,-1 0 1,0 0 0,3-10-1,-4 14-37,-1-1-1,1 1 0,-1 0 0,1-1 1,-1 1-1,0 0 0,1-1 0,-1 1 1,0-1-1,0 1 0,0 0 0,0-1 1,0 1-1,-1-1 0,1 1 0,0 0 1,-1-1-1,1 1 0,-1 0 1,1-1-1,-1 1 0,0 0 0,1 0 1,-1 0-1,0 0 0,0-1 0,0 1 1,0 0-1,0 0 0,0 1 0,0-1 1,0 0-1,0 0 0,0 0 0,-1 1 1,-1-2-1,-4 1-121,0 0 0,0 0 0,0 0 0,0 1 0,0 0 0,0 1 1,0 0-1,0 0 0,0 0 0,0 1 0,0 0 0,1 0 0,-1 0 0,0 1 0,1 0 0,0 1 1,0-1-1,0 1 0,-9 9 0,2-3 151,0 2 1,1-1-1,1 2 0,0 0 1,1 0-1,0 1 0,-10 19 1,16-25 58,1 0-1,0-1 1,0 1 0,1 0-1,0 0 1,-2 12 0,4-17-33,-1-1 0,1 0 0,0 0 0,0 1 0,0-1 0,0 0 1,0 0-1,0 1 0,1-1 0,-1 0 0,1 0 0,0 0 0,-1 0 0,1 1 1,0-1-1,0 0 0,0-1 0,1 1 0,-1 0 0,0 0 0,1 0 0,-1-1 1,1 1-1,-1 0 0,1-1 0,0 0 0,3 3 0,5-1-79,0 0 0,0-1-1,0 0 1,0 0 0,0-1-1,0 0 1,0-1 0,0 0 0,1-1-1,-1 0 1,17-4 0,-5 0-716,0-1 1,-1-1 0,1-1 0,24-14 0,-22 9-103,-1 0 1,0-2-1,-2-1 1,0-1 0,26-25-1,-39 34 826,-1 0 0,0-1-1,0 1 1,0-1 0,-1-1 0,0 1-1,-1-1 1,0 0 0,-1-1 0,0 1-1,0-1 1,-1 1 0,-1-1 0,0 0-1,1-15 1,-2 24 55,-1 0 0,0 1-1,0-1 1,0 1 0,0-1 0,0 1 0,0-1-1,-1 0 1,1 1 0,0-1 0,-1 1-1,1-1 1,-1 1 0,0-1 0,1 1 0,-1 0-1,0-1 1,0 1 0,0 0 0,0 0-1,0-1 1,0 1 0,0 0 0,0 0 0,-1 0-1,1 0 1,0 1 0,-1-1 0,1 0 0,-1 0-1,1 1 1,0-1 0,-1 1 0,0-1-1,1 1 1,-1 0 0,1 0 0,-1-1 0,1 1-1,-1 0 1,1 0 0,-1 1 0,0-1-1,1 0 1,-1 0 0,1 1 0,-1-1 0,1 1-1,-1-1 1,-1 2 0,-4 1 461,-1 0 1,1 0 0,0 0-1,1 1 1,-1 0-1,1 0 1,0 1 0,0 0-1,-8 8 1,6-3-54,1 0 0,0 1 0,0 0 1,-9 21-1,15-28-288,0-1 1,0 0 0,0 1-1,0 0 1,0-1 0,1 1-1,-1-1 1,1 1 0,1 7-1,-1-10-91,0 1-1,1-1 1,-1 1-1,1-1 0,-1 0 1,1 1-1,0-1 1,-1 0-1,1 1 1,0-1-1,0 0 0,0 0 1,0 0-1,0 0 1,0 0-1,0 0 1,1 0-1,-1 0 1,0 0-1,0-1 0,1 1 1,-1 0-1,0-1 1,3 1-1,10 3 86,-1-2-1,1 0 0,0 0 0,25-2 1,-25 0-72,1 1-1,-1 0 1,1 0 0,17 6 0,-27-6-54,0 1 0,-1 0 0,1 0 1,-1 0-1,1 0 0,-1 1 1,0 0-1,0 0 0,0 0 0,-1 0 1,1 1-1,-1-1 0,1 1 1,-1 0-1,-1 0 0,6 8 0,-4-4 19,0 0 0,-1 0-1,1 0 1,-2 1 0,1-1-1,-1 1 1,-1 0 0,1-1-1,-1 1 1,-1 0 0,0 0-1,0 0 1,-1-1 0,-2 14-1,0-10 202,-1 0 0,0 0 0,0-1 0,-2 1 0,1-1 0,-1 0 0,-1-1 0,0 1 0,-13 14 0,-50 44 2612,63-63-2572,0 0 0,-1 0 0,0-1 0,0 0-1,0 0 1,-1-1 0,0 0 0,-11 3 0,19-7-235,0 1 0,0-1-1,0 0 1,0 0 0,1 0 0,-1 1-1,0-1 1,0 0 0,0 0 0,0-1-1,0 1 1,0 0 0,0 0 0,0 0-1,0-1 1,0 1 0,1 0 0,-1-1-1,0 1 1,0 0 0,0-1 0,1 1-1,-1-1 1,0 0 0,0 1 0,1-1 0,-1 0-1,1 1 1,-1-1 0,0 0 0,1 0-1,-1 1 1,1-1 0,0 0 0,-1 0-1,1 0 1,-1-1 0,-1-39 81,2 24-184,-2-37-1758,7-89 0,-2 120 164,2-1 0,7-24 1,-7 31-530,2 0 0,0 0 0,14-23 0,6-3-4275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164 314 11627,'0'0'699,"-11"-3"273,4 2-827,4-1-84,-1 1-1,0 0 1,0 0-1,0 1 0,0-1 1,0 1-1,0 0 1,1 0-1,-1 0 1,0 0-1,0 1 1,0-1-1,0 1 1,0 0-1,0 0 0,1 1 1,-1-1-1,1 1 1,-1 0-1,1 0 1,-1 0-1,1 0 1,-5 5-1,2-1 229,1 1 1,0-1-1,0 1 0,1 0 0,0 0 0,0 1 1,1-1-1,0 1 0,0 0 0,0 0 0,1 0 1,1 0-1,-1 0 0,1 1 0,1-1 1,0 12-1,0-18-246,0-1 0,0 0 0,0 1 0,1-1 0,-1 0-1,1 1 1,-1-1 0,1 0 0,-1 0 0,1 1 0,0-1 0,0 0 0,0 0 0,-1 0 0,1 0 0,0 0 0,0 0 0,0 0 0,0 0 0,1-1 0,-1 1 0,0 0 0,2 0 0,0 0 93,0 0 0,0 0 0,0-1 0,0 1 0,0-1 0,0 0 0,1 0 0,-1 0 0,0 0 0,3-1 0,3-1 136,0 0 0,0-1 0,-1 0 0,1 0 0,-1-1 0,12-7 0,1-4-119,37-37 1,16-11-1524,-75 71-1988,-10 29 3092,4-25 423,0 0 1,1 1 0,1 0 0,0 0-1,1 1 1,0-1 0,1 1 0,-2 27 0,5-40-135,0-1 0,0 1 0,0-1 0,0 1 0,0 0 1,0-1-1,0 1 0,0-1 0,0 1 0,1-1 0,-1 1 1,0-1-1,0 1 0,1-1 0,-1 1 0,0-1 0,1 1 1,-1-1-1,0 1 0,1-1 0,-1 0 0,1 1 0,-1-1 1,1 1-1,-1-1 0,1 0 0,-1 0 0,1 1 0,-1-1 1,1 0-1,-1 0 0,1 0 0,-1 1 0,2-1 1,25-4 926,25-20 524,0-10-1067,-1-2 0,50-48 0,-74 58-185,-1 0 0,-1-2 1,-2-1-1,37-57 0,-55 78-294,-1 0 0,1 0-1,-2 0 1,1 0-1,-1-1 1,0 1-1,0-1 1,-1 0-1,-1 0 1,1 1 0,-2-1-1,1 0 1,-2-15-1,1 22-2,0 1 0,0-1 0,-1 0 0,1 1 0,-1-1 0,0 1 0,0-1 0,1 1 0,-1-1 0,0 1 0,0-1 0,0 1 0,0 0 0,0 0 0,-1-1 0,1 1 0,0 0 0,-1 0 0,1 0 0,0 0 0,-1 1 0,1-1 0,-1 0 0,0 1-1,1-1 1,-1 0 0,1 1 0,-1 0 0,0-1 0,1 1 0,-1 0 0,0 0 0,0 0 0,1 0 0,-1 0 0,-1 1 0,-4 0 15,1 0-1,0 0 1,0 0-1,0 1 1,0 0-1,0 0 1,0 0-1,-9 6 1,4 0 148,0 0 1,1 0-1,0 1 1,0 1-1,1 0 0,0 0 1,0 1-1,1 0 1,1 0-1,0 1 1,1 0-1,0 0 1,0 0-1,2 1 1,-1 0-1,2 0 1,-1 0-1,2 1 0,0-1 1,0 20-1,3-28-54,0 1-1,0-1 1,1 1 0,0-1-1,0 1 1,0-1-1,0 0 1,1 0-1,0 0 1,0-1-1,1 1 1,-1-1-1,1 0 1,0 1-1,0-2 1,0 1-1,1 0 1,-1-1-1,1 0 1,0 0-1,0 0 1,0-1-1,0 1 1,9 1 0,5 3-341,0-1 1,1-1 0,0-1 0,-1-1 0,36 1 0,8-6-5192,-6-12-6498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0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6 260 11563,'-1'-9'2087,"0"-4"-1108,-1 7-346,1 0 0,1-1 1,-1 1-1,1 0 0,1-12 1,-1 16-564,1 0 1,-1 1 0,1-1 0,-1 1 0,1-1-1,0 1 1,-1-1 0,1 1 0,0-1 0,0 1-1,0 0 1,0-1 0,0 1 0,0 0 0,0 0 0,1 0-1,-1 0 1,0 0 0,1 0 0,-1 0 0,1 0-1,-1 1 1,1-1 0,-1 0 0,1 1 0,-1-1-1,1 1 1,0 0 0,2-1 0,0 0-113,0 1-1,0-1 1,0 1 0,0 0 0,0 0-1,0 0 1,1 1 0,-1-1 0,0 1 0,0 0-1,0 0 1,0 0 0,0 1 0,-1-1 0,1 1-1,0 0 1,-1 0 0,5 4 0,-4-2-12,-1-1 0,0 1 1,0 0-1,-1 0 1,1 1-1,-1-1 0,0 0 1,0 1-1,0-1 0,-1 1 1,0 0-1,0 0 0,0-1 1,0 1-1,-1 8 1,0 44 153,-1-41 32,1-1 0,4 32 0,-4-46-133,0 0 1,0 0-1,1 0 0,-1 0 1,1 0-1,-1 0 0,1 0 1,-1 0-1,1 0 0,0-1 1,-1 1-1,1 0 0,0 0 1,0 0-1,0-1 0,-1 1 1,1 0-1,0-1 0,0 1 1,0-1-1,0 1 0,0-1 1,0 0-1,0 1 0,0-1 0,0 0 1,0 0-1,1 0 0,-1 1 1,0-1-1,0 0 0,0 0 1,0-1-1,0 1 0,0 0 1,0 0-1,0 0 0,0-1 1,0 1-1,0-1 0,0 1 1,2-1-1,3-2 60,1 0 0,-1 0 0,0 0 0,0 0 1,8-7-1,9-10-55,0 0 0,-2-1 0,-1-1 1,-1-1-1,0-1 0,-2 0 1,-1-1-1,-1-1 0,23-55 0,-42 109-3196,-1 31 3520,3-29-224,1-23 111,1 0-1,0 0 1,0 0-1,0 0 1,1 0-1,0 0 1,3 11-1,-4-16-150,1-1 0,-1 0 0,1 0 0,-1 0 0,1 0-1,0 0 1,-1-1 0,1 1 0,0 0 0,0 0-1,0 0 1,-1 0 0,1-1 0,0 1 0,0 0-1,0-1 1,0 1 0,0-1 0,0 1 0,0-1 0,2 1-1,-1-1 19,1 0 0,-1 0-1,0 0 1,1 0 0,-1-1 0,1 1-1,-1-1 1,0 0 0,1 1-1,-1-1 1,0 0 0,0 0-1,1 0 1,1-2 0,6-4 167,0 0 0,-1-1 1,0 0-1,-1-1 0,0 0 0,0 0 0,0 0 1,6-14-1,-2 5-135,-2-1 1,0 0 0,13-36-1,-21 49-109,-1 1 0,1 0 0,-1-1 0,0 1 1,-1-1-1,1 0 0,-1 1 0,-1-10 0,1 13-140,0 1-1,-1 0 1,1 0 0,-1 0-1,1-1 1,0 1 0,-1 0 0,0 0-1,1 0 1,-1 0 0,0 0 0,0 0-1,1 0 1,-1 0 0,0 0-1,0 1 1,-2-2 0,2 1-347,-1 0 1,0 1-1,0-1 0,1 1 1,-1-1-1,0 1 1,0 0-1,0 0 0,0 0 1,1 0-1,-1 0 1,0 0-1,0 0 0,0 1 1,-2 0-1,-7 3-5459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103 130 7431,'0'0'10314,"-7"1"-9967,2 1-336,0 0 0,1-1 0,0 2 0,-1-1 0,1 0 0,0 1 0,0 0 0,0 0 0,1 0 0,-1 0 0,1 1 0,-1-1 0,1 1 0,0 0 0,1 0-1,-1 0 1,-2 5 0,1-1-4,0 0-1,0 1 1,1-1-1,0 1 0,1 0 1,0 0-1,0 0 1,1 0-1,0 14 0,1-23 8,0 1 0,0-1 0,0 1 0,0-1-1,0 1 1,0-1 0,0 1 0,0-1 0,0 1 0,0-1-1,0 1 1,0-1 0,1 1 0,-1-1 0,0 1-1,0-1 1,1 1 0,-1-1 0,0 1 0,1-1 0,-1 0-1,0 1 1,1-1 0,-1 0 0,1 1 0,-1-1-1,1 0 1,-1 0 0,0 1 0,1-1 0,-1 0-1,1 0 1,-1 0 0,1 0 0,-1 1 0,1-1 0,-1 0-1,1 0 1,-1 0 0,1 0 0,0 0 0,-1 0-1,1 0 1,-1-1 0,1 1 0,-1 0 0,1 0 0,-1 0-1,1 0 1,-1-1 0,0 1 0,1 0 0,-1 0-1,1-1 1,-1 1 0,1 0 0,-1-1 0,0 1 0,1-1-1,-1 1 1,1-1 0,27-23 1590,21-33-1123,-3-2-1,59-100 1,-105 171-2868,-9 51 2334,4-47 84,1 0 1,0 0-1,2 0 1,0 1-1,0-1 0,2 1 1,1 19-1,0-35-42,-1 1 1,0-1-1,1 1 0,0-1 1,-1 1-1,1-1 1,0 1-1,0-1 0,0 0 1,-1 0-1,2 1 0,-1-1 1,0 0-1,0 0 0,0 0 1,0 0-1,1 0 0,-1 0 1,0-1-1,1 1 1,-1 0-1,1-1 0,-1 1 1,1-1-1,-1 1 0,1-1 1,-1 0-1,1 0 0,-1 1 1,1-1-1,-1 0 1,1 0-1,0-1 0,-1 1 1,1 0-1,-1 0 0,1-1 1,1 0-1,5-1-272,0 0 0,0 0 0,0-1-1,0 0 1,15-8 0,-2-2-1351,-1-2 1,36-31-1,-10-1-3058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3683,'-9'5'3129,"-7"7"-1545,1 0 0,-22 23 0,32-31-1152,0 1 0,0 0 0,1 1-1,0-1 1,0 1 0,0 0 0,0 0 0,1 0 0,0 1 0,1-1 0,0 1 0,-3 10 0,5-16-403,0-1 0,0 1 0,0-1 0,1 1 0,-1 0 0,0-1 1,0 1-1,1-1 0,-1 1 0,0-1 0,1 1 0,-1-1 0,1 1 0,-1-1 0,0 1 0,1-1 0,-1 0 1,1 1-1,-1-1 0,1 0 0,-1 1 0,1-1 0,0 0 0,-1 0 0,1 1 0,-1-1 0,1 0 0,0 0 0,-1 0 1,1 0-1,-1 0 0,1 0 0,0 0 0,0 0 0,30 0 82,-22-1 73,73-5 108,-62 3-281,0 1 0,0 1 0,0 1 0,25 2 0,-44-2 10,0 0-1,0 0 1,1 1-1,-1-1 1,0 0-1,0 0 1,0 1-1,0-1 1,0 0-1,0 1 1,1-1-1,-1 1 1,0-1-1,0 1 1,-1 0-1,1 0 1,0-1-1,0 1 1,0 0-1,0 0 1,-1 0-1,1 0 1,0 0-1,-1 0 1,1 0-1,0 0 1,0 2-1,-1-1 73,0 0-1,0 0 0,-1 0 0,1 0 1,0 0-1,-1 0 0,1-1 0,-1 1 0,0 0 1,0 0-1,1 0 0,-1 0 0,0-1 0,-2 3 1,-4 5 147,0 0 1,0-1-1,-1 0 1,-12 10-1,7-8-183,-1 0 0,-30 15-1,38-22-497,0-1 1,0 1-1,-1-1 1,1-1-1,-1 1 0,-9 0 1,-8-1-4007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183 192 9513,'-9'-3'3144,"3"1"-2726,0 0-1,0 0 0,0 1 1,0 0-1,0 0 0,-1 0 1,-10 1-1,14 0-338,-1 1-1,1-1 1,0 1-1,0 0 1,-1 0 0,1 0-1,0 1 1,0-1 0,0 1-1,1 0 1,-1-1 0,0 1-1,1 1 1,-1-1-1,1 0 1,-1 0 0,1 1-1,0 0 1,-3 4 0,-2 5 143,0 0 0,0 0 1,1 1-1,1-1 1,0 1-1,1 1 1,0-1-1,1 1 1,0-1-1,1 1 0,0 26 1,2-39-202,1 0 0,-1 0-1,0 1 1,0-1 0,0 0 0,1 0 0,-1 0 0,1 0 0,-1 0 0,1 0 0,-1 0-1,1 0 1,-1 0 0,1-1 0,0 1 0,0 0 0,-1 0 0,1 0 0,0-1-1,0 1 1,0 0 0,0-1 0,0 1 0,0-1 0,0 1 0,0-1 0,0 1 0,0-1-1,0 0 1,0 0 0,0 1 0,0-1 0,0 0 0,1 0 0,-1 0 0,0 0 0,0 0-1,0 0 1,0-1 0,0 1 0,0 0 0,0-1 0,0 1 0,0 0 0,2-2-1,4 0 104,0 0 0,0-1 0,0 0-1,0-1 1,12-7 0,7-9 1,-2-1 0,0-1 0,-2-1 0,0-1-1,19-27 1,-29 34-105,0-2-1,0 1 0,-2-1 1,-1-1-1,0 1 0,-1-2 1,-1 1-1,6-31 0,-12 28-233,-7 17-288,4 7 452,0 1 1,1-1-1,-1 1 1,1-1 0,-1 1-1,1-1 1,0 1 0,-1 0-1,1 0 1,0-1-1,0 1 1,0 0 0,0 0-1,0 3 1,-7 15 68,1 1-1,2 0 1,0 1 0,1-1-1,1 1 1,1-1 0,1 24-1,1-43-15,-1 0 0,1 0 0,0-1 0,0 1 0,1 0 0,-1 0 0,0 0 0,1 0 0,-1 0 0,1 0 0,-1 0 0,1 0 0,0 0 0,0-1 0,0 1 0,0 0 0,0-1 0,0 1 0,1-1 0,-1 1 0,0-1 0,1 1 0,1 0 0,-1-1 31,1 0 0,-1 0 1,1-1-1,-1 1 0,0-1 1,1 0-1,-1 1 0,1-1 1,-1 0-1,1-1 0,-1 1 0,1 0 1,-1-1-1,0 1 0,5-3 1,5-1 92,0-2 0,0 1 0,-1-2 0,1 0 0,17-14 0,-14 9-466,-1-1-1,0 0 0,-1-1 1,21-28-1,-42 88-316,6-36 737,0 0 1,1 1 0,0-1-1,0 16 1,1-24-77,0 0 1,0 0-1,0 0 1,1 0-1,-1-1 1,0 1-1,1 0 0,-1 0 1,1 0-1,0 0 1,-1-1-1,1 1 1,0 0-1,0-1 0,0 1 1,0-1-1,0 1 1,1-1-1,-1 1 1,0-1-1,1 0 0,-1 0 1,1 0-1,-1 0 1,1 0-1,0 0 1,-1 0-1,1 0 0,0 0 1,-1-1-1,4 2 1,2-2 41,-1 0 0,0 0 1,0 0-1,1 0 0,-1-1 1,0 0-1,0-1 0,0 1 1,0-1-1,0 0 0,0-1 1,-1 1-1,1-1 1,-1 0-1,0-1 0,1 1 1,-2-1-1,1 0 0,0 0 1,-1-1-1,8-8 0,-9 9 16,-1 1-1,1-1 1,-1 0-1,0 0 0,0 0 1,0-1-1,0 1 1,0 0-1,-1-1 1,0 1-1,0-1 1,0 1-1,-1-1 0,0 0 1,0 1-1,0-1 1,0 1-1,0-1 1,-1 0-1,0 1 1,0-1-1,0 1 0,-1 0 1,0-1-1,0 1 1,0 0-1,0 0 1,0 0-1,-4-4 0,-49-62-1636,106 67-3989,-9 3 2392,12 0-1730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70 10570,'0'0'6716,"-9"-3"-4266,7 2-2388,0 0-29,0 0-1,1 0 1,-1 0 0,-1 0 0,1 0 0,0 1-1,0-1 1,0 1 0,0 0 0,0-1-1,-1 1 1,1 0 0,0 0 0,0 0-1,0 1 1,0-1 0,-1 0 0,1 1 0,0 0-1,0-1 1,0 1 0,0 0 0,0 0-1,0 0 1,0 0 0,1 0 0,-1 1-1,0-1 1,0 0 0,1 1 0,-1 0 0,1-1-1,0 1 1,-1 0 0,1 0 0,0-1-1,0 1 1,-1 2 0,-6 10-34,1-1 0,0 1 0,0 0 0,2 0 0,0 1 0,0 0 0,2 0 0,0 0 0,0 0 0,0 19 0,3-33 0,1 0-1,-1 0 0,0-1 0,0 1 1,1 0-1,-1 0 0,0 0 1,1-1-1,-1 1 0,1 0 1,-1 0-1,1-1 0,-1 1 0,1 0 1,0-1-1,-1 1 0,1-1 1,0 1-1,-1-1 0,1 1 1,0-1-1,0 0 0,-1 1 0,1-1 1,0 0-1,0 1 0,0-1 1,0 0-1,-1 0 0,1 0 1,0 0-1,0 0 0,0 0 0,0 0 1,0 0-1,0 0 0,-1 0 1,1 0-1,2-1 0,36-11 22,-24 3-18,-2-1 0,1-1 0,-1 0-1,-1-1 1,0-1 0,0 1 0,-1-2-1,-1 0 1,0 0 0,-1 0 0,-1-1 0,0-1-1,-1 1 1,-1-1 0,0-1 0,-1 1-1,3-25 1,-8 41-24,0 0-1,0 1 0,0-1 0,0 0 1,0 0-1,0 0 0,0 0 0,0 0 1,0 0-1,-1 1 0,1-1 0,0 0 1,0 0-1,0 0 0,0 0 1,0 0-1,0 0 0,-1 0 0,1 0 1,0 0-1,0 0 0,0 0 0,0 1 1,-1-1-1,1 0 0,0 0 0,0 0 1,0 0-1,0 0 0,-1 0 1,1 0-1,0 0 0,0-1 0,0 1 1,0 0-1,0 0 0,-1 0 0,1 0 1,0 0-1,0 0 0,0 0 0,0 0 1,0 0-1,-1 0 0,1 0 0,0-1 1,0 1-1,0 0 0,0 0 1,0 0-1,0 0 0,0 0 0,0-1 1,0 1-1,-1 0 0,1 0 0,0 0 1,-12 18-16,1 0 1,1 1 0,1 0-1,0 1 1,2 0-1,-11 40 1,17-55 54,-7 36 1246,8-40-1229,0 0 1,1 0-1,-1 0 0,0 0 0,0 0 0,1 0 0,-1 0 0,0-1 0,1 1 0,-1 0 0,1 0 0,-1 0 0,1-1 0,0 1 0,-1 0 0,1-1 0,0 1 0,-1 0 0,1-1 0,0 1 0,0-1 0,0 1 0,-1-1 0,1 0 0,0 1 0,0-1 0,0 0 0,0 1 0,0-1 0,0 0 0,0 0 0,0 0 0,0 0 0,-1 0 0,1 0 0,0 0 0,2-1 0,4 1 132,1-2-1,-1 1 1,0-1-1,1 0 1,-1 0 0,0-1-1,0 0 1,0-1-1,-1 1 1,11-8-1,64-54 124,-55 42-295,14-17-9,-34 32-21,1 0 0,1 0 0,-1 1 1,1 0-1,18-11 0,-26 17 11,0 1 0,1 0 1,-1 0-1,0 0 0,0 0 0,1 0 1,-1 0-1,0 0 0,1 0 0,-1 0 1,0 0-1,1 0 0,-1 0 0,0 0 1,1 0-1,-1 0 0,0 0 0,1 0 1,-1 0-1,0 0 0,1 0 0,-1 0 1,0 1-1,0-1 0,1 0 0,-1 0 1,0 0-1,0 0 0,1 1 0,-1-1 1,0 0-1,0 0 0,0 1 0,1-1 1,-1 0-1,0 0 0,0 1 0,0-1 1,0 0-1,0 1 0,1-1 0,-1 0 1,0 1-1,0-1 0,0 0 0,0 1 1,0-1-1,0 0 0,0 1 0,0-1 1,0 0-1,0 0 0,0 1 0,0-1 1,-1 1-1,-1 21-361,-18 37 398,16-48 162,0-1 0,0 2 1,1-1-1,0 0 0,-2 22 0,5-32-121,1-1 0,-1 0 0,1 0 0,-1 1-1,1-1 1,-1 0 0,1 0 0,-1 0 0,0 0 0,1 0 0,-1 0 0,1 0 0,-1 0 0,1 0 0,-1 0 0,1 0 0,-1 0 0,1 0 0,-1 0 0,1 0 0,-1-1 0,1 1 0,-1 0 0,1 0 0,0-1 0,16-9 249,0-1 1,-1-1 0,0 0-1,-1-1 1,18-20-1,7-5-281,-28 27-107,-8 7-35,0-1 0,-1 2-1,2-1 1,-1 0 0,0 1-1,1 0 1,-1 0 0,1 0-1,0 1 1,0-1 0,0 1-1,0 0 1,0 1 0,6-2 0,-10 6 55,0 0 1,0 0-1,0 0 1,0 0-1,-1 0 1,1 0 0,-1 0-1,0 0 1,0 0-1,0 1 1,0-1-1,-1 4 1,1-2 35,-5 34-284,3-33 206,1 0-1,0 0 1,0 0-1,1 0 1,0 1-1,1 11 1,0-17 34,-1 0 0,1 0 0,0-1 0,-1 1 0,1 0 0,0 0 0,0 0 0,0-1 0,0 1 0,-1 0 1,1-1-1,0 1 0,0-1 0,0 1 0,1-1 0,-1 1 0,0-1 0,0 0 0,0 1 0,0-1 0,0 0 0,0 0 0,0 0 0,0 0 1,1 0-1,-1 0 0,0 0 0,0 0 0,0-1 0,0 1 0,0 0 0,0-1 0,0 1 0,0-1 0,0 1 0,2-2 0,39-17-3676,-11-5-884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122 140 11018,'0'0'5456,"-4"9"-3219,-8 24-876,11-33-1338,1 0 0,0 0 0,0 1-1,0-1 1,0 0 0,0 0-1,0 0 1,0 0 0,0 1 0,0-1-1,0 0 1,0 0 0,0 0-1,0 0 1,0 1 0,0-1 0,0 0-1,0 0 1,0 0 0,0 0 0,0 0-1,0 1 1,0-1 0,0 0-1,0 0 1,0 0 0,0 0 0,0 1-1,0-1 1,1 0 0,-1 0 0,0 0-1,0 0 1,0 0 0,0 0-1,0 1 1,0-1 0,1 0 0,-1 0-1,0 0 1,0 0 0,0 0 0,0 0-1,1 0 1,-1 0 0,0 0-1,0 0 1,0 0 0,1 0 0,11-3 637,10-10 84,-11 4-576,-1 0 0,0-1-1,0-1 1,14-19-1,-22 27-160,1-1 0,-1 1-1,0-1 1,0 0 0,0 0 0,0 0-1,-1 0 1,1 0 0,-1-1-1,0 1 1,0 0 0,-1 0-1,1-1 1,-1 1 0,0 0-1,0-1 1,-1 1 0,1-1-1,-2-6 1,0 10-55,1 0 0,0-1 0,-1 1 0,1 0 0,-1 0 1,1 0-1,-1 0 0,1 1 0,-1-1 0,0 0 0,1 1 0,-1-1 0,0 1 0,0-1 0,1 1 0,-1 0 1,0 0-1,0-1 0,0 1 0,1 1 0,-1-1 0,0 0 0,0 0 0,-3 2 0,-46 10-1381,40-6 1247,0 1-1,0 0 1,1 0-1,-1 1 0,-14 15 1,20-18 254,-1 0 0,1 1 0,1 0 0,-1 0 1,1 0-1,0 0 0,0 1 0,1 0 0,0-1 1,0 1-1,-2 8 0,5-14-59,0 0 0,0-1 0,0 1 0,0 0 0,-1-1 0,1 1 0,0 0 1,0 0-1,1-1 0,-1 1 0,0 0 0,0-1 0,0 1 0,0 0 0,1-1 0,-1 1 0,0 0 0,0-1 0,1 1 0,-1-1 1,1 1-1,-1-1 0,0 1 0,1-1 0,-1 1 0,1-1 0,-1 1 0,1-1 0,-1 1 0,1-1 0,0 0 0,-1 1 0,2-1 0,29 1 461,28-19 188,-41 10-572,-11 4-99,1 0-1,0 0 1,0 1 0,0 0 0,0 1 0,1 0-1,13-2 1,-21 4-76,-16 22 416,12-21-996,1 0 1,-1 0 0,0 0-1,1-1 1,-1 1-1,0-1 1,0 0 0,1 1-1,-1-1 1,-5-1-1,-1 0-6557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232 303 5477,'0'0'9503,"3"-9"-7720,1-3-1262,-2 7-326,0 1 1,-1-1-1,0 0 0,0 1 1,0-1-1,0 0 0,-1 0 1,1-8-1,-2 13-158,1-1-1,0 1 1,-1 0 0,1-1-1,-1 1 1,1 0-1,0-1 1,-1 1 0,1 0-1,-1-1 1,1 1 0,-1 0-1,1 0 1,-1 0-1,1-1 1,-1 1 0,1 0-1,-1 0 1,1 0 0,-1 0-1,1 0 1,-1 0-1,1 0 1,-1 0 0,0 0-1,1 0 1,-1 0-1,1 0 1,-1 1 0,1-1-1,-1 0 1,1 0 0,-1 1-1,1-1 1,-1 1-1,-21 7-57,3 4 127,1 0 0,0 2 0,1 0-1,0 2 1,1-1 0,1 2 0,1 0 0,0 1-1,2 0 1,-19 34 0,28-47-68,1 1 1,-1-1-1,1 1 0,0-1 0,1 1 1,0 0-1,-1-1 0,2 1 0,-1 0 1,1 0-1,0 10 0,1-15-40,-1 0-1,0-1 1,1 1 0,-1 0-1,1 0 1,0-1 0,-1 1-1,1 0 1,0 0 0,-1-1-1,1 1 1,0-1 0,0 1-1,-1-1 1,1 1 0,0-1-1,0 1 1,0-1 0,0 0-1,0 0 1,-1 1 0,1-1-1,0 0 1,0 0 0,0 0-1,0 0 1,0 0 0,0 0-1,1 0 1,30-5 67,-19-1-18,0 0 0,0-1 1,0 0-1,-1-1 0,-1-1 0,1 0 1,-1 0-1,-1-1 0,13-15 0,2-5 214,-1-1 0,25-44-1,-28 39 365,25-57 0,-39 77-570,-2 1 0,0-1-1,-1 0 1,0 0 0,-1 0 0,1-30 0,-4 46-77,0 0 1,0-1-1,0 1 0,1-1 1,-1 1-1,0 0 0,0-1 1,0 1-1,0-1 0,0 1 1,0 0-1,0-1 0,0 1 1,-1-1-1,1 1 0,0 0 1,0-1-1,0 1 1,0 0-1,0-1 0,-1 1 1,1 0-1,0-1 0,0 1 1,-1 0-1,1-1 0,0 1 1,0 0-1,-1-1 0,1 1 1,0 0-1,-1 0 0,1 0 1,0-1-1,-1 1 1,1 0-1,-1 0 0,1 0 1,-1 0-1,-14 10-740,-12 25 169,16-16 568,2-1 1,0 1-1,1 1 0,0-1 0,2 1 1,1 1-1,0-1 0,1 1 0,2 0 1,-1 33-1,3-52 22,0 0 1,0 0-1,0-1 1,0 1-1,1 0 1,-1 0-1,1 0 1,-1-1-1,1 1 1,-1 0-1,1-1 1,0 1-1,0 0 0,0-1 1,0 1-1,0-1 1,0 1-1,1-1 1,-1 0-1,0 0 1,1 1-1,2 0 1,-1 0 0,0-1 0,0 0 0,0 0 0,1 0 0,-1 0 0,0-1 0,1 1 0,-1-1 0,0 0 0,1 0 0,4-1 0,5 0 23,-1-2 0,0 0 0,1 0-1,-1-1 1,18-9 0,41-29-27,-59 33 9,0 1 0,1 0 1,0 0-1,0 2 0,1-1 0,0 2 1,0 0-1,0 0 0,17-2 0,-30 7-8,0 0 0,0 0 0,0 0 0,0 0 0,0 0 0,0 1 0,0-1 0,-1 0 0,1 0 0,0 1 0,0-1 0,0 1 0,0-1 0,0 1 0,0-1 0,0 1 0,-1-1 0,1 1 0,0 0 0,0-1-1,-1 1 1,1 0 0,-1 0 0,1 0 0,0 0 0,7 31-57,-14 43 661,5-61-167,0-14-416,1 0 0,0 1-1,0-1 1,-1 1 0,1-1 0,0 1-1,0-1 1,0 1 0,0-1 0,0 1-1,0-1 1,0 1 0,0-1-1,0 1 1,0-1 0,0 1 0,0-1-1,0 1 1,0-1 0,1 1-1,-1-1 1,0 1 0,0-1 0,0 1-1,1-1 1,-1 1 0,0-1-1,1 1 1,-1-1 0,0 0 0,1 1-1,-1-1 1,0 0 0,1 1-1,-1-1 1,1 0 0,-1 0 0,1 1-1,18-13 552,14-28-65,-27 30-482,0-1 0,0 0 0,-1 0 1,-1 0-1,0 0 0,0-1 0,-1 1 0,2-17 1,-1-26-2952,-4 53 2279,0 2 596,0 0-1,0 0 1,0 0-1,0 0 1,0 0-1,1 0 1,-1 0-1,0 0 1,1 0-1,-1 0 1,1 0-1,-1 0 1,1 0-1,-1-1 1,1 1-1,1 2 0,2-1 168,1-1 0,-1 1 0,1 0 0,0-1 0,-1 0-1,1 0 1,0-1 0,0 1 0,0-1 0,-1 0-1,8-1 1,52-9 1181,-51 5-1049,0 0 0,-1-1 1,0 0-1,0-1 1,0 0-1,11-10 1,-18 14-179,-1 0 1,0-1 0,0 1 0,0-1 0,0 0-1,0 0 1,-1 0 0,0-1 0,0 1-1,0-1 1,0 0 0,-1 0 0,0 0 0,0 0-1,0 0 1,-1-1 0,2-8 0,-3 13-81,0 0 0,-1 0 0,1 0 0,0-1 0,-1 1 0,1 0 1,-1 0-1,1 0 0,-1 0 0,0 0 0,1 0 0,-1 1 0,0-1 0,0 0 0,1 0 1,-1 0-1,0 1 0,0-1 0,0 0 0,0 1 0,0-1 0,0 1 0,0-1 1,0 1-1,0 0 0,0-1 0,-1 1 0,1 0 0,0 0 0,0-1 0,0 1 1,0 0-1,0 0 0,-1 1 0,1-1 0,0 0 0,0 0 0,-2 1 0,-4 0-76,1 0-1,0 0 0,-1 1 0,1-1 1,0 1-1,-7 4 0,0 1 3,1 1 0,0 1 0,0 0 1,1 0-1,0 1 0,-15 17 0,22-22 110,0-1 0,0 1 0,0 1 0,1-1-1,0 0 1,0 1 0,0-1 0,1 1 0,-1 0 0,1 0 0,1 0 0,-1 0 0,1 1 0,0-1 0,1 0 0,-1 0 0,2 12 0,0-16-3,-1 0 1,1-1 0,0 1 0,0-1 0,0 1 0,0-1-1,0 1 1,1-1 0,-1 0 0,0 1 0,1-1 0,-1 0-1,1 0 1,-1 0 0,1 0 0,-1 0 0,1-1 0,0 1-1,-1 0 1,1-1 0,0 1 0,0-1 0,-1 1 0,1-1 0,0 0-1,3 0 1,58 1 804,-46-2-654,4 2-1351,-33-1-4430,-15 2 568,13-1 5799,-12 6-1021,-17 1 9068,46-8-8895,27 0-1014,-17-1-5738,-7-5 284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12 352 9257,'-1'3'450,"-1"-1"0,1 0-1,-1 1 1,1 0 0,0-1 0,0 1 0,1 0 0,-1 0 0,0-1 0,1 1 0,0 0 0,-1 5 0,1-7-386,0-1 0,1 1 0,-1-1 0,0 0 0,0 1 0,0-1 0,0 1 0,0-1 0,0 0 0,1 1 0,-1-1 0,0 1 0,0-1 0,1 0 0,-1 1 0,0-1 0,0 0 0,1 0 0,-1 1 0,0-1 0,1 0 0,-1 0 1,0 1-1,1-1 0,-1 0 0,1 0 0,-1 0 0,0 0 0,1 1 0,0-1 0,21-10 472,-6-5-76,-1-1 0,0 0-1,-1-1 1,-1-1 0,20-36 0,-9 17-122,17-30 61,-25 38-299,2 1 1,1 0-1,35-39 0,-53 67-117,-1 0 0,0 0 0,1 0 1,-1 0-1,0 0 0,0 0 0,1 1 0,-1-1 0,0 0 0,1 0 0,-1 0 0,0 0 0,0 0 0,1 1 0,-1-1 0,0 0 0,0 0 0,1 0 0,-1 1 0,0-1 0,0 0 0,0 0 0,1 1 0,-1-1 0,0 0 0,0 1 0,0-1 1,0 0-1,0 0 0,0 1 0,0-1 0,1 0 0,-1 1 0,0-1 0,0 0 0,0 1 0,0-1 0,0 0 0,-1 1 0,1-1 0,0 1 0,4 18 215,-4-18-212,5 67 136,-4 97 0,-2-79-83,3-74-948,-2-12 851,0 1 0,0-1 0,1 0 0,-1 0 0,0 0 0,0 1 0,0-1 0,0 0 0,0 0 0,0 0 1,0 0-1,0 1 0,1-1 0,-1 0 0,0 0 0,0 0 0,0 0 0,0 0 0,1 0 0,-1 1 0,0-1 0,0 0 0,0 0 0,1 0 0,-1 0 0,0 0 0,0 0 0,0 0 0,1 0 0,-1 0 1,0 0-1,0 0 0,0 0 0,1 0 0,-1 0 0,0 0 0,0 0 0,0 0 0,1 0 0,-1 0 0,0 0 0,0 0 0,0-1 0,0 1 0,1 0 0,-1 0 0,0 0 0,0 0 0,0 0 0,0 0 1,1-1-1,-1 1 0,0 0 0,0 0 0,0 0 0,0-1 0,6-9-5959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46 156 7175,'0'0'164,"0"0"0,0 0 1,0 0-1,-1 0 0,1 0 1,0 1-1,0-1 0,0 0 0,-1 0 1,1 0-1,0 0 0,0 0 1,0 0-1,0 0 0,-1 0 0,1 1 1,0-1-1,0 0 0,0 0 1,0 0-1,0 0 0,0 1 0,-1-1 1,1 0-1,0 0 0,0 0 1,0 0-1,0 1 0,0-1 0,0 0 1,0 0-1,0 0 0,0 1 1,0-1-1,0 0 0,0 0 0,0 1 1,0-1-1,0 0 0,0 0 1,0 0-1,0 1 0,0-1 0,0 0 1,0 0-1,0 0 0,1 0 1,-1 1-1,0-1 0,0 0 0,0 0 1,0 0-1,0 0 0,0 1 1,1-1-1,-1 0 0,0 0 0,0 0 1,0 0-1,1 0 0,-1 0 1,0 0-1,0 0 0,1 1 0,-1-1-30,1 0 0,0 0 0,0 0-1,0-1 1,-1 1 0,1 0 0,0 0-1,0 0 1,-1-1 0,1 1 0,0 0 0,0-1-1,-1 1 1,1-1 0,0 1 0,-1-1-1,1 1 1,-1-1 0,1 1 0,-1-1-1,1 1 1,-1-1 0,1 0 0,-1 1 0,1-1-1,-1 0 1,0 1 0,1-2 0,28-66 403,-27 63-520,-1 0-1,1 0 0,-1-1 0,0 1 0,-1-1 0,1 1 0,-1-1 0,0 1 1,0-1-1,-1 1 0,-1-8 0,2 12-17,-1 1 0,1-1 0,-1 0 0,1 1 0,-1-1 0,1 0 0,-1 1 0,1-1 0,-1 0 0,1 1 0,-1-1 0,0 1 0,1-1 0,-1 1 0,0-1 0,0 1 0,1 0 0,-1-1 0,0 1 0,0 0 0,1 0 0,-1-1 0,0 1 0,0 0 0,0 0 0,0 0 0,1 0 0,-1 0 0,0 0 0,0 0 0,0 0 0,0 1 0,1-1 0,-1 0 0,0 0 0,0 1 0,1-1 0,-1 0 0,0 1 0,0-1 0,1 1 0,-2 0 0,-1 0-4,0 1 1,0 0-1,0 0 0,0 0 0,0 1 1,0-1-1,0 1 0,-3 3 1,0 8 7,0 0 1,1-1 0,0 2 0,1-1 0,1 1 0,0-1 0,1 1 0,1 0-1,0 0 1,2 20 0,-1-33-8,0 0 0,0 0 0,0 0 0,0 0 0,1 0-1,-1-1 1,1 1 0,0 0 0,-1 0 0,1 0 0,0-1 0,0 1 0,0 0-1,0-1 1,0 1 0,0-1 0,1 1 0,-1-1 0,1 1 0,1 0-1,1 1 7,-1-1 1,1 0-1,0 0 0,0 0 0,0-1 0,0 0 0,1 1 0,6 0 0,6 0-544,1-1 0,-1-1-1,26-2 1,-1-6-3291,1-6-2717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9641,'0'0'8179,"0"13"-7758,0-5-364,0 20 362,0 0 0,2 0 0,1 0 0,11 44 0,-14-71-347,1 1 0,-1 0 1,1-1-1,-1 1 0,1-1 1,0 1-1,-1-1 0,1 1 1,0-1-1,0 0 0,0 1 1,0-1-1,0 0 0,0 0 1,1 0-1,-1 0 0,0 0 1,1 0-1,-1 0 0,0 0 1,1 0-1,-1 0 0,1-1 1,-1 1-1,4 0 0,-2-1 73,-1-1-1,1 1 1,-1 0-1,1-1 1,0 0 0,-1 0-1,1 1 1,-1-2-1,1 1 1,-1 0-1,0 0 1,0-1-1,1 1 1,1-3 0,9-8 314,-1 0 0,0 0 0,16-24 1,-27 36-474,13-20 79,0 0 0,-2 0 0,0-2 0,-1 1 0,14-42 0,-34 103-370,1 0 1,-4 81 0,12-120 313,0-1 0,0 1-1,0 0 1,0 0 0,0-1 0,0 1 0,0 0 0,0 0 0,0-1 0,1 1 0,-1 0 0,0-1 0,0 1-1,1 0 1,-1-1 0,0 1 0,1 0 0,-1-1 0,1 1 0,-1 0 0,1-1 0,-1 1 0,1-1 0,-1 1-1,1-1 1,-1 0 0,1 1 0,0-1 0,-1 1 0,1-1 0,0 0 0,-1 0 0,1 1 0,0-1 0,0 0-1,-1 0 1,1 0 0,0 0 0,-1 0 0,1 0 0,0 0 0,0 0 0,-1 0 0,1 0 0,0 0 0,0 0-1,-1-1 1,1 1 0,0 0 0,-1 0 0,1-1 0,0 1 0,-1-1 0,1 1 0,-1 0 0,1-1 0,0 0-1,42-28 640,-43 29-643,189-172-309,-189 172 262,0 0 1,0-1 0,0 1 0,1 0-1,-1-1 1,0 1 0,0 0 0,1-1-1,-1 1 1,0 0 0,0-1 0,1 1-1,-1 0 1,0 0 0,1-1 0,-1 1 0,0 0-1,1 0 1,-1 0 0,1-1 0,-1 1-1,0 0 1,1 0 0,-1 0 0,1 0-1,-1 0 1,0 0 0,1 0 0,-1 0-1,1 0 1,-1 0 0,0 0 0,1 0 0,-1 0-1,1 0 1,-1 1 0,0-1 0,1 0-1,-1 0 1,1 0 0,-1 1 0,0-1-1,1 0 1,-1 0 0,0 1 0,0-1-1,1 0 1,-1 1 0,1-1 0,-3 28-501,-18 34 524,13-44-59,3-10-4,0 1 1,1 0-1,0 0 1,0 1 0,1-1-1,-2 15 1,5-23-21,-1-1-1,0 1 1,1-1 0,-1 1 0,0-1 0,1 1 0,-1-1-1,1 0 1,-1 1 0,1-1 0,-1 0 0,1 0 0,-1 1-1,1-1 1,-1 0 0,1 0 0,-1 0 0,1 0 0,-1 1-1,1-1 1,0 0 0,-1 0 0,1 0 0,-1 0 0,1 0-1,-1-1 1,1 1 0,0 0 0,-1 0 0,1 0 0,-1 0-1,1-1 1,-1 1 0,1 0 0,-1 0 0,1-1 0,-1 1 0,1 0-1,-1-1 1,26-11-3016,5-11-1885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194 463 11018,'0'0'2974,"-12"5"-321,-3 2-2078,0 0 0,1 1 0,0 0 1,0 1-1,-16 15 0,22-19-371,1 2 0,1-1 0,-1 1 0,1 0-1,0 1 1,0-1 0,1 1 0,0 0 0,1 1 0,0-1 0,0 1 0,-4 13 0,7-20-199,1-1 0,-1 1 0,1-1 0,0 1 0,-1-1 0,1 1 0,0-1 0,0 1 0,0-1 0,0 1 0,0-1 0,0 1 0,0-1 0,0 1 0,1-1 1,-1 1-1,1-1 0,-1 1 0,1-1 0,0 1 0,-1-1 0,1 0 0,1 2 0,0-2-8,1 0-1,-1 0 1,1 0 0,-1-1-1,1 1 1,0-1 0,-1 1-1,1-1 1,0 0 0,-1 0 0,1 0-1,0-1 1,2 0 0,4 0 28,0-1-1,-1 0 1,1-1 0,-1 0 0,0 0 0,0-1 0,0 0 0,0 0 0,0-1 0,-1 0 0,0 0 0,8-8 0,13-14-56,37-44 1,-40 43-15,-15 17-103,-5 7-164,-1 0 0,0 0 0,0 0 0,0-1 0,-1 1 0,0-1 1,0 0-1,0 0 0,0 0 0,-1 0 0,3-9 0,-18 18-1300,-3 9 1871,1 1 0,0 0 1,1 1-1,1 0 1,0 2-1,1-1 1,0 1-1,2 1 1,-16 36-1,24-51-171,0 1 0,1 0-1,-1-1 1,1 1 0,0 0 0,0 0-1,1 0 1,-1 0 0,1-1 0,0 1-1,0 6 1,1-8-79,-1-1-1,1 0 1,0 0-1,0 0 1,0 1 0,0-1-1,0 0 1,0 0-1,0 0 1,0 0 0,0 0-1,0-1 1,0 1-1,1 0 1,-1 0 0,0-1-1,1 1 1,-1-1-1,0 1 1,1-1 0,-1 0-1,1 0 1,-1 1-1,0-1 1,1 0 0,-1 0-1,1 0 1,-1 0-1,1-1 1,-1 1 0,0 0-1,1-1 1,1 0-1,13-2 38,1-2 0,-1 0 0,1-2 0,-2 1 0,1-2 0,-1 0 0,0-1 0,22-17 0,35-19-268,-65 41 181,0 0-1,0-1 0,-1 0 0,0 0 0,0 0 0,0-1 0,-1 0 0,0 0 0,0-1 0,0 0 0,-1 1 0,7-16 0,0-5 115,-1-1 0,8-36 0,-3 11-120,86-210 116,-101 263-67,0 0 0,0 0 0,0 0 0,0-1 0,0 1 0,0 0 0,0 0 0,0 0 0,0 0-1,0 0 1,1 0 0,-1 0 0,0-1 0,0 1 0,0 0 0,0 0 0,0 0 0,0 0 0,0 0 0,0-1 0,0 1 0,-1 0 0,1 0-1,0 0 1,0 0 0,0 0 0,0 0 0,0-1 0,0 1 0,0 0 0,0 0 0,0 0 0,0 0 0,0 0 0,0 0 0,-1 0-1,1 0 1,0-1 0,0 1 0,0 0 0,0 0 0,0 0 0,0 0 0,0 0 0,-1 0 0,1 0 0,0 0 0,0 0 0,0 0 0,0 0-1,0 0 1,0 0 0,-1 0 0,1 0 0,0 0 0,0 0 0,0 0 0,0 0 0,0 0 0,-1 0 0,1 0 0,0 0 0,0 0-1,0 0 1,0 0 0,0 1 0,-1-1 0,-14 8 52,-16 17-15,0 9-49,1 1-1,-29 46 0,51-69 79,0 1 0,1 0 0,0 1 0,1-1 0,0 1 0,1 1 0,1-1 0,0 0 0,1 1 0,-2 24 0,5-37-65,0-1 0,0 0 0,1 1 0,-1-1 0,0 1 1,0-1-1,1 0 0,-1 1 0,1-1 0,-1 0 0,1 0 0,0 1 1,-1-1-1,1 0 0,0 0 0,0 0 0,0 0 0,0 0 0,0 0 0,0 0 1,0 0-1,0 0 0,2 1 0,0-1 6,1 1 0,-1-1 0,1 0 0,-1 0 0,1 0 0,0 0 0,-1-1 0,1 1 0,3-1 0,6 0 25,-1-1 1,0 0-1,0-1 0,23-6 0,2-7-27,0-2-1,-1-1 1,-1-2-1,0-2 1,31-26-1,-56 41 3,-39 57-356,22-40 354,1 0 1,0 0-1,0 0 0,1 1 1,1 0-1,-1 0 0,2 0 0,0 0 1,0 1-1,-2 20 0,5-31-9,1-1-1,-1 1 1,0 0-1,0-1 0,1 1 1,-1 0-1,1-1 1,-1 1-1,0-1 1,1 1-1,-1 0 0,1-1 1,-1 1-1,1-1 1,0 0-1,-1 1 1,1-1-1,0 1 0,-1-1 1,1 0-1,0 1 1,-1-1-1,1 0 1,0 0-1,-1 0 0,1 0 1,0 1-1,0-1 1,-1 0-1,1 0 1,0 0-1,0 0 0,-1-1 1,1 1-1,0 0 1,31-5-151,-21 0 7,0 0 0,-1-1 0,0 0 0,0 0 0,-1-1 0,12-10 0,53-55-1405,-64 62 1326,12-12 151,-1-1 0,-1-2 0,0 0 0,-2-1-1,-1 0 1,-2-2 0,0 0 0,-2 0-1,17-53 1,-29 79-8,-1 0 1,1 0-1,-1 0 0,1 0 0,-1 0 0,0 0 0,0 0 0,0 0 0,0 0 1,0 0-1,-1 0 0,0-3 0,1 5 57,0 0 1,0-1-1,-1 1 0,1 0 1,0-1-1,0 1 0,-1 0 1,1 0-1,0-1 0,-1 1 1,1 0-1,0 0 0,-1 0 1,1 0-1,0-1 1,-1 1-1,1 0 0,-1 0 1,1 0-1,0 0 0,-1 0 1,1 0-1,0 0 0,-1 0 1,1 0-1,-1 0 0,1 0 1,0 0-1,-1 0 0,1 1 1,0-1-1,-1 0 1,1 0-1,0 0 0,-1 0 1,0 1-1,-3 2 1,-1 0 0,1 0 0,0 1 0,0-1 1,0 1-1,0 0 0,-5 8 0,-1 2 409,0 1-1,1 1 1,1 0 0,1 0 0,0 0 0,1 1-1,0 0 1,2 0 0,0 1 0,1-1-1,0 1 1,1 30 0,2-43-345,1 0 0,0-1 0,0 1 1,1 0-1,-1-1 0,1 0 0,0 1 0,0-1 0,0 0 1,1 0-1,0 0 0,-1 0 0,1-1 0,1 1 0,-1-1 1,0 0-1,1 1 0,0-2 0,-1 1 0,1 0 0,0-1 1,1 0-1,-1 0 0,0 0 0,1 0 0,7 2 1,7 1-249,-1-1 1,1 0-1,0-2 1,0 0-1,25 0 1,-43-2 137,-1 0 0,0 0 0,0 0 0,0 0 0,1 0 0,-1 0 0,0 0 0,0 0 0,1 0 0,-1 0 0,0 0 0,0 0 0,1 0 0,-1 0 0,0 0 0,0 0 0,1 0 0,-1 0 0,0 0 0,0 0 0,1 0 0,-1 0 0,0 0 0,0 0 0,0 0 0,1-1 0,-1 1 0,0 0 0,0 0 0,0 0 0,1 0 0,-1-1 0,0 1 1,0 0-1,0 0 0,0 0 0,0-1 0,1 1 0,-1 0 0,0 0 0,0-1 0,0 1 0,0 0 0,0 0 0,0-1 0,0 1 0,0 0 0,0 0 0,0-1 0,-11-11-2344,-22-11-700,-76-41 1153,67 37 5552,-69-59 0,86 56-963,25 30-2569,0-1 0,-1 0-1,1 1 1,0-1 0,0 0 0,-1 0 0,1 1-1,0-1 1,0 0 0,0 1 0,0-1 0,0 0-1,0 0 1,0 1 0,0-1 0,0 0 0,1 0-1,-1 1 1,0-1 0,0 0 0,1 1-1,-1-1 1,0 0 0,1 1 0,-1-1 0,1 0-1,-1 1 1,1-1 0,-1 1 0,1-1 0,-1 1-1,1-1 1,-1 1 0,1-1 0,0 1 0,-1 0-1,1-1 1,0 1 0,-1 0 0,1-1 0,0 1-1,-1 0 1,1 0 0,0 0 0,0 0 0,0 0-1,29-6-29,1 2 0,-1 2 0,0 1-1,55 4 1,-39-1-109,101 2-3822,-73-8-2024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49 11851,'-13'9'1922,"7"-4"-481,6 1-63,10-4-610,25-2 129,10 0 128,13-7-320,9-6-449,8-1-192,-2 0-32,-4 2-64,-10 5-32,-6 5-448,-16 1-2371,-15 0-1890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12684,'0'0'4901,"96"24"-4133,-35-35-415,12-3-289,4-2-192,-1 0-545,-5 0-1793,-7-2-545,-16-4-2723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1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12812,'0'0'1692,"9"0"-1313,-1 1-218,0-1-1,1 1 0,-2 1 0,1 0 0,0 0 0,0 0 0,0 1 1,12 7-1,-16-8-102,0 0 0,0 0 0,0 1 1,-1-1-1,1 1 0,-1 0 0,0 1 0,0-1 1,0 0-1,0 1 0,-1-1 0,1 1 1,-1 0-1,0 0 0,0 0 0,0 0 0,-1 0 1,1 1-1,-1-1 0,1 9 0,-1-4 158,-2 0-1,1 1 1,-1-1-1,0 0 1,-1 0-1,0 0 0,-1 0 1,0 0-1,0-1 1,-1 1-1,-6 11 1,-9 11 398,-35 46-1,26-41-470,-61 102-2337,74-115-2862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6246,'1'9'6615,"-1"11"-3662,3 70-1604,-18 79 3039,16-169-4361,-1 1-1,0-1 1,1 0-1,-1 1 1,1-1-1,-1 0 1,0 0-1,1 1 1,-1-1-1,1 0 1,-1 0-1,1 0 0,-1 0 1,1 1-1,-1-1 1,1 0-1,-1 0 1,1 0-1,-1 0 1,1 0-1,-1 0 1,1-1-1,-1 1 1,1 0-1,-1 0 1,1 0-1,-1 0 1,1 0-1,-1-1 1,1 1-1,0-1 1,17-5 524,-6-3-485,-2 0 1,1 0 0,-1-1-1,-1 0 1,0-1 0,0 1 0,11-22-1,-14 23-113,0 0 0,-1-1 0,0 0 0,-1 0 0,0 0 1,-1 0-1,0-1 0,0 1 0,0-13 0,-9 79 8,4-45 54,0 0 0,1 0 0,0 0 0,0 0-1,1 0 1,1 1 0,3 19 0,-3-30-1,-1 0 1,1 0-1,-1 0 0,1 0 1,0-1-1,-1 1 0,1 0 1,0 0-1,0-1 1,0 1-1,-1-1 0,1 1 1,0 0-1,0-1 0,0 0 1,0 1-1,0-1 0,0 0 1,0 1-1,0-1 1,0 0-1,0 0 0,0 0 1,0 0-1,0 0 0,0 0 1,0 0-1,0 0 0,0 0 1,0 0-1,0-1 1,0 1-1,0 0 0,0-1 1,0 1-1,0-1 0,1 0 1,36-21 619,-28 10-599,0 0 1,0-1-1,-1 0 0,-1 0 1,0-1-1,0 0 1,5-19-1,-1 9-30,-11 22-80,-1 23-587,-10 112 753,10-131-127,0-1 1,0 0-1,0 0 1,0 0-1,0 0 1,0 0-1,0 0 1,0 0-1,1 0 1,-1 0-1,0 0 1,1 0-1,-1 0 1,1 0-1,-1 0 1,1 0-1,-1 0 1,1 0-1,0-1 1,-1 1-1,1 0 0,0 0 1,0-1-1,0 1 1,0 0-1,-1-1 1,1 1-1,0-1 1,0 1-1,0-1 1,0 1-1,0-1 1,0 0-1,0 1 1,0-1-1,0 0 1,1 0-1,-1 0 1,0 0-1,0 0 1,0 0-1,0 0 1,0 0-1,0-1 0,0 1 1,2-1-1,1 0-240,-1 0-1,1 0 0,-1 0 0,1-1 0,-1 0 0,1 0 0,-1 0 0,0 0 0,0 0 1,0 0-1,0-1 0,3-3 0,11-22-4848,-4-6-3080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7239,'0'0'2626,"-13"70"-2177,22-48-1314,12-5-1858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131 256 8296,'0'0'4164,"-10"3"-3390,5-2-684,0 1 0,-1 0 1,1 0-1,0 1 0,1-1 0,-1 1 0,0 0 1,1 0-1,0 1 0,0-1 0,0 1 0,0 0 1,0 0-1,1 1 0,0-1 0,0 1 1,0-1-1,0 1 0,-3 9 0,0-3 319,1 1 0,0 0 0,1 0 0,0 0 0,1 0 0,0 1 0,1-1 0,0 1 0,0 20-1,2-31-400,0 0-1,0-1 0,0 1 0,1-1 0,-1 1 0,0-1 0,0 1 0,1 0 1,-1-1-1,1 1 0,-1-1 0,1 0 0,0 1 0,0-1 0,0 1 0,-1-1 0,1 0 1,1 0-1,-1 0 0,0 1 0,0-1 0,0 0 0,0 0 0,3 1 0,-1-1 14,-1 0 0,1-1 0,-1 1 0,1-1-1,0 0 1,-1 0 0,1 0 0,0 0 0,-1 0-1,1 0 1,0-1 0,-1 1 0,5-2 0,2-2 45,0 1 0,0-1 0,0 0 0,-1-1 0,0 0 0,1-1 1,9-8-1,-3-2 4,-1-1 0,-1 0 0,0-1 0,-1-1 0,-1 0 0,-1-1 0,0 1 0,-2-2 0,0 0 0,-1 0 0,-2 0 1,0 0-1,-1-1 0,-1 0 0,0-42 0,-3 61-112,0 0 0,-1 0 1,1 0-1,-1 0 0,0 0 0,0 0 1,0 0-1,0 0 0,0 0 0,-1 0 1,1 1-1,-1-1 0,-3-4 0,4 6 21,0 0-1,1 1 0,-1-1 1,0 0-1,0 1 1,0-1-1,0 1 0,0-1 1,0 1-1,0-1 0,0 1 1,0 0-1,0-1 0,0 1 1,0 0-1,0 0 0,0 0 1,0 0-1,0 0 0,-1 0 1,1 0-1,0 0 0,0 0 1,0 0-1,0 1 0,0-1 1,0 0-1,0 1 0,0-1 1,0 1-1,0-1 0,0 1 1,0 0-1,1-1 0,-1 1 1,0 0-1,0-1 1,0 1-1,1 0 0,-1 0 1,1 0-1,-1 0 0,0 0 1,0 1-1,-2 5 3,-1 0 1,1 0-1,0 1 0,0-1 1,1 1-1,0 0 0,0-1 0,1 1 1,0 0-1,1 0 0,0 0 1,0 0-1,0 0 0,1 0 1,0 0-1,1 0 0,0 0 1,0-1-1,0 1 0,1 0 1,0-1-1,1 0 0,8 13 1,-9-16 24,0 0 0,1-1 0,-1 1 0,1-1 0,0 0 0,0 0 1,0-1-1,0 1 0,0-1 0,1 1 0,-1-2 0,1 1 1,-1 0-1,1-1 0,0 0 0,0 0 0,6 1 0,-4-2 53,0-1 0,-1 1 1,1-1-1,0-1 0,-1 1 0,1-1 0,-1 0 0,0-1 0,0 1 0,1-1 0,6-5 0,3-3 90,0-1 0,-1 0 1,-1-1-1,0-1 0,0 0 0,-2-1 0,20-27 0,-25 32-71,-1 1 0,0-1 1,0 0-1,-1 0 0,0-1 0,-1 1 0,0-1 0,-1 0 0,0 0 0,3-23 1,-6 34-80,0-1 1,0 0 0,0 1 0,0-1 0,0 1 0,0-1 0,0 1-1,0-1 1,0 0 0,0 1 0,0-1 0,0 1 0,0-1 0,0 1-1,-1-1 1,1 1 0,0-1 0,0 0 0,-1 1 0,1 0 0,0-1-1,-1 1 1,1-1 0,0 1 0,-1-1 0,1 1 0,-1 0 0,1-1 0,-1 1-1,1 0 1,-1-1 0,1 1 0,-1 0 0,1 0 0,-1-1 0,1 1-1,-1 0 1,0 0 0,1 0 0,-1 0 0,1 0 0,-1 0 0,1 0-1,-1 0 1,0 0 0,1 0 0,-1 0 0,1 0 0,-1 0 0,1 1-1,-1-1 1,1 0 0,-1 0 0,0 0 0,0 1 0,-28 21 61,21-10-76,0 0 0,1 1 0,1-1 0,0 2 0,0-1-1,2 0 1,-1 1 0,2 0 0,0 0 0,0 0 0,2 1 0,0-1 0,0 0 0,1 1 0,1-1 0,0 0-1,1 1 1,1-1 0,0 0 0,1 0 0,1-1 0,5 14 0,-8-23 31,0-1 0,0 0-1,0 0 1,0 0 0,0 0 0,1 0 0,-1 0 0,1 0-1,0-1 1,0 1 0,0-1 0,0 0 0,0 0 0,0 0-1,0-1 1,1 1 0,-1-1 0,1 1 0,0-1 0,-1 0-1,1 0 1,0-1 0,-1 1 0,1-1 0,0 0 0,0 0-1,-1 0 1,8-2 0,-9 1-3,-1 0 0,1 0 0,-1 0 0,1 0 1,-1 0-1,0 0 0,0 0 0,1-1 0,-1 1 0,0-1 0,0 1 0,0 0 0,-1-1 0,1 0 1,0 1-1,-1-1 0,1 0 0,-1 1 0,1-1 0,-1 0 0,0 1 0,1-1 0,-1 0 0,0 0 0,0 1 1,-1-4-1,1-1-13,0 0 1,-1 1-1,0-1 1,0 0-1,0 0 1,-1 1-1,-2-6 1,-7-10-79,-2 2 0,-1 0 1,0 1-1,-1 0 0,-1 1 1,-20-17-1,-11-14 115,46 48-44,1 0 1,-1 0 0,1-1 0,0 1-1,-1 0 1,1-1 0,0 1 0,-1 0-1,1-1 1,0 1 0,-1-1 0,1 1-1,0 0 1,0-1 0,0 1 0,-1-1-1,1 1 1,0-1 0,0 1 0,0-1-1,0 1 1,0-1 0,0 1 0,0-1 0,0 1-1,0-1 1,0 1 0,0 0 0,0-1-1,0 1 1,0-1 0,1 1 0,-1-1-1,0 0 1,19-5-450,38 8-1624,-47-1 1119,37 2-3000,8-1-817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12364,'0'0'5157,"22"58"-4132,-13-20-257,6 4-479,0 1-193,11-2-289,-1-9-1889,-3-10-1953,2-12-5318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4612,'13'0'11278,"9"1"-6294,1 1-5457,-1-1 1,34-4-1,-34-2 2178,6-2-1670,1 1 0,0 1-1,0 1 1,0 1 0,51 3 0,-80 0-35,17 0 26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7623,'2'-8'929,"1"-1"-453,1-1 0,0 1 0,1 0 0,0 0 0,0 0 0,1 1 0,0-1 0,1 1 0,-1 1 0,2-1 0,-1 1 0,15-10 0,-4 3 196,1 1 1,0 1-1,1 1 1,0 0 0,24-7-1,-41 16-628,1 1 0,0-1 0,0 1-1,0 0 1,0 1 0,1-1 0,-1 1 0,0-1 0,0 1 0,0 0-1,7 2 1,-9-2-36,-1 1 0,0 0-1,0-1 1,0 1 0,1 0-1,-1 0 1,0 0 0,0 0 0,0 0-1,0 0 1,-1 0 0,1 0-1,0 0 1,0 1 0,-1-1 0,1 0-1,-1 0 1,1 1 0,-1-1-1,1 0 1,-1 1 0,0-1 0,0 0-1,1 1 1,-1-1 0,0 1-1,0-1 1,-1 0 0,1 1 0,0-1-1,0 1 1,-1-1 0,1 0-1,-1 1 1,1-1 0,-2 2 0,0 5 53,-1 0 1,0-1 0,0 1 0,-1-1-1,0 0 1,0 0 0,-1 0 0,-10 11 0,-53 48 37,3-3 714,64-62-790,0 0 0,0 0 0,0 0 0,1 0 0,-1 0 0,0 0 0,0 0 0,1 0 0,-1 0 0,1 1 0,-1-1 0,1 0 0,-1 0 0,1 0 0,0 1 0,0-1 0,-1 0 0,1 1 0,0-1 0,0 0 0,1 2 0,-1-2-18,1 0-1,-1 0 1,1 0-1,0 0 1,0-1-1,-1 1 1,1 0-1,0-1 1,0 1-1,0 0 1,0-1-1,-1 1 1,1-1-1,0 0 1,0 1-1,0-1 1,0 0-1,0 1 1,0-1-1,2 0 1,8 1 0,1 0 1,-1-1 0,21-2-1,-27 1 60,18-2-48,0-1 1,0-1-1,-1-1 0,0-1 0,0-1 0,0 0 1,-1-2-1,38-24 0,-37 13-1802,-17 3-3760,-5 6-2489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12588,'0'0'8616,"80"-24"-8296,-33 16-159,5 0-226,2 0-2017,2 1-1089,-17-1-512,2 1-3011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88 10666,'0'0'1506,"-11"9"-177,0 0-886,0-1 0,1 2-1,-17 19 1,23-24-107,0 0 0,0 1-1,1-1 1,0 1-1,0 0 1,1 0 0,-1 0-1,1 0 1,0 0-1,1 1 1,0-1 0,0 0-1,0 10 1,1-15-297,0 0 0,0 1 0,0-1 0,0 0 0,1 1 0,-1-1 0,1 0 0,-1 0 0,1 0 0,-1 1 0,1-1 0,0 0 0,-1 0 0,1 0 0,0 0 0,0 0 0,0 0 0,0 0 0,0 0 0,0-1 0,0 1 0,0 0 0,0-1 0,0 1 0,0 0 0,0-1-1,1 1 1,-1-1 0,0 0 0,0 1 0,1-1 0,-1 0 0,0 0 0,1 0 0,-1 0 0,0 0 0,1 0 0,-1 0 0,0 0 0,0-1 0,1 1 0,1-1 0,2 0 148,1 0-1,-1 0 0,0-1 0,0 0 1,0 0-1,0 0 0,0-1 1,0 1-1,6-6 0,-1-1-116,-1 0 0,0 0 0,-1-1-1,0-1 1,-1 1 0,0-1 0,0 0 0,-1-1 0,-1 1-1,0-1 1,0 0 0,4-24 0,-11 32-1394,-7 12 742,-7 13 384,9-7 203,0 1 0,0 0 0,2 1 0,0-1 0,1 1 0,0 0-1,1 0 1,1 0 0,1 0 0,0 18 0,1-34-2,0 1 1,0 0 0,0 0 0,0 0-1,0 0 1,1 0 0,-1 0-1,0 0 1,1 0 0,-1 0-1,1-1 1,-1 1 0,1 0-1,-1 0 1,1 0 0,-1-1-1,1 1 1,0 0 0,-1-1-1,1 1 1,0-1 0,0 1-1,-1 0 1,1-1 0,0 0-1,0 1 1,0-1 0,1 1-1,0-1 23,1 0 1,0 1-1,-1-1 0,1 0 0,-1 0 0,1-1 1,0 1-1,-1-1 0,1 1 0,2-2 1,5-1 76,-1-1 1,0 0-1,0-1 1,12-8 0,-6 1-78,-1 0 0,0-1 1,-1-1-1,0 0 0,-1 0 0,19-31 1,-24 33-188,-1 0 1,0 0 0,-1-1-1,0 1 1,0-1-1,-2 0 1,1-1 0,-2 1-1,0 0 1,0-17 0,-2 30 150,0 0 1,0-1 0,0 1-1,0 0 1,0 0-1,0-1 1,0 1 0,0 0-1,0-1 1,-1 1 0,1 0-1,0-1 1,0 1 0,0 0-1,0 0 1,-1-1 0,1 1-1,0 0 1,0 0 0,-1 0-1,1-1 1,0 1 0,0 0-1,-1 0 1,1 0 0,0 0-1,-1 0 1,1-1 0,0 1-1,-1 0 1,1 0 0,0 0-1,-1 0 1,1 0 0,0 0-1,0 0 1,-1 0 0,1 0-1,0 0 1,-1 0 0,1 0-1,0 1 1,-1-1 0,1 0-1,0 0 1,-1 0-1,1 0 1,0 0 0,0 1-1,-1-1 1,1 0 0,0 0-1,0 0 1,-1 1 0,1-1-1,0 0 1,-16 13-243,14-10 266,0 0 1,0 0-1,1 0 1,-1 1 0,1-1-1,0 0 1,0 0-1,0 1 1,1-1-1,-1 1 1,1-1-1,-1 1 1,1-1 0,1 6-1,1-2 29,0 0 1,0 0-1,1-1 0,0 1 0,8 11 1,-10-16-42,3 7 99,0 1 0,-1 0 0,0 0 0,0 0-1,-1 1 1,0-1 0,-1 0 0,0 1 0,-1-1 0,0 1 0,-1-1-1,-1 12 1,-1 27 441,5-49-742,-1 0 0,0 0 1,0 0-1,1 0 0,-1 0 1,0-1-1,0 1 0,1 0 1,-1-1-1,0 1 0,0-1 1,0 1-1,0-1 0,0 0 1,0 1-1,0-1 1,0 0-1,0 0 0,2-1 1,14-20-3763,1-8-1819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10666,'0'0'6945,"-8"11"-4580,1-1-2002,0 0 0,1 1 0,0 0 0,1-1 0,0 2 0,0-1 0,1 0 0,1 1 0,-4 22 0,6-7-142,1 0 0,0 0-1,3 1 1,7 40 0,-6-52-761,0 0 0,1-1 0,1 1 1,1-1-1,9 16 0,-16-30 306,0-1 1,1 1-1,-1-1 1,0 0-1,1 1 1,-1-1-1,0 0 1,1 1-1,-1-1 1,0 0-1,1 1 1,-1-1-1,1 0 1,-1 0-1,0 0 1,1 1-1,-1-1 1,1 0-1,-1 0 1,1 0-1,-1 0 1,1 0-1,-1 0 1,1 0-1,-1 0 1,1 0-1,8 0-4298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14029,'0'0'7319,"6"9"-6774,-2-4-500,0-1 1,1 1-1,-1-1 0,1 0 1,0-1-1,0 1 1,0-1-1,1 0 0,-1 0 1,9 3-1,-11-5 8,0 1 0,1-1 0,-1-1-1,1 1 1,-1 0 0,1-1 0,-1 1 0,1-1 0,-1 0 0,1-1-1,-1 1 1,1 0 0,-1-1 0,1 0 0,-1 0 0,0 0-1,1 0 1,-1-1 0,0 1 0,0-1 0,0 0 0,0 1-1,0-2 1,3-1 0,-3 0 29,0 0-1,-1 1 0,1-1 1,-1 0-1,0 0 1,0-1-1,0 1 1,0 0-1,-1-1 1,0 1-1,0-1 1,0 1-1,-1-1 0,1 1 1,-1-1-1,0-5 1,0 8-141,0 0 0,0 1 0,0-1 0,0 1 0,-1-1 1,1 1-1,0-1 0,-1 1 0,1-1 0,-1 1 0,1-1 0,-1 1 0,0-1 1,1 1-1,-1 0 0,0-1 0,0 1 0,0 0 0,0 0 0,0 0 0,0 0 1,-1-1-1,1 2 0,0-1 0,-1 0 0,1 0 0,0 0 0,-1 1 0,1-1 1,-1 0-1,1 1 0,-1 0 0,1-1 0,-1 1 0,1 0 0,-1 0 0,1 0 1,-1 0-1,0 0 0,1 0 0,-1 0 0,1 0 0,-1 1 0,1-1 0,-1 0 1,1 1-1,-1 0 0,-2 1 0,0 0-18,-1 1 0,1 0-1,0 0 1,0 0 0,1 0 0,-1 1 0,1 0 0,-1-1-1,1 1 1,0 1 0,1-1 0,-5 9 0,1-4 227,2 2 1,-1-1-1,1 0 1,-4 21-1,7-30-127,1 0 0,0-1 0,0 1 0,0 0 0,0 0 0,0-1 0,0 1 0,0 0-1,0-1 1,0 1 0,0 0 0,0 0 0,1-1 0,-1 1 0,0 0 0,0-1 0,1 1 0,-1 0 0,0-1 0,1 1 0,-1-1 0,1 1 0,-1-1-1,1 1 1,-1-1 0,1 1 0,-1-1 0,1 1 0,0 0 0,24 2 548,29-17 220,-32 4-666,0-1-1,23-16 1,-27 16-17,0 0 0,0 1 0,30-10 0,-48 20-113,0 0 0,0 0-1,0-1 1,0 1 0,1 0-1,-1 0 1,0 0 0,0 0-1,0 0 1,0 0 0,1 0-1,-1 0 1,0 0 0,0 0-1,0 0 1,0 0 0,1 1-1,-1-1 1,0 0 0,0 0-1,0 0 1,0 0 0,0 0-1,1 0 1,-1 0 0,0 0-1,0 0 1,0 1 0,0-1-1,0 0 1,0 0 0,1 0-1,-1 0 1,0 0 0,0 0-1,0 1 1,0-1 0,0 0-1,0 0 1,0 0 0,0 0-1,0 1 1,0-1 0,0 0-1,0 0 1,0 0 0,0 0 0,0 1-1,0-1 1,0 0 0,0 0-1,-3 16-78,-8 9 157,2-9-2,5-9-59,-1 0 0,1 0 1,0 1-1,1 0 0,0 0 0,0 0 1,1 0-1,-2 10 0,4-17 7,1-1 0,-1 1-1,1-1 1,0 1-1,-1-1 1,1 1 0,0-1-1,0 0 1,-1 0-1,1 1 1,0-1 0,0 0-1,-1 0 1,1 0-1,0 0 1,0 0 0,0 0-1,-1 0 1,1 0-1,0 0 1,0 0 0,0 0-1,-1 0 1,1-1-1,0 1 1,0 0 0,-1-1-1,1 1 1,1-1 0,25-9 405,-5-4-392,-1 0 0,-1-2 0,28-27 0,-53 71-2205,-13 30-2503,14-47-140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12940,'0'0'5926,"-54"66"-3300,45-43-1312,9-1-994,0 0-320,5-3-96,9 1-737,0-5-1217,-2-5-2082,-5-10-3011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9897,'0'0'8440,"0"11"-8103,-1 11-199,1 67 1203,0-81-1186,1-1 0,0 1-1,1 0 1,0-1 0,0 1 0,0-1-1,1 0 1,0 0 0,8 13 0,-10-19-106,1 1 1,-1-1-1,1 1 0,0-1 1,0 0-1,-1 0 1,1 0-1,0 0 1,0 0-1,0 0 1,0-1-1,0 1 1,0 0-1,0-1 1,0 0-1,1 1 1,-1-1-1,0 0 1,0 0-1,0 0 1,0 0-1,0-1 1,0 1-1,0-1 1,0 1-1,1-1 1,-1 0-1,-1 0 1,1 1-1,0-1 1,0-1-1,0 1 1,0 0-1,2-2 1,6-4 99,0 0 0,-1-1 0,1 0 0,11-13 0,-12 11-230,60-71 355,-63 72-528,1 0 0,-1-1 1,-1 1-1,0-1 0,-1 0 1,1 0-1,2-14 0,-40 99-1913,30-62 2607,0 1 1,0 0-1,-1 24 0,7-38-311,-1 0-1,1 0 0,-1 0 0,0 0 0,1-1 0,-1 1 0,0-1 0,1 1 1,-1-1-1,0 0 0,0 0 0,0 0 0,4-2 0,20-19 42,0-1-1,43-50 1,-12 12-97,-57 61-75,0 0 0,0 0 0,1-1 0,-1 1 0,0 0-1,0 0 1,0 0 0,0 0 0,0-1 0,0 1 0,0 0 0,1 0 0,-1 0 0,0 0 0,0 0-1,0 0 1,0 0 0,1 0 0,-1-1 0,0 1 0,0 0 0,0 0 0,0 0 0,1 0 0,-1 0-1,0 0 1,0 0 0,0 0 0,1 0 0,-1 0 0,0 0 0,0 0 0,0 0 0,1 0 0,-1 0-1,0 0 1,0 0 0,0 1 0,0-1 0,1 0 0,-1 0 0,0 0 0,0 0 0,0 0 0,0 0-1,0 0 1,1 1 0,-1-1 0,0 0 0,0 0 0,0 0 0,0 0 0,0 1 0,0-1 0,2 17-250,-6 21-91,1-20 369,0-4-3,0 1 0,1 0 0,0 0 0,2 0 0,0 0 0,2 17 0,-2-32-18,0 1 0,0 0-1,0 0 1,0 0 0,1 0 0,-1 0 0,0 0 0,1-1 0,-1 1 0,0 0-1,1 0 1,-1-1 0,1 1 0,0 0 0,-1 0 0,1-1 0,-1 1 0,1-1-1,0 1 1,0 0 0,-1-1 0,1 0 0,0 1 0,0-1 0,0 1 0,-1-1-1,1 0 1,0 1 0,0-1 0,0 0 0,0 0 0,0 0 0,0 0 0,0 0-1,-1 0 1,1 0 0,0 0 0,0 0 0,0 0 0,0-1 0,0 1 0,0 0-1,0-1 1,3 0-104,-1 0 1,0-1-1,0 1 0,0-1 0,0 0 0,0 0 0,0 0 0,0 0 1,4-5-1,0-2-1788,0-1 1,-1 1-1,0-1 0,5-11 1,4-18-10510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10570,'0'0'1281,"1"54"-608,20-33-673,9 3 64,5-4-1762,6-2-1345,0-4-4356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168 298 4837,'0'0'5295,"5"-9"-3538,9-29-775,-14 37-949,0 0-1,0 1 1,0-1 0,0 0 0,0 1 0,0-1-1,-1 0 1,1 0 0,0 1 0,0-1 0,-1 0-1,1 1 1,0-1 0,-1 1 0,1-1 0,0 0-1,-1 1 1,1-1 0,-1 1 0,1-1 0,-1 1-1,1-1 1,-1 1 0,0 0 0,1-1 0,-1 1-1,1 0 1,-1-1 0,0 1 0,1 0 0,-1 0-1,0-1 1,1 1 0,-1 0 0,0 0 0,0 0-1,1 0 1,-1 0 0,0 0 0,1 0 0,-1 0-1,-1 1 1,-29 2 671,23 0-442,0 0 0,0 0 0,0 1 0,0 1 0,1-1 0,-1 1 0,1 0 0,1 1 0,-1 0 1,1 0-1,0 0 0,0 0 0,1 1 0,0 0 0,0 1 0,0-1 0,1 1 0,0 0 0,1 0 0,0 0 0,-4 14 0,7-21-241,0 1-1,0-1 1,0 1-1,0-1 1,0 1-1,0-1 0,1 1 1,-1-1-1,0 1 1,1-1-1,-1 1 1,1-1-1,0 1 1,-1-1-1,1 0 1,0 1-1,0-1 1,0 0-1,0 0 0,0 0 1,0 0-1,0 0 1,0 0-1,0 0 1,1 0-1,-1 0 1,0 0-1,1 0 1,-1-1-1,0 1 0,1-1 1,-1 1-1,1-1 1,-1 1-1,1-1 1,-1 0-1,1 0 1,-1 0-1,1 0 1,-1 0-1,1 0 0,1-1 1,4 1 42,0 0 0,0-1 0,0 0 0,-1 0 0,1-1 0,0 0 0,-1 0 0,9-4 0,7-7-44,-1-1 0,-1-2 1,0 0-1,-1 0 0,-1-2 0,-1 0 1,0-2-1,-1 1 0,16-27 0,-31 44-66,0 0-1,0 1 0,-1-1 1,1 1-1,0-1 0,0 0 1,-1 0-1,1 1 0,-1-1 1,1 0-1,-1 0 0,0 0 1,0 0-1,0 1 0,0-4 1,0 4-12,-1 0 0,1 1 1,0-1-1,-1 0 0,1 1 1,-1-1-1,1 0 0,-1 1 1,1-1-1,-1 1 0,1-1 1,-1 1-1,0-1 0,1 1 1,-1-1-1,1 1 0,-1 0 1,0-1-1,0 1 0,1 0 1,-1-1-1,0 1 0,0 0 1,1 0-1,-2 0 0,-2 0-8,1-1 0,-1 2 0,1-1 0,-1 0 0,0 1 0,1 0 0,-1 0 0,1 0 0,-1 0 0,1 0 0,0 1 0,0-1 0,-1 1-1,-2 2 1,0 0 67,1 0 0,-1 0 0,1 0-1,0 1 1,0-1 0,0 1-1,1 1 1,0-1 0,0 1 0,0-1-1,1 1 1,-1 0 0,1 0-1,1 1 1,-1-1 0,1 1 0,0-1-1,-1 12 1,3-17 0,1 0 1,-1-1-1,0 1 0,1 0 1,-1-1-1,1 1 0,-1 0 1,1-1-1,-1 1 0,1-1 0,-1 1 1,1-1-1,0 1 0,-1-1 1,1 1-1,0-1 0,-1 0 1,1 1-1,0-1 0,0 0 1,-1 0-1,1 1 0,0-1 0,0 0 1,-1 0-1,1 0 0,0 0 1,0 0-1,0 0 0,-1 0 1,1 0-1,0 0 0,0 0 0,1-1 1,33-7 671,-19 1-566,-1-1 0,0-1 1,-1 0-1,0-1 0,17-15 0,60-63 288,-78 75-283,0 1 14,-1 0 0,0-1 0,-1 0 1,0-1-1,-1-1 0,15-28 0,-25 43-122,0 0 0,0 0 0,-1 1-1,1-1 1,0 0 0,0 0-1,-1 0 1,1 0 0,0 0 0,-1 0-1,1 0 1,0 0 0,0 0 0,-1 0-1,1 0 1,0 0 0,0 0 0,-1 0-1,1 0 1,0 0 0,-1 0 0,1 0-1,0 0 1,0 0 0,-1 0 0,1-1-1,0 1 1,0 0 0,-1 0-1,1 0 1,0 0 0,0-1 0,0 1-1,-1 0 1,1 0 0,0 0 0,0-1-1,0 1 1,0 0 0,0 0 0,-1-1-1,1 1 1,0 0 0,0 0 0,0-1-1,0 1 1,0 0 0,0 0 0,0-1-1,0 1 1,0 0 0,0-1 0,0 1-1,0 0 1,0 0 0,0-1-1,0 1 1,-19 15 63,10-3-13,1 1 0,0-1 1,1 1-1,0 1 0,1-1 1,1 1-1,0 0 1,1 0-1,1 1 0,0-1 1,1 1-1,0 0 0,1-1 1,1 1-1,0 0 1,3 20-1,-2-33-46,-1 1 0,0 0 0,1-1 0,0 1 1,0-1-1,-1 1 0,1-1 0,1 1 0,-1-1 0,0 0 0,1 1 0,-1-1 0,1 0 0,0 0 1,-1 0-1,1 0 0,0-1 0,0 1 0,0 0 0,1-1 0,-1 1 0,0-1 0,0 0 0,5 2 1,1-1-29,1 0 0,0-1 0,0 0 0,-1 0 0,18-1 0,-18 0-90,-8 0 63,-1 0 0,1 0 0,0-1 0,-1 1-1,1 0 1,0 0 0,-1 0 0,1-1 0,0 1-1,-1 0 1,1-1 0,0 1 0,0 0 0,-1 0-1,1-1 1,0 1 0,0 0 0,0-1 0,0 1 0,-1 0-1,1-1 1,0 1 0,0-1 0,0 1 0,0 0-1,0-1 1,0 1 0,0-1 0,0 1 0,0 0-1,0-1 1,0 1 0,0 0 0,0-1 0,0 1 0,1-1-1,-1 1 1,0 0 0,0-1 0,0 1 0,1 0-1,-1-1 1,0 1 0,0 0 0,0 0 0,1-1-1,-1 1 1,0 0 0,1 0 0,-1-1 0,0 1 0,1 0-1,-1 0 1,0 0 0,1-1 0,-1 1 0,0 0-1,1 0 1,-1 0 0,1 0 0,-1 0 0,0 0-1,1 0 1,-1 0 0,0 0 0,1 0 0,-1 0 0,1 0-1,-24-21-2263,0 6 1098,0-2 1,-34-33 0,42 35 1352,1 0 1,1-1 0,0-1 0,-13-23 0,25 39-56,1 1 1,0 0-1,-1 0 1,1-1 0,0 1-1,0 0 1,-1-1 0,1 1-1,0 0 1,0-1 0,0 1-1,-1-1 1,1 1-1,0 0 1,0-1 0,0 1-1,0-1 1,0 1 0,0 0-1,0-1 1,0 1 0,0-1-1,0 1 1,0-1 0,0 1-1,0 0 1,0-1-1,0 1 1,0-1 0,1 1-1,-1 0 1,0-1 0,0 1-1,0 0 1,1-1 0,-1 1-1,0 0 1,0-1-1,1 1 1,-1 0 0,0-1-1,1 1 1,-1 0 0,0 0-1,1 0 1,-1-1 0,0 1-1,1 0 1,-1 0 0,1 0-1,-1 0 1,0 0-1,1-1 1,-1 1 0,1 0-1,-1 0 1,1 0 0,-1 0-1,0 0 1,1 0 0,-1 1-1,1-1 1,-1 0-1,0 0 1,1 0 0,38 9-633,-29-6 976,33 7-400,0-2 0,46 3 1,-53-9-1759,49-3 1,-24-7-1901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8808,'0'-9'2285,"0"9"-2271,0-4 217,0 1 0,0-1 0,0 0 0,0 0 1,0 1-1,1-1 0,-1 1 0,1-1 0,0 0 0,0 1 0,0-1 1,1 1-1,-1 0 0,1-1 0,0 1 0,0 0 0,0 0 0,0 0 0,1 0 1,-1 1-1,1-1 0,0 0 0,-1 1 0,6-3 0,-1 1 149,1 0-1,0 1 1,0 0 0,0 1-1,1-1 1,-1 2-1,1-1 1,-1 1-1,1 0 1,-1 1 0,13 1-1,-17-1-346,-1 0 0,0 1 1,1-1-1,-1 1 0,0 0 0,0 0 0,1 0 0,-1 1 1,0-1-1,0 1 0,0-1 0,-1 1 0,1 0 0,0 0 1,-1 0-1,1 1 0,-1-1 0,1 1 0,-1-1 0,0 1 1,0 0-1,-1 0 0,1-1 0,0 1 0,-1 1 0,0-1 0,1 0 1,-1 0-1,-1 0 0,1 1 0,0 3 0,0 3-8,-1-1-1,-1 1 1,0-1-1,0 0 0,0 1 1,-1-1-1,-1 0 1,0 0-1,0 0 0,0 0 1,-1-1-1,-1 1 1,1-1-1,-2 0 1,-6 9-1,3-5 32,-2 0-1,1-1 1,-1 0 0,-1 0-1,0-1 1,-1 0 0,0-1-1,-21 10 1,33-18 35,28-1-150,-7-1 21,-1-2-1,1 0 1,-1-1 0,1-1 0,-1-1-1,28-12 1,13-16-3645,-58 32 3191,-1 1 0,1 0 0,0-1 0,-1 0 0,1 1 0,-1-1 0,1 0 0,-1 0 0,0 0 0,1 1 0,-1-1 0,0-1 0,-1 1 0,1 0 0,0 0 0,0 0 0,-1-3 0,1-15-8012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34 4292,'-84'-10'9191,"47"10"100,78 1-8944,-12 2-310,1-2 0,-1-1 1,58-8-1,-2 0 11,45 3 32,-91 4 78,-31 1 59,-10 0 129,-17 0-346,-38-1-85,0 3-1,-98 15 1,120-11 47,29-5-4,19-1 6,3 0 23,65 1-63,-32 1-99,1-2-1,95-14 0,-99 7-212,1 2 0,79 3 0,-111 2-113,-18-1-2601,-7-5-2194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4292,'0'0'4420,"66"8"-3715,-25-5-577,6-2-320,1-1-3524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21 6054,'-9'-1'2290,"2"0"-2047,1 0 0,-1 1 0,0-1 1,0 1-1,1 1 0,-1-1 0,0 1 0,1 1 0,-1-1 1,0 1-1,1 0 0,0 0 0,-1 1 0,1 0 0,0 0 1,1 1-1,-1-1 0,0 1 0,-5 5 0,7-5-1,0 0-1,0 0 1,0 1-1,0-1 1,1 1-1,0 0 1,0-1-1,0 1 1,0 1-1,1-1 0,0 0 1,0 1-1,1-1 1,-1 1-1,1-1 1,-1 9-1,2-13-203,0 0-1,0 0 1,1-1-1,-1 1 1,0 0-1,0 0 1,0 0-1,1-1 1,-1 1 0,0 0-1,1 0 1,-1-1-1,0 1 1,1 0-1,-1-1 1,1 1-1,-1 0 1,1-1-1,-1 1 1,1-1-1,0 1 1,-1-1-1,1 1 1,0-1-1,-1 0 1,1 1-1,0-1 1,1 1-1,28 1 1111,-20-3-856,-1-1 0,1 0-1,-1-1 1,12-4 0,-3-1-250,-1-1 0,0-1 0,0-1 0,-1 0 0,-1-1 1,0-1-1,0 0 0,-2-1 0,21-26 0,-27 26-315,-15 19-327,-15 20-256,15-15 915,1 0 0,1 1 0,0-1 0,0 1 0,1 1 0,0-1 1,1 1-1,0 0 0,1 0 0,1 0 0,-1 0 0,1 21 0,2-33-55,0 1 0,0 0-1,0 0 1,0 0 0,0 0 0,0 0-1,0 0 1,1 0 0,-1 0-1,0 0 1,1 0 0,-1 0-1,0 0 1,1-1 0,0 1 0,-1 0-1,1 0 1,-1-1 0,1 1-1,0 0 1,-1-1 0,1 1-1,0 0 1,0-1 0,0 1 0,-1-1-1,1 1 1,0-1 0,0 0-1,0 1 1,0-1 0,0 0-1,0 0 1,0 0 0,0 1 0,0-1-1,0 0 1,0 0 0,0 0-1,0-1 1,0 1 0,0 0-1,-1 0 1,1 0 0,0-1 0,0 1-1,2-1 1,2-1-58,0 1 1,0-1-1,0 0 1,0-1-1,-1 1 1,1-1-1,6-5 0,14-14-2519,-1 0 0,-2-2 0,40-52 0,-34 29-945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8392,'0'0'2055,"-10"10"-544,6-6-1435,-2 1 179,1 0-1,0 0 1,1 0-1,-1 1 1,1-1-1,0 1 1,1 0-1,-1 1 1,1-1-1,0 0 1,1 1-1,-1 0 1,1 0-1,1-1 0,-2 15 1,2-17-84,1 1-1,0-1 1,0 0-1,1 0 1,-1 1 0,1-1-1,0 0 1,0 0-1,1 0 1,-1 0 0,1 0-1,0 0 1,0 0-1,3 5 1,-2-7-109,1 1-1,-1 0 1,1-1 0,-1 0 0,1 1 0,0-1-1,-1-1 1,1 1 0,0-1 0,0 1 0,1-1-1,-1 0 1,0-1 0,8 2 0,8-1 186,0-1 0,0 0 1,0-1-1,0-1 0,0-1 0,-1-1 1,33-10-1,-53 14-239,1 0 0,0 0 0,0 0 0,0 0 0,0 0 0,-1 1 0,1-1 0,0 0 0,0 0 0,0 0 0,0 0 0,0 0 0,0 1 0,-1-1 0,1 0 0,0 0 0,0 0 1,0 1-1,0-1 0,0 0 0,0 0 0,0 0 0,0 1 0,0-1 0,0 0 0,0 0 0,0 0 0,0 1 0,0-1 0,0 0 0,0 0 0,0 0 0,0 1 0,0-1 0,1 0 0,-1 0 0,0 0 0,0 1 0,0-1 0,0 0 1,0 0-1,0 0 0,1 0 0,-1 0 0,0 1 0,0-1 0,0 0 0,0 0 0,1 0 0,-1 0 0,0 0 0,0 0 0,0 0 0,0 0 0,1 0 0,-1 1 0,0-1 0,0 0 0,1 0 0,-1 0 0,0 0 0,0 0 0,0 0 0,1 0 1,-1-1-1,0 1 0,0 0 0,0 0 0,1 0 0,-11 16-63,9-15 126,-21 29 262,15-22-230,0 1-1,0-1 1,1 2 0,0-1 0,1 1 0,0 0 0,0 0-1,1 0 1,-3 12 0,7-21-101,0-1 0,0 1 0,0-1 0,0 0 0,0 1 0,0-1 0,0 1 0,0-1 0,0 1 0,0-1 0,0 0 0,0 1 0,0-1 0,0 1 0,0-1 0,0 0 0,1 1 0,-1-1 0,0 1 0,0-1 0,1 0 0,-1 1 0,0-1 0,0 0 0,1 1 0,-1-1 0,0 0 0,1 0 0,-1 1 0,0-1 0,1 0 0,-1 0 0,1 0 0,-1 1 0,0-1 0,1 0 0,21-2 24,19-16-1286,11-31-5585,-27 16 1041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13933,'0'0'4655,"-3"8"-3251,-5 30-124,2 0 0,-2 47 0,11 176-502,-3-255-933,5 30-1121,4-23-1898,6-10-3416,-4-6 1567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46 12492,'0'0'3694,"-1"9"-1783,1-6-1757,-1 0 1,1 1-1,0-1 0,0 1 0,0-1 0,0 1 1,1-1-1,-1 1 0,1-1 0,0 0 0,0 1 1,0-1-1,0 0 0,1 0 0,-1 0 0,1 0 1,0 0-1,0 0 0,0 0 0,0 0 0,1-1 1,-1 1-1,1-1 0,-1 0 0,1 0 0,0 0 1,0 0-1,0 0 0,0 0 0,0-1 0,0 0 1,0 1-1,1-1 0,6 1 0,-3-1-12,1 0-1,-1 0 1,1-1 0,-1 0-1,1 0 1,-1-1-1,1 0 1,-1 0-1,0-1 1,1 0 0,-1 0-1,0-1 1,0 1-1,8-6 1,-10 5-152,0 0 0,0 0 0,-1 0 1,1 0-1,-1-1 0,1 0 0,-1 0 0,-1 0 0,1-1 1,-1 1-1,1-1 0,-1 0 0,-1 0 0,1 0 1,-1 0-1,1 0 0,-1-1 0,-1 1 0,2-8 0,-2 12-84,-1 0-1,0 0 1,1 0-1,-1 0 0,0 0 1,0 0-1,0 0 0,0-1 1,0 1-1,0 0 1,0 0-1,0 0 0,0 0 1,-1 0-1,1 0 1,0 0-1,-1 0 0,1 0 1,-1 0-1,1 0 0,-1 0 1,1 0-1,-1 0 1,0 0-1,1 0 0,-1 1 1,0-1-1,0 0 1,0 0-1,1 1 0,-1-1 1,0 0-1,0 1 0,0-1 1,0 1-1,0 0 1,0-1-1,0 1 0,0 0 1,-1-1-1,1 1 0,0 0 1,0 0-1,0 0 1,0 0-1,0 0 0,0 0 1,0 0-1,0 0 1,0 1-1,-1-1 0,1 0 1,-1 1-1,-3 1-95,-1 0 0,1-1 0,0 2 0,0-1 0,0 0 0,1 1 0,-1 0 0,0 0 0,-5 6 0,4-3 317,0 0 0,1 0 1,0 1-1,0-1 0,0 1 0,1 0 0,0 0 1,1 1-1,-1-1 0,1 1 0,1 0 0,0 0 0,0 0 1,0 0-1,1 0 0,-1 12 0,3-18-96,-1-1 0,1 1 0,-1-1 0,1 0 0,-1 0 0,1 1-1,0-1 1,-1 0 0,1 0 0,0 0 0,0 0 0,0 0 0,0 0 0,0 0 0,0 0 0,0 0 0,0 0-1,0 0 1,1-1 0,-1 1 0,0 0 0,1-1 0,-1 1 0,0-1 0,1 0 0,-1 1 0,0-1-1,1 0 1,-1 0 0,3 0 0,48-1 997,-47 0-921,18-3 24,0-2 1,-1 0 0,1-1-1,-1-2 1,-1 0-1,1-1 1,20-14-1,-11 7-766,66-26-1,-124 75-848,10-14 1593,11-14 40,1 1 1,0 0-1,0 0 0,1 0 0,-1 0 1,1 1-1,0 0 0,1 0 1,-1 0-1,1 0 0,1 1 1,-1-1-1,1 1 0,-2 10 1,5-16-105,1-1 0,0 1 0,0-1-1,0 0 1,0 1 0,0-1 0,0 0 0,0 0 0,0 0 0,0 0 0,3-1 0,12-4 46,1 0-1,-1-1 1,0-1 0,-1 0 0,0-1 0,0-1-1,18-13 1,21-10-230,-47 27-111,-4 3-233,-1 0 0,1 0 0,0 0 0,0 0 0,0 1 0,0 0 1,0-1-1,7 0 0,-10 11-2061,-9 24 2541,3-22-170,-14 41 528,14-15-3339,12-36-7474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2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11787,'0'0'4175,"5"12"-3545,13 43 252,-3 1 1,-3 0 0,-1 1-1,-4 1 1,2 112-1,-10-148-847,-1-1-1,-1 1 0,0-1 0,-2 0 0,-1 0 0,0-1 1,-1 1-1,-19 34 0,12-28-10,-2-2 1,-1 0-1,0-1 0,-2 0 1,-39 37-1,49-53-477,0-1 0,0 1 0,0-2 0,-1 0 0,1 0 0,-2 0-1,-14 5 1,-20 0-6764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10474,'0'0'8194,"-10"12"-7996,-14 18 183,1 2 1,1 1-1,3 1 1,0 0-1,-21 59 1,29-64-68,1 0 0,2 1 0,2 0-1,0 1 1,2-1 0,1 1 0,1 0 0,4 34 0,-1-54-285,0 0 1,1 0-1,1 0 0,0 0 1,0 0-1,1-1 1,1 0-1,0 1 0,0-2 1,0 1-1,2 0 0,8 10 1,-4-8 5,-1-2 1,2 1 0,-1-2-1,1 1 1,1-2-1,0 1 1,0-2 0,18 8-1,-5-4-402,1-1-1,0-2 0,51 9 1,-36-11-2129,72 2 0,-25-8-4097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8456,'-4'9'3267,"-1"7"-1057,-1 10-544,0 5-193,3 5-96,3 3-576,-4-1-224,4-3-289,0-3-160,4-4-64,-1-3 0,3-4-224,0-6-609,-6-6-1024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12043,'0'0'4773,"-52"36"-3972,44-17-353,8-1-320,0-4-160,25-6-256,10-5-1378,6-3-1473,6 0-2018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9737,'0'0'6075,"-12"4"-4404,3-1-1391,-16 5 365,-43 19-1,63-25-623,-1 1 0,1-1 0,0 1 0,0 0 1,0 0-1,1 1 0,-1 0 0,1-1 0,0 2 0,0-1 0,0 0 0,1 1 0,-1-1 0,1 1 0,-5 10 0,8-13-31,0-1 0,0 0 0,0 0 1,0 0-1,0 0 0,0 1 0,1-1 0,-1 0 0,0 0 0,1 0 0,-1 0 1,1 0-1,-1 0 0,1 0 0,-1 0 0,1 0 0,0 0 0,-1 0 0,1 0 1,0 0-1,0 0 0,0 0 0,0-1 0,0 1 0,0 0 0,0-1 0,0 1 1,0-1-1,0 1 0,0-1 0,0 1 0,0-1 0,2 1 0,46 11 127,-40-10-106,12 2-8,0 1-1,0 1 1,0 0 0,-1 2-1,27 14 1,-42-20 17,-1 1-1,0-1 1,1 1 0,-1 0-1,0 1 1,0-1 0,-1 1 0,1 0-1,-1-1 1,0 2 0,0-1-1,0 0 1,0 1 0,-1-1-1,1 1 1,-1 0 0,-1 0-1,1-1 1,-1 1 0,0 1 0,0-1-1,0 0 1,0 0 0,-1 0-1,0 0 1,0 0 0,-1 1-1,-1 7 1,1-9 147,-1 1-1,0-1 1,0 1-1,-1-1 1,1 0-1,-1 0 1,0 0-1,0 0 1,0 0-1,-1-1 1,1 1-1,-1-1 1,0 0-1,0 0 1,0 0-1,-4 2 1,-10 5 537,0-1 0,-28 11 0,38-17-529,-47 16 517,52-18-688,-1 0-1,1 0 1,-1 0-1,1-1 1,-1 0-1,1 1 1,-1-1-1,1 0 1,-1-1 0,0 1-1,1-1 1,-7-1-1,9 0-170,-1 1 0,1-1 0,0 1 0,0-1-1,0 0 1,0 0 0,0 1 0,1-1 0,-1 0 0,0 0-1,1 0 1,-1 0 0,1 0 0,0 0 0,0 0 0,0 0-1,0 1 1,0-1 0,0-3 0,4-45-4650,-3 43 3742,10-57-7210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4004,'-12'122'6692,"13"64"-4007,1-19-691,-4-100-1525,2 0 1,14 90 0,-11-120-407,-1 0 1,-2-1-1,-5 44 1,0 26 34,7-7 246,1-41 189,-9 90 0,3-112-277,1-6-5589,0-21 416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8680,'0'0'2525,"0"12"-1014,3 298 5931,-1-289-7404,1 1 1,1-1-1,0 0 1,2 0 0,1 0-1,0 0 1,1-1-1,18 31 1,11 30-349,-56-120-5667,-9-5 3492,-76-95 4530,79 106-1868,-1 5 762,21 24-505,0-1 1,0 0 0,0 0-1,1-1 1,0 1 0,0-1-1,0 0 1,0 0 0,1 0-1,0 0 1,-2-8 0,6 14-411,-1-1 0,0 1 1,1-1-1,-1 1 1,1-1-1,-1 0 0,0 1 1,1 0-1,-1-1 0,1 1 1,0-1-1,-1 1 1,1-1-1,-1 1 0,1 0 1,-1 0-1,1-1 0,0 1 1,-1 0-1,1 0 1,0 0-1,-1 0 0,1-1 1,0 1-1,-1 0 0,1 0 1,0 0-1,-1 1 1,2-1-1,29-1 261,-26 1-271,35 1-196,84-5-3079,-54-7-1175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73 194 9641,'0'0'9817,"-3"13"-9576,1-4-169,0 1 1,1 0-1,0 0 1,1-1 0,0 1-1,0 0 1,1 0-1,1-1 1,4 18 0,13 37 590,-3 0 0,-3 1 1,7 77-1,-15-110-70,1-26-309,1-21-131,-4-2-353,0 0-1,-1 0 1,-1 0-1,-1 0 1,0 0-1,-1 0 1,-1-1-1,-1 1 1,-8-31-1,-5-3-665,-40-89 0,47 120 699,7 12 128,-1 0-1,0 0 1,-1 1-1,0-1 1,0 1-1,0 0 1,-1 0-1,0 0 1,-1 1 0,1 0-1,-11-9 1,15 15 22,1 0 1,-1 1-1,1-1 1,-1 0-1,1 0 1,-1 1-1,1-1 1,0 1-1,-1-1 1,1 0-1,-1 1 1,1-1-1,0 1 1,-1-1-1,1 1 1,0-1-1,0 1 1,0-1-1,-1 1 1,1-1-1,0 1 1,0 0-1,0-1 1,0 1-1,0-1 1,0 1-1,0-1 1,0 1-1,0 0 1,0-1-1,0 1 1,0-1-1,0 1 1,1-1-1,-1 2 1,2 25 81,0-14 108,2-1-1,0 1 0,0 0 1,1-1-1,0 0 1,1 0-1,13 18 1,-2-6 360,0-1 0,31 31 0,-35-40-360,0-2 0,1 0-1,0 0 1,1-2 0,1 0 0,-1 0 0,23 9 0,-33-17-76,0 0 1,0 0-1,0-1 1,0 1-1,0-1 1,0-1-1,0 1 1,0 0-1,0-1 1,0 0-1,1-1 1,-1 1-1,0-1 1,0 0-1,0 0 1,0 0-1,0-1 1,0 1-1,-1-1 1,1-1-1,0 1 1,-1-1-1,1 0 1,-1 1-1,0-2 1,0 1-1,0-1 1,-1 1 0,7-9-1,1-3 14,-1-1 0,0-1 0,-1 0 1,-1 0-1,0-1 0,-1 1 0,-1-2 0,4-24 0,-5 16-93,-1 0-1,-1-1 1,-2 1-1,-1-1 1,-3-31-1,2 51-55,-1 1-1,0-1 1,0 0 0,-1 0-1,1 1 1,-2 0 0,1-1-1,-1 1 1,0 0 0,-6-7-1,8 12-153,0-1 1,0 1-1,0-1 0,0 1 0,0 0 0,0 0 1,-1 0-1,1 0 0,-1 1 0,0-1 0,1 0 0,-1 1 1,0 0-1,0 0 0,0 0 0,0 0 0,0 0 0,0 1 1,0-1-1,0 1 0,0 0 0,0 0 0,0 0 1,0 0-1,0 0 0,0 1 0,0-1 0,0 1 0,-4 1 1,6-1-110,0-1 1,1 1-1,-1-1 1,0 1-1,0 0 1,1 0-1,-1-1 1,0 1-1,1 0 1,-1 0-1,1 0 1,-1 0-1,1-1 1,-1 1-1,1 0 1,0 0 0,-1 0-1,1 0 1,0 0-1,0 0 1,0 0-1,0 0 1,0 0-1,0 0 1,0 0-1,0 0 1,0 1-1,0 16-5945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62 12460,'2'-8'2076,"-2"6"-2014,1-1 162,0 1 1,-1-1-1,1 1 1,-1-1 0,0 1-1,0-1 1,0 0-1,0 1 1,0-1-1,-1-4 1,0 6-152,0-1-1,0 1 1,0 0 0,0 0-1,0-1 1,0 1 0,0 0 0,0 0-1,0 0 1,-1 1 0,1-1-1,0 0 1,-1 0 0,1 1 0,-1-1-1,1 1 1,-1-1 0,1 1 0,-1-1-1,1 1 1,-1 0 0,1 0-1,-1 0 1,1 0 0,-1 0 0,-2 0-1,-6 1-45,0 0 0,1 1-1,-1 0 1,1 1 0,-1 0-1,1 0 1,0 1-1,1 0 1,-1 0 0,0 1-1,1 0 1,0 1 0,1-1-1,-1 2 1,1-1 0,0 1-1,-7 10 1,-2 1 24,1 1 0,1 1-1,1 0 1,1 1 0,-19 43 0,21-37 194,1 0 1,1 0-1,-4 30 1,10-47-123,1-1 0,0 1 0,0 0 1,1-1-1,0 1 0,1 0 0,0-1 1,1 1-1,0-1 0,0 1 0,1-1 1,6 14-1,-7-19-68,0-1 0,0 1 0,0-1 0,1 0 0,0 0 1,0 0-1,0 0 0,0-1 0,0 1 0,0-1 0,1 0 0,-1 0 0,1 0 1,-1 0-1,1 0 0,0-1 0,0 0 0,0 0 0,0 0 0,0 0 0,0 0 1,0-1-1,0 0 0,0 0 0,0 0 0,0 0 0,0-1 0,0 1 0,0-1 1,0 0-1,0-1 0,4-1 0,3-1 139,0 0 1,0-1-1,-1 0 1,1-1-1,-1-1 1,0 1-1,-1-1 1,0-1-1,15-15 0,-16 13 1,0-1 0,0 0 0,-1 0 0,11-23-1,-16 30-169,0 0 1,-1-1-1,1 1 0,-1-1 0,1 1 0,-1-1 0,-1 0 0,1 0 0,-1 1 0,0-1 0,0 0 0,0 0 0,0 1 0,-1-1 1,0 0-1,0 1 0,-2-6 0,1 8-63,0-1-1,0 1 1,0 0 0,0 0 0,-1-1 0,1 1 0,-1 1 0,0-1-1,1 0 1,-1 1 0,0-1 0,0 1 0,0 0 0,0 0 0,0 0-1,0 0 1,0 1 0,0-1 0,-1 1 0,1 0 0,0-1-1,0 2 1,0-1 0,-1 0 0,-2 1 0,-4 0-134,-1 1 0,1 0 1,0 0-1,0 0 0,1 2 0,-18 6 1,-28 27-339,52-34 500,0 0 0,0 0 0,0 0 0,0 0 0,0 0 0,1 1-1,-1-1 1,1 1 0,0 0 0,0 0 0,0 0 0,1 0 0,-2 4-1,3-7 7,0-1 0,0 1-1,0 0 1,0-1 0,0 1 0,0 0-1,1-1 1,-1 1 0,0-1-1,0 1 1,1-1 0,-1 1-1,0 0 1,1-1 0,-1 1 0,0-1-1,1 1 1,-1-1 0,1 0-1,-1 1 1,1-1 0,-1 1-1,1-1 1,-1 0 0,1 1-1,-1-1 1,1 0 0,0 0 0,-1 1-1,1-1 1,-1 0 0,1 0-1,0 0 1,-1 0 0,1 0-1,0 0 1,-1 0 0,1 0-1,0 0 1,0 0 0,33-2 21,-30 2 4,21-6 10,0 0-1,1-2 1,-2 0 0,0-2 0,0-1 0,0-1 0,32-22 0,32-15 42,-87 48-77,-1 1-1,1-1 1,-1 1 0,1 0 0,-1-1-1,1 1 1,-1 0 0,1-1 0,0 1-1,-1 0 1,1 0 0,0 0 0,-1-1-1,1 1 1,-1 0 0,1 0 0,0 0-1,-1 0 1,1 0 0,0 0 0,-1 0 0,1 1-1,-1-1 1,1 0 0,0 0 0,-1 0-1,1 0 1,-1 1 0,1-1 0,0 0-1,-1 1 1,1-1 0,-1 0 0,1 1-1,-1-1 1,1 1 0,-1-1 0,0 1-1,1-1 1,-1 1 0,1-1 0,-1 1-1,0-1 1,0 1 0,1 0 0,-1-1-1,0 1 1,0-1 0,0 1 0,0 0-1,1-1 1,-1 1 0,0 0 0,0-1-1,0 1 1,0 0 0,-1-1 0,1 1-1,0-1 1,0 1 0,-1 1 0,-9 47-62,8-42 112,-14 44 135,9-34-59,2 1 0,0 0 0,1 0 0,0 0 0,0 27 0,4-45-134,0 1 0,0 0 0,0-1 0,1 1 1,-1 0-1,0-1 0,0 1 0,1 0 0,-1-1 0,0 1 1,1-1-1,-1 1 0,1-1 0,-1 1 0,1-1 0,-1 1 0,1-1 1,-1 1-1,1-1 0,-1 1 0,1-1 0,0 0 0,-1 1 1,1-1-1,0 0 0,-1 0 0,1 0 0,0 1 0,-1-1 0,1 0 1,0 0-1,-1 0 0,1 0 0,0 0 0,-1 0 0,1 0 1,0 0-1,0-1 0,-1 1 0,1 0 0,0 0 0,-1-1 0,1 1 1,-1 0-1,2-1 0,33-14-1872,-21 4-688,-1 0 0,0 0 1,18-21-1,10-16-8057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12236,'0'0'8450,"-13"8"-7991,10-7-444,-9 6 98,1 1 0,-1 0 0,1 0 0,0 1 0,1 1 0,0-1 0,-13 18 0,6-2 197,0 1 0,2 1 0,1 0 1,-19 50-1,27-57-168,0-1 1,2 1 0,0 1-1,1-1 1,1 0-1,1 1 1,1 0 0,2 21-1,-1-37-128,1 1 0,-1-1 0,1 0 0,0 0 0,0 0 0,0-1 0,1 1 0,0 0 0,0-1 0,0 0 0,0 1 0,1-1 0,0-1 0,-1 1 0,1 0 0,1-1 0,-1 0 0,0 0 0,1 0 0,0-1 0,0 1 0,-1-1 0,12 3 0,-12-3 65,1-1-1,0 0 0,-1 0 1,1 0-1,0 0 0,0-1 0,0 1 1,0-1-1,-1-1 0,1 1 1,0-1-1,0 0 0,0 0 1,-1 0-1,1 0 0,0-1 1,-1 0-1,0 0 0,1 0 0,-1-1 1,0 1-1,0-1 0,0 0 1,0 0-1,-1-1 0,7-6 1,-8 8-40,-1 0 1,1-1 0,0 1 0,-1-1 0,0 1-1,1-1 1,-1 0 0,0 1 0,-1-1 0,1 0 0,0 0-1,-1 0 1,1 0 0,-1 0 0,0 1 0,0-1-1,0 0 1,0 0 0,-1 0 0,1 0 0,-1 0 0,0 0-1,0 1 1,0-1 0,0 0 0,0 0 0,0 1-1,-1-1 1,1 1 0,-5-5 0,-4-4-266,0 0 0,-2 1 0,1 0 0,-1 1 1,-13-8-1,-21-17-1431,46 33 1648,0 1 0,0-1 0,0 0 0,0 1-1,0-1 1,1 1 0,-1-1 0,0 1 0,0-1 0,0 1 0,1-1 0,-1 1 0,0-1 0,0 1 0,1-1 0,-1 1-1,0-1 1,1 1 0,-1-1 0,1 1 0,-1 0 0,0-1 0,1 1 0,-1 0 0,1-1 0,-1 1 0,1 0 0,-1 0-1,1-1 1,0 1 0,-1 0 0,1 0 0,-1 0 0,1 0 0,-1 0 0,1 0 0,-1 0 0,1 0 0,0 0 0,32-9-29,-29 8 49,126-38 214,-63 18-151,81-15 1,-147 36-80,0-1 0,0 1 0,0 0 0,0 0 0,0 0 0,0-1 1,0 1-1,0 0 0,0 0 0,0 0 0,0 1 0,-1-1 0,1 0 0,0 0 0,0 0 1,0 1-1,0-1 0,0 0 0,0 1 0,0-1 0,-1 1 0,1-1 0,0 1 0,0 0 0,-1-1 1,1 1-1,0-1 0,-1 1 0,1 0 0,0 1 0,0 0-2,-1 0 0,0 0 0,1 0-1,-1 1 1,0-1 0,0 0 0,0 0 0,0 0-1,-1 1 1,1-1 0,-1 0 0,1 0 0,-2 2 0,-6 16 16,0-1 0,-16 25 0,14-26 93,-2 5 33,1 0-1,0 0 1,2 1 0,1 0-1,1 1 1,0 0 0,2 0-1,-2 31 1,7-52-186,0 0 0,0-1 0,1 1 0,-1 0 0,1-1 0,0 1 0,0-1 0,0 1 0,0-1 0,2 4 0,-2-5-203,0 0 0,1-1-1,-1 1 1,1-1-1,-1 1 1,1-1 0,-1 0-1,1 1 1,0-1 0,-1 0-1,1 0 1,0 0-1,0-1 1,0 1 0,0 0-1,0-1 1,0 1 0,0-1-1,2 1 1,26 0-8058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12620,'0'0'3171,"78"18"-1922,-24-18-320,13 0-449,10 0-383,3-5-65,1-1-32,-5-2-321,-11 0-768,-7 3 192,-20 4-192,-16 1-512,-11 0-1282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 11115,'-54'8'704,"13"-1"609,9-1-159,21 3 415,11 0-288,6-2-864,29 1-289,21-4 288,26-3-512,17-1 512,13 0-352,8-6-384,-8-7-1794,-6 0 256,-14-2 129,-21-4-930,-17-5-2786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8840,'0'0'2723,"64"10"-1538,-40 11-288,4 3-32,-6 3-161,3 2-31,-12 2-96,-8 2-289,-5 1 32,-3 2 257,-18 4 544,-18 3-320,-8 4-417,-1 3-256,-5 2-96,5-8-993,1-7-4132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235 328 5285,'1'-10'2504,"0"4"-2196,2-19 2134,-2 0 0,-2-42 0,0 65-2311,1 0 0,-1 1 0,0-1 1,1 0-1,-1 1 0,0-1 0,0 0 1,0 1-1,-1-1 0,1 1 0,0-1 1,0 1-1,-1 0 0,1-1 0,-1 1 1,1 0-1,-1 0 0,0 0 0,1 0 1,-1 1-1,0-1 0,0 0 1,1 1-1,-1-1 0,0 1 0,0-1 1,0 1-1,0 0 0,0 0 0,0 0 1,-2 0-1,-2 0-81,1 0 1,0 1 0,0-1-1,-1 1 1,1 0-1,0 0 1,0 1-1,0 0 1,0 0 0,-9 4-1,3 4-10,0 0 1,1 0-1,0 1 0,0 0 1,1 0-1,1 1 0,0 1 1,1-1-1,0 1 0,1 1 1,0-1-1,1 1 0,0 0 1,2 0-1,-1 0 0,2 1 1,-2 22-1,4-36-33,0 1 1,1 0-1,-1-1 0,0 1 0,1 0 1,-1-1-1,1 1 0,0-1 0,-1 1 0,1-1 1,0 1-1,0-1 0,0 1 0,0-1 1,0 0-1,0 1 0,0-1 0,1 0 1,-1 0-1,0 0 0,1 0 0,-1 0 1,1 0-1,-1 0 0,1-1 0,0 1 0,-1 0 1,1-1-1,-1 0 0,1 1 0,0-1 1,0 0-1,-1 0 0,4 0 0,4 1 32,1-1 0,-1 0 0,0-1-1,1 0 1,13-3 0,-2-3-2,0 0 0,0-1 0,-1-1 0,0-1 0,-1-1 0,0 0 0,33-28 0,-19 12-29,-2-2-1,-1-1 0,32-41 1,-49 53 3,0-1 0,20-36 0,-30 47 91,1 0 0,-1 0-1,0 0 1,0 0 0,-1-1 0,0 1 0,-1-1-1,0 0 1,0 1 0,-1-11 0,0 19-98,-1-1 1,1 1 0,-1 0 0,1-1-1,-1 1 1,1 0 0,-1-1 0,0 1-1,1 0 1,-1 0 0,1-1 0,-1 1-1,0 0 1,1 0 0,-1 0 0,1 0-1,-1 0 1,0 0 0,1 0 0,-1 0-1,0 0 1,1 0 0,-1 0 0,1 1-1,-1-1 1,1 0 0,-1 0 0,0 1-1,1-1 1,-1 0 0,1 1 0,-1-1-1,1 0 1,-1 1 0,0 0-1,-5 5-10,0 0-1,0 0 1,0 1-1,1-1 0,0 1 1,0 1-1,1-1 0,-1 1 1,-2 7-1,-29 79-536,34-89 480,-26 94-395,26-89 414,0 0 1,1-1-1,0 1 1,1 0 0,0 0-1,1 0 1,0-1-1,3 14 1,-3-20-93,1 0 0,-1 0-1,1 0 1,0 0 0,0-1 0,0 1-1,0-1 1,0 1 0,1-1 0,-1 0-1,1 0 1,0 0 0,-1 0-1,1 0 1,0-1 0,0 1 0,0-1-1,0 0 1,0 0 0,0 0 0,1 0-1,-1 0 1,0-1 0,1 0 0,-1 1-1,0-1 1,0 0 0,1-1 0,3 0-1,5 1-837,0-1 0,-1-1 0,1 0 0,0-1 0,-1 0 0,22-10 0,19-16-4834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32 7719,'0'0'5675,"-10"-7"-3593,4 3-1771,4 2-253,0 0 1,0 0 0,0 1-1,0-1 1,0 1 0,-1-1-1,1 1 1,0 0 0,-1 0-1,1 0 1,-1 0 0,1 0 0,-1 0-1,1 1 1,-1 0 0,0-1-1,1 1 1,-1 0 0,1 0-1,-1 0 1,0 0 0,1 1-1,-1-1 1,1 1 0,-1 0-1,1-1 1,-1 1 0,1 0 0,-5 3-1,-1 2 111,1 1-1,0-1 1,0 2-1,0-1 1,1 1-1,0 0 1,0 0-1,1 0 1,0 1-1,1 0 1,0 0-1,0 0 1,1 1-1,0-1 1,-2 16-1,5-24-154,0 0 1,0 0-1,0 0 0,0 0 0,1 0 0,-1 1 1,0-1-1,1 0 0,-1 0 0,0 0 1,1 0-1,-1-1 0,1 1 0,0 0 1,-1 0-1,1 0 0,0 0 0,0-1 0,-1 1 1,1 0-1,0 0 0,0-1 0,0 1 1,0-1-1,0 1 0,0-1 0,0 1 0,0-1 1,0 0-1,0 1 0,0-1 0,0 0 1,0 0-1,0 0 0,0 0 0,0 0 0,0 0 1,0 0-1,2 0 0,47-7 474,-36 1-396,-1 0 0,1 0 0,-1-1-1,-1-1 1,1 0 0,-1-1 0,-1 0 0,0-1 0,0 0-1,0-1 1,-2 0 0,1-1 0,-2 0 0,11-18-1,-33 56 193,5-11-253,1 1 0,0-1 0,1 1-1,0 1 1,1-1 0,1 1-1,1 0 1,-3 25 0,7-41-88,0 1 1,0 0-1,1-1 0,-1 1 1,0 0-1,1-1 1,0 1-1,-1-1 0,1 1 1,0-1-1,-1 1 1,1-1-1,0 1 0,0-1 1,0 0-1,1 1 0,-1-1 1,0 0-1,0 0 1,1 0-1,-1 0 0,0 0 1,1 0-1,-1 0 0,1-1 1,-1 1-1,1 0 1,0-1-1,-1 1 0,1-1 1,0 0-1,-1 0 0,1 1 1,0-1-1,-1 0 1,1 0-1,0 0 0,-1-1 1,1 1-1,0 0 0,1-1 1,8-1-620,-1 0 0,0 0 1,-1-1-1,1 0 0,16-7 0,-7-1-1083,-1 0 0,0 0 0,18-16 0,7-11-3846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3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5 1185,'0'0'13650,"-9"-2"-12166,6 1-1440,0 0 0,0 1 0,0-1-1,-1 1 1,1 0 0,0 0-1,0 0 1,0 1 0,0-1-1,0 1 1,0 0 0,0 0-1,0 0 1,0 0 0,-4 2-1,3 0 0,-1 0-1,1 0 0,-1 1 0,1 0 0,0 0 1,1 0-1,-1 0 0,1 1 0,-6 8 1,4-5 104,1 0 0,0 1 1,1-1-1,-1 1 1,-1 10-1,4-18-140,1 1 0,-1-1 0,1 0 0,-1 1 0,1-1 0,0 1 0,-1-1 0,1 1 0,0-1 1,0 0-1,0 1 0,0-1 0,1 1 0,-1-1 0,0 1 0,1-1 0,-1 1 0,0-1 0,1 0 0,0 1 0,-1-1 0,1 0 0,0 0 0,0 1 0,-1-1 0,1 0 0,0 0 0,0 0 0,0 0 0,1 0 0,-1 0 0,0 0 0,0-1 0,0 1 0,1 0 0,-1 0 0,0-1 0,2 1 0,20 2 58,-1-1 0,0-2-1,1 0 1,38-5 0,26-1 721,-123 20 3070,15-3-3462,-8 0-286,-1-1 1,-62 12-1,76-22-2595,5-5-2943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8904,'2'-10'2894,"1"-1"-2145,0 0 1,1-1 0,0 2-1,1-1 1,0 0 0,1 1-1,0 0 1,0 0 0,14-15-1,-14 19-597,0 1 0,0-1-1,0 1 1,1 0-1,0 0 1,0 1 0,0 0-1,0 0 1,1 1-1,-1 0 1,1 0-1,0 0 1,0 1 0,0 1-1,0-1 1,10 1-1,-13 0-177,-1 1-1,1-1 1,0 1-1,-1 0 0,1 1 1,-1-1-1,1 1 1,0 0-1,-1 0 0,0 1 1,1-1-1,6 4 1,-9-3 9,0 0 0,0 1 0,-1-1 0,1 0 0,-1 0 0,1 1 0,-1-1 0,0 1 0,0-1 0,0 1 0,0-1 0,0 1 0,0 0 0,-1 0 0,0-1 0,1 1 0,-1 0 0,0 0 0,0-1 0,0 1 0,-1 0 0,0 4 0,-2 5 73,0 1 1,-1 0 0,0-1 0,-1 0-1,0 0 1,-1-1 0,0 1 0,-15 19 0,13-19-55,0 0 1,0 0 0,2 0 0,0 1 0,0 0 0,1 1 0,-5 21 0,9-31-46,0 0 1,0-1 0,1 1 0,-1 0 0,1-1-1,0 1 1,1 0 0,-1-1 0,0 1 0,1 0-1,0-1 1,0 1 0,2 6 0,-1-9 10,0 1 1,0-1-1,0 1 0,0-1 1,0 1-1,0-1 0,0 0 1,1 0-1,-1 0 1,0-1-1,1 1 0,-1 0 1,0-1-1,1 1 0,-1-1 1,1 0-1,-1 0 0,0 0 1,1 0-1,-1 0 1,4-1-1,3-1-187,-1 0 0,0 0-1,0 0 1,0-1 0,0 0 0,0 0 0,0-1-1,-1 0 1,0-1 0,0 1 0,0-2 0,0 1 0,-1 0-1,0-1 1,0-1 0,8-10 0,18-25-4906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75 252 8680,'0'0'5098,"-6"9"-3816,-3 4-928,0 1 1,1 0-1,1 0 1,1 1-1,0 0 1,0 0-1,2 0 1,0 1 0,0 0-1,2 0 1,-1 26-1,3-41-321,0 0 0,0 0 0,0 0 0,0 1-1,0-1 1,1 0 0,-1 0 0,1 0 0,-1 0 0,1 0-1,-1 0 1,1 0 0,-1 0 0,1 0 0,0 0-1,0 0 1,0 0 0,-1 0 0,1-1 0,0 1 0,0 0-1,0-1 1,0 1 0,0 0 0,0-1 0,0 0 0,0 1-1,1-1 1,-1 1 0,0-1 0,0 0 0,0 0 0,0 0-1,0 0 1,1 0 0,-1 0 0,0 0 0,0 0-1,0 0 1,0 0 0,1-1 0,1 0 0,2 1 135,1-2 1,-1 1-1,1-1 1,-1 0 0,0 0-1,1 0 1,8-6-1,-1-2-127,1-1 0,-2 0-1,1 0 1,-2-2-1,0 1 1,0-1 0,-1-1-1,-1 0 1,0-1 0,-1 1-1,0-1 1,5-17 0,-13 31-50,1 0 1,-1 1-1,1-1 1,-1 0-1,0 1 0,0-1 1,0 0-1,1 0 1,-1 1-1,0-1 1,0 0-1,0 0 1,0 1-1,0-1 1,0 0-1,0 0 1,0 1-1,-1-1 1,1 0-1,0 0 0,0 1 1,0-1-1,-1-1 1,-12 8-121,-16 24 137,-5 29 31,32-55-34,1 0 0,-1-1-1,1 1 1,0 0 0,0 0 0,0 0 0,1 1 0,-1-1 0,1 0 0,0 0 0,0 0 0,0 0-1,1 0 1,1 6 0,-2-9 3,1 0 0,0 0 0,0 0 0,0 0 0,0 0 0,0-1 0,0 1 1,0 0-1,0-1 0,1 1 0,-1 0 0,0-1 0,0 0 0,0 1 0,1-1 0,-1 0 0,0 1 0,1-1 0,-1 0 0,0 0 0,0 0 0,1 0 0,1-1 0,32-2 333,-23-1-286,0 1 1,-1-2-1,1 0 0,-1 0 0,0-1 1,0 0-1,-1-1 0,1 0 0,12-13 1,-1 1-86,-2-1 1,36-45-1,-48 54-260,0 0 0,0 0 0,-1 0 0,0-1 0,-1 0 0,-1 0 0,0 0 0,0-1 0,-1 0 0,-1 0 0,3-20 0,-6 33 283,0 0 1,0-1-1,-1 1 0,1 0 1,0 0-1,0 0 1,-1 0-1,1 0 0,0-1 1,0 1-1,-1 0 1,1 0-1,0 0 0,-1 0 1,1 0-1,0 0 1,-1 0-1,1 0 0,0 0 1,0 0-1,-1 0 1,1 0-1,0 0 0,-1 1 1,1-1-1,0 0 1,0 0-1,-1 0 0,1 0 1,0 0-1,0 1 1,-1-1-1,1 0 0,0 0 1,0 0-1,0 1 1,-1-1-1,1 0 0,0 0 1,0 1-1,0-1 0,-12 9 183,4 8 622,8-16-783,0-1 0,0 0 0,0 1 0,1-1 0,-1 1 0,0-1 0,0 0 1,0 1-1,1-1 0,-1 0 0,0 1 0,1-1 0,-1 0 0,0 0 0,1 1 0,-1-1 0,0 0 1,1 0-1,-1 0 0,0 1 0,1-1 0,-1 0 0,1 0 0,-1 0 0,0 0 0,1 0 0,-1 0 0,1 0 1,-1 0-1,1 0 0,-1 0 0,0 0 0,1 0 0,-1 0 0,1 0 0,0 0 0,0 0 498,-35 14 37,30-11-552,-1 1 1,1 0-1,0 0 1,0 0-1,1 0 1,-1 1-1,1 0 0,0-1 1,0 1-1,0 0 1,1 1-1,-3 7 1,0 5 3,0 1 0,-2 27 0,5-30 12,-1 1 0,0-1 0,-9 26 0,7-31-256,-14 35 1235,18-44-523,2-6-70,10-28-131,0 7-285,2 1 1,0 0-1,2 1 0,0 0 0,2 1 0,23-24 1,36-51-547,-69 87 465,0 2 42,-1 0 0,-1-1 0,1 1 1,-1-1-1,-1-1 0,0 1 0,0 0 1,-1-1-1,0 0 0,2-17 0,-27 49-623,0 12 745,1 2 0,1-1 1,2 2-1,2 1 0,1 0 0,-15 61 0,11-26 94,-3 0 0,-3-2 1,-4-1-1,-45 82 0,60-122 42,25-37-61,31-47-2857,-25 19-1652,-3-5-2253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0 610 4933,'3'-3'8266,"3"-4"-4322,27-31-2755,90-118-721,-64 85-219,-3-2-1,-4-2 1,59-112 0,-150 293-751,11-47 568,-172 397 2067,193-433-2073,0 0 0,2 0 0,1 0 1,0 1-1,2 0 0,0-1 0,3 32 0,-1-55-100,0 0-1,0 1 1,0-1 0,0 1 0,0-1 0,0 1-1,0-1 1,0 1 0,0-1 0,0 1 0,0-1 0,0 1-1,1-1 1,-1 1 0,0-1 0,0 0 0,0 1-1,1-1 1,-1 1 0,0-1 0,1 0 0,-1 1 0,0-1-1,1 0 1,-1 1 0,0-1 0,1 0 0,-1 1-1,1-1 1,-1 0 0,0 0 0,1 0 0,-1 1-1,1-1 1,-1 0 0,1 0 0,-1 0 0,1 0 0,-1 0-1,1 0 1,-1 0 0,1 0 0,-1 0 0,1 0-1,-1 0 1,1 0 0,-1 0 0,0 0 0,1 0-1,-1-1 1,1 1 0,-1 0 0,1 0 0,-1-1 0,0 1-1,1 0 1,-1 0 0,1-1 0,-1 1 0,1-1-1,22-22-2381,-5-10-1443,1-7-2386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15 180 9737,'0'0'6919,"-2"8"-6225,-1 0-449,1-3-35,0 0 0,1 0 0,-1 0 0,1 1 0,0-1 0,1 0 0,-1 1 0,1 6 0,1-11-159,-1-1 0,1 1 0,0-1 0,-1 1 0,1-1 0,0 1 0,-1-1 0,1 0 0,0 0-1,0 1 1,-1-1 0,1 0 0,0 0 0,0 0 0,0 0 0,-1 0 0,1 0 0,0 0 0,0 0 0,-1 0 0,1 0 0,0 0 0,0 0 0,0-1 0,-1 1-1,2-1 1,23-5 779,64-37-159,-74 34-683,1 0 1,1 1-1,0 1 0,0 0 0,0 1 0,1 1 0,25-4 0,-43 9 4,1 0-1,0 0 1,-1 0-1,1 0 1,0 0-1,0 0 1,-1 0-1,1 0 1,0 1-1,-1-1 1,1 0-1,0 0 0,-1 1 1,1-1-1,0 0 1,-1 1-1,1-1 1,-1 0-1,1 1 1,-1-1-1,1 1 1,-1-1-1,1 1 1,-1-1-1,1 1 0,-1-1 1,1 1-1,-1 0 1,0-1-1,0 1 1,1 1-1,0 27 193,-18 26 530,15-51-779,-6 21 833,8-24-748,0-1 0,0 0 1,0 1-1,0-1 0,0 1 1,0-1-1,0 1 0,1-1 0,-1 1 1,0-1-1,0 0 0,0 1 0,1-1 1,-1 1-1,0-1 0,0 0 1,1 1-1,-1-1 0,0 0 0,1 1 1,-1-1-1,1 0 0,-1 0 1,0 1-1,1-1 0,-1 0 0,1 0 1,-1 0-1,1 0 0,-1 1 1,0-1-1,1 0 0,-1 0 0,1 0 1,-1 0-1,1 0 0,-1 0 0,1 0 1,-1 0-1,1 0 0,-1 0 1,0-1-1,1 1 0,-1 0 0,1 0 1,-1 0-1,1-1 0,11-2 66,-1 0 1,1-1-1,-1 0 0,0-1 0,0 0 0,-1-1 1,19-13-1,67-59-2487,-84 67 1705,20-18-3044,28-33 1,-18 14-1525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 7175,'0'0'13832,"-4"13"-13688,-28 123 300,18-69 377,-24 73 1,30-120-538,4-9-94,-1 0-1,2 1 0,-1 0 0,1 0 1,-2 23-1,30-64 825,-16 8-994,0-1-1,-1-1 0,0 1 0,-2-1 0,-1-1 1,-1 1-1,-1 0 0,-1-1 0,-3-47 0,1 71-29,1-1 0,-1 1 0,0 0 0,0-1-1,0 1 1,0-1 0,0 1 0,0 0-1,0-1 1,0 1 0,0 0 0,0-1-1,-1 1 1,1-1 0,0 1 0,0 0-1,0-1 1,0 1 0,-1 0 0,1-1-1,0 1 1,0 0 0,0-1 0,-1 1 0,1 0-1,0 0 1,-1-1 0,1 1 0,0 0-1,-1 0 1,1 0 0,0-1 0,-1 1-1,1 0 1,0 0 0,-1 0 0,1 0-1,-1 0 1,1 0-8,-1 0 0,1 0 0,-1 1 1,1-1-1,-1 1 0,1-1 0,0 0 0,-1 1 0,1-1 0,-1 1 0,1-1 0,0 1 0,0-1 1,-1 1-1,1-1 0,0 1 0,0-1 0,-1 1 0,1-1 0,0 1 0,0-1 0,0 1 0,0-1 0,0 1 1,0 0-1,0 2 1,-1 0 0,1 0 0,0-1 0,0 1 0,1 0 0,-1 0 0,1-1 0,-1 1 0,1 0 0,0-1 0,0 1 0,0 0 0,0-1 0,0 1 0,1-1 0,-1 0 0,1 1 0,-1-1 0,1 0 0,0 0 0,4 4 0,-1-4 15,-1 1 1,1-1 0,-1 0-1,1 0 1,0 0 0,0-1 0,0 0-1,0 0 1,0 0 0,0-1-1,10 1 1,1-1 54,0-1 0,1-1 0,-1-1 0,0 0 0,0-1 0,0 0 1,-1-1-1,0-1 0,0-1 0,28-16 0,-25 12 18,-1-1 0,0-1 0,-1 0 0,-1-2 0,0 1 0,-1-2 0,0 0-1,13-22 1,-12 7 30,-15 32-105,0-1 0,-1 0 0,1 1 0,0-1 0,-1 0 0,1 0 0,0 1 0,-1-1 0,1 0 0,0 0 1,-1 0-1,1 0 0,0 0 0,-1 1 0,1-1 0,-1 0 0,1 0 0,0 0 0,-1 0 0,1 0 0,-1 0 0,1 0 0,-1 0 0,1 0 0,0-1 0,-1 1 0,1 0 0,0 0 0,-1 0 0,1 0 0,-1-1 0,1 1 0,0 0 0,-1 0 0,1 0 0,0-1 0,0 1 0,-1 0 0,1-1 0,0 1 0,0 0 0,-1-1 0,1 1 0,0 0 0,0-1 0,0 1 0,-1 0 0,1-1 0,0 1 0,0-1 0,0 1 0,0 0 0,0-1 0,0 1 0,0-1 0,0 1 0,0 0 0,0-1 0,0 1 0,0-1 0,0 1 0,0 0 0,0-1 0,1 1 0,-1 0 0,0-1 0,0 0 0,-13 10-63,-1 1 0,1 0 0,1 1 0,0 0 0,1 1 0,0 0 0,-14 21 0,13-18 53,-3 2 28,-36 51 139,48-64-146,1-1 0,0 1 0,0 0 0,0 0 0,0 0-1,1 1 1,0-1 0,-1 0 0,2 1 0,-1-1 0,0 1 0,1-1 0,0 0 0,0 1-1,1 6 1,0-9-3,0-1 0,0 0-1,1 1 1,-1-1 0,0 0-1,1 0 1,-1 1 0,1-1-1,-1 0 1,1 0-1,0-1 1,-1 1 0,1 0-1,0 0 1,-1-1 0,1 1-1,0-1 1,0 0 0,0 1-1,0-1 1,-1 0 0,1 0-1,0 0 1,0 0-1,3-1 1,50-6 131,-36 2-117,-1-2 1,0-1-1,0 0 1,-1-1-1,0-1 1,24-17-1,22-13 8,-80 77-373,11-29 378,0 0-1,1 1 1,1-1 0,-1 1 0,1 0 0,1 0-1,0 1 1,0-1 0,1 1 0,0 0 0,0-1-1,1 17 1,1-25-26,0 0 0,0 1 0,0-1 1,0 0-1,0 0 0,1 0 0,-1 1 0,1-1 0,-1 0 0,1 0 0,-1 0 0,1 0 0,0 0 1,-1 0-1,1 0 0,0 0 0,0 0 0,0 0 0,-1 0 0,1-1 0,0 1 0,0 0 1,0-1-1,0 1 0,1 0 0,0 0 0,2 0-6,-1 0 0,1-1 0,-1 1 1,1-1-1,0 1 0,-1-1 0,1 0 0,-1-1 0,5 0 0,1 0-549,0-1 0,0 0 0,0 0 0,-1-1 0,1-1 0,13-6 0,11-16-4729,0-5-1907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 11339,'0'0'6310,"-54"-3"-4741,48 7-960,3 11-481,3 0-224,15-1-1121,9 0-1474,8-2-960,1-2-2563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163 146 7751,'0'0'6353,"-12"6"-4394,-6 2-1121,0 1-1,1 1 1,-21 16-1,33-22-611,1-1 0,-1 1-1,1 0 1,0 0 0,0 1 0,0-1-1,0 1 1,1 0 0,0 0 0,0 0-1,0 0 1,1 1 0,-1-1 0,1 1-1,1-1 1,-1 1 0,1 0 0,-1 9-1,2-14-218,0 0 0,0 0 0,0 0 0,0 0-1,1 0 1,-1 0 0,0 0 0,1 0 0,-1 0-1,1 0 1,-1-1 0,1 1 0,-1 0 0,1 0-1,-1 0 1,1-1 0,0 1 0,-1 0-1,1-1 1,0 1 0,0 0 0,0-1 0,-1 1-1,1-1 1,0 1 0,1-1 0,35 6 447,-25-6-210,0-1-1,0 0 1,24-7 0,-9-2-147,0-1 1,0-1 0,-1-1-1,45-32 1,83-79-4,-150 121-83,6-5 5,0-1 0,-1 0 0,0 0 0,0-1 0,-1 0-1,-1 0 1,12-21 0,-19 31-23,0 0 0,1-1 0,-1 1 0,0 0 0,0 0 0,0-1 0,0 1 0,0 0 0,0 0 0,1-1 0,-1 1 0,0 0 0,0 0 0,0-1 0,0 1 1,0 0-1,0-1 0,0 1 0,0 0 0,0 0 0,0-1 0,0 1 0,0 0 0,-1 0 0,1-1 0,0 1 0,0 0 0,0 0 0,0-1 0,0 1 0,0 0 0,-1 0 0,1-1 0,0 1 0,0 0 0,0 0 0,-1 0 0,1 0 0,0-1 0,-1 1 0,-12 2-275,-15 12 1,7 1 270,1 1-1,1 1 0,0 0 0,2 1 0,0 1 0,0 1 0,2 0 1,-15 28-1,11 1 88,19-47-75,-1-1-1,1 0 1,-1 1-1,1-1 0,0 1 1,-1-1-1,1 0 1,0 1-1,0-1 0,0 1 1,0-1-1,0 0 1,1 1-1,-1-1 1,0 1-1,1-1 0,-1 0 1,1 1-1,-1-1 1,1 0-1,0 0 0,-1 1 1,1-1-1,0 0 1,0 0-1,0 0 1,0 0-1,0 0 0,0 0 1,0 0-1,0 0 1,0 0-1,2 0 0,8 1 32,1 0 0,0-1 0,0 0 0,-1-1 0,1-1 0,0 1-1,0-2 1,-1 0 0,1 0 0,-1-1 0,0-1 0,19-8 0,4-2-65,-1-2-1,56-37 1,-69 34-308,-20 19 333,0 0 1,0 0-1,0 0 1,0-1-1,0 1 1,1 0-1,-1 0 1,-1-1-1,1 1 1,0 0-1,0 0 0,0 0 1,0-1-1,0 1 1,0 0-1,0 0 1,0-1-1,0 1 1,0 0-1,0 0 1,-1 0-1,1 0 0,0-1 1,0 1-1,0 0 1,0 0-1,0 0 1,-1 0-1,1-1 1,0 1-1,0 0 1,0 0-1,-1 0 0,1 0 1,0 0-1,0 0 1,-1 0-1,1 0 1,0 0-1,0 0 1,0 0-1,-1 0 1,1 0-1,0 0 0,0 0 1,-1 0-1,1 0 1,0 0-1,-5 0-21,1 0 0,0 1 0,-1 0 1,1 0-1,0 0 0,0 0 0,0 0 0,-8 5 0,3-1 25,-1 1 1,1 0-1,0 1 0,0 0 0,-8 10 1,14-16-5,1 1 0,0 0 0,0 1 1,0-1-1,1 0 0,-1 1 0,0-1 1,1 1-1,0-1 0,-1 1 0,1-1 0,0 1 1,1 0-1,-1 0 0,0 0 0,1-1 1,-1 1-1,1 0 0,0 0 0,0 0 1,0 0-1,0 0 0,1 0 0,-1 0 0,2 3 1,0-3-1,1 0 1,-1-1-1,0 1 1,1-1 0,0 0-1,0 1 1,-1-1-1,1 0 1,0-1-1,1 1 1,-1-1 0,0 1-1,0-1 1,1 0-1,-1 0 1,1 0-1,4 0 1,66 9-173,-71-10 131,77 4-2344,0-10-3697,-32-8-321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12812,'0'0'352,"95"0"834,-30 0-674,16 0-416,6-5-96,9-8-2690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254 196 4484,'11'-12'2157,"2"-2"-1175,47-56 2502,-55 65-2879,-1 0 0,0-1 0,-1 0 1,1 0-1,-1 0 0,0 0 0,-1-1 0,1 1 1,-1-1-1,-1 1 0,2-11 0,-3 16-550,0 0-1,-1 0 1,1 1-1,0-1 1,-1 0-1,1 0 0,-1 0 1,1 0-1,-1 1 1,0-1-1,1 0 1,-1 0-1,0 1 1,1-1-1,-1 0 0,0 1 1,0-1-1,0 1 1,1-1-1,-1 1 1,0 0-1,0-1 1,0 1-1,0 0 0,0 0 1,0-1-1,0 1 1,0 0-1,0 0 1,0 0-1,0 0 1,0 0-1,0 0 0,0 0 1,0 1-1,1-1 1,-1 0-1,-2 1 1,-40 11 58,33-5-86,0 0 0,0 0 1,1 1-1,0 0 0,0 0 0,-13 18 0,-42 64 150,48-65-26,-74 123 1537,81-130-1437,1 0 1,1 0-1,0 0 1,1 1-1,1 0 1,-4 34 0,9-50-237,-1-1 0,1 1 1,0 0-1,1-1 0,-1 1 1,0-1-1,1 0 0,-1 1 1,1-1-1,0 1 1,0-1-1,0 0 0,0 1 1,0-1-1,1 0 0,-1 0 1,0 0-1,1 0 0,0 0 1,-1 0-1,1-1 1,0 1-1,3 1 0,-1 0 25,0-1 0,0 0 0,0 0-1,1-1 1,-1 1 0,0-1 0,1 0-1,-1 0 1,1-1 0,0 1 0,-1-1-1,7 0 1,-6 0 6,1 0-1,-1-1 0,1 0 1,-1 1-1,0-2 1,1 1-1,-1 0 0,0-1 1,0 0-1,0 0 1,0-1-1,0 0 0,-1 1 1,1-1-1,-1-1 1,0 1-1,0-1 0,0 0 1,0 1-1,-1-2 1,1 1-1,-1 0 0,4-7 1,-7 9-23,1 0 1,0 0-1,-1 0 1,1 0 0,-1 0-1,0 0 1,1 0-1,-1-1 1,0 1-1,0 0 1,-1 0-1,1 0 1,0 0 0,-1 0-1,1 0 1,-1 0-1,0 0 1,1 0-1,-1 0 1,0 0-1,0 0 1,0 0-1,-1 1 1,1-1 0,0 0-1,-1 1 1,1-1-1,-1 1 1,1-1-1,-1 1 1,0 0-1,0 0 1,1 0 0,-1 0-1,0 0 1,0 0-1,0 0 1,0 0-1,0 1 1,-4-1-1,0-1-38,0 1 0,0 0 0,0 1 0,0-1-1,0 1 1,0 0 0,0 1 0,0-1 0,0 1-1,0 0 1,0 1 0,1-1 0,-10 5-1,14-6 6,1 0-1,-1 0 0,0 0 0,0 1 1,0-1-1,1 0 0,-1 0 0,0 1 1,1-1-1,-1 1 0,0-1 0,1 0 1,-1 1-1,0-1 0,1 1 0,-1 0 1,1-1-1,-1 1 0,1-1 0,-1 1 1,1 0-1,0-1 0,-1 1 0,1 0 1,0 0-1,-1-1 0,1 1 0,0 0 1,0 0-1,-1 1 0,24 5-261,41-8 248,-30-5 38,0-2 0,0-2 0,46-19 0,94-52-407,-156 72 276,-40 39-507,10-11 356,-22 22 413,8-10 273,1 0 0,-28 49 0,52-79-382,0 1 0,0-1 0,0 1 0,1-1 0,-1 1 0,0-1 0,1 1 0,-1 0 0,1 0 0,-1-1 0,1 1 0,0 0 0,0 0 0,0-1 0,0 1 0,0 0 0,0 0 0,0-1 0,1 4 0,0-4-24,0 0 1,0 0-1,-1 0 0,1 0 1,0 0-1,0-1 0,0 1 1,0 0-1,0-1 0,0 1 1,1-1-1,-1 1 0,0-1 1,0 1-1,0-1 0,0 0 1,1 1-1,-1-1 0,0 0 1,0 0-1,2 0 0,6 0-35,0-1 0,0 0-1,0 0 1,0-1-1,0 0 1,10-4-1,-1-1-870,0 0-1,0-2 0,-1 0 0,0-1 0,29-23 0,-35 24-391,0-1-1,-1 0 0,0-1 0,-1 0 0,9-14 1,9-21-4944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1634,'0'0'16997,"7"-1"-15748,5-3-747,-9 2-223,1 1 0,0 0 0,-1 0 0,1 0 0,0 0 0,-1 1-1,8-1 1,-21 34 132,2-14-286,3-9-3,0 1 0,1 0 0,1-1-1,0 1 1,0 1 0,1-1 0,-1 16 0,3-26-102,1 0 0,-1 0 0,0 0 0,1 0 0,-1-1 0,1 1 0,0 0 0,-1 0 0,1 0 0,-1 0 0,1-1 0,0 1 0,0 0 0,-1 0 0,1-1-1,0 1 1,0-1 0,0 1 0,0-1 0,0 1 0,0-1 0,0 1 0,0-1 0,0 0 0,0 0 0,0 0 0,0 1 0,0-1 0,0 0 0,0 0 0,0 0 0,0 0 0,2-1 0,41-3 823,-24-2-761,0-1-1,0-1 1,-1 0 0,1-2 0,-2 0 0,0-1 0,33-26 0,-6 0-100,65-71 0,-97 95 4,0 0 1,-1-1 0,-1-1-1,-1 0 1,0 0 0,-1-1-1,11-23 1,-20 26-420,-10 20 237,-11 18 136,17-19 61,1 0-1,0 0 1,0 1-1,0-1 0,1 0 1,0 1-1,0 0 0,1-1 1,-1 1-1,1 0 0,1 8 1,0 2 76,2 0 1,0 0-1,5 17 1,5 37 88,-12-22-278,0-48 144,4-6-41,-1 0 0,1-1 0,-1 1 0,0 0 0,-1-1 0,1 0 1,-1 0-1,2-9 0,-4 14 107,-1-19 59,-2 17-566,-3 12 296,5-9 43,1 1 1,0-1-1,0 0 1,0 0-1,0 0 1,0 1-1,-1-1 1,1 0 0,0 0-1,0 0 1,0 0-1,-1 1 1,1-1-1,0 0 1,0 0-1,0 0 1,-1 0-1,1 0 1,0 0-1,0 0 1,-1 0-1,1 1 1,0-1-1,0 0 1,-1 0-1,1 0 1,0 0-1,-1 0 1,1 0-1,0-1 1,0 1 0,-1 0-1,1 0 1,0 0-1,0 0 1,0 0-1,-1 0 1,1 0-1,0 0 1,0-1-1,-1 1 1,1 0-1,0 0 1,0 0-1,0 0 1,0-1-1,-1 1 1,1 0-1,0 0 1,0 0-1,0-1 1,0 1-1,-1 0 1,-9-16-5592,9 13 4280,-9-14-6365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6342,'0'0'16736,"4"10"-16619,0-1-91,-1-1 0,0 1 0,-1 0-1,0 0 1,0 0 0,-1 0 0,0 0 0,0 0-1,-1 0 1,-1 0 0,-1 14 0,-20 54 365,15-54-359,0 1-1,-4 30 1,10-54-87,1 1 0,0-1 1,0 1-1,0-1 0,-1 1 1,1 0-1,0-1 1,0 1-1,0-1 0,0 1 1,0 0-1,0-1 0,0 1 1,0-1-1,1 1 0,-1-1 1,0 1-1,0-1 0,0 1 1,1 0-1,-1-1 1,0 1-1,0-1 0,1 1 1,-1-1-1,0 0 0,1 1 1,-1-1-1,1 1 0,-1-1 1,1 0-1,-1 1 0,0-1 1,1 0-1,-1 1 0,1-1 1,0 0-1,-1 0 1,1 1-1,-1-1 0,1 0 1,-1 0-1,1 0 0,-1 0 1,1 0-1,0 0 0,-1 0 1,1 0-1,-1 0 0,1 0 1,0 0-1,-1 0 1,1-1-1,-1 1 0,1 0 1,-1 0-1,1 0 0,-1-1 1,1 1-1,0-1 0,3-1-910,-1 1 0,1-1-1,0-1 1,-1 1 0,0 0 0,1-1-1,3-4 1,15-20-10048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66 10410,'0'0'3240,"-9"-4"-357,1 1-2596,0 0 0,0 1 0,0 0 1,-1 0-1,1 1 0,-1 0 0,1 0 0,-1 1 0,1 0 0,-1 1 1,1 0-1,-17 3 0,20-3-246,1 1 0,0-1 1,0 1-1,0 0 0,1 0 1,-1 0-1,0 0 0,1 0 0,-1 1 1,1 0-1,0 0 0,0 0 1,0 0-1,0 0 0,1 1 0,-1-1 1,1 1-1,0-1 0,0 1 1,0 0-1,0 0 0,1 0 0,-1 0 1,1 0-1,0 0 0,1 1 1,-1-1-1,1 0 0,-1 0 0,2 6 1,-1-9-37,0 1 0,0 0 0,0-1 0,0 1 0,0 0 0,1-1 0,-1 1 0,1 0 0,-1-1 0,1 1 0,0-1-1,0 1 1,0-1 0,0 1 0,0-1 0,0 0 0,0 1 0,0-1 0,0 0 0,0 0 0,1 0 0,-1 0 0,0 0 0,3 1 0,0 0 18,0-1-1,0 1 0,1-1 0,-1 0 1,0 0-1,1 0 0,-1-1 1,1 0-1,6 0 0,-2 0 61,1-1 0,-1 0 0,0-1 0,1 0 0,-1 0 0,0-1 0,0 0 0,15-8 0,-17 6 123,-1 0-1,0-1 1,0 1 0,-1-1-1,0 0 1,0-1 0,0 1-1,-1-1 1,1 0 0,4-12-1,-8 17-187,0-1-1,0 1 0,0 0 0,0-1 0,0 1 0,-1-1 0,1 1 0,-1-1 0,0 1 0,1-1 0,-1 1 0,0-1 0,-1 0 0,1 1 0,0-1 0,-1 1 0,1-1 0,-1 1 1,0-1-1,0 1 0,0 0 0,0-1 0,0 1 0,-1 0 0,1 0 0,0 0 0,-1 0 0,0 0 0,0 0 0,1 0 0,-1 1 0,0-1 0,0 1 0,-1-1 0,1 1 0,-4-2 0,-2 0-152,0 0 0,0 1-1,0 0 1,0 1 0,-13-1-1,-12 5-2144,32-3 1963,-1 1 1,1-1-1,0 0 0,0 1 0,0-1 1,0 1-1,0 0 0,0-1 0,0 1 1,0 0-1,0 0 0,0-1 0,0 1 0,1 0 1,-1 0-1,0 0 0,1 0 0,-1 0 1,-1 2-1,1 7-7301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6983,'0'0'12838,"0"9"-12341,10 379 1484,0 87-967,-24-317-933,8-117-93,1 1 0,3 0-1,3 62 1,9-74 2112,2-19-4712,-11-11 2312,-1 0-1,1 0 1,0 0-1,0 0 1,-1 0-1,1 0 1,0 0-1,-1-1 0,1 1 1,0 0-1,0 0 1,-1-1-1,1 1 1,0 0-1,-1-1 1,1 1-1,-1-1 0,1 1 1,0-1-1,-1 1 1,1-1-1,-1 1 1,1-1-1,6-11-7408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73 8456,'0'0'192,"-11"-56"-672,11 51 288,0-1-577,0 3-480,-8 0-2563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12844,'0'0'9833,"71"-6"-8968,-33 3-224,3 1-353,2 1-160,-4 1-64,-2 0-64,-1 0 32,5 0-512,4-2-1986,-4-11-3492,3-5-5157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8712,'0'0'7869,"13"-8"-6817,-7 3-894,-1 1-45,0 0 0,0 1-1,0 0 1,0-1 0,1 2 0,-1-1 0,1 1-1,-1-1 1,1 2 0,0-1 0,0 1 0,0 0-1,0 0 1,0 0 0,0 1 0,1 0 0,8 1-1,-12 0-107,-1 1 0,1 0 0,-1 0 0,1 0 0,-1 0-1,0 0 1,1 0 0,-1 0 0,-1 1 0,1-1 0,0 1-1,0 0 1,-1-1 0,0 1 0,1 0 0,-1 0-1,0 0 1,0 0 0,-1 0 0,1 0 0,-1 0 0,1 0-1,-1 0 1,0 5 0,1 7 46,-1 1 1,-1 0-1,-3 22 0,1-21 13,-2 0 0,0-1 0,-8 19-1,-12 41 120,25-76-175,0 0 1,0 1 0,0-1 0,0 1-1,0-1 1,0 0 0,0 1-1,0-1 1,0 0 0,0 1-1,0-1 1,0 0 0,0 1-1,0-1 1,0 1 0,0-1-1,0 0 1,0 1 0,1-1-1,-1 0 1,0 1 0,0-1-1,0 0 1,1 0 0,-1 1-1,0-1 1,0 0 0,1 0 0,-1 1-1,0-1 1,1 0 0,-1 0-1,0 1 1,0-1 0,1 0-1,-1 0 1,1 0 0,-1 0-1,20-2 201,18-13 210,5-8-200,73-50-1,-99 60-224,0-1 0,-1 0 0,0-1 0,-1-1 0,-1 0 0,19-28 0,-29 34-171,-13 19 64,-15 23 104,16-17 20,1 0-1,0 1 1,1 0 0,0 0 0,1 0-1,1 0 1,1 1 0,-3 33-1,6-48 6,0-1 0,0 1-1,0-1 1,0 1 0,0-1-1,0 0 1,0 1 0,1-1-1,-1 1 1,0-1 0,1 0 0,-1 1-1,1-1 1,0 0 0,-1 0-1,1 1 1,0-1 0,0 0-1,0 0 1,0 0 0,0 0-1,0 0 1,0 0 0,0 0 0,0 0-1,1-1 1,0 2 0,1-1 60,0-1 1,0 1-1,0-1 1,0 0 0,0 1-1,0-1 1,-1-1-1,1 1 1,0 0-1,0-1 1,0 1 0,4-3-1,5-1 198,-1 0 1,1-1-1,-1-1 0,-1 0 0,16-11 0,-8 2-132,-1 0-1,0-1 1,-1-1-1,14-20 0,-24 29-136,-1 0-1,1 0 0,-1-1 1,-1 0-1,0 1 0,0-1 1,0-1-1,-1 1 0,-1-1 1,0 1-1,0-1 1,1-10-1,-3 19-11,0 1 1,0-1 0,0 0-1,0 0 1,0 1-1,0-1 1,0 0-1,0 0 1,0 1-1,-1-1 1,1 0 0,0 0-1,0 1 1,-1-1-1,1 0 1,0 1-1,-1-1 1,1 0-1,-1 1 1,1-1-1,-1 1 1,1-1 0,-1 1-1,1-1 1,-1 1-1,1-1 1,-1 1-1,0-1 1,1 1-1,-1 0 1,0-1 0,1 1-1,-1 0 1,0 0-1,0-1 1,1 1-1,-1 0 1,0 0-1,0 0 1,1 0 0,-1 0-1,0 0 1,0 0-1,1 0 1,-1 0-1,0 1 1,0-1-1,1 0 1,-1 0 0,0 1-1,1-1 1,-1 0-1,0 1 1,1-1-1,-1 1 1,1-1-1,-1 1 1,0 0 0,-38 29-367,-1 22 427,38-48-49,0-1 1,0 1 0,1-1-1,-1 1 1,1-1 0,0 1-1,0 0 1,0 0 0,0-1 0,1 1-1,-1 0 1,1 0 0,0 0-1,1 7 1,0-10-3,-1 0-1,0-1 1,1 1 0,0 0-1,-1 0 1,1-1 0,-1 1-1,1 0 1,0-1 0,-1 1-1,1 0 1,0-1 0,0 1-1,-1-1 1,1 1 0,0-1-1,0 0 1,0 1 0,0-1-1,0 0 1,0 0 0,-1 0 0,1 1-1,0-1 1,0 0 0,1 0-1,30-1 52,-25 1-25,7-2-87,0 0 0,0-1 0,0-1 0,-1 0 0,1 0 0,-1-2 0,0 0 1,0 0-1,0-1 0,-1 0 0,0-2 0,19-16 0,-37 35-98,1 1 1,0 0-1,1 0 1,0 0-1,1 0 1,-4 21-1,7-30 157,0-1-1,1 0 1,-1 1-1,1-1 1,-1 0-1,1 0 1,-1 1 0,1-1-1,0 0 1,-1 0-1,1 0 1,0 0-1,0 0 1,0 0-1,0 0 1,0 0 0,0 0-1,0 0 1,0-1-1,0 1 1,1 0-1,-1-1 1,0 1-1,0-1 1,1 1 0,-1-1-1,0 0 1,0 1-1,1-1 1,-1 0-1,1 0 1,-1 0 0,0 0-1,1 0 1,-1 0-1,0 0 1,1-1-1,1 0 1,57-10 110,18-16 56,-60 20-254,0 0 1,0 1-1,0 1 0,1 0 0,-1 2 0,1 0 0,23 0 0,-41 3 92,-1 0 0,1 0-1,-1 1 1,1-1 0,-1 1 0,1-1 0,-1 0 0,0 1-1,1-1 1,-1 1 0,1-1 0,-1 1 0,0-1 0,1 1-1,-1-1 1,0 1 0,0-1 0,1 1 0,-1 0-1,0-1 1,0 1 0,0-1 0,0 1 0,0 0 0,0-1-1,0 1 1,0-1 0,0 1 0,0 0 0,0-1 0,0 1-1,0-1 1,-1 1 0,1 0 0,0-1 0,0 1-1,-1-1 1,1 1 0,0-1 0,-1 2 0,-11 22 352,12-24-305,0 1 0,0-1 1,0 0-1,0 0 0,0 1 0,0-1 0,-1 0 0,1 0 0,0 1 1,0-1-1,0 0 0,-1 0 0,1 1 0,0-1 0,0 0 0,0 0 0,-1 0 1,1 1-1,0-1 0,0 0 0,-1 0 0,1 0 0,0 0 0,-1 0 1,1 0-1,0 1 0,0-1 0,-1 0 0,1 0 0,0 0 0,-1 0 0,1 0 1,0 0-1,-1 0 0,1 0 0,0 0 0,0-1 0,-1 1 0,1 0 1,0 0-1,-1 0 0,1 0 0,0 0 0,0 0 0,-1-1 0,1 1 0,0 0 1,0 0-1,-1 0 0,1-1 0,0 1 0,0 0 0,0 0 0,-1-1 1,-2-24 597,10-35-917,-2 43-101,-4 12 57,1 1 0,-1-1 0,1 0 0,0 0 0,1 1 0,3-7 0,-5 9-208,1 0 1,-1 1 0,1 0-1,-1-1 1,1 1 0,0 0 0,-1 0-1,1 0 1,0 0 0,0 0-1,0 0 1,3-1 0,5-2-2797,-2-3-1912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10025,'0'0'2179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171 204 11403,'0'0'4142,"-9"-1"-2519,3 1-1526,0 0 0,0 1 0,-1 0 0,1-1 0,0 2-1,0-1 1,0 1 0,0 0 0,1 0 0,-1 1 0,0-1-1,1 1 1,0 0 0,0 1 0,0 0 0,0-1 0,0 2 0,1-1-1,-1 0 1,-4 7 0,-21 28 1277,29-37-1315,0-1 0,0 1-1,0 0 1,0-1 0,0 1 0,0 0 0,0 0 0,0 0 0,1 0 0,-1-1 0,1 1-1,-1 0 1,1 0 0,0 0 0,0 0 0,0 0 0,0 0 0,0 0 0,0 0 0,1 0-1,0 3 1,0-4-49,0 0 0,1 0 0,-1-1 0,1 1 0,-1 0 0,0-1 0,1 1 0,-1-1 0,1 1 0,0-1-1,-1 0 1,1 0 0,-1 0 0,1 0 0,-1 0 0,1 0 0,-1 0 0,1 0 0,-1-1 0,3 0 0,33-9 433,-18 0-323,0 0 0,0-2-1,-1 0 1,-1-1 0,0-1 0,0 0 0,-2-1 0,19-22 0,-9 6 232,-2 0 0,0-2 0,29-59 0,-48 78-1072,-15 25-16,-17 25-226,18-18 509,1-1 0,0 1 1,1 0-1,1 1 0,1 0 0,0 0 1,2 0-1,0 1 0,1 0 0,-1 26 0,10-9-1837,18-9-1596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7303,'0'0'2215,"2"-10"679,7-31-188,-9 39-2483,0 1 0,0-1 0,1 1 0,-1 0-1,1-1 1,-1 1 0,1 0 0,-1-1 0,1 1 0,0 0-1,0 0 1,0 0 0,0-1 0,0 1 0,0 0 0,2-1-1,-3 2-154,1-1 0,0 1 0,-1 0-1,1 0 1,-1 0 0,1 0-1,0 0 1,-1 0 0,1 0 0,0 0-1,-1 0 1,1 0 0,-1 0 0,1 1-1,0-1 1,-1 0 0,1 0-1,-1 1 1,1-1 0,-1 0 0,1 1-1,-1-1 1,1 0 0,-1 1-1,1 0 1,2 2 37,0 0 0,0 0 1,-1 1-1,0-1 0,1 1 0,-1-1 0,3 8 0,0 8 100,0 1 0,-1-1-1,-1 1 1,-1 0 0,-1 38-1,-1-57-196,0-1 0,0 1 0,0-1 0,1 1 0,-1-1 0,0 0 0,0 1 0,0-1 0,1 1 1,-1-1-1,0 1 0,0-1 0,1 0 0,-1 1 0,0-1 0,1 1 0,-1-1 0,0 0 0,1 0 0,-1 1 0,1-1 0,-1 0 0,1 0 0,-1 1 0,0-1 0,1 0 0,-1 0 0,1 0 0,-1 0 0,1 1 0,-1-1 0,1 0 0,-1 0 0,1 0 0,-1 0 0,1 0 0,-1-1 0,1 1 0,-1 0 0,1 0 1,-1 0-1,1 0 0,-1 0 0,1-1 0,-1 1 0,0 0 0,2-1 0,23-11 620,-4-4-547,-1-1 0,0-1 0,-1-1 0,24-31 0,-31 35-133,-12 15 29,0 0 1,0-1-1,0 1 0,1 0 1,-1 0-1,0 0 1,0 0-1,0 0 0,0-1 1,0 1-1,1 0 0,-1 0 1,0 0-1,0 0 1,0 0-1,0 0 0,1 0 1,-1 0-1,0 0 1,0 0-1,0 0 0,1 0 1,-1-1-1,0 1 1,0 0-1,0 0 0,0 0 1,1 1-1,-1-1 0,0 0 1,0 0-1,0 0 1,1 0-1,-1 0 0,0 0 1,0 0-1,0 0 1,0 0-1,1 0 0,-1 0 1,0 1-1,0-1 1,0 0-1,0 0 0,0 0 1,1 0-1,-1 0 1,0 1-1,0-1 0,0 0 1,0 0-1,0 0 0,0 0 1,0 1-1,0-1 1,0 0-1,0 0 0,0 0 1,0 0-1,0 1 1,0-1-1,0 0 0,0 0 1,0 0-1,0 1 1,0-1-1,0 0 0,0 0 1,2 29-361,-7 34 678,5-60-323,-1 3 36,1 0 74,-1 0 0,0 0 0,1 0-1,0 0 1,1 0 0,1 11 0,-1-16-42,-1 0 1,1 1 0,0-1-1,0 0 1,-1 0-1,1 1 1,0-1 0,0 0-1,0 0 1,0 0 0,0 0-1,1 0 1,-1 0-1,0-1 1,0 1 0,0 0-1,1-1 1,-1 1 0,1 0-1,-1-1 1,0 0-1,1 1 1,-1-1 0,1 0-1,-1 0 1,1 1 0,-1-1-1,1 0 1,-1-1-1,0 1 1,1 0 0,1-1-1,4 0 63,-1-1-1,1 0 0,-1 0 1,0 0-1,0-1 0,0 0 1,0 0-1,-1-1 0,1 1 1,-1-1-1,0 0 0,0-1 1,0 1-1,0-1 0,4-6 1,10-14-133,31-50 0,-38 55 81,-1 5-138,-7 15-599,-9 31 119,-14 35 624,14-51 51,0 0 0,1 0 0,1 1 0,0 0-1,-1 21 1,4-36-94,0-1 0,1 1 0,-1 0 0,0-1-1,0 1 1,1 0 0,-1-1 0,1 1 0,-1 0-1,0-1 1,1 1 0,-1-1 0,1 1 0,-1-1-1,1 1 1,0-1 0,-1 0 0,1 1 0,-1-1-1,1 0 1,0 1 0,-1-1 0,1 0 0,0 0-1,-1 1 1,1-1 0,0 0 0,0 0 0,-1 0-1,1 0 1,0 0 0,-1 0 0,1 0 0,0 0-1,0 0 1,-1-1 0,1 1 0,0 0 0,-1 0-1,2-1 1,32-11 456,-27 7-602,1-1 1,-1 0-1,0 0 0,0 0 1,0-1-1,-1 0 0,0 0 0,5-9 1,-6 8-767,0 0 1,-1-1-1,0 1 1,-1-1-1,1 0 1,-2 0-1,4-18 1,-2-23-5776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8040,'0'0'1089,"-2"50"512,7-19-1249,20 1-416,10 0-160,4-4-1730,6-4-1793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183 365 7559,'0'0'6972,"-9"-5"-5749,6 3-1178,1 0 0,-1 0 1,0 1-1,0-1 0,0 1 1,0 0-1,0 0 1,0 0-1,0 0 0,-1 0 1,1 1-1,0-1 0,0 1 1,0 0-1,-1 0 1,1 0-1,0 1 0,0-1 1,-1 1-1,1 0 0,0-1 1,0 1-1,0 1 1,0-1-1,0 0 0,0 1 1,0 0-1,1-1 0,-1 1 1,0 0-1,-2 3 1,-2 1 215,0 1 1,1 0-1,0 0 1,0 1 0,0-1-1,1 1 1,1 1-1,-1-1 1,1 1-1,0-1 1,1 1 0,0 0-1,0 0 1,1 1-1,1-1 1,-2 11-1,3-19-249,0 1 0,0-1 0,0 1-1,1-1 1,-1 0 0,0 1-1,0-1 1,1 0 0,-1 1-1,1-1 1,-1 0 0,1 1-1,0-1 1,0 0 0,-1 0-1,1 0 1,0 0 0,0 0-1,0 0 1,0 0 0,0 0 0,0 0-1,0 0 1,1 0 0,-1-1-1,2 2 1,1-1 47,0 0 1,0 0-1,0 0 0,0 0 0,0-1 1,1 0-1,-1 0 0,0 0 0,6-1 1,1-1 107,1 0 0,-1 0-1,0-1 1,0-1 0,0 0 0,12-7 0,-6 0-116,-1-1 1,0-1-1,0-1 1,-1 0-1,-1-1 0,-1-1 1,0 0-1,-1 0 0,0-1 1,-2-1-1,0 0 0,-1-1 1,0 1-1,-2-2 0,-1 1 1,0-1-1,-1 0 0,-1 0 1,-1 0-1,1-27 0,-4 43-121,0 1 0,-1 0 0,1 0-1,0 0 1,-1-1 0,0 1-1,0 0 1,0 0 0,0 0 0,-1 0-1,1 0 1,-1 0 0,1 1-1,-1-1 1,0 0 0,0 1-1,0 0 1,-1-1 0,1 1 0,0 0-1,-1 0 1,0 0 0,1 0-1,-1 1 1,0-1 0,0 1 0,0 0-1,0-1 1,0 1 0,0 0-1,0 1 1,0-1 0,-1 1 0,1-1-1,-4 1 1,1 0-16,0 0 1,0 0-1,-1 0 0,1 1 0,0 0 1,0 0-1,0 1 0,0-1 1,0 1-1,1 0 0,-1 1 1,1 0-1,-1 0 0,1 0 1,0 0-1,0 1 0,0 0 1,-5 6-1,6-7 70,2 1 0,-1-1 0,0 1 0,1 0 0,0 0 0,0 0 0,0 0 1,0 1-1,0-1 0,1 1 0,0-1 0,0 1 0,0-1 0,1 1 0,0-1 0,-1 1 0,2 0 0,-1-1 0,1 6 0,0-7-4,0 0-1,0-1 1,0 1-1,1 0 1,-1 0-1,1 0 1,-1-1-1,1 1 1,0-1-1,0 0 1,0 1-1,1-1 1,-1 0-1,0 0 1,1 0 0,-1 0-1,1-1 1,0 1-1,0-1 1,0 0-1,-1 1 1,1-1-1,0-1 1,0 1-1,0 0 1,1-1-1,-1 1 1,5-1-1,2 0 23,0 0-1,0-1 1,0 0-1,0-1 1,-1 0-1,1-1 1,-1 0-1,1 0 1,14-8 0,-11 5 18,1 1 0,0 0 0,20-4 0,-33 8-22,1 1 0,-1 0 0,0 0 0,0 0 0,1-1 0,-1 1 0,0 1 0,1-1 0,-1 0 0,0 0 0,1 0 0,-1 1 0,0-1 0,0 0 0,1 1 0,-1-1-1,0 1 1,0 0 0,0-1 0,0 1 0,0 0 0,0 0 0,0-1 0,0 1 0,0 0 0,0 0 0,0 0 0,0 0 0,-1 1 0,1-1 0,0 0 0,-1 0 0,1 0 0,-1 0 0,1 1 0,-1-1 0,0 0 0,0 0 0,1 1 0,-1-1 0,0 0 0,0 1 0,0-1-1,0 0 1,-1 3 0,0 8 113,0 1 0,-1-1 0,-7 24 0,5-18 281,3-12-283,-3 27 495,4-32-593,1-1 1,-1 1 0,0 0 0,1-1 0,-1 1 0,0 0-1,1-1 1,-1 1 0,1-1 0,-1 1 0,1-1 0,-1 1-1,1-1 1,-1 1 0,1-1 0,0 1 0,-1-1 0,1 0-1,0 1 1,-1-1 0,1 0 0,0 0 0,-1 0 0,1 1-1,0-1 1,-1 0 0,1 0 0,0 0 0,0 0 0,-1 0-1,1 0 1,0 0 0,-1 0 0,1-1 0,0 1 0,0 0-1,-1 0 1,1 0 0,0-1 0,-1 1 0,1 0 0,0-1-1,0 0 1,9-5 21,0 0 0,-1 0 0,1-2-1,-1 1 1,-1-1 0,1 0 0,-1-1-1,-1 0 1,11-16 0,1 1 18,18-18 15,45-58-364,-73 88 233,-1 0 1,-1 0 0,0-1-1,0 0 1,-2 0-1,7-20 1,-14 27 23,-8 10-70,-8 10-57,8-3 267,0 2 0,1-1 0,0 1 0,1 1 1,0 0-1,1 0 0,1 0 0,0 1 0,-5 21 0,6-16 42,1-1 0,0 1 0,2 0 0,0 0 0,2 1 0,0-1 0,3 20 0,-3-35-119,1-1 0,0 0 0,0 1 0,0-1-1,0 0 1,1 0 0,0 0 0,0 0 0,0 0 0,0 0 0,1 0 0,-1-1 0,1 1-1,0-1 1,0 1 0,0-1 0,0 0 0,1-1 0,-1 1 0,1-1 0,0 1 0,0-1-1,0 0 1,0 0 0,0-1 0,0 1 0,0-1 0,1 0 0,8 1 0,-13-3-24,0-1 1,1 1-1,-1-1 1,0 1-1,0-1 1,1 1-1,-1-1 0,-1 0 1,1 1-1,0-1 1,0 1-1,0-1 1,-1-1-1,-7-15-342,0 1 0,-2 0 0,1 0-1,-20-23 1,1-1-369,-70-99 190,98 139 544,-1 1 1,1-1-1,0 1 1,-1-1 0,1 1-1,-1-1 1,1 1-1,0-1 1,-1 1-1,1-1 1,0 1-1,0-1 1,-1 0 0,1 1-1,0-1 1,0 1-1,0-1 1,0 0-1,0 1 1,0-1-1,0 1 1,0-1-1,0 0 1,0 1 0,0-1-1,0 0 1,1 1-1,-1-1 1,0 1-1,0-1 1,0 1-1,1-1 1,-1 1-1,1-2 1,24-5 205,43 12-323,-61-4 118,68 10-232,87 25 1,-66-7-3498,-91-27 2681,0-1 1,0 1-1,0 0 0,0 0 1,-1 1-1,1 0 0,7 5 1,-8 3-6065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4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53 238 10602,'0'0'1505,"-53"27"3428,78-27-3011,33-14-577,18-7-32,25-6-159,22-1-129,19-1-353,6 0-320,10 3-287,-3 1-65,-5 7-577,-8 3-736,-14 3 224,-15 6-1249,-15-2-2115,-13 2-2593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9993,'0'0'6471,"-5"13"-5681,-14 33-132,3 1 0,2 0 0,2 1 0,1 1 0,4 0 1,-4 72-1,11-119-636,0 1 0,0-1 0,0 1 0,0-1 0,0 1 0,1-1 0,-1 1 0,1-1 0,-1 1 0,1-1 0,0 0 0,0 1 0,0-1 0,0 0 0,1 0 0,-1 0 1,1 0-1,-1 0 0,3 2 0,-1-2-1,0 0 0,1-1 0,-1 1 0,0-1 0,1 0 0,-1 0 0,1 0 1,-1 0-1,1-1 0,-1 0 0,1 0 0,6 0 0,4-1 31,1-1 0,-1 0-1,0-1 1,0 0 0,0-1 0,14-7-1,33-9-39,-61 20-17,0 0-1,0 0 1,0 0 0,0 0 0,0 0 0,0 0 0,1 0 0,-1 0 0,0 0-1,0 0 1,0 0 0,0 0 0,0 0 0,0 0 0,1 0 0,-1 0-1,0 0 1,0 0 0,0 0 0,0 0 0,0 0 0,1 0 0,-1 0 0,0 0-1,0 0 1,0 0 0,0 0 0,0 0 0,0 0 0,0 0 0,1 0 0,-1 1-1,0-1 1,0 0 0,0 0 0,0 0 0,0 0 0,0 0 0,0 0-1,0 0 1,0 0 0,0 1 0,0-1 0,0 0 0,1 0 0,-1 0 0,0 0-1,0 0 1,0 0 0,0 1 0,0-1 0,0 0 0,0 0 0,0 0 0,0 0-1,0 0 1,0 0 0,-1 1 0,-5 11 27,-11 9 163,6-12-85,0 0 0,-1 0 0,0-1 0,-1-1 0,0 0 1,0 0-1,0-2 0,-1 0 0,0 0 0,0-1 1,0-1-1,0 0 0,-1-1 0,1-1 0,-1 0 0,-25-2 1,39 1-159,-1 0 0,1 0 0,0-1 1,0 1-1,-1 0 0,1-1 1,0 1-1,0-1 0,0 1 1,-1-1-1,1 1 0,0-1 1,0 0-1,0 0 0,0 1 0,0-1 1,0 0-1,1 0 0,-1 0 1,0 0-1,0 0 0,1 0 1,-1-1-1,0 1 0,0-1 0,-3-36-4004,4 2-2216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66 5285,'0'0'10458,"6"-10"-8520,0-1-1135,9-14 99,7 6 2720,-26 25-618,-18 31-2911,-137 163-804,49-72-3773,106-125-1173,4-6 3457,6-9-61,-5 9 1089,16-27-8448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58 513 9417,'0'0'4671,"8"1"-1185,-4-1-3131,0 0 0,0 0 0,-1 0 0,1-1 0,0 0 0,-1 1 0,1-1 0,-1 0 0,1-1 0,-1 1 0,1-1 0,-1 1 0,4-3 0,1-2 86,0-1 0,0 0 0,0 0 0,9-11 0,27-39 50,-41 52-480,0 0 0,0 0-1,-1 0 1,0 0 0,0 0-1,0 0 1,-1-1-1,1 1 1,-1-1 0,0-8-1,-1 13-28,0 0 0,0 0 0,0 0 0,0 0 0,-1 0 0,1 0 0,0 0 0,-1 0 0,1 0 0,-1 0 0,1 0 0,-1 0 0,1 0 0,-1 0 0,1 1 0,-1-1 0,0 0 0,0 0-1,1 1 1,-1-1 0,0 0 0,0 1 0,0-1 0,-1 0 0,-32-7-485,25 8 383,0 0 0,0 0-1,0 1 1,0 0-1,-15 5 1,15-2 61,0 0 1,0 1-1,1 0 0,-1 0 1,2 1-1,-1 0 0,0 0 0,-9 11 1,14-14 59,0 0 1,0 1 0,0-1 0,1 1 0,-1 0-1,1-1 1,0 1 0,0 0 0,0 0-1,0 0 1,1 1 0,-1-1 0,1 0-1,0 1 1,1-1 0,-1 0 0,1 1 0,0-1-1,0 1 1,1 7 0,0-10 5,0 0 0,0 0 0,0 0 1,0 0-1,0 0 0,0-1 0,1 1 0,-1 0 1,1-1-1,-1 0 0,1 1 0,0-1 0,-1 0 1,1 0-1,0 0 0,0 0 0,0 0 0,0 0 0,0 0 1,0 0-1,0-1 0,0 0 0,3 1 0,56 3 347,-50-4-261,90-1 234,85 3-248,-203-100 2291,15 86-4234,8 16 360,16 12 1146,-8-11 395,0 0 1,1-1-1,0 0 0,0-1 1,0-1-1,0-1 1,1 0-1,-1 0 0,0-2 1,0 0-1,18-3 0,-28 2 17,0 0-1,0 0 1,-1-1-1,1 0 0,0 0 1,-1 0-1,0 0 0,0 0 1,0-1-1,0 0 1,0 0-1,-1 0 0,0 0 1,0-1-1,0 1 1,0-1-1,-1 1 0,1-1 1,-1 0-1,0 0 0,-1 0 1,1-1-1,-1 1 1,0 0-1,0-10 0,-1 15-66,0-1 0,0 1 0,0 0-1,0 0 1,0-1 0,0 1 0,0 0-1,0 0 1,0-1 0,0 1 0,0 0 0,0 0-1,0 0 1,0-1 0,-1 1 0,1 0-1,0 0 1,0-1 0,0 1 0,0 0-1,0 0 1,-1 0 0,1-1 0,0 1 0,0 0-1,0 0 1,-1 0 0,1 0 0,0 0-1,0-1 1,0 1 0,-1 0 0,1 0-1,0 0 1,0 0 0,-1 0 0,1 0-1,0 0 1,0 0 0,-1 0 0,1 0 0,0 0-1,0 0 1,-1 0 0,1 0 0,0 0-1,-17 8-440,-11 15 142,19-13 371,2 0 0,-1 0 0,1 0-1,1 1 1,0 0 0,0 1-1,1-1 1,1 1 0,0 0 0,1 0-1,0 0 1,-2 19 0,5-30-34,1 0 0,-1 0-1,1 0 1,-1-1 0,1 1 0,-1 0 0,1 0 0,0-1 0,-1 1-1,1 0 1,0 0 0,0-1 0,-1 1 0,1-1 0,0 1 0,0-1 0,0 1-1,0-1 1,0 0 0,0 1 0,0-1 0,0 0 0,0 0 0,0 0 0,0 0-1,0 1 1,0-1 0,0-1 0,0 1 0,0 0 0,0 0 0,0 0-1,1-1 1,41-7 811,-28 2-761,1-1-1,-1-1 1,-1 0-1,1-2 0,-2 1 1,25-23-1,68-78-114,-95 95 164,2 0-1268,-17 26 317,-3 3 799,4-8 31,-1 0 0,1 0 0,0 0 0,1 0 0,0 0 0,0 0 0,0 1 0,1-1 0,-1 1 0,2-1 0,-1 1-1,1 11 1,1-17 8,0 0-1,-1 0 0,1 0 0,0 0 0,0 0 0,0 0 0,0 0 0,0 0 0,1-1 0,-1 1 0,0-1 0,0 1 0,0-1 1,0 1-1,1-1 0,-1 1 0,0-1 0,1 0 0,-1 0 0,0 0 0,1 0 0,-1 0 0,0 0 0,0 0 0,1 0 1,-1 0-1,0-1 0,1 1 0,-1 0 0,0-1 0,1 0 0,44-14 650,-10-9-554,-1-1 1,-1-1 0,-2-3 0,0 0 0,-2-2-1,-1-1 1,30-46 0,-24 23 10,-33 53-160,-1-1 0,0 1 0,0-1 0,0 1 0,0-1 0,0 1 1,0-1-1,-1 0 0,1 0 0,-1 1 0,0-1 0,1 0 0,-1 0 0,-1 1 0,1-1 0,0 0 0,-1 0 0,1 1 0,-1-1 0,-2-4 0,2 6 7,0 0 1,0 1-1,0-1 0,0 0 0,-1 0 1,1 0-1,0 1 0,-1-1 1,1 1-1,0-1 0,-1 1 0,1-1 1,-1 1-1,1 0 0,-1 0 1,1 0-1,0 0 0,-1 0 0,1 0 1,-1 0-1,1 0 0,-1 1 0,1-1 1,-1 0-1,1 1 0,0-1 1,-1 1-1,1 0 0,0-1 0,-1 1 1,1 0-1,-2 1 0,-40 29-573,31-18 670,0 0 1,1 0 0,1 1-1,0 0 1,1 1 0,0 0 0,1 0-1,1 1 1,1 0 0,0 1-1,1-1 1,0 1 0,2 0-1,0 0 1,1 0 0,0 0-1,2 27 1,1-39-55,0 0 1,0 0-1,0 0 0,1-1 0,0 1 0,0-1 1,0 1-1,0-1 0,1 1 0,-1-1 0,1 0 1,0 0-1,1-1 0,-1 1 0,0-1 0,1 1 1,0-1-1,0 0 0,0 0 0,8 4 1,-5-4 13,-1-1 1,1 1-1,0-1 1,0 0-1,0 0 1,0-1 0,0 0-1,0-1 1,0 1-1,0-1 1,0 0-1,0-1 1,0 0 0,9-2-1,-13 2-11,1 0-1,-1 0 1,0 0-1,0-1 1,0 0 0,0 1-1,0-1 1,-1 0-1,1 0 1,0 0-1,-1-1 1,0 1-1,1-1 1,-1 1-1,0-1 1,0 0 0,-1 0-1,1 1 1,0-1-1,-1-1 1,0 1-1,0 0 1,0 0-1,0 0 1,0-1-1,-1 1 1,1 0 0,-1-1-1,0-4 1,0 2-289,0 0 0,-1 1 0,1-1-1,-1 0 1,0 1 0,-1-1 0,0 1 0,0-1 0,0 1 0,0-1 0,-1 1 0,0 0 0,0 0 0,0 1 0,0-1 0,-8-7 0,-24-16-4723,-5-1-1143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131 290 5029,'-13'-1'10634,"22"-1"-8937,17-1 65,6-1-96,13 0-257,0 1-352,5-1-320,-3 3-513,-6 1-192,-6 0-416,-10-4-1923,-14-5-3650,-11-6-4069</inkml:trace>
  <inkml:trace contextRef="#ctx0" brushRef="#br0" timeOffset="1">0 1 11179,'0'0'3875,"60"4"-3651,-12 7-95,10-2-2500,8-3-6629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214 292 4805,'0'0'6891,"-1"-10"-5348,5-53 1463,-2 43-756,-1 0 0,0 1 0,-3-29 0,2 48-2229,0 0 0,0-1 0,0 1 0,0-1 0,0 1 0,-1-1 0,1 1 0,0 0 0,0-1 0,0 1 1,0 0-1,-1-1 0,1 1 0,0-1 0,-1 1 0,1 0 0,0 0 0,0-1 0,-1 1 0,1 0 0,-1 0 0,1-1 0,0 1 0,-1 0 0,1 0 0,0 0 0,-1-1 0,1 1 0,-1 0 0,1 0 0,-1 0 0,1 0 0,0 0 0,-1 0 0,-19 6 5,-11 16-243,10 2-94,-28 39 0,43-54 267,1 0 1,-1 0-1,2 1 0,0-1 1,0 1-1,0 0 1,1 0-1,-2 18 0,5-27 23,0 0-1,0 0 0,0 0 0,0 0 1,1 0-1,-1 0 0,0 0 0,1 0 1,-1 0-1,1 0 0,-1 0 0,1 0 0,-1 0 1,1 0-1,0 0 0,-1 0 0,1-1 1,0 1-1,0 0 0,0 0 0,0-1 1,0 1-1,-1-1 0,1 1 0,0-1 0,0 1 1,0-1-1,1 1 0,-1-1 0,0 0 1,0 0-1,0 1 0,0-1 0,0 0 1,0 0-1,2 0 0,50 0-17,-38-1-67,-3 1 19,0 0-1,-1 1 0,1 0 1,0 1-1,-1 0 1,1 1-1,-1 0 0,13 6 1,-20-7 58,0 0 0,0 0 0,0 1 0,0 0 0,-1 0 0,1 0 0,-1 0 0,0 0 0,0 1 0,0-1 0,0 1 0,-1 0 0,0 0 0,1 0 0,-1 0 0,-1 0 0,1 1 0,-1-1 0,1 0 0,-1 1 0,0-1 0,-1 1 0,1 9 0,-1-5 47,-1 1 1,-1-1-1,1 1 0,-1-1 1,-1 1-1,0-1 0,0 0 0,-1 0 1,0-1-1,0 1 0,-1-1 0,0 0 1,-1 0-1,0 0 0,0-1 1,0 0-1,-1 0 0,-8 7 0,-2 0 322,0-1 0,0 0-1,-1-1 1,-1-1-1,0 0 1,-1-2 0,-22 8-1,38-15-291,1-1 0,-1 0-1,0 0 1,1 0 0,-1 0-1,0-1 1,1 0 0,-1 1-1,0-1 1,-6-1 0,8 0-39,1 1 1,0-1-1,0 0 1,0 1-1,-1-1 0,1 0 1,0 0-1,0 0 1,0 0-1,0 1 1,1-2-1,-1 1 0,0 0 1,0 0-1,1 0 1,-1 0-1,0 0 1,1-1-1,-1 1 0,1 0 1,0 0-1,-1-1 1,1 1-1,0 0 1,0-1-1,0 1 0,0 0 1,0-1-1,0 1 1,0-2-1,2-13-75,0 0-1,0 0 1,2 0 0,0 0-1,1 1 1,0 0 0,2 0-1,-1 0 1,2 1-1,13-21 1,13-14-303,56-64 0,18 4 105,-71 74 100,50-59 0,-87 94 161,1 0 1,-1-1 0,0 1 0,1 0-1,-1-1 1,1 1 0,-1-1 0,0 1 0,1 0-1,-1-1 1,0 1 0,1-1 0,-1 1-1,0-1 1,0 1 0,1-1 0,-1 1 0,0-1-1,0 1 1,0-1 0,0 0 0,0 1-1,0-1 1,0 1 0,0-1 0,0 1 0,0-1-1,0 1 1,0-1 0,0 0 0,0 1-1,0-1 1,-1 1 0,1-1 0,0 1 0,0-1-1,-1 0 1,-22 1-184,15 2 130,0 1 0,-1-1 0,1 1 0,-12 7 1,10-2 0,1-1 0,0 1 0,1 1 0,0 0 1,0 0-1,1 1 0,-10 16 0,15-23-17,0 0-1,1 0 1,-1 1 0,1-1-1,0 1 1,0-1-1,0 1 1,1 0 0,-1-1-1,1 1 1,0 0-1,0 5 1,1-7-2,-1 1 0,1-1 0,0 0 0,0 0 1,0 0-1,0 1 0,0-1 0,0 0 0,1-1 0,-1 1 0,1 0 0,-1 0 0,1-1 0,0 1 1,-1 0-1,1-1 0,0 0 0,0 1 0,0-1 0,0 0 0,4 1 0,5 2-289,0 0 0,0-1 0,1-1 0,-1 0 0,0 0 0,1-1 0,0-1 0,-1 0 0,1 0 0,-1-1 0,1 0 0,-1-1 0,1-1 0,17-6 0,-5 1-336,1-2 1,-2-1-1,0-1 1,0-1 0,29-21-1,-33 20 739,-2 0 0,31-31 0,-44 41 181,0-1 0,-1 1-1,1-1 1,-1 0-1,0 0 1,0 0 0,0 0-1,-1-1 1,1 1-1,-1-1 1,-1 1 0,1-1-1,-1 0 1,0 0-1,0 0 1,-1-7 0,0 11-129,0 1-1,0 0 1,-1-1 0,1 1 0,-1 0 0,1-1 0,-1 1-1,1 0 1,-1 0 0,0-1 0,1 1 0,-1 0 0,0 0-1,0 0 1,0 0 0,0 0 0,0 0 0,0 0 0,0 0-1,0 0 1,0 1 0,-3-2 0,0 0-19,0 1 0,0 0-1,0 0 1,0 0 0,0 0 0,0 0 0,-8 1 0,1 0-65,1 1 0,0 0 0,0 0 0,-1 1 0,-17 6 1,16-2 26,0 0-1,0 1 1,0 0 0,1 1 0,0 1 0,-14 12 0,21-18-8,1 0 0,0 0 1,-1 1-1,1-1 0,0 1 0,1-1 0,-1 1 1,1 0-1,0 0 0,0 1 0,0-1 1,0 0-1,1 0 0,-1 1 0,1-1 0,0 1 1,1-1-1,-1 1 0,1 0 0,0-1 0,0 1 1,1 7-1,0-11-22,0 1 0,0 0-1,0 0 1,1 0 0,-1-1 0,0 1 0,1 0 0,-1-1 0,1 1 0,0-1 0,-1 0-1,1 0 1,0 0 0,0 1 0,0-2 0,0 1 0,0 0 0,0 0 0,0-1-1,3 1 1,49 9 234,-44-9-217,72 6 57,-45-4 215,0 0 0,55 14 0,-93-17-251,1 1-1,-1-1 1,1 0 0,-1 0 0,1 0 0,-1 1-1,1-1 1,-1 0 0,1 1 0,0-1 0,-1 0 0,1 1-1,-1-1 1,1 0 0,0 1 0,-1-1 0,1 1-1,0-1 1,0 1 0,0-1 0,-1 1 0,1-1 0,0 1-1,0-1 1,0 1 0,0-1 0,0 1 0,0-1-1,0 1 1,0-1 0,0 1 0,0-1 0,0 1 0,0-1-1,0 1 1,0-1 0,0 1 0,0-1 0,1 1-1,-1-1 1,0 1 0,0-1 0,1 1 0,-1-1-1,0 1 1,1-1 0,-1 0 0,0 1 0,1-1 0,-1 0-1,1 1 1,-1-1 0,1 0 0,-1 1 0,1-1-1,-1 0 1,0 0 0,1 0 0,-1 0 0,1 1 0,0-1-1,-1 0 1,1 0 0,0 0 0,-42 18 1338,40-18-1387,-12 5 60,-1-1 1,1-1-1,-1 0 0,1-1 0,-1 0 0,-19 0 0,32-2-88,0 0 1,0 0-1,0 0 0,1 0 0,-1 0 0,0-1 0,0 1 0,0 0 0,1 0 0,-1-1 0,0 1 0,0 0 0,1-1 1,-1 1-1,0-1 0,0 1 0,1-1 0,-1 1 0,1-1 0,-1 0 0,0 1 0,1-1 0,-1 0 0,1 1 0,0-1 1,-1 0-1,1 1 0,0-1 0,-1-1 0,-1-26-2885,2 19 1725,0-26-4507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8808,'0'0'4020,"5"9"-2568,2 11-890,-2 0 0,0 1 0,-1-1 0,-1 1 0,-1 0-1,0 0 1,-3 35 0,-12 80 1196,6-88-1129,1 49 0,6-98-615,0 1 1,0 0-1,0-1 0,0 1 0,0 0 0,1 0 0,-1-1 0,0 1 1,0 0-1,0 0 0,0-1 0,1 1 0,-1 0 0,0 0 0,0 0 1,1 0-1,-1-1 0,0 1 0,0 0 0,1 0 0,-1 0 0,0 0 0,0 0 1,1 0-1,-1 0 0,0-1 0,1 1 0,-1 0 0,0 0 0,1 0 1,-1 0-1,0 0 0,0 1 0,1-1 0,-1 0 0,0 0 0,1 0 1,-1 0-1,0 0 0,0 0 0,1 0 0,-1 0 0,0 1 0,0-1 1,1 0-1,-1 0 0,0 0 0,0 1 0,0-1 0,1 0 0,-1 0 0,0 0 1,0 1-1,0-1 0,0 0 0,1 1 0,-1-1 0,0 0 0,0 0 1,0 1-1,0-1 0,0 0 0,0 1 0,0-1 0,0 0 0,0 0 1,0 1-1,0-1 0,0 1 0,16-19 187,-10 2-328,1 1 0,-2-1 0,0 0 1,-1 0-1,-1-1 0,0 1 0,-1-1 0,-1 1 1,-1-1-1,0 0 0,-4-23 0,5 53-446,-1-11 607,-1 1 0,1 0 0,0-1 0,1 1 0,-1-1-1,0 1 1,1-1 0,0 1 0,-1-1 0,1 1 0,0-1 0,0 0 0,0 1-1,1-1 1,-1 0 0,0 0 0,1 0 0,0 0 0,-1 0 0,1 0 0,0 0-1,0-1 1,0 1 0,0-1 0,0 1 0,0-1 0,1 0 0,-1 0 0,4 2-1,6 1 77,-1-1-1,1-1 0,0 1 0,0-2 0,0 0 0,0 0 1,0-1-1,0-1 0,1 0 0,-1 0 0,-1-1 0,1-1 0,0 0 1,0 0-1,-1-2 0,0 1 0,0-1 0,0-1 0,-1 0 1,1 0-1,-1-1 0,-1 0 0,1-1 0,-1 0 0,-1-1 1,0 0-1,0 0 0,7-11 0,-14 18-108,1 0 0,-1 0 1,0 0-1,0 0 0,-1 0 0,1 0 0,0 0 0,-1-1 0,1 1 1,-1 0-1,1-1 0,-1 1 0,0 0 0,0 0 0,-1-4 1,1 4-35,0 1 1,-1 0 0,1 0-1,-1 0 1,0 0 0,1 0-1,-1 0 1,0 0 0,1 1-1,-1-1 1,0 0 0,0 0-1,0 0 1,0 1 0,0-1-1,0 0 1,0 1 0,0-1-1,0 1 1,0-1-1,0 1 1,-1-1 0,-2 1-22,1-1 0,-1 1 0,0 0 0,1 0 0,-1 0 0,0 0 0,1 0 0,-1 1 0,1 0 0,-1-1 0,0 1 0,1 1 0,0-1 0,-1 0 0,1 1 0,0 0-1,-5 3 1,-7 6 61,0 2-1,0 0 0,2 1 0,-16 18 0,24-26 78,0 1 0,1-1 0,0 1 0,0 0 0,0 0-1,1 0 1,0 1 0,0-1 0,1 1 0,0 0 0,0-1 0,-1 16 0,3-21-72,1-1 1,-1 1 0,0-1 0,0 1 0,0 0 0,1-1 0,-1 1-1,1-1 1,-1 1 0,1-1 0,0 0 0,0 1 0,-1-1 0,1 0-1,0 1 1,0-1 0,0 0 0,0 0 0,1 0 0,-1 0 0,0 0 0,0 0-1,1 0 1,-1 0 0,2 0 0,2 1 16,0 0 0,-1-1 0,1 1 0,0-1 0,0-1 0,0 1 0,0 0 0,6-1 1,4-1 41,0 0 1,-1-1 0,0 0 0,28-9 0,-18 2-35,-1-2 1,-1-1-1,0 0 1,0-2-1,-2 0 0,0-2 1,0 0-1,-1-1 0,-1-1 1,-1-1-1,-1 0 1,-1-1-1,0-1 0,14-26 1,-26 39-80,1 0 1,-1 0 0,0-1 0,-1 1-1,1-1 1,-2 1 0,2-15 0,-3 21-3,0 0 0,0 0 0,0-1-1,0 1 1,0 0 0,0 0 0,0 0 0,-1 0 0,1 0 0,-1 0 0,0 0 0,0 0 0,1 0 0,-1 0 0,-1 0 0,1 0-1,0 0 1,0 1 0,-1-1 0,1 0 0,-1 1 0,1-1 0,-1 1 0,1 0 0,-1-1 0,0 1 0,0 0 0,0 0 0,0 0 0,0 0-1,0 1 1,0-1 0,0 1 0,0-1 0,-3 0 0,-2 1-37,-1 0-1,1 1 1,-1 0-1,1 0 1,-1 1 0,1-1-1,0 2 1,0-1-1,0 1 1,0 0-1,0 0 1,1 1-1,-1 0 1,1 0 0,0 1-1,0-1 1,0 1-1,1 1 1,0-1-1,0 1 1,0 0-1,-3 6 1,1-4 142,2 0 0,-1 1 0,1 0 0,0 0-1,1 0 1,0 0 0,0 1 0,1 0 0,0-1 0,1 1 0,0 0 0,1 0-1,0 1 1,1-1 0,-1 0 0,3 12 0,-1-18-26,1 0 0,0 0 0,0-1 0,0 1 0,0 0 0,0-1 0,1 1 0,0-1 0,-1 0 0,1 0 0,1 0 0,-1 0 0,0-1 0,1 1 0,-1-1 0,1 0 0,0 0 0,-1 0 0,1 0 0,0-1 0,0 0 0,1 0 0,-1 0 0,0 0 0,5 0 0,5 1 46,-1 0-1,1-1 1,-1 0-1,1-1 0,0-1 1,23-4-1,-23 1 36,-1-1 0,1 0 0,-1-1-1,0-1 1,0 0 0,-1-1 0,0 0-1,-1-1 1,18-17 0,-8 6-124,-1-1 0,-1-1 1,29-44-1,-44 60-107,0-1 0,-1 1 0,0-1 0,0 0-1,0 0 1,-1 0 0,1-9 0,-2 15 69,-1 0 0,0 0 0,0 0 0,0-1 0,0 1 0,0 0 0,0 0 0,0 0 0,0 0 0,0 0 0,-1-1 0,1 1 0,0 0 0,-1 0 0,1 0-1,-1 0 1,1 0 0,-1 0 0,0 0 0,1 0 0,-1 0 0,0 0 0,0 0 0,1 1 0,-1-1 0,0 0 0,0 0 0,0 1 0,0-1 0,0 1 0,0-1 0,0 1 0,0-1 0,0 1 0,-1-1-1,1 1 1,0 0 0,0 0 0,0 0 0,0 0 0,0 0 0,-1 0 0,1 0 0,0 0 0,0 0 0,0 0 0,0 0 0,0 1 0,-1-1 0,1 1 0,-1 0 0,-5 1 20,1 0 1,0 0 0,-1 1-1,1 0 1,0 0 0,0 1-1,1-1 1,-1 1 0,1 1-1,0-1 1,0 1-1,0 0 1,1 0 0,-6 8-1,-7 10 193,-27 50-1,44-71-156,-6 9 120,0 0 0,2 0 0,-1 1 0,1-1-1,-3 19 1,6-27-102,1-1 0,-1 0-1,1 0 1,0 0 0,-1 1-1,1-1 1,0 0 0,0 1-1,1-1 1,-1 0 0,0 0-1,1 0 1,-1 1 0,1-1 0,0 0-1,0 0 1,0 0 0,0 0-1,0 0 1,0 0 0,0 0-1,1 0 1,-1-1 0,1 1-1,-1 0 1,1-1 0,0 0-1,-1 1 1,1-1 0,0 0 0,0 0-1,0 1 1,0-2 0,0 1-1,0 0 1,1 0 0,1 0-1,9 0 100,0 0-1,-1 0 0,1-2 1,0 1-1,-1-2 1,1 1-1,-1-2 0,0 0 1,1 0-1,-1-1 0,-1-1 1,1 0-1,0 0 0,-1-1 1,0-1-1,10-7 1,3-4-83,0-1 0,-1 0 0,-1-2 0,-1-1 0,29-38 0,-33 37-106,-1-1 0,12-25 0,-24 43 13,-1-1 0,0 1 0,0-1 0,-1 0 1,0 0-1,0 0 0,-1 0 0,0 0 0,0 0 0,0 0 1,-1 0-1,0-1 0,-1-8 0,0 14 26,0 0 0,1 1-1,-1-1 1,0 0 0,0 1 0,0-1 0,0 1-1,0-1 1,0 1 0,0-1 0,0 1 0,-1 0-1,1 0 1,-1-1 0,1 1 0,-1 0-1,1 0 1,-1 0 0,1 1 0,-1-1 0,0 0-1,0 1 1,1-1 0,-1 1 0,0-1-1,0 1 1,0 0 0,1 0 0,-1 0 0,0 0-1,0 0 1,0 0 0,0 0 0,1 1-1,-1-1 1,0 1 0,0-1 0,-2 2 0,-2 0-7,-1 0-1,1 1 1,0-1 0,-1 1 0,1 0 0,1 1 0,-1 0 0,0 0 0,-5 5 0,4-1 42,0 0 1,0 1-1,1 0 1,0 1-1,1-1 1,0 1-1,0 0 1,1 1-1,1-1 1,-1 1-1,2-1 0,-1 1 1,2 0-1,-1 0 1,1 20-1,1-22 46,1-1-1,0 1 1,0-1-1,1 0 0,0 0 1,0 1-1,1-1 1,0-1-1,0 1 0,1 0 1,0-1-1,0 0 1,1 0-1,0 0 1,0 0-1,1-1 0,-1 0 1,2 0-1,-1 0 1,0-1-1,10 6 0,6 0 61,21 12-44,-41-23-74,0 1-1,-1 0 1,0 0 0,1 1 0,-1-1-1,1 0 1,-1 0 0,0 1 0,0-1 0,0 0-1,0 1 1,0-1 0,0 1 0,0 0-1,0-1 1,-1 1 0,1 0 0,0-1-1,0 4 1,-2-4-39,1 0 0,-1 0-1,0 0 1,1 0-1,-1 0 1,0 0 0,0 0-1,1 0 1,-1 0 0,0-1-1,0 1 1,0 0 0,0 0-1,0-1 1,0 1 0,0-1-1,0 1 1,-1-1-1,1 1 1,0-1 0,0 0-1,0 0 1,0 1 0,-1-1-1,1 0 1,0 0 0,0 0-1,0 0 1,-1 0-1,1-1 1,0 1 0,0 0-1,-3-1 1,-42-10-1970,39 6 1757,0 0 0,0 0 0,0-1 0,1 0-1,0-1 1,0 0 0,0 0 0,1 0 0,0 0 0,1-1 0,-7-14-1,-3-10-37,-16-54 0,26 73 341,2 5 101,-1 0 0,1 0 0,0-1 0,1 1 0,0-1 1,0 1-1,1-1 0,0 1 0,2-15 0,-1 22-65,-1 0 1,1 1-1,0-1 0,0 0 0,0 0 1,0 0-1,-1 1 0,1-1 0,0 1 1,0-1-1,0 1 0,0-1 0,0 1 1,1-1-1,-1 1 0,0 0 0,0 0 1,0-1-1,0 1 0,0 0 1,0 0-1,0 0 0,1 0 0,-1 0 1,0 1-1,0-1 0,2 1 0,34 8 251,22 21-257,-43-21-242,-1-1 1,2-1 0,27 10-1,-38-15-263,1-1-1,-1 0 0,1 0 1,0-1-1,-1 1 1,1-1-1,0-1 0,7 0 1,12-10-2400,0-12-972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4:5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13004,'-5'0'2274,"-1"16"-288,6 12-64,0 9-545,0 8-672,6 4-449,5 7-224,4-1-32,0 3-1953,0-5-1763,0-7-1441</inkml:trace>
  <inkml:trace contextRef="#ctx0" brushRef="#br0" timeOffset="1">153 714 11755,'0'0'7976,"-63"28"-4901,50-22-865,1-1-1538,12 1-576,0-2-1217,17-4-11755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72 3171,'-8'0'2797,"-9"0"-1520,1 0 0,-1-1 0,1-1-1,0-1 1,-25-7 0,76 6 618,448-29-2805,-318 19-1436,-102 10 648,-37 4-2365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5990,'0'0'-64,"-74"9"1313,49-4 64,12-3 128,4-1 1,9 0-609,0-1-705,9 2-256,8 1 320,9 1 160,4 0-352,9 1-32,4 0 0,8-5-1473,-3 0-1506,1-9-4741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9161,'0'0'1030,"11"-4"-539,8-1-452,0 1 0,0 1 1,0 1-1,1 0 0,-1 2 0,0 0 0,0 1 0,34 7 0,-14-1-287,-1 1 0,1 3 0,48 19-1,-85-29 253,0-1 0,-1 1 0,1 0 0,0-1 0,0 1 0,-1 0 0,1 0-1,-1 0 1,1 1 0,-1-1 0,1 0 0,-1 0 0,0 1 0,1-1-1,-1 1 1,0-1 0,0 1 0,0 0 0,0-1 0,-1 1 0,1 0-1,0 0 1,-1-1 0,1 1 0,-1 0 0,1 0 0,-1 0 0,0 0 0,0 0-1,0 0 1,0 0 0,0-1 0,-1 1 0,1 0 0,0 0 0,-1 0-1,1 0 1,-1-1 0,-1 3 0,-1 2 202,-1 1 1,0-1-1,0-1 1,-1 1-1,0-1 1,0 1-1,0-1 1,-11 8-1,-113 70 2158,89-58-1762,0 0 1,1 3-1,-38 36 0,73-61-881,0 0 1,1 1 0,0 0 0,0 0 0,0-1-1,0 2 1,0-1 0,-3 9 0,5-10-4148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4 8936,'0'0'390,"-8"-1"785,-9-1-873,0 1 0,1 1 0,-1 1 0,0 0 0,1 1 0,-1 1 0,1 0 1,0 1-1,0 1 0,0 0 0,1 2 0,0 0 0,0 0 0,-25 18 0,15-9-142,1 1 0,1 1-1,1 2 1,0 0-1,2 1 1,0 1-1,-30 45 1,44-58-51,0 1 0,1 0 0,0 1-1,1-1 1,-5 21 0,8-29-90,0 1-1,0-1 0,1 1 1,0-1-1,-1 1 0,1-1 1,0 1-1,0 0 0,0-1 1,1 1-1,-1-1 1,1 1-1,-1-1 0,1 1 1,0-1-1,0 1 0,0-1 1,0 0-1,0 1 0,1-1 1,-1 0-1,1 0 0,-1 0 1,1 0-1,0 0 0,0 0 1,0-1-1,0 1 1,0 0-1,3 1 0,5 1 95,0-1 0,0 1 0,0-2-1,1 1 1,-1-2 0,1 1 0,-1-1 0,1-1-1,0 0 1,-1 0 0,12-3 0,-1 0-22,-1-1 0,0 0 0,0-2 1,35-14-1,-34 10-64,0 0 0,-1-2 0,21-15 0,-35 23 5,-1 1 0,-1-1 1,1 0-1,-1 0 0,1-1 0,-1 1 1,0-1-1,-1 0 0,1 0 0,-1 0 1,0-1-1,0 1 0,-1-1 1,0 1-1,0-1 0,0 0 0,1-7 1,-3 12-16,0 0 1,-1 1 0,1-1 0,0 0-1,-1 0 1,1 0 0,0 0 0,-1 1 0,1-1-1,-1 0 1,0 1 0,1-1 0,-1 0-1,1 1 1,-1-1 0,0 0 0,1 1 0,-1-1-1,0 1 1,0-1 0,0 1 0,1 0-1,-1-1 1,0 1 0,0 0 0,0 0 0,0-1-1,0 1 1,1 0 0,-1 0 0,0 0-1,0 0 1,0 0 0,0 0 0,0 0 0,0 0-1,0 1 1,-1-1 0,-38 8 73,33-5-75,-1 0 0,1 1 0,0 0 0,1 1-1,-1-1 1,-9 10 0,14-13-19,-1 1 0,1 0 0,0 0 0,0 1 0,0-1 0,0 0 0,1 1 0,-1-1 0,1 1 0,-1-1 0,1 1 0,0 0 0,0-1 0,0 1 0,0 0 0,0 0 0,1 0 0,0 0 0,-1 0 0,1 4 0,1-6-8,-1 0-1,1 0 0,0 0 0,-1 0 0,1-1 0,0 1 0,0 0 0,0 0 0,-1-1 0,1 1 0,0 0 1,0-1-1,0 1 0,0-1 0,0 1 0,0-1 0,1 1 0,-1-1 0,0 0 0,0 0 0,0 0 1,0 1-1,0-1 0,0 0 0,2 0 0,37 0-48,-28-1 82,10 0-12,1-2 0,-1 0-1,0-2 1,42-13-1,32-7-462,-95 24 446,-1 1 1,0 0 0,0 0 0,1 0 0,-1 0-1,0 0 1,0 0 0,1 0 0,-1 0-1,0 0 1,0 0 0,1 0 0,-1 1 0,0-1-1,1 0 1,-1 0 0,0 0 0,0 0-1,0 0 1,1 0 0,-1 1 0,0-1-1,0 0 1,1 0 0,-1 0 0,0 1 0,0-1-1,0 0 1,0 0 0,1 0 0,-1 1-1,0-1 1,0 0 0,0 0 0,0 1 0,0-1-1,0 0 1,0 0 0,0 1 0,0-1-1,0 0 1,0 1 0,0-1 0,0 0 0,0 0-1,0 1 1,0-1 0,0 0 0,0 0-1,0 1 1,0-1 0,0 0 0,0 0-1,-1 1 1,1-1 0,0 0 0,0 0 0,0 1-1,0-1 1,-1 0 0,1 0 0,0 1-1,-11 17-92,11-18 100,-37 47 372,-20 28 284,54-69-611,-1 0 0,1 0-1,0 0 1,0 0-1,1 1 1,0-1-1,0 1 1,0-1 0,1 1-1,-1 10 1,2-16-54,0 0 1,0 0 0,0 0-1,0 0 1,0 0 0,1 0-1,-1 0 1,0 0 0,1 0 0,-1 0-1,0 0 1,1-1 0,-1 1-1,1 0 1,-1 0 0,1 0-1,0-1 1,-1 1 0,1 0-1,0-1 1,0 1 0,-1 0-1,1-1 1,0 1 0,0-1 0,1 1-1,31 3-1044,-26-5 283,1 0 1,-1 0-1,0-1 0,0 0 1,0 0-1,0 0 0,8-5 1,22-21-5841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1 530 6790,'0'0'5499,"7"-7"-4597,26-23-106,-31 29-692,0 0 1,0 0-1,-1 0 1,1 0 0,0 0-1,0 0 1,1 1-1,-1-1 1,0 1 0,0-1-1,0 1 1,0 0-1,0 0 1,1 0 0,-1 0-1,0 0 1,0 0-1,0 1 1,3 0 0,-4 0-71,0-1 1,-1 0-1,1 1 1,0-1-1,0 0 1,-1 1-1,1-1 1,0 0-1,0 0 1,0 0-1,-1 0 1,1 0-1,0 0 1,0 0-1,0 0 1,-1 0-1,1 0 1,0 0-1,0-1 1,0 1-1,-1 0 1,1 0 0,0-1-1,-1 1 1,1-1-1,0 1 1,-1-1-1,1 1 1,0-1-1,-1 1 1,1-1-1,-1 1 1,1-1-1,-1 0 1,1 1-1,-1-1 1,1 0-1,-1 1 1,0-1-1,1 0 1,-1 0-1,0 1 1,0-1-1,0 0 1,1 0-1,-1 1 1,0-1 0,0 0-1,0 0 1,0 0-1,0 1 1,-1-1-1,1 0 1,0 0-1,0-1 1,-25 7-153,19-1 144,0 0-1,0 1 0,1 0 0,-1 0 0,1 1 1,1-1-1,-7 10 0,9-12 12,0-1-1,0 1 0,0 0 1,1 0-1,-1 0 0,1 0 1,0 0-1,-1 0 0,2 0 1,-1 0-1,0 0 0,1 1 1,-1-1-1,1 0 0,0 0 1,0 1-1,0-1 0,0 0 1,2 5-1,-2-7-16,1 0-1,0-1 0,0 1 1,0 0-1,0 0 0,0 0 1,0-1-1,0 1 0,0 0 1,0-1-1,0 1 1,0-1-1,0 1 0,1-1 1,-1 0-1,0 1 0,0-1 1,0 0-1,1 0 0,-1 0 1,0 0-1,2 0 1,32-2 476,-30 1-365,13-2 13,0-1 0,0 0 0,-1-1 0,0-1 0,0-1 0,0-1-1,29-18 1,-4-1-124,63-54 0,-67 48 1,-2-1 0,51-60 1,-77 81-11,1-1 1,-1 0-1,-1-1 1,-1 0 0,0 0-1,-1 0 1,0-1-1,-1-1 1,-1 1-1,-1-1 1,3-18-1,-7 33-12,1 1 0,-1-1-1,1 0 1,-1 0 0,0 0-1,0 0 1,0 0-1,0 0 1,0 0 0,-1 0-1,1 1 1,0-1-1,-1 0 1,1 0 0,-1 0-1,0 1 1,0-1 0,0 0-1,0 0 1,0 1-1,0-1 1,0 1 0,0-1-1,0 1 1,-1 0 0,1-1-1,-1 1 1,1 0-1,-1 0 1,1 0 0,-1 0-1,0 0 1,0 0-1,1 1 1,-1-1 0,0 0-1,0 1 1,0 0 0,0-1-1,0 1 1,1 0-1,-1 0 1,0 0 0,-2 0-1,-2 1 5,1 0-1,-1 0 0,1 0 1,0 1-1,0 0 0,0 0 1,0 0-1,0 1 1,0-1-1,0 1 0,1 0 1,-1 1-1,1-1 0,-6 7 1,-4 7 18,2 0 0,-1 1 0,2 1 1,1 0-1,0 0 0,1 1 0,2 0 1,-11 39-1,5 7 147,-8 102 0,16-109 298,-3-1 1,-19 76 0,24-123-290,0-2-18,0 0 0,1 0 0,1 0 0,-2 18 0,3-27-63,0-30-427,1-85-8226,-1 56 6653,1-1 4709,-1 58-2669,0 0 0,1-1-1,-1 1 1,1 0-1,0-1 1,0 1 0,0 0-1,0 0 1,0 0-1,1 0 1,-1 0 0,0 0-1,1 0 1,0 0-1,-1 1 1,1-1 0,0 0-1,0 1 1,0 0 0,0-1-1,0 1 1,0 0-1,0 0 1,0 0 0,1 0-1,-1 1 1,0-1-1,1 0 1,-1 1 0,0 0-1,5-1 1,12-1-452,0 0 1,0 2-1,19 1 1,-17-1-504,24 0-2694,0-4-2119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9865,'0'0'9033,"31"70"-8905,-24-43-64,4 2-32,3 1 0,-3 1 0,0 1-288,1-3-321,-7-2-191,1-5-610,-6-3-1088,0-5-3364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 3011,'0'-1'216,"0"0"0,0 0 0,-1 0 0,1 0 0,-1 0-1,1 0 1,-1 0 0,1 0 0,-1 0 0,0 1 0,0-1 0,1 0 0,-1 0 0,0 1 0,0-1 0,0 0 0,1 1 0,-1-1 0,0 1 0,0-1 0,0 1-1,0 0 1,0-1 0,0 1 0,0 0 0,0 0 0,0-1 0,0 1 0,0 0 0,0 0 0,-1 0 0,1 0 0,0 1 0,0-1 0,0 0 0,0 0 0,0 1-1,-1-1 1,-41 13 1543,32-7-1344,1 1 0,1 1 0,-1 0 0,-12 14-1,20-20-302,0 0-1,0 0 0,-1 1 0,1-1 0,1 1 0,-1-1 0,0 1 0,1 0 0,-1 0 0,1 0 0,0 0 0,0 0 0,0 0 0,0 0 0,1 0 0,-1 0 0,1 0 0,0 1 0,0-1 0,0 0 0,0 0 0,2 6 1,-1-8-83,-1 0 0,1 0 0,0-1 1,0 1-1,0 0 0,1-1 0,-1 1 1,0-1-1,0 1 0,0-1 1,0 1-1,1-1 0,-1 0 0,0 0 1,0 1-1,0-1 0,1 0 1,-1 0-1,0 0 0,0-1 0,1 1 1,-1 0-1,0 0 0,0-1 0,0 1 1,1 0-1,0-2 0,34-11 774,-6-8-400,48-43 0,-77 64-401,-1 0-1,0 0 0,0 0 0,0-1 0,1 1 0,-1 0 0,0 0 1,0 0-1,1 0 0,-1 0 0,0 0 0,0 0 0,1 0 0,-1 0 1,0 0-1,0 0 0,1 0 0,-1 0 0,0 1 0,0-1 0,0 0 0,1 0 1,-1 0-1,0 0 0,0 0 0,1 0 0,-1 0 0,0 1 0,0-1 1,0 0-1,0 0 0,1 0 0,-1 1 0,0-1 0,0 0 0,0 0 0,0 0 1,0 1-1,0-1 0,1 0 0,-1 0 0,0 1 0,0-1 0,0 0 1,0 0-1,0 0 0,0 1 0,0-1 0,0 0 0,0 0 0,0 1 0,0-1 1,5 25 192,2 3-59,-4-25-107,0 0 0,0 0-1,0 0 1,0-1 0,1 0 0,-1 1-1,1-1 1,0 0 0,0-1-1,0 1 1,0-1 0,0 0 0,0 0-1,0 0 1,0 0 0,0-1-1,0 1 1,0-1 0,0 0 0,1-1-1,5 0 1,7-1 49,0 0 0,0-1 0,31-11 0,-31 7-61,-14 5-22,0 1 0,0-1 0,0 1 0,0 0-1,0 0 1,0 0 0,1 0 0,-1 0-1,0 1 1,0-1 0,5 1 0,-8 41 22,0-39-15,0-1 1,0 0-1,0 0 1,0 0-1,0 1 1,0-1-1,0 0 1,0 0-1,1 0 1,-1 1-1,0-1 1,1 0-1,-1 0 1,1 0-1,-1 0 1,1 0-1,0 0 1,-1 0-1,1 0 1,0 0-1,0 0 1,-1 0-1,3 1 1,27 1 4,-23-3-6,8 0-900,-1 0 0,0-2-1,1 0 1,-1 0-1,0-1 1,0-1 0,-1-1-1,1 0 1,-1 0-1,0-1 1,21-13 0,2-7-3190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68 7719,'-8'4'2750,"0"0"-2315,-49 28 3444,55-31-3730,0 0 0,0 1 0,0-1-1,0 0 1,0 1 0,1-1 0,-1 1-1,1 0 1,-1 0 0,1-1 0,-1 1 0,1 0-1,0 0 1,0 0 0,0 0 0,0 1 0,0-1-1,1 0 1,-1 0 0,1 1 0,-1-1-1,1 0 1,0 0 0,0 5 0,2-3-129,1 0 0,0 0 0,-1 0 0,1-1 0,1 0 0,-1 1 0,1-1 0,-1 0 0,5 2 0,15 16 89,-17-13 2,-1-1-1,0 1 0,-1 0 1,0 0-1,0 0 0,-1 0 1,0 1-1,0-1 0,-1 1 0,0 0 1,-1 0-1,0 0 0,0 10 1,-1-14-41,0 0 1,0 1 0,-1-1-1,0 0 1,0 0 0,0 0-1,-1 0 1,0 0 0,0 0-1,0 0 1,0 0 0,-1-1-1,0 1 1,0-1 0,0 0-1,0 1 1,-1-2 0,0 1-1,0 0 1,0-1 0,0 0-1,0 1 1,-6 2 0,9-6-56,1 1-1,-1-1 1,1 0 0,-1 1-1,1-1 1,-1 0 0,0 0-1,1 1 1,-1-1 0,1 0-1,-1 0 1,0 0 0,1 0-1,-1 0 1,1 0 0,-1 0-1,0 0 1,1 0 0,-1 0-1,0 0 1,1 0 0,-1 0-1,1 0 1,-1-1 0,0 1-1,1 0 1,-1 0 0,1-1-1,-1 1 1,1 0 0,-1-1-1,1 1 1,-1-1-1,1 1 1,-1 0 0,1-1-1,0 1 1,-1-1 0,0 0 0,0-2-5,0 0 0,0 0 0,1 0 1,-1 0-1,1 0 0,-1 0 0,1 0 1,0 0-1,0-3 0,1-7-126,0 0 0,1 1-1,5-21 1,0 16-210,0 0 0,2 0 0,0 1 0,1 0 0,0 1-1,1 0 1,1 1 0,1 0 0,18-17 0,3 3 312,0 1-1,71-43 1,-96 64 120,-16 5-11,-16 9 61,12-1-71,1 0 0,1 0 1,-15 15-1,21-20-69,1 1 0,0-1 1,0 1-1,0-1 0,0 1 1,0 0-1,1 0 1,-1 0-1,1 0 0,0 0 1,0 0-1,0 1 0,0-1 1,0 0-1,1 0 0,0 1 1,-1-1-1,2 5 1,-1-6-22,1-1 0,-1 1 0,1-1 0,0 0 0,-1 1 1,1-1-1,0 0 0,0 0 0,0 1 0,0-1 1,0 0-1,0 0 0,1 0 0,-1 0 0,0 0 0,0-1 1,1 1-1,-1 0 0,1 0 0,-1-1 0,0 1 0,1-1 1,-1 0-1,1 1 0,-1-1 0,1 0 0,2 0 0,50 3-82,-43-3 5,13-1-1473,0 0 0,0-1-1,0-1 1,38-11 0,-51 10 880,1 0 1,-1 0 0,0-1 0,-1 0 0,1-1 0,-1 0 0,0-1 0,-1 0 0,0 0 0,0-1 0,12-13 0,-19 19 816,-1 0 1,1 0 0,-1 0-1,1 0 1,-1 0 0,0 0 0,1-1-1,-1 1 1,0 0 0,-1-1-1,1 1 1,0-1 0,-1 1-1,1-1 1,-1 1 0,0-1 0,0 1-1,0-1 1,0 1 0,-1-5-1,1 6 49,-1-1-1,0 1 1,0-1-1,0 1 1,0-1-1,0 1 1,0 0-1,0 0 1,-1-1-1,1 1 0,0 0 1,-1 0-1,1 0 1,-1 0-1,1 1 1,-1-1-1,1 0 1,-1 1-1,0-1 1,1 1-1,-1-1 0,0 1 1,0 0-1,1-1 1,-1 1-1,0 0 1,1 0-1,-3 1 1,0-1-32,0 0 0,1 0 0,-1 1 0,0 0 0,1-1 0,-1 1 0,1 1 0,-1-1 0,1 0 0,-1 1 0,1 0 0,0 0 0,0 0 0,0 0 0,0 0 0,0 1 0,0-1 0,0 1 0,1 0 0,0 0 0,-1-1 0,1 2 0,0-1 0,0 0 0,1 0 0,-1 1 0,1-1 0,0 1 0,0-1 0,-1 5 0,1-4-138,1 0 1,-1-1-1,1 1 0,0 0 0,0 0 1,1 0-1,-1-1 0,1 1 0,0 0 1,0-1-1,0 1 0,0-1 0,1 1 1,0-1-1,-1 1 0,1-1 0,0 0 1,1 0-1,3 5 0,42 34 225,-35-32-269,0 0 0,-2 1 0,1 0 0,-1 1 0,16 23-1,-25-32 81,0 0-1,-1 0 0,0 0 0,1 0 0,-1 0 0,0 0 0,-1 1 0,1-1 0,0 0 1,-1 1-1,0-1 0,0 0 0,0 1 0,0-1 0,0 0 0,-1 1 0,0-1 1,1 0-1,-1 0 0,0 0 0,-1 1 0,1-1 0,-1 0 0,1 0 0,-1-1 0,0 1 1,0 0-1,0-1 0,0 1 0,0-1 0,-1 1 0,-4 2 0,2 0 172,0 0-1,-1-1 1,0 1-1,0-2 1,0 1-1,0 0 1,0-1-1,-1-1 1,1 1-1,-1-1 1,0 0-1,-13 2 1,19-4-222,0 0 0,0 0 0,1 0 1,-1-1-1,0 1 0,1 0 0,-1-1 1,0 1-1,1 0 0,-1-1 1,0 1-1,1-1 0,-1 1 0,1-1 1,-1 1-1,1-1 0,-1 0 0,1 1 1,-1-1-1,1 1 0,0-1 0,-1 0 1,1 0-1,0 1 0,0-1 0,-1 0 1,1 1-1,0-1 0,0 0 0,0 0 1,0 1-1,0-1 0,0 0 0,0 0 1,0 1-1,1-2 0,2-30-574,1 17 90,0 0 0,1 0 0,1 0 0,1 1-1,0 0 1,1 0 0,0 1 0,12-14 0,5-6-435,58-54 1,-56 65 1001,-20 17-64,0-1-1,0 1 0,-1-1 0,0 0 1,9-13-1,-15 19-15,0 0 0,0 0 0,0-1 0,0 1 0,0 0-1,0 0 1,0-1 0,0 1 0,0 0 0,0 0 0,-1 0 0,1-1 0,0 1 0,0 0 0,0 0 0,0 0 0,0-1 0,-1 1 0,1 0 0,0 0-1,0 0 1,0 0 0,-1 0 0,1 0 0,0-1 0,0 1 0,-1 0 0,1 0 0,0 0 0,0 0 0,-1 0 0,1 0 0,0 0 0,0 0 0,-1 0-1,1 0 1,0 0 0,0 0 0,0 0 0,-1 0 0,1 0 0,0 0 0,0 0 0,-1 0 0,1 1 0,0-1 0,0 0 0,-1 0 0,1 0 0,0 0 0,-15 3 138,11-2-97,1 1 1,0-1-1,-1 1 1,1-1-1,0 1 0,0 0 1,0 0-1,0 1 0,1-1 1,-1 0-1,1 1 0,-1 0 1,1-1-1,0 1 1,0 0-1,0 0 0,0 1 1,1-1-1,-1 0 0,1 0 1,0 1-1,-2 4 0,4-8-41,-1 1-1,0 0 0,0 0 0,0-1 1,1 1-1,-1 0 0,1-1 0,-1 1 1,0 0-1,1-1 0,-1 1 0,1-1 0,-1 1 1,1-1-1,-1 1 0,1-1 0,0 1 1,-1-1-1,1 1 0,0-1 0,-1 0 0,1 1 1,0-1-1,-1 0 0,1 0 0,0 0 1,0 1-1,-1-1 0,1 0 0,1 0 0,30 1 273,-24-1-133,47-2 229,81-13 1,-6 0-124,-130 15-243,1 0 1,-1 0 0,1 0-1,-1 0 1,1 0 0,-1-1-1,0 1 1,1 0 0,-1 0-1,1 0 1,-1 0-1,1 0 1,-1 0 0,1 0-1,-1 1 1,1-1 0,-1 0-1,1 0 1,-1 0 0,1 0-1,-1 1 1,0-1-1,1 0 1,-1 0 0,1 1-1,-1-1 1,0 0 0,1 1-1,-1-1 1,0 0 0,1 1-1,-1-1 1,1 1-1,-8 14 767,-2 7-206,13-20-545,0-1 0,1 0 0,-1-1 0,0 1 0,1-1 0,-1 1 0,1-1 0,8-1 0,-6 0 45,60 6 98,-32-1-1946,0-2-4284,-16-2-1499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144 203 5125,'2'0'230,"-1"-1"1,0 0-1,1 0 1,-1 0-1,0 0 1,0 0-1,0 0 1,0 0 0,0 0-1,0-1 1,0 1-1,0 0 1,0-1-1,0 1 1,-1-1-1,1 1 1,-1-1-1,1 1 1,-1-1-1,0 1 1,1-1-1,-1 1 1,0-1-1,0 1 1,0-1-1,0 0 1,0 1-1,0-1 1,-1-1-1,0 2-134,0-1-1,0 0 1,0 1-1,0-1 0,0 1 1,0 0-1,0-1 0,-1 1 1,1 0-1,0 0 1,-1 0-1,1 0 0,-1 0 1,1 0-1,-1 0 1,0 0-1,1 1 0,-1-1 1,0 0-1,0 1 0,1 0 1,-1-1-1,0 1 1,0 0-1,-2 0 0,-3 0-65,1 0 0,0 1 0,0 0 0,0 0 0,0 0-1,0 1 1,0 0 0,0 0 0,1 0 0,-1 1-1,-6 4 1,8-6 0,1 2-1,0-1 0,0 0 1,0 0-1,1 1 0,-1 0 1,0-1-1,1 1 0,0 0 1,0 0-1,0 1 1,0-1-1,0 0 0,1 1 1,-1-1-1,1 1 0,0-1 1,0 1-1,-1 7 0,2-10-6,0 0 0,1 0 0,-1-1 0,0 1 0,1 0 0,-1 0 0,0 0 0,1 0 0,-1 0 0,1 0-1,0-1 1,-1 1 0,1 0 0,0 0 0,-1-1 0,1 1 0,0 0 0,0-1 0,0 1 0,-1-1 0,1 1 0,0-1 0,0 0 0,0 1-1,0-1 1,0 0 0,0 1 0,0-1 0,0 0 0,0 0 0,0 0 0,0 0 0,0 0 0,0 0 0,0 0 0,1-1 0,42-3 922,-28-1-760,0 0-1,0-2 1,0 1-1,-1-2 1,0 0-1,0-1 1,15-12-1,-7 4-51,0-2 0,-2-1-1,26-30 1,-44 47-112,4-5 26,0 0 0,-1 0 1,0 0-1,-1-1 0,6-11 1,-52 73-225,39-50 188,-12 15 66,1 1 0,1 0 1,1 1-1,1 1 0,0-1 0,2 2 0,0-1 0,-6 29 0,14-47-57,-1-1 0,1 0 1,0 0-1,0 0 0,0 1 0,0-1 0,0 0 0,0 0 0,1 0 1,-1 1-1,1-1 0,-1 0 0,1 0 0,0 0 0,0 0 1,0 0-1,0 0 0,0 0 0,0 0 0,1-1 0,-1 1 1,2 1-1,0-1 28,0 0 0,-1-1 1,1 1-1,0-1 0,0 0 1,0 0-1,0 0 0,0 0 1,0 0-1,1-1 0,-1 1 1,0-1-1,5 0 0,4-1 53,1 0 0,-1-1 0,0 0 0,0-1 0,-1 0 0,1-1 1,11-5-1,7-6-53,0-1 0,33-25-1,-50 32-41,0-2-1,0 1 1,-2-1-1,1-1 0,-1 0 1,14-22-1,-20 19-50,-17 14-73,-17 13 84,15-3 68,-1 1 1,2 1 0,-23 22 0,31-28 6,1-1 0,0 1 0,0-1-1,1 1 1,-1 0 0,1 0 0,0 1 0,0-1 0,1 1 0,0-1 0,0 1 0,0 0-1,1 0 1,-2 8 0,3-12-37,1-1 0,-1 1 0,1 0 0,0 0 0,-1 0 0,1-1 0,0 1 0,0 0 0,0-1 0,0 1-1,0-1 1,0 1 0,1-1 0,-1 0 0,0 1 0,1-1 0,-1 0 0,1 0 0,-1 0 0,1 0 0,0 0 0,-1 0 0,1 0 0,0-1 0,0 1-1,0-1 1,-1 1 0,1-1 0,0 0 0,4 1 0,66 3-829,-61-5 279,37-2-2593,-1-11-1836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11018,'0'0'6551,"-5"9"-6039,-12 26-184,2 1-1,1 1 0,2 0 1,1 0-1,2 1 1,2 1-1,1-1 0,-1 69 1,3 24-304,3-76-3732,2-51 495,4-3-1117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6406,'0'0'8205,"9"0"-6336,15 1-401,-1 0-654,0-2-1,0 0 0,38-7 1,-56 8-781,0-1 1,0-1 0,0 1-1,0 0 1,-1-1 0,1 0-1,-1-1 1,1 1 0,-1 0-1,0-1 1,0 0 0,0 0 0,0-1-1,0 1 1,-1-1 0,0 1-1,1-1 1,-1 0 0,-1-1-1,1 1 1,-1 0 0,1-1-1,1-7 1,-3 10-42,0 0-1,0 1 1,0-1-1,-1 0 1,1 0-1,-1 0 0,0 0 1,1-1-1,-1 1 1,0 0-1,0 0 1,-1 0-1,1 0 1,0 0-1,0 0 1,-1 0-1,0 0 1,1 0-1,-1 0 1,0 0-1,0 1 1,-2-4-1,2 4-15,-1 0 0,1 0 0,-1 1 0,0-1 0,1 0 0,-1 1 0,0-1 0,0 1 0,1 0 0,-1 0 0,0 0 0,0 0 0,0 0 0,1 0 0,-1 0 0,0 0 0,0 1 0,1-1 0,-1 1 0,-2 0 0,-7 3-85,0 0 1,0 1 0,0 1 0,1 0 0,0 0 0,-13 11 0,18-13 128,0 0 1,0 1-1,0 0 1,0 0-1,1 0 1,0 1-1,0 0 1,1-1-1,-1 1 1,1 0-1,0 1 1,1-1-1,0 1 1,0-1-1,0 1 1,1-1-1,-1 1 1,1 11-1,1-16-11,1-1 0,-1 1-1,0-1 1,1 1 0,0-1-1,-1 1 1,1-1 0,0 1-1,0-1 1,-1 1 0,1-1-1,0 0 1,0 1 0,1-1-1,-1 0 1,0 0 0,0 0-1,1 0 1,-1 0 0,0 0-1,1 0 1,-1-1 0,1 1-1,-1 0 1,1-1 0,-1 1-1,1-1 1,0 0 0,2 1-1,56 4 213,-55-5-189,21 0-6,0-2 1,0-2-1,-1 0 0,1-1 1,-1-2-1,0 0 0,-1-2 1,0-1-1,0-1 0,-1 0 1,0-2-1,-1-1 0,-1-1 1,24-20-1,-61 47-192,-44 41 209,57-50-17,-1 0 0,1 1 0,0-1 0,1 1 0,-1 0 0,1 0 0,0 0 0,0 0 0,0 0 0,0 0 0,1 1 0,-1-1 0,1 1 0,-1 7 0,3-11-25,-1 0-1,1 0 1,-1 1-1,1-1 1,-1 0 0,1 0-1,0 0 1,0 0-1,-1 0 1,1 0 0,0 0-1,0 0 1,0 0-1,0-1 1,0 1 0,0 0-1,0 0 1,0-1-1,1 1 1,-1-1 0,0 1-1,0-1 1,0 0-1,1 1 1,-1-1 0,0 0-1,1 0 1,-1 0-1,0 0 1,0 0 0,3 0-1,51-1 149,-45 1-120,22-4-78,1-1 0,-1-2-1,-1-1 1,1-2 0,-1 0-1,-1-3 1,57-30-1,-98 49-193,-39 23 332,47-26-43,0-1 0,-1 1 0,1-1 0,0 1 0,0 0 0,1 0 0,-1 1 0,1-1 0,-1 0 0,1 1 0,0 0 0,-1 3-1,3-6-41,0-1 0,0 1-1,0 0 1,0-1-1,0 1 1,0-1-1,0 1 1,0 0 0,0-1-1,1 1 1,-1-1-1,0 1 1,1 0-1,-1-1 1,0 1 0,1-1-1,-1 1 1,0-1-1,1 1 1,-1-1-1,1 0 1,-1 1-1,1-1 1,-1 1 0,1-1-1,-1 0 1,1 0-1,-1 1 1,1-1-1,0 0 1,-1 0 0,1 1-1,-1-1 1,1 0-1,0 0 1,-1 0-1,1 0 1,0 0 0,-1 0-1,1 0 1,-1 0-1,2-1 1,36 1 161,-31-1-94,15 0-22,0-2 0,0-1 0,-1 0 0,38-13 0,80-41-558,-88 35-17,-57 28 412,0 1 0,0 0 0,1 0 1,-1 0-1,-3 8 0,0-3 98,7-9 8,0 0 1,0 1-1,0-1 0,0 0 1,1 1-1,-1-1 0,1 1 1,-1-1-1,1 1 1,0 0-1,0 0 0,0-1 1,1 1-1,-1 0 0,1 0 1,-1 0-1,1 0 1,0 5-1,2-6-120,-1 0 0,0-1 1,0 1-1,1-1 0,-1 1 1,1-1-1,-1 0 0,1 1 0,0-1 1,-1 0-1,1 0 0,0 0 1,0-1-1,0 1 0,0 0 0,0-1 1,0 1-1,0-1 0,0 1 1,0-1-1,0 0 0,0 0 0,0 0 1,0 0-1,0 0 0,0-1 1,3 0-1,9-1-1033,-1 0-1,0-1 1,0-1 0,0 0 0,0 0 0,0-1-1,-1-1 1,0 0 0,0-1 0,-1 0-1,12-11 1,22-23-694,-15-5 4037,-30 45-1875,1 0-1,-1 1 0,1-1 1,-1 0-1,0 1 0,1-1 1,-1 0-1,0 0 0,1 0 1,-1 1-1,0-1 0,0 0 0,0 0 1,0 0-1,0 1 0,0-1 1,0 0-1,0 0 0,0 0 1,0 0-1,0 1 0,-1-1 1,1 0-1,0 0 0,-1 0 1,-15 4 2857,-24 25-1069,35-23-1732,0 1 0,1 0 1,0 0-1,0 0 1,0 0-1,-5 12 1,9-17-356,-1 0 0,1 0 1,-1 0-1,1 0 0,0 0 1,-1 0-1,1 0 0,0 0 1,0 0-1,0 0 1,0 0-1,0 0 0,0 1 1,0-1-1,0 0 0,0 0 1,1 0-1,-1 0 0,0 0 1,1 0-1,-1 0 1,0 0-1,1 0 0,0 0 1,-1 0-1,1 0 0,0 0 1,-1 0-1,1-1 0,0 1 1,0 0-1,-1 0 1,1-1-1,0 1 0,0 0 1,0-1-1,0 1 0,0-1 1,0 0-1,0 1 0,0-1 1,0 0-1,1 1 0,-1-1 1,0 0-1,0 0 1,0 0-1,0 0 0,0 0 1,0 0-1,2-1 0,9 2 51,0-2-1,0 0 1,0 0-1,0-1 0,0-1 1,0 0-1,17-7 1,5-5-70,36-21 1,6-4 65,-79 48 16,1-6-22,0 1 1,0-1-1,1 0 0,-1 1 1,1-1-1,0 1 1,0-1-1,0 1 0,0 0 1,0 0-1,0-1 0,1 1 1,-1 0-1,1 4 1,3-6-45,1 0 1,-1 0 0,0 0-1,1 0 1,-1 0 0,1-1-1,-1 1 1,1-1 0,0 0-1,-1 0 1,1 0 0,5-2-1,-3 2 44,22-2-119,0 0-1,0-3 1,-1 0 0,34-11-1,19-4-281,-80 20 354,1 0 1,-1 0-1,0 0 1,0 1-1,1-1 1,-1 0 0,0 0-1,0 0 1,0 1-1,1-1 1,-1 0-1,0 0 1,0 1-1,0-1 1,0 0 0,0 0-1,1 1 1,-1-1-1,0 0 1,0 1-1,0-1 1,0 0-1,0 0 1,0 1 0,0-1-1,0 0 1,0 1-1,0-1 1,0 0-1,0 1 1,0-1-1,-1 0 1,1 0-1,0 1 1,0-1 0,0 0-1,0 0 1,0 1-1,-1-1 1,1 0-1,0 0 1,0 0-1,0 1 1,-1-1 0,1 0-1,0 0 1,0 0-1,-1 1 1,-13 24 581,6-11-290,8-13-277,-1 0 0,1 0 0,0 0 0,-1 0-1,1 0 1,0 0 0,0 0 0,-1 0 0,1 0 0,0 1-1,0-1 1,0 0 0,0 0 0,0 0 0,1 0 0,-1 0-1,0 0 1,0 0 0,1 0 0,-1 0 0,1 0 0,-1 0-1,1 0 1,-1 0 0,1 0 0,0 0 0,1 1 5,0-1 1,0 1 0,0-1-1,0 0 1,0 0 0,0 0-1,0 0 1,0-1 0,0 1-1,0 0 1,1-1-1,1 1 1,12 0 23,0 0 0,-1-1-1,18-3 1,-19 2-75,47-8-1717,-23-2-2528,-21 5 1069,6 0-3009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92 7687,'3'-5'1111,"0"-1"-1,-1 0 0,1 1 0,-1-1 0,0 0 1,2-13-1,-4 18-970,1 0 1,-1 0-1,0-1 0,0 1 1,0 0-1,0 0 0,0-1 1,0 1-1,0 0 0,0 0 1,0-1-1,-1 1 0,1 0 1,0 0-1,-1-1 0,1 1 1,-1 0-1,0 0 0,1 0 1,-1 0-1,0 0 0,1 0 1,-1 0-1,0 0 0,0 0 1,0 0-1,0 0 0,0 1 0,0-1 1,0 0-1,0 1 0,0-1 1,-1 0-1,1 1 0,0 0 1,0-1-1,0 1 0,-3-1 1,-2 1-41,-1 0 0,1 0 0,0 0 0,-1 1-1,1 0 1,0 0 0,-1 1 0,1 0 0,0 0 0,0 0 0,0 1 0,-10 6 0,12-7-77,1 0 0,-1 0 1,1 1-1,0-1 0,0 1 0,0 0 0,0 0 1,1 0-1,-1 0 0,1 0 0,0 1 0,0-1 1,0 1-1,0-1 0,1 1 0,-1 0 0,1 0 1,0-1-1,0 1 0,0 0 0,0 6 1,2-9-25,-1 0 0,1 1 0,-1-1 0,1 0 1,0 0-1,-1 0 0,1 0 0,0 0 1,0 0-1,0 0 0,0 0 0,0 0 1,0-1-1,0 1 0,0 0 0,0 0 1,1-1-1,-1 1 0,0-1 0,0 1 1,0-1-1,1 0 0,-1 1 0,0-1 1,1 0-1,-1 0 0,0 0 0,1 0 0,1 0 1,52 0 177,-45 0-150,7-1-13,0-1 1,-1-1-1,1 0 1,0-1-1,-1-1 1,17-7-1,91-48-622,-109 50 465,-16 6-118,-26 15 99,18-5 200,1 1 1,0 0-1,0 0 1,0 1-1,1 0 0,-7 11 1,13-18-29,-1 1 0,1 0 0,0 0 0,0-1-1,0 1 1,0 0 0,0 0 0,0 0 0,0 0 0,1 0 0,-1 1 0,1-1 0,0 0 0,-1 0 0,1 0 0,0 0 0,0 0-1,0 1 1,1-1 0,-1 0 0,0 0 0,1 0 0,0 0 0,-1 0 0,1 0 0,0 0 0,0 0 0,0 0 0,0 0 0,0 0 0,1 0-1,-1-1 1,0 1 0,1-1 0,-1 1 0,1-1 0,2 2 0,5 3-22,0 0-1,0-1 1,1 0 0,-1-1-1,1 0 1,14 3 0,35 2-3367,-24-8-1431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12204,'0'0'2626,"65"0"-4067,-18 0-2403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58 11018,'0'0'4228,"9"-57"-2210,-9 62-1665,-9 21-353,-2 8 64,-4 11-32,7 10-32,1 8-160,3 7-289,2 2-960,2-2-545,-6-6-1057,1-11-2658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11915,'0'0'5285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9897,'2'-4'240,"-1"0"0,1 0 0,-1 1 0,1-1 0,0 0 0,1 1 0,-1-1 0,0 1 0,1 0-1,0-1 1,0 2 0,0-1 0,0 0 0,0 0 0,1 1 0,4-3 0,5-5 299,4-4-141,0 1 0,2 1 0,0 1 0,0 0 1,1 1-1,36-12 0,-56 22-384,0 0 1,0-1-1,0 1 1,0 0 0,1 0-1,-1 0 1,0 0-1,0 0 1,0 0-1,0 0 1,1 0-1,-1 0 1,0 0 0,0 0-1,0 0 1,1 0-1,-1 0 1,0 0-1,0 0 1,0 0-1,0 0 1,1 0 0,-1 0-1,0 0 1,0 0-1,0 0 1,0 1-1,1-1 1,-1 0 0,0 0-1,0 0 1,0 0-1,0 0 1,0 0-1,0 1 1,1-1-1,-1 0 1,0 0 0,0 0-1,0 0 1,0 0-1,0 1 1,0-1-1,0 0 1,0 0-1,0 0 1,0 1 0,0-1-1,0 0 1,0 0-1,0 0 1,0 1-1,-5 13 192,-13 15-73,-10 8-20,-25 43 0,46-68-58,0 1 0,1 0 0,1 0 0,0 0 0,1 0 0,0 1 0,1-1 0,-2 17 0,5-28-30,0 0 1,0-1 0,0 1-1,0 0 1,0 0-1,0-1 1,0 1 0,1 0-1,-1 0 1,1-1-1,-1 1 1,1-1-1,0 1 1,-1 0 0,1-1-1,0 1 1,0-1-1,0 0 1,0 1 0,1-1-1,-1 0 1,0 0-1,0 1 1,1-1 0,-1 0-1,1 0 1,-1 0-1,1-1 1,-1 1 0,1 0-1,0-1 1,-1 1-1,1-1 1,0 1 0,-1-1-1,1 0 1,0 0-1,0 1 1,-1-1 0,4-1-1,5 1 88,-1-1-1,1 0 0,-1-1 1,1 0-1,-1 0 1,13-5-1,9-8-55,1-1 0,-2-1 0,-1-2-1,0 0 1,-1-2 0,-1-2 0,-1 0-1,-1-1 1,-2-2 0,38-50 0,-61 75-56,4-3 9,-1-1 1,0 1-1,0-1 0,0 1 0,-1-1 0,0 0 0,0 0 0,0 0 0,0 0 0,-1 0 0,1-7 1,-3 12-11,0 0 0,1-1 0,-1 1 1,0 0-1,0 0 0,0 0 1,0 0-1,0-1 0,0 2 1,0-1-1,0 0 0,0 0 0,0 0 1,0 0-1,0 1 0,0-1 1,-2 1-1,-3 3-3,0-1 0,0 1 0,1 1 0,-1-1 0,1 1 0,0 0 0,0 0 0,1 0 0,0 1 0,0 0 0,0 0 0,0 0 0,-3 10 0,1-5-2,1 1 0,0 1 1,2-1-1,-1 1 0,1-1 1,-1 20-1,3-30 7,1 1-1,0-1 1,0 0-1,0 0 1,1 0-1,-1 1 1,0-1-1,1 0 1,0 0-1,-1 0 1,1 0-1,0 0 1,0 0 0,0 0-1,0 0 1,0 0-1,1-1 1,-1 1-1,0 0 1,1-1-1,2 3 1,-1-2 24,1 0-1,-1 0 1,1 0 0,-1-1 0,1 1 0,0-1 0,-1 0-1,1 0 1,0-1 0,0 1 0,6-1 0,-1 0 41,-1 0 0,1 0 1,0-1-1,-1-1 0,1 0 0,-1 0 1,1 0-1,-1-1 0,0 0 1,13-8-1,-10 3 16,0 0 1,0-1-1,-1-1 0,-1 0 1,1 0-1,10-17 0,-16 22-47,-1 1 0,0-1 1,0-1-1,0 1 0,-1 0 0,1-1 0,-1 1 0,0-1 0,-1 1 0,0-1 0,0 0 0,0 0 1,0 0-1,-1 0 0,0 0 0,0 1 0,-2-11 0,2 16-37,-1-1 1,1 0-1,0 1 0,-1-1 0,1 1 1,-1-1-1,1 1 0,0-1 1,-1 1-1,1-1 0,-1 1 1,1 0-1,-1-1 0,0 1 0,1-1 1,-1 1-1,1 0 0,-1 0 1,0-1-1,1 1 0,-1 0 0,0 0 1,1 0-1,-1 0 0,1 0 1,-1 0-1,0 0 0,1 0 0,-1 0 1,0 0-1,1 0 0,-1 0 1,0 0-1,1 1 0,-1-1 0,0 0 1,1 0-1,-1 1 0,1-1 1,-1 0-1,1 1 0,-1-1 1,1 1-1,-1-1 0,1 0 0,-1 2 1,-24 19-58,21-17 52,1 1-1,0 0 1,1 0-1,-1 0 1,1 1-1,0-1 0,0 0 1,1 1-1,-2 10 1,2-15 4,1 1 1,0 0-1,0-1 1,0 1-1,0 0 1,0-1-1,0 1 0,1 0 1,-1-1-1,0 1 1,1 0-1,-1-1 1,1 1-1,0-1 1,-1 1-1,1-1 0,0 1 1,0-1-1,0 1 1,0-1-1,0 0 1,0 0-1,1 1 1,-1-1-1,0 0 1,0 0-1,1 0 0,-1 0 1,1-1-1,-1 1 1,1 0-1,-1-1 1,1 1-1,0-1 1,-1 1-1,3-1 0,5 2 17,1-1 0,-1-1-1,0 0 1,1 0-1,-1-1 1,1 0 0,-1-1-1,0 0 1,0 0-1,0-1 1,0 0-1,0 0 1,8-6 0,-11 6-3,0-1 0,0 1 0,0-1 0,-1 0 0,1-1 0,-1 1 0,0-1 0,-1 0 0,1-1 0,-1 1 0,0-1 0,0 1 0,-1-1 0,0-1 0,0 1 0,0 0 0,-1-1 0,3-10 0,-5 17-13,0 0 0,1 0 1,-1-1-1,0 1 0,0 0 1,0-1-1,1 1 0,-1 0 1,0 0-1,0-1 0,0 1 1,0 0-1,0-1 0,0 1 0,0 0 1,0-1-1,0 1 0,0-1 1,0 1-1,0 0 0,0-1 1,0 1-1,0 0 0,0-1 1,0 1-1,0 0 0,0 0 0,-1-1 1,1 1-1,0 0 0,0-1 1,0 1-1,-1 0 0,1 0 1,0-1-1,0 1 0,-1 0 1,1 0-1,0-1 0,0 1 0,-1 0 1,1 0-1,0 0 0,-1 0 1,1-1-1,0 1 0,-1 0 1,1 0-1,0 0 0,-1 0 1,1 0-1,-21 14-99,-17 27-52,33-34 149,0-1 1,1 1 0,0 0-1,0 1 1,0-1 0,1 0 0,0 1-1,0 0 1,1 0 0,0 0-1,1 0 1,0 0 0,-1 10 0,3-16-1,-1-1 1,1 0 0,-1 1 0,1-1 0,0 1 0,0-1 0,-1 0 0,1 1 0,0-1-1,0 0 1,0 0 0,1 0 0,-1 0 0,0 0 0,0 0 0,1 0 0,-1 0 0,0 0 0,1 0-1,-1-1 1,1 1 0,-1-1 0,1 1 0,-1-1 0,1 0 0,-1 1 0,1-1 0,2 0-1,55 2 40,-47-3-12,8 0 10,1-1 0,36-10 0,-42 8-39,1 1 1,-1 0 0,1 1 0,0 1-1,29 1 1,-44 0-1,0 0-1,0 1 1,0-1-1,0 1 1,0 0-1,0-1 1,0 1 0,0 0-1,-1-1 1,1 1-1,0 0 1,-1 0 0,1 0-1,0 0 1,-1 0-1,1 0 1,-1 0-1,1 0 1,-1 0 0,0 0-1,1 0 1,-1 0-1,0 0 1,0 0 0,0 0-1,0 0 1,0 0-1,0 2 1,0 39 66,-1-29-23,11-37 1255,2-21-1157,-10 17-457,0 0-1,-2 0 1,-1 1 0,-1-1-1,-2 0 1,-7-29 0,10 52 63,-4-7-6543,3 7 676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4388,'0'0'14093,"49"0"-13228,-20 0-512,1 0-225,0 0-64,6 0-192,-10 0-1666,-1 0-2242,-5 0-4420</inkml:trace>
  <inkml:trace contextRef="#ctx0" brushRef="#br0" timeOffset="1">473 0 11723,'0'0'8483,"-4"12"-8307,-87 182 2675,90-193-2827,0 1 0,0-1 0,0 1-1,0 0 1,0-1 0,0 1 0,1 0 0,-1-1 0,1 1 0,-1 0 0,1 0 0,0 0 0,0 0 0,0-1 0,0 1 0,0 0 0,0 0 0,0 0 0,0 0 0,1 0 0,-1-1 0,1 1 0,-1 0 0,1 0-1,0-1 1,0 1 0,0 0 0,0-1 0,0 1 0,0-1 0,0 1 0,0-1 0,1 0 0,-1 1 0,1-1 0,-1 0 0,1 0 0,-1 0 0,1 0 0,-1 0 0,1 0 0,0-1 0,0 1 0,-1-1 0,1 1-1,2 0 1,11 1-154,-1 1-1,1-2 1,0 0-1,27-2 1,-23 0-450,-12 1-188,-1-1 0,1 1-1,-1-1 1,0 0 0,1-1 0,-1 0 0,0 0 0,7-3 0,15-10-6573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10378,'0'0'10954,"58"-15"-15342,-17 19-3203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5509,'0'0'8349,"11"-1"-6918,-4 0-1203,0 0-1,0 0 0,0 0 1,0-1-1,0 0 1,0-1-1,-1 1 0,1-1 1,-1-1-1,0 1 1,1-1-1,-2 0 1,1-1-1,6-5 0,1-2 182,0-1-1,-1 0 0,19-28 1,-26 34-296,-1 0 1,-1 0-1,1 0 1,-1 0-1,0-1 0,0 1 1,-1-1-1,0 0 1,-1 0-1,0 1 1,1-11-1,-2 18-106,0-1 1,0 1-1,0-1 0,0 1 0,0 0 0,0-1 0,0 1 1,0-1-1,0 1 0,0-1 0,0 1 0,0-1 0,-1 1 1,1-1-1,0 1 0,0-1 0,0 1 0,-1 0 0,1-1 1,0 1-1,0-1 0,-1 1 0,1 0 0,0-1 0,-1 1 1,1 0-1,0 0 0,-1-1 0,1 1 0,-1 0 0,1 0 1,0-1-1,-1 1 0,1 0 0,-1 0 0,-18 7-27,-12 23-100,20-12 158,0 1 0,2 0 0,0 0 1,2 1-1,0 0 0,1 0 0,1 1 1,1 0-1,1 0 0,0 0 0,1 33 1,3-51-6,0-1 0,-1 1-1,1 0 1,0-1 0,0 1 0,0 0 0,1-1 0,-1 1 0,1-1 0,-1 1 0,1-1 0,0 0-1,0 0 1,0 0 0,0 0 0,0 0 0,0 0 0,0-1 0,1 1 0,-1-1 0,1 1 0,-1-1-1,1 0 1,0 0 0,-1 0 0,1 0 0,0-1 0,5 1 0,11 3-157,0-1 1,1-1-1,20-1 0,-28 0-261,4 0-435,18 0-2044,-13-6-2452,-6-5-1464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5:5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168 303 4740,'2'-8'3059,"1"-6"-2028,3-7 1686,-2 0 0,3-40 0,-7 61-2675,0 0 0,0-1-1,0 1 1,0-1-1,0 1 1,0-1 0,0 1-1,0 0 1,0-1-1,-1 1 1,1-1 0,0 1-1,0 0 1,0-1-1,-1 1 1,1 0 0,0-1-1,-1 1 1,1 0-1,0-1 1,-1 1 0,1 0-1,0 0 1,-1-1-1,1 1 1,-1 0 0,1 0-1,0 0 1,-1 0-1,1-1 1,-1 1 0,1 0-1,0 0 1,-1 0-1,1 0 1,-1 0 0,1 0-1,-1 0 1,1 0-1,-1 0 1,1 0 0,0 1-1,-1-1 1,1 0 0,-1 0-1,1 0 1,0 0-1,-1 1 1,1-1 0,-1 1-1,-23 13 101,5 4-97,1 1-1,1 1 1,0 0 0,2 1-1,0 1 1,2 0 0,-15 32 0,27-52-31,0-1 0,0 1 0,1-1 0,-1 1 0,0 0 0,1-1 0,-1 1 0,1 0 0,-1 0 0,1-1 0,0 1 0,0 0 0,-1 0 1,1 0-1,1-1 0,-1 1 0,0 0 0,0 0 0,1 0 0,-1-1 0,1 1 0,-1 0 0,1-1 0,0 1 0,0 0 0,0-1 0,0 1 1,0-1-1,1 2 0,1-2 8,0 0-1,-1 0 1,1 0 0,0-1 0,0 1 0,0-1 0,0 0 0,0 0 0,0 0 0,-1 0 0,1 0-1,0-1 1,0 1 0,0-1 0,-1 0 0,1 0 0,0 0 0,3-2 0,17-7 113,-1-1 1,-1-2-1,0 1 1,-1-2-1,0-1 0,21-21 1,-6 2-103,-1-2-1,33-44 1,-13 2-5,-49 70-17,-1 0-1,1-1 1,-1 1-1,-1-1 1,1 0-1,-1 0 1,2-14-1,-5 23-10,0 0 0,0 0-1,0-1 1,0 1 0,0 0 0,0 0-1,0 0 1,0-1 0,0 1-1,0 0 1,0 0 0,0-1 0,0 1-1,0 0 1,0 0 0,0-1 0,0 1-1,0 0 1,0 0 0,0-1 0,0 1-1,0 0 1,0 0 0,0 0-1,-1-1 1,1 1 0,0 0 0,0 0-1,0 0 1,0-1 0,-1 1 0,1 0-1,0 0 1,0 0 0,0 0 0,-1 0-1,1 0 1,0-1 0,0 1-1,-1 0 1,1 0 0,0 0 0,0 0-1,0 0 1,-1 0 0,1 0 0,0 0-1,0 0 1,-1 0 0,1 0 0,0 0-1,-1 0 1,-16 10-61,-16 19-3,14-5 65,1 0-1,0 1 0,-20 39 0,31-49 21,-1 1-1,2 1 1,0-1 0,1 1-1,1 0 1,0 0-1,-1 26 1,5-40-18,-1-1 1,1 1-1,1-1 1,-1 0-1,0 1 1,0-1-1,1 1 1,-1-1-1,1 0 0,0 1 1,0-1-1,0 0 1,0 0-1,0 0 1,0 0-1,1 0 1,-1 0-1,1 0 1,-1 0-1,1 0 1,0-1-1,0 1 1,2 1-1,0-1 9,1 1 1,-1-1-1,1 0 1,0-1-1,-1 1 1,1-1-1,0 0 1,0 0-1,0-1 1,9 1-1,0-2 7,1 0-1,-1 0 1,0-1-1,0-1 1,0 0-1,-1-1 1,19-8-1,42-29-157,-71 41 145,24 22-241,-21-18 275,0-1 0,0 0 0,1-1 0,-1 1 0,1-1 0,-1-1 0,1 1 0,0-1 0,-1 0 0,1-1 0,0 1 0,0-1 0,0-1 0,-1 1 0,1-1-1,0 0 1,-1-1 0,11-3 0,-13 3 49,0 1 0,0-1 0,0 0-1,-1 0 1,1-1 0,-1 1-1,0-1 1,0 1 0,1-1-1,-2 0 1,1 0 0,0-1 0,-1 1-1,1 0 1,-1-1 0,0 0-1,0 1 1,-1-1 0,1 0-1,-1 0 1,1 0 0,-1 0 0,-1 0-1,1 0 1,0-1 0,-1 1-1,0 0 1,0 0 0,0 0-1,-1 0 1,0-6 0,-1 5-65,0 0 0,0 0 1,0 0-1,0 0 0,-1 1 0,0-1 1,0 1-1,0 0 0,0-1 0,-1 1 1,0 1-1,1-1 0,-1 1 0,-5-4 1,-17-18 33,49 24-1041,121 14-5215,-75-12 513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8264,'1'-2'217,"0"-1"0,0 1 0,0-1 1,0 1-1,0 0 0,1-1 0,-1 1 0,1 0 1,0 0-1,-1 0 0,1 0 0,0 1 0,0-1 1,0 0-1,0 1 0,0-1 0,1 1 0,-1 0 1,0 0-1,1 0 0,-1 0 0,1 0 0,-1 0 0,1 1 1,-1-1-1,5 1 0,9-4 385,1 1 1,28-2-1,-43 5-575,0-1 0,-1 1 1,1 0-1,0 0 0,0 0 0,0 0 0,-1 0 1,1 1-1,0-1 0,0 0 0,0 1 0,-1-1 1,1 1-1,0 0 0,-1 0 0,1-1 0,-1 1 1,1 0-1,-1 0 0,1 1 0,-1-1 0,0 0 1,1 0-1,-1 1 0,0-1 0,0 0 0,0 1 1,1 1-1,-1 0-6,-1 0-1,1 0 1,-1 0 0,0 0 0,0 0 0,0 0-1,0 0 1,-1 0 0,1 0 0,-1 0 0,0 0-1,1 0 1,-1 0 0,-1-1 0,1 1 0,-3 5-1,-29 42 418,25-40-342,0 1 0,1 0 0,1 0 0,-1 0 1,2 1-1,-8 20 0,13-32-71,0 1 0,0 0 0,0-1 1,0 1-1,0-1 0,0 1 0,0 0 0,0-1 0,0 1 1,0-1-1,0 1 0,0-1 0,1 1 0,-1 0 1,0-1-1,0 1 0,1-1 0,-1 1 0,0-1 0,0 1 1,1-1-1,-1 1 0,1-1 0,-1 0 0,0 1 0,1-1 1,-1 1-1,1-1 0,-1 0 0,1 1 0,-1-1 0,1 0 1,0 0-1,-1 0 0,1 1 0,30 1 588,-20-3-497,-1-1 0,0 0-1,0 0 1,11-5 0,-2-1-70,-1-2 0,0 0 1,26-20-1,-37 25-38,-1 0-1,0-1 1,0 1 0,0-1 0,-1-1-1,0 1 1,0-1 0,0 1-1,-1-2 1,0 1 0,6-15-1,-10 22-3,0 0 0,0 0 0,0 0 0,0 0 0,1 0 0,-1-1 0,0 1 0,0 0 0,0 0 0,0 0 0,0-1 0,0 1 0,0 0 0,0 0 0,0 0 0,1 0 0,-1-1 0,0 1 0,0 0 0,0 0 0,0 0 0,0-1 0,0 1 0,0 0 0,-1 0 0,1 0 0,0-1 0,0 1 0,0 0 0,0 0 0,0 0 0,0-1 0,0 1 0,0 0 0,0 0 0,0 0 0,-1 0 0,1 0 0,0-1 0,0 1 0,0 0 0,0 0 0,0 0 0,-1 0 0,1 0 0,0 0 0,0 0 0,0-1 0,-1 1 0,-10 8 19,-10 17-64,16-16 43,1-1 1,0 1-1,1 0 1,0 0-1,0 1 1,1-1-1,0 1 1,1-1-1,0 1 1,1-1-1,0 1 1,0 0-1,1-1 1,2 12-1,-2-18 25,1-1-1,-1 0 1,1 1-1,0-1 1,0 0 0,0 0-1,0 0 1,0 0-1,1 0 1,-1 0-1,1 0 1,-1-1-1,1 1 1,-1-1-1,1 0 1,0 0-1,-1 0 1,1 0 0,0 0-1,0-1 1,0 1-1,0-1 1,4 0-1,6 1 190,-1 0-1,1-2 0,-1 1 1,16-3-1,-21 1-144,-1 1 1,0-1 0,1 0-1,-1-1 1,0 1-1,0-1 1,0 0-1,-1-1 1,1 1-1,-1-1 1,0 0-1,0-1 1,0 1-1,-1-1 1,1 0 0,-1 0-1,0 0 1,0-1-1,-1 1 1,0-1-1,0 0 1,0 0-1,-1 0 1,0 0-1,0-1 1,0 1-1,-1 0 1,0-1-1,0-7 1,0 12-72,-1 0 0,0 0 0,-1 1 1,1-1-1,0 0 0,0 1 0,-1-1 0,1 0 0,-1 0 1,0 1-1,1-1 0,-1 1 0,0-1 0,0 1 0,0-1 1,0 1-1,0-1 0,0 1 0,0 0 0,-1 0 0,1 0 1,0-1-1,-1 1 0,1 0 0,-1 1 0,-2-2 0,1 1-44,0 0-1,0 0 0,0 0 0,0 1 1,0-1-1,0 1 0,0 0 0,0 0 0,0 0 1,-1 1-1,1-1 0,0 1 0,-5 1 1,5-1-135,0 0 0,1 0 0,-1 0 0,1 0 1,-1 1-1,1-1 0,-1 1 0,1-1 0,0 1 1,-1 0-1,1 0 0,0 0 0,1 0 1,-4 4-1,4-5-27,1 1 1,-1-1 0,1 0-1,-1 1 1,1-1 0,0 1-1,-1-1 1,1 1 0,0-1-1,0 0 1,0 1-1,0-1 1,0 1 0,0-1-1,1 1 1,-1-1 0,0 1-1,1-1 1,-1 0 0,1 1-1,0-1 1,-1 0 0,1 1-1,0-1 1,0 0-1,0 0 1,-1 0 0,1 0-1,2 2 1,19 11-3094,12-5-1052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85 5958,'0'0'2210,"0"-10"817,0-32-582,0 40-2327,0 1 0,-1-1 0,1 0 0,-1 1 0,1-1 0,-1 1 0,0 0 0,1-1 0,-1 1 0,0-1 0,0 1 0,0 0 1,0 0-1,0 0 0,0-1 0,0 1 0,-1 0 0,1 0 0,0 0 0,-1 1 0,1-1 0,0 0 0,-1 1 0,1-1 0,-1 0 1,1 1-1,-1 0 0,1-1 0,-1 1 0,0 0 0,1 0 0,-1 0 0,1 0 0,-1 0 0,1 0 0,-1 0 0,-1 1 0,-3-1-38,1 1-1,0 0 0,0 0 1,0 0-1,1 1 0,-1 0 0,0 0 1,0 0-1,-6 4 0,7-3-20,0 1 0,-1-1-1,2 1 1,-1-1 0,0 1 0,1 0-1,0 1 1,0-1 0,0 0-1,0 1 1,1 0 0,0-1 0,0 1-1,0 0 1,0 0 0,1 1 0,0-1-1,0 0 1,0 0 0,0 10-1,2-13-49,-1-1-1,1 0 0,0 1 0,-1-1 0,1 1 0,0-1 1,0 0-1,0 0 0,0 0 0,0 1 0,0-1 0,0 0 1,0 0-1,0 0 0,0-1 0,1 1 0,-1 0 0,0 0 1,1-1-1,-1 1 0,0-1 0,1 1 0,-1-1 0,1 1 1,-1-1-1,1 0 0,-1 0 0,1 0 0,2 0 0,54 1 332,-47-2-257,1 0-57,0-1 1,0 0-1,0-1 1,0 0-1,15-8 1,-16 7-13,-1 0-1,1 1 1,0 0 0,0 1 0,-1 0 0,13 0 0,-22 2-13,-1 0-1,1 0 1,0 1 0,-1-1 0,1 0 0,0 1-1,-1-1 1,1 0 0,-1 1 0,1-1-1,0 1 1,-1-1 0,0 1 0,1 0-1,-1-1 1,1 1 0,-1-1 0,1 1-1,-1 0 1,0-1 0,0 1 0,1 0-1,-1-1 1,0 1 0,0 0 0,0 0 0,0-1-1,0 1 1,0 0 0,0-1 0,0 1-1,0 0 1,0 0 0,0-1 0,0 1-1,0 0 1,-1 1 0,-7 41 57,3-21-22,28-24 343,-20 0-338,1 0 0,-1 0 0,1 0 0,-1-1 0,0 1 0,0-1 0,0 0 0,0 0 0,0 0 0,-1 0 0,1 0 0,-1 0 1,0-1-1,0 1 0,0-1 0,0 0 0,1-6 0,0-1 112,-1 0 1,0-1-1,0 1 1,-2 0-1,1-13 1,-1 24-155,0-1-1,0 0 1,0 0-1,0 1 1,0-1-1,0 0 1,-1 0-1,1 0 1,0 1-1,0-1 1,0 0 0,-1 1-1,1-1 1,0 0-1,-1 0 1,1 1-1,-1-1 1,1 1-1,-1-1 1,1 0-1,-1 1 1,1-1 0,-1 1-1,1-1 1,-1 1-1,0-1 1,1 1-1,-1 0 1,0-1-1,1 1 1,-1 0-1,0 0 1,0-1 0,1 1-1,-1 0 1,0 0-1,0 0 1,1 0-1,-1 0 1,0 0-1,0 0 1,0 0-1,0 0 1,0 1-7,1 0 0,0 0 1,-1 0-1,1 0 0,0 0 0,0 0 0,0 0 1,0 0-1,0 0 0,0 0 0,0 0 0,0 0 0,0 0 1,0 0-1,0 0 0,1 0 0,-1 0 0,0 0 1,1 0-1,-1 0 0,1 0 0,-1 0 0,1-1 1,-1 1-1,2 1 0,3 2-55,1 0-1,0 0 1,-1-1-1,2 1 1,-1-2 0,0 1-1,0 0 1,1-1-1,0-1 1,-1 1-1,8 0 1,78 6-3511,-10-7-3899,-47-3 1050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8936,'0'0'8670,"11"0"-7613,4 0-770,0 0 0,0 0-1,0-1 1,0-1 0,0-1 0,0 0 0,0-1 0,-1 0-1,0-1 1,23-12 0,13-24 354,-48 39-594,0 0 1,0 0-1,0 0 0,0-1 0,0 1 0,0-1 0,-1 1 1,1-1-1,-1 0 0,0 0 0,0 1 0,0-1 0,0 0 1,0 0-1,-1 0 0,1 0 0,-1 0 0,0-5 0,0 8-36,0-1 0,-1 0 0,0 0 0,1 1 0,-1-1 0,1 1 0,-1-1 0,0 0 0,1 1-1,-1-1 1,0 1 0,0-1 0,0 1 0,1 0 0,-1-1 0,0 1 0,0 0 0,0 0 0,0-1 0,0 1-1,1 0 1,-1 0 0,0 0 0,0 0 0,0 0 0,0 0 0,0 0 0,-1 1 0,-27 2-98,18 1 72,1 0-1,0 1 1,0 0 0,1 0 0,-1 1-1,1 0 1,0 1 0,1 0-1,0 0 1,-10 11 0,13-14 10,0 2 0,1-1 0,-1 0 0,1 1 1,0 0-1,1 0 0,-1 0 0,1 0 0,0 1 0,1-1 0,-1 1 0,1 0 1,1 0-1,-1-1 0,1 1 0,0 14 0,1-19-1,0 0 0,1-1 1,0 1-1,-1 0 0,1-1 0,0 1 0,0-1 0,0 1 0,0-1 1,0 1-1,0-1 0,0 0 0,1 0 0,-1 0 0,0 1 0,1-1 1,-1 0-1,1 0 0,-1-1 0,1 1 0,0 0 0,-1 0 0,1-1 1,0 1-1,-1-1 0,1 0 0,0 1 0,3-1 0,59 1 74,-50-2-46,13-2 0,1-1 0,-1-1 0,0-2 0,0-1-1,-1-1 1,0-1 0,0-1 0,-1-2 0,38-25 0,-82 77-492,16-36 485,1 0 1,0 0-1,0 1 0,1-1 1,-1 1-1,1-1 0,-1 1 1,1 0-1,0 0 0,0-1 1,1 1-1,-1 0 0,1 0 1,0 0-1,0 0 0,0 0 1,0-1-1,2 7 0,-1-7-43,1-1-1,-1 1 1,1 0-1,0-1 1,-1 0-1,1 1 1,0-1-1,1 0 1,-1 0-1,0 0 1,1 0-1,-1 0 1,1 0-1,-1-1 0,1 1 1,0-1-1,-1 0 1,1 0-1,0 0 1,0 0-1,0-1 1,0 1-1,0-1 1,4 1-1,32 1-3138,-12-5-2031,5-8-5783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50 9737,'-3'0'2114,"-1"0"3203,4-2-3843,17-5-770,0-2-512,9 3 33,4-3-161,0 4-96,5-1 64,-3 3 0,-8 0-64,-3 3-64,-5 0-545,-6 0-1089,-7 0-384,-3 5-5285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6534,'0'0'11851,"60"6"-10986,-25-11-609,1-3-256,-1 4-64,1-1-1121,-10 1-1441,-6 0-1826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1409,'0'0'9652,"6"-8"-6972,0 2-2242,0-1 1,0 1-1,0 0 1,1 0-1,-1 1 0,2 0 1,-1 0-1,0 0 0,1 1 1,0 0-1,0 1 1,0 0-1,0 0 0,1 1 1,-1 0-1,10-1 0,-13 2-407,0 1-1,0 0 0,-1 0 0,1 0 0,0 1 0,0-1 0,0 1 1,9 3-1,-13-3-38,0 0 0,0-1 1,0 1-1,0 0 0,0 0 1,0 0-1,0 0 1,0 0-1,0 0 0,0 0 1,-1 0-1,1 0 0,0 0 1,-1 0-1,1 0 0,-1 1 1,1-1-1,-1 0 0,0 0 1,1 1-1,-1-1 1,0 0-1,0 1 0,0-1 1,0 0-1,0 1 0,0-1 1,0 0-1,-1 1 0,1-1 1,0 0-1,-1 0 1,1 1-1,-1-1 0,1 0 1,-1 0-1,1 0 0,-3 2 1,0 4 39,-1-1 1,-1 0-1,1 0 1,-1 0-1,0-1 1,-1 1-1,1-1 1,-1 0-1,0-1 1,-10 6-1,8-4 49,0 0 1,0 0-1,1 1 0,-14 14 0,21-21-87,0 1-1,0-1 1,0 1-1,0-1 1,0 0-1,1 1 1,-1-1-1,0 1 1,0-1-1,0 0 1,1 1-1,-1-1 1,0 0-1,0 1 1,1-1-1,-1 0 1,0 0-1,1 1 1,-1-1-1,0 0 1,1 0-1,-1 1 1,0-1-1,1 0 1,-1 0-1,1 0 1,-1 0-1,1 1 1,-1-1-1,0 0 1,1 0-1,-1 0 1,1 0-1,-1 0 1,1 0 0,24 5 44,-19-4-19,10 2 27,0 0-36,0 0 1,27 11-1,-40-14-41,-2 0 0,1 1 0,0 0 0,0-1 0,0 1 0,0 0 0,0 0-1,0 0 1,-1 0 0,1 1 0,-1-1 0,1 0 0,-1 1 0,1-1 0,-1 1 0,0-1 0,1 1 0,-1 0 0,0 0 0,0-1-1,0 1 1,0 0 0,-1 0 0,1 0 0,-1 0 0,1 0 0,-1 0 0,1 0 0,-1 0 0,0 3 0,-1-2 71,0 0 0,-1-1 0,1 1 0,-1 0 0,1-1 0,-1 1 0,0-1 0,0 0 1,0 0-1,0 0 0,-1 0 0,1 0 0,0 0 0,-1 0 0,0-1 0,1 1 0,-1-1 0,-4 2 0,-56 19 1631,54-19-1434,3-1-149,-1 0 0,1 0-1,-1-1 1,0 0 0,0 0 0,1-1 0,-1 1 0,0-1 0,0-1-1,-9-1 1,16 2-190,-1-1-1,1 1 1,0 0 0,0-1-1,-1 1 1,1-1-1,0 1 1,0-1-1,0 1 1,0 0 0,0-1-1,-1 1 1,1-1-1,0 1 1,0-1 0,0 1-1,0-1 1,0 1-1,0-1 1,1 1-1,-1-1 1,0 1 0,0 0-1,0-1 1,0 1-1,0-1 1,1 1 0,-1-1-1,0 1 1,0 0-1,1-1 1,-1 1-1,0-1 1,1 1 0,-1 0-1,0 0 1,1-1-1,13-14-4230,-14 14 4230,20-18-6559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12556,'0'0'8424,"62"5"-8232,-28-5-96,3-1-448,2-6-1410,-1 1-1249,-3-2-320,-7-1-2530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15086,'0'0'8360,"62"5"-8296,-34-2 0,1 1-32,-5-2-224,-5 1-1409,-2 0-1698,-6-1-1986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10025,'0'0'6433,"7"-8"-5280,-3 3-1085,0 1-1,-1 0 0,1 0 1,1 0-1,-1 0 0,1 1 1,-1 0-1,1 0 0,0 0 1,0 0-1,0 1 0,0 0 1,1 0-1,-1 0 0,1 1 0,-1 0 1,11-1-1,6 0-57,-11 1-13,1 0 0,-1 1-1,0 0 1,1 0 0,-1 1 0,0 1-1,15 3 1,-25-4 17,0 0 1,0-1-1,0 1 1,0 0-1,0 0 0,0 0 1,-1 0-1,1 0 0,0 0 1,-1 0-1,1 0 0,0 0 1,-1 0-1,1 0 0,-1 0 1,0 0-1,1 1 1,-1-1-1,0 0 0,0 0 1,0 0-1,1 1 0,-1-1 1,-1 0-1,1 0 0,0 1 1,0-1-1,0 0 0,-1 0 1,1 0-1,0 1 1,-1-1-1,1 0 0,-1 0 1,0 0-1,1 0 0,-1 0 1,0 0-1,1 0 0,-2 1 1,-31 42 870,-62 41 102,95-85-988,0 1-1,-1-1 1,1 0 0,-1 1-1,1-1 1,0 1 0,-1-1-1,1 1 1,0-1 0,0 0-1,-1 1 1,1-1 0,0 1-1,0-1 1,0 1 0,0-1-1,0 1 1,0-1 0,-1 1-1,1-1 1,0 1 0,0-1-1,0 1 1,1-1 0,-1 1-1,0-1 1,0 1 0,0-1-1,0 1 1,0-1 0,1 1-1,-1-1 1,0 1 0,0-1-1,1 1 1,-1-1 0,0 1-1,1-1 1,-1 0 0,0 1-1,1-1 1,-1 0 0,1 1-1,-1-1 1,1 0 0,-1 0-1,0 1 1,1-1 0,-1 0-1,1 0 1,-1 0 0,1 0-1,-1 0 1,1 1 0,-1-1-1,1 0 1,-1 0 0,1 0-1,0 0 1,-1-1 0,1 1-1,42 2-49,-36-2-18,24 0-558,47-2-3812,-41-6-413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66 4933,'-1'0'368,"0"0"1,0 0 0,0-1 0,0 1 0,0 0 0,0 0-1,0 0 1,0-1 0,0 1 0,0 0 0,0-1 0,1 1-1,-1-1 1,0 1 0,0-1 0,0 0 0,0 1-1,1-1 1,-1 0 0,0 1 0,0-1 0,1 0 0,-1 0-1,1 0 1,-1-1 0,0 1-181,1 0 0,0 0 0,-1-1 0,1 1 0,0 0 0,0-1 0,0 1 0,0 0 0,0-1 0,0 1 0,0 0 0,1-1 0,-1 1 0,0 0 0,1 0 0,-1-1 0,1 1 0,-1 0 0,1 0 0,0 0 0,0-2 0,1 1-124,-1 0 1,1 1-1,0-1 0,0 0 1,-1 1-1,1-1 1,0 1-1,1-1 1,-1 1-1,0 0 1,0 0-1,0 0 0,1 0 1,-1 0-1,0 1 1,1-1-1,-1 1 1,1-1-1,-1 1 1,1 0-1,-1 0 0,1 0 1,-1 0-1,5 1 1,-6 0-71,1-1 1,-1 1-1,1-1 0,-1 1 1,0-1-1,1 1 1,-1 0-1,0 0 1,1-1-1,-1 1 0,0 0 1,0 0-1,0 0 1,0 1-1,0-1 1,0 0-1,0 0 0,0 0 1,0 1-1,0-1 1,-1 0-1,1 1 1,-1-1-1,1 1 0,-1-1 1,1 1-1,-1-1 1,0 1-1,0-1 1,0 1-1,0-1 0,0 1 1,0-1-1,0 1 1,0-1-1,-1 1 1,1-1-1,0 1 0,-1-1 1,-1 3-1,0 2 83,-1-1 1,0 0-1,-1 1 0,1-1 0,-1 0 0,0-1 0,0 1 0,-1-1 0,0 1 0,-5 3 1,-58 39 937,54-38-749,-22 10 183,79-18-711,-33-1 267,-1 0-1,1 1 1,-1 1-1,1-1 0,-1 1 1,16 6-1,-23-8-17,0 1 0,-1 0 0,1 0 0,0 0-1,0 0 1,0 0 0,0 0 0,-1 0 0,1 1-1,-1-1 1,1 1 0,-1-1 0,1 1 0,-1-1 0,0 1-1,0 0 1,0 0 0,0 0 0,0 0 0,0 0-1,0 0 1,-1 0 0,1 0 0,-1 0 0,1 0 0,-1 0-1,0 0 1,0 0 0,0 0 0,0 0 0,0 0-1,0 0 1,-1 0 0,1 0 0,-1 1 0,1-1 0,-2 2-1,0 0 82,0-1-1,-1 1 0,1-1 0,-1 1 0,0-1 0,0 0 0,0 0 1,0 0-1,0-1 0,-1 1 0,1-1 0,-1 0 0,0 0 0,1 0 1,-1 0-1,0-1 0,0 1 0,0-1 0,-5 1 0,-6 1 285,0 0 0,0 0 0,0-1-1,-16-1 1,13-3-791,24-4-3210,31-6-4798,-36 11 8100,20-5-6123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11979,'0'0'7399,"61"-18"-7335,-34 17-32,-7 1-1313,2 0-609,1 0-384,-3 0-737,1 0-2722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7015,'0'0'6336,"8"-7"-5033,-7 6-1263,42-32 1274,-40 32-1263,-1 0 0,1-1 0,0 1 0,0 0 0,-1 0 0,1 0 0,0 1 0,0-1 0,0 1 0,0-1 0,0 1 0,0 0 0,0 0 0,0 1 1,0-1-1,-1 0 0,1 1 0,0 0 0,0 0 0,0 0 0,4 2 0,-5-2-47,-1 1 1,1 0-1,-1 0 1,1 0-1,-1 0 0,0 1 1,0-1-1,0 0 1,0 0-1,0 1 1,0-1-1,-1 0 1,1 1-1,-1-1 0,0 1 1,1-1-1,-1 1 1,0-1-1,0 0 1,-1 5-1,0-1 82,1 0 0,-1 0-1,0 0 1,0 0 0,-1-1-1,0 1 1,0 0 0,-3 5 0,-4 1 283,0 1 1,-1-2 0,-16 16 0,-16 17 713,42-43-1081,-1-1 0,1 0 0,0 1-1,-1-1 1,1 1 0,0-1 0,0 1 0,-1-1 0,1 1-1,0-1 1,0 0 0,0 1 0,-1 0 0,1-1 0,0 1-1,0-1 1,0 1 0,0-1 0,0 1 0,0-1 0,0 1 0,0-1-1,0 1 1,0-1 0,1 1 0,-1-1 0,0 1 0,0-1-1,0 1 1,1-1 0,-1 1 0,0-1 0,0 1 0,1-1-1,-1 0 1,0 1 0,1-1 0,-1 0 0,1 1 0,-1-1-1,0 0 1,1 1 0,-1-1 0,1 0 0,-1 0 0,1 1-1,-1-1 1,1 0 0,-1 0 0,1 0 0,-1 0 0,1 0-1,-1 0 1,1 0 0,-1 0 0,1 0 0,-1 0 0,1 0-1,-1 0 1,1 0 0,0 0 0,47 0 29,-34-1-5,-6 1-44,22 1-1937,0-2 0,47-8 0,-23-3-4787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11179,'0'0'6406,"46"0"-6374,-21 0 0,3 0-32,-8 0-449,6-2-1376,-13-5-1763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0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13293,'0'0'4580,"56"-16"-3972,-20 8-511,5 2-65,4 0-1634,1-4-2626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89 8360,'0'0'3011,"5"-9"-1645,-1 3-1135,-1 1 0,1-1-1,1 1 1,-1-1-1,1 1 1,0 1-1,0-1 1,0 1-1,1 0 1,-1 0 0,1 0-1,0 1 1,0 0-1,1 0 1,-1 0-1,0 1 1,1 0 0,0 0-1,-1 1 1,11-1-1,-15 1-213,-1 1-1,0 0 0,0 0 0,1 1 1,-1-1-1,0 0 0,1 0 0,-1 0 0,0 1 1,0-1-1,1 1 0,-1-1 0,0 1 1,0 0-1,0-1 0,0 1 0,0 0 1,0 0-1,0-1 0,0 1 0,0 0 1,0 0-1,0 0 0,-1 0 0,1 0 1,1 2-1,-2 0-15,1-1 0,-1 1 0,1-1 0,-1 0 0,0 1 0,0-1-1,0 1 1,0-1 0,0 1 0,-1-1 0,1 1 0,-1-1 0,0 0 0,1 1 0,-2 1 0,-3 4 110,1-1 1,-1 0-1,-1 0 1,1-1-1,-1 1 1,0-1-1,-1-1 0,1 1 1,-1-1-1,0 0 1,-1-1-1,-10 6 0,-36 27 358,54-36-472,0-1 0,0 0 0,-1 1 0,1-1 0,0 0 0,0 0 0,0 1 0,0-1 0,0 0 0,0 1 0,0-1 0,0 0 0,0 1 1,0-1-1,0 0 0,1 0 0,-1 1 0,0-1 0,0 0 0,0 1 0,0-1 0,0 0 0,0 0 0,1 1 0,-1-1 0,0 0 1,0 0-1,0 1 0,1-1 0,-1 0 0,0 0 0,0 0 0,1 0 0,-1 1 0,0-1 0,0 0 0,1 0 0,-1 0 0,0 0 0,1 0 1,-1 0-1,0 0 0,0 0 0,1 0 0,-1 0 0,0 0 0,1 0 0,-1 0 0,0 0 0,1 0 0,-1 0 0,29 6 222,-17-3-168,-4 0-57,0 0 0,0 1 0,0 0 0,-1 1 0,0-1 0,1 1 0,-2 1 0,10 9 0,-14-14 0,0 1-1,0-1 1,0 1 0,-1 0-1,1 0 1,0 0-1,-1 0 1,0 0 0,0 0-1,1 0 1,-1 1-1,0-1 1,-1 0 0,1 1-1,0-1 1,-1 0-1,1 1 1,-1-1 0,0 1-1,0-1 1,0 1-1,0-1 1,0 1 0,0-1-1,-1 0 1,1 1 0,-1-1-1,0 1 1,0-1-1,0 0 1,0 0 0,0 1-1,0-1 1,-2 2-1,0 0 49,-1-1 0,0 1 0,0-1 0,0 0 0,-1 0 0,1-1 0,-1 1 0,1-1 0,-1 0 0,0 0 0,0-1 0,0 1-1,0-1 1,-7 1 0,-10 0 202,0 0 1,-24-3-1,21 1-266,20-2-1697,11-4 387,9-3-1574,10-4-2465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8232,'-9'0'1409,"7"0"833,-2 0 321,4 1-1570,0 1-417,11-2 129,-1 0 288,6 0-128,-2 0-481,2 0-256,-3 0-96,4 2-32,-6 2-224,-3 1-1025,3-2-1186,-3-3-607,1 0-2308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8008,'0'0'10062,"-6"12"-9885,-16 27-82,-3 3 719,-31 76 1,55-116-771,0 1 0,1-1-1,-1 1 1,1-1 0,-1 1 0,1 0 0,0-1 0,0 1 0,0-1 0,0 1-1,0 0 1,1-1 0,-1 1 0,1-1 0,0 1 0,-1-1 0,1 1-1,0-1 1,1 0 0,-1 1 0,0-1 0,1 0 0,-1 0 0,1 0 0,0 0-1,-1 0 1,1 0 0,0-1 0,0 1 0,0 0 0,0-1 0,1 0-1,-1 1 1,0-1 0,1 0 0,-1 0 0,1 0 0,4 0 0,51 12-1142,-6-10-3823,-42-4 1846,-4-1-1473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3011,'0'0'13084,"-2"10"-12838,-9 36-161,3-17-103,1 1 0,2 0 1,0 1-1,2-1 0,2 47 0,8-55-1792,4-13-2230,6-4-6205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8680,'0'0'13965,"56"3"-13452,-20-3-385,-4 0-96,8-2-769,-5 1-2370,-3-2-4452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10025,'0'0'7015,"81"-2"-6887,-40 2-128,2 0 32,-2 0-64,-4 0-993,-7 0-64,-4 0-192,-18 0-801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3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11403,'0'0'3651,"50"-11"-2946,-23 5-193,8 0-448,4 2-32,-1 0-1153,-3-1-3459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8648,'0'0'4260,"12"0"-3363,8 0-481,4-2-287,8 1-97,4-1-32,-1 0-545,-5 1-704,-6-3-1025,-5 3-1121,-13-2-2115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9993,'0'0'5798,"46"1"-5061,-14-4-577,4 0-96,-1 2-577,0-2-2241,1 1-1186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64 9097,'0'0'3688,"11"-9"-1915,-3 3-1493,0 0 1,0 0-1,1 1 1,0 0-1,0 1 1,0-1-1,0 2 1,1-1-1,0 1 0,0 1 1,-1 0-1,15-1 1,-22 3-264,1 0 0,-1 0 0,1 0 0,-1 0 0,1 1 0,-1-1 0,0 1 0,1 0 0,-1 0 0,0-1 0,4 4 0,-5-4-22,-1 1 0,1-1 0,0 1 0,-1 0 0,1 0 0,-1-1 0,1 1 0,-1 0 0,0 0 0,1 0 0,-1-1 0,0 1 0,0 0 0,1 0 0,-1 0 0,0 0 1,0 0-1,0 0 0,0-1 0,0 1 0,0 0 0,0 0 0,0 0 0,-1 0 0,1 0 0,0 0 0,-1-1 0,1 1 0,0 0 0,-1 0 0,1 0 0,-1-1 0,1 1 0,-1 0 0,1-1 0,-1 1 0,0 0 1,0 0-1,-10 10 83,0-1 0,-1 0 0,0-1 0,0-1 0,-1 0 0,0 0 0,-18 7 0,-16 10 130,38-20-124,-5 4-194,15-5 29,10-3 71,9 1 117,1 0 0,35 8 0,-50-8-132,-1-1-1,0 1 0,1 0 0,-1 0 1,0 0-1,0 1 0,0-1 0,0 1 1,-1 0-1,1 1 0,-1-1 0,0 1 0,0 0 1,0 0-1,5 7 0,-8-9 16,0 0 0,0 0-1,0 0 1,0 0 0,0 0-1,-1 0 1,1 0 0,-1 0-1,1 0 1,-1 0 0,0 1-1,1-1 1,-1 0 0,0 0-1,-1 1 1,1-1 0,0 0 0,-1 0-1,1 0 1,-1 1 0,0-1-1,1 0 1,-3 3 0,0-2 121,1 1 0,-1-1 0,0 1 1,-1-1-1,1 0 0,0 0 0,-1 0 1,0-1-1,0 1 0,0-1 0,-4 2 0,-5 2 235,0-1 0,0 0 0,-1-1-1,0-1 1,0 0 0,-20 1-1,30-4-337,-1 1-4,1-1-1,-1 0 1,0 0-1,1 0 1,-1-1-1,1 0 1,-1 0-1,-4-1 1,8 1-118,0 1 1,0-1-1,0 0 1,0 0-1,0 0 1,0 0-1,1 0 1,-1 0-1,0 0 1,1 0-1,-1 0 1,0 0-1,1 0 1,-1-1-1,1 1 1,0 0-1,-1 0 1,1-1-1,0 1 1,0 0-1,0 0 1,0-1-1,0 1 1,0 0-1,0 0 1,0-1-1,0 1 1,1 0-1,-1 0 1,0-1-1,1 1 1,-1 0-1,1 0 1,-1 0-1,2-2 1,11-21-3811,5-2-2316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13613,'0'0'5733,"62"-5"-5284,-38 5-321,8-1-96,1 1-32,3 0-1185,-1-3-1634,-10 0-416,-1-3-2755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5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11050,'0'0'8141,"-8"12"-7970,5-9-181,-35 59 175,36-60-165,1 1 0,-1 0 0,1 0 0,0 0 0,0 0 0,0 0 0,0 0 0,0 0 0,1 0 0,-1 0 0,1 0 0,0 0 0,0 0 0,0 1 0,0-1 0,1 0 0,-1 0 0,1 0 0,0 0 0,0 0 0,0 0 0,0 0 0,2 4 0,-1-5-61,0-1 1,0 1-1,0-1 0,0 1 0,0-1 0,1 0 0,-1 0 1,0 0-1,0 0 0,1 0 0,-1 0 0,1-1 0,-1 1 1,5 0-1,36-2-5070,-18-2-271</inkml:trace>
  <inkml:trace contextRef="#ctx0" brushRef="#br0" timeOffset="1">192 39 8616,'0'0'7303,"-50"24"-6022,35-4-320,6 6-320,3 4-193,6-2-256,0 6-192,4-4-64,12 0-768,5-6-1379,0-9-863,3-9-3685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1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10570,'0'0'7911,"76"-42"-7142,-35 35-384,0 1-225,-1 1-160,1 2 32,-8 3 0,-3 0-32,-5 0-32,-7 0-96,5 3-961,-7-3-1826,1 0-2050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6951,'0'0'13677,"82"-21"-13229,-31 8-224,5 4-160,5 1-64,1 1-32,3 2-64,-1-2-801,-6-2-1665,-8-8-2467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90 5029,'-1'0'373,"-1"-1"0,1 1 0,0-1 0,-1 1 1,1-1-1,0 1 0,0-1 0,0 0 0,-1 0 0,1 0 1,0 1-1,0-1 0,0 0 0,0 0 0,0 0 0,0-1 1,1 1-1,-1 0 0,-1-2 0,2 1-167,0 1 0,-1 0 1,1 0-1,0-1 0,0 1 0,0 0 0,0 0 1,1-1-1,-1 1 0,0 0 0,0 0 0,1-1 0,-1 1 1,1 0-1,-1 0 0,1 0 0,1-2 0,0-1-21,1 1-1,0-1 1,0 1-1,0 0 1,1 0-1,-1 0 1,1 1-1,-1-1 1,1 1-1,0 0 1,5-3-1,-4 3-128,0 0-1,0 1 0,1-1 0,-1 1 0,1 0 0,-1 0 1,1 1-1,-1 0 0,1 0 0,-1 0 0,1 0 0,-1 1 1,1 0-1,-1 0 0,6 3 0,-8-3-58,0 1 0,0 0-1,0 0 1,0 0 0,0 0-1,0 0 1,-1 1 0,1-1 0,-1 1-1,0 0 1,0 0 0,0 0 0,0 0-1,0 0 1,-1 0 0,1 0-1,-1 1 1,0-1 0,0 0 0,0 1-1,0-1 1,-1 1 0,0-1-1,1 6 1,-1-4 17,1-1 0,-1 1 0,0 0 0,-1 0 1,1 0-1,-1 0 0,0 0 0,0 0 0,0-1 0,-1 1 0,0 0 0,1-1 0,-2 1 0,-3 5 0,1-3 44,-1-1 0,-1 1-1,1-1 1,-1-1 0,0 1-1,0-1 1,-9 5 0,15-10-94,1 1 1,0-1-1,0 1 1,-1-1-1,1 1 1,0 0 0,0-1-1,0 1 1,0-1-1,0 1 1,-1-1-1,1 1 1,0 0-1,0-1 1,1 1-1,-1-1 1,0 1-1,0-1 1,0 1-1,0 0 1,0-1 0,1 1-1,-1-1 1,0 1-1,0-1 1,1 1-1,-1-1 1,0 1-1,1-1 1,-1 1-1,1-1 1,-1 0-1,1 1 1,-1-1-1,0 0 1,1 1 0,-1-1-1,1 0 1,0 0-1,-1 1 1,1-1-1,-1 0 1,1 0-1,29 19 22,-28-17-34,8 3 27,-1 1 0,-1 1 0,1 0 0,-1 0 0,11 12 0,-18-18 57,0 0-1,0 0 0,0 0 1,0 0-1,-1 0 1,1 0-1,0 0 0,0 1 1,-1-1-1,1 0 0,0 0 1,-1 1-1,0-1 1,1 0-1,-1 0 0,0 1 1,1-1-1,-1 1 1,0-1-1,0 0 0,0 1 1,0-1-1,0 0 0,-1 1 1,1-1-1,0 0 1,-1 1-1,1-1 0,-1 0 1,1 1-1,-1-1 1,1 0-1,-1 0 0,0 0 1,0 0-1,0 1 0,0-1 1,0 0-1,0-1 1,0 1-1,0 0 0,0 0 1,0 0-1,0 0 1,0-1-1,-1 1 0,1-1 1,0 1-1,0-1 0,-1 1 1,1-1-1,0 0 1,-1 0-1,-1 1 0,-11 3 316,-1 0-1,0-1 1,0 0 0,0-1-1,-1-1 1,1-1-1,0 0 1,-25-3-1,22-3-974,25 4-3742,28 1-4662,-16 2 1020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14990,'0'0'10976,"10"-8"-10704,255-240-784,-265 247 501,0 1 0,0 0 0,0-1 0,0 1 0,1-1 0,-1 1 0,0 0 0,0-1 0,1 1 0,-1 0 0,0-1 0,1 1 0,-1 0 0,0-1 0,1 1 0,-1 0 0,1 0 0,-1-1 0,0 1 0,1 0 1,-1 0-1,1 0 0,-1 0 0,0 0 0,1 0 0,-1-1 0,1 1 0,-1 0 0,1 0 0,-1 0 0,1 0 0,-1 1 0,0-1 0,1 0 0,-1 0 0,1 0 0,-1 0 0,1 0 0,-1 0 0,1 1 0,-2 20-271,-15 30 186,0-12 149,9-24 65,1-1 1,0 1-1,1 0 1,1 1 0,1-1-1,0 1 1,0 0 0,2-1-1,0 21 1,6-21-1238,5-12-2898,2-4-5966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12011,'0'0'5349,"54"1"-5156,-26-1-129,3 0-1089,-1-2-1025,0-2-417,-6-3-1761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 10666,'0'0'5258,"-11"-2"-4991,7 1-257,0 0-1,0 0 0,-1 1 0,1 0 1,-1-1-1,1 1 0,0 1 0,-1-1 0,1 1 1,0-1-1,-1 1 0,1 1 0,0-1 1,0 1-1,0-1 0,0 1 0,0 0 1,0 0-1,1 1 0,-1-1 0,1 1 1,-1 0-1,1 0 0,0 0 0,-5 6 1,-2 3 13,1 0 1,1 1-1,0 0 1,-12 24-1,18-32-11,0 0-1,0 0 0,0 0 0,1 0 1,-1 0-1,1 1 0,0-1 0,1 0 1,-1 1-1,1-1 0,0 0 0,1 1 1,-1-1-1,1 0 0,0 1 0,0-1 1,3 5-1,-2-7 15,-1-1 0,1 1 0,0-1 0,0 0 0,1 0 0,-1 0 0,0 0 0,1 0 0,-1-1 0,1 1 0,0-1 0,-1 1 0,1-1 0,0 0 0,0 0 0,0 0 0,0 0 0,0-1 0,0 0 0,0 1 0,0-1 0,0 0 0,0 0 0,3-1 0,1 1 188,0 0-1,1-1 0,-1 0 0,0-1 0,0 0 0,0 0 0,0 0 0,-1-1 0,8-3 0,-5-1 83,1 0 0,-1 0 0,-1 0 0,1-1 0,-1-1 0,12-15 0,-17 19-254,1 0 1,-1 0-1,0 0 0,0-1 1,0 1-1,-1-1 0,0 0 1,0 0-1,0 1 0,-1-1 0,0 0 1,0-1-1,-1 1 0,1-7 1,-2 11-91,1 1-1,-1-1 1,1 1 0,-1-1 0,0 1 0,0-1 0,0 1 0,1-1-1,-2 1 1,1 0 0,0 0 0,0-1 0,0 1 0,0 0 0,-1 0 0,1 0-1,0 0 1,-1 0 0,1 1 0,-1-1 0,1 0 0,-1 1 0,0-1-1,1 1 1,-1-1 0,1 1 0,-1 0 0,0 0 0,1 0 0,-1 0 0,0 0-1,1 0 1,-1 0 0,-2 1 0,0-1-410,0 0 0,1 1 1,-1-1-1,0 1 0,0 0 0,1 0 0,-1 0 0,1 1 1,-1-1-1,1 1 0,0 0 0,-1 0 0,1 0 0,-4 4 1,-3 13-2875,7-1-1098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6150,'0'0'12299,"62"-39"-12267,-34 39 1,-6 0-33,2 0-65,-5 5-703,-2-4-930,-12-1-864</inkml:trace>
  <inkml:trace contextRef="#ctx0" brushRef="#br0" timeOffset="1">1 86 512,'0'0'15823,"63"4"-14061,-27-10-833,1-1-609,8 3-288,-4 3-32,-4-3-672,-1-1-2948,-8-4-3811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4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10186,'0'0'9801,"59"-17"-9513,-8 17-128,5 0-128,6 0 0,3 1-128,2 4-1089,-3 0-673,-1-5-704,-9 0-961,-2-4-2979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2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 4516,'0'0'3561,"-8"0"-1773,-4 0-1146,-30 1 5832,60-8-3852,40 2-2435,0 2 0,72 5 1,10 0-1316,-120-2 3,0-1 0,1 0 1,-1-2-1,0 0 1,22-8-1,-10-4-4502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 4452,'-50'0'5026,"18"0"3748,31-7-3689,0 5-4555,4 5-449,-1-1-102,0 0 1,0 0-1,1 0 1,-1 0-1,1-1 0,-1 1 1,1-1-1,0 0 0,-1 0 1,1 0-1,0 0 1,0 0-1,0-1 0,0 1 1,0-1-1,4 0 1,57 2 348,-48-3-242,20 3-43,-25-1-365,1 0 0,0-1 0,-1 0 0,1-1-1,17-3 1,-17-3-4119,-1-6-3247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11211,'0'0'11248,"12"-3"-11019,38-8-81,1 3 0,0 2 0,102 1-1,-13 1-6573,-119 1 1552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8616,'0'0'9380,"4"-2"-9284,6-1-92,0 1 0,0 0 0,0 0 0,0 2 0,1-1-1,-1 1 1,0 0 0,0 1 0,12 2 0,29 0-246,-21-2-313,36-2-3967,-55-1 1095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11563,'0'0'5189,"49"-7"-4677,-18 6-223,5 0-321,-4 1-449,7 0-1921,-7 0-1121,3-8-5606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50 9801,'0'0'6572,"6"-8"-6177,-3 4-382,1 1 0,-1-1 0,0 1 0,1 0 0,0 0 0,-1 0 0,1 1 0,0-1 0,1 1 0,-1 0-1,0 0 1,1 0 0,-1 1 0,1 0 0,-1 0 0,1 0 0,0 0 0,-1 1 0,1-1 0,7 2 0,-3-2-15,52 5 63,-60-4-64,1 0-1,-1 0 1,0 0 0,0 0-1,0 0 1,0 1-1,1-1 1,-1 0-1,0 1 1,0-1-1,0 1 1,0-1 0,0 1-1,0 0 1,0-1-1,0 1 1,0 0-1,0 0 1,0-1-1,-1 1 1,1 0 0,0 0-1,0 0 1,-1 0-1,1 0 1,-1 0-1,1 0 1,-1 1-1,1-1 1,-1 0 0,0 0-1,1 0 1,-1 0-1,0 1 1,0-1-1,0 0 1,0 0-1,0 0 1,0 0 0,0 1-1,-1 0 1,0 1 46,-1 0 0,0 0 1,0 0-1,0 0 1,0 0-1,0-1 0,-1 1 1,1-1-1,-1 0 0,0 0 1,0 1-1,1-2 1,-1 1-1,-1 0 0,-3 1 1,-57 23 710,47-20-627,17-6-131,0 0 1,0 0 0,0 0 0,1 0 0,-1 0 0,0 0 0,0 0 0,0 0-1,0 0 1,0 0 0,0 0 0,0 0 0,0 0 0,0 0 0,0 1-1,0-1 1,0 0 0,0 0 0,0 0 0,0 0 0,0 0 0,0 0 0,0 0-1,0 0 1,0 0 0,0 0 0,0 0 0,0 0 0,0 0 0,0 1 0,0-1-1,0 0 1,0 0 0,0 0 0,0 0 0,0 0 0,0 0 0,0 0 0,0 0-1,0 0 1,0 0 0,0 0 0,0 0 0,0 0 0,0 1 0,0-1-1,17 2 21,52 11 35,-66-13-103,1 1-1,-1 0 0,0 0 0,0 0 0,0 1 1,0-1-1,0 1 0,0 0 0,0 0 0,0 0 1,-1 0-1,1 0 0,-1 1 0,1-1 0,-1 1 1,0-1-1,0 1 0,2 3 0,-3-3 7,0-1 1,-1 1-1,1 0 0,0-1 0,-1 1 0,0 0 1,1 0-1,-1-1 0,0 1 0,-1 0 0,1 0 0,0 0 1,-1-1-1,1 1 0,-1 0 0,0-1 0,0 1 1,0-1-1,0 1 0,-2 2 0,-1 0 142,0 0-1,0 0 1,0 0-1,-1-1 1,1 0-1,-1 0 1,0 0-1,-10 5 1,-2 0 584,-1 0 0,0-2 0,0 0 0,0-1 1,-20 4-1,-32-4-484,69-6-1499,13-1-5008,2-3 1564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4132,'0'0'10997,"10"-7"-9881,-6 3-982,1-1 1,1 2 0,-1-1 0,0 0 0,1 1-1,0 0 1,0 1 0,0-1 0,0 1 0,0 0-1,0 1 1,1-1 0,-1 1 0,1 0 0,7 1-1,15-1 285,-8 0-281,-1 1 1,32 3-1,-48-2-134,0-1-1,0 1 1,0 0 0,-1 0-1,1 0 1,0 1 0,0-1 0,-1 1-1,1 0 1,-1 0 0,1 0-1,-1 0 1,0 1 0,0-1-1,0 1 1,0 0 0,0 0 0,-1 0-1,3 4 1,-4-4 79,1 0 0,-1 0 0,0 1 1,-1-1-1,1 0 0,0 1 0,-1-1 0,0 1 0,0-1 0,0 1 1,0-1-1,-1 1 0,1-1 0,-1 1 0,0-1 0,0 0 0,0 1 1,0-1-1,-1 0 0,-2 5 0,-5 8 271,-1 0 0,-21 25-1,5-6-400,14-18 61,2 1 0,-12 28-1,19-40-6,1 0-1,0 0 0,1 0 1,-1 0-1,1 1 0,0-1 1,1 1-1,-1-1 0,1 1 1,1-1-1,1 13 0,-1-16-3,0-1 0,1 1 0,-1 0 0,1-1 0,-1 1 0,1-1 0,0 0 0,0 1 0,0-1 0,0 0 0,1 0 1,-1 0-1,1-1 0,-1 1 0,1-1 0,-1 1 0,1-1 0,0 0 0,0 0 0,5 2 0,69 13 128,-52-11-91,-23-5-36,0 0 0,0 1 0,0-1 1,0 1-1,0 0 0,0-1 0,0 1 0,0 0 0,-1 0 0,1 0 0,0 1 0,-1-1 0,1 0 0,0 1 0,-1-1 0,0 1 0,1-1 1,-1 1-1,0 0 0,0-1 0,0 1 0,0 0 0,0 0 0,0 0 0,-1 0 0,1 0 0,-1 0 0,1 0 0,-1 0 0,1 2 1,-1 6 90,0 1 1,-1-1-1,0 1 1,-1-1-1,-3 11 1,-2 25 90,6-41-176,1 1-1,0 0 1,1-1-1,-1 1 0,1-1 1,0 1-1,0-1 1,1 1-1,0-1 1,4 10-1,-4-12-64,1 0 0,-1 1-1,1-1 1,-1 0 0,1-1 0,0 1 0,1 0-1,-1-1 1,0 0 0,1 0 0,-1 0 0,1 0 0,-1 0-1,1-1 1,8 3 0,-10-4-21,1 1 0,-1 0-1,0 0 1,1 0 0,-1 0 0,0 0-1,0 0 1,0 0 0,0 1 0,0-1 0,0 1-1,0 0 1,0 0 0,-1-1 0,1 1-1,0 0 1,-1 0 0,0 0 0,1 1 0,0 3-1,0 1 120,0 0-1,-1 0 1,0 0-1,-1 0 1,1 0-1,-2 7 1,1-5 59,-3 13 347,0-1 0,-2 0 1,0-1-1,-1 1 0,-2-1 1,0-1-1,0 1 0,-2-1 1,-1-1-1,0 0 0,-16 19 1,24-33-321,0 0 0,-1 0 1,0 0-1,1 0 0,-2-1 0,1 1 1,0-1-1,-1 0 0,1 0 1,-1-1-1,0 1 0,0-1 1,0 0-1,0 0 0,-1-1 1,-8 2-1,9-3-226,0 0 0,1 0 0,-1-1 0,0 1 1,0-1-1,1 0 0,-1-1 0,0 1 0,1-1 0,-1 0 0,1 0 0,0 0 1,0-1-1,0 0 0,0 1 0,0-1 0,0-1 0,-5-5 0,-17-29-6757,17 23 437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12844,'0'0'6759,"54"-9"-6920,-22 14 129,4 0-1153,5-1-769,-2-4-512,2 0-1410,-6 0-1793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1:4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 9257,'0'0'5589,"-9"-1"-5269,5 1-308,0-1-1,0 1 0,0 0 1,0 0-1,-1 0 0,1 1 0,0-1 1,0 1-1,0 0 0,0 0 1,1 1-1,-1-1 0,0 1 0,0 0 1,1-1-1,-1 2 0,1-1 1,-1 0-1,1 1 0,0 0 0,0-1 1,0 1-1,1 1 0,-1-1 1,-3 6-1,2-5 108,1 1-1,0-1 1,0 1-1,1-1 1,-1 1-1,1 0 1,0 0 0,0 0-1,0 0 1,1 0-1,0 1 1,0-1 0,0 0-1,1 11 1,0-13-83,1-1 0,0 1 0,-1-1 1,1 0-1,0 1 0,0-1 0,0 0 0,1 0 1,-1 1-1,1-1 0,-1 0 0,1 0 0,0 0 1,-1-1-1,1 1 0,0 0 0,0-1 0,0 1 1,1-1-1,-1 0 0,0 0 0,0 1 0,1-2 1,-1 1-1,1 0 0,-1 0 0,1-1 0,-1 1 1,1-1-1,-1 0 0,1 0 0,4 0 0,6 1 194,0-1 0,-1-1-1,1 0 1,0-1 0,0 0-1,-1-1 1,1 0 0,17-8-1,-23 8-95,0 0 0,0-1 0,0 1-1,-1-1 1,1-1 0,-1 0-1,0 0 1,0 0 0,0 0 0,-1-1-1,0 0 1,0 0 0,0 0 0,-1-1-1,4-8 1,-7 13-169,0 1-1,0 0 1,-1 0-1,1-1 1,-1 1-1,1 0 1,-1-1 0,0 1-1,0 0 1,1-1-1,-1 1 1,0 0-1,0-1 1,0 1 0,0-1-1,-1 1 1,1 0-1,0-1 1,-1 1-1,1 0 1,0-1-1,-1 1 1,0 0 0,1-1-1,-1 1 1,0 0-1,1 0 1,-1 0-1,0 0 1,0 0 0,0 0-1,0 0 1,0 0-1,0 0 1,-1 0-1,1 1 1,0-1 0,0 0-1,0 1 1,-1-1-1,1 1 1,0-1-1,-1 1 1,1 0-1,-1-1 1,0 1 0,-11-2-1556,0 0 0,1 1 0,-1 0 0,-15 2 0,13 0-1452,-24-1-6197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3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 9865,'-42'-3'5548,"28"1"-2061,31 1-2176,190 13 757,2 1-4285,-177-15-2385,2-6-3107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3:4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6086,'0'0'15444,"11"-5"-15300,15-2-126,-1 2-1,1 0 1,0 2 0,0 1 0,35 1 0,-19 3 8,-28-1-6,0 0 0,0-1 0,-1 0-1,1-1 1,0 0 0,21-6 0,-98 6 364,-147 29 1383,364-29-1740,-49-7 21,-62 4-31,-35 3-18,-13 0-9,-99 2 172,-136 18 1,237-18-498,7 1 53,21 1-152,34 2-95,154 12-2119,-259-14 1669,-24 1-5323,35-7-2400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2139 281 10378,'-2'-12'507,"1"4"-393,0 0 0,-1 1-1,0-1 1,0 1 0,0-1 0,-1 1 0,0 0-1,-1 0 1,0 1 0,0-1 0,0 1-1,-1-1 1,0 1 0,0 1 0,0-1 0,-1 1-1,0 0 1,-7-5 0,-13-6-87,-1 1 1,0 2-1,-1 0 1,0 2-1,-1 1 0,-54-11 1,4 7-31,-110-5 1,95 14 126,0 4-1,0 4 1,0 4 0,1 5 0,1 3-1,-94 29 1,135-29 53,0 2 1,2 3-1,0 1 0,1 3 1,2 2-1,0 2 0,2 2 0,1 2 1,1 1-1,2 2 0,2 3 1,-36 43-1,52-51-131,1 1-1,2 1 1,1 1 0,2 0 0,1 1 0,1 1-1,3 1 1,0-1 0,2 2 0,2-1 0,2 1-1,1 0 1,1 45 0,3-35-60,3 1-1,2-1 1,2 0-1,2-1 1,2 0-1,2 0 1,2-1-1,2-1 1,43 81-1,-46-101-34,0 0-1,2-2 1,0 0 0,2-1-1,0 0 1,1-2-1,1 0 1,1-1-1,1-1 1,0-2-1,1 0 1,1-1-1,0-1 1,1-1 0,0-1-1,1-2 1,0 0-1,52 9 1,-12-10 326,2-3-1,-1-3 1,1-3 0,-1-3 0,0-3-1,0-2 1,-1-4 0,0-2 0,-2-4 0,79-32-1,-40 7-46,-3-4 1,-1-5-1,-3-4 0,-3-4 0,122-103 0,-148 106-167,-2-3 0,83-100 0,-125 132-36,-1-1-1,-1-1 1,-1 0-1,-2-2 1,-1 0-1,-2-1 0,-2-1 1,15-56-1,-25 78-17,-1 0-1,0 0 0,-1-1 0,0 1 0,-1-1 1,-1 1-1,-4-27 0,3 33-10,0-1 0,-1 1-1,0 0 1,0 0 0,0 0 0,-1 0-1,0 1 1,0-1 0,0 1 0,-1 0-1,0 0 1,-1 1 0,1-1 0,-13-8-1,2 4-84,0 0 0,-2 2-1,1 0 1,-1 0-1,0 2 1,0 0-1,-1 1 1,0 1 0,-23-2-1,-16 1-1084,-101 4-1,107 4-473,0 2 0,-57 14 0,22 2-3196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1848 551 4965,'0'0'1932,"9"-8"-197,24-28 96,-32 35-1723,0 0 1,-1 0-1,1-1 0,0 1 1,-1-1-1,1 1 0,-1 0 0,1-1 1,-1 1-1,0-1 0,0 1 0,1-1 1,-1 1-1,0-1 0,-1 1 0,1-1 1,0 1-1,0-1 0,0 1 0,-1 0 1,1-1-1,-1 1 0,1-1 0,-1 1 1,0 0-1,0-1 0,1 1 0,-1 0 1,0 0-1,0 0 0,0 0 1,0 0-1,-2-2 0,-41-30 1008,38 29-841,-45-25 187,-1 1 0,-1 3 1,-84-27-1,-175-35-427,-590-91 899,896 177-930,-35-8-13,-1 3 0,0 1-1,-1 3 1,-80 4 0,122-2-6,0 0 0,0 0 0,0 0 0,0 0 1,0 0-1,-1 0 0,1 1 0,0-1 0,0 0 0,0 1 1,0-1-1,0 1 0,0-1 0,0 1 0,0-1 1,0 1-1,0 0 0,0-1 0,0 1 0,1 0 0,-1 0 1,0-1-1,0 1 0,1 0 0,-1 0 0,0 0 1,1 0-1,-1 0 0,1 0 0,0 0 0,-1 0 0,1 1 1,0-1-1,-1 0 0,1 0 0,0 0 0,0 0 1,0 0-1,0 2 0,1-1-106,0 1 1,0-1-1,0 0 0,0 0 0,0 0 1,0 1-1,1-1 0,-1-1 1,1 1-1,-1 0 0,1 0 1,0-1-1,0 1 0,0-1 0,0 1 1,0-1-1,4 2 0,3 2-607,1-2-1,0 1 0,0-1 1,0-1-1,1 1 0,-1-2 1,21 1-1,5-1-3606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83 6438,'0'0'2141,"3"-10"-518,0 3-1131,7-25 401,-7 2 2628,-7 29-3434,1 0 1,-1 0-1,1 1 1,-1 0-1,1-1 1,-1 1-1,1 0 1,-1 1 0,-5 0-1,-32 7-21,0 1 0,1 2-1,-42 18 1,-25 6 146,43-17-72,18-7-45,1 2 0,0 3 0,0 1-1,-49 27 1,91-42-99,0 0-1,0 0 0,0 0 1,1 0-1,-1 1 1,1-1-1,-1 1 1,1-1-1,0 1 0,0 0 1,0 0-1,0 0 1,1 0-1,-1 0 1,-1 5-1,3-6 5,0 0 0,-1-1-1,1 1 1,0 0 0,0 0 0,1 0-1,-1 0 1,0 0 0,0-1 0,1 1-1,-1 0 1,1 0 0,0-1 0,0 1 0,-1 0-1,1-1 1,0 1 0,0-1 0,0 1-1,1-1 1,-1 1 0,0-1 0,1 0-1,-1 1 1,0-1 0,1 0 0,-1 0 0,1 0-1,3 1 1,24 12 57,1-2 0,1-1-1,-1-1 1,44 7 0,-10-2-10,108 34-811,-57-15-3559,-23-5-4870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79 10282,'0'0'704,"8"-10"615,25-30 21,-31 37-1263,1 0 0,0 1 1,0 0-1,0-1 0,0 1 0,0 0 1,0 1-1,0-1 0,1 0 0,-1 1 1,0 0-1,1 0 0,0 0 0,-1 0 1,1 0-1,0 1 0,-1 0 0,1 0 1,0 0-1,-1 0 0,1 0 0,0 1 0,-1 0 1,1-1-1,-1 1 0,1 1 0,-1-1 1,1 0-1,-1 1 0,0 0 0,0 0 1,0 0-1,0 0 0,0 0 0,0 0 1,0 1-1,-1 0 0,1-1 0,-1 1 1,0 0-1,0 0 0,0 0 0,0 1 1,0-1-1,-1 0 0,1 1 0,-1-1 1,1 5-1,0-1-66,0-1 0,-1 1 0,0 0 0,0 0 0,-1-1 0,1 1 0,-1 0 0,-1 0 0,0 0 0,0-1 0,0 1 0,0 0 0,-1-1 0,0 1 0,-1-1 0,0 0 0,0 1 0,0-1 0,-5 7 0,-6 5 45,-1-1 0,-1-1 0,0 0 0,-27 20 0,21-18-7,-39 41 0,60-59-49,0 0-1,1 1 1,-1-1 0,1 1 0,-1-1 0,1 0 0,-1 1 0,1-1-1,-1 1 1,1-1 0,-1 1 0,1 0 0,-1-1 0,1 1-1,0-1 1,0 1 0,-1 0 0,1-1 0,0 1 0,0 0 0,0-1-1,-1 1 1,1 0 0,0-1 0,0 1 0,0 0 0,0-1 0,0 1-1,0 0 1,1-1 0,-1 1 0,0 0 0,0-1 0,0 1 0,1 0-1,-1-1 1,0 1 0,1-1 0,-1 1 0,0 0 0,1-1-1,-1 1 1,1-1 0,-1 1 0,1-1 0,-1 1 0,1-1 0,-1 0-1,1 1 1,0-1 0,-1 0 0,1 1 0,-1-1 0,1 0 0,0 0-1,-1 1 1,1-1 0,0 0 0,-1 0 0,1 0 0,0 0 0,-1 0-1,1 0 1,0 0 0,1 0 0,54-3 258,-49 2-186,15-2-11,-1 0 1,0-2-1,0-1 1,0 0-1,-1-1 0,0-2 1,21-11-1,-27 6-1083,-14 13 871,0 1-1,0-1 1,0 1 0,0 0 0,0-1 0,0 1 0,0-1-1,0 1 1,0-1 0,-1 1 0,1 0 0,0-1 0,0 1-1,0-1 1,-1 1 0,1 0 0,0-1 0,-1 1 0,1 0-1,0-1 1,0 1 0,-1 0 0,1-1 0,-1 1 0,1 0 0,0 0-1,-1-1 1,1 1 0,-1 0 0,-16-7-4963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6790,'0'0'10346,"64"-34"-9449,-23 30-513,11 2-320,4 2-160,4 0-1697,-2 0-1154,-4 0-2915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213 157 6502,'0'0'3657,"-10"-1"-1986,9 1-1642,-7-1 68,0 1 1,0 0 0,0 0-1,0 0 1,0 1 0,0 0 0,0 1-1,0 0 1,1 0 0,-1 0-1,-12 7 1,11-3-17,-1 0 0,1 1 0,0 0 0,1 0 0,-13 15 0,18-18 3,0 0 1,0 0-1,0 0 0,1 0 0,-1 1 0,1-1 0,0 1 0,1-1 0,-1 1 0,1 0 0,0 0 0,0-1 0,0 1 0,1 0 0,-1 6 0,2-9-69,-1-1 0,1 0 1,-1 0-1,1 1 0,0-1 0,-1 0 0,1 0 1,0 0-1,0 0 0,0 0 0,0 0 0,0 0 1,0 0-1,0-1 0,0 1 0,0 0 0,0 0 1,0-1-1,0 1 0,1-1 0,-1 1 0,0-1 1,1 0-1,-1 1 0,0-1 0,0 0 1,1 0-1,-1 0 0,0 0 0,1 0 0,0 0 1,50-3 954,-38-1-886,0-1 0,0 0-1,0-1 1,-1-1 0,0 0-1,0 0 1,-1-2 0,0 1-1,-1-1 1,1-1-1,-2 0 1,1-1 0,-2 0-1,14-20 1,-22 31-59,0-1 0,0 0 0,0 0 0,-1 0 0,1 0 0,0 0 0,-1 0-1,1 0 1,0 0 0,-1-1 0,1 1 0,-1 0 0,0 0 0,0 0 0,1-1 0,-1 1 0,0 0 0,0 0 0,0 0 0,0-1 0,0 1 0,0 0 0,0 0-1,-1-3 1,0 4-24,-1 0 0,1 0 0,0 0 0,0 0 0,0 0 0,0 0-1,0 0 1,-1 1 0,1-1 0,0 0 0,0 1 0,0-1 0,0 1 0,0-1-1,0 1 1,0-1 0,0 1 0,0 0 0,0 0 0,1-1 0,-1 1-1,0 0 1,0 0 0,1 0 0,-2 1 0,-10 10 5,1 0 0,0 1 0,-14 23 1,23-32 1,-1 1 0,0-1 0,1 1-1,0 0 1,0 0 0,0-1 0,1 1 0,0 0 0,0 0 0,0 1 0,0-1 0,1 0 0,0 0 0,0 0 0,0 0 0,2 6 0,-2-9 2,1-1-1,1 1 1,-1-1-1,0 1 1,0-1-1,0 0 1,1 0-1,-1 0 1,1 0-1,-1 0 1,1 0-1,-1 0 1,1 0-1,0 0 1,-1-1-1,1 1 1,0 0-1,-1-1 1,1 0-1,0 1 1,0-1-1,0 0 1,-1 0-1,1 0 1,2 0-1,48-5 160,-41 0-327,0 1-1,1-1 0,-2-1 0,1 0 1,-1 0-1,0-1 0,0-1 0,0 0 1,-1 0-1,-1 0 0,1-1 0,-1-1 0,-1 1 1,7-13-1,-7 11-690,0 0 0,-1 0 1,-1-1-1,0 0 0,-1 0 1,0 0-1,-1 0 0,3-14 0,-5-10-3827</inkml:trace>
  <inkml:trace contextRef="#ctx0" brushRef="#br0" timeOffset="1">457 0 4708,'0'0'225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12556,'-2'0'9149,"-10"10"-8107,-35 58-377,4 2 1,-61 132-1,98-187-862,7-7-4990,16-24-2230,0-9 151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 5605,'58'6'2008,"-57"-6"-1847,-1 0 0,1 0 0,-1 0 1,1 0-1,-1 0 0,1-1 1,0 1-1,-1 0 0,1 0 1,-1 0-1,1 0 0,-1-1 1,1 1-1,-1 0 0,1 0 1,-1-1-1,1 1 0,-1 0 1,1-1-1,-1 1 0,1 0 1,-1-1-1,0 1 0,1-1 1,-1 1-1,0-1 0,1 1 0,-1-2 1,-2 1 1418,-5 9-1480,-14 29 1070,-18 41 1,33-65-897,1 0 1,1 0-1,0 1 1,1 0-1,0 0 1,1 0 0,0 16-1,3-29-250,0 0 0,-1 0 0,1 0 0,0 0 0,0 0 0,0-1 0,0 1-1,-1 0 1,1-1 0,0 1 0,0 0 0,1-1 0,-1 1 0,0-1 0,0 0 0,0 1 0,0-1 0,0 0 0,0 1-1,0-1 1,1 0 0,-1 0 0,0 0 0,0 0 0,0 0 0,0-1 0,1 1 0,-1 0 0,0 0 0,0-1-1,2 0 1,42-8 792,-44 9-795,-1 0-98,1 0 0,-1 0 0,1 0 0,0 0 0,-1 0 0,1 0 1,-1 0-1,1 0 0,0 0 0,-1 0 0,1 0 0,-1 0 0,1 0 0,-1 0 1,1 1-1,0-1 0,-1 0 0,1 0 0,-1 1 0,1-1 0,-1 0 0,1 1 0,-1-1 1,0 1-1,1-1 0,-1 1 0,1-1 0,-1 0 0,0 1 0,1-1 0,-1 1 1,0 0-1,0-1 0,1 1 0,-1-1 0,0 1 0,0-1 0,0 1 0,0 0 1,0-1-1,0 1 0,1-1 0,-1 1 0,-1 0 0,1-1 0,0 1 0,0-1 1,0 1-1,-1 1 0,1-1-309,0 0 0,0 0 0,0 0 0,0 0 0,0 0 0,0 0 0,-1 0 0,1 0 0,-1 0 0,1 0 0,0 0 1,-1 0-1,0 0 0,1-1 0,-1 1 0,0 0 0,1 0 0,-1 0 0,0-1 0,0 1 0,1 0 0,-1-1 0,0 1 0,0-1 0,0 1 0,-2 0 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9161,'0'0'9342,"-5"9"-9129,-14 29 223,2 0-1,1 1 1,2 1-1,2 0 1,2 1-1,-8 57 1,17-93-395,1 0 0,0 0 0,0 0 1,0 0-1,0 0 0,1 0 1,-1-1-1,3 8 0,-3-11-26,1-1 0,-1 1-1,0-1 1,1 1 0,-1-1-1,0 1 1,0-1-1,1 0 1,-1 1 0,1-1-1,-1 1 1,0-1 0,1 0-1,-1 0 1,1 1 0,-1-1-1,1 0 1,-1 0 0,1 1-1,-1-1 1,1 0 0,-1 0-1,1 0 1,-1 0 0,1 0-1,-1 0 1,1 0-1,0 0 1,0 0 0,1 0 57,0-1-1,1 0 1,-1 0 0,0 0 0,0 0 0,0-1 0,0 1 0,0 0-1,0-1 1,3-3 0,135-136 526,-140 141-608,1-1 0,-1 1-1,0-1 1,1 1 0,-1-1 0,0 1 0,1-1 0,-1 1-1,1 0 1,-1-1 0,1 1 0,-1 0 0,1-1-1,-1 1 1,1 0 0,-1 0 0,1-1 0,-1 1-1,1 0 1,0 0 0,-1 0 0,1 0 0,-1 0 0,1 0-1,0 0 1,-1 0 0,1 0 0,-1 0 0,1 0-1,-1 0 1,1 0 0,0 0 0,-1 0 0,1 1-1,-1-1 1,1 0 0,-1 0 0,1 1 0,1 25-154,-18 41 142,15-64 18,-2 7-57,1-5-190,1 0 1,-1-1-1,1 1 0,0 0 1,1 0-1,-1 0 0,1 0 1,0 6-1,0-11 94,1 1 0,-1-1 0,0 0 1,1 1-1,-1-1 0,1 0 0,-1 1 0,1-1 0,-1 0 0,1 1 1,-1-1-1,1 0 0,-1 0 0,1 0 0,-1 0 0,1 0 1,-1 1-1,1-1 0,0 0 0,-1 0 0,1 0 0,-1 0 0,1-1 1,-1 1-1,1 0 0,-1 0 0,1 0 0,1 0-640,11-1-3543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11339,'0'0'8872,"-4"13"-8616,-14 43-351,3 1 0,3 0 0,2 1 0,-4 98 0,14-155-14,0-1-1,0 1 0,0 0 0,0 0 1,0 0-1,0-1 0,0 1 0,0 0 1,0 0-1,1-1 0,-1 1 0,0 0 1,0-1-1,1 1 0,-1 0 0,0 0 1,1-1-1,-1 1 0,1-1 0,-1 1 1,1 0-1,-1-1 0,2 1 0,12 1-5183,-3-2-1871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12620,'0'0'6769,"5"9"-6219,-2-3-452,-2-3-56,0-1-1,1 1 1,-1 0 0,0-1 0,1 0-1,0 1 1,0-1 0,-1 0 0,1 0 0,1 0-1,-1 0 1,0 0 0,0 0 0,1 0-1,-1-1 1,1 1 0,-1-1 0,1 0 0,0 0-1,-1 0 1,1 0 0,0 0 0,0-1 0,4 1-1,-3-1 56,0 0 0,0 0 0,-1 0-1,1-1 1,0 1 0,-1-1 0,1 0 0,0 0-1,3-2 1,-6 2-91,0 0-1,1 0 1,-1 0-1,0 1 1,0-1-1,0 0 1,0 0-1,0-1 0,-1 1 1,1 0-1,0 0 1,0 0-1,-1-1 1,1 1-1,-1 0 1,1-1-1,-1 1 1,0 0-1,1-1 1,-1 1-1,0 0 1,0-1-1,0 1 1,0-1-1,0 1 1,0-3-1,-1 3-42,1 0 0,-1 0 0,1 0 0,-1 0 0,0 1 0,1-1 0,-1 0 0,0 0 0,1 1 0,-1-1 0,0 0 0,0 1 0,0-1 0,1 1 0,-1-1 0,0 1 0,0-1 0,0 1 0,0-1 0,0 1 0,0 0 0,0 0 0,0 0 0,0-1 0,0 1 0,0 0 0,0 0 0,0 0 0,-2 1 0,-32 2-1298,30 0 1294,-1-1 0,1 1 0,1 0 0,-1 0 0,0 1 0,1-1 0,-1 1 0,1 0-1,0 0 1,0 0 0,1 1 0,-1 0 0,1-1 0,0 1 0,1 0 0,-1 1 0,1-1 0,0 0 0,0 1 0,0-1 0,1 1 0,0-1 0,0 1-1,0 0 1,1 10 0,0-14 44,1-1-1,0 1 0,-1-1 1,1 1-1,0-1 0,0 0 0,0 1 1,0-1-1,0 0 0,0 0 1,0 1-1,0-1 0,0 0 1,0 0-1,1 0 0,-1-1 0,0 1 1,1 0-1,-1 0 0,1-1 1,-1 1-1,1-1 0,-1 1 0,1-1 1,0 1-1,-1-1 0,3 0 1,49 2 755,-41-2-550,14-2-3,0-1 1,0-1-1,0-1 1,46-16-1,37-8-506,-109 29 280,1 0 1,-1 0 0,0 0 0,1 0 0,-1-1-1,1 1 1,-1 0 0,1 0 0,-1 0 0,1 0-1,-1 0 1,1 0 0,-1 1 0,1-1 0,-1 0-1,1 0 1,-1 0 0,0 0 0,1 0 0,-1 1-1,1-1 1,-1 0 0,0 0 0,1 1 0,-1-1-1,1 0 1,-1 1 0,0-1 0,1 0 0,-1 1-1,0-1 1,0 0 0,1 1 0,-1-1 0,0 1-1,0-1 1,0 1 0,1-1 0,-1 1 0,0-1-1,0 0 1,0 1 0,0-1 0,0 1 0,0-1-1,0 1 1,0-1 0,0 1 0,0-1 0,0 1-1,0-1 1,0 1 0,-1 0 0,-11 36 275,1-4 90,12-33-314,0 1 0,0 0 0,1 0 1,-1 0-1,0-1 0,0 1 0,0-1 0,1 1 1,-1-1-1,0 1 0,1-1 0,-1 0 1,0 1-1,1-1 0,-1 0 0,0 0 1,1 0-1,-1 0 0,0 0 0,3-1 1,32-1 304,9-11-199,-39 10-336,1 1 0,1 0 0,-1 0 0,0 1 0,12-2 0,-18 6-111,0 0-1,0 0 0,0 0 0,0 0 0,-1 0 0,0 1 1,1-1-1,-1 0 0,0 0 0,-2 6 0,2-4-247,0 12-2207,0-4-2370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14382,'0'0'4164,"-37"50"-4036,37-34-673,0-4-3619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9001,'0'0'4665,"12"-5"-3357,6-2-461,1 0-1,29-5 1,-42 10-682,0 1-1,0 0 1,1 0 0,-1 1 0,0-1 0,0 2 0,0-1 0,1 1 0,-1-1-1,0 2 1,0-1 0,0 1 0,0 0 0,9 4 0,-13-4-156,0-1 0,0 0 0,-1 1 1,1 0-1,0-1 0,-1 1 0,0 0 0,1 0 1,-1-1-1,0 1 0,0 0 0,0 0 0,0 1 1,0-1-1,0 0 0,-1 0 0,1 0 0,-1 0 1,0 1-1,1-1 0,-1 0 0,0 0 0,0 1 0,-1-1 1,1 0-1,0 0 0,-1 1 0,1-1 0,-1 0 1,0 0-1,0 0 0,0 0 0,0 0 0,0 0 1,0 0-1,0 0 0,-3 2 0,-5 10 89,-1-1 0,0-1 0,-24 22 0,28-28-60,-100 90 176,105-95-214,1-1-1,-1 1 1,1-1 0,-1 1 0,0-1 0,1 1 0,-1-1-1,1 1 1,-1 0 0,1-1 0,0 1 0,-1 0-1,1 0 1,0-1 0,-1 1 0,1 0 0,0 0-1,0 0 1,0-1 0,0 1 0,0 0 0,0 0 0,0 0-1,0-1 1,0 1 0,0 0 0,0 0 0,1 1-1,0-1 9,0 0 0,0 0 0,0 0 0,0 0 0,0-1 0,1 1-1,-1 0 1,0-1 0,1 1 0,-1-1 0,0 1 0,1-1-1,-1 0 1,0 0 0,3 1 0,66-1 290,-57-1-278,18 0-89,-1-1 1,55-12 0,-28-5-3374,-39 5-513,-13-3-2078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10858,'0'0'7047,"66"-10"-6951,-21 13-128,-1 7-769,9 0-1729,-3-3-2307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24 4164,'0'0'5845,"-7"-2"-3949,-1 0-1607,0 0 1,-1 1-1,1 0 1,0 0-1,-11 1 1,16 0-141,-1 1 1,1-1-1,0 1 0,0 0 1,-1 0-1,1 0 0,0 0 1,0 1-1,0-1 0,0 1 1,0-1-1,1 1 0,-1 0 1,0 0-1,1 1 1,0-1-1,-1 0 0,-3 6 1,3-4 114,1 0 1,-1 1 0,0-1-1,1 0 1,0 1 0,0 0-1,1 0 1,-1-1 0,1 1-1,0 0 1,-1 8 0,2-11-249,0-1 0,1 1 0,-1-1 0,0 1 0,1-1 0,-1 1 0,1-1 0,0 1 0,-1-1 0,1 1 0,0-1 0,0 0 0,0 0 0,0 1 0,0-1 0,0 0 0,0 0 0,0 0 0,0 0 0,1 0 0,-1 0 0,0 0 0,1-1 0,-1 1 0,1 0 0,-1-1 0,1 1 0,-1-1 0,1 1 0,-1-1 0,1 0 0,0 0 0,-1 0 0,1 0 0,-1 0 0,1 0 0,-1 0 0,3-1 1,6 0 25,0 0 0,0-1 1,0-1-1,-1 0 1,1 0-1,-1-1 1,0 0-1,0 0 1,0-1-1,-1-1 1,1 1-1,-1-1 1,-1-1-1,1 1 1,-1-1-1,0 0 1,-1-1-1,0 0 1,0 0-1,0 0 0,-1-1 1,5-11-1,-8 11 87,-11 16-184,-12 18-29,15-14 82,0 1 1,1-1-1,0 1 0,0 0 1,-4 24-1,8-34 0,0 1 0,1-1 0,0 1 1,-1-1-1,1 1 0,0-1 0,0 1 0,0-1 0,0 1 0,1-1 0,-1 1 0,1-1 0,0 1 0,-1-1 1,1 0-1,0 1 0,0-1 0,1 0 0,-1 0 0,0 0 0,1 0 0,-1 0 0,1 0 0,0 0 1,0 0-1,-1 0 0,1-1 0,0 1 0,1-1 0,-1 0 0,0 1 0,0-1 0,0 0 0,1 0 0,-1 0 1,3 0-1,4 1-323,-1-1-1,1 1 1,-1-2 0,1 1 0,14-2 0,-16 0-342,-1 1 0,1-2 0,-1 1 0,0-1 0,1 0 0,-1 0 0,0-1 0,7-4-1,21-16-4408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10122,'0'0'2167,"-9"1"-154,6-1-1885,-1 1 1,0-1-1,1 1 1,-1 0 0,1 0-1,-1 0 1,1 0 0,0 1-1,0-1 1,-1 1-1,1 0 1,0 0 0,0 0-1,1 1 1,-1-1-1,0 0 1,1 1 0,0 0-1,-1 0 1,1 0 0,0 0-1,0 0 1,1 0-1,-1 0 1,1 0 0,-1 1-1,1-1 1,0 1 0,0-1-1,1 1 1,-1 3-1,-4 25 5,2 0 0,2 0 0,2 42-1,-1-70-123,0-2-6,0 1 0,0-1 1,0 0-1,1 1 0,-1-1 0,1 0 1,-1 1-1,1-1 0,0 0 1,-1 0-1,1 0 0,0 0 1,1 0-1,-1 0 0,0 0 1,0 0-1,1 0 0,0 0 1,-1-1-1,1 1 0,0-1 0,-1 1 1,4 1-1,-1-1 12,0-1-1,-1 0 0,1 0 1,0 0-1,0 0 1,0-1-1,0 0 0,0 1 1,0-1-1,0-1 1,0 1-1,6-2 0,5-1-30,-1-1 0,0-1 0,1 0 0,-1-1 0,-1 0 0,16-10 0,-19 10 58,0-1-1,-1 0 1,17-15-1,-50 41 1102,-10 12-1133,29-25 19,0 1 1,1 0-1,1 1 1,-1-1-1,1 1 1,0 0-1,-2 12 1,4-19-70,1 1 1,0-1 0,-1 1 0,1-1 0,0 1-1,0-1 1,-1 1 0,1 0 0,1-1 0,-1 1-1,0-1 1,0 1 0,0-1 0,1 1 0,-1-1-1,1 1 1,-1-1 0,1 1 0,0-1-1,0 1 1,0-1 0,-1 0 0,1 1 0,0-1-1,0 0 1,1 0 0,-1 0 0,0 0 0,0 0-1,1 0 1,-1 0 0,0 0 0,1-1 0,-1 1-1,1 0 1,-1-1 0,1 1 0,-1-1 0,1 1-1,-1-1 1,1 0 0,-1 0 0,3 0 0,0 1-534,1-1 0,-1 0 0,1-1 0,-1 1 0,1-1 0,-1 1 0,1-1 0,7-3 0,16-13-4275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0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10730,'0'0'8104,"-58"38"-6951,41-9-320,6 4-289,4 3-223,-3 2-289,8-1 32,2-2-128,0-5-609,0-6-608,12-10-289,4-4-768,5-10-32,3 0-1282,8-14-5028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6790,'0'0'11446,"0"8"-10560,0 16-269,6 155 1730,-4-149-2446,3-2-1,0 1 1,1 0-1,15 37 0,-15-50-1082,5 13-6353,-8-22 2319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43 4228,'0'0'15679,"6"7"-15252,-3-4-354,0 0-1,1 0 1,-1 0 0,1 0 0,-1-1 0,1 1-1,0-1 1,0 0 0,0 0 0,0-1-1,0 1 1,0-1 0,1 0 0,-1 0 0,1 0-1,-1-1 1,0 1 0,1-1 0,-1 0 0,1 0-1,-1-1 1,1 1 0,-1-1 0,0 0-1,1 0 1,-1-1 0,0 1 0,0-1 0,7-4-1,-8 4-43,0 0-1,0-1 1,0 1-1,-1-1 1,1 0-1,-1 0 1,0 0-1,0 0 0,0 0 1,0-1-1,2-4 1,-4 8-52,1-1 1,-1 0 0,0 0-1,0 0 1,1 0-1,-1 1 1,0-1 0,0 0-1,0 0 1,0 0-1,0 0 1,0 0 0,0 0-1,0 1 1,0-1-1,-1 0 1,1 0 0,0 0-1,0 0 1,-1 1-1,1-1 1,-1 0 0,1 0-1,-1 0 1,1 1 0,-1-1-1,1 0 1,-1 1-1,1-1 1,-1 1 0,0-1-1,0 1 1,1-1-1,-1 1 1,0-1 0,0 1-1,1-1 1,-1 1-1,0 0 1,0 0 0,0-1-1,0 1 1,0 0-1,1 0 1,-1 0 0,0 0-1,0 0 1,0 0-1,0 0 1,-1 0 0,-6 1-130,1-1-1,-1 1 1,1 0 0,-1 0 0,1 1 0,-1 0 0,1 0 0,0 1 0,0 0 0,-13 8 0,16-9 179,-1 1 0,1-1 0,0 1 0,1 1 0,-1-1 1,1 0-1,-1 1 0,1 0 0,0-1 0,0 1 0,1 1 0,-1-1 0,1 0 0,0 1 0,0-1 0,0 1 0,1-1 0,-2 7 0,3-9-9,0 0 0,0-1 0,0 1 0,0-1 0,0 1 0,0-1 0,1 1 0,-1-1 0,1 1 0,-1-1 0,1 1 0,0-1 0,-1 0 1,1 1-1,0-1 0,0 0 0,0 1 0,0-1 0,0 0 0,0 0 0,0 0 0,0 0 0,1 0 0,-1 0 0,0-1 0,1 1 0,-1 0 0,0 0 0,1-1 0,-1 1 0,1-1 0,-1 0 0,1 1 0,-1-1 0,1 0 0,-1 0 0,4 0 0,9 1 122,-1 0 1,1-1-1,19-2 0,-21 1-30,18-3-48,0-2-1,0-1 1,-1-1-1,40-17 0,-30 11-123,52-12-1,-123 63-930,31-36 996,-41 43 307,40-41-261,-1 1 1,1-1 0,0 0 0,0 1 0,0 0 0,0-1 0,0 1-1,1 0 1,0 0 0,0 0 0,0 0 0,-1 6 0,3-9-35,-1-1 1,1 1-1,-1-1 0,1 1 1,-1-1-1,1 1 1,0-1-1,-1 1 1,1-1-1,0 0 1,-1 1-1,1-1 1,0 0-1,0 1 1,-1-1-1,1 0 1,0 0-1,0 0 1,-1 0-1,1 0 1,0 0-1,0 0 1,-1 0-1,1 0 1,0 0-1,1 0 0,25-2 326,-9-2-352,0-1 1,0-1 0,0 0-1,-1-1 1,0-1 0,0-1 0,26-18-1,27-13-2960,-76 46 2839,1 0-1,0 1 1,0 0-1,1 0 1,0 1-1,-6 14 1,9-21 103,-3 8 173,1-1-1,0 1 0,0 0 0,-2 13 1,8 6-695,-3-27 386,1 0 0,0 0 0,-1-1-1,1 1 1,-1 0 0,1 0-1,0 0 1,0-1 0,0 1-1,-1-1 1,1 1 0,0 0 0,0-1-1,0 1 1,0-1 0,0 0-1,0 1 1,0-1 0,0 0 0,0 0-1,0 1 1,0-1 0,0 0-1,1 0 1,21 0-5008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9001,'0'0'8600,"1"10"-7330,13 59 218,-6-38-1091,-2 1 1,4 55-1,-10-72-385,0-1-1,-1 1 1,-1 0 0,0-1-1,-1 1 1,-1-1-1,0 0 1,-1 0 0,-1-1-1,0 1 1,0-1-1,-1 0 1,-1-1 0,0 0-1,-1 0 1,-13 13 0,0-1-91,0-2 1,-2 0 0,-36 25-1,43-35-795,-2-1-1,1 0 1,-28 10-1,-19 0-4762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33 10186,'0'0'4895,"-8"-7"-3779,3 3-934,4 2-135,-1 0 0,0 0 0,0 1 1,1-1-1,-1 1 0,0-1 0,0 1 1,-1 0-1,1-1 0,0 1 0,0 0 1,-1 0-1,1 1 0,0-1 1,-1 0-1,1 1 0,-1 0 0,1-1 1,-1 1-1,1 0 0,0 0 0,-1 0 1,1 1-1,-1-1 0,1 1 1,-1-1-1,-3 3 0,-13 8 34,1 2 0,0 0 0,1 1 0,0 0 1,2 2-1,-1 0 0,2 1 0,0 0 0,1 1 0,1 0 0,1 1 0,1 1 0,0-1 0,1 2 0,1-1 1,2 1-1,0 1 0,0-1 0,2 1 0,-1 22 0,5-35-41,1 0 1,0 0-1,1 0 1,0 0-1,0 0 1,1-1-1,0 1 0,0-1 1,1 1-1,0-1 1,1 0-1,0-1 0,0 1 1,1-1-1,-1 0 1,1-1-1,1 1 0,0-1 1,0 0-1,13 8 1,1 0-156,2-1 1,-1-1 0,2 0-1,-1-2 1,2-1-1,24 6 1,-15-7-1389,50 7 1,45-7-4280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55 8264,'0'0'4687,"-2"-9"-2536,2 9-2147,-1-3 205,1-1 1,-1 0-1,0 1 0,0-1 1,-1 1-1,1 0 0,-4-7 1,4 9-173,0 0 1,0 0 0,0 0-1,0 1 1,0-1-1,0 0 1,0 0 0,0 1-1,0-1 1,-1 0-1,1 1 1,0-1 0,0 1-1,-1 0 1,1-1-1,0 1 1,0 0 0,-1 0-1,1 0 1,0 0-1,-1 0 1,1 0 0,0 0-1,-1 0 1,1 0-1,0 1 1,0-1 0,-1 0-1,1 1 1,0-1-1,0 1 1,0 0 0,-1-1-1,1 1 1,-1 1-1,-6 3 139,1 0-1,0 1 0,0 0 0,0 0 0,0 1 0,1-1 0,0 1 0,-8 13 0,12-17-56,-1 1-1,1 0 1,-1 0-1,1 0 1,0 0-1,1 1 1,-1-1-1,1 0 1,0 1-1,0-1 1,0 1-1,0-1 1,1 1 0,0 0-1,0-1 1,0 1-1,0-1 1,3 10-1,-2-13-89,0 1 1,1 0-1,-1-1 0,1 0 0,-1 1 0,1-1 1,0 0-1,-1 0 0,1 0 0,0 0 1,0 0-1,0 0 0,0 0 0,0-1 0,-1 1 1,1-1-1,1 1 0,-1-1 0,0 0 1,0 0-1,0 0 0,0 0 0,0 0 0,4-1 1,0 1 99,0-1 0,0 1 0,1-2 0,-1 1 0,0-1 0,11-4 0,-8 1-6,0-1 1,0 0-1,-1 0 1,0-1-1,14-14 1,-19 18-81,-1 0 0,1-1 0,0 1 0,-1-1 0,0 0 0,0 0 0,0 1 0,0-1 1,-1-1-1,1 1 0,-1 0 0,0 0 0,-1 0 0,1-1 0,-1 1 0,1-6 0,-2 9-45,0 0 0,1-1 0,-1 1 0,0 0 0,0 0 0,1 0 0,-1 0 0,0 1-1,0-1 1,0 0 0,0 0 0,0 0 0,0 1 0,0-1 0,-1 1 0,1-1 0,0 1 0,0-1 0,0 1 0,-1 0 0,1-1 0,0 1 0,0 0 0,-1 0-1,1 0 1,0 0 0,-1 0 0,1 0 0,0 0 0,0 1 0,-1-1 0,0 1 0,-4-1-156,1 1-1,0 0 1,0 0 0,-1 0-1,1 1 1,0 0 0,-4 2-1,6-2-119,1-1-1,0 1 0,0 0 0,0 0 0,0 0 1,0 0-1,1 1 0,-1-1 0,1 1 0,-1-1 0,1 1 1,0-1-1,0 1 0,0-1 0,0 1 0,0 0 0,1 0 1,-1 5-1,1-6 18,0-1-1,0 1 1,0 0 0,0 0 0,0 0 0,1-1 0,-1 1 0,0 0-1,1 0 1,0-1 0,-1 1 0,1 0 0,0-1 0,0 1-1,0-1 1,0 1 0,0-1 0,0 0 0,0 1 0,0-1-1,1 0 1,-1 0 0,1 0 0,-1 1 0,1-2 0,-1 1-1,1 0 1,-1 0 0,4 1 0,32 5-5312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213 140 8968,'0'0'5323,"-11"-6"-4079,7 3-1194,0 1-1,-1-1 1,1 1 0,-1 0 0,0 0 0,0 0-1,0 1 1,0-1 0,0 1 0,0 0 0,0 1 0,0-1-1,0 1 1,0 0 0,0 1 0,0-1 0,0 1 0,-1 0-1,1 0 1,1 0 0,-1 1 0,0 0 0,-7 3-1,6-2 71,1 0 0,0 1 0,0 0 0,0-1 0,0 2 0,0-1 0,1 0 0,0 1 0,0 0 0,0 0 0,1 0 0,-1 0 0,1 1 0,0 0 0,1-1 0,-1 1 0,1 0 0,0 0 0,1 0 0,-2 10 0,3-16-104,0 1-1,0 0 0,0 0 1,1 0-1,-1 0 1,0 0-1,0 0 1,1 0-1,-1-1 0,0 1 1,1 0-1,-1 0 1,1 0-1,-1-1 1,1 1-1,-1 0 0,1-1 1,0 1-1,-1 0 1,1-1-1,0 1 1,-1-1-1,1 1 0,0-1 1,0 1-1,-1-1 1,3 1-1,31 2 650,-23-4-447,0-1 1,-1 0-1,1 0 1,14-6-1,7-7 57,0-2 0,-2-1 0,0-1 0,-1-1 0,-1-2 0,-1-1-1,25-28 1,-37 30-102,-15 21-174,0 0-1,0 0 0,0 0 1,0 0-1,0-1 0,0 1 1,0 0-1,0 0 0,0 0 1,0 0-1,0-1 0,0 1 1,0 0-1,0 0 0,0 0 1,0 0-1,0 0 0,0-1 1,0 1-1,0 0 1,0 0-1,0 0 0,-1 0 1,1 0-1,0 0 0,0-1 1,0 1-1,0 0 0,0 0 1,0 0-1,-1 0 0,1 0 1,0 0-1,0 0 0,0 0 1,0 0-1,0 0 0,-1 0 1,1 0-1,0 0 1,0 0-1,0 0 0,0 0 1,-1 0-1,1 0 0,0 0 1,0 0-1,0 0 0,0 0 1,0 0-1,-1 0 0,1 0 1,0 0-1,0 0 0,0 0 1,0 0-1,-1 0 0,-3 2-26,-1 0 0,1 0-1,-1 0 1,1 1 0,0 0 0,0-1-1,-4 5 1,-8 7 6,1 1-1,0 0 1,-17 24 0,27-32 15,0 1 0,0-1 0,1 1 0,0 1 0,0-1 0,1 1 0,0-1 0,0 1 0,1 0 0,-1 14 0,2-22 8,1 1-1,0-1 0,0 1 1,0-1-1,1 1 0,-1-1 0,0 1 1,1-1-1,-1 1 0,0-1 1,1 1-1,0-1 0,-1 0 0,1 1 1,0-1-1,0 0 0,0 0 1,-1 1-1,1-1 0,1 0 0,-1 0 1,0 0-1,0 0 0,2 1 0,0 0 6,1-1-1,0 1 1,-1-1-1,1 1 1,0-1-1,0 0 1,0-1-1,0 1 1,5 0-1,4-1 9,0-1 0,0 1-1,0-2 1,0 0 0,15-5 0,-16 4-23,0-2 0,-1 0 1,0 0-1,18-12 1,-25 14-24,0 0 0,1 0 0,-1 0 0,-1 0 0,1-1 0,0 0-1,-1 0 1,0 0 0,0 0 0,0-1 0,0 1 0,-1-1 0,4-9 0,-6 14 20,0-1-1,0 1 0,0-1 1,0 0-1,0 1 1,-1-1-1,1 1 0,0-1 1,0 1-1,-1-1 0,1 0 1,0 1-1,-1-1 0,1 1 1,0-1-1,-1 1 0,1 0 1,-1-1-1,1 1 0,-1-1 1,1 1-1,-1 0 1,1-1-1,-1 1 0,1 0 1,-1 0-1,1-1 0,-1 1 1,0 0-1,1 0 0,-1 0 1,0 0-1,1 0 0,-1 0 1,1 0-1,-1 0 0,0 0 1,1 0-1,-1 0 0,1 0 1,-2 1-1,-29 2-214,24-1 220,0 1 0,-1 0-1,1 0 1,0 1-1,1-1 1,-1 2 0,-10 7-1,15-10 9,0-1 1,0 1-1,-1 0 0,1 0 0,0 0 0,1 0 0,-1 0 0,0 0 0,1 1 0,-1-1 0,1 1 0,0-1 0,-1 1 0,1-1 1,0 1-1,1-1 0,-1 1 0,0 0 0,1 0 0,0-1 0,0 1 0,-1 0 0,1 0 0,1 4 0,0-5-6,1 0-1,-1 0 0,1 0 1,-1-1-1,1 1 1,0 0-1,-1-1 0,1 1 1,0-1-1,0 1 1,0-1-1,0 0 0,1 0 1,-1 0-1,0 0 0,0 0 1,1-1-1,-1 1 1,0-1-1,1 1 0,2-1 1,60 6-122,-55-5 94,11 0-68,6 1 207,0-1-1,0-1 1,0-2-1,46-7 0,-67 7 23,0 1 0,0-1 0,0 0-1,-1 0 1,1 0 0,-1-1 0,1 0-1,-1 0 1,0-1 0,0 1 0,0-1 0,-1 0-1,1 0 1,-1-1 0,0 1 0,0-1-1,-1 0 1,1 0 0,-1 0 0,0 0-1,-1-1 1,1 1 0,-1-1 0,0 0 0,0 0-1,1-11 1,0-13 350,-1 1 0,-2-35-1,-1 22-607,1 42 29,0-1-1,0 0 1,0 1 0,0-1 0,0 0 0,1 1 0,-1-1 0,0 0 0,0 1 0,0-1 0,1 0 0,-1 1 0,0-1 0,1 1 0,-1-1 0,1 1 0,-1-1 0,0 1-1,1-1 1,-1 1 0,1-1 0,-1 1 0,1 0 0,0-1 0,-1 1 0,1 0 0,-1-1 0,1 1 0,0 0 0,-1 0 0,1-1 0,0 1 0,-1 0 0,1 0 0,0 0-1,-1 0 1,1 0 0,0 0 0,-1 0 0,1 0 0,1 1 0,33 8-6552,-26-7 4285,28 7-6675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69 4420,'0'0'2376,"10"-8"442,5-3-1490,13-11 214,-6-6 4690,-32 35-1800,-5 1-4668,-6 14 398,0 1 0,2 1 0,1 0 0,-25 44 0,33-49-23,0 0 0,2 1 0,0-1 0,1 2 0,1-1 0,1 1 0,-4 31 0,8-46-225,1 0 0,-1-1-1,1 1 1,1 0 0,-1 0 0,1 0-1,0-1 1,0 1 0,1-1 0,0 1-1,0-1 1,0 1 0,0-1 0,1 0-1,0 0 1,0 0 0,1 0 0,-1-1-1,7 7 1,-6-7-660,2 0 0,-1-1 0,0 1 0,1-1 0,-1 0 0,1-1 0,0 1 0,0-1 0,0 0 0,0-1 0,11 2 0,37 2-10913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9897,'0'0'9844,"10"4"-8498,-5-2-1194,1 0 1,-1 0-1,1-1 1,0 0 0,-1 0-1,1-1 1,0 0-1,0 0 1,-1 0-1,13-2 1,-4-1-28,1-1-1,-1 0 0,0-1 1,14-8-1,9-4-7,-1-2 0,35-25-1,-54 32 28,-1 0 0,-1-1-1,0 0 1,-1-2 0,0 0 0,14-19-1,-18 16 80,-16 22-325,-18 29-83,9-6-30,-7 11 416,-28 70 1,45-95-533,1 0 1,0-1-1,1 2 1,1-1-1,0 0 1,1 0-1,0 1 0,1-1 1,0 0-1,3 16 1,6-8-3359,9-9-1361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10570,'0'0'3876,"-62"73"-2627,45-43-352,14 0-673,3-2-512,0-6-2787,11-8-6022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9545,'0'0'7543,"11"3"-6011,1-2-1310,1 0 0,-1-1 0,0 0-1,1-1 1,-1-1 0,0 0 0,0 0-1,0-1 1,0-1 0,0 0 0,0 0-1,20-13 1,16-6 103,71-46-1,-104 59-144,0-1 0,-1 0 0,0-1 0,-1-1 0,-1 0 0,0-1 0,0 0 0,13-22 0,-26 35-183,1 1 1,0 0-1,0 0 0,-1-1 0,1 1 1,0 0-1,-1 0 0,1 0 1,-1-1-1,1 1 0,0 0 1,-1 0-1,1 0 0,0 0 1,-1 0-1,1 0 0,-1 0 1,1 0-1,0 0 0,-1 0 1,1 0-1,-1 0 0,1 0 1,0 0-1,-1 0 0,1 0 1,0 0-1,-1 1 0,1-1 1,-1 0-1,1 0 0,0 0 1,-1 1-1,1-1 0,0 0 1,0 0-1,-1 1 0,1-1 1,-1 1-1,-9 8-5,0 0 0,1 1 0,0 0-1,1 1 1,0-1 0,0 2 0,-9 18 0,8-11 9,0 0 0,1 0 1,1 1-1,-6 26 0,12-40-38,-1 0-1,1 0 1,1 0-1,-1 0 1,1 0-1,0 0 1,1 0-1,-1 0 1,1 0-1,2 8 1,-2-12-15,0 0 1,1 0-1,-1 0 0,0-1 1,0 1-1,1 0 0,-1-1 1,1 1-1,-1-1 0,1 0 1,0 1-1,-1-1 0,1 0 0,0 0 1,0 0-1,0 0 0,0-1 1,0 1-1,0 0 0,0-1 1,0 1-1,0-1 0,0 0 1,1 0-1,-1 0 0,0 0 1,0 0-1,0 0 0,0-1 1,0 1-1,3-1 0,25-8-3583,6-13-2259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0 14286,'0'0'1313,"-30"56"609,30-27-513,0 4-192,11 3-544,6 3-257,2 4-96,-6-1-191,-7 3-65,-6 2-32,-8 1 32,-26 1-32,-14 0 64,-16-1-128,-1-4-1281,-2-12-1282,7-14-1825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 14189,'0'0'61,"0"-1"-1,0 1 0,-1 0 1,1 0-1,0 0 0,0 0 1,0-1-1,-1 1 0,1 0 0,0 0 1,0 0-1,0 0 0,-1 0 1,1 0-1,0-1 0,0 1 1,-1 0-1,1 0 0,0 0 1,0 0-1,-1 0 0,1 0 0,0 0 1,0 0-1,-1 0 0,1 0 1,0 0-1,0 0 0,-1 0 1,1 1-1,0-1 0,0 0 1,-1 0-1,1 0 0,0 0 0,0 0 1,-1 0-1,1 1 0,0-1 1,0 0-1,0 0 0,0 0 1,-1 0-1,1 1 0,0-1 1,0 0-1,0 0 0,0 1 0,0-1 1,0 0-1,-1 0 0,1 0 1,0 1-1,0-1 0,0 0 1,0 1-1,-13 14-76,1 3 214,1 0-1,1 1 0,1 0 1,1 1-1,1 0 0,0 0 0,1 1 1,-2 21-1,-14 178 265,15-114-308,-63 1153-10,59-243-176,5-120 27,15-797 69,-5-94-411,0-8-3203,-1-13-844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11307,'0'0'9417,"63"6"-7720,-33-4-640,2 1-640,2 0-289,1 0-96,-3-2-513,-1-1-2498,-5 0-4932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15 102 15471,'-9'2'1857,"3"1"-319,6-2-321,27-1-993,8 0 737,14-8-192,10-6-385,10-3-288,2-2-64,-11 2-320,-8 2-801,-16 4-993,-17 6-993,-14 3-897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12011,'0'0'6567,"92"-41"-5318,-36 10-32,13-3-256,0 1-609,-2 2-384,-3 1-1762,-23 7-2370,-6-1-1889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12716,'0'0'5760,"13"-9"-5600,26-20-58,20-12 47,67-62 1,-115 92-143,25-24 55,-34 34-74,0-1 0,0 1 0,0 0-1,-1-1 1,2 1 0,-1 0 0,0 0-1,0 1 1,0-1 0,0 0-1,1 1 1,-1-1 0,0 1 0,0 0-1,1-1 1,3 1 0,-5 1-17,0 0 0,0 0-1,0 0 1,0-1 0,0 1 0,0 0 0,0 0 0,-1 0 0,1 0-1,0 1 1,0-1 0,-1 0 0,1 0 0,-1 0 0,1 1-1,-1-1 1,0 0 0,1 0 0,-1 1 0,0-1 0,0 0 0,0 1-1,0-1 1,0 0 0,0 3 0,0 3-73,8 53-67,13 73 359,-18-120-379,1 1-1,0-1 1,1 0 0,1 0-1,0-1 1,0 1-1,11 13 1,-15-22-162,1-1 0,0 0 0,0 0 0,0 0 0,0 0 0,0 0 0,7 3 0,28 7-4288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82 7399,'6'-9'2568,"1"-4"-1780,-3 9-511,-1-1 1,0 0-1,-1 0 0,1 0 0,-1-1 0,0 1 0,0 0 1,1-8-1,-3 13-204,-1 1 0,1-1 0,0 0 0,0 0 1,0 0-1,-1 1 0,1-1 0,0 0 0,0 0 0,-1 0 0,1 0 0,0 0 1,0 1-1,-1-1 0,1 0 0,0 0 0,-1 0 0,1 0 0,0 0 0,0 0 1,-1 0-1,1 0 0,0 0 0,-1 0 0,1 0 0,0 0 0,-1 0 0,1 0 1,0 0-1,0 0 0,-1-1 0,1 1 0,0 0 0,0 0 0,-1 0 0,1 0 1,0-1-1,0 1 0,-1 0 0,1 0 0,0 0 0,0-1 0,0 1 1,-1 0-1,1 0 0,0-1 0,0 1 0,0 0 0,0 0 0,0-1 0,0 1 1,-1 0-1,1-1 0,0 1 0,0 0 0,0 0 0,0-1 0,0 1 0,0 0 1,0-1-1,0 1 0,0 0 0,1 0 0,-1-1 0,0 1 0,0-1 0,-20 18 57,4 2-68,2 0 0,0 1 0,1 1 0,1 0 1,1 1-1,-13 35 0,7-7 464,2 0 0,-9 53-1,21-86-389,0-1-1,1 1 0,1 0 1,0 0-1,1 0 0,1 0 1,6 31-1,-5-42-170,0 1-1,0-1 0,1 1 1,0-1-1,0 0 0,0 0 1,1 0-1,0 0 0,0-1 1,0 1-1,1-1 1,-1 0-1,1-1 0,1 1 1,-1-1-1,1 0 0,-1 0 1,1-1-1,0 0 0,0 0 1,12 4-1,-7-3-542,-1-2 0,1 1 0,0-1 0,13 0 0,23-2-4379,12-8-7466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39 10025,'0'0'4608,"-9"-7"-2254,6 5-2196,-3-2 64,1 0-1,-1 0 0,0 1 0,0-1 1,0 1-1,-9-2 0,13 4-203,-1 1 0,1-1 1,-1 1-1,1 0 0,0-1 0,-1 1 1,1 1-1,-1-1 0,1 0 0,0 0 1,-1 1-1,1-1 0,-1 1 0,1 0 0,0 0 1,0 0-1,-1 0 0,1 0 0,0 1 1,0-1-1,0 0 0,0 1 0,1 0 0,-1-1 1,0 1-1,-1 2 0,-6 6 76,1 0 1,0 1-1,1 0 0,0 0 0,1 0 0,0 1 1,1 0-1,0 0 0,1 0 0,0 1 0,1-1 1,0 1-1,1 0 0,1 0 0,0 0 0,1 18 1,0-29-88,0 0 1,1 0-1,-1 0 0,1 0 1,-1 0-1,1-1 1,0 1-1,0 0 1,0-1-1,0 1 0,0 0 1,0-1-1,0 1 1,0-1-1,1 0 1,-1 1-1,0-1 0,1 0 1,0 0-1,-1 0 1,3 1-1,-1 0-3,1-1-1,0 1 1,-1-1-1,1-1 1,0 1-1,0 0 1,0-1-1,0 0 1,-1 0-1,5 0 1,2-1 25,-1-1 0,0 1 0,1-1 0,-1-1 0,0 0 1,0 0-1,-1-1 0,9-5 0,2-3 98,-1-1 0,0-1 0,-1-1-1,19-20 1,-30 29-28,-1-1 0,0 1 0,1-1 0,-2 0 0,1 0 0,-1-1 0,0 1 0,-1-1 0,0 0 0,0 0 0,-1 0 0,0-1 0,0 1 0,1-11 0,-4 18-103,1 0-1,0 0 0,0 0 0,-1 0 1,1 0-1,-1 1 0,1-1 0,-1 0 1,1 0-1,-1 0 0,0 0 0,1 0 1,-1 1-1,0-1 0,0 0 0,1 1 0,-1-1 1,0 0-1,0 1 0,0-1 0,0 1 1,0-1-1,0 1 0,0 0 0,0-1 1,0 1-1,0 0 0,0 0 0,0 0 1,0 0-1,0 0 0,0 0 0,0 0 0,0 0 1,0 0-1,0 0 0,-2 1 0,-1-1-301,0 1 0,-1-1 0,1 1 0,0 0 0,0 1 0,0-1 0,0 1-1,-7 3 1,8-3-219,0 1 0,0 0-1,0-1 1,0 1-1,1 0 1,-1 1 0,1-1-1,0 0 1,0 1-1,0-1 1,-3 7 0,2 13-3741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13196,'0'0'353,"-4"54"960,-2-19 64,3 1-928,3 1-289,0-7-64,0-5-64,15-7-737,7-10-1248,2-8-994,10-9-3940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19 10794,'0'0'1217,"-11"1"-325,5-1-828,0 0-1,0 1 1,0 0 0,1 0 0,-1 1 0,0-1 0,0 1-1,1 1 1,-1-1 0,1 1 0,0 0 0,0 0-1,0 0 1,0 1 0,0 0 0,1 0 0,0 0-1,0 0 1,0 1 0,-4 5 0,1 0 66,0 0 0,0 1 0,1 0-1,1 0 1,0 1 0,0 0 0,1 0 0,0 0 0,2 0 0,-1 0 0,1 1 0,1-1 0,0 1-1,2 22 1,-1-33-98,0 0 1,0 0-1,1 0 0,-1 0 0,1 0 0,-1 0 1,1 0-1,0-1 0,0 1 0,0 0 0,0 0 0,0-1 1,0 1-1,1 0 0,-1-1 0,0 1 0,1-1 0,-1 0 1,1 1-1,0-1 0,-1 0 0,4 1 0,-2-1 119,0 0-1,0 0 0,0-1 0,0 1 1,0-1-1,0 0 0,0 0 0,0 0 1,0-1-1,0 1 0,0-1 0,0 1 1,4-3-1,3 0 320,0-2 0,0 1 0,0-1 0,0-1 0,-1 0 0,0 0 0,10-10 0,6-7 288,40-50 0,-59 65-685,0 0-1,-1-1 1,1 1 0,-2-1 0,1-1 0,-1 1 0,0 0-1,-1-1 1,-1 0 0,4-18 0,-6 26-103,0 0 1,0 1 0,0-1-1,0 1 1,0-1-1,-1 0 1,1 1 0,0-1-1,-1 1 1,1-1 0,-1 1-1,0-1 1,1 1-1,-1-1 1,0 1 0,0-1-1,0 1 1,0 0 0,0 0-1,0 0 1,-1-1-1,1 1 1,0 0 0,-2-1-1,-1 0-186,0 0 0,-1 0-1,1 1 1,0-1 0,-1 1 0,1 0-1,-1 0 1,-7 0 0,-44 1-4145,12 8-3614,25-2-1479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1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8 12684,'0'0'5248,"-8"-2"-4656,7 1-582,0 1 0,0-1 0,0 0-1,0 1 1,-1-1 0,1 1 0,0 0 0,0 0-1,-1-1 1,1 1 0,0 0 0,0 0 0,0 0-1,-1 0 1,1 0 0,0 0 0,0 0 0,-1 1-1,1-1 1,0 0 0,0 1 0,0-1 0,-1 1-1,1-1 1,0 1 0,0 0 0,0-1 0,0 1-1,-1 1 1,0 3 39,1 1-1,0-1 1,0 0 0,0 1-1,1-1 1,-1 1-1,1-1 1,1 6 0,1 10 130,0 0 0,1-1 0,1 0 0,12 35 0,-8-33 71,-2 1 0,-1 0 0,4 35 0,-9-35-180,0 0 1,-2 0 0,-1-1 0,0 1 0,-2 0 0,-1-1-1,0 0 1,-2-1 0,0 1 0,-2-1 0,-13 22-1,10-21-777,-1-1-1,-1-1 1,-1 0-1,-1-1 1,-36 33-1,15-24-3498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11819,'1'2'5179,"-1"-1"-5031,19-1 1922,29-7-861,-34 1-1107,0 0 1,-1-1-1,0-1 1,0 0-1,-1-1 1,16-14-1,-20 16-83,0 0 0,-1-1 1,0 1-1,-1-2 0,1 1 0,-2-1 1,1 0-1,-1 0 0,0 0 0,3-11 1,-7 18-19,0 0 1,-1 0 0,1 1 0,-1-1 0,1 0 0,-1 0 0,0 0 0,0 1 0,0-1 0,0 0 0,0 0 0,0 0 0,0 0 0,0 0 0,-1 1 0,1-1 0,-1 0 0,0 0 0,1 1 0,-2-3 0,1 3-25,0 0 0,0 0 0,-1 1 0,1-1 0,0 0 0,0 1 0,0-1 0,0 1 0,-1 0 0,1-1 0,0 1 0,0 0 0,-1 0 0,1 0 0,0 0 0,-1 0 0,1 0 0,0 0 0,0 0 0,-1 0 0,-1 1 0,-3 1-68,0 0-1,0 0 1,0 0 0,1 1 0,-1 0 0,1 0-1,-1 0 1,1 1 0,0 0 0,-7 6-1,-9 15-87,2 0 0,0 1 0,-24 46-1,35-57 176,1 0-1,1 0 1,0 1-1,1 0 1,1 0-1,0 1 1,1-1-1,-1 30 0,4-44 3,0-1-1,0 1 0,0 0 0,1 0 1,-1 0-1,0 0 0,1 0 0,0 0 1,-1 0-1,1-1 0,0 1 0,0 0 0,0-1 1,0 1-1,0 0 0,0-1 0,0 1 1,0-1-1,1 0 0,-1 1 0,1-1 1,1 1-1,0 0 5,1 0 0,-1-1 0,1 1 0,-1-1 0,1 0 0,0 0 0,-1-1 0,1 1 0,0-1 0,-1 0 0,5 0 0,2 0 15,0-1 0,-1-1 0,1 1 0,0-2-1,-1 1 1,1-1 0,-1-1 0,13-5 0,-7-1-16,0-1 0,0 0 0,-1-1 1,-1 0-1,0-1 0,0 0 0,-2-1 1,1-1-1,-2 0 0,0 0 0,-1-1 1,0 0-1,-1-1 0,-1 0 0,-1 0 1,8-33-1,-14 50 6,0-1-1,0 1 1,1 0 0,-1 0 0,0 0 0,0-1-1,0 1 1,0 0 0,0 0 0,1-1 0,-1 1-1,0 0 1,0-1 0,0 1 0,0 0 0,0 0-1,0-1 1,0 1 0,0 0 0,0 0-1,0-1 1,0 1 0,0 0 0,0-1 0,0 1-1,0 0 1,0 0 0,0-1 0,-1 1 0,1 0-1,0 0 1,0-1 0,0 1 0,0 0 0,0 0-1,-1-1 1,1 1 0,0 0 0,0 0-1,0 0 1,-1 0 0,1-1 0,0 1 0,0 0-1,-1 0 1,1 0 0,0 0 0,0 0 0,-1 0-1,1 0 1,0-1 0,0 1 0,-1 0-1,0 0 1,-14 16 49,-14 29-101,24-34 70,1-1-1,0 1 1,0 0-1,1 0 1,1 0-1,0 0 1,0 1-1,1-1 0,1 1 1,0-1-1,2 14 1,-2-23-16,0 0 0,1-1 0,-1 1 1,1-1-1,0 1 0,-1-1 0,1 1 0,0-1 0,0 1 1,0-1-1,0 0 0,0 0 0,0 1 0,0-1 0,1 0 1,-1 0-1,0 0 0,1 0 0,-1 0 0,0-1 0,3 2 1,0-1 16,0 1 0,1-1 1,-1 0-1,0 0 1,1-1-1,-1 1 1,9-1-1,-1-1 15,0 0 1,0-1-1,0 0 1,0-1-1,14-5 1,-9 1 25,1-2-1,-2 0 1,1-1 0,-1-1-1,-1 0 1,0-1 0,-1 0 0,0-2-1,-1 1 1,0-2 0,13-19 0,-25 32 296,-2 5-203,-11 17-88,6-12-34,1 0 0,1 0-1,0 0 1,0 1-1,0-1 1,1 1 0,-2 9-1,6-17-27,-1 0 0,0-1 0,0 1 0,0 0 0,1 0 0,-1 0 0,1-1 0,-1 1 0,0 0 0,1 0 0,-1-1 0,1 1 0,0 0 0,-1-1 0,1 1 0,-1-1 0,1 1 0,0-1 0,0 1 0,-1-1 0,1 1-1,0-1 1,0 0 0,-1 1 0,1-1 0,0 0 0,0 0 0,0 0 0,0 0 0,0 1 0,-1-1 0,1 0 0,0 0 0,0-1 0,0 1 0,0 0 0,-1 0 0,3-1 0,35-3 247,-21-1-221,-1-1-1,0 0 0,-1-1 0,26-15 0,-27 13-34,0 1 0,1 1 1,0 1-1,29-9 0,-43 15-6,-1-1 0,0 1 0,0 0 1,1 0-1,-1 0 0,0 0 0,1 0 0,-1 1 1,0-1-1,0 0 0,1 0 0,-1 0 0,0 0 1,0 0-1,1 0 0,-1 0 0,0 0 0,0 1 1,0-1-1,1 0 0,-1 0 0,0 0 0,0 0 1,0 1-1,1-1 0,-1 0 0,0 0 0,0 0 1,0 1-1,0-1 0,0 0 0,1 0 0,-1 1 1,0-1-1,0 0 0,0 1 0,0-1 0,0 0 1,0 0-1,0 1 0,0-1 0,0 0 0,-2 20 3,-9 14 83,1-9-45,-3 7-544,2-17-3008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9129,'0'0'8424,"59"23"-15215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13164,'0'0'12055,"7"11"-11607,2 2-309,1 1-1,1-2 1,17 19-1,-23-27-173,0 0-1,0 0 0,1 0 0,-1-1 0,1 1 0,-1-1 0,1-1 0,0 1 0,0-1 0,1 0 1,-1 0-1,0-1 0,1 0 0,9 1 0,-10-2-307,0 0 1,-1-1-1,1 1 0,0-1 1,-1 0-1,1-1 0,-1 1 1,1-1-1,-1 0 0,0 0 1,0-1-1,0 0 1,7-4-1,-4 1-1384,-1 0 0,0-1 0,-1 0 0,9-10 1,2-6-5177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159 136 15246,'0'0'8819,"-1"-8"-8674,0 6-148,1 0 1,0 0-1,-1 0 1,1 0-1,0 0 1,0 0-1,0 0 0,0 0 1,0 0-1,1 0 1,-1 0-1,1 0 1,-1 0-1,1 0 1,0 0-1,0 0 1,-1 0-1,1 0 1,1 0-1,-1 1 1,0-1-1,0 0 1,1 1-1,-1-1 1,1 1-1,-1 0 1,1-1-1,-1 1 1,1 0-1,0 0 1,0 0-1,0 0 1,2-1-1,0 0-40,0 0 0,0-1 0,0 0 0,0 0 0,0 0 0,-1 0 0,0-1-1,0 1 1,0-1 0,4-6 0,-6 10 40,-1-1 1,0 0-1,1 1 0,-1-1 0,0 0 0,0 1 1,1-1-1,-1 0 0,0 0 0,0 1 0,0-1 0,0 0 1,0 0-1,0 1 0,0-1 0,0 0 0,0 0 1,0 1-1,-1-1 0,1 0 0,0 1 0,0-1 0,-1 0 1,1 1-1,-1-2 0,0 1-4,-1 0-1,1 0 1,-1 0-1,1 0 1,-1 0 0,0 1-1,1-1 1,-1 0 0,0 1-1,1 0 1,-1-1-1,0 1 1,1 0 0,-1 0-1,0 0 1,-2 0 0,-4 1-19,0 0 1,0 0 0,0 1 0,1 0 0,-1 1 0,0 0 0,1 0-1,0 0 1,0 1 0,0 0 0,0 0 0,0 1 0,1 0 0,0 0-1,0 1 1,0-1 0,1 1 0,-9 12 0,7-8 40,0-1 0,1 1 0,0 0 0,0 1 0,1 0 0,0 0 0,1 0 0,0 0 0,1 0 0,0 1 0,1 0 0,-1 14 0,4-23-9,-1-1-1,0 1 1,1-1 0,0 0 0,-1 1 0,1-1 0,0 0 0,0 1 0,0-1 0,1 0 0,-1 0 0,1 0 0,-1 0 0,1 0 0,-1 0 0,1-1-1,0 1 1,0 0 0,0-1 0,0 0 0,0 1 0,0-1 0,1 0 0,-1 0 0,0 0 0,0 0 0,1 0 0,-1-1 0,1 1 0,-1-1 0,4 1-1,12 1 16,0 0-1,1-1 0,22-1 1,-23 0-58,-4 0-581,0 0-1,-1-2 1,1 1-1,-1-2 1,0 1-1,1-2 0,12-5 1,35-18-7940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11819,'0'0'6518,"0"10"-6267,1 48 213,-6 169-107,3-191 189,-3-1 0,0 0 0,-3 0 0,-15 47-1,14-65 14,4-22 598,7-33-236,1 25-891,9-46-4,2 1 0,3 1 0,2 1 0,32-67 1,-47 117-32,-1 1 0,2-1 0,-1 1 0,0-1 0,1 1 0,0 1 0,1-1 0,-1 1 1,1-1-1,-1 2 0,1-1 0,0 1 0,1-1 0,9-2 0,-13 5-25,1 0 0,-1 0 0,0 0 0,1 0 0,-1 1 1,1-1-1,-1 1 0,1 0 0,-1 0 0,0 1 0,1-1 0,-1 1 0,1-1 0,-1 1 0,0 0 0,1 0 0,-1 1 0,0-1 0,0 1 0,0-1 0,0 1 1,0 0-1,0 0 0,0 1 0,-1-1 0,1 0 0,-1 1 0,0 0 0,4 5 0,-4-6 19,-1 0 0,0-1 0,0 1 0,0 0 0,-1 0-1,1 0 1,0 0 0,-1 0 0,1 0 0,-1 0 0,1 1 0,-1-1 0,0 0 0,0 0 0,0 0-1,0 0 1,-1 0 0,1 0 0,0 1 0,-1-1 0,-1 3 0,0-1 14,0 0 0,-1 0 0,1-1 0,-1 0 0,0 1 0,1-1 0,-2 0 0,1 0 0,0 0 0,-5 2 0,-4 3 30,-1 0 1,0-2-1,-1 0 1,1 0-1,-19 5 0,-5-5-636,18-7-1942,7-6-3996,10-5 188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212 359 9801,'0'0'11606,"-12"-7"-11462,5 3-124,4 2-14,1 0 1,-1 0-1,0 0 1,0 0-1,0 1 1,0-1-1,0 1 1,0 0-1,0 0 1,0 0-1,-1 0 1,1 1-1,0-1 1,-1 1-1,1 0 1,0 0 0,-1 0-1,1 0 1,0 0-1,-1 1 1,1 0-1,0-1 1,-6 4-1,-57 39 498,62-40-477,-1 0-1,1 1 1,1 0-1,-1 0 1,0 0-1,1 0 1,0 0-1,0 1 1,0-1-1,0 1 1,1 0-1,-3 6 1,5-10-25,1 0-1,-1 0 1,0-1-1,0 1 1,1 0-1,-1 0 1,0-1-1,1 1 1,-1 0-1,1-1 1,-1 1-1,1 0 1,-1-1-1,1 1 1,0 0-1,-1-1 1,1 1-1,0-1 1,-1 0-1,1 1 1,0-1 0,0 1-1,-1-1 1,1 0-1,0 0 1,0 1-1,-1-1 1,1 0-1,0 0 1,0 0-1,0 0 1,0 0-1,-1 0 1,1 0-1,0 0 1,2-1-1,45 1 79,-35 0-66,204-14 204,-216 14-52,-16 0 2839,12-5-2957,1 0 0,0 0 1,0 0-1,0 0 0,1-1 0,0 1 0,0-1 0,0 1 0,0-1 0,1 1 0,1-10 0,33 17-1142,-12 3 1076,17 3-133,67 5 0,-97-13 135,0 1-1,1-1 1,-1-1-1,0 0 1,0 0-1,0-1 1,0 0-1,0 0 1,0-1-1,-1 0 1,1-1 0,-1 0-1,10-6 1,-14 7 27,-1 0 1,0 0 0,0-1 0,-1 1 0,1-1-1,-1 0 1,1 0 0,-1 0 0,-1 0-1,3-4 1,-4 7-9,1 0-1,-1 0 1,1 0-1,-1 0 1,0 0-1,1 0 1,-1 0-1,0 0 1,0 0-1,0 0 1,0 0 0,0 0-1,0-1 1,0 1-1,0 0 1,0 0-1,0 0 1,0 0-1,-1 0 1,1 0-1,0 0 1,-1 0-1,1 0 1,-1 1-1,1-1 1,-1 0-1,0 0 1,1 0 0,-1 0-1,0 1 1,0-1-1,1 0 1,-1 0-1,0 1 1,0-1-1,0 1 1,0-1-1,0 1 1,0-1-1,0 1 1,0 0-1,0-1 1,0 1-1,0 0 1,0 0-1,0 0 1,-1 0 0,-2-1-11,-1 1 0,1 0 0,0 1 0,-1-1 0,1 1 0,0 0 0,0 0 0,0 0 0,0 0 0,0 1 0,0 0 0,0 0 0,0 0 0,0 0 0,1 0 0,-1 1 0,1 0 0,0 0 0,0 0 0,0 0 0,-4 5 0,3-2-7,0 0 0,0 0 0,1 0 0,0 1 1,0-1-1,1 1 0,0 0 0,0-1 0,0 1 1,1 0-1,0 0 0,0 12 0,1-17 15,0 0-1,0 0 0,0 0 0,0-1 1,1 1-1,-1 0 0,1 0 0,-1-1 1,1 1-1,0 0 0,0-1 1,-1 1-1,1-1 0,0 1 0,0-1 1,1 1-1,-1-1 0,0 0 0,0 0 1,1 1-1,-1-1 0,0 0 0,1 0 1,2 1-1,1 0 6,0 0 0,0 0 1,0-1-1,0 0 0,0 0 0,0 0 1,0-1-1,10 1 0,-1-2 14,0 0 0,-1-1 1,1 0-1,0-1 0,26-10 0,-14 0-6,0-1 0,0-1 0,-2-2 0,0-1 0,-1 0 0,-1-2 0,0 0 0,-2-2 0,0 0 1,-2-1-1,0-1 0,-2-1 0,-1 0 0,0-1 0,14-39 0,-26 57 5,0 1 0,-1 0 0,0-1 1,0 0-1,0 1 0,0-14 1,-2 21-18,0-1 1,0 1 0,0-1 0,0 1 0,0-1-1,0 1 1,0-1 0,0 1 0,0-1 0,-1 1-1,1-1 1,0 1 0,0-1 0,0 1-1,-1 0 1,1-1 0,0 1 0,0-1 0,-1 1-1,1 0 1,0-1 0,-1 1 0,1 0 0,-1-1-1,1 1 1,0 0 0,-1 0 0,1-1-1,-1 1 1,1 0 0,-1 0 0,1 0 0,-1 0-1,1-1 1,-1 1 0,1 0 0,0 0-1,-1 0 1,1 0 0,-1 0 0,1 0 0,-1 0-1,1 0 1,-1 1 0,1-1 0,-1 0 0,1 0-1,-1 0 1,0 1 0,-23 12-123,15-4 107,0 1 1,1-1-1,0 1 1,1 1-1,0-1 1,1 1-1,0 1 1,0-1-1,1 1 1,-5 18-1,4-6 11,1 0-1,1 0 1,2 1 0,-1 37-1,4-56 9,0 1 1,0-1-1,0 1 0,1-1 0,0 0 0,0 0 0,1 0 1,-1 0-1,1 0 0,1 0 0,-1-1 0,1 0 0,0 1 1,0-1-1,1-1 0,-1 1 0,1-1 0,0 1 0,0-2 1,1 1-1,-1 0 0,1-1 0,0 0 0,0 0 0,0-1 1,0 0-1,0 0 0,0 0 0,1-1 0,-1 0 1,14 1-1,-31-21 299,-15-8-381,-1 1 0,-2 2 0,0 1 0,-1 1 0,-2 1 0,-37-17 0,222 73-5849,-98-26 807,4-1-1901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5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 12011,'0'0'1885,"-10"-2"933,4-1-2606,-1 1 0,1 1 0,-1-1-1,0 1 1,0 0 0,1 1-1,-1 0 1,0 0 0,0 0-1,0 1 1,0 0 0,1 0-1,-1 0 1,0 1 0,1 0-1,-1 1 1,1-1 0,0 1-1,0 0 1,0 1 0,0 0-1,-6 4 1,9-5-163,1 0 0,-1 0 0,0 0 0,1 0-1,0 0 1,-1 1 0,1-1 0,1 0 0,-1 1 0,0 0 0,1-1 0,0 1 0,0 0-1,0 0 1,0 0 0,0 4 0,1-6-28,1 1 0,-1-1 0,0 0 0,1 0 0,-1 0 1,1 0-1,0 0 0,0-1 0,0 1 0,0 0 0,0 0 0,0 0 0,0-1 0,1 1 0,-1-1 0,1 1 1,-1-1-1,1 1 0,-1-1 0,1 0 0,0 0 0,0 0 0,0 0 0,0 0 0,-1 0 0,1 0 0,0-1 0,0 1 1,0-1-1,0 0 0,1 1 0,1-1 0,6 2 126,1 0 0,0-1 0,-1-1 0,1 0 0,0 0 1,-1-1-1,1 0 0,-1-1 0,1 0 0,-1-1 0,0 0 0,0 0 1,0-1-1,0 0 0,-1-1 0,1 0 0,-1-1 0,0 0 0,-1 0 0,0-1 1,0 0-1,0-1 0,-1 1 0,7-10 0,-13 16-114,0 0 0,-1 0 0,1 0 0,0 0 0,-1 0 0,1 0 0,-1 0 0,1 0 0,-1 0 0,1 0 1,-1 0-1,0 0 0,1-1 0,-1 1 0,0 0 0,0 0 0,0 0 0,0 0 0,0-1 0,0 1 0,0 0 0,-1 0 0,1 0 0,0 0 0,-1-1 0,1 1 0,0 0 0,-1 0 0,0 0 0,1 0 0,-2-1 1,0 0-43,-1 0 0,1 1 0,-1-1 0,1 1 1,-1 0-1,0 0 0,0 0 0,1 0 0,-1 0 1,0 1-1,0-1 0,-4 1 0,-6-1-840,0 0-1,0 2 1,0 0 0,1 0-1,-18 4 1,9 4-3609,8-2-2092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88 9737,'0'0'-1094,"-11"-2"854,-12-4 971,-1-1-1,-25-11 1,24 7 2331,0-1-1,-28-18 0,52 29-1759,4 1-1259,-1-1-1,0 1 1,1 0-1,-1 0 1,1 0-1,-1 0 0,1 1 1,-1-1-1,0 1 1,1-1-1,-1 1 1,5 2-1,4 0 15,23 5-102,65 4-1,-8-9-3472,-20-3-3032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6278,'0'0'11002,"4"14"-10377,17 82 382,-10-40-432,34 105 0,-44-157-516,1 0 1,0 0 0,0 0 0,0 0-1,0-1 1,0 1 0,1-1 0,0 0-1,0 1 1,0-1 0,0 0-1,0-1 1,1 1 0,-1 0 0,1-1-1,6 3 1,-7-4 56,0 0 0,0 0-1,1-1 1,-1 1 0,0-1 0,1 0 0,-1 0-1,0 0 1,1-1 0,-1 1 0,0-1-1,1 0 1,-1 1 0,0-1 0,0-1-1,0 1 1,0 0 0,0-1 0,0 0 0,0 0-1,0 1 1,2-4 0,19-15 269,-2 0 0,0-1 0,-1-1 1,33-47-1,-41 50-232,0-1 1,-2 0 0,0 0-1,-1-1 1,-2 0 0,0-1-1,5-24 1,-10 7-448,-5 39-96,1 0 0,0 1 0,0-1 0,0 1 0,0-1 0,0 1 0,-1 0 0,1-1 0,0 1 0,0 0 0,1 0 0,-1 0 0,0 0 0,0 0 0,0 0 0,1 0 0,-2 2 0,-10 20-5471,3 4-2254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139 176 12748,'0'0'5045,"8"-11"-2819,-2 3-1930,1 1 115,-1-1 0,0 1 0,-1-1-1,0-1 1,0 1 0,-1-1 0,0 0 0,0 0 0,-1 0 0,0 0-1,2-17 1,-5 25-388,0 0 0,-1 0 0,1 0 0,-1 1 0,1-1 0,-1 0 0,1 0 0,-1 0 0,1 0 0,-1 1 0,0-1 0,0 0 0,1 0 0,-1 1 0,0-1-1,0 1 1,0-1 0,0 1 0,1-1 0,-1 1 0,0-1 0,0 1 0,0 0 0,0 0 0,0-1 0,0 1 0,0 0 0,0 0 0,0 0 0,0 0 0,0 0 0,0 0 0,0 0 0,0 1 0,-1-1 0,-41 9-578,26 0 248,1 0 0,-26 19 0,35-23 270,1 0 0,-1 1 0,1 0 0,0 0 0,0 0 0,0 1 0,1 0 0,-5 9 0,9-15 35,1 0 1,-1 0-1,1 0 1,0 0-1,-1 0 1,1 0-1,0 0 0,0 0 1,0 0-1,0 0 1,0 0-1,0 0 1,0 0-1,0 0 0,0 0 1,0 0-1,1 0 1,-1 0-1,0 0 1,1 0-1,-1 0 1,0 0-1,1 0 0,0-1 1,-1 1-1,1 0 1,-1 0-1,1 0 1,0-1-1,0 1 0,-1 0 1,1-1-1,0 1 1,0 0-1,0-1 1,0 1-1,0-1 1,0 1-1,0-1 0,1 1 1,48 10 71,-38-10-44,39 6-24,54 1 1,-85-8 179,1 0-1,-1-1 1,1-2-1,-1 0 1,32-9-1,-49 11-73,-1 0 0,1 0 1,0 0-1,0 0 0,-1-1 0,1 1 0,-1-1 0,1 0 0,3-3 0,-5 4-53,0 0 1,-1 0-1,1 0 1,-1 0-1,1 0 0,-1 0 1,1 0-1,-1 1 0,0-1 1,1 0-1,-1-1 0,0 1 1,0 0-1,0 0 1,1 0-1,-1 0 0,0 0 1,-1 0-1,1-2 0,-2-2 15,0 0 0,-1 0 0,1 0 0,-1 0-1,0 0 1,-1 0 0,1 1 0,-6-6 0,5 6-191,-16-19 83,13 16 2,0-1-1,0 0 1,1 0 0,0 0-1,-8-16 1,15 23-27,1 0 0,-1 1 0,1-1 0,-1 0 0,1 0-1,0 1 1,-1-1 0,1 1 0,0 0 0,-1-1 0,1 1 0,0 0 0,0 0 0,-1 0 0,1 0 0,0 1 0,2-1-1,-1 0-71,117 0-4099,-38 0-2945,-14 0-2841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12492,'0'0'5669,"2"13"-4788,1 15-432,0-2-218,1 0-1,11 43 1,-14-64-215,0-1 0,1 1 0,0 0 0,0 0 0,0-1 1,0 1-1,1-1 0,-1 0 0,1 1 0,0-1 0,0 0 0,1-1 0,-1 1 0,1-1 0,0 1 0,0-1 0,0 0 0,0-1 1,1 1-1,-1-1 0,7 3 0,0-3 31,1-1 1,0 0 0,18-2-1,-23 0-73,-1 1 1,1-1-1,0 1 0,0 1 0,-1-1 0,1 1 1,0 0-1,-1 0 0,1 1 0,-1 0 0,1 0 1,-1 1-1,12 6 0,-17-8 24,0-1 0,-1 1 0,1 0 0,0-1 0,0 1 1,-1 0-1,1 0 0,0-1 0,-1 1 0,1 0 0,-1 0 0,1 0 0,-1 0 0,0 0 0,1 0 1,-1 0-1,0 0 0,1 0 0,-1 0 0,0 0 0,0 0 0,0 0 0,0 0 0,0 0 0,0 0 1,0 0-1,-1 1 0,0 0 55,0-1 1,0 1 0,0-1 0,0 1-1,0-1 1,-1 1 0,1-1-1,0 0 1,-1 0 0,1 0 0,-1 0-1,1 0 1,-4 2 0,-3 0 278,0 1 0,0-1 0,-1-1 0,1 1 0,-11 0-1,0 0 107,0-1 0,-1-1 0,1 0-1,0-2 1,-30-4 0,48 5-513,1 0-1,-1 0 1,0 0 0,0 0-1,1 0 1,-1-1-1,0 1 1,0 0 0,1-1-1,-1 1 1,0 0 0,1-1-1,-1 1 1,0-1-1,1 1 1,-1-1 0,0 1-1,1-1 1,-1 1 0,1-1-1,-1 0 1,1 1 0,0-1-1,-1 0 1,1 1-1,0-1 1,-1 0 0,1 0-1,0 1 1,0-1 0,-1 0-1,1 0 1,0 1 0,0-1-1,0 0 1,0 0-1,0 0 1,0 1 0,0-1-1,1 0 1,-1 0 0,0 1-1,0-1 1,1 0 0,-1 0-1,0 1 1,1-1-1,-1 0 1,0 1 0,2-2-1,0-1-842,0 0-1,0 0 0,1 1 0,0-1 1,-1 0-1,1 1 0,0 0 0,0 0 1,5-3-1,20-6-6928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46 183 9449,'0'0'6983,"8"-5"-4111,34-19-177,-7 5-2069,-1-1 1,43-35 0,-76 54-638,1 0 0,-1 0 0,0 0 0,0 0 0,0-1 1,0 1-1,1 0 0,-1 0 0,-1-1 0,1 1 0,0-1 1,0 1-1,0-1 0,-1 1 0,1-1 0,-1 1 0,1-1 1,-1 1-1,0-1 0,0 0 0,1-3 0,-2 4 5,0 0 0,1 0 0,-1 0 0,0-1 0,0 1-1,1 0 1,-1 0 0,0 0 0,0 0 0,0 0 0,0 1 0,-1-1-1,1 0 1,0 0 0,0 1 0,0-1 0,-1 0 0,1 1 0,0 0 0,-2-1-1,-5-1 7,1 0-1,-1 1 0,1 0 1,-1 0-1,0 1 0,1 0 0,-1 0 1,-10 2-1,8 1-2,1 1 0,0-1 0,0 1 1,0 1-1,0 0 0,0 0 0,1 1 0,0 0 0,0 1 0,1-1 1,0 1-1,-7 8 0,10-10 5,0-1 0,0 1 0,0 0 0,1 0 0,0 0-1,0 0 1,0 1 0,1-1 0,-1 1 0,1-1 0,1 1 0,-1 0 0,1 0 0,0 0 0,0 0 0,1 0 0,0 0 0,0 0-1,0 0 1,1 0 0,1 7 0,-1-10-98,1 0-1,0 0 0,0 0 1,0 0-1,0-1 0,1 1 1,-1 0-1,1-1 0,-1 0 1,1 0-1,0 0 0,0 0 1,0 0-1,0 0 1,0-1-1,0 1 0,1-1 1,-1 0-1,0 0 0,1 0 1,-1-1-1,5 1 0,6 1-1436,-1 0-1,1-1 0,-1-1 0,20-2 0,10-6-5582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10730,'-11'0'2087,"-3"0"-1433,1 1-1,-1 1 1,0 0-1,1 1 0,0 0 1,-21 9-1,29-10-522,0-1-1,0 1 1,0 1-1,0-1 1,0 1-1,1 0 1,-1 0-1,1 0 1,-1 0-1,1 1 1,1 0-1,-1 0 1,0 0-1,1 0 1,0 1-1,0-1 1,0 1-1,0 0 1,1 0-1,0 0 1,0 0-1,-2 8 1,4-11-129,0 0 0,0-1 0,0 1 0,1-1 0,-1 1 0,0-1 0,1 1 0,-1-1 0,1 1 0,0-1 0,-1 0 1,1 1-1,0-1 0,0 0 0,0 0 0,0 1 0,0-1 0,0 0 0,0 0 0,0 0 0,0 0 0,1 0 0,-1 0 0,0-1 1,1 1-1,-1 0 0,0-1 0,1 1 0,-1-1 0,1 1 0,-1-1 0,1 0 0,-1 1 0,1-1 0,2 0 0,10 2 10,0-1 0,1-1 0,14 0 0,-8-1-6,23 2-56,131 8-621,-175-8 732,-1-1 0,1 0 0,0 0-1,0 0 1,0 0 0,0 0 0,0 0 0,0 0-1,0 0 1,0 0 0,0 1 0,0-1 0,0 0 0,0 0-1,0 0 1,0 0 0,0 0 0,0 0 0,0 0-1,0 1 1,0-1 0,0 0 0,0 0 0,0 0 0,0 0-1,0 0 1,0 0 0,0 0 0,0 1 0,0-1-1,0 0 1,0 0 0,0 0 0,0 0 0,0 0 0,0 0-1,0 0 1,1 0 0,-1 0 0,0 1 0,0-1-1,0 0 1,0 0 0,0 0 0,0 0 0,-22 7 1579,-31 4 230,53-11-1857,-49 11 1082,-35 6-374,29-12-3434,54-5 2550,1 0 0,0 0 0,0 0 0,0 0 0,0 0 0,-1 0 1,1 0-1,0 0 0,0 0 0,0 0 0,0 0 0,-1 0 0,1-1 0,0 1 0,0 0 0,0 0 0,0 0 1,0 0-1,-1 0 0,1 0 0,0-1 0,0 1 0,0 0 0,0 0 0,0 0 0,0 0 0,0 0 0,0-1 1,-1 1-1,1 0 0,0 0 0,0 0 0,0 0 0,0-1 0,0 1 0,0 0 0,0 0 0,0 0 0,0-1 1,0 1-1,0 0 0,0 0 0,0 0 0,0 0 0,1-1 0,-1 1 0,0 0 0,0 0 0,0 0 0,0 0 1,0 0-1,0-1 0,0 1 0,0 0 0,0 0 0,1 0 0,-1 0 0,0 0 0,0-1 0,8-11-9969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8680,'0'0'8712,"-47"57"-6662,32-27-416,-6 4 160,6 7-353,-7 2-384,-3 3-352,1 2-353,3-1-256,2-1-64,6-3-416,0-7-801,13-7-1122,0-12-1504,0-7-2243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8968,'0'0'449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43 14574,'0'0'6251,"-8"-7"-4495,4 3-1720,0 1-1,0-1 0,-1 1 1,1 0-1,-1 0 0,0 1 1,0-1-1,0 1 0,0 0 1,0 1-1,0-1 1,-1 1-1,1 0 0,0 0 1,-1 1-1,1-1 0,-1 1 1,1 1-1,-1-1 0,1 1 1,0 0-1,-1 0 0,1 0 1,0 1-1,0 0 0,-1 0 1,1 0-1,-5 3 0,-4 2-42,0 1-1,1 0 0,0 0 0,0 2 1,1-1-1,0 2 0,0 0 1,-13 16-1,24-26-6,1 0 0,-1-1 1,1 1-1,-1 0 0,1 0 0,0 0 0,-1 0 1,1 0-1,0-1 0,0 1 0,-1 0 0,1 0 1,0 0-1,0 0 0,0 0 0,0 0 0,0 0 1,0 0-1,1 0 0,-1 0 0,0 0 0,0 0 1,1-1-1,-1 1 0,0 0 0,2 1 0,-1 0-2,1 0-1,-1-1 0,1 1 0,0-1 0,0 1 0,0-1 1,0 0-1,0 0 0,0 0 0,0 0 0,2 1 0,11 3-54,0-1 0,27 3-1,-25-4-36,0 1 50,1 0 1,-1 0-1,-1 2 0,27 12 1,-42-17 59,0-1 0,0 0 0,0 1 0,0-1 0,-1 0 0,1 1 1,0-1-1,-1 1 0,1-1 0,0 1 0,-1 0 0,1-1 0,0 1 0,-1 0 0,1-1 1,-1 1-1,1 0 0,-1 0 0,0 0 0,1-1 0,-1 1 0,0 0 0,1 0 0,-1 0 0,0 0 1,0 0-1,0-1 0,0 1 0,0 0 0,0 2 0,-1-2 30,0 1 0,0 0 0,0 0 0,0-1 0,0 1 0,0-1 0,-1 1 0,1-1-1,0 0 1,-1 1 0,0-1 0,1 0 0,-3 1 0,-55 25 668,40-20-735,0-1 0,-1-1 1,1-1-1,-1-1 0,-24 1 0,41-4-231,3 0 143,-1 0 0,1 1 0,-1-1 0,1 0 0,-1 0 0,1 0 0,-1 0 0,1 0 0,0 0 1,-1 0-1,1 0 0,-1 0 0,1 0 0,-1 0 0,1-1 0,0 1 0,-1 0 0,1 0 0,-1 0 0,1-1 1,0 1-1,-1 0 0,1 0 0,-1-1 0,1 1 0,0 0 0,-1-1 0,1 1 0,0 0 0,0-1 0,-1 1 1,1 0-1,0-1 0,0 1 0,0-1 0,-1 1 0,1 0 0,0-1 0,0 1 0,0-1 0,0 1 1,0-1-1,0 0 0,0-14-6476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2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9929,'0'0'5841,"9"2"-3706,2 0-1919,1 0-1,-1-2 1,0 1-1,1-1 1,-1-1-1,1 0 1,-1-1 0,1 0-1,-1 0 1,0-1-1,0-1 1,16-7 0,-7 2-111,-1-1 1,1-1-1,29-22 1,-44 30-24,-1-1 0,1 0 0,-1 0 1,0 0-1,0-1 0,-1 1 0,1-1 0,-1 0 1,0 0-1,0 0 0,-1-1 0,0 1 0,1 0 0,-2-1 1,1 0-1,-1 1 0,0-1 0,0 0 0,0-6 1,-1 10-75,0 0 0,0 0 0,-1 0 0,1-1 0,-1 1 0,1 0 1,-1 0-1,0 0 0,1 0 0,-1 0 0,0 0 0,0 0 1,-1 1-1,1-1 0,0 0 0,-1 0 0,1 1 0,-1-1 1,1 1-1,-1 0 0,0-1 0,1 1 0,-1 0 0,0 0 0,0 0 1,0 0-1,0 0 0,0 0 0,0 1 0,0-1 0,0 1 1,-1-1-1,1 1 0,0 0 0,0 0 0,0 0 0,0 0 1,-4 1-1,-1-1-36,1 0 0,-1 1 0,0 0 0,1 1 0,-1-1 1,1 1-1,0 1 0,-1-1 0,1 1 0,0 0 0,-10 7 1,6-2 21,1-1 1,0 1 0,1 1 0,0 0 0,0 0 0,1 0 0,0 1 0,0 0 0,1 1 0,1-1 0,0 1 0,0 0 0,1 0 0,0 1 0,1-1 0,0 1 0,-1 17 0,4-27 0,1 1-1,-1-1 1,0 1 0,1-1 0,0 1-1,0-1 1,-1 1 0,1-1 0,1 0-1,-1 0 1,0 1 0,0-1 0,1 0 0,-1 0-1,1 0 1,0 0 0,0-1 0,0 1-1,-1 0 1,2-1 0,-1 1 0,0-1 0,0 0-1,0 0 1,1 0 0,-1 0 0,0 0-1,1 0 1,-1-1 0,1 1 0,3 0-1,11 1 34,0 0 0,-1-1-1,30-1 1,-24-1-25,-8 2-30,-1-2-1,1 0 0,0-1 0,-1 0 0,1-1 1,13-5-1,-22 6 74,0 0-1,0 0 1,0-1-1,0 1 1,-1-1 0,1 0-1,-1 0 1,0-1 0,0 1-1,0-1 1,0 0 0,-1 0-1,0 0 1,1 0-1,-1-1 1,-1 0 0,1 1-1,2-8 1,-2 16 434,3 4-480,-1-1 0,1 0 0,1-1 0,-1 1 0,1-1 0,0 0 0,1-1 0,11 7 0,-8-8 3,1-2-1,-1 1 0,1-2 0,-1 1 0,1-2 0,0 1 0,0-2 0,-1 1 0,1-2 0,22-5 0,-18 3 64,0-1-1,0-1 1,0-1-1,-1 0 0,0-1 1,27-19-1,-38 29-72,1 0 1,0-1-1,0 1 0,0-1 1,0 0-1,0 0 0,9 0 1,7-3 26,-1 0 0,-1-2 0,1 0-1,0-1 1,-1-1 0,0-1 0,32-16 0,-20 9-158,44-13-1,-74 26 111,0 1 0,-1 0 0,1 0 0,0 0-1,0 0 1,-1 0 0,1 0 0,0 1 0,-1-1 0,1 0 0,0 0-1,-1 0 1,1 1 0,-1-1 0,1 0 0,0 0 0,-1 1 0,1-1-1,-1 1 1,1-1 0,-1 1 0,1-1 0,-1 0 0,1 1 0,-1 0 0,1-1-1,-1 1 1,0-1 0,1 1 0,-1-1 0,0 1 0,0 0 0,1 0-1,9 33-11,3 4 23,-5-28 10,1 0 1,0-1-1,0 0 1,1 0-1,1-1 1,-1-1 0,2 0-1,-1 0 1,0-1-1,23 9 1,-21-10-54,0 1 0,0 1 1,0 0-1,-1 0 0,0 1 0,-1 1 1,0 0-1,18 19 0,-27-26 75,-1 0 0,1 1-1,0-1 1,-1 1 0,1-1-1,-1 1 1,0-1-1,0 1 1,0 0 0,0 0-1,0 0 1,-1 0 0,1 0-1,-1-1 1,0 1 0,0 0-1,0 0 1,0 0 0,0 0-1,-1 0 1,1 0 0,-1 0-1,0 0 1,0-1 0,0 1-1,0 0 1,0 0 0,-1-1-1,1 1 1,-1-1 0,0 0-1,0 1 1,0-1 0,0 0-1,0 0 1,0 0 0,0 0-1,-1 0 1,-2 1-1,1 0 23,1-1-1,-1 0 0,0 0 0,1-1 0,-1 1 0,0-1 0,0 1 0,0-1 0,0 0 0,0-1 0,0 1 0,0-1 0,0 0 0,-1 0 1,1 0-1,0 0 0,0-1 0,0 1 0,0-1 0,0 0 0,0-1 0,0 1 0,0-1 0,0 1 0,1-1 0,-1 0 0,-5-4 0,3-1 16,0 1-1,1-1 0,-1 0 0,1-1 0,0 1 1,1-1-1,0 0 0,0 0 0,1 0 0,0-1 1,-2-12-1,3 15-121,0-1 0,1 0 0,0 1 1,1-1-1,0 0 0,0 0 0,0 0 1,1 1-1,0-1 0,0 0 0,0 1 1,1-1-1,0 1 0,1-1 0,5-10 1,-5 13 72,0 1 1,0-1 0,0 1 0,1 0 0,0 0 0,-1 0 0,1 0 0,0 1 0,1-1-1,-1 1 1,0 0 0,1 0 0,-1 1 0,1-1 0,-1 1 0,1 0 0,6 0-1,12-2 53,-1 2 0,33 2 0,-25-1-133,95 4-1437,-4 0-6720,-74-4 712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6:3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164 326 8840,'-25'5'1603,"12"-3"-801,0 0 1,1 1-1,-1 1 0,1 0 1,-1 0-1,1 2 1,1-1-1,-21 13 1,32-17-778,-1-1 0,1 0 0,-1 1 0,1-1 0,-1 0 0,1 1 0,0-1 1,-1 1-1,1-1 0,0 0 0,-1 1 0,1-1 0,0 1 0,-1-1 0,1 1 0,0-1 1,0 1-1,-1-1 0,1 1 0,0 0 0,0-1 0,0 1 0,0-1 0,0 1 0,0-1 0,0 1 1,0-1-1,0 1 0,0 0 0,1 0 0,15 9 448,33-3 392,-44-7-664,140 8 1461,270-22 1,147-55-1211,-407 47-364,224-30-364,1037-128 2317,4 97-1959,-1357 84-867,-42 2-295,-21-3 1047,0 0 0,0 0-1,0 0 1,1 0 0,-1 0-1,0 0 1,0 0 0,0 0-1,0 0 1,0 1 0,0-1 0,1 0-1,-1 0 1,0 0 0,0 0-1,0 0 1,0 0 0,0 0-1,0 1 1,0-1 0,0 0-1,0 0 1,0 0 0,0 0 0,0 0-1,0 0 1,1 1 0,-1-1-1,0 0 1,0 0 0,0 0-1,0 0 1,0 0 0,0 1-1,-1-1 1,1 0 0,0 0 0,0 0-1,0 0 1,0 0 0,0 1-1,0-1 1,0 0 0,0 0-1,0 0 1,0 0 0,0 0-1,0 0 1,0 0 0,-1 1-1,1-1 1,0 0 0,-28 11-2642,-18-7-1564,-11-3-2903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15 129 5509,'-15'-2'5677,"27"-1"-3727,30-2-1233,579-38 325,-268 10-18,1017-3 1285,-1051 34-2317,-83-3 24,-258 23-1036,17-15 304,-12 8-1691,4-7-2040,8-4-3982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42 5125,'0'0'6080,"-9"-2"-5316,4 0-523,-5 0 290,1-1 1,-1 1-1,-1 1 1,-11-1-1,21 2 211,43 0 0,48-2-427,154-24 0,-366 52 870,72-14-503,0-2 0,-1-3 0,-56 2 0,82-10 10,18-3-333,15-3-203,6 2-275,0 2 0,0 0 0,0 1 0,0 0 0,0 1 0,1 1 0,-1 0-1,19 3 1,13-2-213,306-9-1825,-361 9 2150,0 0 1,0 1-1,0 0 0,-15 6 1,-18 3 263,-42-4 435,-146-6 0,196-2-992,87 1 467,125 1-998,182-25 0,-442 36 618,-313 34-161,360-45-3053,13 0-2424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17 14157,'0'0'6673,"-11"-4"-6491,4 1-151,3 2-18,1-1 0,-1 1 1,1 0-1,-1 0 1,1 0-1,-1 0 0,1 1 1,-1-1-1,0 1 1,1 0-1,-1 0 0,0 0 1,1 1-1,-1-1 1,0 1-1,1 0 1,-1 0-1,1 0 0,-1 0 1,1 1-1,-5 2 1,-22 19 166,2 1 0,0 2 0,2 0 1,1 2-1,1 1 0,1 0 0,2 2 1,1 1-1,1 0 0,2 1 1,2 1-1,-14 42 0,25-63-162,0 0 0,1 0 1,0 0-1,1 1 0,1-1 0,0 1 0,2 23 1,-1-31-119,1-1 1,1 1-1,-1 0 1,1-1-1,0 0 1,0 1-1,1-1 1,-1 0-1,1 0 1,1 0 0,-1-1-1,0 1 1,1-1-1,0 0 1,0 0-1,0 0 1,1 0-1,-1-1 1,1 1-1,7 2 1,42 17-3259,6-9-1890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81 108 5669,'0'0'2435,"3"-11"266,2-1-1727,14-37 1305,-13 14 4525,-25 61-5271,4-2-1515,2 2 1,1-1 0,1 2-1,2-1 1,0 1 0,2 1-1,0 0 1,3 0 0,-4 45-1,8-72-11,0 1 0,0-1-1,0 1 1,0-1 0,0 1-1,1-1 1,-1 1 0,0-1-1,1 1 1,-1-1-1,1 1 1,0-1 0,-1 0-1,1 1 1,0-1 0,0 0-1,0 1 1,0-1 0,0 0-1,0 0 1,0 0 0,0 0-1,0 0 1,0 0-1,1 0 1,-1 0 0,0-1-1,1 1 1,-1 0 0,0-1-1,1 1 1,-1-1 0,1 0-1,-1 1 1,1-1 0,-1 0-1,1 0 1,-1 0-1,1 0 1,-1 0 0,1 0-1,-1-1 1,1 1 0,1-1-1,5 0 56,0-1-1,0 0 0,0-1 1,-1 0-1,1 0 1,-1-1-1,8-4 0,5-4 97,-1-1-1,-1-1 1,0-1-1,-1 0 1,0-1-1,-2-1 1,0 0-1,0-1 1,-2-1-1,0 0 1,19-41-1,-34 65-223,-6 12-20,1 0 0,0 0 0,1 0-1,2 1 1,-1 0 0,2 0-1,0 1 1,2-1 0,0 35-1,2-50-147,0 1-1,0-1 0,0 1 1,0-1-1,1 0 0,-1 0 0,1 0 1,0 0-1,0 0 0,0 0 1,1 0-1,-1 0 0,1-1 0,-1 1 1,1-1-1,0 0 0,0 0 1,0 0-1,0 0 0,0 0 1,1-1-1,-1 0 0,0 1 0,1-1 1,-1 0-1,1-1 0,-1 1 1,7 0-1,23 0-4223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82 1409,'8'-7'8937,"-3"3"-7576,32-24 2050,-34 26-2786,0 0 0,-1-1 0,1 1 0,-1-1 0,0 1 0,0-1 0,0 0 1,0 0-1,0 0 0,0 0 0,1-5 0,-6 6-483,0 1 0,0 0-1,-1 1 1,1-1 0,0 1 0,-1-1 0,1 1 0,0 0 0,-1 0 0,1 1 0,-4 0 0,-9 2-151,0 0 0,0 2 0,1 0 0,-1 0 0,1 2-1,1 0 1,-1 0 0,1 2 0,0-1 0,1 2 0,0 0 0,-21 21 0,33-30-3,0 0 0,0 0-1,0 0 1,0 0 0,0 0 0,0 0-1,0 0 1,0 0 0,0 0-1,1 0 1,-1 0 0,0 0 0,1 1-1,-1-1 1,1 0 0,-1 0 0,1 1-1,0-1 1,-1 0 0,1 1-1,0-1 1,0 0 0,0 1 0,0-1-1,0 1 1,0-1 0,0 0 0,1 1-1,-1-1 1,0 0 0,1 0-1,-1 1 1,1-1 0,0 0 0,-1 0-1,1 1 1,0-1 0,0 0 0,0 0-1,0 1 1,6 2-4,-1 0 0,1 0 0,-1-1 0,1 1 0,0-1 0,10 2 0,10 5 60,-16-5 25,56 30-607,-64-33 455,0-1 1,-1 1 0,1 0 0,0 0-1,-1 0 1,0 0 0,0 1 0,1-1 0,-1 0-1,-1 1 1,1 0 0,0-1 0,-1 1-1,1 0 1,-1 0 0,0 0 0,0 0-1,0 0 1,1 6 0,-2-8 84,-1 1-1,1 0 1,0-1 0,-1 1-1,0-1 1,1 1 0,-1-1-1,0 1 1,1-1-1,-1 1 1,0-1 0,0 0-1,0 1 1,-1-1 0,1 0-1,0 0 1,0 0 0,-1 0-1,1 0 1,0 0 0,-1 0-1,1 0 1,-3 0-1,-42 15 767,36-13-582,-82 19 1368,82-20-1420,1-1-1,-1 0 0,0-1 1,0 0-1,0 0 0,0-1 1,-14-3-1,23 4-169,0 0-1,0 0 1,1-1-1,-1 1 1,0 0-1,0-1 1,0 1-1,0 0 1,1-1-1,-1 1 1,0-1-1,0 1 1,1-1 0,-1 0-1,0 1 1,1-1-1,-1 0 1,1 1-1,-1-1 1,1 0-1,-1 0 1,1 0-1,-1 1 1,1-1-1,0 0 1,-1 0-1,1 0 1,0 0-1,0 0 1,0 0 0,0 0-1,0 1 1,0-1-1,0 0 1,0 0-1,0 0 1,0 0-1,0 0 1,1 0-1,-1 0 1,1-1-1,0 0-470,0-1-1,0 0 0,1 1 1,0-1-1,-1 1 1,1-1-1,0 1 0,0 0 1,0 0-1,0 0 1,4-3-1,20-11-4863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21 14318,'0'0'5535,"-9"11"-4659,-37 41-234,-90 79 0,70-71-527,63-56-273,-1-1 0,1 1 0,0-1 0,0 1 0,0 0 0,-4 8 0,7-12 105,0 1-1,0-1 1,0 0 0,-1 0 0,1 0-1,0 1 1,0-1 0,0 0 0,0 0-1,0 1 1,0-1 0,0 0 0,0 0-1,0 1 1,0-1 0,0 0 0,0 0-1,0 1 1,0-1 0,0 0 0,0 0-1,0 1 1,0-1 0,0 0 0,0 0-1,1 0 1,-1 1 0,0-1-1,0 0 1,0 0 0,0 0 0,0 1-1,1-1 1,-1 0 0,0 0 0,0 0-1,0 0 1,1 1 0,-1-1 0,0 0-1,0 0 1,1 0 0,22-6-1655,-6-2 883,-1-2-1,1 0 1,-2 0-1,0-2 1,0 0-1,20-22 1,74-93-116,-87 100 1468,27-35 2403,-63 80-2570,2 0 1,0 1-1,1 1 0,1-1 0,1 2 0,0-1 0,2 1 0,0 0 1,2 1-1,0 0 0,2 0 0,-2 34 0,13-3-131,0-1-3933,-8-50 709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7 193 13485,'0'0'7495,"-1"8"-5173,-4 25-913,5-32-1366,0-1-1,0 1 0,1-1 0,-1 1 0,0-1 1,1 1-1,-1-1 0,1 1 0,-1-1 1,0 1-1,1-1 0,-1 1 0,1-1 0,0 0 1,-1 1-1,1-1 0,-1 0 0,1 1 1,-1-1-1,1 0 0,0 0 0,-1 0 0,1 0 1,0 1-1,-1-1 0,1 0 0,-1 0 1,1 0-1,0 0 0,-1 0 0,1 0 0,0-1 1,-1 1-1,1 0 0,0 0 0,-1 0 1,1-1-1,-1 1 0,1 0 0,-1-1 0,1 1 1,0 0-1,0-1 0,27-11 700,7-11-656,-2-1 1,0-1-1,-1-2 0,-2-1 1,50-60-1,-65 75-1409,-17 27 147,-18 28 584,-8 5 817,-25 63 0,45-90-661,1 0-1,1 0 1,-4 23 0,7 25-5145,6-46-6227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1537,'0'0'17201,"77"-3"-17169,-34 12-64,1-4-2146,-1-3-2755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13741,'0'0'2915,"-4"54"-97,-7-17-1152,-4 4-769,2 3-321,0 0-383,4 0-129,3-7-1794,0-8-3555,6-13-7015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8616,'0'0'15012,"-5"10"-14991,-24 57 130,-25 84 0,25-53-2727,27-95 1315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12107,'0'0'9257,"60"-30"-8200,-32 30-224,4 0-353,3 1-287,6 8-129,1-1-32,-7-3-32,-1 2-513,-10-5-544,-5 3-448,-14-1-1122,-5-1-1857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11082,'0'0'8713,"77"3"-6535,-36-3-833,5 0-672,1 3-449,-6 3-224,-5 1-352,-6 3-866,-16 1-1312,-10 0-1570,-4-2-416</inkml:trace>
  <inkml:trace contextRef="#ctx0" brushRef="#br0" timeOffset="1">1 244 12011,'0'0'8072,"67"4"-6022,-22-4-481,7 0-864,6 0-513,0 0-128,-4 0-640,-2 0-1730,-5-9-3460,-2-4-6566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5:5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69 4805,'0'0'4548,"1"-10"-1740,1-3-1688,0-8-23,-1-3 6284,-14 56-6707,6-20-616,-11 29 36,-16 52 0,30-79-59,0-1 1,2 1-1,-1 0 0,1 0 1,1 0-1,1-1 1,0 1-1,3 20 1,-3-33-17,1 0 0,0 1 1,-1-1-1,1 0 1,0 0-1,0 1 0,0-1 1,0 0-1,0 0 0,0 0 1,1 0-1,-1 0 1,0 0-1,0 0 0,1-1 1,-1 1-1,0 0 0,1-1 1,-1 1-1,1-1 0,-1 0 1,1 1-1,-1-1 1,1 0-1,-1 0 0,1 0 1,-1 0-1,1 0 0,-1 0 1,1 0-1,-1 0 1,1-1-1,-1 1 0,3-2 1,4 1 207,-1-1-1,1 0 1,-1 0 0,0-1 0,11-5 0,-6 0-141,0 0 0,-1-1 0,0-1 0,0 1 0,-1-2 1,0 1-1,-1-1 0,-1-1 0,1 0 0,-2 0 0,0-1 0,0 1 0,-1-1 0,-1-1 0,7-26 0,-42 97-1452,27-48 1242,0 0-1,0 0 1,1 0 0,1 0 0,-1 1 0,1-1 0,1 1 0,0-1 0,1 14 0,0-19 26,0 1 0,0-1 1,0 0-1,1 0 1,-1 0-1,1 0 0,0 0 1,0-1-1,1 1 1,-1-1-1,1 1 0,0-1 1,-1 0-1,1 0 1,1 0-1,-1 0 0,0-1 1,1 1-1,-1-1 1,1 0-1,0 0 0,7 3 1,2-1-675,0 0 0,0-1 0,1-1-1,-1 0 1,1 0 0,-1-2 0,26-1 0,5-2-3691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6:0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12364,'0'0'4932,"67"49"-2657,-42-18-1315,-3 7-415,-7 8-225,-11 5-160,-4 3-96,-4 4 33,-28 7 31,-11 1-32,-5 4-64,-16 3-641,1-4-960,-4-4-1826,1-10-5766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6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7976,'0'0'11232,"5"-5"-11094,-3 2-125,1 1 0,-1 0 0,1 0 0,0 0 0,-1 0 0,1 0 0,0 1-1,0-1 1,0 1 0,1 0 0,-1 0 0,0 0 0,6-1 0,56-1 57,-60 3-70,269 2-149,-301 8-285,-28 2 531,-23-5 341,-87-4 0,129-3 5,36 0-310,15 0-133,91 4-35,-74-1 35,0-1 1,0-2-1,0-1 1,0-2-1,0 0 1,35-10-1,-100 9-414,-25 2 412,-254 19 701,306-14-2078,22 0-185,27-2-4082,-12-4-3184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2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94 8168,'0'0'1169,"-10"3"267,-50 13 2023,154-21 926,-22 2-4275,203-33 37,74-6-59,-461 74-67,14-10 160,0-5-1,-1-5 1,0-3-1,-140-7 0,239-2-173,-1 0-1,1-1 1,0 1-1,0 0 1,0 0-1,0 0 1,0-1-1,0 1 1,-1 0-1,1 0 1,0 0-1,0-1 1,0 1-1,0 0 1,0 0-1,0-1 1,0 1-1,0 0 1,0 0-1,0-1 0,0 1 1,0 0-1,0 0 1,0-1-1,0 1 1,0 0-1,0 0 1,1 0-1,-1-1 1,0 1-1,0 0 1,0 0-1,0-1 1,0 1-1,0 0 1,1 0-1,-1 0 1,0 0-1,0-1 1,0 1-1,1 0 0,-1 0 1,0 0-1,0 0 1,0 0-1,1 0 1,-1 0-1,0-1 1,0 1-1,1 0 1,-1 0-1,0 0 1,0 0-1,1 0 1,-1 0-1,0 0 1,0 0-1,1 0 1,-1 0-1,0 1 1,29-12-6,0 1 0,0 2 1,0 1-1,39-3 1,-30 3-26,435-52-2356,-661 101 1044,93-17 1337,-49 6-2814,81-21-1538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4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6887,'0'0'5119,"10"-6"-4991,-2 1-112,-2 1-3,1 0 0,-1 1 1,1-1-1,0 1 0,0 0 0,0 1 0,0 0 0,0 0 0,0 1 0,8-1 0,550-11 727,-345 12-732,345 2 212,485-15 1476,-931 7-1603,108-4-314,-207 30-1514,-17-17 1177,1-1 0,0 0 1,-1 1-1,1-2 0,0 1 0,0 0 1,0-1-1,4 0 0,-6 0 341,31 1-7641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9577,'0'0'9006,"0"15"-5913,0 49-3282,-12 438-1760,14-320 1975,-7 251 71,-9 559-959,16-626 673,-15 253 229,0 0 16,-29 326 72,24-169-128,19-549 0,4 237 28,-27 732 45,-15-301 755,35-878-164,1-2-2626,0-3-3798,1 1-5536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1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 96,'-10'0'107,"-35"-2"461,4 0 477,-52 3 0,86 1-691,0 1 0,0-1 0,0 1 0,0 1 0,1-1 0,-1 1-1,1 0 1,0 1 0,0-1 0,1 1 0,-1 0 0,1 1 0,-7 9-1,12-15-296,1 1 0,0-1 0,-1 1 0,1 0 0,0-1 0,0 0 0,-1 1 0,1-1 0,0 1 0,0-1 0,-1 0 0,1 0 0,0 1 0,0-1 0,0 0 0,0 0 0,-1 0 0,1 0 0,0 0 0,0 0 0,0 0 0,0 0 0,1-1 0,28 2 324,-29-1-373,52-3 873,95-17 1,-28 2-563,123-5-205,341 12 1,-574 11-115,80 8-41,-83-7 27,-1 0 0,1 1 0,-1-1 0,1 1 0,-1 1 0,0-1 1,0 1-1,0 0 0,-1 1 0,1-1 0,6 7 0,-11-10-21,0 1 1,0 0-1,0-1 0,0 1 1,-1 0-1,1 0 0,0 0 1,0 0-1,-1 0 0,1 0 1,-1 0-1,1 0 1,-1 0-1,1 0 0,-1 0 1,1 0-1,-1 0 0,0 0 1,0 0-1,0 0 0,0 0 1,0 1-1,0-1 0,0 0 1,0 0-1,0 0 0,0 2 1,-1-2 9,0 0 1,-1 1-1,1-1 0,0 0 1,0 0-1,-1 0 1,1 0-1,0 0 1,-1 0-1,1 0 0,-1-1 1,1 1-1,-1 0 1,1-1-1,-4 1 1,-7 2 16,-1-1 1,1 0-1,-20-1 1,-365-18 637,31 0-1073,299 16 308,-1 3 1,2 2-1,-1 4 0,-98 23 1,163-29 22,8 0 60,22 0 74,38 0 141,522-16-359,-3-1-72,-578 17 273,-20 2 13,-27 3 60,-404-1 1296,249-9-1317,-112-8-10,65 0-227,745 7-3547,-351-4 802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5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4740,'0'0'219,"13"0"481,345-20 5637,29-2-5046,-265 21-1223,260 10 169,-369-5-267,-21 0-34,-24 2-13,-378 0 453,228-9-202,70 2-101,34-2 12,-1 4-1,1 3 0,-77 15 1,125-10-122,30-8 36,-1-1-1,1 0 1,0 0 0,0 0-1,0 1 1,0-1-1,0 0 1,0 0 0,0 0-1,0 1 1,0-1-1,0 0 1,0 0 0,0 1-1,0-1 1,0 0-1,0 0 1,1 0 0,-1 1-1,0-1 1,0 0-1,0 0 1,0 0 0,0 0-1,0 1 1,0-1-1,1 0 1,-1 0 0,0 0-1,0 0 1,0 0-1,0 1 1,1-1 0,-1 0-1,0 0 1,0 0-1,0 0 1,1 0 0,-1 0-1,0 0 1,0 0-1,0 0 1,1 0 0,-1 0-1,0 0 1,0 0-1,1 0 1,-1 0 0,0 0-1,0 0 1,0 0-1,1 0 1,-1 0 0,0 0-1,0 0 1,61 5-98,471-29-337,-2-32-617,-335 34 941,-121 16-2317,-82 6-1015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4100,'0'0'4911,"7"-1"-4414,41-4 165,0 2 0,0 3 0,1 2 0,71 11-1,68 5-375,311-10 0,-283-11 199,1302-15-73,1049-4-1160,-2563 21 688,34 3 127,-37-2-95,0 0-1,0 0 1,0 0 0,0 0 0,0 1 0,0-1 0,0 0-1,0 0 1,0 1 0,0-1 0,-1 0 0,1 1 0,0-1-1,0 1 1,0-1 0,0 1 0,0 0 0,-1-1 0,1 1 0,0 0-1,-1 0 1,1-1 0,0 1 0,-1 0 0,1 0 0,-1 0-1,1 0 1,-1 0 0,1 1 0,-2-1-165,1 0 1,-1 0-1,0 0 0,0 0 0,1 0 0,-1 0 1,0 0-1,0-1 0,0 1 0,0 0 1,0 0-1,0-1 0,0 1 0,0-1 1,0 1-1,-1-1 0,1 1 0,0-1 1,0 0-1,0 1 0,0-1 0,-1 0 1,1 0-1,0 0 0,0 0 0,-1 0 1,-1-1-1,-13 2-4644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98 14029,'5'-34'1700,"7"-29"6092,-14 76-7572,1 1 1,1-1-1,2 25 0,0 6-210,-25 331 108,0 0-1,23-271 140,16 113-1,-13-179-33,-3-29-202,0 0 0,1 0 0,0 0 0,0 1 0,1-1 0,0 0 0,0 0 0,1-1 0,0 1 0,1-1 0,5 9 0,-3-16-1892,-4-11 251,-3-12-1978,-10-5-1314,-6-4-1131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4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23 126 11691,'0'0'4725,"-4"10"-3247,-1 12-1039,0 0 0,2 1 0,0-1 0,1 0 0,2 1 0,0-1 0,1 1 0,1-1 0,2 0 0,10 42 0,-5-32-147,2 0 0,1-1 0,1 0-1,2-1 1,1 0 0,1-1 0,22 27 0,-37-53-197,0-1-1,0 1 0,0-1 0,0 1 1,0-1-1,0 0 0,0 0 0,1 0 1,-1 0-1,1 0 0,-1-1 0,1 1 1,0-1-1,0 0 0,0 0 1,0 0-1,0 0 0,0 0 0,0-1 1,0 1-1,0-1 0,0 0 0,3 0 1,-2-1 72,1 0 1,-1-1-1,0 0 1,0 0-1,0 0 1,0 0 0,0-1-1,0 1 1,-1-1-1,1 0 1,-1 0-1,0-1 1,0 1 0,0 0-1,3-5 1,38-58 515,-2-1-1,-3-2 1,36-89 0,60-106-2848,-133 259 1607,2 1 0,-1 0 0,0-1 0,1 2 0,-1-1 1,1 0-1,6-4 0,4-3-4343,1-1-2882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82 110 5189,'1'-25'1764,"-1"10"3216,-4 38-3455,-4 70-712,6 169 0,4-178-688,9 533 46,-29 31 245,-29 434-576,42-777 360,6-185 524,0-107-722,0 0 1,1 0 0,1-1-1,0 1 1,0-1 0,1 0-1,1 0 1,0 0 0,13 21-1,-10-28 24,0 0 0,0-1 0,0 0 0,0 0 0,0-1 0,1 0 0,0 0 0,-1-1 0,14 2 0,-9-1-40,72 11-344,1-3-1,0-4 1,119-5 0,65 4 205,-127 16 37,-100-14-203,0-1 0,58 1 0,-64-10 297,-1-2 1,0-2-1,0-1 0,0-2 0,-1-2 0,35-15 0,-15 7 31,-34 12-51,1 0 1,0 2-1,0 0 0,1 2 0,39-2 0,-54 16 89,0-1 491,-2-27-365,-2-26 239,-2 0 0,-5-49 0,1 6-382,25-394 82,30-109-118,-20 402-191,-15 100 85,12-75 73,-7-1 0,-7-1 1,-8-278-1,-12 126 16,5 182 9,-2 112 71,-2 0 0,-1 0 0,0 0 0,-12-31 0,-8-42 106,24 90-190,-1-1 0,0 1 0,0 0 1,0-1-1,-1 1 0,1 0 0,-5-8 0,4 11 18,1 1 1,-1-1-1,0 0 0,0 1 0,0 0 1,0-1-1,0 1 0,0 0 0,0 0 1,0 0-1,0 0 0,0 0 0,-1 1 1,1-1-1,0 1 0,0-1 1,-1 1-1,1 0 0,-4 0 0,-33-5 296,-48-12 0,53 10-334,0 0 0,-47-2 0,-430-36-631,340 29 685,-1 9 0,-208 16 0,282-6 1378,-132-12 1,229 9-1382,0 0 0,1 0 0,-1 0 0,0 0 0,0 0 0,0-1 0,0 1 1,1 0-1,-1 0 0,0-1 0,0 1 0,1 0 0,-1-1 0,0 1 0,0-1 0,1 1 1,-1-1-1,0 1 0,1-1 0,-1 1 0,1-1 0,-1 0 0,0 0 0,4-22-4229,10-4-1620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8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1937 314 8808,'-15'-29'1802,"0"0"0,-30-39-1,35 55-1423,-1 0 0,-1 1 0,0 0 0,0 1 0,-1 1 0,-27-17 0,14 13-338,0 1 1,-1 2 0,0 0-1,-1 2 1,-1 1 0,1 2-1,-51-6 1,5 6 330,-140 9 0,142 3-198,1 4-1,0 3 1,0 3-1,2 3 0,0 3 1,1 3-1,2 3 1,0 3-1,-113 73 1,142-78 2,2 1 1,1 1-1,1 2 1,2 1 0,1 2-1,1 1 1,-32 49-1,47-60-112,1 0 0,1 1 0,1 0 0,0 0 0,2 1-1,2 1 1,0-1 0,1 1 0,1 1 0,2-1 0,1 0 0,1 1 0,3 38-1,2-43-51,1 0-1,1 0 0,1 0 0,0 0 0,2-1 0,1-1 0,0 0 0,2 0 0,0-1 1,1 0-1,1-1 0,1 0 0,0-2 0,27 23 0,-4-6-121,1-2-1,2-2 0,0-2 1,2-1-1,75 31 1,-64-36 116,1-3 1,0-1 0,2-4-1,-1-2 1,2-2 0,-1-3 0,1-2-1,0-3 1,0-3 0,-1-1 0,1-4-1,-1-2 1,99-28 0,-111 21 117,-1-2-1,-1-1 1,0-2 0,-2-3 0,0-1 0,-2-1 0,-1-3-1,44-41 1,-60 49 29,-1-2 0,-1 0 1,-1-1-1,0-1 0,-3 0 0,0-1 0,-1-1 0,-2-1 0,-1 0 0,-1-1 0,-1 0 1,-1 0-1,8-57 0,-14 60-44,-2 0 0,0 0 1,-2 0-1,0-1 0,-2 1 1,-1 1-1,-1-1 1,-1 1-1,-1-1 0,-21-45 1,18 51-116,-1 1 0,-1 0 1,-1 1-1,0 0 1,-1 1-1,-1 1 1,-1 0-1,0 1 0,-1 1 1,-1 1-1,0 0 1,-1 1-1,-27-13 0,10 10-214,0 1 0,-1 1-1,-1 2 1,0 2-1,-1 2 1,1 1-1,-1 2 1,-44 1-1,4 4-925,0 4 0,0 3-1,-79 19 1,-29 18-3118,3 11-1143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82 13645,'0'0'1569,"0"-58"802,0 44 31,0 4 961,0 17-3523,0 13 96,0 8 96,0 8 0,0 11-64,-6 8 32,2 11 96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13389,'0'0'1409,"-15"57"577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84 111 1826,'0'0'4505,"-3"-10"-2866,-17-78 3790,20 87-5233,0 0 0,0 1 0,-1-1 0,1 0 0,-1 1 0,1-1 0,-1 0 0,1 1-1,-1-1 1,1 1 0,-1-1 0,1 1 0,-1-1 0,1 1 0,-1-1 0,0 1 0,0-1-1,1 1 1,-1 0 0,0 0 0,1-1 0,-1 1 0,0 0 0,0 0 0,1 0 0,-1 0 0,0 0-1,0 0 1,0 0 0,1 0 0,-1 0 0,0 0 0,-1 1 0,-4 8 62,-26 757 3591,32-756-3844,0 0 1,0-1-1,1 1 0,0-1 1,0 1-1,1-1 0,1 0 1,5 16-1,-8-25-3,0 0 0,0 0 0,0 0 0,0 0 0,0 0 1,0 0-1,1 1 0,-1-1 0,0 0 0,0 0 0,0 0 0,0 0 0,0 0 0,0 0 0,0 0 1,0 0-1,0 0 0,1 0 0,-1 0 0,0 0 0,0 0 0,0 0 0,0 0 0,0 0 0,0 0 1,1 0-1,-1 0 0,0 0 0,0 0 0,0 0 0,0 0 0,0 0 0,0 0 0,0 0 0,1 0 1,-1 0-1,0 0 0,0 0 0,0 0 0,0 0 0,0 0 0,0 0 0,0 0 0,0 0 0,0-1 1,1 1-1,-1 0 0,0 0 0,0 0 0,0 0 0,0 0 0,0 0 0,0 0 0,0 0 0,0-1 1,0 1-1,0 0 0,0 0 0,0 0 0,0 0 0,0 0 0,0 0 0,0-1 0,0 1 1,0 0-1,0 0 0,0 0 0,0 0 0,0 0 0,2-18 241,0-20-799,-2 17-2431,0 6-3442,0 7-805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55 270 7303,'0'0'6993,"-8"7"-4137,-39 32 1105,51-41-599,26-16-1983,-9 0-1277,119-111 543,-119 106-584,0 0 0,-2-1 0,0-1 0,16-29-1,-154 335-375,116-273 201,0 0-1,1 1 0,0-1 1,1 1-1,0 0 0,0-1 0,1 17 1,0-24-75,1 1 1,-1-1-1,0 1 1,1-1 0,-1 1-1,1-1 1,-1 1-1,1-1 1,0 0-1,0 1 1,0-1-1,-1 0 1,1 0 0,0 1-1,0-1 1,1 0-1,-1 0 1,0 0-1,2 1 1,0-1-302,-1 0 1,0-1-1,1 1 1,-1-1-1,1 1 1,-1-1-1,1 0 1,0 0-1,-1 0 1,1 0-1,-1-1 1,1 1-1,-1-1 1,1 1-1,3-3 1,21-11-6985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 9513,'0'0'6193,"-7"11"-5884,6-9-285,-2 2 29,1-1 1,0 1-1,0 0 1,0 0-1,0 0 1,1 0-1,-1 1 1,1-1 0,0 0-1,0 1 1,1-1-1,-1 0 1,1 1-1,0-1 1,0 1-1,1-1 1,-1 1-1,1-1 1,2 7 0,68 292 1879,-50-196-1755,54 163 1,-72-263-187,0 0 1,0 0 0,0 0 0,1 0 0,0-1-1,10 12 1,-13-17 13,0 1 0,1-1 0,-1 0 0,0 0 0,1 0 0,-1 1 0,1-1 0,0-1 0,-1 1 0,1 0 0,0 0 0,-1 0 0,1-1 0,0 1 0,0-1 0,-1 0 0,1 1 0,0-1 1,0 0-1,0 0 0,0 0 0,0 0 0,-1-1 0,1 1 0,0 0 0,0-1 0,0 1 0,-1-1 0,1 0 0,0 1 0,-1-1 0,1 0 0,0 0 0,2-2 0,7-9 307,-1 1-1,0-1 1,-1-1 0,0 0 0,-1 0-1,-1-1 1,0 0 0,8-23-1,4-5 88,30-49 515,4 1 1,72-94-1,52-40-4702,-134 171-1151,-7 5-2408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18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95 2787,'0'0'6470,"-8"6"-6000,-36 26 127,36-26-598,12-11-158,6-10 325,14-23 1791,-12 21 855,-1-1 0,12-27 1,-23 45-2194,0 28-245,-2 7-282,-2 0 0,-1-1 0,-13 45 0,-8 45-33,22-76 117,1-15-1503,2-68-7719,1 7-1812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18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7591,'0'0'13698,"13"-4"-13121,34-6 75,1 3 0,61-3 0,3 6-2221,-2 3-8534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19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9545,'0'0'9065,"64"9"-7560,-23-14-672,2-1-417,3 2-224,-3 0-128,-4 3-96,-7-2-1025,-2 1-1601,-9-6-3172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0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13325,'0'0'2050,"7"0"-993,10 0-449,8 0-63,4 0-129,5 0-64,2 0-224,-7 0-95,3 0-33,-8 0 32,-3 0-32,-6 0-97,-6 5-351,-7-1-449,-2 4-576,0-3-417,0-1-1217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1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8360,'0'0'11403,"65"-20"-10859,-35 8-288,0 0-95,-2 0-129,-4 2-64,-5 0-1121,-6-1-1122,-4-3-2145,-9 0-5797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1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0 172 12139,'0'0'4800,"9"-3"-3508,19-7-873,-1-1 0,0-2 1,-1 0-1,0-2 0,-1 0 1,-1-2-1,-1-1 0,33-31 1,-56 48-423,0 1 1,0-1-1,0 1 1,1 0 0,-1-1-1,0 1 1,1-1-1,-1 1 1,0 0-1,1-1 1,-1 1-1,0 0 1,1 0-1,-1-1 1,1 1 0,-1 0-1,0 0 1,1 0-1,-1-1 1,1 1-1,-1 0 1,1 0-1,-1 0 1,1 0-1,-1 0 1,1 0 0,-1 0-1,1 0 1,-1 0-1,1 0 1,-1 0-1,1 0 1,-1 0-1,1 1 1,3 18 39,-14 51 178,5-30-152,4-35-256,1 1-1,-1-1 0,2 1 1,-1-1-1,0 0 0,1 1 1,0-1-1,0 0 0,1 1 1,0-1-1,0 0 0,0 0 1,0 0-1,1-1 0,-1 1 1,1 0-1,5 5 0,15 6-4589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2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 11115,'-2'0'10441,"14"0"-9864,-3 0-257,11 0-192,1 0-64,5 2 0,-2-1-64,-3 0 0,5-1-896,-2 0-1090,-5 0-1698,-2 0-480,0-9-6246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3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1 135 12748,'0'0'8616,"10"-4"-8242,4-2-343,-1 0-1,0-2 1,0 1 0,0-2-1,-1 0 1,0 0 0,18-20-1,-16 13 175,14-15-569,-28 31 361,0 0-1,0 0 1,0 0-1,0 0 1,0 0-1,0 0 1,1 0-1,-1 0 1,0 0 0,0-1-1,0 1 1,0 0-1,0 0 1,0 0-1,0 0 1,1 0-1,-1 0 1,0 0-1,0 0 1,0 0-1,0 0 1,0 0 0,0 0-1,1 0 1,-1 0-1,0 0 1,0 0-1,0 0 1,0 0-1,0 0 1,0 0-1,0 0 1,1 0-1,-1 0 1,0 1-1,0-1 1,0 0 0,0 0-1,0 0 1,0 0-1,0 0 1,0 0-1,0 0 1,1 0-1,-1 0 1,0 1-1,0-1 1,0 0-1,0 0 1,0 0 0,0 0-1,0 0 1,0 0-1,0 0 1,0 1-1,0-1 1,0 0-1,0 0 1,0 0-1,0 0 1,0 0-1,0 0 1,0 0-1,0 1 1,0-1 0,0 0-1,0 0 1,0 0-1,-8 26-19,0-5 77,2-8-178,1 1-1,0 0 1,1 0-1,1 0 1,0 0-1,-2 22 1,5-36 10,0 1 0,0-1 1,0 1-1,0-1 0,0 1 0,0-1 1,0 1-1,0-1 0,0 1 0,0-1 1,0 1-1,0-1 0,0 1 0,0-1 0,0 1 1,1-1-1,-1 0 0,0 1 0,0-1 1,0 1-1,1-1 0,-1 1 0,0-1 1,1 0-1,-1 1 0,0-1 0,1 0 1,-1 1-1,1-1 0,-1 0 0,0 1 0,1-1 1,-1 0-1,1 0 0,-1 0 0,1 1 1,-1-1-1,1 0 0,-1 0 0,1 0 1,-1 0-1,1 0 0,-1 0 0,2 0 0,13 1-3692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12300,'0'0'2242,"-9"10"-192,-27 36-379,34-44-1630,1 0 1,-1-1 0,1 1 0,0 0 0,-1 1-1,1-1 1,0 0 0,1 0 0,-1 0 0,0 1-1,1-1 1,-1 0 0,1 1 0,0-1-1,0 0 1,-1 1 0,2-1 0,-1 1 0,0-1-1,0 0 1,1 1 0,-1-1 0,1 0 0,0 0-1,0 1 1,0-1 0,0 0 0,0 0 0,0 0-1,1 0 1,-1 0 0,1 0 0,-1 0 0,1-1-1,0 1 1,-1 0 0,1-1 0,0 0-1,0 1 1,0-1 0,0 0 0,0 0 0,3 1-1,4 2 229,0 0 0,0 0-1,1-1 1,0 0 0,-1-1-1,1 0 1,0 0-1,12 0 1,-19-3-97,0 0 1,-1 0-1,1 0 0,0 0 0,0 0 1,-1-1-1,1 1 0,0-1 0,-1 1 1,1-1-1,-1 0 0,0 0 0,0 0 1,0 0-1,0-1 0,0 1 1,0-1-1,-1 1 0,1-1 0,-1 1 1,1-1-1,-1 0 0,0 0 0,0 0 1,0 0-1,0-5 0,0 6-134,0 0-1,-1 0 1,1 0-1,-1 0 1,0 0-1,1 0 1,-1 0-1,0 0 1,0 0-1,0 0 1,0 0 0,-1 0-1,1 0 1,-1 0-1,1 0 1,-1 0-1,0 0 1,1 0-1,-1 0 1,0 0-1,0 0 1,0 1-1,-1-1 1,1 0-1,0 1 1,-1-1-1,1 1 1,-1-1-1,1 1 1,-1 0-1,0 0 1,0-1 0,1 1-1,-1 1 1,0-1-1,0 0 1,0 0-1,0 1 1,-4-2-1,-46 2-2173,28 9-1762,6 9-4127,12-4-2567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51 8936,'0'0'8862,"-6"13"-8077,2-6-698,-7 14 66,0 1 0,2-1 0,0 2 0,1-1 0,1 1 0,-7 47 0,14-67-99,0 0 0,-1 1 0,1-1 0,0 0 0,1 0 0,-1 0 0,0 1 0,1-1 0,0 0 0,0 0-1,0 0 1,0 0 0,0 0 0,1 0 0,-1-1 0,1 1 0,0 0 0,-1-1 0,5 5 0,-2-5 106,0 0 0,0 0 0,0-1 0,0 1 0,0-1 1,1 0-1,-1 0 0,0-1 0,1 1 0,-1-1 0,0 0 1,1 0-1,-1 0 0,7-2 0,2 0 259,0-1 1,1 0-1,-1-1 0,-1-1 1,1 0-1,-1 0 1,1-2-1,-2 1 0,20-15 1,-8 4 89,-1-1 0,0-1 0,29-34 0,-45 46-368,-1 0 0,1-1 1,-2 0-1,1 1 0,-1-1 0,0-1 0,0 1 1,-1-1-1,0 1 0,2-16 0,-4 21-116,-1 1-1,0-1 0,0 0 0,0 0 0,0 1 1,0-1-1,-1 0 0,1 0 0,-1 1 1,0-1-1,0 1 0,0-1 0,0 1 1,0-1-1,0 1 0,-1-1 0,1 1 0,-1 0 1,0 0-1,0 0 0,1 0 0,-1 0 1,-1 0-1,1 0 0,0 1 0,0-1 0,-1 1 1,1-1-1,0 1 0,-1 0 0,1 0 1,-1 0-1,0 0 0,1 1 0,-1-1 1,0 1-1,0 0 0,-4-1 0,-3 0-54,-1 0-1,0 0 1,0 1-1,0 1 1,-13 2 0,20-3-175,1 1 1,0 0-1,-1 0 1,1 0-1,0 1 1,-1-1-1,1 1 1,-6 4 0,8-5-134,0 0 0,-1 1 0,1-1 0,0 0 0,-1 1 1,1 0-1,0-1 0,0 1 0,0 0 0,1-1 0,-1 1 1,0 0-1,1 0 0,-1 0 0,1 0 0,-1 0 0,1 2 1,1 6-5824,5-6-3998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4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14510,'0'0'9353,"0"4"-9321,0 0-128,4 5-449,-2-1-928,3-2-1218,-3 0-1665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4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12139,'0'0'7688,"-37"64"-7560,33-46-64,1 4 0,1-1-128,2-1-481,0 2-704,0-1-673,0-2-640,0-3-1442,0-3-4228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6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85 5381,'106'-85'13325,"-123"102"-11724,-41 43-1335,22-24-171,1 2 0,-45 65-1,79-102-112,1-1-1,-1 1 1,0 0 0,1-1-1,-1 1 1,1 0 0,-1 0-1,1 0 1,-1 0 0,1-1-1,0 1 1,-1 0 0,1 0-1,0 0 1,0 0 0,-1 0-1,1 0 1,0 0 0,0 0-1,0 0 1,0 0 0,0 0-1,1 0 1,-1 1 0,1-1-82,0-1 0,0 0-1,0 1 1,0-1 0,0 0 0,0 0 0,0 0 0,0 0 0,0 0 0,0 0 0,0 0 0,0 0 0,0 0 0,0 0 0,0-1 0,-1 1 0,1 0 0,2-1 0,47-25-3589,-24 7 1434,-1-1 0,36-36 0,-14-3 3267,-40 49 288,0-1 1,-1 0 0,7-21 0,-14 30 2139,-4 8-2767,-7 13-862,6 5-72,1-1 1,2 1-1,0 0 1,2 0-1,2 44 1,0-20-4151,-1-42-1040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7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10602,'0'0'11018,"71"-17"-10986,-42 21-32,-1 0 0,2 1-480,0-1-1602,-6-4-1089,3 0-1025,-1-6-7111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7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12844,'0'0'6598,"49"4"-6053,-23-4-129,8 0-288,-1 0-128,-3 1 32,-9 2-96,-1 0-832,-10 3-1154,-10-2-545,0 1 385,-8 0-2562</inkml:trace>
  <inkml:trace contextRef="#ctx0" brushRef="#br0" timeOffset="1">19 79 10186,'0'0'5957,"56"2"-4195,-24-2-961,-2-1-225,1-3-384,-3 3-192,-5 1-64,-5 0-832,-6 0-930,-7 0-1601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7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0 212 10794,'0'0'9300,"9"5"-7838,-6-3-1343,0 0-1,0-1 0,0 1 0,0-1 1,0 1-1,0-1 0,1 0 0,-1 0 1,0-1-1,1 1 0,-1-1 0,0 1 0,1-1 1,-1 0-1,1-1 0,-1 1 0,0 0 1,1-1-1,-1 0 0,0 0 0,1 0 1,-1 0-1,0 0 0,0-1 0,0 1 0,5-4 1,6-7 60,1-1 1,-2 0-1,0-1 1,-1 0-1,0-1 0,-1 0 1,-1-1-1,0-1 1,-1 1-1,-1-1 1,-1-1-1,6-18 1,-15 49-274,1 1 1,1-1-1,0 1 1,1-1 0,0 0-1,1 1 1,4 12-1,-5-22-64,0 0 0,1 0 0,0 0 0,0 0 0,0 0 0,0 0 0,1-1 1,0 1-1,5 5 0,-6-8-302,0 1 0,0 0 1,0-1-1,0 1 0,0-1 1,1 0-1,-1 0 1,0 0-1,1 0 0,4 1 1,10 0-6300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8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12172,'0'0'6406,"9"-4"-4549,6-1-319,4 1-449,0 2-352,1 2-481,1 0-160,-3 0-96,5 0-32,-4 5-353,1 1-1248,-1-6-1634,-1 0-2467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9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0 6887,'0'0'15988,"2"9"-15871,0 3-90,-2-8-45,0-1 1,0 1-1,0-1 1,1 1-1,0-1 1,0 0-1,0 1 1,0-1-1,0 0 1,1 1-1,-1-1 0,1 0 1,0 0-1,0 0 1,0 0-1,0-1 1,1 1-1,-1 0 1,1-1-1,-1 0 1,1 0-1,0 1 1,0-2-1,0 1 1,0 0-1,1-1 1,5 3-1,17 3-326,-13-4 213,0 1 0,0 0 0,0 0 0,14 9 0,-24-12 95,-1 0 1,0 0-1,0 0 0,0 1 0,0-1 0,-1 1 1,1-1-1,0 1 0,-1 0 0,1 0 0,-1-1 1,1 1-1,-1 0 0,0 0 0,0 0 0,0 1 1,0-1-1,0 0 0,0 0 0,-1 0 0,1 1 1,-1-1-1,1 0 0,-1 1 0,0-1 0,0 1 1,0-1-1,0 0 0,-1 1 0,0 2 0,0-2 62,-1-1 0,1 0 0,-1 1 0,1-1-1,-1 0 1,0 0 0,0 0 0,0 0-1,0-1 1,0 1 0,0 0 0,-1-1 0,1 0-1,-1 1 1,1-1 0,-1 0 0,1 0 0,-1 0-1,-4 0 1,-52 11 1135,52-10-1111,0-1 0,-1-1 0,1 1 0,-1-1 1,1-1-1,-1 1 0,1-1 0,-1-1 0,1 1 1,-12-5-1,16 4-302,0 1 1,1-1 0,-1 0-1,0 1 1,1-1-1,-1-1 1,1 1 0,0 0-1,0 0 1,-4-6-1,4 4-546,-1 0 0,1 0 0,1-1 0,-1 1 0,1 0 0,-1-1 0,1 0 0,0-8 0,0-15-5624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2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6278,'0'0'10922,"37"-49"-9096,-14 40-257,-1 4-287,8 2-385,2 2-481,7 0-320,-4 1-64,1 0-96,-1-3-1858,-9-3-2850,1-7-6919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5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9929,'0'0'12775,"-5"8"-12737,-5 11-26,1 0 0,2 1 0,0 0 0,0 1 0,2 0 0,1-1 0,-2 24 0,-9 39-3677,10-55 934,4-24 1482,3-10 208,4-12-3278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55 2626,'0'0'12701,"0"-9"-10705,0-21-338,0 15 330,0 19 1124,0 78-3026,-5 230-38,-3-236-102,0 19-20,6 102 68,13 325-20,16 398 54,-27-710-30,0 1179 34,9-763-32,-18-55 6,-46 649 21,39-616-160,0-14 137,1 10-168,15-489 152,-19 245 66,17-260 3640,2-58-5317,-2-7 1688,-7 44 0,5-47 104,3-26-392,1 10 648,6-9-4316,-2-3-2157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5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7239,'0'0'10287,"10"0"-8979,67-2 214,-11 0-1248,92 8 1,-109 6-744,-24 0-2022,-24-11 2101,0-1 0,-1 1 0,1-1-1,0 1 1,-1 0 0,1-1 0,0 1 0,-1 0 0,1 0 0,-1-1 0,1 1 0,-1 0 0,1 0 0,-1 0-1,0 0 1,1 0 0,-1-1 0,0 1 0,1 2 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5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10250,'0'0'10185,"58"25"-9896,-28-21-225,0 1-32,6 4-32,-1-1-865,1-3-1441,-1-5-1122,0 0-1664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6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12556,'0'0'7911,"68"4"-7847,-42-1 0,0-2-64,-2 4-320,-3 2-320,-6-1-417,-6 3-417,-9 2-416,0-1 33,-6-2-3108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6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8488,'0'0'10890,"71"-7"-10505,-50-1-289,5 3-96,-7 0-705,-2-3-992,-6-3-1635,-4-4-3490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6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5733,'0'0'11462,"8"-1"-10496,9-2-686,0-1-1,0-1 0,0 0 1,-1-1-1,24-11 0,-32 12-209,0 0 1,0 0-1,0-1 0,-1 0 0,0 0 1,0 0-1,-1-1 0,0 0 0,0-1 1,0 1-1,-1-1 0,8-15 0,-11 21-15,0 8-14,-1 26 2,-2-19-61,1 0 0,1 0 0,0 0 1,1-1-1,4 18 0,11-5-1236,1-16-5473,-7-9-4889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8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0 314 9001,'0'0'11098,"12"-6"-10100,30-21-599,-1-2 1,-2-1-1,69-69 0,27-23-271,-151 154-516,9-15 354,-13 23-10,-27 59 110,44-92-112,0 1 1,1 0 0,0-1 0,0 1 0,1 0 0,0 0-1,0 0 1,1 0 0,0 0 0,2 14 0,-1-21-62,-1 0-1,0 0 1,1 0 0,-1 0 0,0 0 0,1-1-1,-1 1 1,1 0 0,0 0 0,-1-1 0,1 1-1,0 0 1,-1-1 0,1 1 0,0-1 0,0 1-1,-1-1 1,1 1 0,0-1 0,0 1 0,0-1-1,0 0 1,0 1 0,-1-1 0,1 0 0,0 0-1,0 0 1,1 0 0,29-3-5331,-2-9-1982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8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5 13741,'0'0'1618,"-9"9"191,-1 1-1442,0-1 0,1 1 0,0 1 0,1-1 0,-11 20-1,18-27-338,-1-1-1,0 1 1,1 0-1,0-1 0,-1 1 1,1 0-1,0 0 1,1 0-1,-1 0 0,0 0 1,1 0-1,0 0 0,0 1 1,0-1-1,0 0 1,0 0-1,0 0 0,1 0 1,0 0-1,0 0 1,-1 0-1,2 0 0,-1 0 1,0 0-1,1-1 0,-1 1 1,1 0-1,0-1 1,-1 1-1,1-1 0,1 0 1,-1 0-1,0 1 1,0-1-1,6 3 0,-1-1-24,0 1 0,1-1-1,0-1 1,0 0 0,0 0 0,0 0-1,0-1 1,0 0 0,1 0-1,-1-1 1,10 0 0,-15-1 116,1 0 0,0-1 0,0 1 0,0-1 0,0 1 0,-1-1 0,1-1 0,0 1 0,-1 0 0,1-1 1,-1 0-1,0 1 0,1-2 0,-1 1 0,0 0 0,0 0 0,0-1 0,0 0 0,-1 0 0,1 0 0,-1 0 0,0 0 0,0 0 0,0 0 0,3-7 1,-2 4 37,0 0 1,-1-1-1,0 1 1,0 0-1,-1-1 1,0 1 0,0-1-1,0 0 1,-1 1-1,0-1 1,0 0-1,-1 1 1,0-1-1,-3-12 1,3 15-192,-1 0 0,0 1 0,0-1 0,0 0 1,-1 1-1,1 0 0,-1-1 0,0 1 0,0 0 0,0 0 0,0 1 0,0-1 0,-1 1 1,1-1-1,-1 1 0,0 0 0,0 0 0,0 1 0,1-1 0,-1 1 0,-1 0 0,1 0 0,0 0 1,-6 0-1,4 0-402,0 0 0,1 1 1,-1 0-1,1 0 0,-1 0 1,1 1-1,-8 1 1,11-1 19,0-1 1,1 1-1,-1 0 1,0 0-1,0 0 1,1 0-1,-1 0 1,0 0 0,1 0-1,-1 0 1,1 1-1,0-1 1,-1 0-1,1 1 1,-1 1-1,-5 11-5194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8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11179,'0'0'8584,"-8"70"-8424,5-42-96,3-2 32,0-3-288,0-4-1121,3-6-1282,3-9-1088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4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10442,'0'0'6950,"-39"61"-6117,33-42-320,2 3-161,4 0-224,0-1-64,0-3-64,0-3 64,0-2-256,2-4-481,10 0-576,-7-7-1057,1-2-1602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0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1 8936,'0'0'10288,"-5"9"-10016,-19 32 709,-55 70 0,48-71-1393,2 2 0,-26 49 0,53-85-1018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12268,'3'-3'7827,"6"-5"-3773,54-59-2136,-40 39-1488,-1-1-1,-1-1 0,-2-1 0,18-39 0,-37 70-438,0 0 0,0 0 0,0 0-1,0 0 1,0 0 0,0 1 0,0-1-1,1 0 1,-1 0 0,0 0 0,0 0 0,0 0-1,0 0 1,0 1 0,0-1 0,0 0-1,0 0 1,0 0 0,0 0 0,0 0-1,1 0 1,-1 0 0,0 0 0,0 0-1,0 1 1,0-1 0,0 0 0,0 0-1,1 0 1,-1 0 0,0 0 0,0 0 0,0 0-1,0 0 1,0 0 0,1 0 0,-1 0-1,0 0 1,0 0 0,0 0 0,0 0-1,0 0 1,0 0 0,1 0 0,-1 0-1,0-1 1,0 1 0,0 0 0,0 0-1,0 0 1,0 0 0,1 0 0,-1 0 0,3 27-88,-4 36 185,-4-33-56,-16 45-1,13-49-228,1-1 0,-6 42 0,13-66 78,0 0 0,0 0 0,0 0 0,0 0 0,0 0 0,0 0 0,0 0 0,0 0 0,0 0 0,0 0 1,1 0-1,-1 0 0,0 0 0,1 0 0,-1 0 0,1 0 0,-1 0 0,1 0 0,-1 0 0,1 0 0,0-1 0,-1 1 0,1 0 0,0 0 1,0-1-1,0 1 0,-1-1 0,1 1 0,0-1 0,0 1 0,1 0 0,1 0-821,-1-1-1,1 1 1,0-1-1,-1 0 1,1 0-1,0 0 1,-1 0-1,1 0 1,-1-1-1,1 1 1,3-2-1,6-4-10280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0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10890,'0'0'8414,"7"12"-8404,-5-7-6,3 3 0,0 1-1,0 0 0,-1 0 1,-1 1-1,1-1 0,-2 1 1,1-1-1,-1 1 0,1 16 1,-4 6-138,-1 0 1,-6 31 0,-1-21-2715,-2-2-3818,8-30 1456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0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30 172 7399,'0'0'4869,"-30"-56"-3076,30 39 161,0 3 224,8 3-480,9 2-705,1 0-673,14 5-256,4 4-32,5 0-64,4 0-256,7 0-1218,-4 0-1152,5-1-897,-5-7-3716</inkml:trace>
  <inkml:trace contextRef="#ctx0" brushRef="#br0" timeOffset="1">544 1 8872,'0'0'9161,"65"16"-8745,-41-11-319,-3 1-97,0-1-673,-3 0-736,-7-2-1058,-5-1-351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1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9801,'0'0'6855,"75"-2"-5126,-44-6-415,-1 0-289,2 0-769,-4 3-256,-6 3-961,-3 2-1409,-12-1-1858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1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1 220 10474,'0'0'12241,"10"-6"-11595,12-9-548,0-1 1,-1 0-1,0-2 0,-2-1 1,0 0-1,26-36 0,-30 29 148,4-3-1077,-17 35 247,-8 23 173,3-16 457,0 0-1,1 0 1,0 0-1,1 0 0,1 1 1,2 19-1,-2-29-157,1 0 0,0 0-1,0-1 1,0 1 0,1 0-1,-1-1 1,1 1-1,0-1 1,0 0 0,0 1-1,3 3 1,-2-5-245,-1 0 0,0 0 0,0 0 0,1-1 0,0 1 0,-1-1 0,1 1 0,0-1 0,-1 0 0,1 0-1,0 0 1,0 0 0,0-1 0,0 1 0,0-1 0,4 0 0,18 1-6204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2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 10570,'0'-2'222,"1"-1"1,0 1-1,0-1 0,-1 1 1,1 0-1,1-1 0,-1 1 0,0 0 1,0 0-1,1 0 0,-1 0 1,1 0-1,0 0 0,0 0 1,0 0-1,0 1 0,0-1 1,0 1-1,0-1 0,0 1 1,0 0-1,1 0 0,-1 0 0,0 0 1,1 0-1,-1 1 0,4-1 1,7-3 284,-1 1 0,1 1 0,26-2 0,-38 4-496,5 0 53,1-1 0,-1 1 0,0 1 0,1-1 0,-1 1 0,12 3 0,-17-3-63,0-1 0,0 0 0,0 1 0,0 0-1,-1-1 1,1 1 0,0-1 0,0 1 0,0 0 0,0 0-1,-1-1 1,1 1 0,0 0 0,-1 0 0,1 0-1,-1 0 1,1 0 0,-1 0 0,1 1 0,-1 0 0,1 0 1,-1 0-1,0 1 1,0-1-1,0 0 1,-1 0-1,1 0 1,0 0-1,-1 0 1,0 0-1,1 0 1,-1 0-1,-1 3 1,-5 5 26,0 0 0,0 0 0,0-1 1,-1 0-1,-1-1 0,1 0 0,-2 0 1,1-1-1,-13 8 0,7-4 111,-1 1 0,-17 19 0,31-30-111,1 1 0,-1 0 0,1-1 0,-1 1 1,1 0-1,-1 0 0,1 0 0,0 0 0,0 0 0,0 0 0,0 0 1,1 0-1,-1 0 0,0 1 0,1-1 0,-1 0 0,1 1 0,0-1 1,0 4-1,1-4-16,0 0 1,0 0 0,0 0-1,0 0 1,1 0 0,-1 0 0,1 0-1,-1 0 1,1-1 0,0 1-1,-1-1 1,1 1 0,0-1-1,0 1 1,0-1 0,0 0 0,0 0-1,1 0 1,1 1 0,10 3-221,-1 0 1,1-1 0,0 0 0,1-1 0,-1-1-1,26 2 1,-23-4-1427,0 0 0,1-1 0,16-4 0,18-9-5257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3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17 9321,'0'0'4190,"-12"-3"-2086,-40-11-636,50 14-1376,-1 0-1,0 0 1,0 0 0,0 1 0,0-1-1,0 1 1,0-1 0,1 1 0,-1 0-1,0 0 1,0 0 0,1 0 0,-1 1-1,1-1 1,-1 1 0,1 0 0,0 0-1,-1-1 1,1 1 0,0 1 0,0-1-1,1 0 1,-1 0 0,0 1 0,-2 4-1,0 0 34,1 0 0,0 0-1,0 0 1,1 0 0,0 0-1,0 0 1,0 1-1,0 7 1,2-11-102,0 0 0,1 0-1,-1 0 1,1 0 0,0 0 0,0-1-1,0 1 1,0 0 0,1 0 0,-1-1-1,1 1 1,0-1 0,0 1 0,1-1 0,-1 0-1,0 0 1,1 0 0,0 0 0,0 0-1,0-1 1,0 1 0,0-1 0,1 0-1,-1 0 1,1 0 0,-1 0 0,1 0-1,0-1 1,0 0 0,-1 0 0,8 1-1,-6 0 64,0-1-1,1 0 0,-1-1 1,0 1-1,0-1 0,1 0 1,-1 0-1,0-1 0,0 0 1,0 0-1,0 0 0,0 0 1,0-1-1,0 0 0,0 0 1,0 0-1,0 0 0,-1-1 1,0 0-1,1 0 0,-1 0 1,0-1-1,0 1 0,3-5 1,-3 2 49,0 0 1,-1 0-1,1-1 1,-1 1-1,-1-1 1,1 1-1,-1-1 1,0 0 0,-1 0-1,0 0 1,1-9-1,-2 14-141,0-1-1,0 1 1,0 0-1,-1-1 1,1 1-1,0-1 1,-1 1-1,0-1 1,1 1-1,-1 0 1,0 0-1,0-1 1,-1 1-1,1 0 1,0 0-1,-1 0 0,1 0 1,-1 0-1,0 0 1,0 1-1,1-1 1,-1 1-1,0-1 1,0 1-1,0-1 1,-1 1-1,1 0 1,0 0-1,0 0 1,-1 1-1,1-1 1,-1 0-1,1 1 1,-4-1-1,-53-1-6584,46 2 3247,-6 0-5165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4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11883,'-2'5'8328,"8"-5"-7079,5 0-192,0 0-672,2 0-289,-2 0-64,1 0-64,-9 7-96,7 3-513,-3-4-1153,-1-2-2498,3-4-2050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5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1 160 11499,'0'0'10965,"12"-9"-10794,16-13-20,-1-1 1,0-2 0,-2 0-1,23-31 1,-83 126-1193,30-61 941,1 1 0,0 0 1,1-1-1,0 1 0,0 0 0,1 1 0,1-1 0,0 0 0,0 17 1,1-26-56,1 0 0,0 0 0,-1-1 0,1 1 0,0 0 0,0 0 0,-1-1 0,1 1 1,0 0-1,0-1 0,0 1 0,0-1 0,0 1 0,0-1 0,0 0 0,0 1 0,0-1 0,0 0 1,0 0-1,0 1 0,0-1 0,0 0 0,0 0 0,1 0 0,-1 0 0,0-1 0,1 1 1,34-6-5754,-10-9-1614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5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10346,'0'0'1975,"-9"7"-155,-1 1-1402,0 0-1,0 1 1,1 0-1,-10 14 1,14-18-317,2 1 1,-1-1-1,0 1 1,1 0-1,0 0 0,1 0 1,-1 1-1,1-1 1,0 1-1,1-1 0,-1 1 1,1 7-1,1-12-105,-1 1 0,1 0 0,1 0 0,-1 0 0,0 0 0,1 0 0,-1 0 0,1 0 0,0-1-1,0 1 1,0 0 0,0 0 0,0-1 0,1 1 0,0-1 0,-1 1 0,1-1 0,0 0 0,2 3 0,-2-4 13,1 1 0,-1-1 1,0 0-1,0 0 1,1 0-1,-1 0 0,0-1 1,1 1-1,-1-1 1,1 1-1,-1-1 1,1 0-1,-1 0 0,1 0 1,-1 0-1,1 0 1,-1-1-1,1 1 0,-1-1 1,1 0-1,-1 0 1,0 1-1,4-3 0,-2 0 186,1 0-1,-1 0 1,0 0-1,0 0 0,0-1 1,0 0-1,0 0 0,-1 0 1,0 0-1,0 0 0,0-1 1,2-4-1,-3 6 10,0 0 0,-1 0 0,1-1 0,-1 1-1,0 0 1,0 0 0,0-1 0,0 1 0,0 0 0,-1-1-1,0 1 1,1-1 0,-1 1 0,-1-1 0,1 1 0,0-1-1,-1 1 1,0 0 0,-1-6 0,0 7-244,0 0-1,1 0 1,-1 1 0,0-1 0,0 0-1,0 1 1,0-1 0,0 1-1,0 0 1,0 0 0,0 0-1,-1 0 1,1 0 0,0 0 0,-1 1-1,1-1 1,-1 1 0,-2-1-1,-16 0-7163,17 1 1769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6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35 9641,'0'0'1644,"9"-5"342,43-25 1890,-57 39-1146,-22 34-2396,0-14-236,-1-2 1,-1-2-1,-1 0 0,-43 26 0,73-51-96,0 0-1,0 0 0,0 0 1,-1 0-1,1 0 1,0 0-1,0 0 0,0 0 1,0 1-1,0-1 1,0 0-1,0 0 0,0 0 1,-1 0-1,1 0 1,0 0-1,0 0 0,0 0 1,0 1-1,0-1 1,0 0-1,0 0 0,0 0 1,0 0-1,0 0 1,0 0-1,0 0 0,0 1 1,0-1-1,0 0 1,0 0-1,0 0 0,0 0 1,0 0-1,0 0 1,0 1-1,0-1 0,0 0 1,0 0-1,0 0 1,0 0-1,0 0 0,0 0 1,0 1-1,0-1 1,0 0-1,1 0 0,-1 0 1,0 0-1,0 0 1,0 0-1,0 0 0,0 0 1,0 0-1,0 0 1,0 0-1,1 1 0,-1-1 1,0 0-1,0 0 1,0 0-1,0 0 0,0 0 1,0 0-1,1 0 1,-1 0-1,0 0 0,0 0 1,0 0-1,19 3 110,25-2 14,-41-1-128,55 0 50,20 0-1502,-28 0-2555,-20 0-555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21 332 9161,'0'0'2573,"-4"9"-80,2-4-1923,-1 1 127,1 0 1,0 0-1,0 0 1,0 0-1,1 0 1,0 0-1,-1 12 1,4-18-408,-1-1 0,1 1 0,0-1 0,-1 1 1,1-1-1,-1 0 0,1 1 0,-1-1 0,1 0 0,-1 0 1,1 0-1,-1 0 0,2-2 0,21-22 784,-2-1 1,22-31-1,66-125-765,-68 108-216,-41 72-80,16-22-89,-11 21-97,-3 15-93,-13 124 221,4-90 70,2 70 0,4-112-357,0-1-1,0 0 0,1 1 0,-1-1 1,1 0-1,0 1 0,0-1 0,0 0 1,0 0-1,0 0 0,1 0 0,0 0 1,-1 0-1,5 5 0,2-4-5683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6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13389,'0'0'6182,"62"0"-6086,-41 0-64,-3 0-481,1 0-1216,3 0-962,1 2-224,-5-2-2273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7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12556,'0'0'8216,"-8"8"-8083,-24 26-63,30-33-76,1 1 1,-1 0 0,1-1 0,-1 1 0,1 0 0,0-1 0,0 1 0,0 0 0,0 0 0,0 0 0,1 0 0,-1 0 0,0 0 0,1 0 0,0 0 0,-1 4 0,1-5-18,1 0-1,-1 0 1,0 0-1,1 0 0,-1 0 1,1 0-1,-1 0 1,1 0-1,0-1 0,-1 1 1,1 0-1,0 0 1,0-1-1,-1 1 1,1 0-1,0-1 0,0 1 1,0-1-1,0 1 1,0-1-1,0 1 1,0-1-1,1 1 0,8 1-221,0 0 1,0-1-1,0 0 0,1 0 0,11-2 0,-7 1-26,7 0-140,-14 0 236,0 0 0,0 0 0,-1 0-1,1 1 1,0 0 0,0 0 0,0 1-1,-1 0 1,1 1 0,12 5 0,-19-7 187,0 0 1,0 0 0,0 0 0,-1 0-1,1 0 1,0 0 0,0 0 0,-1 0 0,1 0-1,-1 0 1,1 1 0,-1-1 0,0 0-1,1 0 1,-1 1 0,0-1 0,0 0-1,0 0 1,0 1 0,0-1 0,0 0-1,0 1 1,0-1 0,0 0 0,-1 0-1,1 1 1,-1-1 0,1 0 0,-1 0-1,1 0 1,-1 0 0,0 0 0,1 0-1,-1 0 1,0 0 0,0 0 0,0 0-1,-1 2 1,-39 35 1198,10-13-207,1-1 717,-44 28 1,73-52-1763,1 1 0,-1-1 0,0 0 0,1 1 0,-1-1 0,0 0 0,1 0 0,-1 0 0,0 1 0,1-1 0,-1 0 0,0 0 0,1 0 0,-1 0 0,0 0 0,1 0 0,-1 0 0,0 0 0,1-1-1,-1 1 1,0 0 0,1 0 0,-1 0 0,0-1 0,1 1 0,-1 0 0,1-1 0,-1 1 0,1-1 0,-1 1 0,1-1 0,-1 1 0,1 0 0,-1-1 0,1 0 0,-1 1 0,1-1 0,0 1 0,-1-1 0,1 0 0,0 1 0,0-1 0,-1 0 0,-8-37-5845,7 27 3439,-3-21-7765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7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12011,'0'0'10891,"54"-24"-9834,-31 23-513,1 1-416,2 0-128,4 0 0,5 1-576,3 2-1506,1-1-2659,0-2-4996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8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11115,'0'0'8744,"71"0"-8456,-28 0-128,9 0-128,-5-2 0,-3 2-96,-3 0-544,-7 0-449,-6 0-128,-9 0-65,-12-1-223,-3-1-321,-4-2-2145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8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8040,'0'0'9929,"67"23"-9641,-32-23-160,6 2-96,4-1 0,-4 1 0,0-2-64,0 2-416,-9-2-641,-2 0-993,-8 0-1730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38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10 11883,'0'0'10629,"9"-3"-10191,-3 1-407,1 1 1,-1-1-1,1 1 1,-1 1 0,1 0-1,0 0 1,-1 0-1,1 0 1,11 3-1,-15-2-45,0 0 0,0-1 0,0 1-1,0 0 1,0 1 0,0-1 0,0 0-1,0 1 1,0 0 0,0-1 0,-1 1-1,1 0 1,-1 1 0,0-1-1,1 0 1,-1 1 0,0-1 0,0 1-1,0 0 1,-1-1 0,1 1 0,-1 0-1,1 0 1,-1 0 0,0 0 0,1 5-1,-2-4-51,0 0 0,0 0 0,-1 1 0,1-1 0,-1 0 0,0 0 0,0 1 0,0-1 0,0 0 0,-1 0 0,0 0 0,0-1 0,0 1 0,0 0 0,-1-1 0,1 1 0,-6 4 0,-7 9 99,-1-1 1,-21 16 0,14-12-78,-128 108-3843,103-90-490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3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3844,'0'0'4516,"-50"40"-4420,46-38-64,2 0 0,-2 0 0,3-2 0,-3 0-96,-2 0-929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4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346 0 11211,'0'0'12176,"-10"10"-12053,-248 280 1404,250-280-2014,-37 48 1476,28-26-2795,10-2-4796,12-35-1496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4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11339,'0'0'7126,"1"12"-6533,-9 352 517,8-363-1284,0 0 0,0-1 0,0 1 0,0 0 0,0-1 0,-1 1 0,1 0 0,0-1 0,0 1 0,0-1 0,-1 1 0,1 0 0,0-1 0,-1 1 0,1-1 0,0 1 0,-1-1-1,1 1 1,-1-1 0,1 1 0,-1-1 0,1 0 0,-1 1 0,1-1 0,-1 0 0,0 1 0,1-1 0,-1 0 0,1 1 0,-1-1 0,0 0 0,1 0 0,-1 0 0,0 0 0,1 0 0,-1 0 0,1 0-1,-1 0 1,0 0 0,1 0 0,-1 0 0,0 0 0,1 0 0,-1 0 0,0-1 0,1 1 0,-1 0 0,1-1 0,-1 1 0,1 0 0,-1-1 0,0 0 0,-10-13-7759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5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10666,'0'0'5573,"52"0"-4003,-16-3 192,3 1-898,8-3-511,-1-1-289,-1 1-32,-2 1-609,-5-2-1345,-5-3-1793,-5-3 224,-9-2-2787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7783,'0'0'7335,"10"-1"-6758,318 1 1078,-136 5-1741,-114-5 93,1176 27 728,334 30-382,-185-101 229,-1316 37-413,461-23 671,-578 39-771,0-13-1746,30 3 1338,-1 0 1,0 0-1,0 0 1,0 0-1,0 0 1,1 0 0,-1 0-1,1-1 1,-1 1-1,1 0 1,-1 0-1,1 0 1,0-1-1,-1 1 1,1 0-1,0-1 1,0 1-1,0 0 1,0-1 0,0 1-1,0-2 1,0-9-3768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5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10186,'0'0'6080,"-9"8"-4660,-2 1-1123,1 2-1,1-1 1,-1 1-1,2 0 0,-15 25 1,19-30-224,0 1-1,1 0 1,0 0 0,0 0-1,1 0 1,-1 0 0,2 0-1,-1 1 1,1-1 0,0 1-1,0-1 1,1 1 0,0-1-1,1 1 1,1 10 0,-1-17-69,0 1 0,0 0 0,0 0 0,1-1 0,-1 1 0,0-1 0,1 1 0,-1-1 0,1 1 0,-1-1 0,1 0 0,0 0 0,0 0 0,-1 0 0,1 0 0,0 0 0,0 0 0,0-1 0,0 1 0,0-1 0,0 1 0,0-1 0,0 0 0,4 0 0,61 1-271,-47-2-127,-12 1 112,53 3-170,-60-4 449,0 1 0,0 0 0,0 0 0,0 1 0,0-1 0,0 0 0,-1 0 0,1 0 0,0 0 0,0 1 0,0-1 0,-1 0 0,1 1 0,0-1 0,0 1 0,-1-1 0,1 1 0,0-1 0,-1 1 0,1 0 0,0-1 0,-1 1 0,1-1 0,-1 1 0,1 0 0,-1 0 0,1-1 0,-1 1 0,0 0 0,1 0 0,-1 0 0,0 0 0,0-1 0,0 1 0,1 0 0,-1 0-1,0 0 1,0 0 0,0 0 0,0-1 0,-1 1 0,1 0 0,0 0 0,0 0 0,0 0 0,-1-1 0,1 1 0,0 0 0,-1 0 0,1 0 0,-1-1 0,1 1 0,-1 0 0,1-1 0,-1 1 0,1 0 0,-1-1 0,0 1 0,1-1 0,-2 1 0,-4 6 274,0-1 0,-1 0 0,0-1 0,0 0 0,0 0 0,-1 0 0,0-1 0,0 0 0,0-1 0,0 0 1,-13 3-1,2-1 117,0-1 0,0-1 0,0-1 1,-24 0-1,42-2-534,-1 0-1,1 0 1,0 0-1,0 0 1,-1 0-1,1-1 1,0 1-1,-1 0 1,1-1-1,0 1 1,0-1-1,0 1 1,-1-1-1,1 0 1,0 1-1,0-1 1,-2-1-1,3 0-436,-1 1 0,0 0 0,0-1 0,0 1 0,1 0 0,-1-1 0,1 1 0,-1-1 0,1 1 0,0-1 0,-1 1 1,1-1-1,0 1 0,0-3 0,0-9-7350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5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 12876,'0'0'8830,"-9"-1"-8691,2 0-189,0 0 0,0 1 0,1 0 1,-1 0-1,0 1 0,1 0 0,-1 0 1,0 1-1,1 0 0,0 0 0,-1 0 1,1 1-1,0 0 0,0 0 1,0 0-1,1 1 0,-1 0 0,1 0 1,0 0-1,0 1 0,-5 6 0,9-11 31,1 1-1,0-1 0,-1 0 0,1 1 0,0-1 1,-1 1-1,1-1 0,0 1 0,0-1 1,0 1-1,0-1 0,-1 1 0,1-1 1,0 1-1,0-1 0,0 1 0,0-1 1,0 1-1,0-1 0,0 1 0,0-1 1,1 1-1,-1-1 0,0 1 0,0-1 0,0 1 1,0-1-1,1 1 0,-1-1 0,0 1 1,1 0-1,17 6-370,35-4-335,-41-4 284,19 1 6,-22-1 528,1 1 0,-1 0 0,1 0 0,-1 1 0,1 0 0,-1 1 0,14 4 0,-23-6-43,0 0-1,0 1 1,1-1 0,-1 0-1,0 0 1,0 1 0,0-1-1,1 0 1,-1 0 0,0 1-1,0-1 1,0 0 0,0 1-1,0-1 1,0 0 0,0 1-1,0-1 1,0 0-1,0 1 1,0-1 0,0 1-1,0-1 1,0 0 0,0 1-1,0-1 1,0 0 0,0 1-1,0-1 1,0 0 0,0 0-1,0 1 1,-1-1-1,1 0 1,0 1 0,0-1-1,0 0 1,-1 0 0,1 1-1,0-1 1,0 0 0,-1 0-1,1 1 1,0-1 0,-1 0-1,1 0 1,0 0 0,-1 0-1,1 1 1,-16 10 1089,-80 29 1394,87-37-3139,0-1 0,0 1 0,-1-2 0,-18 2 0,26-9-10418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6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32 289 11723,'0'0'5952,"-5"8"-4564,0-2-1096,3-4-229,0 0 1,0 0-1,0 1 1,0-1-1,1 0 1,-1 1-1,1-1 1,-1 1 0,1 0-1,0-1 1,0 1-1,0 0 1,1 0-1,-1-1 1,0 4-1,2-5-51,-1 0-1,0-1 0,0 1 1,1 0-1,-1-1 1,1 1-1,-1-1 0,1 1 1,-1-1-1,1 1 1,-1-1-1,1 1 0,-1-1 1,1 1-1,0-1 0,-1 1 1,1-1-1,0 0 1,-1 0-1,1 1 0,0-1 1,-1 0-1,1 0 0,0 0 1,0 0-1,-1 0 1,1 0-1,0 0 0,0 0 1,-1 0-1,2 0 1,29-1 517,-27 0-387,8-1-37,-1 0 0,1-1 0,-1-1 0,0 0 1,0 0-1,-1-1 0,1 0 0,-1-1 0,0 0 0,0-1 0,-1 0 1,0-1-1,0 1 0,10-14 0,-8 9-56,-1 0 1,0 0-1,-1-2 0,0 1 1,-1-1-1,-1 0 0,0-1 0,-1 1 1,0-1-1,3-16 0,-8 23 22,1 0 0,-1 0 0,0 1 0,-1-1 0,-1-12 0,1 18-73,0 1 0,0-1 1,0 0-1,-1 1 0,1-1 0,-1 0 0,1 1 0,-1-1 0,0 1 1,0-1-1,1 1 0,-1-1 0,0 1 0,0 0 0,0-1 0,-1 1 1,1 0-1,0 0 0,0 0 0,-1-1 0,1 2 0,0-1 0,-1 0 1,1 0-1,-1 0 0,0 1 0,1-1 0,-1 1 0,1-1 0,-4 0 1,-4 1-40,0-1 0,0 2 0,0-1 0,0 1 0,0 1 0,0-1 0,0 1 1,1 1-1,-1 0 0,1 0 0,-1 1 0,1 0 0,0 0 0,-12 9 0,10-6 30,0 1-1,1 0 0,-1 0 0,2 1 1,-1 0-1,1 1 0,1 0 1,-1 0-1,2 1 0,-7 13 1,11-22 4,1 1-1,0 0 1,0 0 0,0 0 0,0-1 0,0 1 0,0 0 0,1 0 0,0 0 0,-1 0 0,1 0 0,0 0 0,1 0 0,-1 0 0,2 6 0,-1-7 12,0 0-1,0-1 1,0 1 0,0 0 0,0 0-1,0-1 1,1 1 0,-1-1 0,1 1-1,-1-1 1,1 0 0,0 0 0,-1 0-1,1 0 1,0 0 0,0 0 0,4 1-1,7 2 6,1-2 0,0 1 0,0-2 0,0 0 0,23-1 0,1 0-288,-37 0 274,11 1-232,-1 0-1,1 0 0,22 7 1,-32-8 173,0 1 0,0 0 0,0-1 0,0 1 0,0 0 0,0 0 0,0 0 0,0 0 0,0 1 0,-1-1 0,1 0 0,0 1 0,-1-1 0,1 1 0,-1 0 0,1 0 0,-1-1 0,0 1 1,0 0-1,0 0 0,0 0 0,0 0 0,0 0 0,0 0 0,-1 0 0,1 1 0,-1-1 0,1 3 0,-1 62-1432,6-62-3235,13-5 1807,-14 0 1608,15 0-3516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6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54 7911,'0'0'11387,"0"-9"-8878,0 7-2415,1 0 0,-1-1-1,0 1 1,-1-1 0,1 1 0,0 0-1,-1-1 1,1 1 0,-1 0 0,0-1-1,-1-2 1,0 3-73,1 1-1,-1 0 1,1 0 0,-1 0-1,0 0 1,1 0 0,-1 0-1,0 0 1,0 0-1,1 1 1,-1-1 0,0 1-1,0-1 1,0 1 0,0 0-1,0-1 1,0 1-1,0 0 1,-4 1 0,-1-1-37,1 1 0,-1-1 0,0 2 0,0-1 1,0 1-1,0 0 0,1 0 0,-1 0 0,-9 6 1,14-6 5,-1-1 1,1 0 0,-1 1 0,1 0 0,0 0 0,0-1-1,0 1 1,0 1 0,0-1 0,0 0 0,1 0 0,-1 1-1,1-1 1,0 1 0,-1-1 0,1 1 0,0-1 0,0 1-1,1 0 1,-1 0 0,1-1 0,-1 1 0,1 0 0,0 0-1,0 0 1,0 3 0,1-4 17,0-1 0,0 1 0,0 0 0,1 0 0,-1 0 0,0 0 0,1-1 1,-1 1-1,1-1 0,0 1 0,-1-1 0,1 0 0,0 0 0,0 1 0,0-1 0,0-1 0,0 1 0,0 0 0,0 0 0,0-1 0,0 1 0,0-1 1,1 1-1,-1-1 0,0 0 0,0 0 0,4-1 0,63 0 540,-64 0-439,1 0-1,0 0 1,-1 0 0,1-1-1,-1 0 1,0 0 0,1-1-1,-1 0 1,0 0-1,7-5 1,-9 6-41,-1 0 0,1 0-1,-1-1 1,1 1 0,-1-1 0,0 1-1,0-1 1,0 0 0,0 0 0,0 0-1,-1 0 1,1 0 0,-1 0 0,0 0-1,0 0 1,0-1 0,0 1 0,0-6-1,-1 8-75,-1 0 0,1 0-1,0 0 1,0-1-1,-1 1 1,1 0 0,0 0-1,-1 0 1,1 0-1,-1 0 1,0 0 0,1 0-1,-1 0 1,0 0-1,0 0 1,1 1 0,-1-1-1,0 0 1,0 0-1,0 1 1,0-1 0,0 0-1,0 1 1,0-1-1,0 1 1,0-1 0,0 1-1,0 0 1,-1 0-1,-1-1 1,-40-2-2607,37 3 1508,15 0-5300,2 1 3730,12 0-720,8-1-1466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1:57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10 6470,'0'0'6657,"-9"8"-5472,-2 4-914,0 0 1,1 0-1,1 1 0,0 0 0,1 1 0,0 0 1,1 0-1,1 1 0,-7 21 0,7-11 51,0 0 0,-4 47 0,8 5-3076,3-123 3209,0 27-144,0 0 0,-1 0 0,-1 0-1,-1 0 1,0 1 0,-2-1-1,-6-23 1,11 44-239,1 0 1,0 0-1,0 1 0,0-1 1,0-1-1,0 1 0,1 0 1,-1-1-1,1 1 0,-1-1 0,1 1 1,-1-1-1,1 0 0,-1 0 1,1-1-1,0 1 0,0 0 0,0-1 1,-1 0-1,5 1 0,66 1-240,-68-2 244,5-1-43,-1-1 1,1 1 0,-1-1 0,0-1 0,0 0 0,0 0 0,0-1-1,0 0 1,-1 0 0,1-1 0,-1 0 0,10-9 0,-8 6 96,0-1 0,0 0 0,-1-1 1,0 0-1,-1 0 0,0-1 0,-1 0 1,8-16-1,-14 26-129,0 0 1,-1 0 0,1 0-1,0-1 1,-1 1-1,1 0 1,-1 0 0,0 0-1,1 0 1,-1-1-1,0 1 1,0 0 0,0 0-1,0-1 1,0 1 0,0 0-1,0 0 1,0-2-1,-1 3-14,1-1 0,-1 1 0,0 0 0,1 0 0,-1 0-1,1 0 1,-1 0 0,1 0 0,-1 0 0,0 0 0,1 0 0,-1 0-1,1 0 1,-1 0 0,1 0 0,-1 0 0,0 0 0,1 1-1,-1-1 1,1 0 0,-1 0 0,1 1 0,-1-1 0,1 0 0,-1 1-1,-38 31-197,27-18 299,0 1 1,1 0-1,1 1 0,0 0 1,2 0-1,-1 1 1,2 0-1,1 1 1,0 0-1,1 0 1,0 0-1,2 1 1,-2 20-1,6-38-76,-1 0 0,0 0 0,0 0 0,0 0 0,1-1 0,-1 1 0,0 0 0,1 0 0,-1 0 0,0 0 0,1-1 0,-1 1 0,1 0 0,0 0 0,-1-1 0,1 1 0,0-1 0,-1 1-1,1 0 1,0-1 0,0 1 0,-1-1 0,1 0 0,0 1 0,0-1 0,0 1 0,0-1 0,-1 0 0,1 0 0,0 0 0,0 0 0,0 1 0,0-1 0,0 0 0,0 0 0,0-1 0,0 1 0,0 0 0,-1 0 0,1 0 0,0-1 0,1 1 0,3-1 92,0 0 1,-1-1-1,1 1 1,0-1-1,-1 0 1,0 0-1,5-2 1,39-38 170,-45 40-325,0-1 0,-1 0 1,1 0-1,-1 0 0,0 0 1,0 0-1,0-1 0,0 1 1,0-1-1,-1 1 1,0-1-1,0 1 0,0-1 1,1-4-1,-2 7-665,-1 5 639,0 0 1,0-1 0,1 1-1,-1 0 1,1 0 0,0 0-1,0-1 1,1 5 0,-1-6 76,1-1 0,0 1 0,0-1 0,-1 1 0,1-1 0,0 1 0,0-1 0,1 0 1,-1 1-1,0-1 0,0 0 0,1 0 0,-1 0 0,0 0 0,1 0 0,-1 0 0,1-1 1,-1 1-1,1 0 0,-1-1 0,1 1 0,0-1 0,-1 0 0,1 1 0,0-1 0,2 0 1,53 3 58,-47-4-44,9 0-101,0-1-1,0-1 0,0-1 1,-1 0-1,31-12 0,22-6-2512,-71 22 2542,1-1 0,0 1-1,-1 0 1,1 0 0,0 0 0,-1 0 0,1 0-1,0 0 1,-1 0 0,1 0 0,-1 0 0,1 0-1,0 0 1,-1 0 0,1 1 0,0-1-1,-1 0 1,1 0 0,-1 1 0,1-1 0,-1 0-1,1 1 1,-1-1 0,1 1 0,-1-1 0,1 0-1,-1 1 1,1-1 0,-1 1 0,1-1-1,-1 1 1,0-1 0,0 1 0,1 0 0,-1 0-1,5 31 1432,-5-28-1236,1 0 0,-1 0 0,1 0 1,-1 0-1,1 0 0,0-1 0,0 1 0,1 0 0,2 5 0,3-1-208,0 1 1,1-2-1,1 1 0,-1-1 1,18 11-1,-17-12-251,0 0-1,-1 1 1,1 0-1,10 12 1,-16-15 235,0 0 0,-1 0 0,1 0 0,-1 0 0,0 1 0,0-1 0,-1 1 0,1-1 0,-1 1 0,0-1 0,0 1 0,-1 0 1,1 0-1,-1 5 0,-1-1 95,-1 0 0,0 0 0,0-1 0,0 0 0,-1 1 0,-1-1 0,1 0 0,-2 0 0,1-1 0,-1 1 0,0-1 0,0 0 0,-1 0 0,0-1 0,0 1 0,-11 8 1,-6 6 704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7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0 264 12396,'8'-6'6428,"20"-18"-5156,-8 7-580,246-200 658,-290 263-1398,-11 28 94,33-69-53,0 0 1,0 1-1,1 0 0,-1-1 0,2 1 0,-1 0 0,1 0 1,-1 0-1,1-1 0,1 1 0,-1 0 0,3 6 1,-3-10-104,1-1 0,0 0 0,0 1 1,0-1-1,0 0 0,0 0 1,0 0-1,0 0 0,0 0 1,0 0-1,1 0 0,-1 0 0,0 0 1,1 0-1,-1-1 0,1 1 1,-1 0-1,1-1 0,-1 0 1,1 1-1,-1-1 0,1 0 0,-1 1 1,1-1-1,2 0 0,42-3-6305,-13-6-439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7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0 10602,'0'0'2061,"-10"7"-150,8-6-1871,-7 5 408,0 0 1,1 0-1,0 1 0,-13 13 0,19-18-355,0 1 1,0 0-1,0 0 1,0 0-1,0 0 1,0 0-1,1 0 1,-1 0-1,1 0 1,0 1-1,0-1 1,0 1-1,1-1 0,-1 1 1,1-1-1,0 1 1,0-1-1,0 1 1,0-1-1,1 1 1,-1-1-1,2 4 1,-1-4-80,1-1 1,0 1 0,0-1-1,0 1 1,0-1 0,0 0-1,0 0 1,1 0 0,-1 0-1,1 0 1,-1-1 0,1 1-1,0-1 1,-1 0 0,1 1-1,0-1 1,0-1 0,0 1-1,0 0 1,0-1 0,0 1-1,0-1 1,0 0 0,4 0-1,4 0 85,-1 0 0,0 0-1,0-1 1,1 0-1,-1-1 1,11-3 0,-16 4-6,-1-1 0,0 0 0,0 0 1,0-1-1,0 1 0,0-1 0,0 0 1,0 0-1,-1 0 0,0 0 0,0 0 1,1-1-1,-2 0 0,1 0 0,0 0 1,-1 0-1,0 0 0,0 0 0,3-8 1,-5 9-65,1 1 1,-1-1-1,0 1 1,0-1-1,0 1 1,0-1-1,0 1 1,0-1-1,-1 1 1,1-1-1,-1 1 1,1-1-1,-1 1 1,0-1 0,0 1-1,-1 0 1,1 0-1,0-1 1,-1 1-1,1 0 1,-1 0-1,1 0 1,-1 1-1,0-1 1,0 0-1,0 1 1,0-1-1,0 1 1,0-1-1,-1 1 1,1 0-1,0 0 1,-1 0 0,1 0-1,-1 1 1,-4-2-1,-4 0-293,0-1-1,-1 2 0,1-1 1,-21 2-1,27-1-55,1 1-1,0 1 0,0-1 0,0 1 1,0-1-1,-1 1 0,1 1 1,0-1-1,0 0 0,1 1 1,-1 0-1,0 0 0,0 0 0,1 0 1,-7 6-1,10-8 113,-1 1 0,0 0 0,1-1 0,-1 1 1,1 0-1,0 0 0,-1 0 0,1 0 0,-1-1 0,1 1 0,0 0 0,0 0 1,0 0-1,-1 0 0,1 0 0,0 0 0,0 0 0,0 0 0,0-1 0,0 1 0,1 0 1,-1 0-1,0 0 0,0 0 0,1 0 0,-1 0 0,0 0 0,1-1 0,-1 1 1,1 0-1,-1 0 0,1-1 0,0 2 0,12 3-2819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7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305 0 11115,'0'0'6149,"-10"9"-5081,-147 112-236,44-36-618,111-84-208,1 0 0,-1 0 0,0 0 0,1 1-1,-1-1 1,0 0 0,1 1 0,0-1 0,-1 1-1,1 0 1,0 0 0,0-1 0,0 1 0,0 0-1,0 0 1,1 0 0,-1 0 0,0 0 0,0 3-1,2-4 3,0 0 0,0 0 0,-1 0 0,1 0 0,0 0 0,0 0 0,0 0-1,0 0 1,1 0 0,-1 0 0,0 0 0,0-1 0,0 1 0,1 0-1,-1-1 1,0 1 0,1-1 0,-1 0 0,0 1 0,1-1 0,-1 0-1,1 0 1,-1 0 0,0 0 0,1 0 0,-1 0 0,3-1 0,63 0 472,-42 0-567,1 1 0,27 3 0,-52-3-167,0 0 0,0 1 0,0-1 0,0 0 0,0 0 0,0 1 1,0-1-1,-1 0 0,1 1 0,0-1 0,0 1 0,0-1 1,0 1-1,0 0 0,-1-1 0,1 1 0,0 0 0,0-1 1,0 3-1,0 2-5827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8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8904,'0'0'8739,"2"-8"-6790,-1 4-1821,0 0 0,1 1 0,-1-1 0,1 1 0,0 0 0,0-1 0,0 1 0,0 0 1,1 0-1,-1 0 0,1 1 0,0-1 0,3-3 0,0 2-13,1 1 1,-1-1-1,1 1 1,-1 0 0,1 1-1,0-1 1,14-2-1,-12 4-80,-1-1-1,1 1 1,0 1-1,0 0 1,0 0 0,-1 0-1,18 4 1,-24-4-37,-1 1 1,1-1-1,-1 1 1,1-1 0,-1 1-1,0 0 1,1-1-1,-1 1 1,0 0 0,0 0-1,0 0 1,1 0-1,-1 0 1,0 0-1,0 0 1,0 0 0,-1 0-1,1 1 1,0-1-1,0 0 1,0 2 0,-1-1 4,0 1 0,0-1 1,0 0-1,0 1 0,0-1 1,0 0-1,-1 1 1,1-1-1,-1 0 0,0 1 1,0-1-1,1 0 0,-2 0 1,1 0-1,0 0 1,0 0-1,-1 0 0,-1 2 1,-6 7 43,-1 0 0,0-1-1,-1 0 1,0 0 0,-16 10 0,14-12-35,1 2 0,1-1 0,0 1 0,-20 23 0,30-32-16,0 0-1,0 1 1,0-1-1,0 1 0,0-1 1,0 1-1,0-1 0,0 1 1,1-1-1,-1 1 1,0 0-1,1-1 0,0 1 1,-1 0-1,1-1 0,0 1 1,0 0-1,0 0 1,0-1-1,0 1 0,0 0 1,1-1-1,-1 1 0,0 0 1,1 0-1,1 2 1,0-2 4,0 1 0,0-1 1,0 0-1,0 0 0,1-1 1,-1 1-1,1 0 0,0-1 1,-1 1-1,1-1 0,0 0 1,0 0-1,0 0 0,2 0 1,14 3-687,1-1 1,-1-1-1,29 0 1,-47-2 552,49-1-4037,0-5-1280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51 9993,'0'0'5643,"-10"-2"-4084,5 1-1427,0 1-1,0-1 1,-1 1 0,1 0 0,0 1-1,0-1 1,0 1 0,-8 2 0,10-2-81,1 0 1,0 0 0,-1 1 0,1-1 0,0 1-1,0-1 1,0 1 0,0 0 0,0-1 0,0 1-1,0 0 1,0 1 0,1-1 0,-1 0 0,1 0-1,0 1 1,0-1 0,0 0 0,0 1 0,0-1-1,0 1 1,0 0 0,0 4 0,0-2-20,0 0 1,1 0-1,-1 1 1,1-1-1,0 0 0,1 1 1,-1-1-1,1 0 1,0 1-1,0-1 1,0 0-1,1 0 0,0 0 1,5 9-1,-5-11 41,0 0 0,0 0 0,1-1-1,-1 0 1,1 1 0,-1-1 0,1 0 0,0 0-1,0 0 1,0-1 0,0 1 0,0-1 0,0 1-1,0-1 1,1 0 0,-1 0 0,0-1 0,1 1-1,-1-1 1,1 1 0,-1-1 0,1 0 0,-1 0-1,6-2 1,-6 2 8,-1-1 1,1 0-1,0 0 0,-1 0 0,1 0 0,0 0 1,-1-1-1,1 1 0,-1-1 0,0 0 0,0 1 1,0-1-1,0 0 0,0 0 0,0-1 0,0 1 1,0 0-1,-1-1 0,1 1 0,-1-1 1,0 1-1,0-1 0,0 1 0,0-1 0,0 0 1,0 0-1,0-3 0,1-8-38,0 0 0,0 0-1,-1 0 1,-2-17 0,1 28-121,0 0 1,-1 0-1,0 0 0,0-1 1,0 1-1,0 0 0,0 0 1,0 1-1,-1-1 1,0 0-1,1 0 0,-1 1 1,0-1-1,0 1 1,0-1-1,-1 1 0,1 0 1,-1 0-1,1 0 0,-1 0 1,-4-2-1,2 1-797,-1 0 0,0 1 0,0-1 0,0 1 0,-1 1 0,1-1 0,0 1 0,-1 0 0,-11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48 3491,'0'0'9951,"8"-8"-7714,25-26 48,-31 29 4950,-11 7-5600,-15 12-1451,-36 39 643,-56 67 0,92-93-1614,2 1 0,2 0 1,0 2-1,-30 62 0,44-69-1043,10-13-2893,-3-10 4416,1 0 0,0-1 0,-1 1 0,1-1 0,-1 1 0,1-1-1,-1 1 1,1-1 0,-1 0 0,1 0 0,-1 0 0,0 0 0,1 0 0,-1 0 0,0 0 0,0 0 0,0 0 0,0-1-1,2-2 1,20-25-3590,7-8 459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9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9993,'0'0'11403,"82"2"-10954,-41-2-385,4 0-32,1 0 0,-4 0-128,-9 0-897,-10-2-1025,-10 1-641,-12-4-1537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9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12556,'0'0'4901,"51"0"-2948,-16-5-671,12-2-642,0 1-384,1 2-192,-1-1-448,0 0-1826,-6-2-1858,-4-6-2114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59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10410,'0'0'9128,"11"1"-8770,-4 0-314,1 0 0,-1 1 0,0 0 0,1 0 0,-1 0-1,0 1 1,0 0 0,-1 0 0,8 6 0,-11-8-13,-1 1 0,1 0 1,-1 0-1,1 1 0,-1-1 1,0 0-1,0 1 0,0-1 0,0 1 1,-1 0-1,1-1 0,-1 1 1,1 0-1,-1 0 0,0 0 0,0 0 1,0 0-1,-1 0 0,1 1 1,-1-1-1,1 0 0,-1 0 0,0 0 1,-1 0-1,1 1 0,0-1 1,-1 0-1,0 0 0,-1 5 0,-6 10 84,-1 1 0,-1-1-1,-1-1 1,-25 32-1,12-15-195,-22 20-3651,28-36-1233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3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33 10858,'18'-30'5359,"-18"30"-5286,0 0 1,0 0-1,0 0 0,0 0 1,0 0-1,0 0 1,0 0-1,0 0 1,-1 0-1,1 0 0,0 0 1,0 0-1,0 0 1,0 0-1,0 0 1,0 0-1,0 0 0,0 0 1,0 0-1,0 0 1,0 0-1,0 0 1,0 0-1,0 0 0,-1-1 1,1 1-1,0 0 1,0 0-1,0 0 1,0 0-1,0 0 0,0 0 1,0 0-1,0 0 1,0 0-1,0 0 0,0 0 1,0 0-1,0 0 1,0 0-1,0 0 1,0-1-1,0 1 0,0 0 1,0 0-1,0 0 1,0 0-1,0 0 1,0 0-1,0 0 0,0 0 1,0 0-1,-14 15 372,-73 84-200,-30 40-186,115-136-125,-1-1-169,1 1 0,0 0 0,1-1 0,-1 1-1,0 0 1,1 0 0,-1 0 0,1 0 0,0 0 0,0 0-1,0 0 1,0 5 0,2-8 60,-1 0 0,1 1 0,0-1-1,-1 0 1,1 0 0,0 1 0,-1-1 0,1 0-1,0 0 1,0 0 0,-1 0 0,1 0 0,0 0 0,-1 0-1,1 0 1,0 0 0,0 0 0,-1 0 0,1 0 0,0 0-1,-1-1 1,1 1 0,0 0 0,-1-1 0,1 1-1,0-1 1,22-8-1832,8-12-2071,3-8-2296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3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7719,'0'0'9497,"-7"9"-9417,-6 10-61,1-1 0,1 2-1,0-1 1,2 2 0,0-1-1,1 1 1,1 1 0,2-1 0,-6 36-1,10-49-174,-2 24 5,-4-18-3300,3-13-505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3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4837,'0'0'16303,"71"-17"-15855,-25 17-319,10 0-65,0 0-32,0 7-641,-11-2-2210,0-4-1761,-13-1-2883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13613,'0'0'4965,"-9"8"-4538,1-1-274,0 1 0,0 1 0,1 0 0,-10 13 0,14-18-109,1 1-1,-1-1 1,1 1-1,0-1 1,0 1 0,1 0-1,-1-1 1,1 1-1,0 0 1,0 0-1,1 0 1,0 0 0,0 0-1,0 0 1,1 8-1,0-11-31,0 0-1,0 0 0,0-1 0,0 1 1,0 0-1,0-1 0,0 1 0,1-1 0,-1 0 1,0 1-1,1-1 0,-1 0 0,1 0 1,0 0-1,-1 0 0,1 0 0,0 0 1,0 0-1,3 0 0,44 13 130,-31-10-122,-6-1-2,42 16-11,-52-18-10,-1 0 1,1 0-1,0 0 0,0 0 1,-1 0-1,1 0 0,-1 0 1,1 1-1,-1-1 0,1 1 1,-1-1-1,0 1 1,0-1-1,1 1 0,-1 0 1,0 0-1,-1-1 0,1 1 1,0 0-1,0 0 1,-1 0-1,1 0 0,-1 4 1,0-5 20,-1 1 1,1-1 0,-1 1 0,1-1 0,-1 1-1,0-1 1,0 0 0,0 1 0,0-1 0,0 0-1,0 0 1,0 1 0,0-1 0,0 0 0,-1 0-1,1 0 1,0 0 0,-1-1 0,1 1 0,-1 0-1,1-1 1,-1 1 0,1 0 0,-1-1 0,-1 1-1,-49 11 1230,44-11-928,-29 4 1309,-73 1 1,110-6-1715,0 0 0,0 0 1,0 0-1,0 0 1,0 0-1,1-1 0,-1 1 1,0 0-1,0 0 1,0 0-1,0 0 0,0-1 1,0 1-1,0 0 0,0 0 1,0 0-1,0-1 1,0 1-1,0 0 0,1 0 1,-1 0-1,0-1 1,0 1-1,-1 0 0,1 0 1,0 0-1,0-1 1,0 1-1,0 0 0,0 0 1,0 0-1,0-1 0,0 1 1,0 0-1,0 0 1,0 0-1,-1 0 0,1-1 1,0 1-1,0 0 1,0 0-1,0 0 0,0 0 1,-1 0-1,1 0 0,0-1 1,0 1-1,0 0 1,-1 0-1,21-10-5162,2 3 304,2 1-2684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4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22 3683,'0'0'18306,"-9"-6"-17367,6 4-911,0 0-1,0 1 1,0-1-1,0 1 1,-1-1-1,1 1 1,-1 0-1,1 0 1,-1 0-1,1 1 1,-1-1 0,1 1-1,-1 0 1,0 0-1,1 0 1,-1 0-1,1 1 1,-1-1-1,0 1 1,1 0-1,0 0 1,-1 1-1,1-1 1,0 0-1,-7 5 1,-49 33 82,56-37-141,0 1 0,0-1 0,0 1 0,1-1 0,-1 1 0,1 0 0,-1 0 0,1 0 0,0 0 0,0 1 0,1-1 0,-1 1 0,1-1 0,-1 1 0,1-1 0,-1 7 0,3-9-35,-1 0-1,1 0 1,0 0-1,0 0 1,-1 0-1,1 0 1,0 0-1,0 0 1,0 0-1,0 0 1,0-1 0,0 1-1,0 0 1,0-1-1,0 1 1,1-1-1,-1 1 1,0-1-1,0 0 1,0 1-1,3-1 1,37 9-944,-31-6 455,12 1-430,-1 0 312,0 1 0,0 1 0,0 1 0,38 18 0,-59-25 709,1 0 1,-1 0 0,0 0 0,0 0-1,1 0 1,-1 0 0,0 0-1,0 0 1,0 0 0,1 1 0,-1-1-1,0 0 1,0 0 0,0 0-1,1 0 1,-1 0 0,0 1-1,0-1 1,0 0 0,0 0 0,0 0-1,1 1 1,-1-1 0,0 0-1,0 0 1,0 0 0,0 1 0,0-1-1,0 0 1,0 0 0,0 1-1,0-1 1,0 0 0,0 0 0,0 1-1,0-1 1,0 0 0,0 0-1,0 1 1,0-1 0,0 0 0,0 0-1,0 0 1,0 1 0,0-1-1,-1 0 1,1 0 0,0 0 0,0 1-1,0-1 1,0 0 0,-17 7 1244,-27 0 446,42-7-1578,-108 6 2296,110-6-2496,-1 0 0,1 0 0,0 0 0,0 0 0,0 0 0,-1 0 0,1 0 0,0 0 0,0 0 0,-1 0 0,1 0 0,0 0 0,0 0 0,0 0 0,-1 0 0,1 0 0,0 0 0,0 0 0,0 0 0,-1 0 0,1-1 0,0 1 0,0 0 0,0 0 0,0 0 0,0 0 0,-1 0 0,1-1 0,0 1 0,0 0 0,0 0 0,0 0 0,0 0 0,0-1 0,0 1 0,-1 0 0,1 0 0,0 0 1,0-1-1,0 1 0,0 0 0,0-1 0,6-9-2426,10-7-2453,5 4-1753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4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96 231 9545,'0'0'5520,"-11"3"-5146,8-2-327,-45 16 450,45-16-397,1 0 0,0 1 0,0-1 0,0 0-1,0 1 1,0-1 0,0 1 0,1 0 0,-1-1 0,1 1 0,-1 0 0,1 0-1,-1 0 1,1 0 0,0 0 0,0 1 0,0-1 0,0 0 0,1 1 0,-1-1-1,0 0 1,1 1 0,-1 2 0,2-4-24,0 0 1,0-1-1,1 1 1,-1 0-1,0 0 0,0-1 1,0 1-1,0-1 0,1 1 1,-1-1-1,0 1 1,0-1-1,1 0 0,-1 1 1,0-1-1,1 0 0,-1 0 1,0 0-1,1 0 1,-1 0-1,0 0 0,3-1 1,35-2 958,-26-1-955,0-1 0,0 0 0,0-1 0,-1 0-1,0-1 1,0 0 0,-1-1 0,0 0 0,0-1 0,10-11 0,-9 8 4,0-1 0,-1 0 1,0 0-1,-1-1 0,-1-1 1,0 0-1,11-27 0,-18 38-76,0 0-1,-1 0 0,0 0 1,0 0-1,0-1 0,0 1 0,-1 0 1,1 0-1,-1-1 0,0 1 0,-1-8 1,0 10-22,0 0 0,0 1 0,0 0 0,0-1 0,0 1 0,0-1 0,0 1 0,0 0 0,0 0 1,-1 0-1,1 0 0,-1 0 0,1 0 0,0 0 0,-1 0 0,0 0 0,1 1 0,-1-1 0,1 0 1,-1 1-1,0 0 0,1-1 0,-1 1 0,0 0 0,0 0 0,1 0 0,-1 0 0,0 0 1,1 0-1,-1 0 0,-2 1 0,-4 1-17,0 0 1,1 0-1,-1 0 1,1 1 0,-1 0-1,1 0 1,0 1-1,0 0 1,0 0-1,1 1 1,-1 0-1,-6 7 1,8-8 61,0 0 0,0 1 0,1 0 0,-1 0 0,1 0 0,0 1 0,1-1 1,-1 1-1,1 0 0,0 0 0,1 0 0,-1 1 0,1-1 0,1 0 0,-2 8 0,3-12-21,1 0-1,-1 0 1,1 0-1,0 1 1,-1-1 0,1 0-1,0 0 1,0 0-1,1 0 1,-1-1-1,0 1 1,1 0-1,-1 0 1,1-1 0,-1 1-1,1-1 1,0 1-1,0-1 1,-1 0-1,1 0 1,0 1-1,0-1 1,0-1 0,0 1-1,1 0 1,1 0-1,70 20-1556,-53-16-425,-2-1 160,-14-3 1035,0-1-1,0 1 1,0 1 0,0-1-1,0 1 1,0 0 0,-1 0 0,1 0-1,-1 1 1,1-1 0,-1 1-1,0 0 1,0 1 0,0-1 0,6 8-1,-6-8-145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5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7 9033,'0'0'11872,"-10"-3"-11221,3 1-565,0 1-1,0 1 0,-1-1 0,1 1 0,0 0 1,0 1-1,0 0 0,0 0 0,-10 3 0,15-4-59,-1 1-1,1 0 1,-1 0-1,1 0 1,0 0-1,-1 0 1,1 0-1,0 0 0,0 1 1,0-1-1,0 1 1,0 0-1,0 0 1,1-1-1,-1 1 1,0 0-1,1 0 0,0 1 1,-1-1-1,1 0 1,0 0-1,0 1 1,0-1-1,0 0 1,1 1-1,-1-1 1,1 1-1,-1-1 0,1 1 1,0-1-1,0 1 1,0-1-1,0 1 1,1-1-1,-1 1 1,1 2-1,0-4-18,0 1-1,-1-1 0,1 0 1,0 0-1,0 1 1,0-1-1,0 0 0,0 0 1,1 0-1,-1 0 1,0-1-1,0 1 0,1 0 1,-1 0-1,0-1 1,1 1-1,-1-1 0,0 1 1,1-1-1,-1 0 1,1 1-1,-1-1 0,1 0 1,-1 0-1,1 0 1,-1 0-1,1 0 0,-1 0 1,1-1-1,-1 1 1,2-1-1,3 1 16,-1-1 1,0 0-1,1-1 1,-1 1-1,0-1 1,0 0-1,7-3 0,-10 3-11,2 0-1,0 0 1,0-1 0,-1 1 0,1-1-1,-1 0 1,1 1 0,-1-2-1,0 1 1,0 0 0,-1-1-1,1 1 1,-1-1 0,1 0 0,-1 0-1,0 0 1,-1 0 0,3-7-1,-4 11-3,-1-1 0,0 0 0,1 1 0,-1-1 0,1 1 0,-1-1 0,0 1 0,0-1 0,1 1 0,-1 0 0,0-1 0,0 1 0,1 0 0,-1-1 0,0 1 0,0 0 0,0 0 0,0 0-1,1 0 1,-1 0 0,0 0 0,0 0 0,0 0 0,-1 0 0,-29 0-45,27 1 46,1-1-20,1 0 0,0 0 0,0 0 0,0 0 0,-1 1 0,1-1 0,0 1 0,0 0 0,0 0 0,0 0 0,0 0 0,0 0 0,0 0 0,0 0 0,0 0 0,0 1 0,1-1 0,-4 4-1,5-5-1,0 1 0,0-1 0,0 0 0,-1 1-1,1-1 1,0 1 0,0-1 0,0 1 0,0-1-1,0 0 1,0 1 0,0-1 0,0 1 0,0-1-1,0 1 1,0-1 0,0 1 0,0-1 0,0 1-1,0-1 1,0 0 0,0 1 0,1-1 0,-1 1-1,0-1 1,0 0 0,0 1 0,1-1 0,-1 1-1,1-1 1,0 2-18,1-1 0,-1 0 1,1 0-1,0 0 0,0-1 0,-1 1 0,1 0 0,0-1 0,0 1 0,0-1 1,-1 1-1,4-1 0,61 4-2192,-53-4 820,0-1 1,0-1-1,-1 0 1,1 0-1,22-9 1,5-5-3167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92 4004,'4'-9'3486,"14"-35"271,-6 5 5672,-9 45-6628,7 30-2800,-1 18 126,1 0-1,35 99 0,-31-131 130,-6-14-4198,-4-4-449</inkml:trace>
  <inkml:trace contextRef="#ctx0" brushRef="#br0" timeOffset="1">0 398 9929,'0'0'5157,"47"8"-2050,-13-8-993,2 0-448,5 0-609,1-6-609,-2-1-288,-1 3-96,-7-1-128,0 3-1089,-5-3-1377,-5-3-1890,-3-6-2819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06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51 8392,'0'0'11018,"-6"5"-10890,2-1-99,1 0-1,-1 0 1,1 0-1,0 0 1,0 1-1,1-1 0,-1 1 1,1 0-1,0 0 1,1 0-1,-1 0 0,1 0 1,0 0-1,0 1 1,0-1-1,1 9 0,-3 3 23,-13 56 145,11-52-147,0 1 1,1-1 0,-1 34 0,5-54 30,1-40 881,0 12-698,-2-45-682,1 68 325,-1 0-1,0 0 1,1 1 0,-1-1-1,-1 0 1,1 1 0,0-1-1,-1 1 1,0-1 0,0 1-1,0 0 1,0 0 0,0 0-1,-1 0 1,-2-3 0,12 8 86,1-1 1,-1 0-1,1 0 1,-1 0-1,15-2 1,-6 1 30,-1 0-34,1 0 0,-1-2 0,1 0 0,-1 0 0,1-1 0,-1-1 0,0-1-1,19-8 1,-24 8 1,0 0-1,-1-1 0,1 0 0,-1 0 0,0-1 1,0 0-1,-1 0 0,0-1 0,-1 0 1,1 0-1,-1-1 0,8-15 0,-8 2-50,-7 22 57,0 0 1,0 0-1,0-1 1,0 1-1,-1 0 1,1 0-1,0-1 1,0 1-1,0 0 1,-1 0-1,1 0 1,0-1-1,0 1 1,-1 0-1,1 0 1,0 0-1,0 0 1,-1-1-1,1 1 1,0 0-1,0 0 1,-1 0-1,1 0 1,0 0-1,-1 0 1,1 0-1,0 0 1,-1 0-1,1 0 1,0 0-1,0 0 1,-1 0-1,1 0 1,0 0-1,-1 0 1,1 1-1,-3 0-8,0 0 0,0 0 0,0 1-1,0-1 1,0 1 0,0 0 0,1 0-1,-1 0 1,1 0 0,-4 3 0,-4 8 169,-1-1 1,2 1 0,0 1 0,-8 15 0,14-23-96,1 0 0,-1 0 1,1 0-1,0 0 0,1 0 0,0 0 0,0 1 1,0-1-1,0 0 0,1 1 0,0-1 0,1 1 1,1 8-1,-1-14-49,-1 1 0,1 0 0,0-1 1,0 1-1,0-1 0,0 1 0,0-1 1,0 0-1,0 0 0,0 1 0,1-1 0,-1 0 1,0 0-1,1 0 0,-1 0 0,1 0 1,-1-1-1,1 1 0,0 0 0,-1-1 1,1 1-1,0-1 0,-1 1 0,1-1 0,0 0 1,0 0-1,-1 0 0,1 0 0,0 0 1,0 0-1,-1 0 0,1-1 0,0 1 0,2-2 1,1 2 123,0-1 0,0-1 0,-1 1 0,1 0 0,-1-1 1,1 0-1,-1 0 0,0-1 0,0 1 0,0-1 0,6-5 0,-9 7-119,1 0-1,-1-1 1,1 1-1,0 0 0,-1 0 1,1 0-1,0 0 1,0 0-1,0 0 0,0 0 1,0 1-1,0-1 1,0 1-1,0-1 1,0 1-1,0 0 0,0 0 1,2 0-1,44 5-134,-13 0 192,-8-5-290,0-2 1,0-1-1,-1 0 1,1-3 0,43-13-1,-69 18 197,0 1-1,0 0 0,1-1 1,-1 1-1,0 0 0,1-1 1,-1 1-1,0 0 0,1 0 1,-1 0-1,0 0 0,1 1 1,-1-1-1,0 0 1,1 0-1,-1 1 0,0-1 1,0 1-1,1-1 0,-1 1 1,0 0-1,0-1 0,0 1 1,0 0-1,0 0 0,0 0 1,0 0-1,0 0 0,0 0 1,0 0-1,0 0 1,-1 0-1,1 0 0,0 0 1,0 2-1,21 22 92,-4-14-79,0-1 1,23 10-1,-26-14-181,-1 1 0,0 1 0,-1 0 0,19 14 0,-28-19 157,0 1 0,0 0-1,0 1 1,-1-1-1,0 1 1,0-1 0,0 1-1,0 0 1,-1 0 0,1 0-1,-1 0 1,-1 1 0,1-1-1,-1 1 1,0-1 0,1 10-1,-2-8 74,0 1-1,-1-1 0,0 0 0,0 1 1,-1-1-1,0 0 0,0 0 1,0 0-1,-1 0 0,0 0 1,-1 0-1,0-1 0,0 1 1,0-1-1,0 0 0,-1-1 1,0 1-1,-1-1 0,-9 9 1,4-6 25,0 0 0,0 0 0,0-1 0,-1 0 0,0-1 1,0-1-1,0 0 0,-1 0 0,0-1 0,-18 3 0,30-7-39,0 0-1,0 1 1,-1-1-1,1 0 1,0 0-1,0 1 1,0-1-1,-1 0 0,1 0 1,0 0-1,0-1 1,-1 1-1,1 0 1,0 0-1,0-1 1,0 1-1,0 0 1,-1-1-1,1 0 0,0 1 1,0-1-1,0 1 1,0-1-1,0 0 1,0 0-1,0 0 1,1 1-1,-1-1 1,0 0-1,0 0 0,1 0 1,-1 0-1,0-2 1,0-2 63,0 1-1,1-1 1,0 0 0,0 1 0,0-1 0,0 1-1,1-1 1,2-6 0,0-1-71,1 0 0,0 0 0,1 1 0,0-1 0,1 1 1,0 1-1,1-1 0,0 1 0,1 0 0,0 0 0,18-15 0,-11 11-24,0 1-1,1 1 1,1 1 0,0 0-1,0 1 1,32-13 0,-12 11-474,0 3 1,0 1 0,57-6-1,-65 11-922,26-6-3469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4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23 629 9161,'-1'-1'269,"0"1"-1,0-1 1,0 1 0,0-1 0,-1 0 0,1 1 0,0-1 0,0 0-1,1 0 1,-1 0 0,0 1 0,0-1 0,0 0 0,0 0 0,1 0-1,-1 0 1,1-1 0,-1 1 0,1 0 0,-1 0 0,1 0 0,-1 0-1,1-1 1,0 1 0,0 0 0,0 0 0,-1-1 0,1-1 0,-2-40 3573,2 41-3705,17-202 3456,-1 1-3529,-16 193-53,2-22 116,-2 31-127,0 1 0,0-1 0,1 1 0,-1-1 0,0 1 0,0-1 0,1 1-1,-1-1 1,0 1 0,0-1 0,1 1 0,-1-1 0,1 1 0,-1 0 0,0-1 0,1 1 0,-1 0-1,1-1 1,-1 1 0,1 0 0,-1 0 0,1-1 0,-1 1 0,1 0 0,-1 0 0,1 0 0,-1 0 0,1 0-1,-1 0 1,1 0 0,-1 0 0,1 0 0,-1 0 0,1 0 0,-1 0 0,1 0 0,-1 0 0,1 0-1,-1 0 1,1 1 0,-1-1 0,1 0 0,-1 0 0,1 1 0,-1-1 0,1 0 0,-1 0 0,1 1-1,-1 0 1,14 4 1,0 0-1,0-1 1,1-1-1,-1 0 1,1-1-1,-1 0 1,1-1-1,16-1 1,14 2 21,2052 42-337,-738-124-197,-900 49 416,-287 20 96,716-35 0,-510 45 26,-376 1-58,-3 5-63,-1 0 70,1 1-1,-1-1 1,0 0 0,0 0-1,-5 9 1,-4 9-5,-5 31 28,3 1 0,-8 66 0,17-96 2,-2 11 1,2 1 0,1 0 0,2 0 1,4 41-1,-2-73 9,-1-1 0,1 1 0,0-1 1,0 1-1,1-1 0,0 1 0,-1-1 0,1 0 1,1 0-1,-1 0 0,6 7 620,-23-22-177,13 7-5102,11 0-1800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8040,'0'0'16666,"1"7"-16773,0 12 155,-1 0 0,0-1 0,-2 1 0,0 0 0,-8 30 0,4-22-569,2 1 0,-2 38-1,8-59-2204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22.1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1733 547 4068,'8'-9'806,"5"-8"81,-1 1 1,-1-2-1,0 0 1,-1 0-1,-1-1 0,-1 0 1,-1 0-1,0-1 1,-2 0-1,0 0 0,-1 0 1,2-32-1,-6 44-723,0-1 0,0 1 0,-1-1-1,0 1 1,-1-1 0,0 1 0,0 0-1,-1 0 1,0 0 0,0 0 0,-1 0 0,0 1-1,0 0 1,-1-1 0,-6-7 0,2 6-99,0 1 0,0 0 0,-1 0 0,0 1 0,0 0 0,-1 1 0,0 0 0,0 0 0,0 1 1,-13-3-1,-17-5-54,1 3 1,-1 1-1,-1 2 1,-60-2-1,-172 12 6,211 2-23,0 3 0,1 2 0,0 3-1,1 3 1,0 3 0,-85 38-1,96-34 4,1 3 0,0 2 0,3 2 0,0 1 0,2 3-1,1 2 1,-61 67 0,82-78-1,2 2-1,1 0 1,1 1-1,2 1 1,0 0-1,2 1 1,2 1-1,0 0 1,2 1 0,2 0-1,0 1 1,3 0-1,0-1 1,2 2-1,2-1 1,1 0-1,8 60 1,-4-73-51,1 0 0,1 0 1,1-1-1,0 0 0,2 0 1,0-1-1,1 0 0,1-1 0,0 0 1,2 0-1,0-1 0,0-1 0,2 0 1,0-1-1,0-1 0,24 16 1,-11-10 31,1-2 1,1-1 0,0-1-1,0-2 1,2-1 0,0-1 0,0-2-1,0-1 1,44 4 0,-12-6 423,1-4 0,0-2 0,0-3 0,0-2 0,-1-4 0,0-2 0,107-34 0,-89 16 221,-2-3 0,0-4 0,-3-3 0,-1-4 0,89-66 0,-116 73-499,-2-2 0,-2-2-1,-2-2 1,63-79 0,-87 96-78,-1 0 0,-1-2 1,-1 0-1,-2 0 0,0-1 0,-2-1 0,-2 0 0,0-1 0,-2 0 0,8-56 0,-15 74-3,0 0 0,-1 0-1,-1 0 1,1 0 0,-2 0 0,0 0-1,0 1 1,-6-16 0,5 20-35,0 1 0,0-1 0,-1 1 0,1 0 0,-2 0 0,1 0 0,-1 0 0,0 1 0,0 0 0,0 0 0,-1 0 0,1 1 0,-1 0 0,-12-7 0,-2 2-94,-1 0 1,0 1 0,0 1 0,-1 1 0,1 1-1,-2 1 1,1 1 0,0 1 0,-27 1-1,-30 3-3348,-98 17 0,97-9-2253,27-5-3937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27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1997 286 7559,'0'0'694,"-2"-10"934,-2-2-1148,0 0-1,0 1 1,-1 0-1,0 0 1,-1 1-1,0-1 1,-1 1-1,0 0 1,-1 1-1,-9-10 1,-1 4-276,-1 0 1,0 2 0,-1 0 0,-1 1 0,0 1 0,0 1-1,-1 0 1,-1 2 0,1 1 0,-1 1 0,-43-7 0,-21 4 189,-162 1 1,193 9-210,-50-1-38,0 6 0,0 4-1,-145 33 1,202-31-32,0 2 0,2 2 0,0 1-1,1 3 1,1 2 0,0 2 0,2 2 0,1 2-1,-53 45 1,80-59-111,1 0 0,0 1 0,1 1 0,1 0 0,1 0 0,0 1 0,1 1 0,0 0 0,2 0 0,0 0 0,1 1 0,1 1 0,1-1 0,1 1 0,0 0 0,1 0-1,2 0 1,0 0 0,1 0 0,1 0 0,1 0 0,0 0 0,2 0 0,0 0 0,1 0 0,14 32 0,-9-29-9,1 0 0,1 0 0,1-1 0,1-1 0,1 0 0,1-1 0,1-1 1,1 0-1,0-1 0,35 26 0,-28-27 2,1-2 0,1 0 0,0-1 0,0-2 0,2-1 1,-1-1-1,1-2 0,54 10 0,22-5 36,0-4 1,1-4-1,206-19 0,-228 3 138,0-3-1,-1-4 1,82-29-1,-110 27-86,-1-2 0,-1-2 0,0-2 0,-3-3 0,60-43 0,-93 59-71,-1-1 0,-1 0 1,0-1-1,-1-1 1,0 0-1,-2-1 1,0 0-1,0-1 0,-2 0 1,-1-1-1,0 0 1,9-30-1,-14 37 8,-1 1 0,-1-1 0,0 0 0,-1 1 0,0-1 0,-1 0 0,0 0 0,-1 0 0,0 0 0,-1 1 0,0-1 0,-1 1 0,0-1 0,-1 1 0,0 0 0,-1 0 0,0 0 0,-1 1 0,0 0 0,0 0 0,-1 0 0,-1 1 0,-10-11-1,-7-2 9,0 1 0,-1 1 0,-1 2 0,-1 0 0,-1 2 0,0 1 0,-1 1 0,-36-11 0,-13 1-1253,-1 3 0,-89-12 0,66 18-2769,-4 2-1788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16 894 5349,'0'0'14467,"-4"-6"-14035,3 4-408,0 1 0,0-1-1,0 1 1,0-1 0,0 1-1,0-1 1,0 0 0,1 1-1,-1-1 1,0 0 0,1 1-1,0-1 1,-1 0-1,1 0 1,0 0 0,0 0-1,0 1 1,0-1 0,0 0-1,0 0 1,1 0 0,-1 1-1,1-1 1,-1 0 0,1 0-1,0 1 1,-1-1-1,1 1 1,0-1 0,0 0-1,0 1 1,0-1 0,1 1-1,0-2 1,7-15 215,0-1 0,-2 0 0,0 0 0,-1 0 0,-1-1 0,-1 0 0,-1 0 0,1-25 0,3-10 124,6-33-239,36-282 313,-48 265-256,-3 96-358,2 9 168,0 0 0,1 0 0,-1 0 0,0 0 0,0 1 0,0-1 0,0 0 0,0 0 0,0 0 0,0 0 0,0 0 0,0 0 0,0 0 0,1 0 0,-1 0 0,0 0 0,0 0 0,0 0 0,0 0 0,0 0 0,0 0 0,1 0 0,-1 0 0,0 0 0,0 0 0,0 0 0,0 0 0,0 0 0,0 0 0,0 0 0,1 0 0,-1 0 0,0 0 1,0 0-1,0 0 0,0 0 0,0 0 0,0 0 0,0 0 0,1 0 0,-1 0 0,0 0 0,0 0 0,0 0 0,0-1 0,0 1 0,0 0 0,0 0 0,0 0 0,0 0 0,0 0 0,0 0 0,0 0 0,0-1 0,0 1 0,0 0 0,0 0 0,1 0 0,-1 0 0,0 0 0,0 0 0,0 0 0,0-1 0,-1 1 0,1 0 0,13 2-107,171 42 95,-45-32-209,212-9 0,21 1 215,494 73 59,437 24-14,664-143-88,-1627 14 54,426-9-30,-766 37 28,1 0 0,0 0-1,-1 0 1,1 0 0,-1 0-1,1 1 1,0-1 0,-1 0-1,1 0 1,-1 0 0,1 1-1,-1-1 1,1 0 0,-1 1-1,1-1 1,-1 1 0,1-1-1,-1 0 1,0 1 0,1-1-1,-1 1 1,0-1 0,1 1-1,-1-1 1,0 1 0,1-1-1,-1 1 1,0 0 0,0-1 0,0 1-1,0-1 1,1 1 0,-1-1-1,0 1 1,0 0 0,0-1-1,0 1 1,0-1 0,-1 1-1,1 0 1,0-1 0,0 1-1,0-1 1,0 1 0,-1-1-1,1 1 1,0 0 0,-1-1-1,1 1 1,0-1 0,-1 0-1,1 1 1,0-1 0,-1 1-1,1-1 1,-1 1 0,-22 29 51,10-18-46,0 0-1,1 1 1,1 0-1,-11 16 1,17-20-11,0-1 1,1 0-1,0 1 1,1 0-1,0-1 1,0 1-1,1 1 1,0-1-1,-1 13 1,0 111-9,-2 16 89,3-130-116,-1 0 1,-1-1 0,0 1-1,-2-1 1,-13 32-1,13-37-567,-9 16-5338,11-24-1960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4.4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29 9097,'0'0'9812,"10"-3"-8723,43-7-386,1 2 1,0 3 0,102 2 0,-142 3-749,16 5-770,-18 2-1328,-11-7 1982,-1 1 0,0-1 0,0 0 0,0 0 1,1 1-1,-1-1 0,0 0 0,0 0 0,0 1 0,0-1 1,0 0-1,0 0 0,0 1 0,0-1 0,0 0 0,0 1 1,0-1-1,0 0 0,0 0 0,0 1 0,0-1 1,0 0-1,0 1 0,0-1 0,0 0 0,0 0 0,0 1 1,0-1-1,0 0 0,-1 0 0,1 1 0,0-1 0,0 0 1,0 0-1,0 0 0,-1 1 0,1-1 0,-8 4-5690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4.7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28 13613,'0'0'9449,"60"-14"-8520,-25 5-513,3 5-256,-3 3-96,1 1-96,-3 0-64,-5 5-1345,-2-1-2275,-3-4-2626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7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8296,'16'1'8775,"2"0"-3593,8 1-2640,15 2-3527,20 1-2566,-52-3 1276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7.6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7015,'0'0'13004,"54"4"-12908,-26-4-96,-2 2-1217,0 0-1762,-2-2-1665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13549,'0'0'10634,"-2"12"-10565,-23 74 136,15-56 153,1 1 1,1 1-1,1 0 0,-2 35 1,9-65-350,1-1 0,-1 1 0,1 0 0,0 0 0,-1-1 0,1 1 0,0 0 0,0-1 0,0 1 0,0-1 0,0 1 0,0-1 0,0 0 0,1 1 0,-1-1 0,0 0 0,1 0 0,-1 0 0,1 0 0,-1 0 0,1 0 0,0 0 0,-1-1 0,1 1 0,0-1 0,0 1 0,-1-1 0,1 1 0,0-1 0,0 0 0,3 0-1,71 2-140,-58-3-178,44-2-5530,-32-5-1089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7.9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 12236,'0'0'9737,"65"3"-9705,-31-3-769,-3 0-2210,-3 0-2113,0-7-4069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8.3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0 225 13100,'0'0'7442,"14"-10"-7143,261-187-21,-250 180-668,-25 17 382,0 0 0,0 0 0,0-1 0,0 2 0,0-1 0,1 0 0,-1 0 0,0 0 0,0 0 0,0 0 0,0 0 0,0 0 0,1 0 0,-1 0 0,0 0 1,0 0-1,0 0 0,0 0 0,0 0 0,0 0 0,1 1 0,-1-1 0,0 0 0,0 0 0,0 0 0,0 0 0,0 0 0,0 0 0,0 1 0,0-1 0,0 0 0,0 0 0,0 0 0,1 0 0,-1 0 0,0 1 0,0-1 0,0 0 0,0 0 1,0 0-1,0 0 0,0 0 0,0 1 0,-1-1 0,1 0 0,0 0 0,0 0 0,0 0 0,0 0 0,0 1 0,0-1 0,0 0 0,0 0 0,0 0 0,0 0 0,0 0 0,0 0 0,-1 1 0,1-1 0,0 0 0,0 0 0,0 0 1,0 0-1,0 0 0,0 0 0,-1 0 0,1 0 0,0 0 0,-32 48-801,15-25 1009,14-18-199,-35 62 17,35-62 15,1 0 0,0 0 0,0 1 0,0-1 0,1 0 1,0 1-1,0-1 0,0 1 0,1-1 0,0 1 0,0 8 0,1-14-32,-1 1-1,0 0 1,1-1 0,0 1 0,-1 0 0,1-1-1,-1 1 1,1-1 0,0 1 0,-1-1 0,1 1-1,0-1 1,-1 0 0,1 1 0,0-1 0,0 0-1,-1 1 1,1-1 0,0 0 0,0 0-1,0 0 1,-1 0 0,1 0 0,0 0 0,1 0-1,26 0-637,-21 0 170,23-2-2570,-1-9-2227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8.7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124 1 6246,'-9'4'4441,"-5"4"-2926,1-1-1,-1 2 0,-19 15 0,30-21-1286,0 0 1,-1 0-1,1 0 0,0 0 0,0 1 0,1-1 0,-1 1 0,1-1 1,0 1-1,-1 0 0,2 0 0,-1 0 0,0 0 0,1 1 0,0-1 0,0 0 1,0 1-1,1-1 0,-1 0 0,1 8 0,1-10-203,-1 1 1,1-1-1,0 0 0,0 0 0,0 1 1,1-1-1,-1 0 0,0 0 0,1 0 1,-1 0-1,1 0 0,0 0 0,0-1 1,-1 1-1,1-1 0,0 1 0,1-1 0,-1 1 1,0-1-1,0 0 0,0 0 0,1 0 1,-1-1-1,1 1 0,-1 0 0,5 0 1,7 1 179,0 0-1,0-1 1,19 0 0,-30-1-104,6 0 122,0 0 0,0 0 0,0-1 0,-1-1 0,1 1 1,0-1-1,-1-1 0,1 1 0,9-6 0,-15 6-127,0 0 1,1 0-1,-2-1 0,1 1 0,0-1 0,0 1 0,-1-1 0,1 0 0,-1 0 0,0 0 0,0 0 0,0 0 0,0-1 0,-1 1 1,1-1-1,-1 1 0,0-1 0,0 1 0,0-1 0,-1 0 0,1 0 0,-1 1 0,0-1 0,0-4 0,0 5-88,-1 1-1,1-1 0,-1 0 1,0 1-1,0-1 0,0 1 1,0 0-1,0-1 0,0 1 1,-1 0-1,1 0 1,-1-1-1,0 1 0,1 0 1,-1 1-1,0-1 0,0 0 1,0 0-1,-1 1 0,1-1 1,0 1-1,0 0 0,-1 0 1,1 0-1,-1 0 1,-2-1-1,-1 0-256,-1 0 0,0 0 0,0 0 0,0 1 0,0 0 1,0 1-1,0-1 0,0 1 0,-8 2 0,15-2 100,-1 0-1,0 0 1,1 0-1,-1 0 0,0 0 1,1 1-1,-1-1 1,0 0-1,1 1 1,-1-1-1,1 0 1,-1 1-1,0-1 1,1 1-1,-1-1 1,1 1-1,0-1 1,-1 1-1,1-1 1,-1 1-1,1-1 1,0 1-1,-1 0 1,1-1-1,0 1 0,0 0 1,-1-1-1,1 1 1,0 0-1,0-1 1,0 1-1,0 0 1,0-1-1,0 1 1,0 0-1,0 1 1,0-1-360,1 1 0,-1-1 0,0 0 0,1 1 1,-1-1-1,1 1 0,0-1 0,-1 0 0,1 0 0,0 1 1,0-1-1,0 0 0,0 0 0,0 0 0,0 0 1,0 0-1,3 2 0,18 7-8711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9.0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1 5189,'0'0'16816,"-19"56"-21557,27-48-255</inkml:trace>
  <inkml:trace contextRef="#ctx0" brushRef="#br0" timeOffset="1">51 197 10218,'0'0'14029,"-43"47"-14061,43-36 64,-4 6-480,4 0-417,-2 3-833,0-3-1569,2-7-1506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9.6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104 0 10474,'0'0'10031,"0"10"-9775,-1 3-203,-1-1 0,0 1 0,-1 0 0,0-1-1,-1 0 1,0 0 0,-1 0 0,-1 0 0,1-1 0,-16 21 0,6-9 76,11-19-78,0 1 0,1-1 0,0 1 0,0 0 0,1 0 0,-1 0 1,1 0-1,0 1 0,0-1 0,1 0 0,-2 11 0,5-15-330,1-1 0,-1 1 1,1-1-1,-1 0 0,1 0 0,-1 1 1,1-2-1,-1 1 0,1 0 1,-1 0-1,1-1 0,-1 0 0,4-1 1,19-13-3977,0-11-1826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59.9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43 1 8296,'0'0'6374,"-41"68"-5445,39-37-545,2 0-128,0 0-160,4-2-31,7-4-98,1-3-447,-3-5-161,-5-2-223,-4-7-610,0 0-1697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0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1 156 4292,'0'0'17969,"71"-43"-17905,-30 45-64,6 2-192,1-3-1506,4-1-1985,-5-4-1987</inkml:trace>
  <inkml:trace contextRef="#ctx0" brushRef="#br0" timeOffset="1">593 9 13068,'0'0'11275,"63"-9"-11275,-33 9 0,4 0-96,-3 5-993,-3 2-673,-7-1-1281,-6 2-384,-9-4-256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0.6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8840,'0'0'11179,"64"18"-10603,-33-16-383,9-2-97,-5 4-224,-5-4-1602,0 0-2978,-6 0-4837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1.2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 6951,'0'0'17264,"76"-5"-17168,-40 0-96,-1 1-737,-3-2-1569,1-1-2338,-8 0-1410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1.6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116 1 13805,'0'0'5931,"-10"3"-5525,7-1-393,-3 0 36,0 0-1,0 0 0,0 1 1,1 0-1,-9 6 1,12-7-43,1-1-1,-1 0 1,1 1 0,-1-1-1,1 1 1,-1 0 0,1-1 0,0 1-1,0 0 1,0 0 0,0 0 0,0 0-1,0 0 1,0 0 0,1 0 0,-1 0-1,1 0 1,0 0 0,-1 0 0,1 1-1,0-1 1,0 0 0,0 0 0,0 0-1,1 0 1,0 3 0,0-4-32,-1 1 0,1-1 0,0 1 0,0-1 0,0 1-1,0-1 1,1 0 0,-1 0 0,0 1 0,1-1 0,-1 0 0,0 0 0,1 0 0,-1-1 0,1 1 0,0 0 0,-1 0 0,1-1 0,1 1 0,41 10-569,-28-7 136,0 0 75,-1 0-1,0 1 1,0 1 0,0 0-1,-1 1 1,14 10-1,-27-17 408,0 1 0,0 0 0,0-1 0,0 1 0,0 0 0,0 0 0,0 0 0,0 0 0,-1 0 0,1 0-1,0 0 1,-1 0 0,1 0 0,-1 0 0,1 0 0,-1 0 0,1 0 0,-1 0 0,0 1 0,0-1-1,1 0 1,-1 0 0,0 0 0,0 1 0,0 0 0,-1 1 82,0-1 1,0 0-1,0 0 1,0 0-1,0 0 0,0 0 1,0 0-1,-1 0 1,1 0-1,-1-1 0,1 1 1,-4 2-1,-4 3 537,-2 1 0,1-1-1,-21 9 1,16-7-244,-1-2 0,1 0 1,-1-1-1,-1-1 1,1 0-1,-1-1 0,-26 3 1,42-8-681,0 1 1,0 0-1,0-1 1,0 1-1,0-1 1,0 1-1,0-1 0,0 1 1,0-1-1,0 0 1,0 1-1,0-1 1,0 0-1,1 0 1,-1 1-1,0-1 1,1 0-1,-1 0 1,1 0-1,-1 0 0,1 0 1,-1 0-1,1 0 1,-1 0-1,1 0 1,0 0-1,0 0 1,-1 0-1,1-1 1,0 1-1,0-2 1,0 0-1003,-4-21-8474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14189,'0'0'13357,"49"21"-13165,-19-19-128,0-1 32,4-1-64,-7 2-672,-5 1-1122,-5 0-992,-11-1-2211</inkml:trace>
  <inkml:trace contextRef="#ctx0" brushRef="#br0" timeOffset="1">1 151 12556,'0'0'10057,"70"-4"-8487,-35-4-641,7 2-641,-1 1-224,1 4-64,-4 1-1281,-8 0-2755,-2 0-4996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1.9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42 13837,'0'0'6182,"61"-20"-4420,-25 16-962,5 3-383,6 1-321,1 0-64,3 0-1121,-7-4-3235,7-8-5990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4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 13421,'0'0'5253,"11"-5"-3428,6 1-1184,5 0-321,4 3-192,-2 1-96,3 0-32,-3 1-480,0 6-1538,-5-5-1313,-2-2-1442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4.4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1 224 13004,'0'0'8398,"11"-9"-7704,60-46-14,123-105-143,-206 176-797,1 0 1,0 1-1,1 0 1,-13 30 0,5 25 395,17-67-289,0 0-1,0 0 1,0 1 0,1-1 0,0 0-1,0 0 1,1 0 0,-1 0-1,1 1 1,0-1 0,4 9 0,-5-13-266,1 0 1,0 0 0,-1 0-1,1 0 1,0 0 0,0 0 0,0-1-1,0 1 1,0 0 0,0-1-1,0 1 1,0-1 0,0 1 0,0-1-1,0 1 1,2 0 0,5-1-6058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4.8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26 11211,'0'0'7548,"-5"-5"-7153,4 4-367,0 0-1,0 0 1,0 1 0,0-1-1,0 0 1,0 0 0,0 0-1,0 1 1,0-1 0,0 1-1,0-1 1,-1 1 0,1-1-1,0 1 1,0-1 0,-1 1-1,1 0 1,0 0 0,0 0-1,-1 0 1,1 0 0,0 0-1,-1 0 1,1 0 0,0 1-1,0-1 1,-1 0-1,1 1 1,0-1 0,0 1-1,0-1 1,-1 1 0,1 0-1,-1 0 1,-3 4 213,-1-1 0,2 1-1,-1 1 1,0-1 0,1 0 0,-7 13-1,8-14-125,1 0 0,0-1 1,0 1-1,0 1 0,0-1 0,1 0 0,0 0 0,0 1 0,0-1 0,0 0 0,1 1 0,-1-1 0,1 6 0,1-8-99,-1 0 0,1-1 0,-1 1 0,1 0 0,0 0 0,-1-1-1,1 1 1,0-1 0,0 1 0,0-1 0,0 1 0,1-1 0,-1 1 0,0-1 0,1 0 0,-1 0-1,1 0 1,-1 0 0,1 0 0,-1 0 0,1 0 0,0 0 0,-1-1 0,1 1 0,0 0-1,0-1 1,-1 0 0,1 1 0,0-1 0,0 0 0,0 0 0,2 0 0,5 0 138,0 0 0,1 0 1,-1-1-1,0 0 1,0-1-1,0 0 0,0 0 1,-1-1-1,1 0 1,15-9-1,-20 10-74,1 0 0,-2-1 0,1 1-1,0-1 1,0 0 0,-1-1 0,0 1 0,0 0-1,0-1 1,0 0 0,0 1 0,-1-1 0,1 0 0,-1-1-1,0 1 1,0 0 0,-1-1 0,0 1 0,1-1-1,-1 1 1,-1-1 0,1 1 0,0-6 0,-2 8-92,0 0 1,1 0 0,-1 0-1,0 0 1,0 0 0,0 0-1,0 0 1,0 0 0,0 1-1,-1-1 1,1 0 0,-1 1-1,1-1 1,-1 1 0,0-1-1,1 1 1,-1 0 0,0 0-1,0 0 1,0 0 0,0 0-1,0 0 1,0 0 0,0 0-1,0 1 1,0 0 0,0-1-1,0 1 1,-3 0 0,0-1-400,1 0 1,-1 0 0,0 1-1,0 0 1,1 0 0,-1 0-1,0 0 1,0 1-1,1 0 1,-1 0 0,0 0-1,-7 3 1,11-3 22,0 0 0,1-1 0,-1 1 0,0 0 0,1 0-1,-1-1 1,0 1 0,1 0 0,-1 0 0,1 0 0,0 0 0,-1 0 0,1 0 0,0 0 0,-1 0-1,1 0 1,0 0 0,0 0 0,0 2 0,0 6-5084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5.1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223 0 12139,'0'0'10635,"-9"7"-10096,-42 29-119,1-1-262,-46 43 0,95-78-158,-1 1 0,1 0 0,0 0 0,0-1 0,0 1 0,1 0-1,-1 0 1,0 0 0,0 0 0,0 0 0,1 0 0,-1 0 0,0 0 0,1 0-1,-1 0 1,1 0 0,-1 1 0,1-1 0,0 0 0,-1 0 0,1 0-1,0 1 1,0-1 0,0 0 0,0 0 0,0 1 0,0-1 0,0 0-1,1 0 1,-1 1 0,0-1 0,1 0 0,-1 0 0,1 0 0,-1 0-1,1 1 1,-1-1 0,1 0 0,0 0 0,-1 0 0,1 0 0,0 0 0,0-1-1,0 1 1,0 0 0,0 0 0,0-1 0,0 1 0,0 0 0,0-1-1,0 1 1,1-1 0,0 1 0,11 4 3,0 0 0,0-1 1,0-1-1,14 3 0,-12-3-17,70 10-1909,-28-10-5085,-23-3-2083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5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 12332,'0'0'10377,"53"3"-10152,-16-3-193,8 0-96,-4-2-1057,0-3-1762,-6-5-1986,1-3-2338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6.0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83 0 11531,'0'0'4575,"-11"3"-2349,10-3-2079,-43 13 1252,43-13-1372,-1 1 1,1-1-1,0 1 0,-1-1 1,1 1-1,0 0 1,-1-1-1,1 1 0,0 0 1,0 0-1,0 0 1,0 0-1,0 0 0,0 0 1,0 0-1,0 0 0,0 1 1,0-1-1,1 0 1,-1 0-1,0 1 0,1-1 1,-1 0-1,1 1 1,0-1-1,-1 1 0,1-1 1,0 1-1,0-1 0,0 0 1,0 1-1,0-1 1,0 3-1,2-2-30,1 1-1,-1-1 1,1 1-1,-1-1 1,1 0-1,0 0 1,0 0-1,0 0 1,0-1 0,0 1-1,0-1 1,0 1-1,1-1 1,-1 0-1,0-1 1,1 1-1,5 0 1,3 2-95,36 8-341,-30-7 175,0 0 0,0 2 0,27 11 0,-44-17 274,0 0 1,-1 0-1,1 1 0,0-1 1,-1 0-1,1 0 0,-1 1 1,1-1-1,0 1 0,-1-1 1,1 0-1,-1 1 0,1-1 1,-1 1-1,0-1 0,1 1 1,-1-1-1,1 1 0,-1 0 1,0-1-1,1 1 0,-1-1 1,0 1-1,0 0 0,0-1 1,1 1-1,-1 0 0,0-1 1,0 1-1,0 0 0,0-1 1,0 1-1,0 0 0,0-1 1,0 1-1,-1 0 0,1-1 1,0 1-1,0-1 0,0 1 1,-1 0-1,1-1 0,0 1 1,-1-1-1,1 1 0,0 0 1,-1-1-1,1 1 0,-1-1 1,1 0-1,-1 1 0,0 0 1,-35 23 900,29-20-758,-22 14 630,19-10-486,0-1 0,-1 0 0,0-1 0,-1 0 0,1-1 0,-1 0 0,0-1 0,0 0 0,-18 3 0,29-8-467,1 1 0,-1-1 0,1 1 0,-1-1 0,1 1 0,0-1 0,-1 1 0,1-1 0,-1 1 0,1-1 0,0 0 0,0 1 0,-1-1 0,1 0-1,0 1 1,0-1 0,0 0 0,0 1 0,0-1 0,0 0 0,0 1 0,0-1 0,0 0 0,0 1 0,0-1 0,0 0 0,0 1 0,1-2 0,-1-2-1059,0-18-4606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6.3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45 12300,'0'0'10698,"50"-37"-9705,-18 34-417,7 3-384,8 0-192,-3 0-352,9 0-1954,-3 0-2819,-5-4-5701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6.7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13485,'0'0'5701,"49"3"-3331,-8-3-992,13 0-578,6 0-511,5-1-257,3-1-32,-3 2-737,-15 0-576,-9 0-1282,-20 0-1216,-14 0-609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7.1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12332,'0'0'7623,"82"0"-6214,-42 0-736,6 0-353,-5 0-256,2 0-128,-5 0-1249,-5 0-2178,-10 0-1762,-5 0-6502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64 350 3011,'0'0'12348,"-8"8"-10101,2-2-1564,-16 14 13,-6 4 4251,52-42-2128,-4-6-1898,53-56 224,-48 56-1136,-2-2 0,0 0 1,-1-1-1,-2-1 0,-1-1 1,-1-1-1,16-38 0,-33 67-13,-1-1-1,1 1 0,-1-1 0,1 0 0,0 1 1,0-1-1,0 1 0,0-1 0,0 1 0,0 0 0,0-1 1,0 1-1,0 0 0,1 0 0,-1 0 0,1 0 1,-1 0-1,0 0 0,4-1 0,-4 37-171,-3-9 170,-1 1 0,-2-1 0,0 0 0,-17 46 0,13-42 1,0 0 1,2 1-1,-3 31 1,8-42-65,0-11-84,1 0-1,1-1 0,-1 1 0,1 0 1,1-1-1,0 1 0,0 0 1,3 8-1,-4-16 82,0 0-1,1 0 1,-1 0 0,1 0-1,-1 0 1,1 0 0,-1-1-1,1 1 1,-1 0-1,1 0 1,0-1 0,-1 1-1,1 0 1,0-1 0,0 1-1,-1 0 1,1-1 0,0 1-1,0-1 1,0 0 0,0 1-1,0-1 1,0 0 0,0 1-1,0-1 1,0 0-1,0 0 1,0 0 0,0 0-1,0 0 1,0 0 0,0 0-1,0 0 1,0 0 0,0-1-1,0 1 1,0 0 0,0-1-1,-1 1 1,1 0 0,0-1-1,0 1 1,0-1 0,0 1-1,-1-1 1,1 0-1,1 0 1,2-2-146,0 0-1,-1-1 0,1 1 1,-1-1-1,1 1 1,-1-1-1,0 0 1,2-5-1,6-15-2366,-7 7-2021,-3-2-5558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7.5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6 11979,'0'0'1911,"9"-2"1,5 0-1716,0 1 1,-1 1 0,1 0-1,0 0 1,15 4-1,-25-4-180,0 1-1,-1-1 0,1 1 0,0 0 1,0 0-1,0 0 0,-1 1 0,1-1 0,0 1 1,-1 0-1,1 0 0,-1 0 0,0 0 1,0 1-1,0-1 0,0 1 0,0 0 0,0 0 1,-1 0-1,0 0 0,1 0 0,-1 1 1,0-1-1,-1 1 0,1-1 0,1 5 0,-3-6 12,0 0 0,0 0 0,0 1-1,-1-1 1,1 0 0,-1 0 0,1 0 0,-1 0-1,0 0 1,0 0 0,1 0 0,-1 0-1,-1 0 1,1-1 0,0 1 0,0 0-1,-1-1 1,1 1 0,-1-1 0,-2 3-1,-42 31 908,29-23-684,-28 26 141,-10 8-3216,43-38-3021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7.8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230 1 11082,'0'0'8649,"-17"77"-8169,-1-41-192,-12 5-95,0-2-129,-2-3-32,6-3 32,-4-4-32,8-4-192,9-5-289,1-7-448,12-8-1057,0-11-8551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8.2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155 0 11275,'0'0'8424,"-7"52"-7816,7-29-95,4-2-289,11-2-64,1 3-64,-1-5-64,0 1-416,-7-2-481,-6 1-1057,-2-4-1185,-4-3-1633</inkml:trace>
  <inkml:trace contextRef="#ctx0" brushRef="#br0" timeOffset="1">0 156 9993,'0'0'8681,"66"-44"-7881,-31 44-607,-3 0-129,7 0-1025,-3 0-2018,-5-2-1025,-1-6-2562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8.6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 0 10346,'0'0'5029,"-9"3"-3887,3 0-1077,-1 0 1,0 1-1,1-1 1,0 2-1,0-1 1,0 1-1,0-1 1,1 2-1,-1-1 1,1 1-1,1-1 1,-1 1-1,1 1 0,0-1 1,0 0-1,1 1 1,0 0-1,-4 12 1,3-9 52,1-1-1,0 1 1,1 0 0,0 0 0,1 0 0,-1 10-1,2-17-103,0-1-1,0 1 0,1-1 0,-1 1 0,1-1 0,-1 0 0,1 1 0,0-1 0,0 0 0,0 1 0,0-1 0,0 0 1,0 0-1,1 0 0,-1 0 0,1 0 0,-1 0 0,1 0 0,0-1 0,0 1 0,0-1 0,0 1 0,0-1 0,0 0 1,0 1-1,0-1 0,0 0 0,1-1 0,2 2 0,16 3-99,1-1 1,0 0-1,0-2 1,35-1-1,46 6-511,-157-2 3178,22-1-1922,-185 1 2576,214-5-3715,6 0-775,131 6-13174,-82-4 7222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8.9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180 65 7527,'0'0'3038,"3"-8"213,9-26-662,-11 33-2523,-1 1 0,0-1 0,0 0 0,0 1 0,0-1 0,1 0 0,-1 1 0,0-1 0,0 1 0,0-1 0,0 0 0,0 1 0,-1-1 0,1 0 1,0 1-1,0-1 0,0 0 0,-1 1 0,1-1 0,0 1 0,0-1 0,-1 1 0,1-1 0,-1 1 0,1-1 0,0 1 0,-1-1 0,1 1 0,-1-1 0,1 1 0,-1-1 0,1 1 0,-1 0 0,0-1 0,1 1 0,-1 0 1,1 0-1,-1 0 0,0-1 0,1 1 0,-1 0 0,-1 0 0,-31-1 230,26 1-154,-55 8 15,59-8-126,-1 1-1,1 0 1,-1 0-1,1 0 1,-1 1-1,1-1 0,0 1 1,0 0-1,0 0 1,0 0-1,0 0 0,0 0 1,0 1-1,-4 4 1,7-6-33,0 0 1,-1-1-1,1 1 1,0 0-1,0 0 1,0-1-1,0 1 1,0 0-1,0 0 1,0 0-1,0 0 1,0-1-1,0 1 1,1 0-1,-1 0 1,0-1-1,0 1 1,1 0-1,-1 0 1,0-1-1,1 1 1,-1 0-1,1-1 1,-1 1-1,1 0 1,-1-1-1,1 1 1,0-1-1,-1 1 1,1-1 0,0 1-1,-1-1 1,1 0-1,0 1 1,0-1-1,-1 0 1,1 1-1,0-1 1,0 0-1,1 0 1,42 13-727,-32-10 449,6 2-14,-8-3 245,0 1 0,0 0 0,0 0-1,-1 1 1,12 7 0,-21-11 74,1 0-1,-1 0 1,0 0 0,0 0 0,1 1-1,-1-1 1,0 0 0,0 0-1,0 0 1,0 0 0,1 1 0,-1-1-1,0 0 1,0 0 0,0 0 0,0 1-1,0-1 1,1 0 0,-1 0-1,0 0 1,0 1 0,0-1 0,0 0-1,0 0 1,0 1 0,0-1 0,0 0-1,0 0 1,0 1 0,0-1-1,0 0 1,0 0 0,0 1 0,0-1-1,0 0 1,0 0 0,-1 1 0,1-1-1,0 0 1,0 0 0,0 0-1,0 1 1,-1-1 0,-13 8 1052,-24 3 386,34-10-1358,-19 4-140,-1 0 1,0-1-1,-33 0 1,57-4-39,-1 0 0,1 0 1,0 0-1,0 0 0,0 0 0,0 0 0,-1 0 1,1 0-1,0 0 0,0 0 0,0 0 0,-1 0 0,1 0 1,0 0-1,0 0 0,0 0 0,0 0 0,-1 0 1,1 0-1,0 0 0,0-1 0,0 1 0,0 0 0,0 0 1,-1 0-1,1 0 0,0 0 0,0-1 0,0 1 1,0 0-1,0 0 0,0 0 0,0 0 0,0 0 0,0-1 1,0 1-1,-1 0 0,1 0 0,0 0 0,0-1 1,0 1-1,0 0 0,0 0 0,0 0 0,0 0 0,0-1 1,1 1-1,-1 0 0,0 0 0,0 0 0,0-1 1,0 1-1,0 0 0,0 0 0,0 0 0,0 0 0,0-1 1,0 1-1,1 0 0,-1 0 0,0 0 0,0 0 0,10-11-4088,10-1-1793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9.2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196 226 7143,'0'0'5931,"-12"0"-4415,-4 0-1306,-1 1 0,1 1 0,-1 0 0,-15 4 0,27-5-74,1 0 0,-1 0 0,1 0 0,0 1 0,-1-1-1,1 1 1,0 0 0,0 0 0,0 1 0,0-1 0,0 1-1,1 0 1,-1 0 0,1 0 0,0 0 0,0 1-1,0-1 1,0 1 0,1 0 0,-1 0 0,1 0 0,-3 8-1,5-12-101,0 1 0,0 0 0,0 0 0,0-1-1,0 1 1,0 0 0,0-1 0,0 1-1,0 0 1,1-1 0,-1 1 0,0-1-1,1 1 1,-1 0 0,0-1 0,1 1 0,-1-1-1,0 1 1,1-1 0,-1 1 0,1-1-1,-1 1 1,1-1 0,-1 1 0,1-1-1,0 0 1,-1 1 0,1-1 0,-1 0 0,1 1-1,0-1 1,-1 0 0,1 0 0,0 0-1,-1 0 1,1 0 0,0 0 0,0 0 0,0 0-1,37 1 1345,-27-1-807,2-1-423,0-1 1,1 0 0,-1-1 0,0 0 0,0-1 0,0 0-1,0-1 1,-1-1 0,0 0 0,0 0 0,-1-1 0,17-14-1,-15 11-118,0 0 0,-1-2-1,0 1 1,-1-2 0,0 0-1,-1 0 1,-1 0 0,0-1-1,13-29 1,-20 39-18,0-1-1,-1 1 1,1-1-1,-1 0 1,0 1 0,0-1-1,-1 0 1,1 0 0,-1 0-1,0 0 1,0 0-1,-2-6 1,1 9-18,1 0 0,-1 0 1,0 0-1,0 0 0,0 1 0,0-1 1,-1 0-1,1 1 0,0-1 1,-1 1-1,1-1 0,-1 1 0,1 0 1,-1-1-1,0 1 0,0 0 0,1 0 1,-1 0-1,0 1 0,0-1 0,0 0 1,0 1-1,0-1 0,0 1 0,0-1 1,0 1-1,0 0 0,0 0 0,-3 0 1,-7 0-75,1 1 0,-1 0 0,1 0 0,-1 1 0,1 0 0,0 1 0,0 1 0,-12 4 0,19-6 72,-1 0-1,1 0 1,0 1 0,-1 0-1,1-1 1,0 1 0,0 0 0,1 1-1,-1-1 1,1 1 0,0 0-1,0 0 1,0 0 0,0 0 0,1 0-1,-1 0 1,1 1 0,0-1-1,0 1 1,1 0 0,-2 8-1,3-10 6,0-1 0,0 1 0,0-1 0,1 1 0,-1-1 0,1 1 0,0-1 0,0 1 0,0-1 0,0 0 0,0 1 0,0-1 0,1 0 0,-1 0 0,1 0 0,-1 0 0,1 0 0,0 0 0,0 0 0,0-1 0,0 1 0,0 0 0,0-1 0,4 2 0,9 5-111,0 0-1,27 10 0,-19-9-293,-10-4 37,46 26-701,-57-30 894,1 0 1,-1 1 0,0 0-1,0 0 1,0-1 0,0 1-1,0 0 1,-1 1 0,1-1-1,0 0 1,-1 0 0,0 1-1,1-1 1,-1 1-1,0-1 1,-1 1 0,1-1-1,0 1 1,-1 0 0,1 3-1,-1-4-58,0 0-1,-1-1 0,1 1 1,-1 0-1,1-1 0,-1 1 1,0 0-1,1-1 1,-1 0-1,0 1 0,0-1 1,0 1-1,0-1 0,-1 0 1,1 0-1,0 1 0,0-1 1,-1 0-1,1 0 0,-1 0 1,-2 1-1,-1 1-1262,-8 6-4688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09.6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88 33 12492,'0'0'7100,"-9"-6"-6881,-28-16-171,36 22-46,0 0 1,0 0-1,-1 0 0,1 0 1,0 0-1,0 0 1,0 0-1,0 1 1,0-1-1,0 0 0,-1 1 1,1-1-1,0 1 1,0-1-1,0 1 0,0-1 1,0 1-1,0 0 1,1 0-1,-1-1 1,0 1-1,0 0 0,0 0 1,1 0-1,-1 0 1,0 0-1,1 0 0,-1 0 1,1 0-1,-1 0 1,1 0-1,0 0 1,-1 0-1,1 0 0,0 2 1,-9 39 129,8-41-86,1 1 1,-1 0 0,1 0 0,0 0-1,0 0 1,0 0 0,0 0-1,0 0 1,1 0 0,-1 0-1,0 0 1,1 0 0,0 0 0,-1 0-1,1 0 1,0 0 0,0-1-1,0 1 1,0 0 0,0-1 0,1 1-1,-1-1 1,0 1 0,1-1-1,-1 1 1,1-1 0,-1 0-1,1 0 1,0 0 0,0 0 0,-1 0-1,1 0 1,0 0 0,0-1-1,0 1 1,0-1 0,0 1 0,0-1-1,0 0 1,0 0 0,0 0-1,0 0 1,0 0 0,0 0 0,2-1-1,2 1 113,1-1 1,0-1-1,-1 1 0,1-1 0,-1-1 0,1 1 0,-1-1 0,0 0 0,0 0 1,0-1-1,-1 1 0,7-7 0,-7 6-161,-1 0 0,0 0 0,-1-1 0,1 0 0,-1 0 0,0 0 0,0 0 0,4-11 0,-7 15-61,0 0 0,1 0 0,-1 0 0,0 0 0,0-1 0,0 1 0,0 0 0,0 0 0,0 0 0,0 0 0,0-1 0,-1 1 0,1 0 0,0 0 0,-1 0 0,1 0 0,-1 0 0,1 0 0,-1 0 0,1 0 0,-1 0 0,0 0 0,1 0 0,-1 0 0,0 0 0,0 0 0,0 0 0,0 1 0,0-1 0,0 0 0,0 1 0,0-1 0,0 1 0,0-1 0,0 1 0,0-1 0,0 1 0,0 0 0,-1-1 0,1 1 0,0 0 0,0 0 0,0 0 0,0 0 0,-1 0 0,-1 1 0,-1-2-480,-19 1-2009,23 0 2323,-1-1-1,1 1 0,-1 0 0,1 0 1,-1 0-1,1 0 0,-1 0 0,1 1 1,0-1-1,-1 0 0,1 0 0,-1 0 1,1 0-1,-1 0 0,1 1 0,-1-1 0,1 0 1,0 0-1,-1 1 0,1-1 0,-1 0 1,1 1-1,0-1 0,-1 0 0,1 1 1,0-1-1,0 1 0,-1-1 0,1 0 0,0 1 1,-1 0-1,1 3-5322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10.3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0 8232,'0'0'9246,"-7"9"-8910,0 2-248,0 0 0,1 0 0,1 0 0,0 1 0,0 0-1,1 0 1,1 1 0,0-1 0,1 1 0,0 0 0,1-1 0,0 26 0,1-9 44,1 47 19,-1-69-134,1-1 0,0 0 0,1-1 0,-1 1 0,1 0 0,0 0 0,0-1 0,1 1 0,6 9 0,-9-14-8,0 0-1,1-1 1,-1 1 0,0-1-1,1 1 1,-1-1-1,0 1 1,1-1-1,-1 1 1,1-1 0,-1 1-1,0-1 1,1 0-1,-1 1 1,1-1-1,-1 0 1,1 1-1,0-1 1,-1 0 0,1 0-1,-1 1 1,1-1-1,-1 0 1,1 0-1,0 0 1,-1 0 0,1 0-1,-1 0 1,1 0-1,0 0 1,-1 0-1,1 0 1,-1 0-1,1 0 1,1-1 0,10-21 196,-4-30-110,-7 34-98,-1-1-1,-1 1 1,0-1 0,-1 0-1,-1 1 1,-1 0 0,-9-27-1,12 44 36,34 15-32,-21-11 10,-1-2 0,0 1-1,1-1 1,-1-1 0,1 0-1,-1-1 1,1 0-1,-1 0 1,1-1 0,-1-1-1,0 0 1,0-1 0,0 0-1,-1 0 1,1-1 0,-1 0-1,0-1 1,-1-1 0,1 1-1,-1-1 1,0-1 0,-1 0-1,0 0 1,0 0 0,12-19-1,-19 26-11,0 0 0,0 0 0,-1 0 0,1 0 1,-1 0-1,1-1 0,-1 1 0,1 0 0,-1 0 0,1 0 0,-1 0 0,0 0 0,0-1 0,0 1 0,0 0 0,0 0 0,0 0 0,0-3 0,0 4-1,-1 0 0,0 0 0,1-1 0,-1 1 0,1 0 0,-1 0 0,1 0 0,-1 0 0,1-1-1,-1 1 1,0 0 0,1 0 0,-1 0 0,1 0 0,-1 0 0,1 1 0,-1-1 0,0 0-1,1 0 1,-1 0 0,1 0 0,-1 1 0,1-1 0,-1 0 0,0 1 0,-40 26-115,31-16 208,1 1 0,0 1 1,0-1-1,1 2 0,1-1 0,0 1 0,1 0 0,1 0 0,0 0 0,1 1 0,0 0 0,1 0 0,1 0 0,0 0 1,1 23-1,1-35-76,0-1 1,0 0-1,0 1 0,0-1 1,1 0-1,-1 0 1,1 1-1,-1-1 1,1 0-1,0 0 0,0 0 1,0 1-1,0-1 1,0 0-1,1-1 1,-1 1-1,0 0 0,1 0 1,0 0-1,-1-1 1,1 1-1,2 1 1,-1-1 116,1-1 0,0 1 0,0 0 0,0-1 0,0 0 1,0 0-1,1 0 0,-1-1 0,0 1 0,0-1 0,5 0 0,-8 0-120,-1 0-1,1 0 0,0-1 0,0 1 0,0 0 0,-1 0 1,1-1-1,0 1 0,-1 0 0,1-1 0,0 1 1,-1-1-1,1 1 0,0-1 0,-1 1 0,1-1 0,-1 1 1,1-1-1,-1 1 0,1-1 0,-1 0 0,0 1 0,1-1 1,-1 0-1,0 0 0,1 1 0,-1-1 0,0 0 0,0 0 1,0 1-1,1-1 0,-1 0 0,0 0 0,0 1 1,0-1-1,0 0 0,-1 0 0,1 0 0,0 1 0,0-1 1,0 0-1,-1 0 0,1 1 0,-1-2 0,0-2 28,0 0 1,0-1-1,-1 1 0,1 1 0,-1-1 0,0 0 1,-4-5-1,-33-36-2,-41-55 104,95 112-190,0-1 0,0-1 1,1 0-1,1-1 0,27 11 0,-32-15-891,-1 0 1,1-2-1,1 1 1,20 2-1,7-4-4707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11.1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 13837,'0'0'8670,"11"9"-8291,-5-4-327,-1-1-24,0 0 0,1 0 0,-1 0 0,1 0 0,0-1 0,0 0 0,0 0 0,0-1 0,0 0 0,0 0 0,1 0 0,9 1 0,17 0 15,0-2 1,0-1-1,47-5 0,-62 2-52,-1-1 0,0 0 0,0-1-1,0 0 1,0-2 0,-1 0 0,0-1 0,16-10 0,-37 24-30,1-1-1,0 1 1,0 0 0,0 0-1,1 1 1,0-1 0,0 1 0,1 0-1,0 0 1,0 0 0,1 0-1,-1 0 1,1 13 0,-1-8-13,1 1 0,0-1 1,1 0-1,0 0 0,1 0 0,1 1 0,0-1 1,0 0-1,7 17 0,37 57-475,7 14-695,-49-89 1125,0 0 0,0 0 0,-1 0 0,0 1 0,-1-1 0,0 1 0,0 14 0,-2-22 112,-1 0-1,1 0 0,-1 0 1,0 0-1,0-1 1,0 1-1,0 0 0,0-1 1,-1 1-1,0-1 1,0 1-1,0-1 1,0 0-1,0 0 0,-1 0 1,1 0-1,-1 0 1,0 0-1,0-1 1,0 1-1,0-1 0,0 0 1,0 0-1,-1 0 1,1 0-1,-1-1 1,0 1-1,1-1 0,-1 0 1,-5 1-1,-12 2 564,0-1 0,0 0 0,0-1 0,-27-2 0,38 0-231,6 0-199,0 0 0,0 0 0,0 0 0,0-1 0,0 1 0,0-1 0,0 0 0,0 0 0,0 0 0,1 0 0,-1-1-1,0 0 1,1 0 0,-1 0 0,1 0 0,0 0 0,0 0 0,0-1 0,0 0 0,0 0 0,0 0 0,1 0 0,-3-4 0,2 1-84,0 0-1,1-1 0,0 1 0,1 0 0,-1-1 0,1 0 1,0 1-1,1-1 0,-1 0 0,2 1 0,-1-1 0,1 0 1,1-9-1,2 2-116,0-1 1,0 1 0,2 0-1,-1 0 1,2 1-1,0 0 1,0 0-1,1 1 1,17-21 0,-12 19-182,-1 0 1,2 1-1,0 0 1,0 1-1,1 0 1,1 1 0,22-11-1,-19 13-366,1 1 0,1 1 0,32-7 0,27 0-4388,-6 3-2966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1.6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23 7399,'2'-22'6970,"-10"25"-1895,-4 13-2634,2 3-3373,-10 40 1016,3 0 0,3 1 0,-10 89 0,21-132-68,4 10 15,3-19-1387,6-15-2678,-1-10-253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7783,'0'0'15460,"5"-4"-14675,6-2-601,-1 1 1,1 0-1,0 1 0,0 0 0,0 0 1,0 1-1,13-2 0,95-8 45,-36 5 134,-48 3-105,593-64 1310,-597 68-1532,0 2 0,0 0 0,31 7 0,-33-6 139,-29-2-150,1 0 1,0 0-1,0 0 1,-1 0-1,1 0 1,0 0-1,0 0 1,-1 0-1,1 0 1,0 0-1,0 0 1,-1-1 0,1 1-1,0 0 1,-1-1-1,1 1 1,0 0-1,-1-1 1,1 1-1,-1-1 1,1 1-1,0-1 1,-1 1-1,1-1 1,-1 1-1,1-1 1,-1 0 0,0 1-1,1-1 1,0-1-1,7-14-1020,3 10-1237,-4 10-4364,4 8-2367,3-10 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2.0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49 10634,'0'0'10538,"41"-48"-10282,-15 47 1,9 1-193,5 0 0,1 0-32,0 0-32,-9 1-705,-4 6-832,-15-2-1314,-8-1-672,-5 1-2916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2.3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11627,'0'0'9513,"60"4"-8776,-25-5-385,8-1-288,2 2-32,-2 0-448,-2 0-1346,-3 0-1825,-5 0-417,-5 0-2466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2.7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7783,'0'0'15087,"68"6"-14703,-24-6-288,3 0-96,-6 3 0,-4-2-448,-7 3-577,-7 1-673,-16-1-352,-7 3-192,0-2-288,-18-1-3172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3.0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 14318,'0'0'5156,"47"-8"-3362,-21-1-481,7 1-640,3 2-193,-6 1-351,-2 5-129,-4 0-385,-5 0-1376,-8 6-2724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4.1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13 254 12940,'-13'9'6590,"22"-10"-3010,2-5-4029,27-15 797,0-3 0,-2-1 0,0-2 0,-2-1 0,53-57 0,-82 79-198,-1 1 0,0-1 1,-1 1-1,1-1 1,4-12-1,-43 49-193,20-11 46,0 1-1,-21 40 1,31-50-45,0-1 0,1 1 0,0 0 1,0 0-1,1 1 0,1-1 0,0 0 1,0 17-1,2-27-40,0 0 1,0 0-1,0 0 1,0 0-1,0 0 1,0 0-1,1 0 1,-1 0-1,0 0 0,1 0 1,-1 0-1,1 0 1,-1 0-1,1 0 1,-1-1-1,1 1 1,0 0-1,-1 0 1,1-1-1,0 1 0,0 0 1,0-1-1,-1 1 1,1 0-1,0-1 1,0 0-1,1 1 1,0 0-633,1 0 1,0-1-1,-1 1 0,1-1 1,-1 1-1,1-1 1,0 0-1,-1 0 1,1-1-1,4 0 1,16-5-6708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4.5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9 15535,'0'0'1783,"-12"0"838,4 0-2227,0 0 0,0 1 1,0 0-1,0 0 0,0 0 1,0 1-1,-8 3 0,13-3-314,0-1 0,0 1 0,-1 0 0,2-1 0,-1 1-1,0 1 1,0-1 0,0 0 0,1 1 0,0-1 0,-1 1 0,1 0 0,0-1-1,0 1 1,0 0 0,1 0 0,-1 1 0,1-1 0,0 0 0,-1 1 0,2-1 0,-1 0-1,0 5 1,0-5-71,1 0 0,-1 0 0,1 0-1,0 0 1,1 0 0,-1 0-1,0 0 1,1 0 0,0 0 0,-1 0-1,1 0 1,0-1 0,1 1 0,-1 0-1,0 0 1,1-1 0,0 1-1,-1-1 1,3 3 0,0-1 3,0-1 0,0 1 1,0-1-1,1 0 0,-1 0 0,1-1 0,0 1 1,-1-1-1,1 0 0,7 2 0,-1-2 35,1 1-1,-1-1 0,0-1 0,0 0 0,1 0 0,-1-2 0,0 1 1,0-1-1,1-1 0,12-3 0,-20 4 23,-1-1-1,0 1 1,1-1-1,-1 0 1,0 0 0,0 0-1,0 0 1,-1-1-1,1 1 1,-1-1-1,1 1 1,-1-1-1,0 0 1,0 0 0,0 0-1,0 0 1,0-1-1,-1 1 1,1 0-1,-1-1 1,0 1 0,0-1-1,-1 0 1,1 1-1,-1-1 1,1 1-1,-1-1 1,0 0 0,-1 1-1,1-1 1,0 0-1,-1 1 1,0-1-1,0 1 1,0-1 0,0 1-1,-1 0 1,0-1-1,1 1 1,-1 0-1,0 0 1,0 0 0,-1 0-1,-2-3 1,-2 1-254,0 0 1,1 1 0,-2 0-1,1 0 1,0 1-1,-1-1 1,0 2 0,0-1-1,0 1 1,0 0 0,0 1-1,-15-1 1,23 2-11,-1 0 1,0 0-1,1 0 1,-1 0-1,0 0 1,1 0-1,-1 0 1,1 0-1,-1 0 1,0 0-1,1 0 1,-1 1-1,1-1 1,-1 0-1,1 0 1,-1 1-1,1-1 1,-1 0-1,1 1 1,-1-1-1,1 1 1,-1-1-1,1 0 1,-1 1-1,1-1 1,-1 2-1,-1 10-8065,2-1-3911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5.1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13485,'0'0'9897,"29"33"-19698,-23-29 4420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5.4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0 10890,'0'0'3460,"-4"9"-1581,-5 15-1265,1 1 1,1-1 0,1 1-1,1 0 1,2 0 0,-1 30-1,-1-30-153,2-14-1386,1 0-3826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5.8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227 0 9577,'0'0'11456,"-12"10"-11157,-20 16-59,0 2-1,2 1 0,2 2 1,0 1-1,-29 45 0,50-55-1096,7-21 738,0-1 1,0 0-1,0 0 0,1 1 1,-1-1-1,0 0 1,0 0-1,1 0 1,-1 1-1,0-1 0,1 0 1,-1 0-1,0 0 1,1 0-1,-1 1 0,0-1 1,1 0-1,-1 0 1,0 0-1,1 0 1,-1 0-1,0 0 0,1 0 1,-1 0-1,0 0 1,1 0-1,-1 0 1,0 0-1,1 0 0,-1-1 1,0 1-1,1 0 1,-1 0-1,1-1 1,3 0-942,1-2 0,-1 1 1,0 0-1,1-1 0,-1 0 1,-1 0-1,6-4 0,19-22-7166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6.1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122 1 9897,'0'0'6460,"-10"12"-5846,-29 39-182,35-46-394,2 1-1,-1-1 1,1 1 0,0-1-1,0 1 1,0 0-1,1-1 1,0 1 0,0 0-1,0 0 1,1 0-1,0 0 1,0 0 0,1 8-1,1-1-11,1 0 0,0 0 0,1 0 0,8 18 0,-11-28-111,28 77 16,-25-45-3348</inkml:trace>
  <inkml:trace contextRef="#ctx0" brushRef="#br0" timeOffset="1">38 247 6086,'0'0'4196,"-32"-66"-1922,27 50-512,5 1 992,0 5-384,5 2-576,12 3-1057,7 3-513,10 2-192,3 0 0,10 0-32,5 0-609,1 0-1825,-1 0-1922,-2-3-2370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52 6822,'57'-52'18114,"-76"70"-16778,-28 36 0,6-6-1270,-28 32-1534,77-88-8236,20-28 1140,-10 10 626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6.5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6438,'0'0'15695,"63"12"-15631,-39-10-64,-3 2-384,0 0-834,-16 1-928,1-1-1249,-6-1-833,-6-1-3907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6.8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 8872,'0'0'11627,"60"16"-10954,-25-16-545,1 0-64,-1 0-512,-7 0-1346,-6-9-1569,-10-1-1057,-7-7-6823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7.2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0 227 10826,'0'0'5050,"9"-3"-2450,8-3-1921,0-1-1,-1 0 1,0-1-1,-1-1 1,19-14-1,-20 13-508,0-2-1,0 0 1,-1 0-1,-1-1 0,0 0 1,-1-1-1,-1-1 1,0 0-1,15-28 1,-24 39-144,-16 87-367,15-75 411,1 0 0,0 0 0,0 0 0,1 0 0,0-1 0,1 1 0,-1-1 0,8 13 0,16 14-1700,-23-32 917,-1 0 0,0-1 0,1 1 0,-1-1 0,1 1 0,-1-1 0,1 0 0,0 0 0,0 0 0,0 0 0,5 1 0,4-2-10039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7.5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1 118 9961,'0'0'11120,"0"-8"-9983,0 5-1076,0 0 0,0 0 0,0 1 0,0-1 0,1 0 0,-1 0 0,1 1 0,0-1 0,-1 1 0,3-5 0,0 3-20,-1 1 0,1 0-1,0 0 1,0 1 0,0-1 0,1 1-1,-1-1 1,0 1 0,8-3 0,10-9 31,-16 9-58,1 2 1,-1-1 0,1 0-1,-1 1 1,1 0-1,0 1 1,0-1-1,9-1 1,-6 58-170,-8-51 61,-1 1 1,1-1-1,0 1 1,0-1 0,1 1-1,-1-1 1,1 0-1,-1 0 1,5 6-1,-5-8-166,1 1 0,-1-1 0,0 0 0,1 0 0,-1 0-1,1 0 1,-1 0 0,1-1 0,-1 1 0,1 0 0,0-1 0,-1 1-1,1-1 1,2 1 0,4-3-3728,-2-8-2781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8.0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0 125 9513,'0'0'6646,"12"3"-5236,1-1-1200,1 0 0,0 0 0,0-1 0,0-1 0,0 0 0,0-1 1,0 0-1,0-2 0,0 1 0,15-6 0,67-36 24,-87 40-239,-1 0 0,-1-1-1,1-1 1,-1 1 0,1-1 0,-2-1-1,1 1 1,-1-1 0,7-9 0,-13 16-22,0 0 1,-1 0 0,1 0-1,0 0 1,0 0 0,-1 0-1,1 0 1,0 0 0,0 0-1,-1 0 1,1 0 0,0-1-1,0 1 1,-1 0 0,1 0-1,0 0 1,0 0 0,-1 0-1,1 0 1,0-1 0,0 1-1,0 0 1,-1 0 0,1 0 0,0 0-1,0-1 1,0 1 0,0 0-1,-1 0 1,1-1 0,0 1-1,0 0 1,0 0 0,0-1-1,0 1 1,0 0 0,0 0-1,0-1 1,0 1 0,0 0-1,0 0 1,0-1 0,0 1-1,0 0 1,0 0 0,0-1-1,0 1 1,0 0 0,0-1-1,0 1 1,-22 15-233,19-11 232,1 1 0,-1 0 0,1 0 0,0-1 0,0 1 0,0 1 0,1-1 0,-1 0 0,1 0 0,1 0 0,-1 1 0,1 5 0,0-8-172,0-1 0,0 1 0,0-1-1,0 1 1,1 0 0,0-1 0,-1 1 0,1-1-1,0 1 1,0-1 0,0 0 0,1 1-1,-1-1 1,1 0 0,-1 0 0,1 0 0,0 0-1,-1 0 1,1 0 0,0 0 0,0-1-1,0 1 1,1-1 0,-1 1 0,4 1 0,23 5-5844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08.7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73 174 8936,'0'0'2675,"-10"4"421,-5 3-1760,-7 3 212,-3-1 2722,24-9-2856,4-1-1180,0 0 0,-1 1 0,1-1-1,-1 0 1,1-1 0,-1 1-1,0 0 1,1-1 0,3-3 0,4-1-4,23-13-187,-2 0 0,0-2-1,-1-1 1,-2-2 0,52-53-1,-84 87-562,1 1-1,0-1 0,1 1 1,1 0-1,-1 11 0,1-14 366,1 0-1,0-1 0,1 1 1,-1-1-1,4 10 0,-4-15-58,1 1 0,-1-1 0,1 0 0,0 1 0,0-1 0,0 0 0,1 0 0,-1 0 0,0 0 0,1 0 0,0 0-1,-1 0 1,1 0 0,0 0 0,0-1 0,0 1 0,2 0 0,23 8-4169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1.0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81 130 11435,'16'-20'2078,"-3"3"49,0 2 1,27-27-1,-35 38-1949,0 0-1,-1 1 1,1 0 0,1 0-1,-1 0 1,0 0 0,1 1-1,-1 0 1,1 0 0,0 0-1,-1 1 1,1 0 0,0 0-1,8 0 1,-13 1-177,0 0 0,0 0 0,0 1 1,0-1-1,-1 0 0,1 0 0,0 1 0,0-1 0,-1 0 0,1 1 1,0-1-1,0 1 0,-1-1 0,1 1 0,0-1 0,-1 1 1,1 0-1,-1-1 0,1 1 0,-1 0 0,1 0 0,-1-1 0,1 1 1,-1 0-1,0 0 0,1-1 0,-1 1 0,0 0 0,0 0 0,0 0 1,0 0-1,1 0 0,-1-1 0,0 1 0,0 0 0,-1 0 0,1 0 1,0 1-1,0 1 4,-1 1 0,1 0 0,-1-1 0,0 1 0,0-1 0,0 1 1,0-1-1,-4 7 0,-4 3 36,-2 0 1,0-1-1,0 0 1,-1 0-1,-1-2 1,0 1-1,0-2 1,-20 12-1,18-13-5,1 2 1,0 0-1,0 0 0,1 1 0,1 1 0,0 0 0,-17 22 0,27-32-35,1-1 0,1 1 0,-1-1 0,0 1 0,0-1 0,0 1 0,1-1 0,-1 1 0,1-1 0,-1 1 0,1 0 0,0 0 0,-1-1 0,1 1 0,0 0 0,0-1 0,0 1 0,1 0 0,-1-1 0,0 1 0,1 0 0,-1-1 0,2 4 0,-1-3-23,1 0 1,-1 0 0,1 0-1,0 0 1,0 0 0,0-1-1,0 1 1,0-1 0,1 1-1,-1-1 1,0 0 0,1 0-1,3 2 1,8 1-390,-1-1 1,0 0-1,1-1 1,22 1-1,-13-2-979,0-1 0,0-1 0,0-2 0,-1 0 0,1-1 0,-1-1 0,26-9 0,5-6-2453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1.4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149 162 4837,'0'0'2658,"5"-11"524,18-33-337,-22 43-2714,-1 0-1,1 0 1,-1 0-1,1-1 1,-1 1-1,0 0 0,1 0 1,-1 0-1,0 0 1,0 0-1,0-1 1,0 1-1,0 0 1,0 0-1,0 0 1,0-1-1,0 1 1,-1 0-1,1 0 1,0 0-1,-1 0 1,1 0-1,-1 0 1,1 0-1,-1 0 1,0 0-1,1 0 1,-1 0-1,0 0 0,0 0 1,0 0-1,1 1 1,-1-1-1,0 0 1,0 0-1,0 1 1,0-1-1,0 1 1,0-1-1,-1 1 1,1-1-1,0 1 1,0 0-1,0 0 1,0-1-1,0 1 1,-2 0-1,-4-1 58,-1 0-1,1 1 1,0 0-1,-1 0 1,-9 2-1,12 0-172,-1-1-1,1 1 1,-1 1-1,1-1 0,0 1 1,0 0-1,0 0 0,0 0 1,1 1-1,-1-1 0,1 1 1,0 1-1,0-1 1,0 0-1,1 1 0,0 0 1,-1 0-1,2 0 0,-1 0 1,1 0-1,-3 6 0,4-8 4,0 0-1,0-1 0,0 1 1,1 0-1,-1-1 0,1 1 1,-1 0-1,1 0 0,0-1 0,0 1 1,0 0-1,1 0 0,-1 0 1,1-1-1,-1 1 0,1 0 0,0-1 1,0 1-1,0-1 0,0 1 1,1-1-1,-1 1 0,1-1 1,-1 0-1,1 0 0,0 1 0,0-1 1,0-1-1,0 1 0,0 0 1,1 0-1,-1-1 0,0 1 1,1-1-1,-1 0 0,1 0 0,-1 0 1,1 0-1,0 0 0,-1 0 1,1-1-1,0 1 0,0-1 0,4 0 1,1 1 186,1 0-1,0 0 1,-1-1 0,1-1-1,0 1 1,-1-1 0,1-1 0,-1 0-1,1 0 1,-1 0 0,0-1 0,0-1-1,0 1 1,11-7 0,-14 6-139,0 0 0,0 0 0,-1 0 0,1 0 0,-1-1 0,0 0 0,0 0-1,0 0 1,-1 0 0,1-1 0,-1 1 0,-1-1 0,1 0 0,-1 0 0,0 0 0,0 0 0,-1 0 0,0 0 0,0 0 0,0-11 0,-1 14-61,1-1-1,-1 0 1,0 0 0,-1 0 0,1 1-1,-1-1 1,0 0 0,0 0 0,0 1-1,0-1 1,0 1 0,-1-1-1,0 1 1,1-1 0,-1 1 0,-1 0-1,-4-6 1,4 7-117,-1-1 0,0 0 0,0 1 0,-1 0 0,1-1 0,0 2 0,-1-1 0,1 1 0,-1-1 0,1 1 0,-1 0 0,0 1 0,0-1 0,-5 1 0,-26 2-2766,19 11-2645,13-5-300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2.3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1 213 11755,'0'0'12262,"8"-1"-11589,7-2-595,-1-1 1,1 0-1,-1-1 0,0-1 1,-1 0-1,0-1 1,0 0-1,23-18 0,96-89 518,-99 83-557,-32 32-53,-1 0 0,1-1-1,-1 1 1,0 0 0,1 0 0,-1-1 0,0 1 0,1 0 0,-1 0-1,0 0 1,0-1 0,0 1 0,0 0 0,0 0 0,0 0-1,0 0 1,0-1 0,0 1 0,0 0 0,0 0 0,0 0-1,-1 1 1,-4 14 25,-1 0-1,0 0 1,-10 15-1,-15 41 73,29-66-339,0-1 1,1 1 0,-1 0-1,2 0 1,-1-1-1,1 1 1,-1 0-1,1 0 1,1 0 0,1 8-1,-2-13-48,1 0 0,-1 0 0,1 0 1,-1-1-1,1 1 0,-1 0 0,1 0 0,0-1 0,-1 1 0,1 0 0,0-1 0,0 1 0,-1-1 1,1 1-1,0-1 0,0 1 0,0-1 0,0 0 0,0 1 0,0-1 0,-1 0 0,1 0 0,0 1 1,0-1-1,0 0 0,0 0 0,0 0 0,0 0 0,1-1 0,-1 1 207,25 1-8231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2.6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179 29 16047,'-9'-1'2397,"-2"0"-1960,0 0 1,-1 0-1,1 1 0,0 0 0,0 1 1,0 0-1,-14 4 0,22-4-361,-1 0 0,0 1 1,1-1-1,-1 1 0,1 0 0,0-1 0,-1 2 0,1-1 1,0 0-1,0 1 0,1-1 0,-1 1 0,0 0 0,1 0 1,-1 0-1,1 0 0,0 0 0,0 1 0,1-1 0,-1 1 1,1-1-1,-1 1 0,1 0 0,0-1 0,0 1 0,1 0 1,-1 0-1,1 3 0,0-4-71,0 0-1,0 0 1,0 0 0,1 0-1,-1 0 1,1-1 0,0 1-1,-1 0 1,2-1 0,-1 1-1,0 0 1,0-1 0,1 1-1,-1-1 1,1 0 0,0 1-1,0-1 1,0 0 0,0 0-1,0 0 1,0 0 0,0-1-1,1 1 1,-1 0 0,1-1-1,-1 0 1,1 0 0,0 1-1,-1-2 1,1 1 0,0 0-1,0 0 1,4 0 0,5 1 32,0-1 1,1 1-1,-1-2 1,0 0-1,0 0 1,23-5 0,-29 4 43,0-1 0,-1 0 1,1 0-1,-1-1 1,1 0-1,-1 0 0,0 0 1,0 0-1,0-1 1,-1 0-1,0 0 1,1 0-1,-1 0 0,0-1 1,-1 0-1,1 1 1,-1-1-1,0-1 0,0 1 1,-1 0-1,0-1 1,0 1-1,0-1 0,0 0 1,-1 0-1,0 0 1,0 1-1,-1-1 1,1 0-1,-1 0 0,-1-8 1,0 12-97,0-1-1,0 1 1,0 0 0,0 0 0,0 0-1,-1 0 1,1 0 0,-1 1 0,1-1 0,-1 0-1,0 1 1,1-1 0,-1 1 0,0-1 0,0 1-1,0 0 1,0 0 0,0 0 0,0 0-1,0 0 1,-1 1 0,1-1 0,0 0 0,0 1-1,-1 0 1,1 0 0,0-1 0,-1 1-1,-2 1 1,2-2-163,0 1 0,0 0 0,0 0 0,0 0 0,0 1 0,0-1 0,1 1 0,-1-1 0,0 1 0,0 0 0,1 0 0,-1 0 0,0 1-1,1-1 1,-1 1 0,1-1 0,-1 1 0,1 0 0,0 0 0,0 0 0,0 0 0,0 0 0,-2 4 0,3-4-199,0-1 0,0 1 0,1 0 1,-1 0-1,0 0 0,1 0 0,0 0 0,-1 0 0,1 0 0,0 0 1,0 0-1,0 0 0,0 0 0,1 0 0,-1 0 0,1-1 0,-1 1 1,1 0-1,-1 0 0,1 0 0,0 0 0,0-1 0,0 1 1,0 0-1,0-1 0,2 3 0,17 7-5394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7239,'46'-46'4553,"-46"46"-4316,0-1-1,0 1 1,0 0-1,1 0 1,-1-1-1,0 1 1,0 0-1,1 0 1,-1-1-1,0 1 1,1 0-1,-1 0 1,0 0-1,1-1 1,-1 1-1,0 0 1,1 0-1,-1 0 1,0 0-1,1 0 1,-1 0-1,0 0 1,1 0-1,-1 0 1,1 0-1,-1 0 0,0 0 1,1 0-1,-1 0 1,0 0-1,1 0 1,-1 0-1,1 1 1,4 11 2630,-5 25-2649,0-31 748,0 121 764,0-42-8056,-1-81 1195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3.0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271 0 13581,'0'0'7831,"-9"5"-6694,-14 8-410,-27 14-160,1 2 1,-74 57-1,122-86-561,0 1-1,0-1 1,0 1-1,0 0 1,0-1 0,0 1-1,0 0 1,1-1-1,-1 1 1,0 0-1,0 0 1,1 0-1,-1 0 1,0 0-1,1 0 1,-1 0 0,1 0-1,-1 0 1,1 0-1,0 0 1,-1 0-1,1 1 1,0-1-1,0 0 1,0 0-1,0 0 1,0 0-1,0 0 1,0 1 0,0-1-1,0 0 1,1 0-1,-1 0 1,0 0-1,1 0 1,-1 0-1,1 0 1,-1 0-1,1 0 1,0 0 0,-1 0-1,1 0 1,0 0-1,-1 0 1,1 0-1,0-1 1,0 1-1,0 0 1,0-1-1,0 1 1,0 0 0,0-1-1,0 0 1,0 1-1,0-1 1,0 1-1,0-1 1,2 0-1,13 6 104,0-2-1,0 0 1,23 3-1,-17-4-68,17 7-146,20 4-1146,-19-11-5862,-16-6-2890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4.2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13068,'0'0'11627,"77"34"-10281,-27-30-866,6-1-352,-7-1 0,-3 2-192,-14 1-961,-9 0-961,-14 1-1281,-20-3-8936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14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1 293 11659,'0'0'9545,"74"-2"-8744,-23-3-321,7 0-320,1 2-128,5 0-320,-10 1-1794,-4-3-2530,-12 0-929</inkml:trace>
  <inkml:trace contextRef="#ctx0" brushRef="#br0" timeOffset="1">542 9 8296,'0'0'6064,"8"-2"-4030,-4 1-1952,0-1-1,0 1 0,0 0 1,1 0-1,-1 1 0,0 0 1,1-1-1,-1 1 0,0 0 1,0 1-1,1-1 0,-1 1 1,0 0-1,0 0 1,0 0-1,1 1 0,-2-1 1,1 1-1,0 0 0,0 0 1,0 1-1,-1-1 0,1 1 1,3 4-1,-3-5-68,-1 1-1,0 0 1,0 0-1,0 0 0,0 1 1,-1-1-1,0 1 1,1-1-1,-1 1 1,0 0-1,-1 0 1,1 0-1,-1 0 1,0 0-1,0 0 1,0 0-1,0 0 1,-1 1-1,1-1 1,-1 5-1,-1-3 38,0-1 0,-1 1-1,1-1 1,-1 0 0,0 1 0,-1-1 0,1 0-1,-1 0 1,0 0 0,0-1 0,0 1 0,-1-1-1,0 0 1,-6 6 0,-93 83 674,31-40-3754,40-33-1193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1.5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0 123 11531,'0'0'1281,"13"-11"652,-11 9-1860,22-18 2118,43-28 0,-58 43-1830,0-1 0,1 1-1,0 1 1,0 0 0,0 0 0,0 1-1,0 0 1,1 1 0,-1 0 0,14-1 0,-23 3-359,-1 0 0,1 0 0,-1 0 0,1 0 0,-1 0 0,1 0 1,-1 0-1,1 0 0,-1 0 0,1 0 0,-1 0 0,1 0 0,-1 1 1,1-1-1,-1 0 0,1 0 0,-1 0 0,1 1 0,-1-1 0,0 0 1,1 1-1,-1-1 0,1 0 0,-1 1 0,0-1 0,1 1 0,-1-1 1,0 0-1,1 1 0,-1-1 0,0 1 0,0-1 0,0 1 0,1-1 1,-1 1-1,0 0 0,-8 21 44,-23 17 96,-32 11 400,48-40-436,1 1 0,0 0 1,0 1-1,1 0 0,1 1 1,-19 26-1,29-37-117,0 0-1,1 1 1,-1-1-1,1 0 1,0 1-1,0-1 1,0 0-1,0 1 1,0-1-1,0 1 1,1 0-1,-1-1 1,1 1-1,0-1 1,0 1-1,0 0 1,0-1-1,0 1 1,0 0-1,1-1 1,-1 1-1,1-1 1,0 1 0,0 0-1,0-1 1,0 0-1,0 1 1,1-1-1,-1 0 1,1 0-1,-1 0 1,1 1-1,0-2 1,0 1-1,0 0 1,0 0-1,0-1 1,0 1-1,0-1 1,0 1-1,1-1 1,-1 0-1,4 1 1,7 3-644,0 0 1,0-1-1,1-1 0,-1 0 1,1-1-1,26 0 1,-16-1-1886,0-1 1,39-6 0,-8-9-2335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1.8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96 10218,'0'-9'3219,"-1"2"-2472,0 1 1,0-1-1,-1 0 0,0 1 1,0 0-1,-1-1 1,-4-7-1,6 12-649,1 1-1,-1-1 1,0 0 0,0 1-1,0-1 1,0 1 0,0 0-1,-1-1 1,1 1 0,0 0-1,-1 0 1,1-1 0,-1 1-1,1 0 1,-1 1-1,1-1 1,-1 0 0,1 0-1,-1 1 1,0-1 0,0 1-1,1-1 1,-1 1 0,0 0-1,0-1 1,0 1 0,1 0-1,-1 0 1,0 1-1,0-1 1,0 0 0,1 0-1,-1 1 1,0-1 0,1 1-1,-1 0 1,0-1 0,1 1-1,-1 0 1,-2 2-1,2-2-95,0 1 0,1 0-1,-1-1 1,0 1-1,1 0 1,-1 0-1,1 0 1,-1 0-1,1 0 1,0 1 0,0-1-1,0 0 1,0 1-1,0-1 1,1 0-1,-1 1 1,1-1-1,-1 1 1,1-1 0,0 1-1,0-1 1,0 1-1,0-1 1,1 1-1,-1-1 1,1 1-1,1 3 1,-1 0 2,1-1 0,0 1-1,0-1 1,1 1 0,-1-1 0,1 0 0,0 0-1,1 0 1,-1 0 0,8 7 0,-6-8 42,0 1 1,1-1-1,-1 0 0,1-1 1,0 1-1,0-1 1,0 0-1,1-1 0,-1 1 1,0-1-1,1 0 0,0-1 1,-1 0-1,1 0 1,12 0-1,-18-2 49,0 1 0,0-1 0,0 1 0,0-1 0,0 0 0,0 0 0,0 1 0,0-1 0,0 0 0,0 0 0,0 0-1,0 0 1,-1 0 0,1 0 0,0 0 0,-1 0 0,1-1 0,-1 1 0,1 0 0,-1 0 0,0-1 0,1 1 0,-1 0 0,0 0 0,0-1 0,0 1 0,0 0 0,0 0 0,0-1 0,0 1 0,0 0 0,-1 0 0,1-1 0,0 1 0,-2-2 0,2-2-32,-1-1 1,0 1 0,-1 0 0,0-1-1,0 1 1,-4-10 0,1 9-83,-1 0-1,1 0 1,-1 0 0,0 1 0,0 0-1,0 0 1,-1 1 0,0-1 0,-9-3-1,-11-4-2873,-3 3-4132,23 5 171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3.7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188 82 5509,'0'0'1741,"7"-9"458,5-5-1326,18-22 1217,-8 13 2186,-26 32-1166,-4 10-3348,-117 146 645,11-16-227,114-148-201,-1-1 0,0 1-1,0 0 1,1 0 0,-1 0 0,1 0 0,-1 0-1,1 0 1,-1 0 0,1 0 0,0 0 0,-1 0-1,1 0 1,0 0 0,0 0 0,0 0 0,0 0-1,0 1 1,0-1 0,0 2 0,0-3-61,1 1-1,0-1 1,-1 0 0,1 1-1,-1-1 1,1 0-1,0 1 1,-1-1 0,1 0-1,-1 0 1,1 1 0,0-1-1,-1 0 1,1 0 0,0 0-1,0 0 1,-1 0 0,1 0-1,0 0 1,-1 0 0,1 0-1,0-1 1,0 1 0,44-17-3348,-27 6 2302,0-1 1,0-1-1,-1-1 0,-1 0 0,28-32 0,-32 31 1309,0 0 1,15-28-1,-22 32 618,1 0 1,-2 0-1,0 0 1,6-23-1,-10 34-766,0 0-1,0-1 1,0 1-1,0 0 1,0-1-1,0 1 1,0 0-1,1-1 1,-1 1-1,0 0 1,0-1-1,0 1 1,0 0-1,-1-1 1,1 1-1,0 0 1,0-1-1,0 1 1,0 0-1,0-1 1,0 1-1,0 0 1,-1-1 0,1 1-1,0 0 1,0 0-1,0-1 1,-1 1-1,1 0 1,0 0-1,0-1 1,-1 1-1,1 0 1,0 0-1,-1 0 1,1-1-1,0 1 1,-1 0-1,1 0 1,0 0-1,-1 0 1,1 0-1,0 0 1,-1 0-1,1 0 1,0 0-1,-1 0 1,1 0-1,0 0 1,-1 0 0,1 0-1,0 0 1,-1 0-1,1 0 1,0 0-1,-1 0 1,1 0-1,0 1 1,-1-1-1,1 0 1,0 0-1,0 0 1,-1 1-1,1-1 1,0 0-1,0 0 1,-1 1-1,-20 14 565,14-8-451,0 0 0,1 1-1,1 1 1,-1-1 0,1 1-1,0-1 1,1 1 0,0 1 0,1-1-1,-5 17 1,4-2-20,1-1 1,0 1-1,2 32 1,1-54-307,0 0 1,0 0 0,0 0-1,0 1 1,-1-1 0,1 0-1,0 0 1,-1 0 0,0 0-1,0 0 1,1 0 0,-3 2-1,3-3-137,-1 0 0,0 0 0,0 0 0,0-1 0,0 1 0,0 0 0,0-1-1,0 1 1,0 0 0,0-1 0,0 1 0,0-1 0,0 0 0,0 1 0,0-1-1,0 0 1,-2 0 0,-16 1-6516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4.1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88 11403,'0'0'10442,"60"-38"-10346,-28 38-32,7 0-64,2 0-993,-4 0-1281,4 0-545,-5-11 96,-2-6-1569,-5-4-4132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4.4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92 0 8520,'0'0'10485,"-9"4"-10144,5-3-308,0 0-1,0 1 1,0 0 0,0 0-1,0 0 1,1 0-1,-1 1 1,1-1 0,0 1-1,0 0 1,0 0-1,0 0 1,0 1-1,1-1 1,-1 1 0,1-1-1,0 1 1,0 0-1,0 0 1,1-1 0,-1 1-1,1 1 1,0-1-1,0 0 1,0 0-1,1 0 1,0 0 0,0 6-1,-1-7-23,1-1 0,0 1 0,0 0 0,0-1 0,0 1-1,1-1 1,-1 1 0,1-1 0,-1 1 0,1-1 0,0 1 0,0-1 0,0 0 0,0 1-1,1-1 1,-1 0 0,1 0 0,-1 0 0,1 0 0,0 0 0,0 0 0,0 0-1,0-1 1,2 2 0,4 1-1,0 0-1,0-1 0,0-1 1,0 1-1,0-1 1,11 1-1,-18-3-9,9 2-135,1 0 0,-1 1 0,-1 0-1,1 0 1,0 1 0,10 6-1,-18-9 138,0 1-1,0-1 0,0 0 1,0 1-1,0-1 1,0 1-1,-1 0 0,1-1 1,-1 1-1,1 0 0,-1 0 1,1 0-1,-1 0 1,0 0-1,0 0 0,0 1 1,0-1-1,-1 0 0,1 0 1,-1 1-1,1-1 1,-1 0-1,0 1 0,0-1 1,0 1-1,0-1 1,0 0-1,0 1 0,-1-1 1,1 0-1,-1 1 0,0-1 1,-1 3-1,1-3 112,-1 1 0,1-1-1,-1 0 1,0 0 0,0 0-1,0 0 1,0-1 0,0 1-1,0 0 1,0-1 0,-1 0-1,1 1 1,0-1 0,-1 0-1,1 0 1,-1 0 0,0-1-1,1 1 1,-1 0 0,0-1-1,-5 0 1,-66 1 2280,57-1-2289,13 0-141,0-1 0,1 0 0,-1 1 1,1-1-1,-1 0 0,1-1 1,-1 1-1,1 0 0,0-1 0,-1 0 1,1 0-1,0 0 0,0 0 1,1 0-1,-6-6 0,7 7-199,0 0 0,0 0-1,1 0 1,-1-1 0,0 1-1,0 0 1,1-1 0,-1 1 0,1 0-1,-1-1 1,1 1 0,-1-1 0,1 1-1,0-1 1,0 1 0,0-3-1,0 2-240,1 0 0,-1 1 0,1-1 0,-1 0 0,1 1 0,0-1 0,0 1 0,0-1 0,0 1 0,0-1 0,0 1 0,0 0 0,0 0 0,0-1 0,1 1 0,-1 0 0,3-2 0,19-11-7150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4.8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250 48 13581,'0'0'8280,"-6"-8"-7618,4 5-650,0 0 0,-1 0 0,1 0 0,-1 1 0,1-1 0,-1 1 1,0-1-1,0 1 0,0 0 0,0 0 0,-1 0 0,1 1 0,0-1 0,-1 1 1,1 0-1,-1 0 0,0 0 0,1 0 0,-1 1 0,0-1 0,1 1 1,-1 0-1,0 0 0,1 0 0,-1 1 0,0-1 0,1 1 0,-1 0 0,0 0 1,1 0-1,-1 0 0,-4 4 0,-4 0-95,0 1 1,1 1-1,-18 12 0,26-17 14,-1 1-1,1-1 1,0 1-1,0 0 1,0 1 0,0-1-1,0 0 1,1 1-1,0 0 1,0-1 0,0 1-1,0 0 1,0 0-1,-1 7 1,3-10 36,0 0 1,0 1-1,0-1 0,1 0 0,-1 0 1,1 1-1,-1-1 0,1 0 0,-1 0 1,1 0-1,0 0 0,-1 0 1,1 0-1,0 0 0,0 0 0,0 0 1,0 0-1,0-1 0,0 1 0,0 0 1,0 0-1,0-1 0,0 1 1,0-1-1,0 1 0,1-1 0,-1 1 1,0-1-1,0 0 0,1 0 0,0 1 1,48 7-412,-42-7 318,121 17-387,-129-18 529,0 0 1,0 0-1,-1 0 1,1 0-1,0 0 1,0 0-1,0 1 1,0-1-1,0 0 0,0 0 1,0 0-1,0 0 1,0 0-1,-1 0 1,1 1-1,0-1 0,0 0 1,0 0-1,0 0 1,0 0-1,0 1 1,0-1-1,0 0 1,0 0-1,0 0 0,0 0 1,0 0-1,0 1 1,0-1-1,0 0 1,0 0-1,0 0 0,0 0 1,0 0-1,0 1 1,1-1-1,-1 0 1,0 0-1,0 0 1,0 0-1,0 0 0,0 0 1,0 1-1,0-1 1,0 0-1,1 0 1,-1 0-1,0 0 0,0 0 1,0 0-1,0 0 1,0 0-1,1 0 1,-1 0-1,0 0 1,0 0-1,0 0 0,0 0 1,0 0-1,1 0 1,-1 0-1,0 0 1,0 0-1,0 0 0,0 0 1,0 0-1,1 0 1,-1 0-1,0 0 1,-18 9 778,-24 4 72,-11 1-379,33-7-877,-1-1 0,1-1 0,-1-1 0,-28 1 0,70-16-7902,3-2 1154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5.1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168 221 12684,'0'0'6390,"-10"-2"-6075,5 1-310,-1 0 0,0 1 0,1-1 0,-1 2 1,1-1-1,-1 0 0,0 1 0,1 0 0,0 1 0,-1-1 0,1 1 0,0 0 1,-1 0-1,1 1 0,0-1 0,1 1 0,-1 0 0,0 1 0,1-1 0,0 1 0,0 0 1,0 0-1,-6 7 0,6-5 14,0 0 0,0 0 1,1 0-1,0 0 0,-5 13 0,7-18-11,1 0 0,-1 0-1,1 0 1,-1 0 0,1 0-1,-1 1 1,1-1 0,0 0-1,0 0 1,-1 1-1,1-1 1,0 0 0,0 0-1,0 1 1,0-1 0,0 0-1,1 0 1,-1 1 0,0-1-1,1 0 1,-1 0 0,1 0-1,-1 1 1,1-1 0,-1 0-1,1 0 1,0 0 0,-1 0-1,1 0 1,0 0 0,0 0-1,0-1 1,0 1 0,0 0-1,0 0 1,0-1 0,0 1-1,0 0 1,2 0 0,9 1 168,-1-1 1,0-1 0,1 0-1,-1 0 1,1-1 0,-1-1-1,0 0 1,0 0 0,0-1-1,0-1 1,0 0 0,0 0-1,-1-1 1,0 0 0,0-1 0,0 0-1,-1-1 1,14-11 0,-4 1-27,0 0 0,-1 0 0,-1-2 1,-1 0-1,0-2 0,-2 1 0,18-34 1,-10-4 124,-21 57-273,-1 0 0,1-1 1,-1 1-1,1-1 0,-1 1 1,0-1-1,1 1 1,-1-1-1,0 1 0,0-1 1,0 1-1,0-1 0,-1 0 1,1 1-1,0-1 0,-1 1 1,1 0-1,-1-1 0,1 1 1,-1-1-1,0 1 1,1 0-1,-1-1 0,0 1 1,0 0-1,0 0 0,0 0 1,0 0-1,0-1 0,0 1 1,-1 1-1,1-1 0,0 0 1,-3-1-1,-5 0-72,-1 1 0,1-1 1,-1 2-1,1-1 0,-1 2 0,0-1 0,1 1 0,-1 1 1,1-1-1,0 2 0,-1-1 0,-13 7 0,10-4 20,-1 1-1,1 1 0,1 0 1,-1 0-1,1 1 0,0 1 1,-17 16-1,27-22 45,-1 0 0,0 0 0,0 0 0,1 1 0,0-1 0,0 1 0,0-1 0,0 1 0,0 0 0,1 0 0,-1-1 0,1 1 0,0 0 0,0 8 0,1-10 5,0 0 0,0 0 0,1 1 0,-1-1 0,1 0 0,-1 0 0,1 0 0,0 0 0,0 1 0,0-1 0,0-1 0,1 1 0,-1 0 0,0 0 0,1 0 0,-1-1 0,1 1 0,0-1 0,0 1 0,-1-1 0,1 1 0,0-1 0,0 0 0,0 0 0,0 0 0,0 0 0,3 0 0,13 5-2,1 0 0,35 4 0,-40-8-213,-1 0-1,0 1 0,1 0 1,-1 1-1,-1 0 0,1 1 1,0 1-1,12 7 0,-23-12 165,-1 0 0,1 0-1,0 0 1,-1 1 0,1-1 0,-1 0-1,0 1 1,1-1 0,-1 1-1,0 0 1,0-1 0,0 1 0,0 0-1,0-1 1,-1 1 0,1 0-1,0 0 1,-1 0 0,0 0 0,1 0-1,-1 0 1,0 0 0,0 0-1,0 2 1,-1 1 31,0 0 0,-1 0 0,0 0 0,0 0 0,0 0 0,-1 0 0,-2 4 0,2-6-410,1 1 1,0 0-1,0 0 0,0 0 1,0 1-1,1-1 1,-1 0-1,1 0 0,-1 7 1,2-11 319,0 0-1,0 0 1,0 1 0,0-1-1,0 0 1,0 1 0,0-1 0,0 0-1,0 0 1,0 1 0,0-1-1,1 0 1,-1 0 0,0 1 0,0-1-1,0 0 1,0 0 0,0 1 0,0-1-1,1 0 1,-1 0 0,0 1-1,0-1 1,0 0 0,1 0 0,-1 0-1,0 1 1,0-1 0,0 0-1,1 0 1,-1 0 0,0 0 0,0 0-1,1 0 1,-1 0 0,0 1-1,1-1 1,-1 0 0,0 0 0,0 0-1,1 0 1,-1 0 0,0 0 0,1 0-1,-1 0 1,0 0 0,0-1-1,1 1 1,-1 0 0,1 0 0,0 0-364,16 0-3705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11050,'0'0'14094,"59"13"-13838,-40-8-160,5-3-32,1 2-128,1-4-1505,-1 0-2179,-1 0-2978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5.5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82 6246,'0'0'3651,"6"-9"-287,0 3-2404,-4 4-667,1-1-1,-1 1 0,0 0 0,0-1 1,0 0-1,0 1 0,-1-1 1,1 0-1,-1 0 0,0 0 0,1 0 1,-1 0-1,-1 0 0,1 0 1,0-6-1,-1 8-207,0 1 0,0-1 1,0 0-1,0 1 0,0-1 0,0 1 1,0-1-1,0 0 0,0 1 0,-1-1 1,1 1-1,0-1 0,0 1 0,-1-1 1,1 1-1,0-1 0,-1 1 0,1-1 1,-1 1-1,1 0 0,-1-1 0,1 1 1,-1-1-1,1 1 0,-1 0 1,1-1-1,-1 1 0,1 0 0,-1 0 1,0-1-1,-24 2 466,20 0-572,1 1 0,0-1 0,-1 1 0,1 0 0,0 0 0,0 0 0,0 0 0,-7 6 0,8-4 16,0-1-1,0 1 0,1 0 0,-1 0 0,1 0 0,0 0 0,0 0 0,1 0 0,-1 1 1,1-1-1,-1 6 0,2-9 16,0 0 0,0 1 0,0-1 0,0 0 1,0 1-1,0-1 0,0 0 0,1 1 0,-1-1 1,1 0-1,-1 1 0,1-1 0,-1 0 0,1 0 1,0 0-1,-1 1 0,1-1 0,0 0 0,0 0 0,0 0 1,0 0-1,0-1 0,0 1 0,0 0 0,0 0 1,0 0-1,1-1 0,-1 1 0,0-1 0,0 1 1,1-1-1,-1 1 0,0-1 0,1 0 0,-1 0 0,0 0 1,1 1-1,-1-1 0,0 0 0,3-1 0,4 1 237,1 0 0,-1-1 0,0 0 0,1-1 0,-1 1 0,0-2 0,0 1 0,0-1 0,15-7 0,-19 7-172,1 1 0,-1-1 0,1 1 0,-1-1 1,0-1-1,0 1 0,-1 0 0,1-1 0,0 0 0,-1 0 1,0 0-1,0 0 0,0 0 0,-1-1 0,0 0 0,1 1 1,1-9-1,-4 12-93,0 0-1,-1 0 1,1 0 0,-1 0 0,1 0 0,-1 1 0,0-1 0,1 0-1,-1 0 1,0 1 0,1-1 0,-1 0 0,0 1 0,0-1 0,0 1-1,0-1 1,0 1 0,1 0 0,-1-1 0,0 1 0,0 0 0,0-1-1,0 1 1,0 0 0,0 0 0,0 0 0,0 0 0,0 0 0,0 0-1,0 0 1,0 0 0,-2 1 0,-37 0-1780,39-1 1698,0 0 0,0 0 1,0 0-1,0 0 1,0 0-1,0 0 0,0 0 1,1 1-1,-1-1 0,0 0 1,0 1-1,0-1 0,0 0 1,0 1-1,0-1 1,1 1-1,-1-1 0,0 1 1,0 0-1,1-1 0,-1 1 1,0 0-1,1 0 0,-1-1 1,1 1-1,-1 0 1,1 0-1,-1 0 0,1-1 1,-1 1-1,1 0 0,0 0 1,0 0-1,-1 0 0,1 0 1,0 0-1,0 0 0,0 0 1,0 1-1,1-1-85,-1 1-1,1-1 1,0 0 0,-1 0-1,1 0 1,0 0-1,0 1 1,0-1 0,0 0-1,0 0 1,0 0-1,0-1 1,0 1 0,0 0-1,0 0 1,0-1-1,1 1 1,-1 0 0,0-1-1,0 1 1,1-1-1,-1 0 1,1 1 0,-1-1-1,0 0 1,1 0-1,1 0 1,26 1-2863,4-1-1581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26.7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189 59 10250,'0'0'10340,"-6"13"-10238,0 2-43,1 1 1,1-1-1,0 1 1,1 0-1,0 0 0,0 29 1,2-12 306,-2 0-1,-2 0 1,-1 0 0,-1-1-1,-17 44 1,25-83-252,0 0 0,0 1-1,-1-1 1,0 0 0,0 1 0,-1-1-1,0 0 1,0 1 0,0-1 0,-1 1 0,0-1-1,-1 1 1,1 0 0,-7-11 0,-8-14-533,-29-41 1,41 65 386,-3-2-28,7 7 57,0 1-1,-1-1 1,1 1-1,0-1 1,0 0-1,-1 1 1,1-1-1,1 0 1,-1 0 0,0 0-1,-1-3 1,2 5-3,15 2-170,9 3 315,-1 0-1,1-1 1,49 0-1,-61-4-81,0-1-1,0-1 0,0 0 0,0-1 0,0 0 0,0-1 0,-1 0 1,1-1-1,20-12 0,-27 14-54,24-14 17,36-28 0,-59 40-21,0 0-1,0 0 1,0 0 0,-1-1-1,0 0 1,0 0-1,0-1 1,-1 1-1,0-1 1,0 0-1,5-14 1,-9 21-4,1-1 0,-1 0-1,0 0 1,0 1 0,0-1 0,1 0 0,-1 0 0,0 1 0,0-1 0,0 0 0,0 0 0,0 0 0,0 1 0,0-1 0,0 0 0,-1 0 0,1 1 0,0-1 0,0 0 0,-1 0 0,1 1-1,0-1 1,-1 0 0,1 1 0,-1-1 0,1 0 0,-1 1 0,1-1 0,-1 1 0,1-1 0,-1 1 0,0-1 0,1 1 0,-1-1 0,0 1 0,1 0 0,-1-1 0,0 1 0,0 0 0,1 0-1,-1-1 1,0 1 0,0 0 0,1 0 0,-1 0 0,0 0 0,0 0 0,1 0 0,-1 0 0,0 0 0,0 0 0,0 1 0,0-1 0,-4 1-39,0 0 0,1 0 0,-1 0 0,1 1 0,-1-1 0,1 1 0,0 0 0,-5 3 0,3 1 35,-1-1-1,1 1 0,0 0 0,1 0 1,-1 1-1,1 0 0,0 0 1,1 0-1,0 1 0,0-1 0,1 1 1,0 0-1,0 0 0,0 0 1,0 9-1,-1 4 17,1-1 1,1 1-1,1-1 0,1 1 0,3 24 1,-2-40-8,0 1-1,0 0 1,1-1 0,-1 1 0,1-1 0,0 0-1,1 1 1,0-1 0,5 9 0,-7-13 28,1 1 0,-1-1 0,0 1 0,0-1 0,1 1 0,-1-1 0,1 1 0,-1-1 0,1 0 1,0 0-1,-1 0 0,1 0 0,0 0 0,0 0 0,0-1 0,0 1 0,0-1 0,0 1 0,0-1 0,0 0 0,0 1 0,0-1 0,0 0 0,0 0 0,0 0 1,0-1-1,-1 1 0,1 0 0,0-1 0,0 0 0,3 0 0,-3-1 12,-1 1 0,1 0 1,0-1-1,-1 1 0,1-1 0,-1 0 1,0 1-1,1-1 0,-1 0 0,0 0 0,0 0 1,0 0-1,0 0 0,-1 0 0,1 0 1,0 0-1,-1 0 0,1 0 0,-1 0 1,0-5-1,1-49 166,-2 47-198,1 4-2,-1 0 0,0 0 1,0 1-1,0-1 0,-1 1 1,1-1-1,-1 1 1,-3-6-1,4 8-26,0 1 0,0-1 0,0 0-1,0 1 1,0-1 0,0 1 0,-1-1 0,1 1 0,-1-1 0,1 1 0,-1 0-1,1 0 1,-1 0 0,0 0 0,1 0 0,-1 0 0,0 0 0,0 1 0,0-1-1,0 0 1,-4 0 0,6 2 9,0 0 1,-1 0-1,1 0 0,0 0 0,-1-1 0,1 1 0,0 0 0,0 0 1,0 0-1,0 0 0,0 0 0,0 0 0,0 0 0,0 0 1,0-1-1,0 1 0,0 0 0,1 0 0,-1 0 0,0 0 0,0 0 1,1-1-1,-1 1 0,1 0 0,-1 0 0,1-1 0,-1 1 1,1 0-1,0 0 0,-1-1 0,2 2 0,8 3 13,-1 0 0,1 0 0,1-1 0,-1 0 0,1-1 0,-1 0 0,1 0 0,0-2 0,0 1 0,20-1 0,5 0 10,73-9-1,-82 3-12,-1-1-1,0-2 0,0 0 1,-1-1-1,27-15 0,-50 23-82,-24 17-390,22-15 473,-1-1 1,0 1 0,1-1 0,-1 1 0,0-1-1,1 1 1,-1 0 0,1-1 0,-1 1 0,1 0-1,-1-1 1,1 1 0,-1 0 0,1 0 0,0 0-1,-1-1 1,1 1 0,0 0 0,0 0-1,0 0 1,0 0 0,0-1 0,0 1 0,0 0-1,0 0 1,0 0 0,0 0 0,0 0 0,0-1-1,1 1 1,-1 0 0,0 0 0,1 0 0,-1-1-1,0 1 1,1 0 0,-1-1 0,1 1-1,-1 0 1,1-1 0,-1 1 0,1 0 0,0-1-1,-1 1 1,1-1 0,0 1 0,0-1 0,-1 1-1,1-1 1,0 0 0,0 1 0,-1-1-1,1 0 1,0 0 0,0 0 0,0 1 0,1-1-1,9 1 23,0 0 1,-1 0-1,21-3 0,-16 2-14,52-4 27,-44 2-722,-1 1 0,1 0 1,28 5-1,-49-4 665,-1 1 1,0-1-1,0 1 1,0 0-1,0-1 0,0 1 1,0 0-1,-1 0 1,1-1-1,0 1 1,0 0-1,-1 0 1,1 0-1,0 0 0,-1 0 1,1 0-1,-1 1 1,1-1-1,-1 0 1,0 0-1,1 0 0,-1 0 1,0 1-1,0-1 1,0 0-1,0 1 1,2 40 79,-2-31-60,3 16 123,1-1 0,1 0 1,1 0-1,18 45 0,-15-47-185,-1-1-1,-2 1 1,0 1-1,-1-1 0,3 43 1,-9-62 68,0 0 0,0 0-1,0 0 1,-1 0 0,1 0 0,-1 0 0,0 0 0,-1 0 0,1-1 0,-1 1 0,0-1 0,0 0-1,0 0 1,-1 0 0,1 0 0,-1 0 0,0-1 0,0 0 0,0 0 0,0 0 0,-1 0-1,0-1 1,1 1 0,-1-1 0,0 0 0,-6 1 0,-1 2 182,0-2 0,-1 1 0,1-2 0,-1 0 0,1 0 0,-1-1 0,0 0 1,1-1-1,-1-1 0,-12-2 0,22 2-110,0 0 0,0 0 0,0-1 0,0 1 0,1-1 0,-1 1 0,0-1-1,1 0 1,0 0 0,-1 0 0,1-1 0,0 1 0,0 0 0,0-1 0,0 0 0,1 1 0,-1-1 0,1 0 0,0 0 0,-1 0 0,1 0 0,1 0 0,-1 0 0,0 0 0,1 0 0,-1 0 0,1-6 0,-1-1-44,1-1 0,0 1 0,0-1 1,1 1-1,1-1 0,0 1 0,4-14 1,-1 9-107,2 0 0,0 0 0,0 0 0,1 1 0,1 0 0,0 0 0,1 1 0,1 0 0,0 1 0,1 0 0,0 1 0,19-14 0,-14 14-198,1 0 0,1 0 0,0 2 0,0 1 0,1 0 0,0 1 0,0 1 0,0 1 0,29-3 0,27-1-2989,9-1-1927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5:33.7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2133 544 16496,'-2'-10'101,"-88"-214"-3459,84 211 3294,-1 0 0,0 0 1,0 0-1,-2 1 0,1 0 0,-2 1 0,1 0 0,-1 1 0,-1-1 1,0 2-1,-1 0 0,0 0 0,0 1 0,0 0 0,-1 1 0,0 1 0,-15-6 1,-26-7 279,0 1-1,-111-20 1,28 17 411,-1 5-1,-235 5 0,326 13-465,1 2 0,0 2-1,1 2 1,-1 2 0,1 1-1,1 3 1,1 2-1,0 1 1,1 3 0,-53 32-1,64-33-65,2 2-1,0 0 0,2 2 0,0 1 0,2 1 1,1 2-1,1 0 0,1 1 0,1 1 0,2 1 1,1 1-1,1 1 0,-24 66 0,34-79-107,2 1 1,0 0-1,1 0 0,1 0 1,1 1-1,1-1 0,0 1 0,2-1 1,0 1-1,2-1 0,0 0 1,1 0-1,1 0 0,1 0 0,1-1 1,0 0-1,1 0 0,2 0 1,0-1-1,23 31 0,8 0 17,3-1-1,1-3 0,3-1 1,1-3-1,2-2 0,2-2 1,90 47-1,-101-65 125,0-2 1,2-1-1,0-3 0,0-1 0,1-3 1,0-1-1,1-3 0,0-1 1,0-3-1,89-8 0,-25-6 69,0-6 0,-2-5 0,144-50 0,-176 49-173,-2-4-1,-1-3 0,-1-3 1,67-44-1,-110 60 196,-1-2-1,0 0 1,-1-2-1,-2-1 1,0-1-1,-1-1 0,-2-1 1,-1-1-1,-1-1 1,-2 0-1,25-52 1,-38 68-157,1 0 0,-1 0 1,-1 0-1,-1-1 0,0 0 0,0 1 0,-2-1 1,1 0-1,-2 0 0,0 0 0,-1 0 1,0 0-1,-1 0 0,0 0 0,-1 0 0,-1 1 1,0-1-1,-1 1 0,-1 0 0,0 0 1,0 1-1,-1 0 0,-1 0 0,0 1 0,-1-1 1,0 2-1,0-1 0,-1 2 0,0-1 1,-1 1-1,-13-8 0,-11-6-78,-1 2 1,-1 2-1,-1 1 0,-1 2 1,0 1-1,0 3 0,-74-14 1,7 9-539,-196-6 0,-66 24-2747,125 8-2900,50-1-4796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26.0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342 164 3587,'0'0'4458,"-6"-9"-4261,4 6-80,-28-37-120,28 37 246,-1 0 1,1 1-1,-1-1 1,0 0-1,0 1 0,0 0 1,0 0-1,0-1 1,0 2-1,-1-1 0,1 0 1,-7-2-1,9 5-186,0-1 1,0 1-1,0-1 0,0 0 0,0 1 0,1 0 0,-1-1 0,0 1 1,0-1-1,1 1 0,-1 0 0,0-1 0,1 1 0,-1 0 1,1 0-1,-1 0 0,1-1 0,-1 1 0,1 0 0,0 0 0,-1 0 1,1 0-1,0 0 0,0 0 0,-1 2 0,-7 34 29,6-25 147,-8 50-74,2-1 1,3 2-1,4 83 1,1-71-156,-15 135 0,-73 162 46,54-245-22,-31 205 0,62-307 14,1 0 1,1 0-1,1 0 0,1 1 0,5 26 0,-5-45-38,1 1 0,0-1 0,0 0 0,1 0 0,0 0 0,0 0 0,1 0 0,0-1 0,0 1 0,1-1 0,-1 0 0,1-1 0,0 1 0,1-1 0,0 0 0,-1 0 0,2 0 0,-1-1 0,0 0 0,14 6 0,10 1 70,0-2 1,1 0 0,39 4 0,26 8 106,-14-3-226,1-2 0,0-5-1,139 3 1,252-33-304,-46 0 185,328 61 168,-448-18 56,716 69 38,-286-23 82,-566-54-51,318 16 1461,-485-32-1566,-1 0 1,0 0-1,1 0 1,-1 0-1,1-1 1,-1 0-1,1 1 1,-1-2-1,0 1 1,0 0-1,1-1 1,-1 0-1,0 0 1,-1 0-1,1-1 1,0 1-1,0-1 1,-1 0-1,0 0 1,0 0-1,0 0 1,0 0-1,0-1 1,0 0-1,-1 1 1,0-1-1,0 0 1,0 0-1,0 0 1,0-1-1,-1 1 1,0 0-1,1-7 1,153-760-777,-98 437 441,-32 195 202,-6 0-1,-6-1 1,-7-218-1,-7 294 197,2 47-65,-1-1 0,0 1-1,-1 0 1,-1-1 0,-1 1 0,0 0 0,-8-20 0,10 34-30,-1 1 1,0-1-1,0 0 1,0 1-1,-1 0 1,1-1-1,0 1 1,-1 0-1,0 0 1,1 1-1,-1-1 0,0 0 1,0 1-1,0 0 1,0-1-1,0 1 1,0 0-1,0 1 1,0-1-1,-7 0 0,-9-1-63,-1 0 0,-26 3 0,20-1 59,-1113 23 2008,353 1-1935,0-44-298,664 11 87,-779-46-689,1 79 376,661 4 84,-110 8-2568,250-31-405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63 609,'0'0'6587,"-7"-7"-6251,-21-24-133,27 30-208,1 1 0,0 0 0,-1 0 0,1 0 1,0-1-1,0 1 0,-1 0 0,1-1 0,0 1 0,0 0 0,0-1 0,-1 1 0,1 0 0,0-1 0,0 1 0,0 0 0,0-1 0,0 1 0,0 0 0,0-1 0,0 1 0,0 0 0,0-1 0,0 1 0,0 0 0,0-1 0,0 1 0,0-1 0,0 1 1,0 0-1,0-1 0,0 1 0,0 0 0,1-1 0,-1 1 0,0 0 0,0-1 0,0 1 0,1 0 0,-1 0 0,0-1 0,0 1 0,1 0 0,-1 0 0,0-1 0,1 1 0,-1 0 0,0 0 0,1-1 0,17-3-1763,-15 4 806,5-4-2642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7:4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2306,'0'0'1911,"11"0"-1852,384 0-417,6-3 2808,-36 1-650,-62-21-807,218-16-376,-426 29-455,-38 4 263,179-14 479,-199 18-545,-9 0-1150,-10 2-2882,-11 0 1634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3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114 122 7335,'0'0'-331,"-11"3"875,9-3-492,-56 16 286,56-16-337,0 0 1,0 1 0,-1 0-1,1 0 1,0-1 0,0 1-1,0 0 1,0 1 0,1-1-1,-1 0 1,0 0 0,0 1-1,1-1 1,-1 1 0,1 0 0,-1-1-1,1 1 1,0 0 0,-1 0-1,1 0 1,0 0 0,0 0-1,1 0 1,-1 0 0,0 0-1,1 0 1,-1 0 0,0 3-1,4-4-25,-1 0 0,0 0-1,0 0 1,0 0 0,0 0 0,1-1-1,-1 1 1,0-1 0,1 0 0,-1 1-1,0-1 1,1 0 0,-1 0-1,0-1 1,1 1 0,1-1 0,3 1 84,58-4 364,1-2 1,102-24-1,-95 15-230,127-10-1,378 26 147,-228 5-162,626-65 899,-442 16-403,-442 35-648,-41 2-29,0 3-1,89 6 1,-70 10-3862,-42-12 475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8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5061,'2'-1'73,"-1"1"0,1-1 0,0 0 1,0 0-1,-1 1 0,1-1 0,0 1 0,0-1 1,0 1-1,0 0 0,0 0 0,-1 0 0,1 0 1,0 0-1,0 0 0,2 1 0,0-1 113,611-3 2322,734 8 344,-498 39-1981,-70-3-856,-424-28-3485,-226-10 705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 3587,'-9'-3'1727,"-7"-2"2446,16 5-4158,0 0 0,0 0 0,-1 1 0,1-1 0,0 0 0,0 0-1,0 0 1,-1 0 0,1 0 0,0 0 0,0 0 0,0 0 0,0 0-1,-1 0 1,1 1 0,0-1 0,0 0 0,0 0 0,0 0 0,0 0 0,-1 0-1,1 1 1,0-1 0,0 0 0,0 0 0,0 0 0,0 1 0,0-1-1,0 0 1,0 0 0,0 0 0,0 1 0,0-1 0,0 0 0,0 0 0,0 0-1,0 1 1,0-1 0,0 0 0,0 0 0,0 0 0,0 1 0,0-1-1,0 0 1,0 0 0,0 0 0,0 0 0,1 1 0,-1-1 0,0 0 0,0 0-1,0 0 1,0 0 0,0 0 0,0 1 0,1-1 0,-1 0 0,0 0-1,0 0 1,0 0 0,1 0 0,-1 0 0,0 0 0,0 0 0,1 1 0,3 0 196,0 0 1,1 0 0,0 0-1,-1-1 1,1 1 0,-1-1-1,1 0 1,0 0 0,7-2-1,-1 1 11,89-1 20,99 4 322,180 5-438,-224-9-81,297 5 1321,-411 9-5177,-35-12 191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 5061,'0'0'2915,"-9"-1"-1714,-29-1-331,31 0 800,14-1-1319,13 0-322,1065 37 467,-616-25-143,111 10 314,-526-18-5082,-34-7-3181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5830,'0'0'14637,"13"3"-14599,21 5 1,65 24 0,-79-24-173,0 1 0,-1 0 0,-1 1 0,0 1 0,26 20 0,-43-30 133,1 1-1,0-1 1,-1 1 0,1-1 0,-1 1 0,1 0-1,-1 0 1,0 0 0,0 0 0,0-1 0,0 1 0,0 1-1,0-1 1,-1 0 0,1 0 0,-1 0 0,1 0-1,-1 0 1,0 1 0,0-1 0,0 0 0,0 0 0,0 1-1,0-1 1,0 0 0,-1 0 0,1 0 0,-1 0-1,0 0 1,0 0 0,0 1 0,0-2 0,0 1 0,0 0-1,0 0 1,-1 0 0,1 0 0,0-1 0,-1 1-1,-1 1 1,-10 8 154,1 1 0,-2-2 0,1 0 0,-22 11 0,13-7 108,-18 12 103,-66 47 265,93-62-666,0-1 1,1 2-1,0 0 1,1 0-1,-14 20 1,14-10-1233,13-17-7253,8-5-1744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7111,'0'0'17360,"0"10"-16645,0-6-724,0 2 74,0 0 0,0-1 0,0 1 0,1 0 0,0 0 0,4 10 0,-4-14-115,0 0 0,0 0 0,0 0 0,0 0 0,0-1 0,0 1 0,1 0 0,-1-1-1,1 0 1,-1 1 0,1-1 0,0 0 0,-1 1 0,1-1 0,0 0 0,0 0 0,0-1 0,0 1 0,0 0 0,0-1 0,0 1 0,0-1 0,0 1 0,0-1 0,0 0 0,0 0 0,3 0 0,3-1-809,-1 0 0,0 0 0,0-1 0,1 0 0,-1 0 0,-1-1 0,1 0 0,0 0 0,-1-1 0,1 0 0,-1 0 0,8-7 0,28-28-2815,-12-2 6263,-40 56 5460,-4 4-4868,-30 44-1609,37-50-1775,-50 109 2059,43-80-4460,7-1-4271,6-33-247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67 9673,'0'0'3358,"-8"-9"-2899,-44-49 1975,47 123-1457,4-40-928,-2-1-1,-10 45 1,-3 19 3,-5 273-47,-118 661-261,123-926 186,-81 605-106,87-596-391,-46 462 408,55-562 163,-5 33 202,2 1 1,1 0-1,2-1 1,9 78-1,-8-114-207,1 0 0,0 1 0,0-1-1,0 0 1,0 0 0,1 0 0,-1 0 0,0 0 0,1 0-1,-1-1 1,1 1 0,0 0 0,0-1 0,-1 1 0,1-1 0,0 0-1,0 1 1,1-1 0,-1 0 0,0 0 0,0-1 0,0 1-1,1 0 1,-1-1 0,0 1 0,1-1 0,2 0 0,10 2-14,1-1 1,-1-1 0,20-2 0,-5 0-4,6 2-181,34 1 107,0-2 0,0-4 1,79-16-1,-32 0 98,1 5-1,1 6 0,235 10 1,-259 2-3,-19 0-10,136 20 0,-203-21 34,31 4-31,-39-5 19,1 0-1,0 0 1,-1-1 0,1 1-1,-1 0 1,1-1 0,0 1-1,-1-1 1,1 0 0,-1 0-1,1 1 1,-1-1 0,0 0-1,1 0 1,-1 0 0,0 0-1,0 0 1,1-1 0,-1 1-1,1-2 1,2-3 22,0 1-31,0-1-1,-1 0 0,0 0 1,0-1-1,4-9 0,34-105-29,-10 32 36,39-177 0,-39 38 741,2-241-1,-30-235-478,-5 360-222,2 222-33,10-692-5,-8 790 19,-1 15-40,0-1 1,-1 1 0,0-1 0,-1 1 0,-1-12-1,1 20 29,1-1 0,-1 0-1,1 0 1,-1 0 0,0 1-1,0-1 1,0 0 0,0 1-1,0-1 1,0 0 0,0 1-1,0 0 1,-1-1 0,1 1-1,-1 0 1,1 0 0,-1-1-1,1 1 1,-1 0 0,0 1-1,1-1 1,-1 0 0,0 0-1,0 1 1,0-1 0,1 1-1,-1-1 1,0 1-1,0 0 1,-3 0 0,-24-2 296,20 0-269,0 1 0,0 1 0,0 0 0,0 0 0,0 0 1,1 1-1,-1 1 0,0-1 0,0 2 0,1-1 0,-9 4 0,-15 9-86,0-1 0,-1-2-1,0-1 1,-1-1 0,0-2-1,-1-2 1,-62 4-1,-334-32 251,181 4-132,103 10-567,-204-39 0,348 46 252,1 1 0,-1-1 0,1 1 0,0-1 0,-1 0-1,1 0 1,0 0 0,-1 0 0,1 0 0,0 0-1,0-1 1,0 1 0,0-1 0,-3-2 0,2-11-3738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23 7239,'10'-23'10956,"-12"50"-7178,1-4-4392,-44 280 1298,20-163-2676,25-132-406,5-10-4237,1-15-1148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11307,'0'0'12016,"13"-1"-11279,204-8 566,-63 7-3695,-154 2 2213,1 0-1,-1 0 1,1-1-1,-1 1 1,1 0-1,0 0 1,-1 0-1,1 0 1,-1 0-1,1 0 1,-1 0-1,1 0 1,-1 0-1,1 0 1,-1 1-1,1-1 1,-1 0-1,1 0 0,-1 0 1,1 1-1,-1-1 1,1 0-1,-1 1 1,1-1-1,-1 0 1,1 1-1,-1-1 1,0 0-1,1 1 1,-1-1-1,0 1 1,1-1-1,-1 1 1,0-1-1,0 1 1,1-1-1,-1 1 1,0-1-1,0 1 1,0-1-1,0 1 1,0-1-1,0 1 1,0-1-1,0 1 1,0-1-1,0 2 1,-3 4-3798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10186,'0'0'9641,"52"10"-7880,-19-10-928,10 0-448,-2 0-321,1 0-32,-7 0-32,-7 5-833,-13 9-608,-9 6-866,-6 0-575,-8 0-1635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11243,'0'0'7591,"60"4"-5125,-26-9-1313,9-3-736,-2 2-353,2-1-32,1 2-577,-6 3-992,-3-5-1058,-1 1-1441,-8-6-1729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11723,'0'0'7848,"-3"9"-7752,-4 11-45,1-1 0,1 1 0,1 0 1,1 0-1,0 0 0,2 0 0,0 1 1,1-1-1,4 27 0,-3-44-16,0 0 0,0 0 0,0-1 0,0 1 0,0 0 0,1-1-1,-1 1 1,1-1 0,0 1 0,0-1 0,0 0 0,0 0 0,0 0 0,0 0 0,0 0 0,1 0 0,-1-1-1,1 1 1,-1-1 0,1 1 0,-1-1 0,1 0 0,0 0 0,0 0 0,0-1 0,0 1 0,-1-1 0,1 1 0,0-1-1,0 0 1,0 0 0,0 0 0,0-1 0,0 1 0,5-2 0,2 0 147,0 0 1,1-1-1,-1-1 1,-1 1-1,1-1 1,0-1-1,-1 0 0,15-11 1,-9 5-23,0-2 0,-1 0 0,0-1 0,-1 0 1,-1-1-1,0 0 0,-1-1 0,-1 0 0,-1-1 0,13-29 0,-20 30-155,-8 17-247,-12 21-129,13-13 372,2 0-1,-1 1 1,1-1 0,0 1-1,1-1 1,0 1 0,0 0 0,1 0-1,1 0 1,0 0 0,0 0-1,1-1 1,2 15 0,-1-18-129,-1 1-1,1-1 1,1 1 0,0-1 0,-1 0 0,2 0-1,-1 0 1,8 9 0,-7-10-367,0 0 1,0-1 0,1 0-1,0 0 1,0-1 0,0 1-1,0-1 1,0 0-1,1 0 1,9 3 0,25 3-6489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16752,'0'0'9064,"43"48"-13900,-27-36-641,-4-3-4549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16335,'0'0'11435,"35"-21"-26297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 10442,'0'0'15818,"-9"-4"-15701,7 3-126,-1 0-1,0 0 1,0 0-1,1 0 1,-1 0-1,0 1 1,0-1-1,0 1 1,0 0-1,0 0 1,0 0 0,0 0-1,0 0 1,0 1-1,0-1 1,0 1-1,-3 1 1,3 0-3,-1 0 0,0 1-1,0-1 1,1 1 0,0 0 0,-1 0 0,1 0 0,0 0 0,1 1-1,-1-1 1,0 1 0,1 0 0,0 0 0,-2 5 0,0-3-8,2 0 0,-1 1 0,0-1 0,1 1 1,-1 8-1,2-14 5,1 0 0,0 0 0,0 0 0,0 1 0,0-1 0,0 0 0,0 0 0,0 0 0,0 0 0,0 0 0,0 0 0,1 0 0,-1 0 0,0 1 0,1-1 0,-1 0 0,1 0 0,-1-1 1,1 1-1,0 0 0,-1 0 0,1 0 0,0 0 0,0 0 0,0-1 0,-1 1 0,1 0 0,0-1 0,0 1 0,0 0 0,0-1 0,0 1 0,0-1 0,0 0 0,0 1 0,0-1 0,0 0 0,1 0 0,-1 1 0,0-1 0,1 0 0,5 0-2,1 0-1,-1 0 1,0-1 0,1 1-1,-1-2 1,0 1-1,0-1 1,0 0 0,0 0-1,0-1 1,11-6-1,2-3-65,-1-1 0,26-22-1,-45 35 58,0 0 0,1 0-1,-1 0 1,0 0 0,0 0 0,1 0-1,-1 0 1,0 0 0,0 0 0,0 0-1,1 0 1,-1 0 0,0 0 0,0 0 0,1 0-1,-1 0 1,0 0 0,0 0 0,0 1-1,1-1 1,-1 0 0,0 0 0,0 0-1,0 0 1,0 0 0,1 1 0,-1-1-1,0 0 1,0 0 0,0 0 0,0 1-1,0-1 1,0 0 0,1 0 0,-1 0-1,0 1 1,0-1 0,0 0 0,0 0-1,0 1 1,0-1 0,0 0 0,0 0 0,0 1-1,0-1 1,0 0 0,0 0 0,0 0-1,0 1 1,0-1 0,-1 0 0,1 0-1,0 1 1,0-1 0,0 21-482,0-16 495,1 59-81,-1 65-1,-1-112 125,-1-1-1,0 0 1,-1 1 0,-1-1-1,-9 24 1,9-34 177,1 0 0,0-1 0,-1 1 1,0-1-1,-1 0 0,1 0 0,-1 0 0,-6 5 0,10-8-155,0-1-1,-1 0 0,1 0 0,0 0 0,0 0 0,-1 0 0,1 0 1,0-1-1,-1 1 0,1 0 0,-1-1 0,1 1 0,-1-1 0,1 1 0,-1-1 1,1 0-1,-1 0 0,1 0 0,-1 1 0,0-2 0,1 1 0,-1 0 1,1 0-1,-1 0 0,1-1 0,-1 1 0,1-1 0,-1 1 0,1-1 1,-1 1-1,1-1 0,0 0 0,-1 0 0,1 0 0,0 0 0,0 0 0,-1 0 1,1 0-1,0 0 0,-1-2 0,-8-14-275,1 0 0,1-1-1,0 0 1,1-1 0,2 1 0,-1-1 0,2-1-1,1 1 1,-2-32 0,5 49-99,-1 1 1,1 0-1,0-1 0,0 1 1,1-1-1,-1 1 0,0 0 0,0-1 1,1 1-1,-1 0 0,1-1 1,-1 1-1,1 0 0,0 0 1,-1-1-1,1 1 0,1-1 1,11-9-5844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14350,'0'0'7644,"10"-10"-6870,132-134-181,-133 129-199,-17 12 414,-24 15-526,25-7-293,0 0 1,0 0 0,0 1-1,1 0 1,-1 0-1,1 1 1,1-1 0,-1 1-1,1 1 1,1-1-1,-1 1 1,1 0 0,1 0-1,-1 0 1,1 0-1,1 0 1,-1 1 0,-1 14-1,4-22-17,0 0 1,1 0-1,-1 0 0,0 0 0,0-1 0,0 1 0,1 0 0,-1 0 1,1 0-1,-1 0 0,1 0 0,-1 0 0,1-1 0,-1 1 0,1 0 1,0 0-1,-1-1 0,1 1 0,0-1 0,0 1 0,-1 0 0,1-1 1,0 1-1,0-1 0,1 1 0,32 7-774,33-12-2145,-57 2 1675,0-1 1,0-1 0,-1 0 0,0 0-1,0-1 1,11-6 0,17-13-6096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 13933,'0'0'11921,"8"-4"-11238,-1 1-584,-1 0-1,1 1 1,0 0-1,0 0 1,0 0 0,14-1-1,-20 3-92,1 0 0,0 0 0,-1 0 0,1 0 0,0 0 0,-1 1 0,1-1 0,-1 0 0,1 1 0,-1 0 0,1-1 1,-1 1-1,1 0 0,-1 0 0,1 0 0,-1-1 0,0 2 0,1-1 0,-1 0 0,0 0 0,0 0 0,0 0 0,0 1 0,0-1 0,0 1 0,0-1 0,-1 1 0,1-1 0,0 1 0,-1-1 0,1 1 0,-1-1 0,0 1 0,1 0 0,-1-1 0,0 1 0,0 0 0,0-1 1,0 1-1,0 0 0,-1-1 0,1 1 0,-1 1 0,1 1 13,-1 0 0,0-1 0,0 1 0,-1 0 0,1-1 0,-1 1 0,0-1 1,0 1-1,0-1 0,0 0 0,0 0 0,-1 0 0,-4 4 0,-45 39 242,19-18-85,19-16-80,10-9-85,0-1 0,1 1 0,0 0 0,-1 0 1,1 1-1,1-1 0,-1 0 0,0 1 0,1 0 0,0 0 0,-1-1 0,-1 7 1,4-9-12,1 0 1,-1-1-1,0 1 1,0 0 0,1 0-1,-1-1 1,1 1-1,-1-1 1,1 1-1,-1 0 1,1-1 0,-1 1-1,1-1 1,-1 1-1,1-1 1,0 1 0,-1-1-1,1 0 1,0 1-1,-1-1 1,1 0 0,0 0-1,0 1 1,-1-1-1,1 0 1,0 0-1,0 0 1,-1 0 0,2 0-1,31 4 67,-28-4-55,107 5-2906,-65-5-3079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4708,'0'0'8841,"-8"1"-6711,1 0-1780,1 1 0,0 0 0,-1 0 1,1 1-1,0-1 0,0 2 0,1-1 0,-1 0 0,-10 9 1,13-9-236,-1 0 1,1 0 0,0 0 0,0 1-1,0-1 1,1 1 0,-1 0 0,1 0 0,-1 0-1,1 0 1,1 0 0,-1 0 0,1 1-1,-1-1 1,1 0 0,0 1 0,1-1-1,-1 6 1,1-9-108,1 1 0,-1-1 0,1 0 0,-1 1 0,1-1 0,-1 0 0,1 1 0,0-1 0,0 0 0,0 0 0,0 0 0,0 0 0,0 0 0,0 0 0,0 0 0,0 0 0,0 0 0,0 0 0,1 0 0,-1-1 0,0 1 0,1-1 0,-1 1 0,3 0 0,47 13 6,-22-6-335,-23-6 304,-1 0 0,0 0 0,0 1 0,0 0 0,0 0 0,-1 0 0,1 0 0,-1 1 0,0-1 0,0 1 0,0 0 0,0 1 0,0-1 0,-1 1 0,0-1 0,0 1 0,-1 0 0,1 0 0,-1 0 0,0 1 0,0-1 0,-1 0 0,1 1 0,-1-1 0,0 1 0,-1-1 0,1 1 0,-1 0 0,0-1 0,-1 1 0,0 0 0,1-1 0,-2 1 0,1-1 0,-1 0 0,1 1 0,-5 7 1,-1 2 313,0-1 1,-1 0 0,0 0 0,-1-1 0,0 0 0,-1 0 0,-1-1 0,0-1 0,0 0 0,-14 10 0,24-20-265,0 0-1,1-1 1,-1 1-1,0-1 1,0 1 0,1-1-1,-1 1 1,0-1-1,0 1 1,0-1-1,0 0 1,0 1-1,0-1 1,0 0-1,0 0 1,0 0-1,0 0 1,0 0 0,0 0-1,0 0 1,0 0-1,1 0 1,-1 0-1,0 0 1,0-1-1,0 1 1,0 0-1,0-1 1,0 1-1,0-1 1,0 1 0,0-2-1,-1 1-21,1-2 1,0 1-1,0 0 1,0 0-1,0 0 0,0 0 1,0-1-1,1 1 1,-1 0-1,1-1 0,0 1 1,0-5-1,0-6-161,0 1-1,1-1 1,1 0-1,4-17 1,3 8 47,1 1 1,1 0-1,1 0 1,1 1-1,0 0 0,2 1 1,0 1-1,18-17 0,-8 8 137,-1-2 0,23-36 0,-46 63-13,0 1 0,0 0 0,0-1 0,0 0 0,-1 1 0,1-1 0,0 0 0,-1 1 0,0-1-1,1 0 1,-1 1 0,0-1 0,0 0 0,1 0 0,-2 1 0,1-1 0,0 0 0,0 0 0,0 1 0,-1-1 0,0-2 0,1 4-16,0 0-1,-1-1 1,1 1-1,0 0 1,-1-1 0,1 1-1,0 0 1,-1 0 0,1-1-1,0 1 1,-1 0 0,1 0-1,-1-1 1,1 1 0,0 0-1,-1 0 1,1 0-1,-1 0 1,1 0 0,-1 0-1,1 0 1,0 0 0,-1 0-1,1 0 1,-1 0 0,1 0-1,-1 0 1,0 0-1,-18 14-220,13-8 191,0 1 0,1-1 0,0 1-1,0 1 1,0-1 0,1 1 0,0-1 0,0 1 0,1 1 0,0-1 0,1 0 0,0 1-1,0-1 1,1 1 0,0-1 0,0 13 0,2-19-21,-1 0 0,1 0 1,0 0-1,0 0 0,0 0 1,0 0-1,0-1 0,1 1 0,-1 0 1,1 0-1,-1-1 0,1 1 0,-1-1 1,1 0-1,0 1 0,0-1 1,-1 0-1,1 0 0,0 0 0,0 0 1,0 0-1,1-1 0,-1 1 1,0-1-1,0 1 0,0-1 0,0 0 1,0 0-1,1 0 0,-1 0 0,0 0 1,2 0-1,6 0-659,-1-1 0,1 1 0,0-2 0,-1 1 0,0-1 0,13-4 0,13-13-4633,1-6-4239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11339,'0'0'5653,"-11"3"-3902,6-2-1652,1 1 0,-1-1 0,1 1 0,-1 0 0,1 1 0,-1-1 0,1 1 0,0-1 0,0 1 0,0 0 0,1 1 0,-1-1 0,1 1 0,0 0 0,0-1 0,0 1-1,0 1 1,1-1 0,-1 0 0,1 1 0,0-1 0,1 1 0,-1-1 0,1 1 0,-2 10 0,2-11-68,0 0-1,0 1 1,0-1-1,1 0 1,0 1 0,0-1-1,0 1 1,0-1-1,1 0 1,0 1-1,-1-1 1,2 0 0,-1 0-1,0 1 1,1-1-1,2 4 1,-1-4-11,0-1 0,0 0 1,0 0-1,0-1 0,1 1 1,-1-1-1,1 1 0,0-1 1,0 0-1,-1-1 0,1 1 0,0-1 1,1 1-1,-1-1 0,0 0 1,8 0-1,31 3-73,-33-4-104,0 0 0,-1 1 0,1 1-1,0-1 1,0 2 0,9 3 0,-18-6 157,0 0 1,0 0-1,0 1 0,-1-1 1,1 0-1,0 1 1,0-1-1,-1 1 0,1-1 1,0 1-1,0 0 0,-1-1 1,1 1-1,-1 0 1,1-1-1,-1 1 0,1 0 1,-1-1-1,1 1 1,-1 0-1,0 0 0,1 0 1,-1 0-1,0-1 0,1 1 1,-1 0-1,0 0 1,0 0-1,0 0 0,0 1 1,-1 0 79,1 0 1,-1 0 0,0 0-1,0-1 1,0 1 0,0 0 0,0 0-1,-1-1 1,1 1 0,0-1-1,-1 1 1,-2 1 0,-46 31 2189,47-32-2136,0-1 0,0 1 0,-1-1 0,1 0 0,0 0 0,-1 0 0,1 0-1,-1 0 1,1-1 0,-1 1 0,-5-1 0,-5-10-1806,8-16-3564,6 3-2195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1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10154,'0'0'9641,"9"-3"-7415,6-3-1913,1-2 0,-2 0 0,1 0 1,-1-2-1,21-17 0,-39 30-308,1-1 0,0 1 0,0 0 0,0 1 0,0-1 0,0 0 0,1 1 0,-1 0 0,1-1 0,0 1 0,0 0 0,1 0 1,-1 0-1,1 0 0,0 0 0,0 1 0,-1 4 0,4-8 11,0 0 0,0 0 1,0 0-1,-1 0 0,1-1 1,0 1-1,1-1 0,-1 1 0,0-1 1,0 1-1,0-1 0,0 0 1,0 0-1,0 0 0,0 0 1,0-1-1,4 0 0,1 1 91,4-1-34,-1-1 1,1 0-1,-1 0 0,0-1 0,0 0 1,0-1-1,14-7 0,-15 7-102,0-1 0,1 1 0,0 1-1,0 0 1,0 0 0,0 1 0,15-1-1,-24 5 18,-1 0-1,1 0 0,-1 0 0,0 0 1,0 0-1,0 0 0,0 0 0,0 1 1,0-1-1,0 0 0,-1 0 1,1 0-1,-1 0 0,1 0 0,-1 0 1,0 0-1,-1 2 0,0 7 98,28-10 673,21-9-126,-41 6-766,1 0-1,0 0 0,0 1 1,1 0-1,9 1 0,-16 0 31,0 1 0,0 0 0,1 0 0,-1 0 1,0 0-1,0 1 0,-1-1 0,1 0 0,0 0 0,0 0 0,0 1 0,-1-1 0,1 0 0,-1 1 0,1-1 0,-1 1 0,0-1 1,1 1-1,-1-1 0,0 1 0,0-1 0,0 1 0,0-1 0,0 1 0,0-1 0,-1 3 0,3 14-3533,-2-13-1232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8904,'0'0'11702,"-4"12"-11761,-20 67 89,22-70-9,0-1 1,1 1 0,0 0-1,1 0 1,-1 0 0,2 0-1,-1 0 1,1-1-1,3 10 1,-4-16-12,0-1 1,1 1-1,0-1 0,-1 0 1,1 1-1,0-1 0,-1 0 1,1 0-1,0 1 0,0-1 1,0 0-1,0 0 0,0 0 0,1 0 1,-1 0-1,0 0 0,0-1 1,1 1-1,-1 0 0,0-1 1,1 1-1,2 0 0,-1 0 71,0-1 0,1 1 0,-1-1 0,1 0-1,-1 0 1,1-1 0,-1 1 0,1-1 0,4-1 0,3-2 145,0 0 1,0 0-1,-1-1 1,19-13-1,-7 2-180,0-2 0,-2-1-1,0 0 1,-1-2 0,-1 0 0,28-43-1,-63 95-131,3 0-1,0 2 0,-12 47 0,13-19 163,12-60-71,1 1-1,-1-1 1,1 1-1,0-1 1,-1 1-1,1 0 1,0-1-1,0 1 1,0-1-1,1 1 1,-1-1-1,0 1 1,0 0-1,1-1 1,-1 1-1,1-1 1,0 1-1,-1-1 1,1 1-1,0-1 1,0 0-1,0 1 1,0-1-1,0 0 1,0 0-1,0 0 1,0 0-1,0 0 1,1 0-1,-1 0 1,0 0-1,3 1 1,1-1-126,-1-1 1,0 1-1,1-1 1,-1-1-1,1 1 1,-1 0-1,0-1 1,1 0-1,-1 0 1,8-3-1,-5 1-991,-1-1-1,1 1 1,-1-1-1,0 0 1,0-1-1,5-5 1,21-21-8620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13965,'0'0'3177,"-11"6"191,6-4-2971,-51 27 2491,53-28-2818,0 1 0,1 0 1,-1 0-1,0-1 1,1 1-1,0 1 0,-1-1 1,1 0-1,0 1 1,0-1-1,0 1 0,1-1 1,-1 1-1,1 0 1,-1 0-1,1 0 0,0 0 1,0 0-1,-1 4 1,3-6-100,-1 0 1,0 1-1,1-1 1,-1 0-1,1 0 1,0 0 0,-1 0-1,1 0 1,0 0-1,0 0 1,0 0-1,-1 0 1,1 0 0,0-1-1,0 1 1,0 0-1,0 0 1,1-1-1,-1 1 1,1 0 0,32 14-443,-19-9 54,-6-1 216,46 25-553,-53-29 747,0 1 1,0-1-1,0 0 0,0 1 0,0-1 0,-1 1 1,1 0-1,0 0 0,-1-1 0,1 1 0,-1 0 0,0 0 1,0 0-1,0 1 0,0-1 0,0 0 0,0 0 1,0 1-1,-1-1 0,1 0 0,-1 3 0,0-3 77,-1 0 0,0-1 0,1 1 0,-1 0-1,0-1 1,0 1 0,0 0 0,-1-1 0,1 1-1,0-1 1,0 0 0,-1 1 0,1-1 0,-1 0-1,1 0 1,-1 0 0,0 0 0,1 0-1,-4 1 1,-40 15 1295,34-13-955,0 0-78,7-2-318,0 0 0,1 0 1,-1-1-1,0 1 0,0-1 1,0 0-1,0 0 0,0-1 1,0 1-1,0-1 1,-1 0-1,-6-1 0,17-14-6270,5-1-433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15631,'0'0'5541,"-8"11"-4874,-50 60 817,25-34-1046,2 1 0,-38 61 0,64-79-681,6-19 201,-1-1 1,0 1-1,0-1 1,1 0 0,-1 1-1,0-1 1,1 0-1,-1 1 1,0-1-1,1 0 1,-1 0-1,1 1 1,-1-1 0,0 0-1,1 0 1,-1 0-1,1 0 1,-1 0-1,0 1 1,1-1-1,-1 0 1,1 0 0,-1 0-1,1 0 1,-1 0-1,0 0 1,1 0-1,0 0 1,3-1-315,0 0 0,0 0 0,0 0-1,0-1 1,-1 1 0,1-1 0,0 0 0,3-3 0,9-6-2774,-1-1 0,20-22 0,-1-1-2727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7399,'0'0'8360,"-10"12"-7618,3-4-501,-1 1-1,1 0 1,0 1-1,1-1 1,0 1 0,1 1-1,0-1 1,1 1-1,0 0 1,0 0 0,1 0-1,1 0 1,-2 12-1,3-7-285,1 1-1,0-1 0,1 0 1,1 0-1,0 1 0,1-1 1,1-1-1,7 19 0,-6-20-683,-3-6-1295,-7-26-14457</inkml:trace>
  <inkml:trace contextRef="#ctx0" brushRef="#br0" timeOffset="1">96 247 5285,'0'0'6470,"-54"-61"-4196,39 43-352,4 5-416,1 3-33,5 2 96,5 4 449,13 4-2114,9 0-128,10 6-993,7-2-2082,4-4-2595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10346,'0'0'12011,"53"28"-11723,-18-23-224,1-1-64,-1-2-1121,-5-2-1601,-6 0-1314,-1-4-1858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7527,'0'0'6000,"11"1"-5540,57 6 417,-62-6-706,1 1 0,-1-1 0,0 1 0,0 1 0,0-1 1,0 1-1,-1 0 0,1 0 0,-1 1 0,9 6 1,-13-9-131,0 0 0,0 0 0,0 1 1,0-1-1,0 0 0,0 1 0,0-1 1,-1 0-1,1 1 0,0-1 0,-1 1 1,1-1-1,-1 1 0,0-1 0,1 1 1,-1-1-1,0 1 0,0-1 1,0 1-1,0-1 0,0 1 0,-1 2 1,0-1 69,0 1 1,-1-1 0,1 0 0,-1 0 0,0 0 0,0 0 0,0 0-1,0 0 1,-4 4 0,-5 4 306,0-1-1,-1 0 1,-18 11 0,29-21-404,-19 15 126,13-9-308,0-1 1,-1 0 0,1 0-1,-1-1 1,0 0 0,0 0-1,0 0 1,-11 2 0,18-15-8620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14894,'0'0'7234,"-7"9"-7048,-132 187 145,128-174-564,21-23-1578,26-31-2006,42-73-7701,-55 68 11039,-3-1 4917,-19 37-2036,-12 42 417,0-2-1953,2-1-1,2 2 1,1-1 0,0 68 0,3-104-4104,-5-10 1637,-7-11 331,14 17 1101,-2-4 94,-35-50-320,35 51 707,0-1 0,0 0 0,1 0-1,0 0 1,0-1 0,0 1 0,1 0-1,-1-1 1,0-6 0,6 10-141,0 0 0,0 1 0,0 0 0,0 0 0,0 0 0,0 1 0,0-1 0,8 1 0,3-1-829,13-6-1910,3-3-2050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14157,'0'0'7421,"9"5"-6450,16 5-718,0-2 0,1 0 0,0-2 0,0-1 0,52 4-1,44 9-648,-105-10-879,-12-2-1853,-11 0-4325,-10-2-2023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10954,'0'0'5776,"-3"8"-4649,0-1-939,1 0-1,0 0 1,1 1-1,-1-1 1,2 1 0,-1-1-1,1 10 1,0-13-171,1-1-1,-1 1 1,1-1 0,0 0-1,0 1 1,0-1 0,0 0-1,1 0 1,-1 0 0,1 0 0,0 0-1,0 0 1,0 0 0,0-1-1,1 1 1,-1-1 0,1 1 0,-1-1-1,1 0 1,0 0 0,4 2-1,-5-2-68,8 3-99,-1 1 0,0 0 0,0 0 0,13 14 0,-21-19 159,0 0 1,1 0-1,-1 0 1,0 0 0,0 0-1,0 0 1,-1 1 0,1-1-1,0 0 1,0 1 0,-1-1-1,1 1 1,-1-1 0,1 1-1,-1-1 1,0 1 0,1-1-1,-1 1 1,0-1 0,0 1-1,0-1 1,0 1 0,0-1-1,-1 1 1,1-1 0,0 1-1,-1-1 1,1 1-1,-1-1 1,1 1 0,-1-1-1,0 1 1,0-1 0,0 0-1,1 0 1,-1 1 0,0-1-1,-1 0 1,1 0 0,0 0-1,0 0 1,0 0 0,-3 1-1,-2 2 355,0-1-1,-1 1 0,1-1 1,-1-1-1,0 1 1,0-1-1,0-1 0,0 1 1,0-1-1,0 0 0,0 0 1,-1-1-1,1 0 1,0-1-1,0 1 0,-10-3 1,15 2-472,1 0 0,0 0 0,-1 0 0,1 0 0,0 0 0,-1 0-1,1 0 1,0-1 0,0 1 0,0 0 0,0-1 0,0 1 0,1 0 0,-1-1 0,0 1 0,0-3 0,-4-27-9702,5 17 21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44 5477,'-2'-24'11711,"-6"9"-7265,7 14-4420,-1 0-1,1 1 1,-1-1 0,0 1-1,1-1 1,-1 1 0,1 0 0,-1 0-1,0 0 1,1 0 0,-1 0 0,0 0-1,1 0 1,-1 0 0,1 0-1,-1 1 1,0-1 0,1 1 0,-1-1-1,1 1 1,-1 0 0,1 0 0,0-1-1,-3 3 1,-8 2-25,0 1 0,1 1 1,0 0-1,0 0 0,0 1 0,1 1 0,1-1 1,-12 13-1,21-20-31,0 0-1,0-1 1,-1 1 0,1 0 0,0 0 0,0-1 0,0 1-1,0 0 1,0 0 0,0 0 0,0-1 0,0 1-1,1 0 1,-1 0 0,0-1 0,0 1 0,0 0 0,1-1-1,-1 1 1,1 0 0,-1-1 0,0 1 0,1 0-1,-1-1 1,1 1 0,-1-1 0,1 1 0,0-1 0,-1 1-1,1-1 1,-1 1 0,1-1 0,0 1 0,-1-1-1,1 0 1,0 0 0,0 1 0,-1-1 0,1 0 0,0 0-1,0 0 1,0 0 0,40 12-1325,-36-11 1098,6 2-7,-1 0 0,0 0-1,0 1 1,0 1-1,14 7 1,-23-11 289,0 0 0,0 0 0,1 0 1,-1 0-1,0 0 0,0 0 0,0 0 0,0 0 0,0 0 1,0 0-1,-1 0 0,1 1 0,0-1 0,-1 0 0,1 1 1,0-1-1,-1 0 0,0 1 0,1 2 0,-1-3 86,-1 1 0,1 0 1,-1-1-1,1 1 0,-1 0 0,0-1 0,0 1 0,0-1 0,0 1 0,0-1 0,0 0 1,0 1-1,-1-1 0,1 0 0,0 0 0,-1 0 0,1 0 0,0 0 0,-1 0 0,0 0 1,-1 1-1,-10 5 157,0 1 0,-1-1 0,1-1 0,-1-1 0,-1 0 0,1 0 0,0-2 0,-24 4 1,38-11-4897,9-13-423,11 1-3042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160 209 12716,'0'0'3934,"-9"-1"-2652,4 0-1227,-1 0 0,1 0 0,-1 1 0,1 0 0,0 0 0,-1 1 0,1 0 0,-1-1-1,1 2 1,0-1 0,0 1 0,-1 0 0,1 0 0,1 0 0,-1 0 0,0 1 0,0 0 0,1 0 0,-6 6 0,6-6 21,0 0 0,1 1 0,-1 0 0,1 0-1,0 0 1,0 0 0,0 0 0,1 1 0,0-1-1,-1 1 1,2-1 0,-1 1 0,0 0 0,1 0-1,0 0 1,0 0 0,1 0 0,-1 0 0,1 6-1,1-10-45,-1 1 0,1-1 0,0 0 0,0 1 0,0-1 0,0 0 0,0 1 0,0-1 0,0 0 0,1 0 0,-1 0 0,0 0 0,1 0 0,-1 0 0,1-1 0,-1 1 0,0 0 0,1-1 0,0 1-1,-1-1 1,1 1 0,-1-1 0,1 0 0,0 0 0,-1 0 0,1 0 0,0 0 0,-1 0 0,1 0 0,-1 0 0,3-1 0,6 0 103,-1 0 0,0 0 0,-1-1-1,15-5 1,-8 1-112,0-2 0,-1 0-1,-1-1 1,1 0-1,-1-1 1,-1 0 0,0-1-1,0-1 1,-1 0 0,11-15-1,-13 15-31,-1 0 0,0 0 1,0-1-1,-2 1 0,0-1 0,0-1 0,-1 1 0,-1-1 0,0 0 0,-1 0 0,3-23 0,-6 36 7,0-1 0,1 1 0,-1 0 0,0 0 0,0-1 0,0 1 0,0 0 0,0 0 0,0-1 0,0 1 0,0 0 1,-1 0-1,1 0 0,0-1 0,-1 1 0,1 0 0,-1 0 0,1 0 0,-1 0 0,0 0 0,0 0 0,1 0 0,-1 0 0,0 0 0,0 0 0,0 0 0,0 0 0,0 0 0,0 1 0,0-1 0,0 0 0,0 1 0,0-1 0,0 1 0,0-1 0,-1 1 0,1 0 0,0-1 0,0 1 0,-1 0 0,1 0 0,0 0 0,0 0 0,-1 0 0,1 0 0,0 0 0,0 0 0,-1 1 0,1-1 0,0 0 0,0 1 0,0-1 0,0 1 0,-1 0 0,1-1 0,-1 2 0,-6 1-24,1 1 1,-1 1-1,1-1 0,0 1 1,1 0-1,-1 0 1,-7 9-1,7-6 14,1 1 1,0 0-1,0 0 1,1 1-1,0 0 1,1 0-1,-5 15 0,8-22 9,0-1-1,0 1 0,0-1 1,1 1-1,-1-1 0,1 1 0,0 0 1,-1-1-1,1 1 0,0-1 1,1 1-1,-1 0 0,0-1 0,1 1 1,0-1-1,-1 1 0,1-1 0,0 1 1,0-1-1,0 0 0,1 1 1,-1-1-1,0 0 0,1 0 0,0 0 1,-1 0-1,1 0 0,0 0 0,0 0 1,0-1-1,0 1 0,1-1 1,-1 1-1,0-1 0,0 0 0,4 1 1,56 9 31,-54-11-206,1 0-1,-1 1 0,0 1 0,1 0 0,-1 0 0,0 0 0,0 1 0,13 6 0,-20-8 165,0 0 0,1 0 1,-1 1-1,0-1 0,0 0 0,1 1 0,-1-1 0,0 1 0,0-1 1,-1 1-1,1-1 0,0 1 0,-1 0 0,1-1 0,0 1 0,-1 0 1,0 0-1,1-1 0,-1 1 0,0 0 0,0 0 0,0-1 0,0 1 0,-1 0 1,1 0-1,-1 2 0,-19 49 420,12-36-161,8-17-258,0 1-1,1-1 1,-1 0 0,1 0-1,-1 0 1,1 0 0,-1 1-1,0-1 1,1 0 0,-1 0-1,1 0 1,-1 0 0,1 0-1,-1 0 1,1 0 0,-1 0-1,1 0 1,-1-1 0,0 1-1,1 0 1,-1 0-1,1 0 1,-1 0 0,1-1-1,-1 1 1,0 0 0,1-1-1,-1 1 1,0 0 0,1 0-1,-1-1 1,0 1 0,1-1-1,18-10-1966,2-7-2315,-1-4-2098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79 261 8296,'0'0'1649,"-8"7"332,2-3-1682,-35 32 1762,39-34-1845,0 0 0,0 0 1,0 0-1,0 0 0,0 1 1,1-1-1,-1 0 0,1 1 1,0-1-1,0 1 0,0 0 1,0-1-1,0 1 0,0 0 1,1 0-1,-1-1 0,1 1 1,0 4-1,3-6-148,-1 0-1,1 0 1,-1 0-1,1-1 1,0 1-1,0-1 1,-1 0-1,1 0 1,0 0-1,0 0 0,0 0 1,-1 0-1,6-2 1,-3 0-49,-1 0 0,0-1-1,1 1 1,-1-1 0,0 0 0,0 0 0,0-1-1,-1 1 1,1-1 0,-1 1 0,0-1 0,0 0 0,0-1-1,-1 1 1,1 0 0,-1-1 0,0 1 0,0-1-1,-1 0 1,3-8 0,-4 13-12,0-1 1,-1 0-1,1 1 1,0-1-1,0 0 0,0 1 1,-1-1-1,1 1 1,0-1-1,-1 0 0,1 1 1,0-1-1,-1 1 1,1-1-1,-1 1 1,1-1-1,-1 1 0,1-1 1,-1 1-1,1 0 1,-1-1-1,0 1 0,1 0 1,-1-1-1,1 1 1,-1 0-1,0 0 0,1 0 1,-1-1-1,0 1 1,0 0-1,-25-1-4,21 1-13,32-20 746,-3 2-705,0-1 0,-2-1-1,-1-1 1,0-1 0,-1 0-1,-2-2 1,21-33 0,-26 28-16,-11 20-59,-11 19-210,-4 9 342,2 1 1,0-1-1,1 2 1,1 0-1,1 0 1,1 0-1,1 1 1,0 0-1,2 0 1,1 1-1,1-1 0,0 1 1,3 22-1,-1-42-64,1 0-1,0-1 0,0 1 1,0-1-1,0 1 0,0-1 1,0 0-1,1 1 0,-1-1 1,1 0-1,0 0 0,-1 0 0,1 0 1,0 0-1,0-1 0,0 1 1,1 0-1,2 1 0,-4-2-1,0-1 0,0 1 0,0-1 0,0 0 0,0 1 0,0-1 0,0 0 0,0 0-1,0 1 1,0-1 0,0 0 0,0 0 0,0 0 0,0 0 0,0 0 0,0-1 0,0 1 0,0 0-1,0 0 1,0-1 0,0 1 0,0 0 0,0-1 0,-1 1 0,1-1 0,0 1 0,0-1 0,0 0-1,0 1 1,-1-1 0,1 0 0,0 0 0,-1 1 0,1-1 0,0 0 0,-1 0 0,1 0 0,-1 0-1,0 0 1,1 0 0,-1 0 0,0 0 0,1 0 0,-1 0 0,0 0 0,0 0 0,0 0 0,0-1-1,3-9 18,-1 0-1,-1 0 1,0 0-1,-1 0 1,0 0-1,-2-21 0,1 29-59,1 0-1,-1 1 0,0-1 0,1 0 1,-1 1-1,0-1 0,-1 1 0,1 0 1,0-1-1,-1 1 0,1 0 1,-1 0-1,0-1 0,0 1 0,0 1 1,0-1-1,0 0 0,0 0 0,0 1 1,0-1-1,-1 1 0,1 0 0,-1 0 1,1 0-1,-1 0 0,1 0 0,-1 0 1,0 1-1,1-1 0,-1 1 1,0 0-1,-5 0 0,-21 5-88,28-5 107,1 0 1,-1 0-1,1 0 1,-1 0-1,1 1 1,-1-1-1,1 0 1,-1 0-1,1 0 0,-1 1 1,1-1-1,-1 0 1,1 1-1,0-1 1,-1 0-1,1 1 1,-1-1-1,1 0 0,0 1 1,-1-1-1,1 1 1,0-1-1,0 1 1,-1-1-1,1 1 1,0-1-1,0 1 0,0-1 1,0 1-1,-1-1 1,1 1-1,0-1 1,0 1-1,0-1 1,0 1-1,0-1 0,0 1 1,0-1-1,1 1 1,-1-1-1,0 1 1,0-1-1,0 1 1,0-1-1,1 1 0,-1-1 1,0 1-1,1-1 1,-1 1-1,0-1 1,1 1-1,0-1 1,3 3 24,1-2 1,0 1 0,0 0 0,0-1 0,0 0 0,0 0 0,0-1 0,0 1 0,1-1-1,-1 0 1,0-1 0,10-1 0,-8 1 5,3 0-9,1-1 0,-1 0-1,1-1 1,-1 0 0,0-1 0,0 0-1,-1 0 1,1-1 0,-1-1 0,0 1-1,12-11 1,-4 2 8,-1 0-1,-1-1 1,0-1-1,20-28 1,-18 13-39,-17 31 7,1-1 1,-1 1 0,0-1-1,0 1 1,0-1-1,0 1 1,1-1 0,-1 1-1,0-1 1,0 1-1,0 0 1,0-1 0,0 1-1,0-1 1,0 1-1,0-1 1,-1 1 0,1-1-1,0 1 1,0-1-1,0 1 1,0-1 0,-1 1-1,1 0 1,0-1-1,0 1 1,-1-1 0,1 1-1,0 0 1,-1-1-1,1 1 1,0 0 0,-1-1-1,1 1 1,-1 0-1,1 0 1,0-1 0,-1 1-1,1 0 1,-1 0-1,1 0 1,-1 0 0,1 0-1,-1 0 1,1-1-1,-1 1 1,1 0 0,-1 0-1,1 0 1,-1 0-1,1 1 1,0-1 0,-1 0-1,1 0 1,-1 0-1,1 0 1,-1 0 0,1 1-1,-1-1 1,1 0-1,0 0 1,-1 1 0,0 0-1,-5 1-5,1 0-1,-1 1 1,0 0-1,1 0 0,0 1 1,0-1-1,0 1 1,0 0-1,1 1 1,-1-1-1,1 1 1,0 0-1,0 0 0,1 0 1,0 0-1,0 1 1,-4 9-1,1-3 12,1-1 0,1 2 0,0-1 0,0 0 1,2 1-1,-1 0 0,0 22 0,3-33 2,0 0 0,-1 1 1,1-1-1,0 0 0,1 1 0,-1-1 1,0 0-1,1 0 0,-1 1 1,1-1-1,0 0 0,0 0 1,0 0-1,0 0 0,0 0 0,0 0 1,0 0-1,1 0 0,-1 0 1,1-1-1,-1 1 0,1 0 1,0-1-1,0 0 0,-1 1 0,1-1 1,0 0-1,0 0 0,0 0 1,1 0-1,-1 0 0,0 0 0,0-1 1,0 1-1,1-1 0,2 1 1,3-1 32,-1 0 0,1-1 1,0 0-1,-1 0 1,0-1-1,1 0 0,-1 0 1,0-1-1,13-6 0,3 98-137,-18-70 67,-1 0 0,0 0 0,-2 0 0,0 1 0,-1-1 0,-1 1-1,-1-1 1,0 1 0,-2-1 0,0 0 0,-1 0 0,-13 35 0,13-44 47,-23 49 315,26-56-278,-1-1 0,0 1-1,0 0 1,0-1-1,0 0 1,0 1-1,0-1 1,0 0-1,-1 0 1,1 0-1,-1 0 1,0-1-1,1 1 1,-1-1 0,0 1-1,0-1 1,-4 1-1,6-3 6,0 1-1,0-1 1,1 1 0,-1-1-1,0 0 1,1 1 0,-1-1-1,1 0 1,-1 0 0,1 1-1,-1-1 1,1 0 0,-1 0-1,1 0 1,0 0 0,-1 0-1,1 0 1,0 0 0,0 1-1,0-1 1,0 0 0,0 0-1,0 0 1,0 0 0,0 0-1,0 0 1,0-1 0,0-42 49,1 32-41,-1-7-60,0 1 1,2 0-1,0 0 0,1-1 1,1 2-1,1-1 1,1 0-1,0 1 0,1 0 1,14-25-1,-19 39-88,0 1 1,0-1-1,1 0 0,-1 1 0,1 0 1,0 0-1,-1 0 0,1 0 1,0 0-1,6-2 0,18-7-3548,-22 10 2705,16-6-5169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10410,'0'4'2466,"0"-1"449,5-2-1378,14 4-127,11 0 127,7-1-576,8 0-512,2-1-321,-4-2-96,0-1-353,-10 0-1024,-5 0-1410,-13-5-1024,-5-8-2051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2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9993,'0'0'3828,"11"0"-3065,19 4-472,0 1-1,-1 1 1,1 1-1,-2 2 1,1 1-1,-1 1 0,-1 2 1,0 0-1,40 29 1,-64-41-281,-1 0 0,0 1 0,0 0 0,1-1 0,-1 1 0,0 0 0,-1 0 0,1 0 0,0 1 0,-1-1 0,1 0 0,-1 1 0,1-1 0,-1 1 0,0-1 0,0 1 0,0-1 0,-1 1 0,1 0 0,-1-1 0,1 1 0,-1 0 0,0 3 0,-1-1 66,0-1 0,-1 1 0,1-1 1,-1 0-1,0 1 0,0-1 1,-1 0-1,1 0 0,-1-1 0,0 1 1,0 0-1,0-1 0,-4 4 0,-14 13-63,-56 56 1237,25-29-5043,45-43-4529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3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7751,'0'0'11900,"9"0"-11222,427-10 2095,-130 0-2722,171-8-890,-461 19 167,4 0-1422,-9-4-4909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3:3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 10890,'0'0'5712,"-8"-4"-4532,4 2-1006,-20-8 221,24 10-381,-1 0 0,1 0 0,-1 0-1,1 0 1,-1 0 0,1 0-1,-1 0 1,1 0 0,-1 1-1,1-1 1,-1 0 0,1 0-1,-1 0 1,1 1 0,0-1-1,-1 0 1,1 1 0,-1-1 0,1 0-1,0 1 1,-1-1 0,1 0-1,0 1 1,0-1 0,-1 0-1,1 1 1,0-1 0,0 1-1,-1-1 1,1 1 0,0-1 0,0 1-1,0-1 1,0 1 0,0-1-1,0 1 1,0-1 0,0 1-1,0-1 1,0 1 0,0-1-1,0 1 1,0-1 0,0 0 0,0 1-1,1-1 1,-1 1 0,0-1-1,0 1 1,0-1 0,1 1-1,0 2 51,0 0-1,0-1 0,1 1 0,-1-1 0,1 1 0,-1-1 1,1 0-1,0 0 0,0 0 0,0 0 0,0 0 0,0 0 1,0 0-1,1 0 0,-1-1 0,0 1 0,4 0 0,48 21 688,-48-21-679,83 24 59,1-5 1,144 17-1,-68-13-349,-163-25 215,-1 0-1,1 1 1,-1-1 0,0 1 0,1 0 0,-1 0-1,0 0 1,1 0 0,-1 0 0,0 0 0,0 0-1,0 1 1,0-1 0,0 1 0,0 0 0,-1-1-1,4 5 1,-5-5 3,1 1 0,-1-1 0,1 1-1,-1 0 1,0-1 0,1 1 0,-1 0-1,0-1 1,0 1 0,0 0 0,-1-1-1,1 1 1,0 0 0,-1-1 0,1 1-1,0-1 1,-1 1 0,0 0 0,1-1 0,-1 1-1,0-1 1,0 0 0,0 1 0,0-1-1,0 0 1,0 1 0,-2 0 0,-19 19 185,-1-1-1,-1 0 1,-1-2 0,0-1 0,-50 24 0,21-10 350,36-21-365,-250 158 1886,223-130-1890,43-37-245,0 0 1,1 1 0,0-1 0,-1 0 0,1 1 0,0-1 0,-1 1-1,1 0 1,0-1 0,0 1 0,0 0 0,0-1 0,1 1-1,-1 0 1,0 0 0,1 0 0,0 0 0,-1 0 0,1 0-1,0 0 1,0 0 0,0 0 0,0 0 0,1 3 0,0-4-312,1 0 1,-1 0 0,1 0 0,-1 0 0,1 0-1,0-1 1,0 1 0,-1-1 0,1 1-1,0-1 1,0 0 0,-1 0 0,1 0 0,0 0-1,0 0 1,0 0 0,-1 0 0,1-1 0,0 1-1,0-1 1,2 0 0,30-11-9621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7815,'0'0'14526,"-9"1"-14264,6-1-242,1 0 0,0 0 0,-1 0 1,1 1-1,-1-1 0,1 1 0,0 0 1,-1-1-1,1 1 0,0 0 0,0 0 1,0 1-1,0-1 0,-4 3 0,4-1 13,0 0 0,0 1 0,0-1 0,0 1 0,0-1 0,1 1 0,0 0 0,0 0 0,0 0 0,0 0 0,0 5 0,-3 6-128,2 1 1,0-1-1,1 0 0,1 0 0,0 1 1,1-1-1,3 18 0,-3-32-58,-1 1-1,1-1 1,0 0 0,0 1 0,0-1-1,0 0 1,0 0 0,0 0 0,0 0 0,1 0-1,-1 0 1,0 0 0,1 0 0,-1 0-1,0-1 1,1 1 0,-1-1 0,1 1-1,-1-1 1,1 1 0,-1-1 0,1 0-1,-1 0 1,1 0 0,0 0 0,-1 0-1,1 0 1,-1 0 0,1 0 0,-1 0-1,1-1 1,-1 1 0,1-1 0,-1 1-1,3-2 1,3 0-752,0-1 0,0 0 0,0 0 0,-1-1 1,1 0-1,6-5 0,17-17-5015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8808,'0'0'13325,"-32"38"-13325,32-13 0,0-2 0,17-4-288,2-8-1794,3-11-2883,2-3-7975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10730,'0'0'9865,"55"23"-8904,-10-22-544,0-1-321,14 0-32,-8 0-577,-2 0-2465,-6-4-3589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32 13229,'-20'9'2054,"5"-1"2616,37-1-3248,54 9-669,-57-11-1627,0-1-1,1 0 0,-1-1 0,38 0 0,-51-4 176,1 0 1,-1 0-1,1 0 0,-1-1 1,1 0-1,-1 0 0,0 0 1,0-1-1,0 0 0,0 0 0,-1-1 1,1 1-1,-1-1 0,0-1 1,0 1-1,0-1 0,-1 1 1,8-12-1,5-9-2787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68 801,'0'0'2370,"3"-9"-144,9-28 326,-12 36-2418,0 0 0,0 0-1,0 0 1,0 0 0,0 1 0,0-1 0,0 0-1,1 0 1,-1 0 0,0 0 0,1 0 0,-1 1 0,1-1-1,-1 0 1,1 0 0,-1 1 0,1-1 0,-1 0-1,1 1 1,0-1 0,0 0 0,-1 1 0,1-1 0,0 1-1,0-1 1,-1 1 0,1 0 0,0-1 0,0 1 0,0 0-1,0 0 1,0-1 0,-1 1 0,1 0 0,0 0-1,0 0 1,0 0 0,0 0 0,0 0 0,0 0 0,0 0-1,0 1 1,-1-1 0,1 0 0,0 1 0,0-1 0,0 0-1,0 1 1,-1-1 0,1 1 0,0-1 0,0 1-1,0 0 1,2 2 45,0 0 0,0 0 0,0 0-1,0 0 1,-1 1 0,1-1-1,-1 1 1,3 5 0,-3-3-44,-1-1 0,0 1-1,0 0 1,0-1 0,0 1 0,-1 0 0,0-1-1,0 1 1,-1 0 0,1-1 0,-1 1 0,-1-1 0,1 1-1,-1-1 1,0 1 0,0-1 0,0 0 0,-1 0 0,1 0-1,-7 7 1,-6 10 516,-2-2-1,-1 0 1,-27 23-1,-11 14-323,49-50-646,-1 2 205,5-2-8432,5-18-3482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6406,'0'0'14659,"1"5"-14798,1 14 144,0 0-1,-2 0 1,-1 20-1,-1-24 13,1 0-1,1 0 1,1 0-1,0 0 1,1-1-1,0 1 0,9 27 1,1-29-2413,-12-12 2290,0-1 0,0 0 0,0 1 0,1-1 0,-1 0 0,0 0 0,0 1 0,0-1 0,0 0 0,1 1 0,-1-1 0,0 0 0,0 0 0,1 0 0,-1 1 0,0-1 0,0 0 0,1 0 0,-1 0 0,0 0 0,1 1 0,-1-1-1,0 0 1,0 0 0,1 0 0,-1 0 0,0 0 0,1 0 0,-1 0 0,0 0 0,1 0 0,-1 0 0,0 0 0,1 0 0,-1 0 0,0 0 0,1 0 0,-1 0 0,0 0 0,1-1 0,-1 1 0,0-8-4384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10186,'0'0'13132,"80"-50"-12812,-33 47-95,0 2-161,-3 1-64,1 0 32,-13 0-737,-4 0-961,-11 6-864,-10 2-1410,-7-4-1249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12460,'0'0'8456,"79"-12"-7976,-48 5-352,9 2-128,-3 3-1057,-5-1-2050,-8-1-1121,-9-1-2466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3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42 11211,'0'0'7036,"-3"10"-6444,0 1-491,1 1-1,0-1 1,0 0-1,1 1 0,1-1 1,0 0-1,0 1 1,1-1-1,0 1 1,6 20-1,-6-31-48,-1-1 0,0 0 0,0 1 0,0-1-1,0 0 1,0 1 0,1-1 0,-1 0 0,0 1-1,0-1 1,1 0 0,-1 1 0,0-1 0,0 0 0,1 0-1,-1 1 1,0-1 0,1 0 0,-1 0 0,0 0 0,1 0-1,-1 1 1,0-1 0,1 0 0,-1 0 0,0 0-1,1 0 1,-1 0 0,1 0 0,-1 0 0,0 0 0,1 0-1,-1 0 1,0 0 0,1 0 0,-1 0 0,1 0 0,-1 0-1,0-1 1,1 1 0,-1 0 0,0 0 0,1 0-1,-1-1 1,0 1 0,0 0 0,1 0 0,-1 0 0,0-1-1,0 1 1,1 0 0,-1-1 0,0 1 0,0 0 0,1-1-1,-1 1 1,0 0 0,0-1 0,0 1 0,0 0 0,0-1-1,0 1 1,0 0 0,0-1 0,0 1 0,0-1-1,0 1 1,11-26 706,-5 3-687,-2 0 0,3-44 0,-7 69-74,0-1-1,0 1 0,0 0 1,0 0-1,1 0 1,-1 0-1,0 0 0,1 0 1,0-1-1,-1 1 1,1 0-1,0 0 0,0-1 1,0 1-1,0-1 1,0 1-1,0-1 1,1 1-1,-1-1 0,0 0 1,1 1-1,-1-1 1,1 0-1,2 1 0,-1 0 9,1-1 0,0 1 0,0-1 0,0 0 0,0 0 0,1-1 0,-1 1 0,0-1 0,0 0 0,8-1 0,-1 0 13,-1-1 0,0 0 0,0-1 1,0 0-1,0 0 0,0-1 0,0 0 0,16-11 0,8-13 32,-32 26-37,0 0-1,0 0 1,0 0-1,-1 0 0,1 0 1,-1 0-1,1 0 1,-1 0-1,0-1 1,0 1-1,0-1 1,0 1-1,1-6 0,-2 8-11,0 0-1,0-1 0,-1 1 0,1 0 0,0-1 0,0 1 0,-1 0 0,1 0 0,0 0 1,0-1-1,-1 1 0,1 0 0,0 0 0,-1 0 0,1-1 0,0 1 0,-1 0 0,1 0 0,0 0 1,-1 0-1,1 0 0,0 0 0,-1 0 0,1 0 0,-1 0 0,1 0 0,0 0 0,-1 0 1,1 0-1,0 0 0,-1 0 0,1 0 0,0 0 0,-1 1 0,1-1 0,0 0 0,-1 0 0,1 0 1,0 0-1,-1 1 0,1-1 0,-1 1 0,-15 8-101,13-5 92,-1 0 0,2 0 0,-1 1 0,0-1 0,1 1-1,0-1 1,0 1 0,0 0 0,0 0 0,1 0 0,0 0 0,0 0-1,0 0 1,1 0 0,-1 0 0,1 0 0,1 0 0,-1 0-1,1 0 1,1 7 0,-1-10 12,1-1 0,-1 1-1,1-1 1,-1 1 0,1-1-1,0 0 1,-1 0 0,1 0-1,0 0 1,0 0 0,0 0-1,0 0 1,0-1 0,0 1-1,0-1 1,0 1 0,0-1-1,0 0 1,0 0 0,0 0-1,0 0 1,3 0 0,2 0 25,0-1 0,0 1 0,0-1 0,0-1 0,11-2 0,-8-1-5,1 0 1,-1 0-1,0-1 1,0 0 0,-1 0-1,0-1 1,0-1-1,-1 0 1,1 0 0,-2 0-1,12-16 1,-19 24-23,0 0 0,-1 1 0,1-1 0,0 0 0,0 0 0,0 0 0,0 0-1,0 0 1,-1 0 0,1 0 0,0 0 0,0 0 0,0 0 0,0 0 0,-1 0 0,1 0 0,0 0 0,0 0 0,0 0 0,-1 0 0,1 0 0,0 0 0,0 0 0,0 0 0,0 0 0,-1 0 0,1 0 0,0 0 0,0 0 0,0 0 0,0-1 0,0 1 0,-1 0 0,1 0 0,0 0 0,0 0 0,0 0 0,0 0 0,0-1 0,0 1 0,-1 0 0,1 0 0,0 0 0,0 0 0,0-1 0,0 1 0,0 0 0,0 0 0,0 0 0,0 0 0,0-1 0,0 1 0,0 0 0,0 0-1,0 0 1,0 0 0,0-1 0,0 1 0,0 0 0,0 0 0,0-1 0,-15 9-88,11-4 78,1-1 0,-1 0 0,0 1-1,1 0 1,0 0 0,-1 0 0,2 0 0,-1 0 0,0 1-1,1-1 1,0 1 0,0-1 0,0 1 0,1 0 0,-1 0 0,1 0-1,0 0 1,1 0 0,-1 0 0,1 10 0,2-13 1,0 0-1,-1-1 1,1 1 0,0-1-1,-1 0 1,1 0 0,0 1 0,0-1-1,0 0 1,0-1 0,0 1 0,1 0-1,-1 0 1,0-1 0,0 0 0,0 1-1,1-1 1,-1 0 0,0 0-1,0 0 1,4-1 0,2 1-887,0 0 0,-1 0 0,1-1 0,-1 0 0,12-3 0,0-9-4395,-5-4-2515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15310,'0'0'9161,"1"9"-9529,21 69-3823,-19-70 3355,0-1 0,0 0 0,0 0-1,1 0 1,0 0 0,0-1 0,1 1 0,0-1-1,0 0 1,6 5 0,-11-11 703,1 1-1,0-1 1,-1 0-1,1 0 1,0 1-1,-1-1 1,1 0-1,0 0 1,-1 0-1,1 1 1,0-1-1,0 0 1,-1 0-1,1 0 1,0 0-1,0 0 1,-1-1-1,1 1 1,0 0-1,-1 0 1,1 0-1,0-1 1,-1 1-1,1 0 1,0-1-1,-1 1 1,1 0-1,0-1 1,-1 1-1,1-1 1,-1 1-1,2-2 1,14-23 3954,-10 8 2198,-17 37-3831,6-7-2058,1 0 0,0 0 0,0 1-1,2-1 1,-1 1 0,2 0 0,0-1-1,0 1 1,2 0 0,0 0 0,0-1 0,4 16-1,-5-27-103,0-1-1,1 1 0,-1 0 1,1 0-1,0-1 1,-1 1-1,1 0 0,0-1 1,0 1-1,0-1 0,0 1 1,0-1-1,0 1 0,1-1 1,-1 0-1,0 1 1,1-1-1,-1 0 0,1 0 1,-1 0-1,1 0 0,0-1 1,-1 1-1,1 0 1,0-1-1,-1 1 0,1-1 1,0 1-1,0-1 0,0 0 1,-1 0-1,4 0 1,3-1 126,-1-1 1,0 0 0,0 0-1,-1-1 1,1 0 0,10-7-1,15-5 1476,-32 15-1622,1 0 0,-1 0 0,0 0 0,1 1-1,-1-1 1,0 0 0,0 0 0,1 0 0,-1 0 0,0 0-1,0 0 1,1 0 0,-1 0 0,0 0 0,0 1 0,1-1-1,-1 0 1,0 0 0,0 0 0,0 0 0,1 1 0,-1-1 0,0 0-1,0 0 1,0 1 0,0-1 0,0 0 0,1 0 0,-1 1-1,0-1 1,0 0 0,0 0 0,0 1 0,0-1 0,0 0-1,0 0 1,0 1 0,0-1 0,0 0 0,0 1 0,0-1-1,0 0 1,0 0 0,0 1 0,0-1 0,-1 0 0,1 0-1,0 1 1,0-1 0,0 0 0,0 0 0,0 0 0,0 1-1,-1-1 1,1 0 0,0 0 0,-1 1 0,-9 24 93,6-14-302,4-10-95,1 1 0,-1-1-1,1 0 1,-1 0 0,1 0-1,0 0 1,0 0 0,-1 0-1,1 0 1,0 0 0,0 0 0,0-1-1,0 1 1,0 0 0,0 0-1,0-1 1,0 1 0,0-1-1,0 1 1,0-1 0,1 1 0,-1-1-1,0 0 1,0 0 0,0 1-1,1-1 1,-1 0 0,0 0-1,0 0 1,1 0 0,1-1 0,-3 1 95,15 1-4745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22 6822,'0'0'12935,"-10"-4"-12235,-31-10-284,40 14-408,-1 0 0,1 0 0,0 0 0,0 0-1,0 0 1,0 1 0,0-1 0,0 0 0,0 1 0,0-1 0,0 1 0,0-1 0,0 1-1,1-1 1,-1 1 0,0 0 0,0-1 0,0 1 0,1 0 0,-1 0 0,0 0-1,1 0 1,-1-1 0,1 1 0,-1 0 0,1 0 0,-1 0 0,1 0 0,0 0 0,-1 0-1,1 0 1,0 0 0,0 1 0,0-1 0,0 0 0,0 0 0,0 0 0,0 2-1,0-1 1,0 0 0,-1 0-1,1 0 1,0 0-1,1-1 1,-1 1 0,0 0-1,0 0 1,1 0-1,-1 0 1,1 0-1,0-1 1,-1 1 0,1 0-1,0 0 1,0-1-1,0 1 1,0-1 0,3 4-1,3-3 12,1-1 0,-1 0 0,0 0 0,1 0 0,-1-1 0,0 0 0,1-1 0,-1 1 0,0-1 0,1-1 0,-1 1 1,0-1-1,0-1 0,10-4 0,21-4 42,-38 11-63,1 0 0,-1 1-1,1-1 1,-1 1 0,0-1-1,1 1 1,-1-1 0,0 1 0,1-1-1,-1 1 1,0-1 0,0 1-1,0-1 1,0 1 0,1-1 0,-1 1-1,0 0 1,0-1 0,0 1 0,0-1-1,0 1 1,0-1 0,0 1-1,0 0 1,-1-1 0,1 1 0,0-1-1,0 1 1,0-1 0,-1 1-1,1 0 1,-4 17 6,8-17-169,0 0 0,-1 0 0,1 0 0,0-1 0,0 1 0,0-1 0,1 0 0,-1-1 0,7 0 0,7-4-1924,0-1 1,0 0-1,0-1 0,-1-1 0,0-1 0,28-19 0,-19 10-3249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90 147 4901,'0'0'228,"0"-1"0,0 1 1,0 0-1,0-1 1,0 1-1,0 0 1,0-1-1,0 1 0,0-1 1,0 1-1,0 0 1,-1-1-1,1 1 0,0 0 1,0-1-1,0 1 1,0 0-1,0-1 1,-1 1-1,1 0 0,0-1 1,0 1-1,-1 0 1,1 0-1,0-1 0,-1 1 1,1 0-1,0 0 1,0 0-1,-1-1 1,1 1-1,0 0 0,-1 0 1,1 0-1,-1 0 1,1 0-1,-1 0 0,-17 5 2771,-19 21-1806,35-24-500,0 0-563,0-1 21,0 0 1,1 0-1,-1 0 1,0 1-1,1-1 1,0 0-1,-1 1 1,1-1-1,0 1 1,0 0-1,-1-1 1,2 1-1,-1 0 1,0 0-1,0 0 1,0-1-1,0 4 1,5-4-73,0-1 0,0 0 1,1 0-1,-1 0 1,0 0-1,0 0 0,8-2 1,1-3-47,1 0 1,-1 0 0,0-1-1,0-1 1,0 0 0,19-15-1,67-62-37,-84 70 2,28-31-377,-71 70-89,13-11 426,0 0 0,-24 31 0,35-41 69,1 1 1,1-1-1,-1 1 1,0-1-1,1 1 1,0 0-1,0 0 0,1 0 1,-1 0-1,1 0 1,0 0-1,1 1 1,-1-1-1,1 0 0,0 1 1,1 7-1,0-11-22,0-1 0,0 1 0,0 0 0,0 0 0,1-1 0,-1 1 0,0 0 0,1-1 0,-1 0 0,1 1 0,0-1 0,-1 0 0,1 0 0,0 0 0,0 0-1,0 0 1,0 0 0,0 0 0,0-1 0,0 1 0,0-1 0,0 1 0,0-1 0,0 0 0,0 0 0,0 0 0,4-1 0,61-2 70,-66 3-75,17-3-26,1-2 1,-1 0-1,0-1 1,0 0-1,-1-2 1,1 0-1,-2-1 1,27-18-1,-31 12 179,-23 10 161,8 5-273,0 0 0,-1 0 0,1 1 0,-1-1 0,1 1 0,0 0 0,-1 0 0,1 0 0,0 0 0,-3 2 0,1 0 2,1 1-1,0 0 0,-1-1 0,2 1 0,-1 1 0,0-1 0,1 1 1,0-1-1,0 1 0,0 0 0,1 0 0,0 0 0,-1 0 0,2 0 1,-1 1-1,1-1 0,0 1 0,-1 5 0,2-8-23,0 0-1,0 0 1,0 0 0,0 0 0,1 0-1,-1 0 1,1 0 0,0 0-1,0 0 1,0-1 0,0 1-1,0 0 1,1-1 0,-1 1-1,1-1 1,-1 1 0,1-1-1,0 0 1,0 1 0,0-1 0,1 0-1,-1-1 1,0 1 0,1 0-1,-1-1 1,1 1 0,0-1-1,-1 0 1,1 1 0,0-1-1,0-1 1,0 1 0,-1 0-1,1-1 1,4 1 0,0 0-553,0 0 0,1-1 0,-1 0 0,0 0 1,1-1-1,8-1 0,19-10-6555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10730,'0'0'9481,"-51"9"-7335,51-5-1249,17-1-801,11 3 256,8 1-127,12-1-97,5-3-160,3-1-1666,-4-2-1921,-2-3-1923,-5-13-4067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11275,'0'0'7249,"11"2"-5679,-8-1-1465,7 1 196,0 0 0,0 1-1,-1 0 1,1 0 0,15 9-1,-22-10-269,0 0-1,-1-1 0,1 1 1,-1 1-1,1-1 0,-1 0 1,0 0-1,0 1 0,0-1 0,0 1 1,0 0-1,-1 0 0,1-1 1,-1 1-1,0 0 0,0 0 1,0 1-1,0-1 0,0 0 0,-1 0 1,1 0-1,-1 0 0,0 1 1,0-1-1,0 0 0,-1 3 1,-1 2 30,0 0 1,0 0-1,-1 0 1,0-1-1,0 1 1,-1-1 0,0 0-1,0 0 1,0 0-1,-12 12 1,-7 7-66,-33 27 0,30-30-318,-25 25-4312,33-35-1089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 10570,'0'0'9273,"12"-1"-9033,6 1-215,1 1-1,-1 0 1,1 1 0,-1 2-1,0 0 1,0 0-1,0 2 1,-1 0 0,1 1-1,-2 1 1,1 0 0,18 14-1,-34-21-3,1 0 0,-1 0 0,1 1 0,-1-1 0,0 1 0,1-1 0,-1 1-1,0-1 1,0 1 0,0 0 0,-1-1 0,1 1 0,0 0 0,-1 0 0,1 0 0,-1 0-1,1-1 1,-1 1 0,0 0 0,0 0 0,0 0 0,0 0 0,0 0 0,0 0 0,0 0-1,-1 0 1,1 0 0,-1-1 0,1 1 0,-1 0 0,0 0 0,0-1 0,0 1-1,0 0 1,0-1 0,0 1 0,0-1 0,-1 1 0,-1 1 0,-6 7 214,-1-1 1,0 0 0,-1 0-1,-16 10 1,17-12-136,-67 50 365,2-1-1026,24-23-4617,35-25-5146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14350,'0'0'3656,"16"0"-2753,286 12 1612,-145-2-3847,228-16-1,-350 2-1461,-1-1 1,59-16-1,-52 5-2459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4:4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13325,'0'0'4473,"8"-2"-4281,2 0-141,1 1 0,-1 0 0,1 1 0,0 0 0,-1 0 0,1 1 0,-1 1 0,1 0 0,-1 0 0,1 1 0,10 5 0,-9-4 2,0 1 0,0 0 0,0 1 0,-1 0 0,0 1 0,0 0 0,-1 1 1,0 0-1,15 16 0,-22-20-49,0 0-1,0 0 1,-1 0 0,1 0 0,-1 0 0,0 0-1,0 0 1,-1 1 0,1-1 0,-1 1 0,0 0-1,0-1 1,-1 1 0,1 0 0,-1-1 0,-1 9-1,0-5 16,-1 1 0,0-1 0,0 0 0,-1 0-1,0-1 1,0 1 0,-1-1 0,-8 13-1,-6 6 107,-2-2-1,-1 0 1,-44 37-1,-17 18 901,-22 19-3000,79-80-3182,7-11-4788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6118,'0'2'54,"0"-1"0,1 0 1,-1 0-1,0 1 0,1-1 1,0 0-1,-1 0 0,1 0 1,0 0-1,-1 0 0,1 0 1,0 0-1,0 0 0,0 0 1,0 0-1,0 0 0,0 0 1,0-1-1,0 1 0,0 0 1,0-1-1,1 1 0,-1-1 1,0 1-1,0-1 1,2 1-1,40 8 492,-34-7-333,96 10 609,1-4-1,132-6 1,-85-3-447,201 0 130,286 8 2471,-632-7-2925,-5-1-41,-1 1 1,1 0-1,0 0 1,0 0-1,0 0 1,0 1-1,0-1 1,0 1-1,0-1 1,0 1-1,0 0 1,-1 0-1,1 1 0,0-1 1,4 3-1,-7-3-47,-1 0-1,1 0 1,-1 0-1,1-1 1,-1 1-1,1 0 1,-1-1-1,0 1 1,1 0-1,-1-1 1,0 1-1,1-1 1,-1 1-1,0-1 1,0 1-1,1-1 1,-1 0-1,0 1 1,0-1-1,0 0 1,0 1-1,0-1 1,1 0-1,-1 0 1,0 0-1,0 0 1,0 0-1,0 0 1,-1-1-1,-33 4-1661,-13-3-2384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49:3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3876,'0'0'544,"9"2"273,75 8 442,0-3 0,99-5 0,0 0-1144,42 4-53,159 10 30,-286-2-460,-82-11-1372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10474,'8'-12'475,"8"-13"-24,1 2-1,1 0 1,1 1 0,23-21 0,-32 34-268,0 1 0,0 0 1,1 1-1,0 0 0,20-9 1,-25 14-129,0 0 1,0 0 0,0 0-1,0 1 1,0 0-1,0 0 1,0 0-1,1 1 1,-1 0 0,0 0-1,0 1 1,0 0-1,7 1 1,-9 0-58,0-1 0,-1 1 1,1 0-1,-1 0 0,1 1 0,-1-1 1,0 1-1,0-1 0,0 1 0,0 0 1,-1 0-1,1 0 0,-1 1 0,0-1 1,1 0-1,-2 1 0,1 0 0,0-1 1,-1 1-1,1 0 0,-1 0 0,0 0 1,-1 0-1,1 0 0,-1 0 0,1 0 1,-2 5-1,2 4 65,-1-1 1,-1 1-1,0 0 1,-1-1-1,0 0 1,-1 1 0,-7 20-1,-12 13 337,-3-1 0,-1-2 0,-42 55-1,36-55-282,2 2-1,-43 85 1,68-121-115,1 0 0,1 0 1,-1 0-1,1 1 0,1-1 1,0 1-1,0 0 1,1-1-1,0 1 0,1 0 1,0 0-1,1 0 0,0-1 1,0 1-1,1 0 1,0-1-1,1 1 0,0-1 1,0 0-1,1 0 0,0 0 1,1 0-1,0 0 1,0-1-1,1 0 0,11 13 1,113 96-331,-99-92 281,-2 0 0,0 2 1,-2 1-1,-1 1 0,34 50 0,15 61 110,-58-103-352,2 0 0,1-2 0,2 0-1,50 60 1,-14-35-231,79 93-79,-122-132 465,-1 0 0,-1 1 1,0 0-1,-2 1 0,-1 0 1,9 30-1,-5 0-31,-2 0 1,8 94-1,-12 109-1006,-8-246 1238,0 0 0,0 0 0,-2 0 0,1 0 0,-1 0 0,0-1 0,-1 1 0,-1-1 0,1 1 0,-1-1 0,-1 0 0,1-1 1,-2 1-1,1-1 0,-1 0 0,0 0 0,-1-1 0,0 0 0,0 0 0,-1 0 0,1-1 0,-14 8 0,-5 4 711,-1-2 0,-1-1 1,0-1-1,-1-2 0,0 0 0,-1-2 0,0-1 0,0-2 0,-1-1 0,0-1 0,-37 0 0,64-4-747,0-1 0,0 0-1,0-1 1,0 1 0,0 0-1,0-1 1,0 0 0,1 0-1,-1 0 1,0-1 0,-4-1 0,6 1-161,0 1 1,1-1-1,-1 0 0,0 0 1,1 0-1,-1 1 1,1-1-1,-1-1 1,1 1-1,0 0 1,0 0-1,0 0 1,0-1-1,0 1 1,1 0-1,-1-1 1,1 1-1,-1-5 1,-1-41-5028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129 633 1890,'-16'-167'4107,"-7"-42"-343,17 179-2143,0 0 1,-2 0-1,-2 1 0,-22-49 1,17 52 402,6 18-718,5 17-190,7 20-1128,1-1 0,1 0-1,1 0 1,1-1-1,17 40 1,-2-1 28,109 432-203,-137-589 1223,-1 52-907,-3-1 0,0 1 0,-3 1 0,-1 0 0,-21-39 0,40 85-220,0 0 0,1-1 1,-1 0-1,1 0 1,1 0-1,7 6 1,-12-12 72,-1 1 1,1-1 0,0 1-1,0-1 1,0 0 0,0 0-1,0 0 1,0 0 0,0 0-1,1 0 1,-1 0-1,0-1 1,0 1 0,1-1-1,-1 0 1,0 1 0,1-1-1,-1 0 1,0 0 0,1-1-1,-1 1 1,0 0 0,0-1-1,1 0 1,-1 1 0,0-1-1,0 0 1,0 0 0,0 0-1,0 0 1,0-1-1,0 1 1,0 0 0,0-1-1,0 1 1,2-4 0,8-11 134,-1 1 0,-1-1 0,0-1 0,-1 0 0,-1-1 0,-1 1 0,0-1 0,-1-1 0,-1 1 0,-1-1 0,-1 0 0,0 0 1,0-38-1,-5 48 36,-1 11-159,-3 15-237,6-11 189,-3 14 14,2 1-1,1 0 0,0-1 1,5 31-1,-5-51 40,0 1-1,0 0 0,0 0 0,0-1 1,0 1-1,0 0 0,0 0 0,1-1 1,-1 1-1,0 0 0,0 0 1,1-1-1,-1 1 0,0 0 0,1-1 1,-1 1-1,1-1 0,-1 1 0,1 0 1,-1-1-1,1 1 0,-1-1 0,1 1 1,0-1-1,-1 0 0,1 1 1,-1-1-1,1 0 0,0 1 0,0-1 1,-1 0-1,1 0 0,0 1 0,-1-1 1,1 0-1,0 0 0,0 0 1,0 0-1,-1 0 0,1 0 0,0 0 1,0 0-1,-1 0 0,1-1 0,0 1 1,-1 0-1,1 0 0,0-1 0,-1 1 1,1 0-1,0-1 0,-1 1 1,1-1-1,0 1 0,-1-1 0,1 1 1,-1-1-1,1 1 0,0-2 0,3-2 13,0 0-1,0-1 0,0 1 0,-1-1 0,6-10 1,56-136 384,-65 151-398,0-1 0,0 1 0,0-1 1,1 0-1,-1 1 0,0-1 1,0 1-1,0-1 0,1 1 0,-1-1 1,0 1-1,1-1 0,-1 1 0,0-1 1,1 1-1,-1 0 0,1-1 0,-1 1 1,1-1-1,-1 1 0,0 0 1,1 0-1,0-1 0,-1 1 0,1 0 1,-1 0-1,1-1 0,-1 1 0,1 0 1,-1 0-1,1 0 0,0 0 1,-1 0-1,1 0 0,-1 0 0,1 0 1,-1 0-1,2 0 0,13 23-249,6 48-201,-19-64 437,-1-2 29,1 0 1,-1 1-1,2-1 1,-1 0-1,0 0 0,1 0 1,0-1-1,6 8 0,-8-10-6,0-1 0,0 0 0,0-1 0,0 1 1,0 0-1,0 0 0,0 0 0,0-1 0,0 1 0,1 0 0,-1-1 0,0 1 0,0-1 0,1 1 0,-1-1 0,0 0 0,1 0 0,-1 0 0,0 1 0,1-1 0,-1 0 0,0-1 1,1 1-1,-1 0 0,0 0 0,1 0 0,-1-1 0,0 1 0,0-1 0,1 1 0,-1-1 0,0 0 0,0 1 0,0-1 0,0 0 0,0 0 0,0 1 0,0-1 0,0 0 0,0 0 1,1-2-1,8-9 111,-1-1 0,-1 0 0,0 0 0,0-1 1,-1 0-1,6-20 0,-12 32-118,-14-45 696,12 44-703,0 0 1,1-1-1,-1 1 0,1 0 1,0-1-1,0 1 1,1-1-1,-1 1 1,1 0-1,-1-1 0,1 1 1,0 0-1,0 0 1,1-1-1,-1 1 1,0 0-1,1 0 0,0 1 1,0-1-1,0 0 1,0 0-1,3-2 1,24-20-1703,-6-7-3693,-12 2-1351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14414,'0'0'6117,"90"-45"-11017,-42 21-3556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8712,'0'0'10805,"-6"9"-10207,1 0-534,1 1-1,1-1 1,-1 1 0,1-1 0,1 1-1,0 0 1,0 0 0,1 0 0,0 0-1,1 0 1,0 0 0,1 0-1,0 0 1,0 1 0,4 10 0,-4-14-52,21 92 108,-19-89-111,1 0 0,-1 0-1,2 0 1,-1 0 0,1-1 0,1 1 0,7 8 0,-12-16-7,0-1 1,0 1-1,0-1 1,0 0-1,0 1 1,1-1-1,-1 0 1,0 0-1,1 0 1,-1 0 0,1 0-1,-1 0 1,1 0-1,0-1 1,-1 1-1,1 0 1,0-1-1,0 0 1,-1 1-1,1-1 1,0 0 0,0 0-1,-1 0 1,1 0-1,0 0 1,0 0-1,0 0 1,-1-1-1,1 1 1,0-1-1,-1 1 1,1-1 0,0 0-1,2-1 1,3-3 22,0-1-1,0 0 1,0-1 0,-1 0 0,10-13 0,-11 14-14,-1 0 0,1 0 0,0 1 0,1-1 0,8-6 0,-13 12-12,-1 0 0,0 0 0,0 0 1,1-1-1,-1 1 0,0 0 0,0 0 1,1 0-1,-1 0 0,0 0 0,1 0 1,-1 0-1,0 0 0,0 0 0,1 0 0,-1 0 1,0 0-1,1 1 0,-1-1 0,0 0 1,0 0-1,1 0 0,-1 0 0,0 0 0,0 0 1,1 1-1,-1-1 0,0 0 0,0 0 1,0 0-1,1 1 0,-1-1 0,0 0 0,0 0 1,0 1-1,0-1 0,0 0 0,1 0 1,-1 1-1,0-1 0,0 0 0,0 0 0,0 1 1,0-1-1,0 0 0,0 1 0,0-1 1,0 0-1,0 1 0,1 16-41,-1-15 43,0 4-3,0 21 243,-1 0 1,-4 28-1,3-47-14,1 0 0,-1-1-1,-1 1 1,1 0 0,-1-1 0,-1 1-1,0-1 1,1 0 0,-2 0 0,1 0-1,-8 7 1,12-13-231,-1 0-1,1 0 1,0-1 0,-1 1 0,1 0-1,-1-1 1,0 1 0,1-1-1,-1 1 1,1 0 0,-1-1-1,0 1 1,1-1 0,-1 0 0,0 1-1,0-1 1,1 0 0,-1 1-1,0-1 1,0 0 0,0 0 0,0 1-1,1-1 1,-1 0 0,0 0-1,0 0 1,0 0 0,0 0-1,1 0 1,-1-1 0,0 1 0,0 0-1,0 0 1,1-1 0,-1 1-1,0 0 1,0-1 0,1 1 0,-1 0-1,0-1 1,1 1 0,-1-1-1,0 0 1,1 1 0,-1-1 0,1 1-1,-1-1 1,1 0 0,-1 1-1,1-1 1,-1 0 0,1 0-1,0 0 1,-1 1 0,1-1 0,0 0-1,0 0 1,0 0 0,-1 1-1,1-1 1,0-1 0,-2-7-1234,0 0 1,1 0-1,0 0 0,0-12 1,1-13-5212,0-2-4372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23 197 13485,'0'0'5082,"8"-1"-3945,-4 0-1078,-1 1 0,1-1 0,-1 0 0,0 0 0,1 0 1,-1 0-1,0-1 0,0 1 0,1-1 0,-1 0 0,-1 0 0,1 0 0,0 0 0,0 0 0,-1-1 0,1 1 1,-1-1-1,0 0 0,0 0 0,0 0 0,0 0 0,0 0 0,-1 0 0,1 0 0,-1-1 0,0 1 0,0 0 0,1-5 1,0 0 4,-1 1 0,0-1 0,0 0 0,0 0 1,-1 0-1,0-9 0,0 16-48,0-1 0,-1 1 0,1 0 0,0 0 0,0-1 0,-1 1 0,1 0 0,0 0 0,-1 0 0,1-1 0,-1 1 0,0 0 0,1 0 0,-1 0 0,0 0 0,0 0 0,1 0 0,-1 0 0,0 1 0,0-1 0,0 0 0,0 0 0,0 1 0,0-1 0,-1 1 0,1-1 0,0 1 0,0-1 0,0 1 0,0-1 0,-1 1 0,1 0 0,0 0 0,0 0 0,-1 0 0,1 0 0,0 0 0,0 0 0,-1 0 0,1 0 0,0 0 0,0 1 0,0-1 0,-1 1 0,1-1 0,-2 2 0,-1 0-17,0 0 0,1 0 0,-1 1 0,0-1 0,1 1 0,0 0 0,0 0 0,0 1 0,0-1 0,0 0 0,0 1 0,1 0 0,0 0 0,0-1 0,0 1 0,0 1 0,0-1 0,1 0 0,0 0 0,-2 9 0,0 3-11,1-1 0,0 1 0,1 0 1,1 24-1,0-38 6,0 0 1,0 0 0,0-1 0,0 1 0,0 0-1,0 0 1,0 0 0,1-1 0,-1 1 0,1 0-1,-1 0 1,1-1 0,0 1 0,0 0 0,-1-1-1,1 1 1,0-1 0,0 1 0,1-1 0,-1 1-1,0-1 1,0 0 0,1 0 0,-1 0 0,1 0-1,-1 0 1,1 0 0,-1 0 0,1 0 0,0 0-1,-1-1 1,1 1 0,0 0 0,0-1 0,0 0-1,-1 1 1,1-1 0,0 0 0,0 0 0,0 0-1,-1 0 1,1-1 0,0 1 0,0 0 0,0-1-1,-1 1 1,1-1 0,0 1 0,1-2 0,6-1 22,-1-1 0,0 0 0,0-1 0,0 1 0,0-1 0,-1-1 0,0 0 0,11-10 0,-3-4 210,-1 0 0,-1-1 0,-1 0-1,0-1 1,-2 0 0,0-1 0,10-40 0,-23 116-264,1-39 39,1 0 1,0 0 0,1 0-1,0 0 1,1 0 0,1 0-1,7 26 1,-9-38-5,1-1 1,-1 0-1,1 1 0,0-1 1,0 0-1,0 0 0,0 0 0,0 0 1,0 0-1,0 0 0,0 0 1,0 0-1,0 0 0,0 0 1,1 0-1,-1-1 0,0 1 1,1-1-1,-1 1 0,0-1 1,1 1-1,-1-1 0,1 0 1,-1 1-1,0-1 0,1 0 1,-1 0-1,1 0 0,-1 0 1,1-1-1,-1 1 0,1 0 0,-1-1 1,0 1-1,1-1 0,-1 1 1,0-1-1,1 1 0,-1-1 1,0 0-1,0 0 0,1 0 1,-1 1-1,2-4 0,5-1-95,0-2-1,-1 1 0,1-1 0,-1-1 1,6-8-1,15-32-3231,-10-7-3917,-12 14-1328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11371,'0'0'14253,"-21"68"-14125,-9-18-64,-6 3-32,2-1-512,2-1-353,-2-5-256,10-10-801,1-9-1601,12-9-1858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15150,'0'0'7239,"-2"54"-8040,30-44-1889,2-6-2627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149 330 13293,'0'0'4350,"-8"-8"-3010,7 7-1312,-7-7 194,1 1 0,-1-1 0,-1 2 0,-15-11 0,22 16-230,1 0 0,-1 0 0,1 0 1,-1 0-1,1 0 0,-1 0 0,1 1 0,-1-1 0,0 1 1,1-1-1,-1 1 0,0 0 0,0 0 0,1 0 0,-1-1 0,0 2 1,0-1-1,0 0 0,1 0 0,-1 0 0,0 1 0,1-1 1,-1 1-1,0 0 0,1-1 0,-1 1 0,1 0 0,-1 0 1,1 0-1,-1 0 0,1 0 0,0 0 0,-1 0 0,1 1 0,0-1 1,0 0-1,0 1 0,0-1 0,0 1 0,0-1 0,0 1 1,1 0-1,-1-1 0,0 4 0,-4 8-56,2 0 0,0 0 0,0 0 0,1 1 0,1-1 0,0 1 0,1-1 0,0 0-1,4 19 1,-4-31 63,0 0-1,0 0 0,0 0 1,1-1-1,-1 1 0,0 0 1,1 0-1,-1 0 0,1 0 1,-1-1-1,1 1 0,-1 0 1,1 0-1,0-1 0,-1 1 1,1 0-1,0-1 0,-1 1 1,1-1-1,0 1 0,0-1 1,0 1-1,-1-1 0,1 0 1,0 1-1,0-1 0,0 0 1,0 0-1,0 1 0,0-1 1,0 0-1,0 0 0,0 0 1,0 0-1,-1 0 0,1 0 1,0-1-1,0 1 0,0 0 1,0 0-1,0-1 0,0 1 1,0 0-1,-1-1 0,1 1 1,0-1-1,1-1 0,3 0 35,-1-1 0,1 0-1,-1 0 1,0 0 0,0-1 0,0 0-1,4-5 1,7-13 383,-1-1 0,-2-1 0,0 0 0,-1 0 0,-1-2 0,9-37 0,-10 25 169,-1 0 0,-2-1 1,1-70-1,-20 143-1108,4 12 217,-2 58 0,9-85 103,2 0 0,1 0 0,0 0-1,1 0 1,9 35 0,-10-51 91,0 1 1,0-1 0,0 0 0,1 0-1,-1 0 1,1 0 0,-1 0 0,1 0-1,0-1 1,0 1 0,1 0 0,-1-1-1,0 0 1,1 0 0,4 3 0,-5-4-46,0 0 0,0 0 0,1 0 1,-1 0-1,1-1 0,-1 1 0,1-1 1,-1 1-1,1-1 0,-1 0 0,1 0 1,-1-1-1,1 1 0,-1 0 0,0-1 1,4 0-1,3-3-415,0 0 0,-1 0 0,1-1 0,-1 0 0,0 0 0,-1-1 0,1 0 0,-1 0 0,8-10 0,12-13-3543,-1 0-1699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98 103 5894,'0'0'11803,"-7"3"-11499,3-1-288,3-1 14,0-1-1,1 1 1,-1-1 0,0 1 0,0-1-1,0 1 1,0-1 0,0 0 0,0 1-1,0-1 1,0 0 0,0 0 0,0 0-1,0 0 1,0 0 0,0 0 0,0 0-1,-2 0 1,3-2 43,-1 0 0,1 0 0,0 0 0,0 0 0,0 0-1,0 0 1,0 0 0,0 0 0,1 0 0,-1 0 0,0 0 0,1 0 0,1-3 0,0-2 356,-1-1 0,0 1 0,-1-1 0,0 0 0,-1-12 1,1 19-392,0 0 0,0 0 0,0 0 1,0 0-1,0 0 0,0 0 1,0 1-1,0-1 0,0 0 0,-1 0 1,1 0-1,0 0 0,-1 1 1,1-1-1,-1 0 0,1 0 0,-1 1 1,1-1-1,-1 0 0,1 0 1,-1 1-1,0-1 0,1 1 0,-1-1 1,0 1-1,0-1 0,1 1 1,-1-1-1,0 1 0,0 0 0,0-1 1,1 1-1,-1 0 0,0 0 0,0-1 1,0 1-1,0 0 0,0 0 1,0 0-1,1 0 0,-1 0 0,0 0 1,0 1-1,0-1 0,0 0 1,0 0-1,0 1 0,1-1 0,-1 0 1,0 1-1,0-1 0,1 1 1,-1-1-1,0 1 0,0-1 0,1 1 1,-1-1-1,1 1 0,-1 0 1,0 0-1,0 1 0,-3 2-52,1 0-1,0 1 1,0-1-1,0 1 1,0 0-1,1 0 0,0 0 1,0 0-1,0 1 1,1-1-1,-1 0 1,0 12-1,1-15 4,1 1-1,-1-1 0,1 1 1,0-1-1,-1 1 0,1 0 1,0-1-1,0 1 0,1-1 1,-1 1-1,1-1 0,-1 1 0,1-1 1,0 1-1,0-1 0,0 1 1,0-1-1,0 0 0,0 0 1,1 1-1,-1-1 0,1 0 1,0 0-1,-1 0 0,1-1 1,0 1-1,0 0 0,0-1 1,4 3-1,-1-3-157,1 0 0,-1 0 0,1 0 0,-1 0 0,1-1 0,-1 0 0,1 0 0,0-1 0,-1 0 0,1 0 0,-1 0 0,11-4 0,-10 3-630,1-1 0,-1 0 1,0 0-1,0-1 0,-1 0 0,7-5 0,19-21-7256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13389,'0'0'3256,"-6"13"-1713,-1 5-1261,0 1 0,2 0 0,0 0 1,2 1-1,0-1 0,-1 37 0,5-24-190,0 0 0,9 46 0,-8-65-76,1-1 0,1 1 0,0-1 1,1 0-1,0 0 0,0-1 0,2 1 0,-1-1 1,9 11-1,-13-19-2,0-1 0,0 0 0,0 0 0,0 0 0,0 0 0,1 0 0,-1 0 0,1 0 0,-1-1 0,1 1 0,-1-1 0,1 0 0,0 1 0,0-1 0,0-1 0,0 1 0,-1 0 0,1-1 0,0 1 0,0-1 0,0 0 0,0 0 0,0 0 0,0-1 0,5 0 0,3-2-33,-1-1-1,0-1 1,0 1-1,0-2 1,15-10-1,14-7-2138,5-2-5535,-23 12-229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54 10730,'0'0'3561,"-9"5"-385,4-3-3070,1 0 0,0 1 0,0-1 0,0 1-1,0 0 1,0 0 0,1 0 0,-1 1 0,1-1 0,0 1-1,0 0 1,0 0 0,0 0 0,1 0 0,0 0 0,0 1-1,0-1 1,0 1 0,1-1 0,-1 1 0,1-1 0,-1 10 0,1-7-83,1 1 0,-1-1 1,1 0-1,1 1 1,-1-1-1,1 1 0,1-1 1,3 14-1,-4-19-58,1 0 0,-1 0-1,1 1 1,-1-2 0,1 1-1,-1 0 1,1 0 0,0 0-1,0-1 1,0 1 0,0-1-1,0 0 1,0 1 0,1-1-1,-1 0 1,0 0 0,0 0 0,1-1-1,-1 1 1,1 0 0,-1-1-1,1 0 1,-1 0 0,1 1-1,-1-2 1,1 1 0,-1 0-1,1 0 1,2-2 0,-1 2 27,0-1 0,0 0 1,0 0-1,0 0 1,0-1-1,0 0 0,-1 1 1,1-1-1,-1 0 0,1-1 1,-1 1-1,0-1 1,0 1-1,0-1 0,0 0 1,-1 0-1,1 0 0,3-6 1,3-6 224,-1 0 1,0-1-1,6-18 1,8-17 103,-22 51-324,0 0 1,0 0-1,0 0 0,0 0 0,0 0 1,0-1-1,0 1 0,0 0 1,0 0-1,0 0 0,0 0 0,0 0 1,0 0-1,1-1 0,-1 1 1,0 0-1,0 0 0,0 0 0,0 0 1,0 0-1,0 0 0,0 0 1,1 0-1,-1-1 0,0 1 0,0 0 1,0 0-1,0 0 0,0 0 1,0 0-1,1 0 0,-1 0 0,0 0 1,0 0-1,0 0 0,0 0 1,0 0-1,1 0 0,-1 0 1,0 0-1,0 0 0,0 0 0,0 0 1,0 0-1,1 0 0,-1 0 1,0 0-1,0 0 0,0 1 0,0-1 1,0 0-1,0 0 0,1 0 1,-1 0-1,0 0 0,4 13-66,1 29 92,-4-28 26,-1-12-33,0 0 1,1 0 0,-1 0-1,0 1 1,1-1 0,-1 0-1,1 0 1,0 0 0,-1 0-1,1 0 1,0 0 0,0 0-1,1 0 1,-1 0 0,0-1-1,0 1 1,1 0 0,-1-1 0,1 1-1,0-1 1,-1 1 0,1-1-1,0 0 1,0 0 0,0 0-1,0 0 1,0 0 0,0 0-1,0-1 1,0 1 0,0 0-1,0-1 1,1 0 0,-1 0-1,0 1 1,0-1 0,0 0 0,1-1-1,-1 1 1,0 0 0,0-1-1,0 1 1,0-1 0,0 0-1,0 1 1,0-1 0,0 0-1,0 0 1,0-1 0,0 1-1,0 0 1,-1 0 0,1-1-1,0 1 1,2-4 0,55-61 879,9-8-2436,-60 67 327,0 1-1,0 0 1,1 0 0,11-6-1,-2 6-2619,-3 5-966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1 541 4644,'7'-8'1415,"-6"6"-1416,50-71 2314,-46 65-1922,-1 1 0,0-1 1,-1 0-1,1 0 0,-1 0 1,-1-1-1,0 1 0,0-1 0,1-12 1,-3 21-379,0 0 0,0-1 0,0 1 1,0 0-1,0 0 0,0-1 0,-1 1 0,1 0 1,0 0-1,0-1 0,0 1 0,0 0 1,-1 0-1,1 0 0,0 0 0,0-1 0,0 1 1,-1 0-1,1 0 0,0 0 0,0 0 1,-1 0-1,1 0 0,0 0 0,0-1 0,-1 1 1,1 0-1,0 0 0,0 0 0,-1 0 1,1 0-1,0 0 0,0 0 0,-1 0 0,1 0 1,0 1-1,0-1 0,-1 0 0,1 0 1,0 0-1,0 0 0,-1 0 0,1 0 0,0 0 1,0 1-1,-1-1 0,1 0 0,0 0 1,0 0-1,0 0 0,0 1 0,-1-1 0,1 0 1,0 0-1,0 1 0,0-1 0,0 0 1,-14 12 62,8-1-44,1 1-1,0-1 1,0 1-1,1 0 1,1 0-1,0 0 1,0 0-1,1 0 1,1 1 0,0 13-1,1-25-16,-1 0 1,1 0-1,0 0 0,0 0 1,0-1-1,0 1 0,0 0 0,0 0 1,0 0-1,0-1 0,1 1 1,-1 0-1,0 0 0,0 0 1,1-1-1,-1 1 0,1 0 0,-1 0 1,0-1-1,1 1 0,-1 0 1,1-1-1,-1 1 0,1-1 1,0 1-1,-1-1 0,1 1 0,0-1 1,-1 1-1,1-1 0,1 1 1,0-1 5,-1 0 1,1 0-1,0 0 1,-1-1-1,1 1 1,0-1-1,-1 1 1,1-1 0,0 1-1,-1-1 1,1 0-1,-1 0 1,1 0-1,1-1 1,6-5 156,0 0 1,0 0-1,11-15 1,5-10 549,-3-2-1,0 0 1,-2-2 0,-2 0 0,-1-1 0,-2-1-1,-2 0 1,14-67 0,-20 65-263,-7 28-516,-6 25-753,-6 23 758,2 2 0,1-1 0,2 1-1,2 0 1,-1 63 0,6-98 45,0-1 0,0 1 1,0 0-1,0 0 0,1-1 1,-1 1-1,1 0 0,-1 0 1,1-1-1,0 1 0,0-1 1,1 1-1,-1-1 0,0 1 1,1-1-1,-1 0 0,1 0 1,0 1-1,0-1 0,0 0 1,0-1-1,0 1 0,0 0 1,0-1-1,1 1 0,-1-1 1,1 1-1,-1-1 0,1 0 1,-1 0-1,1 0 0,0-1 1,2 1-1,1-1 0,0 0 0,0 0 0,-1 0 0,1-1 0,0 0 1,-1 0-1,1-1 0,0 0 0,-1 0 0,0 0 0,1 0 0,-1-1 0,0 0 0,0 0 0,5-5 0,6-5-15,0-1 0,20-21 0,-32 31-15,0 0 0,-1 0 1,1-1-1,-1 0 0,0 1 0,0-1 0,-1 0 0,1-1 0,-1 1 0,0 0 1,-1-1-1,1 1 0,0-10 0,-2 14 18,1 0 0,-1 1 0,0-1 0,0 1 0,0-1 0,0 1 0,-1-1 0,1 1 0,0-1 0,0 1 0,0-1 1,0 1-1,-1-1 0,1 1 0,0-1 0,0 1 0,-1-1 0,1 1 0,0-1 0,-1 1 0,1-1 0,0 1 0,-1 0 0,1-1 0,-1 1 0,1 0 0,-1-1 0,1 1 0,-1 0 0,1 0 0,-2-1 1,-18 5-444,-17 19-99,32-18 583,0 0 1,0 1-1,0-1 1,1 1-1,0 0 1,0 0 0,1 1-1,-1-1 1,1 1-1,1-1 1,-1 1-1,1 0 1,0 0 0,1 0-1,0 1 1,-1 9-1,3-16-23,0-1 0,-1 1-1,1 0 1,0 0-1,-1 0 1,1 0 0,0 0-1,0-1 1,0 1-1,0 0 1,0-1-1,0 1 1,0-1 0,0 1-1,0-1 1,0 1-1,0-1 1,0 0 0,0 1-1,0-1 1,0 0-1,0 0 1,0 0 0,1 0-1,-1 0 1,0 0-1,0 0 1,0 0 0,0-1-1,0 1 1,0 0-1,1-1 1,43-9 73,19-14-52,-46 16-72,0 1-1,0 0 0,1 2 1,0 0-1,1 1 0,-1 1 1,23-1-1,-41-36 2631,-3 26-2295,1 0 1,-2 0 0,0 0 0,0 1 0,-7-15-1,6 17-331,1 1 0,0-1 1,0 0-1,1 0 0,0 0 0,1 0 0,0-1 0,1-15 0,1 26-34,-1 0 1,1 0-1,-1 0 0,1-1 1,0 1-1,-1 0 0,1 0 1,0 0-1,0 0 0,0 0 1,0 0-1,0 1 0,0-1 1,0 0-1,0 0 0,0 1 1,0-1-1,0 0 0,0 1 1,1-1-1,1 1 0,33-10-1753,-23 7 711,51-15-6345,-35 8 704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16367,'0'0'1057,"51"-17"193,-7-7 255,12-2-1249,14-3-352,-1-5-2819,-4-1-2049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13357,'0'0'6598,"0"75"-5925,0-34-225,0 2-288,5-5-32,14-3-96,0-9-160,9-8-1345,-8-7-1026,1-8-1344,-6-3-2595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 16944,'0'0'3235,"-50"-5"-1601,41 13-1122,9 6-544,0 1-64,13-2-1538,15-4-1248,2-7-1250,9-2-3075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10250,'0'0'2204,"-9"9"-4,-173 168 2588,175-167-5466,8-8 178,19-9-82,35-25 267,-51 30 282,4-3 17,1 0 1,0 0 0,0 1 0,1 0-1,-1 0 1,1 1 0,0 1-1,0-1 1,0 2 0,0-1-1,0 1 1,0 1 0,0 0-1,16 2 1,-24-2 26,0 1 0,0 0 0,0 0 0,0 0 0,0 0 0,0 0 0,0 0 0,0 0 0,-1 1 0,1-1 0,0 0 0,-1 1 0,1 0 0,-1-1 0,1 1 0,-1 0 0,0 0 0,0 0 0,0 0 0,0 0 0,0 0 0,0 0 0,-1 0 0,1 0 0,-1 0 0,1 1 0,-1-1 0,0 0 0,0 0 0,0 0 0,0 1 0,0 2 0,-1 1 177,1 0 0,-1 0 1,0 0-1,-1 0 0,1-1 1,-1 1-1,0 0 0,0-1 1,-1 1-1,-6 9 0,8-14-153,-51 59 1656,49-57-1783,-1 0 0,1 0 0,-1 0 0,0 0 0,0-1 0,0 1 1,0-1-1,0 0 0,0-1 0,0 1 0,-1-1 0,1 1 0,-1-1 0,-7 0 0,1-5-2780,5-16-2002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10794,'0'0'8931,"1"12"-8413,-4 321 16,-3-285-1781,-5-21-5167,4-22-360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3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12684,'0'0'3022,"-4"12"-1629,-1 9-1315,1 0 0,1 0 0,1 1 0,1-1 0,0 0-1,2 1 1,0-1 0,2 1 0,0-1 0,1 0 0,1 0 0,2 0 0,0-1 0,0 0 0,2 0 0,1-1 0,0 0 0,1-1 0,16 20 0,68 75-2310,-94-112 1149,-8-3 871,-1 0 0,1-1 1,0 0-1,0 0 0,0 0 1,0-1-1,1 0 0,-1 0 1,1-1-1,-8-7 0,-2 0 21,-17-12 1344,2 0 0,0-2 0,2-2 0,-45-51 0,73 77-1070,0 1-1,0 0 0,0-1 1,0 1-1,0-1 1,0 0-1,0 1 0,1-1 1,-1 0-1,0 1 1,1-1-1,-1 0 0,1 0 1,0 0-1,0 1 1,0-1-1,0 0 0,0 0 1,0 0-1,0 0 1,0 1-1,1-1 0,-1 0 1,1 0-1,-1 1 1,1-1-1,0 0 0,0 1 1,0-1-1,0 0 1,0 1-1,0-1 0,0 1 1,0 0-1,0-1 1,1 1-1,-1 0 0,1 0 1,-1 0-1,1 0 1,-1 0-1,4-1 0,6-4-216,1 0 0,0 2-1,1-1 1,21-4 0,-28 8 134,123-35-5205,-58 14-480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30 159 5061,'3'-37'2053,"-2"28"-1236,-1 0 0,1 0 0,0 1 0,0-1 0,1 1 0,6-17 0,-8 25-790,0 0-1,0-1 1,0 1-1,0 0 0,0 0 1,0 0-1,0 0 1,0 0-1,0-1 0,1 1 1,-1 0-1,0 0 1,0 0-1,0 0 1,0 0-1,0-1 0,0 1 1,0 0-1,0 0 1,0 0-1,1 0 0,-1 0 1,0 0-1,0 0 1,0 0-1,0 0 0,0-1 1,1 1-1,-1 0 1,0 0-1,0 0 0,0 0 1,0 0-1,0 0 1,1 0-1,-1 0 0,0 0 1,0 0-1,0 0 1,0 0-1,0 0 0,1 0 1,-1 0-1,0 0 1,0 0-1,0 0 0,0 1 1,0-1-1,1 0 1,-1 0-1,0 0 0,0 0 1,0 0-1,0 0 1,0 0-1,0 0 0,1 1 1,4 13 564,2 21-130,-7-34-375,6 57 143,-2 1 1,-3-1-1,-2 1 1,-12 76-1,20-240-4200,-6-96 2289,-2 172 1829,-1 1 0,-1-1-1,-10-40 1,11 114 334,6 10-325,3-1 0,3 0-1,1 0 1,30 79 0,-57-147-1984,-2-1 2176,-32-34 0,46 45 23,1-1 1,-1 1-1,1-1 0,-1 1 1,1-1-1,1 0 0,-1-1 1,1 1-1,0 0 1,0-1-1,0 1 0,1-1 1,0 1-1,0-1 1,0-6-1,1 11-319,1-1-1,-1 1 1,1 0-1,-1-1 1,1 1-1,-1 0 1,1 0 0,0 0-1,0 0 1,0-1-1,0 1 1,0 0-1,0 0 1,0 1-1,0-1 1,0 0 0,0 0-1,0 0 1,0 1-1,1-1 1,-1 1-1,0-1 1,1 1 0,-1-1-1,2 1 1,40-9-34,-35 8 27,13-2-446,1-1-1,25-8 1,-38 9-481,0-1-1,0 0 1,-1 0-1,13-9 1,11-13-3944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5605,'0'0'2013,"-9"3"154,5-1-2023,0-1-1,0 1 0,0 0 0,0 0 1,0 0-1,0 0 0,0 1 1,1-1-1,0 1 0,-1 0 0,1 0 1,0 0-1,0 1 0,1-1 0,-1 1 1,1-1-1,-1 1 0,1 0 1,0 0-1,1 0 0,-1 0 0,1 1 1,0-1-1,-1 5 0,-1 2-43,0 0 0,1 0 0,0 0 0,1 0 0,0 0 0,1 1 0,2 13-1,-2-22-81,0 0-1,1-1 1,-1 1-1,1 0 1,0-1-1,0 1 0,0-1 1,0 1-1,0-1 1,1 1-1,-1-1 1,1 0-1,0 0 1,-1 0-1,1 0 0,0 0 1,0 0-1,0 0 1,0-1-1,1 1 1,-1-1-1,0 1 0,1-1 1,-1 0-1,1 0 1,-1 0-1,1 0 1,-1 0-1,1-1 0,0 1 1,0-1-1,-1 0 1,1 0-1,3 0 1,5-1 3,0 0 0,-1-1-1,1 0 1,14-5 0,-18 4-17,0 1 0,1 0 0,-1 0 0,1 1 0,-1 0 0,1 0 0,0 1 0,0 0 0,12 2 0,-18-1-4,0 0-1,0 0 1,-1 0 0,1 0 0,0 1 0,-1-1 0,1 1-1,-1-1 1,1 1 0,-1 0 0,0-1 0,1 1 0,-1 0-1,0 0 1,0 0 0,-1 0 0,1 0 0,0 0 0,-1 0-1,1 0 1,-1 0 0,0 0 0,1 1 0,-1-1 0,0 2-1,0 6 199,1 0-1,-1-1 0,-1 1 1,-2 13-1,1-15 78,0 0 0,-1-1 0,0 1 0,-1-1 0,1 0 1,-1 1-1,-1-2 0,0 1 0,1-1 0,-2 1 0,-7 6 0,9-8-74,-1-1-1,0 0 1,0 0 0,0 0 0,0-1-1,-1 0 1,1 0 0,-1 0 0,1-1-1,-1 0 1,0 0 0,0 0 0,0-1-1,-1 0 1,-6 1 0,12-2-316,0 0 0,0-1 0,0 1 0,-1 0 0,1-1 0,0 1 0,0-1 0,0 1-1,0-1 1,0 1 0,0-1 0,0 0 0,0 1 0,0-1 0,0 0 0,0 0 0,0 0 0,1 0 0,-1 0 0,0 0 0,1 0 0,-1 0 0,1 0 0,-1 0 0,1 0 0,-1 0 0,1 0 0,0 0 0,-1-1 0,1 1-1,0 0 1,0 0 0,0 0 0,0-1 0,0 1 0,0 0 0,0 0 0,1-2 0,-1-3-921,1 0 0,0 1 0,0-1 0,0 0 0,1 0 0,0 1 0,3-8 0,15-20-6299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11787,'0'0'4847,"-9"-1"-3565,4 1-1229,-1-1-1,1 1 1,-1 0 0,1 1 0,-1-1 0,1 1 0,-1 0 0,1 1 0,0-1 0,0 1 0,0 0 0,-1 0 0,2 1 0,-1 0 0,0-1 0,1 2 0,-1-1 0,1 0-1,0 1 1,0 0 0,0 0 0,0 0 0,-4 7 0,5-7-73,0 0 0,0 0 0,1 0 0,-1 0 1,1 1-1,0-1 0,0 1 0,0-1 0,1 1 0,-1 0 0,1 0 0,0 0 0,1 0 0,-1 8 0,2-12 16,-1 0 0,1 0 0,-1-1 0,1 1-1,-1 0 1,1-1 0,0 1 0,0-1 0,-1 1-1,1-1 1,0 1 0,0-1 0,0 1 0,-1-1 0,1 0-1,0 1 1,0-1 0,0 0 0,0 0 0,0 0 0,0 0-1,0 0 1,-1 0 0,1 0 0,2 0 0,32 0 52,-25-1-47,140-7-785,-149 8 776,0 0 0,0 0 0,0 0 0,0 0 0,0 0 0,-1 1 0,1-1 0,0 0 0,0 0 0,0 1 0,0-1 0,-1 1-1,1-1 1,0 0 0,0 1 0,-1-1 0,1 1 0,0 0 0,-1-1 0,1 1 0,0 0 0,-1-1 0,1 1 0,-1 0 0,1-1 0,-1 1 0,0 0 0,1 0 0,0 1 0,-1 0 19,0 1 1,0-1-1,0 1 0,0-1 0,0 1 1,0-1-1,-1 1 0,1-1 1,-1 0-1,-1 5 0,-2 2 55,0 0 0,0 0 0,-1 0 0,-8 11 0,10-17-135,-54 64 536,53-63-727,-1 1 1,1-1-1,-1 0 1,0 0-1,0-1 0,0 1 1,-1-1-1,1 0 1,-1-1-1,0 1 1,-9 1-1,7-5-3455,5-7-2120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35 422 12524,'0'0'1649,"-3"9"-1307,-4 8-182,1 0-1,1 0 1,1 1-1,0 0 1,1-1-1,1 1 1,1 0 0,2 32-1,-1-49-154,0 0 0,0-1-1,0 1 1,0-1 0,1 1 0,-1-1 0,0 1-1,0 0 1,1-1 0,-1 1 0,0-1 0,1 1-1,-1-1 1,0 1 0,1-1 0,-1 0 0,1 1-1,-1-1 1,1 1 0,-1-1 0,1 0 0,-1 1-1,1-1 1,-1 0 0,1 0 0,-1 1 0,1-1-1,-1 0 1,1 0 0,0 0 0,0 0 0,23-7 121,14-21 48,-22 11-48,-1-2 1,-1 0-1,-1 0 0,-1-1 0,0-1 1,-2 0-1,0 0 0,10-38 1,-11 27 308,-2-1 0,-1 0 0,-1 0 0,-2-1 0,-2-47 0,-2 72-371,1 0-1,-2 0 1,1 1-1,-1-1 1,-1 1-1,1 0 1,-1-1-1,-1 1 1,0 1-1,-8-15 1,10 20-93,1 0 0,-1-1-1,0 1 1,0 0 0,0 0 0,0 0 0,-1 0 0,1 0 0,0 1 0,-1-1-1,1 1 1,-1 0 0,1-1 0,-1 1 0,0 0 0,0 1 0,1-1 0,-1 0 0,0 1-1,0-1 1,0 1 0,0 0 0,0 0 0,0 0 0,1 1 0,-1-1 0,0 1-1,0-1 1,0 1 0,1 0 0,-1 0 0,0 0 0,1 0 0,-1 1 0,1-1-1,-4 3 1,-1 1-9,1 0-1,1 0 0,-1 1 1,1-1-1,0 1 1,0 1-1,0-1 0,1 0 1,0 1-1,1 0 0,-1 0 1,1 0-1,0 1 1,-3 14-1,1 0 30,1 0 1,1 0-1,-1 45 0,4-64 8,0 0-1,0 1 0,1-1 1,-1 0-1,1 1 0,-1-1 1,1 0-1,0 1 0,1-1 1,-1 0-1,0 0 0,1 0 1,0 0-1,0 0 0,0-1 1,0 1-1,0 0 1,0-1-1,1 0 0,-1 1 1,1-1-1,-1 0 0,1 0 1,0-1-1,0 1 0,0 0 1,0-1-1,0 0 0,1 0 1,-1 0-1,5 1 0,11 1-82,0 0 0,0-2 0,0 0 0,31-3 0,-9 1-553,-34 1 324,0 0 1,0 0-1,0 1 0,0 0 1,0 0-1,-1 1 0,1 0 1,0 0-1,-1 1 0,11 4 1,-14-4 104,1-1 1,-1 1 0,0-1-1,0 1 1,0 0 0,-1 0-1,1 1 1,-1-1 0,0 0-1,0 1 1,0-1 0,0 1-1,0 0 1,-1 0 0,1 0 0,-1-1-1,0 1 1,-1 0 0,2 7-1,-1 12-2728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112 264 8808,'0'0'8697,"-9"-1"-8366,7 0-340,-1 1 1,1-1 0,-1 1 0,1 0 0,-1 0 0,0 0-1,1 0 1,-1 0 0,1 0 0,-1 1 0,1 0 0,-1-1 0,1 1-1,-1 0 1,1 0 0,-1 0 0,1 0 0,0 1 0,0-1-1,-1 0 1,1 1 0,0 0 0,0-1 0,1 1 0,-1 0-1,0 0 1,1 0 0,-1 0 0,1 1 0,-1-1 0,1 0 0,0 1-1,0-1 1,0 1 0,0 2 0,-22 57-668,22-57 661,-1-1 1,1 1-1,1 0 0,-1 0 0,1 0 0,-1 0 0,1-1 0,1 1 0,-1 0 1,1 0-1,1 7 0,-1-11 13,-1 0-1,1 0 1,0 0 0,0 0 0,0 0-1,-1 0 1,1 0 0,0 0 0,0 0-1,0 0 1,0-1 0,1 1 0,-1 0-1,0-1 1,0 1 0,0-1 0,0 1-1,1-1 1,-1 0 0,0 1 0,0-1-1,1 0 1,-1 0 0,0 0 0,1 0-1,-1 0 1,0 0 0,0 0 0,1 0-1,-1-1 1,0 1 0,2-1 0,2 0 7,0-1 0,0 1 0,0-1 1,0 0-1,-1 0 0,9-6 0,-1-1 109,-2-1 0,1 0 0,-2 0-1,1-1 1,-1 0 0,-1-1-1,0 0 1,-1 0 0,0-1 0,-1 0-1,0 0 1,-1 0 0,-1-1-1,0 0 1,0 0 0,-2 0-1,0 0 1,0 0 0,-1-21 0,-1 34-122,0 1 1,0-1 0,0 0-1,0 1 1,-1-1 0,1 0-1,0 1 1,0-1 0,0 1-1,-1-1 1,1 0 0,0 1-1,-1-1 1,1 1 0,0-1-1,-1 1 1,1-1 0,-1 1-1,1-1 1,-1 1 0,1-1 0,-1 1-1,1 0 1,-1-1 0,1 1-1,-1 0 1,0-1 0,1 1-1,-1 0 1,1 0 0,-2-1-1,-23 8-735,20-4 506,-1 0 0,1 0 0,0 1 0,0-1 0,1 1-1,-8 7 1,8-5 87,0-1 0,0 1-1,1 0 1,-1 0 0,1 1-1,1-1 1,-1 0-1,1 1 1,0 0 0,1-1-1,-2 13 1,3-19 134,0 1 0,0-1 0,1 1 0,-1-1 0,0 1 0,0-1 0,1 0 0,-1 1 0,0-1-1,1 0 1,-1 1 0,1-1 0,-1 0 0,0 1 0,1-1 0,-1 0 0,1 0 0,-1 1 0,1-1 0,-1 0 0,1 0 0,-1 0 0,1 0 0,-1 0 0,1 0 0,-1 0-1,1 0 1,-1 0 0,1 0 0,-1 0 0,1 0 0,-1 0 0,1 0 0,-1 0 0,1 0 0,-1-1 0,1 1 0,-1 0 0,1 0 0,-1-1 0,0 1 0,1 0-1,-1 0 1,1-1 0,-1 1 0,1-1 0,24-13-329,-9 1 147,-2-1-1,1 0 1,-2-1-1,0-1 0,17-26 1,20-47-4654,-24 33 1035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50 229 5733,'0'0'2616,"-3"9"-2114,1 0-260,-1 0 1,1-1-1,1 1 0,0 0 1,0 0-1,0 0 1,1 0-1,1 0 0,2 16 1,15 36 802,50 109 1,0 1-62,-57-149-936,-8-34 61,-6-39 65,0 38-138,-1 1 1,0 0 0,0 0 0,-2 0 0,1 0-1,-1 1 1,-1 0 0,-12-15 0,13 17-56,-1 0 1,0 1-1,-1 0 1,0 1-1,0 0 1,0 0 0,-1 1-1,0 0 1,0 0-1,-16-6 1,24 11 4,0 0 0,0 1 0,-1-1 0,1 1 0,0-1 0,0 1 0,-1 0 0,1 0 0,0-1 0,-1 1 0,1 0 0,0 0 1,0 0-1,-1 0 0,1 0 0,0 1 0,-1-1 0,1 0 0,0 1 0,0-1 0,-1 1 0,1-1 0,0 1 0,0-1 0,0 1 0,0 0 0,0-1 0,0 1 1,0 0-1,0 0 0,0 0 0,0 0 0,0 0 0,0 0 0,0 2 0,1-2 16,0 0 0,0 0 0,0 1 1,0-1-1,0 0 0,0 0 0,0 1 0,1-1 0,-1 0 1,0 0-1,1 0 0,-1 1 0,1-1 0,0 0 0,-1 0 1,1 0-1,0 0 0,-1 0 0,1 0 0,0 0 0,0-1 1,0 1-1,0 0 0,0 0 0,0-1 0,0 1 0,0 0 0,0-1 1,1 1-1,-1-1 0,0 1 0,0-1 0,0 0 0,1 0 1,-1 1-1,2-1 0,5 1 18,0 0 1,-1 0-1,1-1 0,0 1 0,0-2 1,0 1-1,0-1 0,0-1 1,-1 1-1,1-1 0,0-1 1,-1 1-1,0-1 0,1-1 0,-1 1 1,-1-1-1,1 0 0,0-1 1,-1 0-1,0 0 0,0 0 1,5-7-1,11-11 90,-2-1 1,-1-1-1,-1 0 1,19-35 0,-22 33-16,-1 0 0,14-38 0,-24 54-117,-1 0 0,0 0-1,0-1 1,-1 1 0,0-1 0,-1 0 0,-1 0 0,0 1 0,-1-14 0,1 24-10,-1 0 0,1 0 0,0 0 0,0 0 0,-1-1 0,1 1 0,-1 0 0,1 0 0,-1 0 0,1 0 0,-1 0 0,0 1 0,1-1 0,-1 0 0,0 0 0,0 0 0,1 0 0,-1 1 0,0-1 0,0 0 0,0 1 0,0-1 0,0 1 0,0-1 0,0 1 0,0-1 0,0 1 0,0 0 0,0 0 0,-1-1 0,1 1 0,0 0 0,0 0 0,0 0 0,0 0 0,0 0 0,-3 1 0,1 0-42,0-1 0,0 1 0,0 0 0,0 0 0,0 0 0,0 1 0,0-1 0,1 1 0,-1-1 0,0 1 0,1 0 0,-5 4 0,-2 6 100,0 0 1,1 0 0,1 1 0,0 0 0,1 0 0,0 1 0,1 0 0,0 0 0,-3 22 0,2-10 511,3 1 1,0-1 0,1 1 0,3 37-1,-1-61-502,0 1 0,1-1-1,-1 1 1,1-1-1,0 0 1,0 1-1,0-1 1,0 0 0,0 0-1,1 0 1,0 0-1,-1 0 1,1 0-1,0 0 1,1 0 0,-1-1-1,0 1 1,1-1-1,-1 0 1,6 4-1,-4-4-9,1 0 0,-1 0-1,1 0 1,-1-1-1,1 0 1,0 0-1,-1 0 1,1 0-1,0-1 1,0 0 0,-1 0-1,1 0 1,8-2-1,-6 1-16,0 0 0,0-1 1,0 0-1,0 0 0,0-1 0,-1 0 0,1 0 0,-1 0 1,0-1-1,0 0 0,0 0 0,0 0 0,-1-1 0,1 0 1,-1 0-1,-1-1 0,1 1 0,-1-1 0,0 0 0,5-10 1,-3-12-68,-3 13-10,-2 30 33,-1-13 35,0 0 0,0 0 0,0 0-1,0 0 1,0 0 0,1 0 0,-1 0-1,1 0 1,0 0 0,-1 0-1,1 0 1,0-1 0,0 1 0,0 0-1,0-1 1,0 1 0,1 0 0,-1-1-1,0 0 1,1 1 0,3 1-1,-2-1 0,0 0-1,0-1 1,1 1-1,-1-1 1,1 0-1,-1-1 1,1 1-1,-1 0 1,1-1-1,0 0 1,5 0-1,0 0-6,1-1 0,-1-1 0,0 0 0,1 0 0,-1 0 0,0-1 0,0-1 0,14-6 0,3-9-129,0-1-1,-2-1 1,0-1 0,-1-1-1,33-42 1,-24 27-806,-33 45 828,1 0 0,0 0-1,1 0 1,-1-1 0,1 1 0,1 0-1,-1 0 1,1 0 0,3 7-1,-3-11 143,0-1-1,0 0 0,0 1 0,0-1 1,1 0-1,-1 0 0,0 0 0,1 0 1,-1-1-1,1 1 0,0-1 0,0 1 1,-1-1-1,1 0 0,0 0 0,0-1 1,3 2-1,59 1-315,-56-3 62,1-1 1,0 2 0,0-1-1,0 2 1,11 2 0,-12-1 211,-1 1 0,1 0 1,-1 0-1,-1 1 0,1 0 0,-1 0 1,1 1-1,-2 0 0,1 0 1,-1 1-1,0 0 0,0 0 0,0 0 1,-1 1-1,-1 0 0,1 0 0,-1 0 1,0 0-1,-1 1 0,3 11 1,0 0 273,-2 1 1,0 0-1,-1 0 1,-2 0-1,0 0 1,-1 0-1,-5 39 1,2-41-325,-1-1 0,-1 0-1,0 0 1,-11 22 0,12-32 33,1 0-1,-1 0 1,-1 0-1,1-1 1,-1 0-1,-1 0 1,1 0-1,-1-1 1,0 0-1,-1 0 1,-9 7-1,14-11 70,0-1-1,0 0 0,0 0 1,0 0-1,0 0 0,-1 0 0,1 0 1,0 0-1,0-1 0,-1 1 1,1-1-1,-1 0 0,1 0 0,0 0 1,-1 0-1,1 0 0,0 0 1,-1-1-1,1 1 0,0-1 0,-1 1 1,-3-3-1,3 1 95,0 0-1,0 0 1,1-1 0,-1 1-1,1-1 1,-1 0 0,1 0-1,0 0 1,0 0 0,0 0-1,1 0 1,-1-1 0,-1-4-1,-3-10 390,1-2 0,1 1 0,1 0 0,-2-25 0,3 11-773,1 0 0,1 0 0,2 0-1,2 0 1,0 0 0,19-63 0,-15 74 299,0 0 0,1 1 0,1 0 0,2 1 0,0 0 0,0 0 1,2 1-1,1 1 0,0 1 0,32-29 0,58-31-1533,-73 56-395,40-30-5890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10346,'0'0'121,"0"0"0,0-1 0,-1 1 0,1-1 0,0 1-1,0-1 1,0 1 0,0-1 0,0 1 0,0-1 0,0 1 0,0-1 0,0 0 0,0 1 0,0-1 0,0 1 0,0-1 0,0 1 0,0-1 0,1 1 0,-1-1 0,0 1-1,0 0 1,1-1 0,-1 1 0,0-1 0,1 1 0,-1-1 0,0 1 0,1 0 0,-1-1 0,0 1 0,1 0 0,-1-1 0,1 1 0,-1 0 0,1 0 0,-1 0 0,1-1-1,0 1 1,17 18 806,12 35-1164,16 68 699,1 5-328,-41-113-158,1 0 1,0 0-1,1-1 0,0-1 0,1 1 0,0-1 0,13 11 1,-17-18-117,1 1 0,0-1 1,0 0-1,0-1 1,0 1-1,1-1 1,0 0-1,6 1 0,34 3-4876,-35-7 238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11499,'0'0'8680,"66"-45"-8648,-36 32 0,3 2-576,-9-5-1410,-1-4-1762,-4-2-4387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70 386 8264,'0'0'7842,"-8"-9"-6027,0-3-1330,5 7-283,0 0-1,-1 1 1,0-1-1,1 1 1,-2 0 0,1 0-1,-8-6 1,12 10-185,0-1 0,-1 1 1,1 0-1,0 0 0,0 0 0,0-1 0,-1 1 1,1 0-1,0 0 0,-1 0 0,1 0 0,0-1 1,0 1-1,-1 0 0,1 0 0,0 0 0,-1 0 1,1 0-1,0 0 0,-1 0 0,1 0 0,0 0 1,-1 0-1,1 0 0,0 0 0,0 0 0,-1 0 1,1 0-1,0 0 0,-1 0 0,1 1 0,0-1 1,-1 0-1,1 0 0,0 0 0,0 0 1,-1 1-1,1-1 0,0 0 0,0 0 0,0 1 1,-1-1-1,1 0 0,0 1 0,-4 19 62,8 28-260,-3-46 235,15 72-203,-15-71 97,0 0-1,0 0 0,0 0 1,0 0-1,0 0 0,1 0 1,0 0-1,-1 0 0,1-1 1,0 1-1,0-1 0,0 1 1,1-1-1,-1 0 0,1 0 1,-1 0-1,1 0 0,0 0 1,-1 0-1,7 2 0,-7-4 29,-1-1 0,1 1 1,0 0-1,-1 0 0,1-1 0,-1 1 0,1-1 0,0 0 0,-1 1 0,1-1 0,-1 0 0,1 0 0,-1 0 0,0 0 0,1 0 0,-1 0 0,0 0 0,0 0 0,0-1 0,0 1 0,0 0 0,0-1 0,0 1 0,0-1 0,0 1 0,-1-1 0,1 1 0,0-1 0,-1 0 0,1-2 0,14-60 403,-14 58-335,5-44 473,-1 0 0,-3-1-1,-2 0 1,-12-86 0,11 129-386,1 4-105,0 1 1,0 0-1,0-1 1,-1 1-1,1 0 1,-1 0-1,0-1 1,0 1-1,0 0 1,-1 0 0,1 0-1,-1 0 1,1 0-1,-1 1 1,0-1-1,-4-4 1,5 8-43,0 0 1,0 1-1,0-1 1,0 0 0,1 1-1,-1-1 1,1 1-1,-1-1 1,1 1-1,-1-1 1,1 1-1,0-1 1,0 1 0,0-1-1,0 1 1,0-1-1,0 1 1,0 1-1,0-1-16,0 3 15,-1 38-65,5 51 1,-3-82 74,1 0 1,0 0-1,1 0 1,0 0-1,1-1 1,0 1-1,1-1 1,0 0-1,9 12 1,-13-21 0,0 0 0,0 0 0,0 0 0,1-1 0,-1 1 0,1 0 0,-1-1 0,1 1 0,-1-1 0,1 0 0,0 1 0,0-1 1,0 0-1,0 0 0,0 0 0,0 0 0,0-1 0,0 1 0,0 0 0,0-1 0,0 0 0,0 1 0,5-1 0,-4-1 23,0 0 0,0 0 0,0 0-1,-1 0 1,1 0 0,0-1 0,0 0-1,-1 1 1,1-1 0,-1 0 0,1 0-1,-1 0 1,0-1 0,3-3 0,4-5 82,-1-1 0,0 0 0,-1-1 1,-1 1-1,10-26 0,-5-10 7,-3 12-36,-5 29-340,0 12-351,-1 2 560,1 9-3,1 1 1,13 29-1,-17-44 61,1 1-1,0-1 1,0 0 0,0 0 0,0 0-1,0 0 1,0 0 0,0 0 0,1 0-1,-1 0 1,1-1 0,0 1 0,-1 0 0,1-1-1,0 1 1,0-1 0,0 0 0,0 0-1,0 1 1,0-1 0,0-1 0,0 1-1,1 0 1,-1 0 0,0-1 0,0 1-1,1-1 1,-1 0 0,0 0 0,3 0 0,-2-1 14,-1 0 1,1 0 0,-1-1 0,0 1 0,0-1 0,0 0-1,0 1 1,0-1 0,0 0 0,0 0 0,-1 0 0,1 0-1,-1 0 1,1-1 0,-1 1 0,0 0 0,2-4-1,18-51 393,-16 41-316,11-26 29,-8 25-98,-2 0 0,0-1 0,6-29-1,-14 69-126,0 0-1,2 0 0,0 1 0,7 41 0,-6-62 108,-1 0 0,0 0 0,0-1 0,1 1 0,-1 0 0,1 0 1,-1-1-1,1 1 0,0 0 0,0-1 0,0 1 0,0-1 0,0 1 0,0-1 0,0 0 0,0 1 0,0-1 0,1 0 1,-1 0-1,1 0 0,-1 0 0,1 0 0,-1 0 0,1 0 0,-1 0 0,1-1 0,0 1 0,-1-1 0,1 1 1,0-1-1,0 1 0,-1-1 0,1 0 0,0 0 0,0 0 0,0 0 0,-1 0 0,1-1 0,3 0 0,1-1 13,0 0 1,-1 0-1,0-1 0,1 0 0,-1 0 0,0-1 0,0 1 0,0-1 0,-1 0 0,8-9 0,3-4-171,-2 4-401,-1-1-1,15-23 1,-24 32-202,-1 0 0,1 0-1,-1 0 1,0 0 0,-1 0-1,1 0 1,1-10 0,-2-11-5335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10474,'0'0'10858,"66"-22"-10858,-34 25-897,-5-3-1889,1 0-2243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15855,'0'0'4773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101 116 4612,'-5'-12'1543,"3"6"-1141,-20-49 1704,20 52-1626,1 0 1,0 1-1,-1-1 0,0 0 0,0 0 0,0 1 1,0-1-1,0 1 0,0-1 0,0 1 0,-1 0 1,1 0-1,-1 0 0,0 0 0,0 1 0,-5-3 1,7 4-335,0 0 0,0 0 1,0 1-1,-1-1 0,1 0 1,0 1-1,0-1 0,0 1 1,0 0-1,0-1 0,0 1 1,1 0-1,-1 0 0,0-1 1,0 1-1,0 0 0,1 0 1,-1 0-1,0 0 0,1 0 1,-1 0-1,1 0 1,-1 0-1,1 0 0,-1 0 1,1 0-1,0 1 0,0-1 1,0 0-1,-1 0 0,1 0 1,1 2-1,-6 47-184,4-45 211,0 9-139,0 0-1,1 0 0,1 0 0,0 0 1,1 0-1,0 0 0,1 0 0,0-1 1,2 1-1,-1-1 0,2 0 0,10 20 1,-15-31-37,0 0 1,0-1 0,0 0 0,0 1-1,1-1 1,-1 1 0,0-1-1,1 0 1,-1 0 0,1 0-1,-1 0 1,1 0 0,-1 0 0,1 0-1,0-1 1,0 1 0,-1 0-1,1-1 1,0 1 0,0-1 0,0 0-1,-1 0 1,1 0 0,0 0-1,0 0 1,0 0 0,0 0-1,-1 0 1,1-1 0,0 1 0,0-1-1,0 0 1,2-1 0,6-3-15,-1-1 0,0 0 1,0 0-1,15-15 0,11-7-190,-32 26 153,-1 0 0,0 1 0,1 0 0,-1 0 0,1-1 0,0 1 0,-1 1 0,1-1 0,0 0-1,-1 1 1,1-1 0,0 1 0,0 0 0,0 0 0,-1 0 0,1 0 0,0 1 0,0-1 0,0 1 0,-1-1-1,1 1 1,4 2 0,-4-1 28,0 0 0,-1 1 0,1-1 0,0 1 0,-1 0 0,0-1 0,1 1 0,-1 0 0,-1 0 0,1 1 0,0-1 0,-1 0-1,1 1 1,-1-1 0,1 5 0,0 1 141,0 0-1,0-1 1,-1 1-1,0 0 1,-1 0-1,0 0 0,-1 0 1,1 0-1,-2 0 1,1-1-1,-1 1 1,-1 0-1,-5 14 1,7-21-119,0 0 1,0 0 0,0 0 0,-1 0 0,1 0 0,-1 0-1,1 0 1,-1 0 0,0-1 0,0 1 0,0-1 0,0 1-1,0-1 1,0 0 0,0 1 0,0-1 0,0 0 0,-1-1-1,1 1 1,0 0 0,-1-1 0,1 1 0,0-1 0,-1 0-1,1 1 1,-1-1 0,1-1 0,-1 1 0,1 0 0,0 0-1,-1-1 1,-2 0 0,2-1-531,0 1 0,1 0 0,-1-1 0,1 0 0,-1 0 0,1 1 0,0-1 0,0 0 0,0-1 0,0 1 0,0 0 1,0-1-1,1 1 0,-1-1 0,1 1 0,-1-1 0,0-3 0,-8-27-11291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9865,'0'0'9198,"8"1"-8712,-2-1-452,-1 0 0,1 0 0,-1-1 0,1 0 0,-1 0-1,1 0 1,-1-1 0,0 0 0,1 0 0,-1 0 0,0-1 0,0 1 0,-1-1 0,1 0-1,-1-1 1,1 1 0,-1-1 0,0 0 0,0 0 0,-1 0 0,1-1 0,3-4 0,-1 1-15,-1 0 0,1 0 1,-1 0-1,-1-1 0,1 0 1,-1 0-1,-1 0 0,0 0 1,0 0-1,-1-1 0,0 0 1,-1 1-1,0-1 0,0 0 1,-1-16-1,-1 26-2,1-1 1,0 0-1,0 0 0,-1 0 1,1 0-1,0 0 0,-1 0 0,1 1 1,-1-1-1,1 0 0,-1 0 1,0 1-1,1-1 0,-1 0 1,0 1-1,1-1 0,-1 1 0,0-1 1,0 1-1,0-1 0,1 1 1,-1-1-1,0 1 0,0 0 0,0-1 1,0 1-1,0 0 0,0 0 1,1 0-1,-1 0 0,0 0 0,0 0 1,0 0-1,0 0 0,0 0 1,0 0-1,0 0 0,0 1 0,0-1 1,0 0-1,1 1 0,-1-1 1,0 0-1,0 1 0,0-1 0,1 1 1,-2 0-1,-2 1-18,0 1 0,0-1 0,0 0 1,0 1-1,0 0 0,1 0 0,-1 0 0,-4 6 0,1 4-4,2 0 0,0 1-1,1 0 1,0-1 0,1 2-1,0-1 1,2 0 0,-1 0-1,2 1 1,0-1 0,0 1-1,4 17 1,-4-29-24,1 1 0,-1-1 0,1 0 0,0 1-1,0-1 1,0 0 0,0 0 0,0 0 0,1 0 0,-1 0 0,1 0 0,0 0 0,0 0-1,0-1 1,0 1 0,4 3 0,-3-4-148,-1-1-1,0 0 1,1 0-1,-1 0 1,0 0-1,1 0 1,-1 0-1,1 0 1,0-1 0,-1 0-1,1 1 1,-1-1-1,1 0 1,0 0-1,-1 0 1,6-2-1,0 0-412,0 0 0,-1-1 0,1 0 0,-1 0-1,1-1 1,-1 0 0,0 0 0,0-1 0,-1 0 0,1 0-1,-1 0 1,5-7 0,26-36-3392,-2-4-1186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8648,'0'0'5723,"-10"3"-4762,6-1-849,-1-1 0,1 1-1,0 0 1,0 0 0,0 0 0,0 0 0,0 1 0,0-1 0,1 1 0,-1 0-1,1 0 1,0 1 0,0-1 0,0 1 0,0-1 0,1 1 0,-1 0 0,1 0-1,0 0 1,0 0 0,1 0 0,-3 9 0,2-8-23,0-1-68,1 1-1,-1 0 1,1-1-1,-1 1 1,1 0 0,1 0-1,-1 0 1,1 0-1,0 0 1,0 0 0,1 9-1,0-14-35,-1 1 1,1-1-1,-1 0 0,1 0 0,0 0 0,-1 0 0,1 1 0,-1-1 0,1 0 1,0 0-1,-1 0 0,1 0 0,-1 0 0,1 0 0,0-1 0,-1 1 1,1 0-1,-1 0 0,1 0 0,-1 0 0,1-1 0,0 1 0,-1 0 1,1-1-1,-1 1 0,1 0 0,-1-1 0,1 1 0,-1-1 0,16-12-83,-16 13 98,10-10-12,0 1 0,1 0 0,0 1 0,21-13 1,-25 18 4,-1 0 0,1 1 1,-1-1-1,1 1 0,0 1 1,0-1-1,0 1 1,0 1-1,0-1 0,0 1 1,9 1-1,-15-1 7,1 0 1,0 0-1,-1 1 0,1-1 1,-1 0-1,1 1 1,-1-1-1,1 1 0,-1 0 1,1-1-1,-1 1 1,1 0-1,-1 0 0,0 0 1,0 0-1,1 0 1,-1 0-1,0 1 0,0-1 1,0 0-1,0 0 0,1 3 1,-1-1 51,0 0 0,0 0 0,0 0 0,0 1 0,-1-1 0,1 0 0,-1 1 0,0-1 0,0 0 0,0 5 0,-2 3 276,0-1 0,0 1 0,-1-1 0,0 0 0,0 0 0,-6 10 0,6-14-41,-29 50 1304,30-53-1606,0 1 0,0-1-1,-1 1 1,0-1 0,0 0 0,1 0 0,-2-1 0,1 1 0,0 0 0,0-1 0,-1 0 0,-5 3 0,8-5-125,0 0-1,0 0 1,1 0 0,-1 0-1,0 0 1,0 0 0,1-1-1,-1 1 1,0 0 0,0 0 0,1-1-1,-1 1 1,0 0 0,1-1-1,-1 1 1,0-1 0,1 1-1,-1-1 1,1 1 0,-1-1 0,1 1-1,-1-1 1,1 0 0,-1 1-1,1-1 1,0 0 0,-1 1-1,1-1 1,0 0 0,-1 1 0,1-1-1,0 0 1,0 0 0,0 1-1,0-1 1,0 0 0,0 0-1,0-1 1,-9-30-6576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12844,'0'0'1874,"0"9"-604,1 25-514,0 0-1,3-1 1,10 48-1,-6-48-678,-5-18-93,0 0 0,1-1 0,1 1-1,0-1 1,1 0 0,1 0-1,0-1 1,0 1 0,11 11 0,-18-24 20,0-1 0,1 1 0,-1-1 0,1 1 0,-1-1 0,1 0 1,-1 1-1,1-1 0,-1 1 0,1-1 0,0 0 0,-1 1 0,1-1 1,0 0-1,-1 0 0,1 0 0,0 1 0,-1-1 0,1 0 0,0 0 0,-1 0 1,1 0-1,0 0 0,-1 0 0,1 0 0,0 0 0,-1-1 0,1 1 1,0 0-1,-1 0 0,1-1 0,0 1 0,-1 0 0,1-1 0,-1 1 1,1 0-1,-1-1 0,1 1 0,-1-1 0,1 1 0,-1-1 0,1 1 1,-1-1-1,1 1 0,-1-1 0,0 1 0,1-1 0,-1 0 0,0 1 0,0-1 1,1 0-1,-1 0 0,15-41 184,-14 37-211,27-116-212,-27 122 223,0-1 0,0 0-1,0 1 1,0-1 0,0 1 0,0-1 0,0 1-1,0-1 1,0 1 0,0-1 0,-1 1-1,1 0 1,0 0 0,0-1 0,-1 1 0,1 0-1,0 0 1,-1 0 0,1 0 0,-1 0-1,1 2 1,16 14 35,-14-16-10,-1 0 0,1 0-1,-1-1 1,1 1-1,0-1 1,-1 0-1,1 0 1,0 0 0,-1 0-1,1 0 1,0 0-1,-1-1 1,1 1-1,0-1 1,-1 0-1,1 0 1,-1 0 0,1 0-1,-1 0 1,0 0-1,1-1 1,-1 1-1,0-1 1,0 1-1,0-1 1,0 0 0,0 0-1,0 0 1,2-4-1,5-7 345,0-1 0,-1 0 0,13-27 0,-13 23 1,27-65 352,-90 196-1244,50-101 522,1 1 1,1 0 0,0 0-1,0 0 1,1 0 0,1 0-1,0 20 1,1-32 6,0 0 0,1 0 0,-1 0 1,1 0-1,-1 0 0,0 0 0,1 0 0,0-1 0,-1 1 1,1 0-1,-1 0 0,1-1 0,0 1 0,-1 0 0,1-1 1,0 1-1,0-1 0,0 1 0,-1-1 0,1 1 0,0-1 1,0 0-1,0 1 0,0-1 0,0 0 0,0 0 0,0 0 0,0 1 1,0-1-1,0 0 0,0 0 0,0-1 0,0 1 0,0 0 1,-1 0-1,1 0 0,0 0 0,0-1 0,2 0 0,40-15-1488,-12-7-1368,-1-8-1784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61 9769,'0'0'2579,"-1"-10"-156,-8-28-36,9 37-2336,0 0 0,0 1 0,0-1 0,-1 1 0,1-1 0,0 0 0,-1 1 0,1-1 0,0 1 0,-1-1 0,1 1 0,-1-1-1,1 1 1,-1-1 0,1 1 0,-1-1 0,1 1 0,-1 0 0,0-1 0,1 1 0,-1 0 0,1 0 0,-1-1 0,0 1 0,1 0 0,-1 0 0,0 0 0,1 0 0,-1 0 0,0 0 0,1 0 0,-1 0 0,0 0 0,1 0 0,-1 0 0,0 0 0,1 0 0,-1 1 0,0-1 0,1 0 0,-1 1 0,1-1 0,-1 0 0,0 1 0,1-1 0,-1 0 0,0 2 0,-21 19 262,13-9-275,0 0 1,2 0 0,-1 1 0,1 1 0,1-1 0,0 1 0,1 0 0,1 0 0,0 1-1,1-1 1,1 1 0,0 0 0,0 29 0,2-43-45,0 0 1,1 0-1,-1 0 0,0 0 1,1 0-1,-1 0 0,1 0 0,-1 0 1,1 0-1,-1 0 0,1 0 1,-1 0-1,1 0 0,0 0 1,0 0-1,0 0 0,-1-1 1,1 1-1,0 0 0,0-1 0,0 1 1,0-1-1,0 1 0,0-1 1,2 1-1,35 3-224,39-19-195,-74 14 406,14-4-86,0 1 0,1 1 1,-1 0-1,30 0 0,-45 3 86,1 0 0,0 0 0,0 0 0,0 0 0,-1 0 1,1 1-1,0 0 0,0-1 0,-1 1 0,1 0 0,0 0 0,-1 0 0,1 1 0,-1-1 0,0 0 0,1 1 0,-1 0 0,0 0 0,0-1 0,0 1 0,0 0 0,0 1 0,0-1 0,-1 0 0,1 1 1,-1-1-1,0 0 0,1 1 0,-1 0 0,0-1 0,0 1 0,-1 0 0,1-1 0,-1 1 0,1 0 0,-1 0 0,0 2 0,0 5 192,0-1 0,-1 0-1,0 0 1,0 0 0,-1 0-1,0 0 1,-1 0 0,0 0 0,-6 12-1,7-18-160,0 1 1,0-1-1,0 0 0,0 0 0,0 1 0,-1-2 0,0 1 0,1 0 0,-1 0 0,0-1 0,0 1 0,-1-1 0,1 0 0,0 0 0,-1-1 0,1 1 0,-1 0 0,0-1 0,1 0 0,-1 0 0,0 0 1,0-1-1,0 1 0,-6-1 0,9 0-176,-1 0 0,1 0 0,-1-1 0,1 1 0,0 0 0,-1-1 0,1 0 0,0 1 0,-1-1 0,1 0 0,0 1 0,0-1 0,0 0 0,0 0 0,0 0 0,0 0 0,0 0 0,0 0 1,0 0-1,0-1 0,0 1 0,1 0 0,-1 0 0,1-1 0,-1 1 0,1 0 0,-1-1 0,1 1 0,-1-2 0,1 1-26,-12-35-5997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12492,'0'0'1836,"0"13"-843,0 27-97,7 168 1911,-5-185-2675,2 1 0,0-1 0,2 0 1,0 0-1,2 0 0,20 42 1,-27-63-126,0 1 1,1 0 0,0-1 0,-1 1 0,1-1 0,0 1 0,0-1 0,0 0 0,1 0 0,-1 0-1,0 0 1,1 0 0,0-1 0,-1 1 0,1-1 0,0 1 0,0-1 0,-1 0 0,1 0-1,0 0 1,0-1 0,5 1 0,-5-1 23,0 0-1,1-1 1,-1 0-1,0 1 1,0-1-1,0 0 1,0-1-1,0 1 1,0 0-1,0-1 1,0 0-1,0 0 1,-1 0-1,1 0 1,0 0-1,-1 0 1,0-1-1,0 1 1,0-1-1,3-3 1,68-108 145,-72 112-178,0 1 0,0-1 0,0 1 0,0 0 1,0-1-1,0 1 0,1 0 0,-1 0 0,1 0 0,-1 0 0,1 0 1,-1 0-1,1 1 0,-1-1 0,1 0 0,0 1 0,-1-1 0,1 1 1,0 0-1,-1 0 0,1-1 0,0 1 0,0 0 0,-1 0 1,1 0-1,0 1 0,-1-1 0,1 0 0,0 1 0,-1-1 0,1 1 1,0 0-1,-1-1 0,1 1 0,-1 0 0,1 0 0,-1 0 0,1 0 1,-1 0-1,0 0 0,0 0 0,1 1 0,-1-1 0,1 2 0,4 4-37,0 1 0,-1-1 0,1 1 0,-2 0 0,1 0-1,5 16 1,-12-85 594,-1 47-483,1-1-3,0 1 0,-2 0 0,1-1 0,-2 1 0,0 1 0,-9-19 1,13 31-120,1 1 0,0-1 0,0 1 1,0-1-1,0 1 0,1-1 0,-1 1 1,0 0-1,0-1 0,0 1 0,0-1 1,0 1-1,0-1 0,1 1 0,-1 0 1,0-1-1,0 1 0,1-1 1,-1 1-1,0 0 0,1-1 0,-1 1 1,0 0-1,1 0 0,-1-1 0,0 1 1,1 0-1,-1 0 0,0-1 0,1 1 1,-1 0-1,1 0 0,-1 0 0,1 0 1,23-10-1056,-16 7 646,5-2-343,38-21-482,-48 25 844,-1-1 0,1 1 0,0-1 0,-1 0 0,0 0 0,1 0 0,-1 0 0,0-1 0,0 1 0,0 0 0,0-1 0,-1 1 0,1-1 0,1-4 1,-2-2-7446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12812,'0'0'7431,"47"-62"-6470,1 42-737,10-1-160,9 3-384,-3-4-2210,-10 0-3396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4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101 158 7527,'0'0'4879,"-6"-8"-2257,-25-24-348,30 31-2238,0 1 0,0-1 1,0 0-1,0 1 1,0-1-1,0 1 0,0-1 1,0 1-1,0 0 1,0-1-1,0 1 0,0 0 1,0 0-1,-1 0 1,1 0-1,0 0 0,0 0 1,0 0-1,0 0 1,0 0-1,-1 0 0,1 1 1,0-1-1,0 0 1,0 1-1,0-1 0,0 1 1,0 0-1,0-1 1,0 1-1,0 0 0,0-1 1,1 1-1,-1 0 0,0 0 1,0 0-1,1 0 1,-1-1-1,0 1 0,1 0 1,-1 0-1,1 0 1,-1 3-1,-3 2-41,1 0-1,1 0 1,-1 1 0,1-1-1,-2 10 1,2-3 0,1 0 0,0 1 1,1-1-1,1 0 0,0 0 0,0 0 0,4 13 0,-4-22 1,-1 0 0,2 0 0,-1 0 0,0 0 0,1 0 0,-1 0 0,1 0 0,0-1 0,0 1-1,1-1 1,-1 0 0,1 1 0,0-1 0,0 0 0,0 0 0,0-1 0,0 1 0,0-1 0,1 0-1,-1 1 1,1-1 0,0-1 0,0 1 0,-1-1 0,1 1 0,5 0 0,-5-2 52,1 0 0,-1-1 1,0 1-1,1-1 0,-1 0 1,0 0-1,0 0 1,0-1-1,0 0 0,0 1 1,0-1-1,0-1 0,0 1 1,-1 0-1,1-1 0,-1 0 1,0 0-1,0 0 0,0 0 1,0 0-1,0-1 0,4-7 1,5-7 467,-1-1 0,0-1 0,8-21 0,-3-4-112,-1 0 0,15-90 0,-32 151-883,-10 84-2103,12-92 1743,-1 0 0,1 1 0,1-1 0,0 0 0,0 0 0,0 0 0,1-1 0,0 1 0,7 14 0,3-6-5055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100 160 12908,'0'0'3070,"-9"-4"-214,-28-12-1009,35 15-1822,1 1 0,0 0-1,0-1 1,-1 1 0,1 0 0,0-1 0,-1 1 0,1 0 0,-1 0-1,1 0 1,0 0 0,-1 1 0,1-1 0,0 0 0,-1 0-1,1 1 1,0-1 0,0 1 0,-1-1 0,1 1 0,0 0-1,0-1 1,0 1 0,0 0 0,0 0 0,0 0 0,0 0 0,0 0-1,0 0 1,0 0 0,0 0 0,1 0 0,-1 0 0,0 0-1,1 1 1,-1-1 0,1 0 0,-1 0 0,1 2 0,-3 5-62,1 0 1,1 0 0,-1 0-1,1 14 1,0-18 67,1 10-190,0-1 1,1 0-1,3 20 0,-4-31 96,1 0 0,-1 0 0,1 0 0,-1-1 0,1 1 0,0 0 0,0 0 0,0 0 1,0-1-1,0 1 0,0 0 0,0-1 0,1 1 0,1 1 0,-2-2 34,0-1 0,0 0 0,0 1-1,0-1 1,0 0 0,0 0 0,1 0-1,-1 0 1,0 0 0,0 0 0,0 0 0,0 0-1,0-1 1,0 1 0,0 0 0,0-1 0,0 1-1,0 0 1,0-1 0,0 1 0,0-1-1,0 0 1,0 1 0,-1-1 0,1 0 0,0 0-1,0 1 1,-1-1 0,2-2 0,13-13 169,-11 11-238,0 0 0,0 0 0,0 1 1,1 0-1,9-7 0,-13 10 7,1 1 0,-1-1-1,1 0 1,0 1 0,-1-1 0,1 1 0,0-1-1,0 1 1,-1 0 0,1 0 0,0-1-1,0 1 1,-1 1 0,1-1 0,0 0-1,0 0 1,-1 1 0,1-1 0,0 1-1,-1-1 1,1 1 0,0 0 0,-1-1 0,1 1-1,2 2 1,2 2-66,0 1 1,0-1-1,-1 1 0,0 0 1,0 0-1,0 1 0,-1 0 1,0 0-1,5 11 0,26 74-183,-31-82 331,6 23 552,-2 0 0,-2 1 1,0-1-1,-3 1 1,-1 0-1,-1 0 1,-2 1-1,-1-1 1,-11 58-1,12-88-501,-16 48 71,17-52-110,-1 1-1,1 0 1,0 0-1,-1 0 1,1-1-1,0 1 1,-1 0 0,1 0-1,-1-1 1,1 1-1,-1 0 1,0-1-1,1 1 1,-1-1-1,1 1 1,-1 0-1,0-1 1,0 0-1,1 1 1,-1-1-1,0 1 1,0-1-1,0 0 1,1 0-1,-1 1 1,0-1-1,0 0 1,0 0-1,0 0 1,1 0-1,-1 0 1,0 0-1,0 0 1,0 0-1,0 0 1,0 0-1,1-1 1,-1 1-1,0 0 1,0-1-1,0 1 1,1 0-1,-1-1 1,0 1 0,0-1-1,1 1 1,-1-1-1,0 1 1,1-1-1,-1 0 1,1 1-1,-1-1 1,1 0-1,-1-1 1,-5-6 0,0-1 1,1 0-1,0 0 1,1 0-1,0-1 1,1 1 0,-5-19-1,-10-75-165,14 51 166,2 1-1,3-1 0,2 0 1,1 1-1,4-1 0,1 2 1,23-72-1,16-33-3,-49 165-117,0 1 0,0-1-1,1 1 1,0-1 0,2 13 0,0 14 142,-1-28-30,-1-1-1,1 1 1,1-1 0,0 0-1,0 1 1,0-1 0,1 0-1,4 9 1,-6-16 13,0 1-1,0-1 1,-1 1-1,1 0 1,0-1-1,0 0 1,0 1-1,1-1 1,-1 1-1,0-1 1,0 0-1,1 0 1,-1 0-1,1 0 0,-1 0 1,1 0-1,-1 0 1,1 0-1,0-1 1,-1 1-1,1-1 1,0 1-1,-1-1 1,1 0-1,0 1 1,0-1-1,-1 0 1,1 0-1,0 0 1,0 0-1,0-1 1,-1 1-1,1 0 1,0-1-1,-1 1 1,1-1-1,0 0 1,-1 1-1,1-1 1,-1 0-1,1 0 1,-1 0-1,1 0 1,-1 0-1,0-1 1,2-1-1,11-10 100,-1-1 0,-1 0 1,0-1-1,-1 0 0,-1-1 0,0 0 0,-1 0 0,-1-1 1,-1 0-1,0-1 0,-1 0 0,-1 0 0,5-33 0,-12 38-119,-5 26-147,-5 28 63,11-34 90,0 1-1,1 0 0,0 0 0,0 0 1,1 0-1,1 8 0,-1-14 10,-1-1 0,0 0-1,1 1 1,-1-1 0,1 0-1,-1 0 1,1 0 0,0 1-1,0-1 1,-1 0-1,1 0 1,0 0 0,0 0-1,0 0 1,0 0 0,0-1-1,0 1 1,0 0 0,1 0-1,-1-1 1,0 1 0,0-1-1,1 1 1,-1-1-1,0 0 1,0 1 0,1-1-1,-1 0 1,0 0 0,1 0-1,-1 0 1,0 0 0,1 0-1,-1 0 1,0 0 0,1 0-1,-1-1 1,0 1-1,1-1 1,-1 1 0,0-1-1,0 1 1,3-2 0,43-26 994,-42 24-974,-1 1 0,1-1 1,1 1-1,-1 0 0,0 0 1,1 1-1,-1-1 0,1 1 1,0 1-1,0-1 1,-1 1-1,1 0 0,8 0 1,-1 9-333,-9-2-1401,-7-2-4647,-6-4-3023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12396,'0'0'4799,"-4"13"-3822,-1 0-786,-35 102 3248,36-99-3186,0-1 0,1 1 0,1-1 1,0 1-1,1 0 0,1 20 0,0-35-254,0 0 0,0 0-1,1 0 1,-1 0 0,0 0-1,0-1 1,1 1 0,-1 0 0,0 0-1,1 0 1,-1 0 0,1-1-1,-1 1 1,1 0 0,-1 0-1,1-1 1,0 1 0,-1 0-1,1-1 1,0 1 0,0-1 0,-1 1-1,1-1 1,0 1 0,0-1-1,0 1 1,1-1 0,29-1-433,-22-2 168,0-1 0,1 1 1,-2-2-1,11-5 0,20-17-139,-37 26 335,-38 25 994,13-9-829,0-1 0,0-2 0,-1 0 0,-34 10 0,57-21-565,-1-1 114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14894,'0'0'4869,"0"50"-5862,11-47-2883,-3-3-5381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 10442,'0'0'7031,"-8"-4"-6097,7 2-918,-1 1 0,1 0 0,-1 0 0,0 0 0,1 1 0,-1-1 0,0 0 0,1 1 0,-1-1 0,0 1 0,0-1 0,0 1 0,1 0 0,-1 0 0,0 0 0,0 0 0,0 0 0,-2 0 0,3 2-16,-1-1-1,1 1 1,0 0 0,-1 0 0,1-1-1,0 1 1,0 0 0,0 0 0,1 0-1,-1 0 1,0 0 0,1 0 0,-1 1 0,1-1-1,0 0 1,0 0 0,-1 0 0,1 0-1,1 0 1,-1 1 0,1 2 0,-2 28 3,3 51-37,-2-77 27,1-1 1,0 0-1,1 1 0,0-1 0,0 0 0,0 0 0,1 0 0,0 0 0,0 0 0,6 8 0,-9-13 5,1 0-1,0 0 1,0 0-1,0-1 1,0 1-1,0 0 1,0 0 0,0-1-1,1 1 1,-1 0-1,0-1 1,0 1 0,0-1-1,1 0 1,-1 1-1,0-1 1,0 0 0,1 0-1,-1 0 1,0 0-1,1 0 1,-1 0-1,0 0 1,0 0 0,1 0-1,-1 0 1,0-1-1,1 1 1,-1-1 0,0 1-1,0-1 1,0 1-1,0-1 1,0 0 0,0 0-1,1 1 1,-1-1-1,-1 0 1,1 0 0,0 0-1,0 0 1,0 0-1,0 0 1,-1 0-1,2-2 1,6-7 43,-1-1-1,1 0 1,7-17 0,-12 21-45,3-3 16,-4 9-11,-1-1 0,1 0 1,-1 0-1,0 0 0,0 0 1,0-1-1,0 1 1,0 0-1,-1 0 0,2-5 1,-2 7-40,-6 17 850,5-16-762,0-1 1,0 0 0,1 1 0,-1-1-1,0 0 1,0 0 0,0 1-1,1-1 1,-1 0 0,0 0 0,0 0-1,0 0 1,1 0 0,-1 0-1,0 0 1,0 0 0,0-1 0,0 1-1,1 0 1,-1 0 0,0-1-1,0 1 1,1 0 0,-1-1 0,0 1-1,1-1 1,-1 1 0,0-1-1,1 1 1,-1-1 0,1 1 0,-1-1-1,0 0 1,1 1 0,0-1-1,-1 0 1,1 1 0,-1-1 0,1 0-1,0 0 1,-1 1 0,1-1-1,0 0 1,0 0 0,0 0 0,0 1-1,0-1 1,0 0 0,0 0-1,0 0 1,0 0 0,0 1 0,0-1-1,0 0 1,1-1 0,0 1-142,-1 1 0,0 0 1,1 0-1,-1 0 1,1-1-1,-1 1 0,1 0 1,-1 0-1,0 0 0,1 0 1,-1 0-1,1 0 1,-1 0-1,1 0 0,-1 0 1,1 0-1,-1 0 0,1 0 1,-1 0-1,1 0 1,-1 0-1,0 1 0,1-1 1,-1 0-1,1 0 0,-1 0 1,0 1-1,1-1 0,-1 0 1,1 0-1,-1 1 1,0-1-1,1 0 0,-1 1 1,16 10-7586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7399,'0'0'7570,"9"3"-6006,-4-1-1434,1 0 1,-1 0-1,0-1 1,0 0-1,1 0 1,-1 0-1,0-1 1,1 0-1,-1 0 0,1 0 1,-1 0-1,0-1 1,1 0-1,-1 0 1,0-1-1,0 1 0,0-1 1,0 0-1,0-1 1,0 1-1,0-1 1,7-5-1,-3 0 42,0 0 0,-1 0 0,0-1 0,0 0 0,-1-1 0,0 0 0,0 0 0,-1 0 0,-1-1 0,0 0 0,0 0 0,-1 0 0,0-1-1,-1 1 1,-1-1 0,0 0 0,0 0 0,0-23 0,-6 32-79,-4 10-94,-5 11-16,6 1 16,0 2 1,1-1-1,1 1 1,1 0-1,1 0 0,0 0 1,2 0-1,2 39 1,-1-59-12,1 0 0,-1 0 1,0 0-1,0 0 1,1 0-1,-1 0 0,0 0 1,1 0-1,-1 0 0,1 0 1,-1 0-1,1 0 1,0 0-1,-1 0 0,1 0 1,0 0-1,0-1 0,-1 1 1,1 0-1,0-1 1,0 1-1,0 0 0,0-1 1,0 1-1,0-1 0,0 0 1,0 1-1,2 0 1,1-1-4,0 1 1,0-1 0,0 0 0,0 0 0,0 0 0,0-1 0,1 1 0,4-2-1,7-3-56,0 0 0,30-14 0,26-19-2502,-2-8-4303,-25 13-934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66 5701,'0'0'5056,"-5"-8"-2232,0-4-2166,3 8-390,0-1 0,0 1 0,0-1 0,0 1 0,-1 0 0,0 0 0,-6-7 1,8 11-234,1 0 1,0-1 0,-1 1 0,1-1 0,-1 1 0,1 0 0,0 0 0,-1-1 0,1 1-1,-1 0 1,1 0 0,-1-1 0,1 1 0,-1 0 0,1 0 0,-1 0 0,1 0 0,-1 0-1,1 0 1,-1 0 0,1 0 0,-1 0 0,0 0 0,1 0 0,-1 0 0,1 0 0,-1 0-1,1 0 1,-1 0 0,1 1 0,-1-1 0,1 0 0,0 0 0,-1 1 0,1-1 0,-1 0-1,1 1 1,-1-1 0,1 1 0,0-1 0,-1 0 0,1 1 0,0-1 0,-1 1 0,1-1 0,0 1-1,0-1 1,0 1 0,-1-1 0,1 1 0,0 0 0,-9 26 35,1 8-28,1-9 37,1-1-1,2 1 0,0 0 0,2 0 1,1 0-1,3 32 0,-2-56-73,1-1 0,-1 1 0,1 0 0,0-1-1,0 1 1,-1-1 0,1 0 0,0 1 0,0-1 0,1 0-1,-1 1 1,0-1 0,0 0 0,1 0 0,-1 0-1,0 0 1,1 0 0,-1 0 0,1 0 0,-1-1 0,1 1-1,0-1 1,-1 1 0,1-1 0,-1 1 0,3-1 0,56 6 43,-27-4-58,-25-1-26,-1 1 0,1-1 0,0 1 1,0 1-1,-1 0 0,0 0 0,1 0 1,-1 1-1,0 0 0,-1 0 0,1 1 1,-1 0-1,8 7 0,-9-6 23,-1 0 0,0 0 0,0 1 0,0-1 0,-1 1 0,0 0 0,0 0 0,-1 0 0,0 0 0,0 0 0,-1 0 0,0 1 0,0-1-1,0 14 1,-1-19 14,1 21 51,-2 0-1,-3 25 1,4-42 36,-1 0 1,-1 0-1,1 0 0,-1 0 0,0-1 1,0 1-1,-1-1 0,0 1 0,0-1 1,0 0-1,0 0 0,-1 0 1,-5 6-1,8-10-58,0-1 1,1 1-1,-1 0 0,1-1 1,-1 1-1,0-1 1,1 1-1,-1-1 0,0 1 1,1-1-1,-1 1 1,0-1-1,0 0 1,0 1-1,1-1 0,-1 0 1,0 0-1,0 0 1,0 1-1,0-1 0,0 0 1,1 0-1,-1 0 1,0 0-1,0-1 0,0 1 1,0 0-1,1 0 1,-1 0-1,0-1 0,0 1 1,0 0-1,1-1 1,-1 1-1,0-1 0,0 1 1,1-1-1,-1 1 1,0-1-1,1 1 0,-1-1 1,1 0-1,-1 1 1,1-1-1,-1 0 1,1 0-1,-1 1 0,1-1 1,-1-1-1,-14-48 175,13 41-279,-5-39-469,2 0 0,1 0 0,7-86 0,-3 104 521,2 1 107,1-1 1,2 1-1,0 0 0,2 0 1,21-54-1,-28 81-79,9-10 7,0 50-94,-8-30 115,1-1 1,0 1-1,0-1 0,1 1 0,0-1 0,0 0 1,1 0-1,0 0 0,7 9 0,-10-15-33,0 1 0,1-1 0,-1 1 0,0-1 0,1 0 0,-1 0 0,1 1 0,0-1 0,-1 0 0,1 0 0,0-1 0,-1 1 0,1 0-1,0-1 1,0 1 0,0-1 0,0 1 0,0-1 0,0 0 0,0 0 0,0 0 0,-1 0 0,1 0 0,0 0 0,0 0 0,0-1 0,0 1 0,0-1 0,0 1 0,-1-1 0,1 0-1,0 0 1,0 0 0,-1 0 0,1 0 0,-1 0 0,1 0 0,-1 0 0,1-1 0,-1 1 0,0-1 0,1 1 0,0-2 0,9-10 98,0-1 1,-1 0-1,0 0 0,-1-1 1,-1 0-1,0-1 0,-1 0 1,-1 0-1,5-19 0,-14 51-170,1-1 0,0 1 0,1 0 0,1 1 0,0-1-1,5 25 1,-5-40 67,0-1 0,0 1 0,0 0 0,1 0 0,-1-1 0,0 1 1,1 0-1,-1 0 0,0-1 0,1 1 0,-1 0 0,1-1 0,-1 1 0,1 0 0,-1-1 0,1 1 0,0-1 0,-1 1 0,1-1 0,0 1 0,-1-1 0,1 0 0,0 1 0,-1-1 0,1 0 0,0 0 0,0 1 0,0-1 0,-1 0 0,1 0 0,0 0 0,0 0 0,0 0 0,-1 0 0,1 0 0,0 0 0,0 0 0,0 0 0,-1-1 0,1 1 0,0 0 0,0 0 0,-1-1 0,1 1 0,0-1 1,-1 1-1,1 0 0,0-1 0,-1 1 0,1-1 0,0 0 0,0 0 0,28-32 192,9-54 319,-38 87-620,0 0 1,0 0-1,0-1 1,0 1-1,1 0 1,-1 0-1,0 0 1,0 0 0,0 0-1,0 0 1,0 0-1,0-1 1,0 1-1,0 0 1,0 0-1,0 0 1,0 0 0,-1 0-1,1 0 1,0 0-1,0-1 1,0 1-1,0 0 1,0 0 0,0 0-1,0 0 1,0 0-1,0 0 1,0 0-1,0 0 1,0-1-1,0 1 1,-1 0 0,1 0-1,0 0 1,0 0-1,0 0 1,0 0-1,0 0 1,0 0 0,0 0-1,-1 0 1,1 0-1,0 0 1,0 0-1,0 0 1,0 0-1,0 0 1,0 0 0,0 0-1,-1 0 1,1 0-1,0 0 1,0 0-1,0 0 1,0 0 0,0 0-1,0 0 1,0 0-1,-1 0 1,1 0-1,-2 0-762,-8 0-5810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12460,'0'0'8744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13837,'0'0'4548,"-15"57"-4131,21-19-321,9 3-32,5 4 0,6-5-288,4-7-1314,-6-11-2177,-3-11-5286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4356,'0'0'9166,"11"-1"-7986,-6 0-1065,1 0 1,-1-1-1,0 0 0,1 0 1,-1 0-1,0 0 0,0-1 1,-1 0-1,1 0 0,0 0 1,-1-1-1,0 1 1,0-1-1,0 0 0,0 0 1,-1-1-1,1 1 0,-1-1 1,0 0-1,0 1 0,-1-1 1,3-8-1,5-6 303,-1 0 0,-2 0 0,0-1 0,0 0 0,-2 0 0,-1-1 0,0 1 0,-2-1 0,1-27 0,-3 45-377,0 1 0,-1-1-1,1 0 1,0 0 0,-1 1 0,0-1-1,0 1 1,0-1 0,0 1 0,0-1-1,0 1 1,0-1 0,-4-2 0,4 3-44,0 1 1,0 1-1,0-1 1,0 0 0,0 0-1,-1 0 1,1 0-1,0 1 1,-1-1-1,1 1 1,0-1 0,-1 1-1,1-1 1,-1 1-1,1 0 1,-1 0-1,1 0 1,-3 0 0,0 0-39,1 1 1,-1 0-1,1 0 1,-1 0 0,1 1-1,0-1 1,0 1 0,0 0-1,0 0 1,0 0-1,0 0 1,0 0 0,1 1-1,-1-1 1,1 1 0,-1 0-1,1-1 1,0 1-1,-2 4 1,-5 11 30,1 1 0,1 0 0,0 1-1,1 0 1,2-1 0,0 2 0,1-1 0,1 0-1,0 1 1,3 24 0,-1-41-87,0 0 0,0 1 1,1-1-1,-1 0 0,1 0 0,0 0 1,0 0-1,1 0 0,-1 0 0,1 0 1,0 0-1,0 0 0,0-1 0,1 1 1,-1-1-1,1 1 0,0-1 0,-1 0 1,5 3-1,-3-4-33,-1 0 1,0-1 0,0 1-1,1-1 1,-1 0 0,1 0-1,-1 0 1,1 0 0,-1 0-1,1-1 1,-1 0 0,1 0-1,0 0 1,-1 0 0,1 0-1,-1-1 1,1 1 0,0-1-1,-1 0 1,0 0 0,1-1-1,-1 1 1,5-3 0,-2 1-366,0-1 0,0 0 0,-1 0 1,1-1-1,5-6 0,29-31-4021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11147,'-9'9'1345,"-6"8"-530,0 0 1,1 2 0,-14 23-1,22-32-629,0 0 1,1 0-1,0 1 0,1 0 0,0 0 1,1 0-1,0 0 0,1 0 0,-2 21 1,4-31-189,0 0 1,0 0-1,0 0 1,0 0-1,0 0 1,0 0 0,0 0-1,0 0 1,0 0-1,1-1 1,-1 1-1,1 0 1,-1 0-1,0 0 1,1 0 0,-1 0-1,1-1 1,0 1-1,-1 0 1,1 0-1,0-1 1,-1 1-1,1 0 1,0-1-1,0 1 1,1 0 0,0 0-22,0-1 0,0 0 0,-1 1 0,1-1 0,0 0 1,0 0-1,1 0 0,-1 0 0,0 0 0,0 0 1,-1-1-1,4 0 0,7-3-153,1-1 0,-1 0-1,14-8 1,-20 10 117,-2 0-14,0 1-1,-1 0 1,1 0-1,1 1 1,-1-1 0,0 1-1,0 0 1,0 0 0,1 0-1,-1 1 1,1-1-1,-1 1 1,0 0 0,1 0-1,-1 1 1,1-1 0,-1 1-1,0 0 1,0 0-1,1 0 1,-1 1 0,0 0-1,0 0 1,0 0-1,0 0 1,-1 0 0,1 1-1,-1-1 1,1 1 0,3 4-1,0 3 49,1-1 0,-2 1 0,0 0-1,0 1 1,0 0 0,-2 0 0,1 0 0,-1 0 0,-1 1-1,3 14 1,0 4 228,-2 0-1,0 0 1,-2 1 0,-3 35-1,0-51 401,0 1 0,-1-1 0,-1 0 0,-1 0 0,0 0-1,-1-1 1,0 1 0,-2-1 0,1 0 0,-10 13 0,16-26-568,-1 0 0,0 0-1,1 0 1,-1 0 0,0 0 0,0 0 0,0 0 0,0 0 0,0 0 0,0 0 0,0-1 0,0 1-1,0 0 1,0-1 0,0 1 0,0 0 0,-2 0 0,2-1-23,0-1 0,1 1-1,-1 0 1,0 0 0,1 0 0,-1 0 0,1-1 0,-1 1-1,0 0 1,1-1 0,-1 1 0,1 0 0,-1-1-1,1 1 1,-1-1 0,1 1 0,0-1 0,-1 1 0,1-1-1,-1 1 1,1-1 0,0 1 0,-1-1 0,1 0 0,-13-50-162,11 39-5,-22-157-6021,18 102 1462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62 450 13645,'0'0'5557,"-9"11"-5333,1-4-216,4-3-9,0 0 0,0 0 0,1 0-1,-1 1 1,1-1 0,0 1 0,0 0-1,0-1 1,1 1 0,0 1 0,0-1-1,0 0 1,0 0 0,-1 11 0,2-5-17,1 1 0,0-1 0,1 1 0,0-1 0,1 1 0,5 19 0,-7-29 14,1-1 1,-1 1-1,1 0 0,0 0 1,0 0-1,0 0 1,0 0-1,0-1 1,0 1-1,0 0 1,1-1-1,-1 1 1,1-1-1,-1 1 1,1-1-1,-1 0 1,1 0-1,0 0 1,0 0-1,0 0 1,-1 0-1,1 0 1,0 0-1,0-1 0,0 1 1,0-1-1,0 1 1,0-1-1,0 0 1,0 0-1,1 0 1,-1 0-1,0 0 1,0-1-1,0 1 1,0 0-1,0-1 1,0 0-1,0 1 1,0-1-1,-1 0 1,1 0-1,0 0 0,0 0 1,3-3-1,3-2 105,1 0 0,-1-1 1,0 0-1,-1 0 0,1-1 0,-1 0 0,-1 0 0,0-1 0,9-15 0,-1-2 427,0-1 0,11-34 0,-19 45-236,-1-1 0,0 1-1,-1-1 1,-1 0 0,3-32 0,-7 49-304,1 0 1,0 0-1,0 0 1,0 0-1,0 0 1,0 0-1,0 1 1,0-1-1,0 0 0,0 0 1,0 0-1,0 0 1,0 0-1,0 0 1,0 0-1,0 0 1,0 0-1,0 0 0,-1 0 1,1 0-1,0 0 1,0 0-1,0 0 1,0 0-1,0 0 1,0 0-1,0 0 1,0 0-1,0 0 0,0 0 1,-1 0-1,1 0 1,0 0-1,0 0 1,0 0-1,0 0 1,0 0-1,0 0 1,0 0-1,0 0 0,0 0 1,0 0-1,0 0 1,-1 0-1,1 0 1,0 0-1,0 0 1,0 0-1,0 0 1,0-1-1,0 1 0,0 0 1,0 0-1,0 0 1,0 0-1,0 0 1,0 0-1,0 0 1,0 0-1,0 0 1,-9 12-498,-6 20-50,11-18 484,0 1 0,1 0 0,1 0 1,0 0-1,1 0 0,1 0 0,0 1 1,2-1-1,3 23 0,-5-37 76,1 0 0,-1 0-1,1 0 1,-1 0 0,1 0-1,-1 0 1,1 0 0,0 0 0,-1 0-1,1 0 1,0 0 0,0-1-1,-1 1 1,1 0 0,0 0 0,0-1-1,0 1 1,0-1 0,0 1 0,0-1-1,0 1 1,0-1 0,0 0-1,0 1 1,0-1 0,1 0 0,-1 0-1,0 0 1,0 0 0,0 0-1,0 0 1,0 0 0,0 0 0,0 0-1,1-1 1,-1 1 0,0 0-1,0-1 1,0 1 0,0-1 0,1 0-1,3-1 70,-1 0 0,1-1-1,-1 0 1,0 1-1,0-2 1,0 1 0,0 0-1,3-5 1,28-39 384,-2-1 1,-2-1 0,-3-2-1,-1-1 1,31-92 0,-51 126-417,0-1 1,-2 0-1,-1-1 0,4-32 1,-7 51-52,-1 0-1,0 0 1,0 0-1,0-1 1,0 1 0,0 0-1,0 0 1,0 0 0,-1 0-1,1 0 1,0 0-1,0 0 1,-1 0 0,1 0-1,-1 0 1,1 0 0,-2-1-1,-11 1-476,10 3 428,0 0-1,0 0 0,0 0 1,0 0-1,1 1 1,-1-1-1,1 1 1,-1-1-1,-1 5 1,-8 11 11,1 2 1,1-1 0,1 1-1,1 1 1,1 0-1,1 0 1,0 0-1,2 1 1,0-1-1,-1 37 1,5-55 51,0 0-1,0 0 1,1 0 0,-1 1 0,1-1 0,0 0-1,0 0 1,0 0 0,0 0 0,0 0 0,0-1-1,1 1 1,0 0 0,-1 0 0,1-1 0,0 1 0,0-1-1,4 4 1,-2-3 45,1 0 1,-1 0-1,1-1 0,0 1 0,0-1 1,0 0-1,0 0 0,0-1 0,0 1 1,7 0-1,4 0-718,-1-1 0,1-1 0,0 0 0,0-1 0,-1-1 0,30-6 0,2-9-6076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10890,'0'0'8104,"-7"-10"-6070,5 6-1914,0 2-45,0-1-1,0 0 1,0-1-1,0 1 1,1 0-1,-1-1 1,1 1-1,0 0 1,0-1-1,0-3 1,1 5-59,0-1 0,1 1 0,-1 0 0,1 0 0,0 0 0,-1 0 0,1 0 0,0 0 0,0 0 0,0 0 0,1 0 0,-1 0 0,0 0 0,1 0 0,-1 1 0,1-1 0,0 1 0,-1-1 0,1 1 0,0 0 0,0-1 0,0 1 0,3-1 0,0-1-8,0 0 1,0 0-1,0 1 0,1 0 1,-1 0-1,1 0 1,-1 0-1,1 1 0,0 0 1,-1 0-1,1 1 1,0 0-1,-1 0 0,1 0 1,0 0-1,0 1 1,8 2-1,-10-1-26,0-1-1,-1 1 1,1 0 0,0 1 0,0-1-1,-1 0 1,0 1 0,1 0-1,-1 0 1,0 0 0,0 0-1,-1 0 1,1 1 0,-1 0-1,1-1 1,-1 1 0,0 0-1,0 0 1,-1 0 0,1 0-1,-1 0 1,0 0 0,1 7 0,3 38-413,-4-36 5,0 0 0,1 0 0,4 17-1,-6-29 416,0 0 0,1 0-1,-1-1 1,0 1 0,1 0 0,-1 0-1,1 0 1,-1 0 0,1-1 0,-1 1-1,1 0 1,-1-1 0,1 1 0,0 0-1,-1-1 1,1 1 0,0-1 0,-1 1-1,1-1 1,0 1 0,0-1-1,0 1 1,0-1 0,-1 0 0,1 0-1,0 1 1,0-1 0,0 0 0,0 0-1,0 0 1,0 0 0,0 0 0,0 0-1,0 0 1,-1 0 0,1 0 0,0-1-1,0 1 1,0 0 0,0-1 0,0 1-1,0 0 1,-1-1 0,1 1 0,0-1-1,0 1 1,-1-1 0,1 0-1,0 1 1,0-2 0,5-2 91,-1-1-1,0 1 1,0-1 0,0-1-1,5-6 1,4-7 119,-1-2 0,0 1 0,-2-2 0,-1 0-1,0 0 1,-1-1 0,-2 0 0,0 0 0,-2 0 0,0-1 0,1-30-1,-8 50-55,-3 9-166,-2 11-139,3-2 57,1 1 1,1-1 0,-1 17 0,2-26 90,1 1 1,0 0-1,0 0 1,1 0-1,-1 0 0,1-1 1,0 1-1,1 0 1,-1-1-1,5 9 1,-5-12 18,-1-1-1,1 0 1,0 0 0,-1 0 0,1 0 0,0 0 0,0 0 0,0 0-1,0 0 1,0-1 0,0 1 0,0 0 0,0 0 0,0-1 0,0 1-1,1-1 1,-1 1 0,0-1 0,0 0 0,1 1 0,-1-1-1,0 0 1,0 0 0,1 0 0,-1 0 0,0 0 0,1 0 0,-1 0-1,0 0 1,0 0 0,1-1 0,-1 1 0,0 0 0,0-1 0,1 1-1,-1-1 1,0 0 0,0 1 0,0-1 0,0 0 0,0 0-1,0 0 1,0 1 0,1-3 0,4-3 219,0 0 1,-1 0-1,0-1 0,0 0 1,6-10-1,-2 0 133,0 1 0,-1-2 0,-1 1 0,0-1 1,-1 0-1,-1 0 0,-1-1 0,-1 1 0,2-34 0,-5 52-399,1-1 0,-1 1 0,0 0 0,0-1 1,0 1-1,0 0 0,0-1 0,0 1 0,0-1 0,0 1 0,0 0 0,0-1 0,0 1 0,0 0 0,0-1 0,0 1 0,0 0 0,0-1 0,0 1 0,-1-1 0,1 1 0,0 0 0,0 0 0,0-1 0,-1 1 0,1 0 0,0-1 0,0 1 0,-1 0 1,1 0-1,0-1 0,0 1 0,-1 0 0,1 0 0,0 0 0,-1-1 0,1 1 0,0 0 0,-1 0 0,1 0 0,-1 0 0,1 0 0,0 0 0,-1 0 0,1 0 0,0 0 0,-1 0 0,1 0 0,-1 0 0,1 0 0,0 0 0,-1 0 0,0 0-219,0 1-1,1-1 0,-1 1 0,0 0 0,1-1 0,-1 1 0,1-1 0,-1 1 0,1 0 0,-1-1 0,1 1 1,-1 0-1,1 0 0,-1-1 0,1 1 0,0 0 0,-1 0 0,1 0 0,0 0 0,0 0 0,0-1 0,0 2 1,0 12-4240,0 0-880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9929,'0'0'11078,"1"8"-9039,0-1-1790,-1 1 0,0-1 0,-1 1 0,0-1-1,0 1 1,-1-1 0,0 0 0,0 0 0,0 0 0,-1 0 0,-5 10 0,-2 6-44,8-17-181,-1 0-1,1 0 1,0 1 0,1 0-1,0-1 1,-1 13 0,4-19-41,0 0-1,0 1 1,0-1 0,0 0 0,0 0 0,0 0 0,0-1 0,0 1 0,0 0 0,0-1 0,0 1 0,-1-1 0,1 0-1,2-1 1,10-5-116,-1 0-1,0-2 0,0 1 0,18-18 0,-21 17 87,1 0 0,-1 1 0,1 0 0,1 1 0,-1 0 0,24-9 0,-34 16 44,-1 0 0,0-1 0,0 1 0,1 0-1,-1 0 1,0 0 0,0 0 0,1 0 0,-1 0 0,0 0 0,1 0-1,-1-1 1,0 1 0,1 0 0,-1 0 0,0 0 0,0 1-1,1-1 1,-1 0 0,0 0 0,1 0 0,-1 0 0,0 0 0,1 0-1,-1 0 1,0 0 0,0 1 0,1-1 0,-1 0 0,0 0 0,0 0-1,0 0 1,1 1 0,-1-1 0,0 0 0,0 0 0,0 1 0,1-1-1,-1 0 1,0 0 0,0 1 0,0-1 0,0 0 0,0 1 0,0-1-1,-4 20 39,-16 19 294,20-38-302,-8 11-117,-10 20 609,13-10-3655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27 10442,'0'0'6940,"-12"4"-6246,7-2-651,0 0-21,-1 0 0,1 0 0,0 0 0,0 1 0,0-1 0,1 1 0,-1 1 0,0-1 0,1 0 0,0 1 0,0 0 0,0 0 0,0 1 0,1-1 0,-4 7 0,-2 5 0,1 1 1,-10 29-1,15-39-21,1 0-1,1 1 0,-1-1 0,1 1 0,0-1 0,1 1 1,-1 0-1,2-1 0,0 11 0,0-18 1,-1 1 1,0-1-1,0 1 0,1-1 0,-1 1 0,0 0 0,1-1 0,-1 1 1,0-1-1,1 0 0,-1 1 0,1-1 0,-1 1 0,1-1 1,-1 0-1,1 1 0,-1-1 0,1 0 0,-1 1 0,1-1 1,0 0-1,-1 0 0,1 0 0,-1 0 0,1 1 0,0-1 0,-1 0 1,1 0-1,0 0 0,-1 0 0,1 0 0,-1-1 0,1 1 1,0 0-1,-1 0 0,1 0 0,0-1 0,23-10 366,-15 3-73,0 0-1,0-1 1,-1-1-1,0 1 1,-1-1-1,0-1 0,7-15 1,31-82 458,-25 56-494,-31 81-480,2 2 0,1-1 0,2 1 0,-4 41 0,10-70 215,0-1-1,-1 0 1,1 1 0,0-1 0,0 0 0,0 1 0,0-1-1,0 0 1,0 1 0,0-1 0,1 0 0,-1 1-1,0-1 1,1 0 0,-1 1 0,1-1 0,-1 0 0,1 0-1,0 0 1,0 1 0,-1-1 0,1 0 0,0 0 0,0 0-1,0 0 1,0 0 0,0-1 0,0 1 0,0 0 0,3 1-1,-2-2-131,1 0-1,0 0 1,-1 0-1,1 0 0,0 0 1,-1-1-1,1 1 1,0-1-1,-1 0 1,1 0-1,-1 1 0,1-2 1,-1 1-1,1 0 1,3-3-1,3-2-935,-1 0 0,0-1 1,0 0-1,-1 0 0,9-11 0,13-16-4685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12780,'0'0'2173,"-12"7"-209,2-1-1722,0 0-1,1 2 0,-1-1 0,1 1 0,1 0 0,-8 10 1,11-12-181,1-1 1,0 1 0,0 0-1,0 0 1,1 1 0,0-1-1,0 1 1,1 0 0,-1-1-1,2 1 1,-1 0 0,1 0-1,-1 13 1,2-19-60,1 0-1,-1 0 1,0 0-1,1 0 1,-1 0-1,1 0 1,-1-1-1,1 1 1,0 0-1,-1 0 1,1 0-1,0-1 1,-1 1 0,1 0-1,0-1 1,0 1-1,0-1 1,0 1-1,0-1 1,-1 1-1,1-1 1,0 0-1,0 1 1,0-1-1,0 0 1,0 0-1,0 0 1,0 0-1,0 0 1,0 0 0,0 0-1,1 0 1,43-1-22,-35 1 26,140-9-465,-148 9 465,-1 0-1,0-1 0,0 1 0,1 0 0,-1 0 0,0 0 1,1 1-1,-1-1 0,0 0 0,0 0 0,1 1 0,-1-1 1,0 1-1,0-1 0,1 1 0,-1 0 0,0-1 0,0 1 1,0 0-1,0 0 0,0 0 0,0-1 0,0 1 0,0 0 1,-1 0-1,1 0 0,0 1 0,0-1 0,-1 0 1,1 0-1,-1 0 0,1 0 0,-1 1 0,0-1 0,1 0 1,-1 1-1,0-1 0,0 0 0,0 0 0,0 1 0,0-1 1,0 0-1,0 1 0,0-1 0,0 0 0,-1 0 0,1 1 1,-1-1-1,0 2 0,-1 3 193,-1 1 1,0 0 0,0-1-1,-1 1 1,1-1-1,-2 0 1,-7 10-1,-4 1 268,1 1-165,-1-1 0,-1 0 0,-1-1-1,-37 25 1,34-34-2981,9-8-2573,0-8-8269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74 402 12172,'0'0'6128,"-9"8"-5984,4-3-141,1-2-11,0 0-1,0 1 1,0-1 0,1 1 0,-1 0 0,1 0 0,0 0-1,0 1 1,1-1 0,-1 1 0,1-1 0,0 1 0,0 0-1,1 0 1,-2 5 0,-2 15-68,2 0 1,0 0-1,2 0 0,0 1 1,4 26-1,-3-51 74,0 0 0,-1-1 0,1 1 0,0 0 0,0 0 0,0-1 0,1 1 0,-1 0 0,0-1-1,0 1 1,0 0 0,0 0 0,1-1 0,-1 1 0,0-1 0,0 1 0,1 0 0,-1-1 0,1 1 0,-1-1 0,1 1 0,-1 0 0,1-1-1,-1 1 1,1-1 0,-1 0 0,1 1 0,-1-1 0,1 1 0,0-1 0,-1 0 0,1 0 0,0 1 0,-1-1 0,1 0 0,0 0-1,-1 0 1,1 0 0,0 0 0,0 0 0,-1 0 0,1 0 0,0 0 0,-1 0 0,1 0 0,0 0 0,-1 0 0,1 0 0,0-1 0,-1 1-1,1 0 1,0-1 0,-1 1 0,1 0 0,0-1 0,3-2 12,-1 0 0,0 1 0,0-1 0,0 0 0,-1 0 0,1-1 0,-1 1 0,4-7 0,10-26 264,-1 0 1,-3-1-1,-1-1 1,-1 0 0,6-58-1,-9 28 892,-2-1 1,-7-88-1,2 153-1112,0 0-7,0-1 1,0 1-1,0-1 0,-1 1 0,1-1 1,-1 1-1,0-1 0,-1 1 0,1 0 1,-1-1-1,0 1 0,0 0 1,0 0-1,-3-3 0,4 7-57,0 1 1,1-1-1,-1 1 0,0 0 0,1-1 1,-1 1-1,1 0 0,-1 0 0,1-1 1,-1 1-1,1 0 0,0 0 0,-1 0 1,1 0-1,0 0 0,-1-1 0,1 1 1,0 0-1,0 0 0,0 0 0,0 0 1,0 2-1,-4 62-212,9 126 1,-4-176 184,1 0 1,1 0-1,0-1 0,1 1 1,5 13-1,-7-24-58,0 0 0,-1-1 0,2 1 1,-1 0-1,0-1 0,1 0 0,-1 1 0,1-1 0,0 0 1,4 3-1,-5-5-55,0 0 1,0 0-1,0 0 1,0 0-1,0 0 0,0-1 1,0 1-1,0 0 1,0-1-1,1 0 0,-1 1 1,0-1-1,0 0 1,0 0-1,1 0 1,-1-1-1,0 1 0,0 0 1,0-1-1,3 0 1,-2 0-204,0 0 0,-1-1 0,1 1 0,0 0 0,-1-1 0,1 0 1,-1 0-1,0 1 0,4-5 0,21-32-4702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97 13068,'-6'16'1671,"-32"110"1299,34-108-2656,1 0 0,0 0 0,1 0 0,1 0 0,1 1 0,2 23 0,-2-41-308,0 0 0,0 0 0,0-1-1,0 1 1,0 0 0,0 0 0,1 0 0,-1 0 0,0 0 0,0 0 0,1 0 0,-1 0 0,1 0 0,-1-1 0,1 1-1,-1 0 1,1 0 0,-1 0 0,1-1 0,-1 1 0,1 0 0,0-1 0,0 1 0,-1-1 0,1 1 0,0-1-1,0 1 1,0-1 0,0 1 0,-1-1 0,1 0 0,0 1 0,0-1 0,0 0 0,0 0 0,0 0 0,0 0-1,0 0 1,0 0 0,0 0 0,0 0 0,0 0 0,0 0 0,0 0 0,-1-1 0,1 1 0,0 0 0,0-1 0,0 1-1,0-1 1,0 1 0,-1-1 0,2 0 0,3-2 11,-1 0 1,0 0-1,0 0 0,0-1 1,0 0-1,-1 1 0,1-1 1,3-7-1,6-13 136,-1-2 1,-2 1-1,0-2 1,-1 1-1,-2-1 1,-1 0-1,-1-1 1,-2 0-1,0 1 1,-2-1-1,-3-46 1,2 73-152,-1 1 0,1 0 0,0 0 0,0 0 0,0 0 0,0 0 0,0-1 0,0 1 0,0 0 0,0 0 0,0 0 0,-1 0 0,1 0 0,0-1 0,0 1 0,0 0 0,0 0 0,0 0 0,-1 0 0,1 0 0,0 0 0,0 0 0,0 0 0,0 0-1,0 0 1,-1 0 0,1 0 0,0 0 0,0 0 0,0 0 0,-1 0 0,1 0 0,0 0 0,0 0 0,0 0 0,0 0 0,-1 0 0,1 0 0,0 0 0,0 0 0,0 0 0,0 0 0,0 0 0,-1 0 0,1 0 0,0 1 0,0-1 0,0 0 0,0 0 0,0 0 0,0 0 0,-1 0 0,1 0 0,0 1 0,0-1 0,0 0 0,0 0 0,0 0 0,0 0 0,0 1 0,0-1 0,0 0 0,0 0 0,0 0 0,0 0 0,0 1 0,-3 5-21,0 0 0,0 1 0,1-1-1,0 1 1,1-1 0,-1 1 0,1 0 0,0 11-1,0 64-121,2-52 71,-2-14-99,0-4 190,1 0 0,0-1 0,2 19 0,-2-29-68,0 0 1,0 0 0,0 0 0,0 0-1,1 0 1,-1 0 0,0 0 0,0 0 0,1 0-1,-1 0 1,0 0 0,1 0 0,-1 0-1,1 0 1,0-1 0,-1 1 0,1 0-1,0 0 1,-1 0 0,1-1 0,0 1-1,0 0 1,-1-1 0,1 1 0,0-1 0,0 1-1,0-1 1,0 1 0,0-1 0,0 0-1,0 1 1,0-1 0,0 0 0,0 0-1,0 0 1,0 0 0,0 0 0,0 0-1,0 0 1,0 0 0,0 0 0,0 0 0,0-1-1,0 1 1,0 0 0,0-1 0,0 1-1,0-1 1,0 0 0,4-2-390,-1 0-1,0 0 1,0-1 0,-1 1 0,1-1 0,-1 0-1,0 0 1,0 0 0,0-1 0,4-8 0,-5 10 88,23-40-4697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12043,'-5'10'1276,"-3"2"-854,-27 52 1552,33-59-1807,-1 1-1,1 0 1,0 0 0,0 0-1,0 0 1,1 0 0,0 0-1,0 1 1,0 9 0,2-15-163,-1-1 1,1 1-1,-1-1 0,0 0 1,1 1-1,-1-1 1,1 0-1,-1 1 0,1-1 1,-1 0-1,1 0 1,-1 1-1,1-1 0,-1 0 1,1 0-1,-1 0 1,1 0-1,-1 0 1,1 0-1,-1 0 0,1 0 1,0 0-1,-1 0 1,1 0-1,-1 0 0,1 0 1,-1 0-1,1 0 1,-1-1-1,1 1 0,0 0 1,17-6-45,12-12-71,-26 14 103,1 0-1,0 1 0,0-1 0,1 2 1,-1-1-1,1 0 0,-1 1 0,1 0 1,0 0-1,0 1 0,0 0 0,0 0 1,0 0-1,0 1 0,8 0 0,-12 0 9,-1 1 0,1-1 0,-1 1 0,0 0 0,1-1 0,-1 1 0,1 0 0,-1 0 0,0 0 0,0 0 0,1 0 0,-1 0 0,0 1 0,0-1 0,0 0 0,0 1 0,-1-1 0,1 0 0,0 1 0,0-1-1,-1 1 1,1-1 0,-1 1 0,0-1 0,1 1 0,-1 0 0,0-1 0,0 3 0,2 52 581,-3-47-355,1 0-77,-1 0-1,-1 0 1,0 0-1,0 0 0,0 0 1,-8 16-1,9-22-291,0 0 1,0-1-1,-1 1 0,1 0 0,-1-1 1,0 0-1,1 1 0,-1-1 0,0 0 0,0 0 1,-1 0-1,1 0 0,0 0 0,-1 0 1,1-1-1,-1 1 0,1-1 0,-1 0 1,0 1-1,1-1 0,-1-1 0,0 1 1,0 0-1,-5 0 0,-12-2-5980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6:5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71 8872,'0'0'3145,"-10"-4"-86,-32-11-641,39 14-2330,1 1-1,-1 0 1,1 0 0,-1 0 0,1 0-1,-1 0 1,1 1 0,-1-1 0,1 1-1,0-1 1,-1 1 0,1 0 0,0 0-1,0 0 1,-1 0 0,1 1 0,0-1-1,0 1 1,0-1 0,0 1 0,1-1-1,-1 1 1,0 0 0,1 0 0,-1 0-1,1 0 1,0 0 0,-1 0 0,1 1-1,0-1 1,1 0 0,-2 3 0,-3 7 25,0 1 1,1 0 0,1 0 0,-3 16-1,3-11-70,1 0-1,0 0 0,2 31 0,1-45-44,-1 0 0,1-1-1,-1 1 1,1-1 0,0 1 0,0-1 0,1 1 0,-1-1 0,1 1 0,0-1 0,2 4 0,-2-6-2,-1 0-1,0 1 1,1-1-1,-1 0 1,1 0-1,-1 0 1,1 0-1,-1-1 1,1 1-1,0 0 1,-1-1 0,1 1-1,0-1 1,0 1-1,-1-1 1,1 0-1,0 0 1,0 1-1,0-1 1,-1-1-1,1 1 1,0 0-1,0 0 1,1-1 0,1-1 14,0 1 0,0-1 0,-1 0 1,1 0-1,-1 0 0,0-1 0,0 1 1,1-1-1,-2 0 0,1 0 0,0 0 1,0 0-1,-1 0 0,0-1 1,0 1-1,0-1 0,2-5 0,29-72 52,-29 68-74,10-41-75,-12 41-14,1 1 1,1-1 0,0 1 0,0 0 0,7-13 0,-6 74-882,-4-11 992,3 0 1,1-1 0,16 62-1,-21-97-11,0 0 1,1-1-1,-1 1 0,1 0 1,0-1-1,-1 1 0,1-1 0,0 1 1,0-1-1,0 1 0,0-1 1,0 0-1,1 1 0,-1-1 0,0 0 1,0 0-1,1 0 0,1 2 1,-2-3 6,0 0 1,0 0 0,0 0 0,0 0-1,0 0 1,0 0 0,0 0 0,0 0-1,0-1 1,0 1 0,0 0 0,0-1-1,0 1 1,-1 0 0,1-1 0,0 1-1,0-1 1,0 1 0,0-1 0,-1 0-1,1 1 1,0-1 0,0-1 0,5-4 115,-1-1 0,0 1 0,-1-2 0,0 1 0,7-14 0,78-230 818,-79 240-1093,-4 22 22,-1 32 80,-4-36 124,10 92 2,-6-93 226,1-14 105,3-19 141,-8 24-568,2-5 58,3-10 13,0 0 0,13-25 0,-17 40-55,-1-1-1,1 1 1,0 0 0,0 0-1,0 0 1,1 0 0,-1 1-1,1-1 1,-1 0 0,1 1-1,0 0 1,0 0-1,0 0 1,0 0 0,0 0-1,1 1 1,-1-1 0,0 1-1,7-2 1,-8 3-18,0 0 0,0 0 0,0 0 0,-1 1 0,1-1 0,0 0 0,-1 1 0,1-1-1,0 1 1,-1 0 0,1 0 0,0 0 0,-1-1 0,1 1 0,-1 1 0,0-1 0,1 0 0,-1 0 0,0 0 0,0 1 0,0-1 0,1 1 0,-1-1 0,-1 1 0,1-1-1,0 1 1,0-1 0,-1 1 0,1 0 0,0 1 0,3 11 35,-1-1 0,0 0 0,2 16 0,1 5-7,-6-33-3,0 0 0,0-1 0,0 1 0,0-1 0,0 1 0,0-1 0,0 1 0,0-1 0,0 1 0,1-1 0,-1 1 0,0 0 0,0-1 0,1 0 0,-1 1 0,0-1 0,0 1 0,1-1 0,-1 1 0,1-1 0,-1 0 0,0 1 0,1-1 0,-1 0 0,1 1 0,-1-1 0,1 0 0,-1 1 0,1-1 0,-1 0 0,1 0 0,-1 0 0,1 0 0,0 1 0,11-18-78,4-32-2964,-16 49 2851,8-36-5005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57 461 14414,'0'0'7308,"-9"3"-6977,7-2-332,-1 1 1,0-1-1,1 1 0,-1-1 1,1 1-1,0 0 1,-1 0-1,1 0 0,0 0 1,0 0-1,0 0 0,0 1 1,1-1-1,-1 1 1,1-1-1,-3 6 0,2 0-9,0 0-1,0 0 0,0 0 1,1 1-1,1-1 0,0 12 0,0-13-3,2 42-55,-2-48 58,0-1-1,0 1 1,0 0 0,0-1-1,0 1 1,0 0 0,0-1-1,0 1 1,0 0 0,0-1-1,0 1 1,1 0 0,-1-1-1,0 1 1,1-1 0,-1 1-1,0 0 1,1-1 0,-1 1-1,0-1 1,1 1 0,-1-1-1,1 1 1,-1-1 0,1 0-1,-1 1 1,1-1 0,0 1-1,-1-1 1,1 0 0,-1 0-1,1 1 1,0-1 0,-1 0-1,1 0 1,0 0 0,-1 0-1,1 0 1,0 0 0,-1 0-1,1 0 1,0 0 0,-1 0-1,1 0 1,0 0 0,-1 0-1,1 0 1,-1-1 0,1 1-1,0 0 1,-1 0 0,1-1-1,-1 1 1,1 0 0,-1-1-1,1 1 1,-1-1 0,1 1-1,0-1 1,3-4 46,1 0 0,-1 0-1,-1 0 1,1-1 0,-1 1 0,0-1 0,0 1-1,0-1 1,2-11 0,16-61 351,-19 71-367,7-26 95,-2 0 0,-2 0-1,0-1 1,-3 0 0,-2-66 0,-1 100-128,1 1 0,0-1 0,0 0 0,0 1 0,-1-1 0,1 0-1,0 1 1,0-1 0,-1 0 0,1 1 0,0-1 0,-1 0 0,1 1 0,0-1 0,-1 0 0,1 0 0,0 0-1,-1 1 1,1-1 0,0 0 0,-1 0 0,1 0 0,-1 0 0,1 0 0,-1 0 0,1 1 0,0-1 0,-1 0-1,1 0 1,-1 0 0,1-1 0,0 1 0,-1 0 0,1 0 0,-1 0 0,1 0 0,-1 0 0,1 0 0,0-1 0,-1 1-1,1 0 1,0 0 0,-1 0 0,1-1 0,0 1 0,-1 0 0,1-1 0,0 1 0,-1 0 0,1-1 0,0 1-1,0 0 1,0-1 0,-1 1 0,1 0 0,0-1 0,0 1 0,0-1 0,0 1 0,0-1 0,-6 22-11,2 0 1,0 0 0,2 1 0,0-1 0,1 1 0,3 27-1,-1-8 8,-1-29 18,1 0 0,0 0 0,1 0 0,0-1 1,1 1-1,5 15 0,-7-25-6,-1 0 1,1-1-1,-1 1 1,1 0-1,0 0 1,0-1-1,0 1 1,0 0-1,0-1 1,0 1-1,1-1 0,-1 0 1,0 1-1,1-1 1,-1 0-1,1 0 1,0 0-1,-1 0 1,1 0-1,0 0 1,-1 0-1,1 0 1,0-1-1,0 1 0,0-1 1,0 1-1,-1-1 1,1 0-1,0 0 1,0 0-1,0 0 1,0 0-1,0 0 1,0 0-1,0-1 1,0 1-1,-1-1 0,1 1 1,0-1-1,0 0 1,0 0-1,-1 0 1,1 0-1,0 0 1,-1 0-1,1 0 1,-1 0-1,0-1 0,2-1 1,5-4 4,-1 0 0,0 0 1,-1-1-1,1 1 0,-2-2 0,1 1 1,5-13-1,28-66-7,-32 71 15,-1 0 1,-1-1 0,0 0 0,-1 0 0,3-34 0,-7 51-15,0 0-1,0-1 1,0 1-1,0 0 1,0-1 0,1 1-1,-1 0 1,0-1-1,-1 1 1,1 0 0,0-1-1,0 1 1,0 0-1,0-1 1,0 1 0,0 0-1,0-1 1,0 1 0,-1 0-1,1 0 1,0-1-1,0 1 1,0 0 0,0-1-1,-1 1 1,1 0-1,0 0 1,0 0 0,-1-1-1,1 1 1,0 0-1,-1 0 1,1 0 0,0 0-1,-1-1 1,-10 8-284,-9 16-12,12-7 295,1 1 1,0 0 0,1 1-1,1-1 1,1 1-1,1 0 1,0 1 0,1-1-1,1 21 1,1-38 7,0-1 1,0 1-1,0 0 0,0-1 1,1 1-1,-1-1 1,0 1-1,0-1 0,0 1 1,1-1-1,-1 1 1,0-1-1,1 1 0,-1-1 1,0 0-1,1 1 1,-1-1-1,1 0 0,-1 1 1,0-1-1,1 0 1,-1 1-1,1-1 0,-1 0 1,1 0-1,-1 1 1,1-1-1,0 0 0,-1 0 1,1 0-1,-1 0 1,1 0-1,-1 0 0,1 0 1,-1 0-1,1 0 1,-1 0-1,1 0 0,0 0 1,-1 0-1,1 0 1,-1-1-1,1 1 0,-1 0 1,1 0-1,-1-1 1,1 1-1,-1 0 0,1 0 1,-1-1-1,1 0 1,29-16 160,-9 1-58,-11 7-76,0 1 0,0 0 1,1 0-1,0 1 0,1 1 0,0 0 1,0 0-1,0 1 0,0 1 0,1 0 1,16-3-1,-29 7 7,1 0 1,-1 0 0,1 0-1,-1 0 1,0 0 0,1 0 0,-1 0-1,0 0 1,1-1 0,-1 1-1,0 0 1,1 0 0,-1 0-1,0-1 1,0 1 0,1 0-1,-1 0 1,0-1 0,0 1-1,1 0 1,-1-1 0,0 1-1,0 0 1,0-1 0,0 1-1,1 0 1,-1-1 0,0 1-1,0 0 1,0-1 0,0 1-1,0-1 1,0 1 0,0 0 0,0-1-1,-4-20 897,-13-16-175,15 33-688,-21-30 335,22 33-394,-1-1-1,1 1 0,0 0 1,-1-1-1,1 1 0,0 0 0,-1 0 1,0-1-1,1 1 0,-1 1 1,0-1-1,1 0 0,-1 0 1,0 1-1,0-1 0,0 1 1,-2-1-1,4 1-40,0 1 1,0-1 0,0 1-1,0-1 1,0 0 0,0 1-1,0-1 1,0 1-1,0-1 1,0 1 0,0-1-1,0 1 1,0-1 0,1 0-1,-1 1 1,0-1-1,0 1 1,0-1 0,1 0-1,-1 1 1,0-1 0,0 0-1,1 1 1,-1-1-1,0 0 1,1 1 0,-1-1-1,1 1 1,4 1-9,0 1 0,0-1-1,0 0 1,1-1 0,-1 1 0,1-1-1,-1 0 1,1-1 0,-1 1 0,1-1-1,0 0 1,-1 0 0,1-1 0,-1 1-1,6-3 1,1 1 45,-1-1 0,0 0 0,1-1-1,-1-1 1,-1 1 0,12-8 0,-5 1 75,-1-1 0,0 0 0,-1-1-1,0 0 1,17-22 0,-26 28 17,0 0-1,-1 0 0,0-1 0,0 0 1,0 0-1,-1 0 0,-1-1 0,1 0 1,-1 1-1,-1-1 0,0 0 0,0 0 1,1-15-1,-3 23-92,0 0 0,0 1 0,0-1-1,0 1 1,0-1 0,0 1 0,0-1 0,0 0 0,0 1 0,-1-1 0,1 1 0,0-1 0,0 1-1,0-1 1,-1 1 0,1-1 0,0 1 0,0-1 0,-1 1 0,1-1 0,-1 1 0,1-1 0,0 1-1,-1 0 1,1-1 0,-1 1 0,1 0 0,-1-1 0,1 1 0,-1 0 0,1 0 0,-1-1 0,0 1-1,-21 5-22,17-2-16,1-1 1,-1 1 0,1 0-1,-1 1 1,1-1 0,-7 8-1,5 0 20,0 0-1,1 1 0,0-1 1,1 1-1,0 0 0,0 0 1,2 1-1,0-1 0,0 0 1,1 1-1,0-1 0,1 1 1,1 0-1,0-1 0,3 15 1,-3-24-9,0-1 0,0 1 0,1-1 0,-1 0 1,1 1-1,0-1 0,0 0 0,-1 0 1,1 0-1,0 0 0,1 0 0,-1-1 0,0 1 1,1-1-1,-1 1 0,0-1 0,1 0 1,0 0-1,-1 0 0,1 0 0,0 0 0,-1-1 1,1 1-1,0-1 0,0 0 0,-1 1 1,1-1-1,4-1 0,2 1-360,0-1 1,1 0-1,-1 0 1,0-1-1,-1 0 1,1 0-1,15-7 1,23-19-5106,2-7-4842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15278,'0'0'192,"-1"0"-1,1 0 1,-1 0 0,1 0-1,-1 0 1,1 1-1,-1-1 1,1 0-1,-1 0 1,1 0-1,-1 1 1,1-1-1,0 0 1,-1 1-1,1-1 1,-1 1-1,1-1 1,0 0-1,-1 1 1,1-1-1,0 1 1,0-1-1,-1 1 1,1-1-1,0 1 1,0-1-1,-1 1 1,-2 22 1302,7 21-1250,4-16-159,1 1 0,2-2 0,0 1 0,19 29 0,4 13-14,-33-68-70,5 14-4,1-1 0,1 0 1,0 0-1,1-1 0,0 0 0,1 0 0,15 15 1,-24-28-10,0 0 0,1 0 0,-1 0 0,1 0 0,-1 0 0,1 0 1,0 0-1,-1-1 0,1 1 0,0-1 0,-1 1 0,1-1 0,0 1 1,0-1-1,0 0 0,-1 0 0,1 0 0,0 0 0,0 0 0,0-1 1,-1 1-1,1 0 0,0-1 0,0 1 0,-1-1 0,1 0 0,0 1 1,-1-1-1,1 0 0,-1 0 0,1 0 0,1-2 0,5-4-96,0 0 0,-1-1-1,0 0 1,9-14-1,-1 3-1007,55-62-9924,-48 55 4895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77 130 8872,'0'0'6668,"-8"0"-4170,7 0-2440,-1-1 2,0 1 0,0 0 0,0-1 0,0 1 0,0 0 0,-1 0 0,1 1 0,0-1-1,0 0 1,0 0 0,0 1 0,0 0 0,0-1 0,0 1 0,0 0 0,0 0 0,1 0 0,-1 0-1,0 0 1,0 0 0,1 1 0,-1-1 0,1 0 0,-1 1 0,1-1 0,0 1 0,-1 0-1,1 0 1,0-1 0,0 1 0,0 0 0,0 0 0,1 0 0,-1 0 0,0 0 0,0 2 0,-1 10-23,-1 0 0,2 0 0,0 0 0,1 25 1,0-37-44,0 0 1,0 0-1,0 0 1,1 0-1,-1 0 1,0-1-1,1 1 1,0 0 0,-1 0-1,1-1 1,0 1-1,0 0 1,0-1-1,0 1 1,0-1 0,0 1-1,0-1 1,0 1-1,1-1 1,-1 0-1,0 0 1,1 0 0,-1 1-1,1-1 1,0-1-1,-1 1 1,1 0-1,0 0 1,-1-1 0,1 1-1,0-1 1,0 1-1,0-1 1,-1 0-1,1 1 1,0-1 0,0 0-1,0-1 1,0 1-1,0 0 1,-1 0-1,1-1 1,0 1 0,0-1-1,-1 1 1,1-1-1,2-1 1,1 0 40,1-1 0,-1 0 0,1-1 0,-1 1 0,0-1 0,0 0 0,-1 0 0,1-1 0,-1 1 0,0-1 0,6-9 0,38-66 394,-36 59-435,4-13 47,-12 25-55,-1 1 1,1 0-1,0-1 0,1 2 0,0-1 0,0 1 1,9-10-1,-13 17-13,-1-1-1,0 1 1,1 0-1,-1 0 1,1 0 0,-1 0-1,1 0 1,-1 0 0,0 0-1,1 1 1,-1-1-1,1 0 1,-1 0 0,0 0-1,1 0 1,-1 0 0,0 1-1,1-1 1,-1 0 0,0 0-1,1 1 1,-1-1-1,0 0 1,1 0 0,-1 1-1,0-1 1,0 0 0,1 1-1,-1-1 1,0 0 0,0 1-1,0-1 1,1 1-1,-1-1 1,0 0 0,0 1-1,0-1 1,0 1 0,0-1-1,0 0 1,0 1-1,0-1 1,0 1 0,0-1-1,0 0 1,0 1 0,0-1-1,0 1 1,0-1 0,-1 1-1,3 32 7,-1-27-36,-1 6 61,1 0 0,0 0 0,1 0 0,0 0 0,1 0-1,8 20 1,-11-31-7,1 0-1,-1-1 1,1 1 0,-1 0-1,1 0 1,0 0-1,-1 0 1,1-1 0,0 1-1,0 0 1,-1-1-1,1 1 1,0-1 0,0 1-1,0-1 1,0 1-1,0-1 1,0 1 0,0-1-1,0 0 1,0 0-1,0 1 1,0-1 0,0 0-1,0 0 1,0 0-1,0 0 1,0 0 0,0 0-1,0-1 1,0 1-1,0 0 1,0 0 0,0-1-1,0 1 1,0 0-1,0-1 1,0 1 0,-1-1-1,1 0 1,0 1-1,0-1 1,0 0 0,-1 1-1,1-1 1,1-1-1,34-37-308,-36 39 309,88-119-7935,-57 77 2295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61 279 5157,'0'0'2664,"-5"11"-1442,-5 8-930,3-6 388,0 0-1,1 1 1,1 0-1,0 0 1,0 0-1,2 1 1,-4 21-1,7-35-675,0 0-1,0-1 1,0 1 0,0 0-1,0 0 1,0 0-1,0-1 1,0 1-1,0 0 1,0 0 0,1 0-1,-1-1 1,0 1-1,0 0 1,1-1-1,-1 1 1,1 0-1,-1-1 1,1 1 0,-1 0-1,1-1 1,-1 1-1,1-1 1,-1 1-1,1-1 1,0 1 0,-1-1-1,1 1 1,0-1-1,-1 0 1,2 1-1,0-1-17,0 0-1,0 0 1,0 0-1,0 0 1,0 0-1,0 0 1,0-1-1,0 1 1,0-1-1,0 0 1,0 1-1,2-3 1,3 0-20,1-2 0,-1 1 0,0-1 0,0 0 1,7-7-1,4-11 688,-1 0 0,0-1 0,-2-1 0,-1 0-1,-1-1 1,-1-1 0,-1 0 0,-2 0 0,0-1 0,-2 0 0,-1-1 0,-2 1 0,2-54 0,-22 105-1401,9 6 747,1 0 0,1 1 0,1-1 0,2 1 0,1 32 0,1-59-19,0 0 0,0 0 0,0 0 0,1 0 0,-1 0 0,1 0 0,0 0 0,-1 0 0,1-1 0,1 1 0,-1 0 1,0-1-1,0 1 0,1 0 0,0-1 0,-1 0 0,1 1 0,0-1 0,0 0 0,0 0 0,4 3 0,-3-4-40,0 1 0,1-1 0,-1 0-1,0 0 1,0 0 0,1 0-1,-1-1 1,1 1 0,-1-1 0,0 0-1,1 0 1,-1 0 0,1 0 0,-1-1-1,0 0 1,1 1 0,-1-1 0,0 0-1,5-2 1,2-2-914,-1 0 0,0 0 0,0-1 0,0 0 0,-1 0-1,11-11 1,19-20-7077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52 462 12204,'0'0'1377,"-8"7"630,-25 19-443,23-11 447,18-11-854,18-7-230,3-10-491,-1-2 1,-1 0 0,-1-1-1,0-2 1,29-26 0,-44 36-351,37-30 115,-2-2-1,-1-2 1,-2-2 0,-3-2-1,-1-2 1,47-75-1,-84 134-902,-6 16 438,-3 1 184,1 1 1,2-1-1,1 1 1,1 58-1,3-75-186,1 0-1,0 0 1,0-1-1,1 1 1,1-1-1,6 15 1,-6-18-321,1 0 1,-1 0-1,1-1 0,0 0 0,1 0 1,0-1-1,0 1 0,0-1 0,12 8 1,28 14-5938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66 12556,'0'0'7063,"0"8"-5206,0-6-1778,0 0-1,0 0 1,1 0-1,-1 0 1,0 0-1,1-1 1,-1 1-1,1 0 1,-1 0-1,1 0 1,0-1-1,0 1 1,0-1-1,0 1 1,0 0-1,0-1 1,0 0-1,1 1 1,-1-1-1,0 0 0,1 1 1,1 0-1,0-1 37,0 0 0,0 0 0,0-1 0,0 1 0,0-1 0,0 0 0,0 1-1,-1-1 1,1-1 0,0 1 0,0 0 0,0-1 0,0 1 0,0-1 0,0 0-1,0 0 1,-1 0 0,5-3 0,0 1 23,0-1 1,0 0-1,0 0 0,-1-1 1,1 0-1,9-10 0,-13 13-124,-1-1 0,0 1 0,1-1 0,-1 0 0,-1 1 0,1-1 0,0 0 0,-1 0 0,1 0 0,-1-1 0,0 1 0,0 0 0,0 0-1,0-1 1,-1 1 0,0 0 0,1-1 0,-1-3 0,-1 6-26,1 0 0,-1 1-1,1-1 1,-1 1-1,1 0 1,-1-1 0,1 1-1,-1-1 1,0 1 0,1 0-1,-1-1 1,0 1-1,1 0 1,-1 0 0,0 0-1,1 0 1,-1-1 0,0 1-1,0 0 1,1 0-1,-1 0 1,0 0 0,1 0-1,-1 1 1,0-1 0,1 0-1,-2 0 1,-21 5-277,11 3 284,0 0 1,0 1-1,1 0 1,0 0-1,0 1 1,1 1-1,1 0 0,-1 0 1,2 1-1,0 0 1,0 0-1,1 1 0,-7 18 1,13-29 2,0 1 1,0-1-1,0 0 1,0 1 0,0-1-1,1 0 1,-1 1-1,1-1 1,0 1-1,-1-1 1,1 1-1,0-1 1,1 1-1,-1-1 1,0 1-1,1-1 1,-1 1-1,1-1 1,0 0-1,0 1 1,0-1-1,0 0 1,0 1-1,0-1 1,1 0-1,-1 0 1,1 0-1,0 0 1,-1-1-1,1 1 1,0 0-1,0-1 1,0 1-1,0-1 1,0 0-1,0 1 1,4 0-1,-1 0-378,1 0-1,0 0 0,0-1 0,-1 0 0,1 0 0,9 0 0,38-6-7012,-18-7-1827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13773,'0'0'7367,"2"12"-7303,-1 0-43,1 1-1,1-1 1,0 1-1,5 11 1,-6-20-16,-1-1-1,0 1 1,1-1 0,0 1 0,0-1-1,0 1 1,0-1 0,1 0 0,-1 0-1,1 0 1,0-1 0,-1 1 0,1 0 0,0-1-1,1 0 1,-1 0 0,0 0 0,1 0-1,-1 0 1,8 2 0,-9-4 37,1 0 0,-1 0 0,0 0 0,0 0 1,0-1-1,0 1 0,1-1 0,-1 1 0,0-1 0,0 0 0,0 0 1,0 1-1,0-1 0,-1-1 0,1 1 0,0 0 0,0 0 0,-1-1 0,1 1 1,-1-1-1,1 1 0,-1-1 0,1 0 0,0-2 0,27-51 1345,-27 52-1307,50-143 765,-37 98-767,-7 36-291,-1 22-3,3 33 16,-8-33 274,0-4-54,-1 4-77,1 0 0,1 0 1,0 0-1,0-1 0,0 0 0,2 1 0,-1-1 1,10 14-1,-13-22 61,-1-1 1,1 1-1,0 0 1,0-1-1,-1 1 1,1-1-1,0 1 1,0-1-1,0 1 1,0-1-1,-1 0 1,1 1-1,0-1 1,0 0-1,0 0 1,0 0-1,0 0 1,0 1-1,0-1 1,0 0-1,0-1 0,0 1 1,0 0-1,-1 0 1,1 0-1,0 0 1,0-1-1,0 1 1,0-1-1,0 1 1,0 0-1,-1-1 1,1 1-1,0-1 1,0 0-1,-1 1 1,1-1-1,0 0 1,-1 1-1,1-1 1,-1 0-1,2-1 1,24-42 749,-20 32-649,5-8-195,28-46 561,-37 63-613,0 0 1,0 0 0,0 1 0,0-1-1,1 1 1,-1-1 0,1 1-1,0 0 1,0 0 0,0 0-1,0 0 1,0 1 0,0-1 0,0 1-1,0 0 1,1 0 0,4-1-1,-6 2-296,0 0 0,0 0-1,0 1 1,1-1-1,-1 1 1,0-1 0,0 1-1,0 0 1,0-1-1,0 1 1,0 0 0,0 1-1,0-1 1,0 0 0,-1 0-1,1 1 1,0-1-1,-1 1 1,1 0 0,-1-1-1,2 3 1,-3-3 319,13 13-5156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89 623 6374,'0'0'10506,"-9"5"-9956,3-1-502,0 1 0,0 0 0,0 0 0,1 1 0,-1-1 0,1 1 0,1 0 0,-1 0 0,1 1 0,0-1 0,1 1 0,-1 0 0,1 0 0,1 1 1,-1-1-1,1 0 0,0 1 0,1-1 0,-1 13 0,2-20-47,0 0 1,0 0-1,0 1 0,0-1 1,0 0-1,0 0 1,0 0-1,0 1 0,0-1 1,0 0-1,0 0 1,0 0-1,0 1 0,0-1 1,0 0-1,1 0 1,-1 0-1,0 0 1,0 1-1,0-1 0,0 0 1,0 0-1,0 0 1,1 0-1,-1 0 0,0 0 1,0 1-1,0-1 1,0 0-1,1 0 0,-1 0 1,0 0-1,0 0 1,0 0-1,0 0 0,1 0 1,-1 0-1,0 0 1,0 0-1,0 0 1,1 0-1,-1 0 0,0 0 1,0 0-1,0 0 1,1 0-1,-1 0 0,0 0 1,14-7 175,7-11 308,-8 1-369,-1-1-1,-1 0 1,-1 0 0,-1-1-1,0 0 1,-2-1 0,0 0-1,8-38 1,-21 121 325,5-54-496,0 0 0,1 0-1,1 1 1,0-1 0,0 0 0,0 0 0,5 12 0,-5-19-46,0 0 0,0 0-1,0-1 1,0 1 0,0-1 0,0 1-1,1-1 1,-1 1 0,0-1-1,1 0 1,-1 0 0,1 0 0,0 0-1,-1 0 1,1 0 0,0 0 0,0 0-1,0-1 1,-1 1 0,1 0 0,0-1-1,0 0 1,0 0 0,0 1 0,0-1-1,0 0 1,0 0 0,0-1 0,0 1-1,0 0 1,-1-1 0,1 1-1,0-1 1,0 0 0,2 0 0,4-2-463,-1-1 0,1 0 1,-1 0-1,0 0 0,0-1 1,12-10-1,1-5-207,-1 0 0,-1-1 0,-1-1-1,0-1 1,-2 0 0,-1-1 0,0-1 0,18-50 0,-24 32 1297,-12 27-792,3 16 231,0 0 0,1 0 0,-1 0 0,0 0 1,1 0-1,-1 0 0,0 0 0,1 0 0,-1 0 0,0 0 1,1 0-1,-1 0 0,0 0 0,1 1 0,-1-1 0,0 0 1,1 1-1,-1-1 0,1 0 0,-1 1 0,1-1 1,-1 1-1,1-1 0,-1 0 0,1 1 0,-1-1 0,0 2 1,-4 4 452,0 0 0,0 1 0,0-1 0,1 1 0,0 0 0,0 0 0,1 1 0,0-1 0,0 1 0,1-1 0,-2 13 0,1-6 258,0 0 1,2 0-1,-1 0 1,2 1-1,2 24 1,-2-38-660,0 0 1,0 0-1,0-1 0,1 1 1,-1 0-1,0 0 0,1 0 1,-1 0-1,1 0 0,-1 0 1,1 0-1,-1-1 0,1 1 1,-1 0-1,1 0 0,0-1 0,0 1 1,-1 0-1,1-1 0,0 1 1,0-1-1,0 1 0,0-1 1,-1 1-1,1-1 0,0 0 1,0 0-1,0 1 0,0-1 1,0 0-1,0 0 0,0 0 1,0 0-1,0 0 0,0 0 1,0 0-1,0 0 0,0 0 1,0 0-1,0-1 0,0 1 1,0 0-1,1-1 0,2-1 20,1 0-1,0 1 0,-1-2 0,0 1 0,1 0 0,-1-1 0,6-5 1,8-10 166,-1-1 1,-1 0 0,0-2 0,-2 0-1,0 0 1,12-26 0,-9 11 471,-1-1 0,-2-1 0,10-45 0,-20 65-326,-1 0 0,0 0-1,-2 0 1,0 0 0,-3-34 0,2 49-356,-1-1 1,0 0-1,1 1 0,-1-1 1,0 1-1,-1-1 1,1 1-1,-1 0 1,1-1-1,-1 1 0,0 0 1,0 0-1,-1 0 1,1 0-1,-4-3 0,4 5-66,-1 0 0,1 0 0,-1 0 0,1 0-1,-1 0 1,0 0 0,1 1 0,-1-1-1,0 1 1,0 0 0,1-1 0,-1 1-1,0 1 1,0-1 0,1 0 0,-1 1-1,0-1 1,0 1 0,1 0 0,-1 0-1,1 0 1,-1 0 0,-3 2 0,0 1-22,-1 1 0,1-1 0,0 1 0,0 0 0,0 0 0,1 1 0,0-1 0,0 1 0,0 1 0,-6 11 0,1-2 106,2 0 1,0 1 0,-8 25-1,14-39 11,1 1 1,0-1-1,1 0 0,-1 1 0,1-1 0,-1 1 0,1-1 0,0 1 0,1 5 0,-1-8-10,0 0-1,1 0 1,-1-1-1,1 1 0,-1 0 1,1-1-1,-1 1 1,1 0-1,-1-1 0,1 1 1,0 0-1,-1-1 1,1 1-1,0-1 0,0 0 1,-1 1-1,1-1 1,0 1-1,0-1 0,0 0 1,-1 0-1,1 1 1,0-1-1,0 0 1,0 0-1,0 0 0,0 0 1,-1 0-1,1 0 1,0 0-1,0 0 0,0-1 1,0 1-1,0 0 1,-1 0-1,1-1 0,0 1 1,0 0-1,-1-1 1,2 0-1,17-6 115,-1-2-1,32-19 1,-33 17-124,1 1 0,0 1-1,26-9 1,-36 15-2,0 0 0,0 1 0,1 1 0,-1-1 0,1 1 0,0 1 0,-1 0 0,1 0 0,-1 0-1,15 4 1,-19-3 3,0 0-1,-1 1 1,1-1-1,0 1 1,-1 0-1,1 0 1,-1 0-1,0 1 1,1-1-1,-1 1 1,0 0-1,-1 0 1,1 0-1,0 0 1,-1 0-1,0 1 1,0-1-1,0 1 1,0-1-1,0 1 1,-1 0-1,0-1 1,2 9-1,5 57 117,-5-29-40,2-29-300,1-17-1118,3-18-2595,-3-8-3128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6150,'0'0'10020,"0"9"-8792,0 19-853,2 1-1,0-1 1,2 0 0,12 48 0,-3-36-141,3 1 0,1-2 0,2 0 0,2-1 0,42 59 0,-61-95-293,-1-1-47,0 1 0,0 0 0,0-1 1,0 0-1,1 1 0,-1-1 0,0 0 0,1 1 0,-1-1 0,1 0 0,-1 0 0,1 0 1,0 0-1,-1-1 0,1 1 0,0 0 0,2 0 0,-4-3-102,-1-1 0,1 1-1,-1-1 1,1 1 0,-1-1 0,0 1 0,0 0-1,0-1 1,0 1 0,0 0 0,-3-3 0,-22-25-3286,-1 1 0,-1 1 1,-40-29-1,21 17 3877,5 4 2792,-18-15 5160,60 51-8039,-1-1 0,0 0 1,0 1-1,0-1 0,1 0 1,-1 0-1,0 1 1,1-1-1,-1 0 0,1 0 1,-1 0-1,1 0 0,-1 0 1,1 0-1,0 0 0,0 0 1,-1 0-1,1 0 1,0 0-1,0 0 0,0 0 1,0 0-1,0 0 0,0 0 1,0-1-1,1 1-109,0-1 0,-1 1 0,1-1 1,0 1-1,0-1 0,0 1 0,1 0 0,-1-1 0,0 1 0,0 0 0,1 0 0,-1 0 1,3-2-1,6-2-229,1-1 0,0 1 0,17-5 0,-19 7 545,80-23-363,5-1-1823,-35-1-3970,-22 2-3902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17328,'0'0'5125,"-11"82"-4997,22-35-32,8 4-64,9 3 65,-2 4-65,4-1-1378,0-3-1472,1-6-1955,-12-4-3683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0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15246,'0'0'7528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54 4612,'0'0'7858,"0"-8"-6971,0-37 389,-3 149-139,-30 202 0,-4-111-1033,-21 134 42,45-228 751,0 130 0,12-226-839,1-1 0,0 1-1,1 0 1,-1-1 0,1 1-1,0-1 1,0 1 0,0-1 0,1 1-1,-1-1 1,1 0 0,0 0-1,0 0 1,1 0 0,-1 0 0,1 0-1,0 0 1,0-1 0,6 5-1,0-2 77,0 0-1,0-1 0,1 0 1,0-1-1,0 0 0,0-1 1,14 3-1,29 4-115,1-2 0,-1-3 0,1-2 0,88-6 0,-65 1 15,536-31-1,90-1-16,340 54-152,-621-9 96,1066 73 40,-1482-83 9,283 18 329,-277-61 473,29-29-770,-28 52-6,-1-1 0,-1 0 0,0-1 0,-2 0 0,0-1-1,-2 1 1,8-38 0,10-182 324,3-20-371,-20 180-21,-3-152-1,-6 142-406,1 90 416,-1 0-1,1 0 0,-1 1 1,1-1-1,-1 0 0,1 0 1,-1 1-1,0-1 0,1 1 1,-1-1-1,0 0 0,1 1 0,-1-1 1,0 1-1,0 0 0,1-1 1,-1 1-1,0 0 0,0-1 1,0 1-1,0 0 0,0 0 1,1 0-1,-1 0 0,0 0 1,0 0-1,0 0 0,0 0 1,0 0-1,0 0 0,1 0 1,-3 1-1,-34 4 57,34-5-56,-50 7-326,-1-3-1,-109-6 1,98 0 211,-333-22-96,44 1 192,-11 10-176,-1242-36-368,1522 48 575,-674-4-14,2 44 75,655-30-60,1 5 0,-155 42 1,251-55-19,2 0-6,-1 0-1,1 0 0,0 0 1,-1 0-1,1 0 1,0 1-1,0-1 0,0 1 1,0 0-1,0 0 1,0 0-1,1 0 1,-1 1-1,1-1 0,-4 5 1,6-7-23,0 1 0,-1-1 0,1 0 0,0 0 1,0 0-1,0 1 0,0-1 0,0 0 0,0 0 0,-1 1 0,1-1 1,0 0-1,0 0 0,0 1 0,0-1 0,0 0 0,0 0 0,0 1 1,0-1-1,0 0 0,0 0 0,0 1 0,1-1 0,-1 0 0,0 0 1,0 1-1,0-1 0,0 0 0,0 0 0,0 1 0,0-1 0,1 0 1,-1 0-1,0 0 0,0 1 0,0-1 0,1 0 0,-1 0 0,0 0 1,0 0-1,0 0 0,1 1 0,21 1-4004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11147,'-6'12'3907,"1"-1"-832,-1 5-1185,1 7 128,5 1-897,0 3-737,0 2-288,0-3-32,16-3-1409,-1-10-2050,0-8-2371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231 115 9961,'4'-13'1623,"14"-57"1668,-11 38 3145,-32 79-6302,-2-2 1,-56 71-1,45-66 292,-42 74-1,79-124-440,1 1 1,-1 0-1,0 0 0,1 0 0,-1 0 0,1 0 0,-1 0 0,1 1 0,-1-1 0,1 0 0,0 0 1,-1 0-1,1 0 0,0 0 0,0 1 0,0-1 0,0 0 0,0 0 0,0 0 0,0 0 0,1 2 1,0-2-27,0-1 0,-1 0 0,1 1 0,0-1 0,0 0 0,-1 0 1,1 1-1,0-1 0,0 0 0,0 0 0,0 0 0,-1 0 1,1 0-1,0 0 0,0 0 0,0-1 0,-1 1 0,1 0 0,0 0 1,0-1-1,-1 1 0,2-1 0,48-26-1777,-19 7 667,-2-3 0,0 0 0,-1-2 1,-2-1-1,0-1 0,37-53 0,-96 131 2484,7-12 976,-33 66 0,52-89-2081,0 0 0,2 0 0,0 0 0,0 1 0,2-1 0,0 1 0,1 0-1,0 19 1,1-52-526,-1 1 0,-1 0 0,0-1 0,-1 1-1,0 1 1,-1-1 0,-1 0 0,-1 1 0,-11-19 0,6 11 156,12 21 152,0 1 0,0 0 0,0-1 0,-1 1 0,1 0-1,0-1 1,0 1 0,0-1 0,0 1 0,0 0 0,0-1 0,0 1-1,0-1 1,0 1 0,0 0 0,0-1 0,0 1 0,0-1-1,0 1 1,0 0 0,0-1 0,0 1 0,1 0 0,-1-1 0,0 1-1,0-1 1,0 1 0,1 0 0,-1 0 0,0-1 0,0 1-1,1 0 1,-1-1 0,0 1 0,1 0 0,-1 0 0,1-1 0,21-4-652,40 7-2029,-43 0 1611,25-2-1908,3 0-1500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53 5285,'0'0'2370,"1"-8"209,2-27-278,-3 35-2264,0-1 0,0 1 1,0 0-1,0-1 1,0 1-1,0-1 1,0 1-1,0 0 0,0-1 1,0 1-1,0 0 1,-1-1-1,1 1 1,0 0-1,0-1 0,0 1 1,-1 0-1,1-1 1,0 1-1,0 0 1,-1 0-1,1-1 0,0 1 1,-1 0-1,1 0 1,0 0-1,-1-1 1,1 1-1,0 0 0,-1 0 1,1 0-1,0 0 1,-1 0-1,1 0 1,-1 0-1,1 0 0,0 0 1,-1 0-1,1 0 1,0 0-1,-1 0 1,1 0-1,-1 0 0,1 0 1,0 0-1,-1 0 1,1 1-1,0-1 1,-1 0-1,1 0 0,0 0 1,-1 0-1,1 1 1,0-1-1,0 0 1,-1 1-1,1-1 0,0 0 1,-1 1-1,1-1 82,-8 7 61,1-1 0,0 1 0,0 0 0,1 0 0,0 0 0,0 1 0,1 0 0,0 1 0,0-1-1,1 1 1,0 0 0,1 0 0,0 0 0,0 0 0,1 0 0,0 1 0,1-1 0,0 1 0,0 16 0,2-24-177,-1 1 1,1-1-1,0 1 1,0-1-1,0 1 1,0-1 0,0 0-1,0 1 1,1-1-1,-1 0 1,1 0 0,0 0-1,-1 0 1,1 0-1,0 0 1,0-1 0,0 1-1,1-1 1,-1 1-1,0-1 1,3 2-1,8 2-62,0 0 0,0-1-1,16 4 1,-20-6 16,-1 0 0,1 0 0,-1 1 0,0 0 0,0 1 0,12 6 0,-19-10 79,-1 1-1,1 0 1,0-1 0,0 1-1,0 0 1,0-1-1,-1 1 1,1 0-1,0 0 1,-1 0-1,1 0 1,-1 0-1,1 0 1,-1 0-1,1 0 1,-1 0-1,1 0 1,-1 0-1,0 0 1,0 0-1,0 0 1,1 0-1,-1 0 1,0 0 0,0 0-1,0 0 1,-1 0-1,1 0 1,0 0-1,0 0 1,-1 0-1,1 0 1,0 0-1,-1 0 1,1 0-1,-1 0 1,1 0-1,-1 0 1,0 0-1,1 0 1,-1 0-1,0-1 1,0 1-1,1 0 1,-1 0 0,0-1-1,0 1 1,0-1-1,0 1 1,-2 0-1,-5 4 483,-1 0-1,1-1 0,-1 0 1,-11 3-1,-1 0-93,0-1-1,0-1 1,0-1-1,-1-1 1,-28 1-1,49-4-505,0 0 0,1 0 0,-1 0 0,0 0 0,0 0 0,1 0 0,-1 0 0,0-1 0,0 1 0,1 0 0,-1 0 0,0-1 0,1 1 0,-1 0 0,0-1 0,1 1 0,-1 0 0,0-1 0,1 1 0,-1-1 0,1 1 0,-1-1 0,1 0 0,-1 1 0,1-1 0,0 0 0,-1 1 0,0-2 0,1-22-7629,4-1-3591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26 13229,'0'0'9128,"-11"-5"-9042,5 2-150,0 0 0,0 0 1,0 1-1,0 0 1,0 0-1,0 0 0,-1 1 1,1 0-1,-1 0 1,1 1-1,-1 0 0,1 0 1,-1 0-1,1 1 1,-1 0-1,1 0 0,-1 1 1,1 0-1,0 0 1,0 0-1,0 1 0,-10 5 1,13-6 18,1-1-1,0 1 1,-1 0 0,1 0 0,0 0 0,0 0 0,0 0-1,0 1 1,0-1 0,0 1 0,1-1 0,-1 1-1,1-1 1,0 1 0,0 0 0,-1 4 0,2-7 2,0 1 0,0 0 0,0 0 0,0 0 0,0-1-1,0 1 1,1 0 0,-1 0 0,0-1 0,0 1 0,1 0 0,-1 0 0,0-1 0,1 1 0,-1 0 0,1-1 0,-1 1 0,1-1 0,-1 1 0,1-1 0,0 1 0,-1-1 0,2 1 0,0 1-26,0-1 0,1 0 1,0 0-1,-1 0 0,1-1 1,0 1-1,-1 0 0,1-1 1,5 0-1,73 1-1260,-81-1 1333,0 0 0,1 0 0,-1 0 0,0 0 0,0 0 0,1 0 0,-1 0 0,0 0 0,1 0 0,-1 0 0,0 1 0,0-1 0,1 0 0,-1 0 0,0 0 0,0 0 0,1 0 0,-1 1 0,0-1 0,0 0 0,0 0 0,1 0 0,-1 1 0,0-1 0,0 0 0,0 0 0,1 0 0,-1 1 0,0-1 0,0 0 0,0 1 0,0-1 0,0 0 0,0 0 0,0 1 0,0-1 0,0 0 0,0 1 0,0-1 0,0 0 0,0 0 0,0 1 0,0-1 0,0 0 0,0 1 0,0-1 0,0 0 0,0 0 0,0 1 0,0-1 0,-1 0 0,1 0 0,0 1 0,0-1 0,0 0 0,0 0 0,-1 0 0,1 1 0,0-1 0,0 0 0,-1 0 1,1 0-1,0 0 0,0 1 0,-1-1 0,1 0 0,0 0 0,-1 0 0,-16 14 568,-83 32 143,87-41-523,1 0 0,-1-1 0,0-1 1,0 0-1,0-1 0,-16 1 0,29-3-208,0 0 0,0 0 1,-1 0-1,1 0 0,0 0 0,0 0 0,0-1 0,-1 1 0,1 0 0,0 0 0,0 0 0,0 0 0,-1-1 0,1 1 0,0 0 0,0 0 1,0 0-1,0-1 0,0 1 0,-1 0 0,1 0 0,0 0 0,0-1 0,0 1 0,0 0 0,0 0 0,0-1 0,0 1 0,0 0 1,0 0-1,0-1 0,0 1 0,0 0 0,0 0 0,0-1 0,0 1 0,0 0 0,0 0 0,0-1 0,0 1 0,1 0 0,-1 0 0,0-1 1,0 1-1,0 0 0,1 0 0,5-13-2150,9-5-2148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11307,'0'0'7938,"-9"13"-6401,-85 144 3079,85-139-4336,0 1 1,1-1 0,1 1 0,1 1 0,0-1 0,2 1-1,0 0 1,-1 21 0,5-40-277,0 0-1,0 1 1,0-1-1,0 0 1,0 0 0,0 1-1,0-1 1,1 0-1,-1 0 1,0 0-1,1 1 1,-1-1 0,1 0-1,-1 0 1,1 0-1,-1 0 1,1 0 0,0 0-1,0 0 1,-1 0-1,1 0 1,0 0-1,0 0 1,0-1 0,0 1-1,0 0 1,0-1-1,0 1 1,0 0 0,2 0-1,0-1 7,1 1 1,-1-1-1,0 0 0,0 0 1,1-1-1,-1 1 0,0 0 0,0-1 1,1 0-1,-1 0 0,4-2 1,10-4-45,-1-1 1,0 0 0,15-12 0,0-3-1,22-12-23,-53 35 55,0 0-1,1 1 1,-1-1 0,1 0 0,-1 0 0,0 0-1,1 0 1,-1 1 0,0-1 0,1 0 0,-1 0-1,0 1 1,0-1 0,1 0 0,-1 1 0,0-1 0,0 0-1,1 1 1,-1-1 0,0 0 0,0 1 0,0-1-1,0 1 1,0-1 0,1 0 0,-1 1 0,0-1-1,0 0 1,0 1 0,0-1 0,0 1 0,0-1-1,0 1 1,0-1 0,-1 0 0,1 1 0,0-1-1,0 0 1,0 1 0,0-1 0,0 1 0,-1-1 0,1 0-1,0 1 1,0-1 0,-1 1 0,-6 26 10,7-26-9,-2 3 3,1 0 0,0-1 0,0 1 0,0 0 1,1 0-1,-1 0 0,1 0 0,0 0 0,0 0 1,0 0-1,0 0 0,1 0 0,2 7 0,-3-10-2,1 0 0,0 0 0,-1 0-1,1 0 1,0 0 0,0 0 0,0-1 0,0 1-1,0 0 1,0 0 0,0-1 0,0 1-1,0-1 1,0 1 0,0-1 0,0 1-1,0-1 1,2 1 0,35-2-10,-25-3-177,0 0 1,-1-1-1,1 0 1,-1-1 0,19-11-1,-17 8-11,1 1-1,30-12 1,-44 20 209,-1 0 1,0 0-1,1 0 1,-1 0-1,0-1 1,1 1-1,-1 0 0,1 0 1,-1 0-1,0 0 1,1 0-1,-1 0 1,1 0-1,-1 0 0,0 0 1,1 0-1,-1 0 1,1 0-1,-1 1 1,0-1-1,1 0 1,-1 0-1,0 0 0,1 0 1,-1 1-1,0-1 1,1 0-1,-1 0 1,0 1-1,1-1 0,-1 0 1,0 0-1,0 1 1,1-1-1,-1 0 1,0 1-1,0-1 0,0 1 1,1-1-1,-1 0 1,0 1-1,0-1 1,0 0-1,0 1 0,0-1 1,0 1-1,0-1 1,0 0-1,0 1 1,0-1-1,0 1 0,0-1 1,0 1-1,-7 31 1094,2-12-686,7-20-403,-1 1 0,1 0 0,-1-1 0,1 1 0,-1-1 0,1 0 0,-1 0 0,1 0 0,-1 1 0,1-1 0,0-1 1,-1 1-1,3 0 0,0 0 10,7-1-24,0-1 1,0 0-1,0 0 1,0-1-1,0-1 1,-1 0-1,20-10 1,-20 9-41,0 0 0,1 1 0,0 0 0,-1 1 0,1 0 0,0 0 1,23-1-1,-34 5 132,1 1-1,0-1 1,-1 1 0,1-1 0,-1 1-1,1 0 1,-1-1 0,0 1 0,1 0 0,-1-1-1,0 1 1,0 0 0,0-1 0,0 1-1,-1 0 1,1-1 0,-1 3 0,0-1-12,1 0 0,0-1 0,0 1-1,-1 0 1,2-1 0,-1 1 0,0 0 0,0-1 0,1 1 0,1 4 0,24 2-1813,-7-8-4903,-9-1-1235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292 233 13901,'0'0'4661,"-11"-5"-4475,5 1-183,0 1 0,0 0 0,-1 1 0,1-1 0,-1 1 0,1 1 0,-1-1 0,0 1 0,0 0 0,0 0 0,1 1 0,-1 0 0,0 0 0,0 1-1,0 0 1,0 0 0,0 1 0,1 0 0,-10 3 0,1 3 130,0 0-1,1 1 1,0 1 0,-17 14-1,26-20-35,1 0-1,0 0 1,0 1 0,0-1-1,1 1 1,-1-1 0,1 1-1,0 0 1,1 1 0,-1-1-1,1 0 1,0 1 0,0-1-1,1 1 1,0 0 0,-1 5-1,2-9-89,0-1-1,0 1 0,0-1 1,0 1-1,1 0 0,-1-1 1,0 0-1,1 1 1,-1-1-1,1 1 0,-1-1 1,1 1-1,0-1 0,0 0 1,-1 0-1,1 1 0,0-1 1,0 0-1,0 0 0,1 0 1,-1 0-1,1 1 0,2 0 11,-1 0-1,0-1 0,1 1 0,-1-1 0,1 0 0,0 0 0,-1 0 0,8 1 0,3-1 52,0-1 0,0 0 0,1-1-1,13-3 1,-5-1 11,-1-1 0,0-1 1,0-1-1,-1 0 0,1-2 0,-2-1 0,31-21 0,-25 14 0,-2 0 0,0-2-1,-1-1 1,-1-1 0,23-30-1,-37 42 7,-2 0 0,1 0 0,-1-1 0,0 0 0,-1 0 0,-1 0 0,5-14 0,-9 23-86,1 0 0,0 0 0,-1 0 0,0-1 0,1 1 0,-1 0 0,0 0 0,0 0 0,0-1-1,0 1 1,-1 0 0,1 0 0,0-1 0,-1 1 0,0 0 0,0 0 0,1 0 0,-1 0 0,0 0 0,0 0-1,-1 0 1,1 0 0,0 1 0,-1-1 0,1 0 0,-1 1 0,0-1 0,1 1 0,-1-1 0,0 1 0,0 0-1,0 0 1,0 0 0,0 0 0,0 0 0,0 0 0,0 1 0,0-1 0,0 1 0,-1-1 0,1 1 0,0 0-1,0 0 1,0 0 0,-3 0 0,-8 0-177,0 0 1,0 1-1,0 0 0,1 1 0,-1 1 1,1 0-1,-1 1 0,-20 9 0,25-10 125,0 1-1,0 0 1,1 0-1,-1 1 1,1 0-1,0 0 1,0 1-1,1 0 1,0 0-1,0 1 1,0-1-1,1 1 1,-8 14-1,12-20 36,1-1 0,0 1 0,-1 0 0,1 0 0,0-1-1,0 1 1,0 0 0,-1-1 0,1 1 0,0 0 0,0 0 0,0 0 0,0-1-1,0 1 1,1 0 0,-1 0 0,0-1 0,0 1 0,0 0 0,1-1-1,-1 1 1,0 0 0,1-1 0,-1 1 0,0 0 0,1-1 0,-1 1-1,1-1 1,-1 1 0,1 0 0,0-1 0,-1 1 0,1-1 0,-1 0-1,1 1 1,0-1 0,-1 0 0,1 1 0,0-1 0,0 0 0,-1 0 0,2 1-1,39 6-10,-32-6 16,26 2 65,-4 0-392,45 11 0,-69-13 282,0 1 1,-1 0-1,1 0 1,-1 1-1,1 0 0,-1 0 1,0 0-1,0 1 0,0 0 1,-1 0-1,0 0 1,8 9-1,-11-10 60,0-1 0,0 1 0,0 0 0,-1 1 0,1-1 0,-1 0 0,0 0 0,0 1 0,0-1 0,-1 0 0,1 1 0,-1-1 0,1 1 0,-1-1 0,0 1 0,-1-1 0,1 1 0,-1-1 0,1 0 0,-1 1 0,0-1 0,-3 7 0,-1 1-756,0 0 0,-1-1-1,0 1 1,-1-1 0,-9 10 0,3-7-5561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229 292 9065,'0'0'5044,"-10"-5"-2316,10 5-2714,-13-6 732,1 0 0,-1 0 0,0 2-1,-23-6 1,31 9-705,1 0 0,-1 1 1,1-1-1,-1 1 0,1 0 0,-1 0 1,1 1-1,0 0 0,-1-1 0,1 1 0,-1 1 1,1-1-1,0 1 0,0 0 0,0-1 1,0 2-1,0-1 0,0 0 0,0 1 1,1 0-1,-5 4 0,4-2 22,0-1 0,1 1 1,-1 0-1,1 0 0,1 0 0,-1 0 1,1 0-1,0 1 0,-3 9 0,4-14-46,1 1 0,0 0 0,-1-1-1,1 1 1,0 0 0,0-1 0,0 1 0,0 0-1,0-1 1,0 1 0,0-1 0,1 1 0,-1 0-1,0-1 1,1 1 0,0-1 0,-1 1 0,1-1-1,0 1 1,0-1 0,-1 1 0,1-1 0,0 0-1,1 0 1,-1 1 0,0-1 0,0 0 0,0 0-1,1 0 1,-1 0 0,1 0 0,-1-1 0,0 1-1,1 0 1,0-1 0,-1 1 0,3 0 0,4 1 63,0-1 1,0 0 0,0-1 0,0 0 0,1 0 0,-1-1 0,0 0 0,0 0 0,0-1 0,0 0 0,0 0 0,-1-1-1,1 0 1,-1 0 0,1-1 0,-1 0 0,7-5 0,-4 2-39,0 0 1,-1-1-1,0 0 0,0 0 1,-1-1-1,0 0 0,-1-1 1,0 0-1,0 0 0,-1 0 1,6-14-1,-12 23-54,1 0 1,0-1-1,-1 1 1,1 0-1,-1-1 0,1 1 1,-1-1-1,0 1 1,1-1-1,-1 0 1,0 1-1,0-1 0,0 1 1,0-1-1,-1 1 1,1-1-1,-1-2 0,1 4-26,-1-1 0,1 1 0,-1-1-1,1 1 1,-1 0 0,1-1 0,-1 1 0,1-1-1,-1 1 1,0 0 0,1 0 0,-1-1-1,1 1 1,-1 0 0,0 0 0,1 0-1,-1 0 1,0-1 0,1 1 0,-1 0-1,0 0 1,1 0 0,-1 1 0,0-1 0,1 0-1,-2 0 1,-2 1-94,1 0-1,-1 1 1,1-1-1,-1 1 1,1-1-1,-1 1 1,1 0 0,0 0-1,0 1 1,0-1-1,0 0 1,-3 5-1,5-6 107,0 0 0,0 0 0,0 0 0,0 0 1,0 0-1,1 0 0,-1 0 0,0 0 0,1 0 0,-1 1 0,0-1 0,1 0 0,0 0 0,-1 1 0,1-1 0,0 0 0,0 1 0,-1-1 0,1 0 0,0 0 0,0 1 0,1-1 1,-1 0-1,0 3 0,1-3 5,0 0 1,0-1 0,0 1 0,1 0 0,-1 0-1,0-1 1,0 1 0,0-1 0,0 1 0,1-1-1,-1 1 1,0-1 0,0 0 0,1 0 0,-1 0-1,0 0 1,1 0 0,-1 0 0,2 0-1,6-1 28,0 0 1,0 0-1,-1-1 0,1 0 0,-1-1 0,11-4 0,8-7 145,0-3 1,-1 0 0,47-41 0,-59 46-131,-2-1 0,1 0 0,-2 0 1,0-1-1,0-1 0,-1 0 1,-1 0-1,10-24 0,-19 38-31,-1 1 0,1 0 0,0-1-1,-1 1 1,1 0 0,-1 0 0,1 0 0,0-1 0,-1 1 0,1 0-1,-1 0 1,1 0 0,-1 0 0,1 0 0,-1 0 0,1 0-1,0 0 1,-1 0 0,1 0 0,-1 0 0,1 0 0,-1 0 0,1 0-1,-1 0 1,1 0 0,0 1 0,-1-1 0,1 0 0,-1 0 0,1 0-1,0 1 1,-1-1 0,1 0 0,-1 1 0,-8 6-30,0 0 0,1 1 0,0 0 0,0 0 0,1 1 0,0 0 0,-8 13 0,-39 73 74,54-94-36,-9 16 114,1 0 1,-9 29-1,15-39-85,0 0 1,1 0-1,-1 0 0,2 0 1,-1 1-1,1-1 0,0 0 1,0 0-1,1 1 0,1 6 0,-2-13-19,0 0-1,1 0 0,-1 0 0,0 0 0,0 0 1,0 1-1,1-1 0,-1-1 0,1 1 0,-1 0 0,1 0 1,-1 0-1,1 0 0,-1 0 0,1 0 0,0 0 1,-1-1-1,1 1 0,0 0 0,0 0 0,0-1 0,0 1 1,-1-1-1,1 1 0,0-1 0,0 1 0,0-1 0,0 0 1,0 1-1,2-1 0,-2 0 3,0-1 0,0 0-1,0 1 1,0-1 0,0 0 0,0 0-1,-1 1 1,1-1 0,0 0 0,0 0-1,-1 0 1,1 0 0,-1 0 0,1 0 0,-1 0-1,1 0 1,-1 0 0,0 0 0,1-1-1,-1 1 1,0 0 0,0 0 0,0 0-1,0 0 1,0 0 0,0-1 0,0 1-1,0 0 1,-1-1 0,-3-16-96,0 1 1,-1 0-1,0 0 1,-2 0-1,-14-26 1,12 20-289,27 23 0,-6 2 446,8 1 26,1-1 0,-1-1-1,1-1 1,0-1-1,-1 0 1,0-2 0,1 0-1,-1-2 1,0 0 0,-1-1-1,1-1 1,-1 0 0,-1-2-1,1 0 1,-1-2 0,-1 1-1,0-2 1,-1 0-1,0-2 1,-1 1 0,0-2-1,16-20 1,-31 35-103,0 0-1,-1 0 0,1 0 1,0 0-1,0 0 1,-1 0-1,1 0 1,0 0-1,0 0 1,0 0-1,-1 0 1,1 0-1,0-1 1,0 1-1,-1 0 1,1 0-1,0 0 1,0 0-1,0 0 1,-1 0-1,1-1 1,0 1-1,0 0 1,0 0-1,0 0 1,-1 0-1,1-1 1,0 1-1,0 0 1,0 0-1,0-1 0,0 1 1,0 0-1,0 0 1,0 0-1,0-1 1,0 1-1,0 0 1,-1 0-1,1-1 1,0 1-1,1 0 1,-1 0-1,0-1 1,0 1-1,0 0 1,0 0-1,0-1 1,0 1-1,0 0 1,0 0-1,-8 4-38,0 2-1,0-1 1,0 1-1,1 0 1,-1 1-1,2 0 1,-1 0-1,1 0 1,0 1-1,0 0 1,1 0 0,0 0-1,1 1 1,0 0-1,0 0 1,1 0-1,0 0 1,0 0-1,1 1 1,-1 10-1,3-18 44,1 0 0,-1 0 0,0-1-1,1 1 1,0 0 0,-1 0 0,1 0-1,0 0 1,0 0 0,0-1 0,0 1 0,0 0-1,1-1 1,-1 1 0,0-1 0,1 1-1,-1-1 1,1 0 0,-1 0 0,1 0 0,0 0-1,0 0 1,-1 0 0,1 0 0,0 0-1,0-1 1,0 1 0,0 0 0,0-1 0,0 0-1,3 1 1,10 1 23,0-1-1,0 0 1,18-1-1,-17-1-14,18-1 7,0-1-1,-1-3 1,63-16-1,-94 21-13,-2 1-2,0 0 0,0 0 0,-1 0 0,1 0 0,0 0 0,0 1 1,0-1-1,0 0 0,0 0 0,0 0 0,0 0 0,0 0 0,0 0 0,0 0 1,0 0-1,0 0 0,0 1 0,0-1 0,0 0 0,0 0 0,0 0 0,0 0 0,0 0 1,0 0-1,0 0 0,0 0 0,0 0 0,0 0 0,1 1 0,-1-1 0,0 0 1,0 0-1,0 0 0,0 0 0,0 0 0,0 0 0,0 0 0,0 0 0,0 0 1,0 0-1,0 0 0,0 0 0,0 0 0,1 0 0,-1 0 0,0 0 0,0 0 0,0 0 1,0 0-1,0 0 0,0 0 0,0 0 0,0 0 0,0 0 0,1 0 0,-1 0 1,0 0-1,0 0 0,0 0 0,0 0 0,0 0 0,0 0 0,0 0 0,0 0 1,0 0-1,0 0 0,0 0 0,1 0 0,-9 10-145,-11 10-89,18-19 234,-3 3-2,-1 0-1,1 0 1,0 0 0,0 1 0,0-1 0,0 1 0,1 0 0,0 0 0,0 0 0,0 1 0,0-1 0,1 1 0,0-1-1,0 1 1,1 0 0,0 0 0,0 0 0,-1 10 0,3-15 4,-1 1-1,1-1 1,0 0-1,-1 1 1,1-1 0,0 0-1,0 0 1,0 1-1,0-1 1,0 0 0,0 0-1,0 0 1,0 0-1,1-1 1,-1 1 0,0 0-1,0 0 1,1-1-1,-1 1 1,1-1 0,-1 1-1,0-1 1,1 0-1,-1 1 1,1-1 0,-1 0-1,1 0 1,1 0 0,52 1-34,-41-2-96,6 1-170,-14-1 177,0 1 0,0-1 1,0 2-1,0-1 0,0 1 1,11 2-1,-16-2 113,0-1-1,1 1 1,-1 0 0,0 0-1,0 0 1,1 0-1,-1 0 1,0 0-1,0 0 1,0 0 0,0 0-1,0 1 1,0-1-1,0 0 1,-1 1-1,1-1 1,0 0 0,-1 1-1,1-1 1,-1 1-1,0-1 1,1 1 0,-1-1-1,0 1 1,0-1-1,0 1 1,0 0-1,0-1 1,0 1 0,0-1-1,-1 3 1,-1 7 11,-1 0 1,0-1 0,-1 1-1,0-1 1,0 0 0,-1 0-1,-1 0 1,0-1-1,-11 15 1,-5 4 326,-43 42-1,4-20 293,56-46-669,0-1 0,-1 1 1,0-1-1,0 0 0,0-1 1,0 1-1,0-1 0,0-1 1,-11 3-1,16-5 37,0 1-1,0-1 0,0 1 1,1-1-1,-1 0 1,0 1-1,0-1 0,1 0 1,-1 0-1,0 1 1,1-1-1,-1 0 0,1 0 1,-1 0-1,1 0 1,0 0-1,-1 0 0,1 0 1,0 0-1,0 0 0,-1 0 1,1 1-1,0-1 1,0 0-1,0 0 0,0 0 1,0 0-1,1 0 1,-1 0-1,0 0 0,0 0 1,1-1-1,4-39-187,-1 28 227,0 0 0,1 0 0,0 0 0,1 1-1,1 0 1,0 0 0,0 0 0,1 1 0,1 0 0,0 1-1,0 0 1,19-15 0,-10 10 34,0 1 0,1 1 0,0 1 0,2 0 0,-1 2 0,40-15 0,18 2-402,3-1-5491,-31 5-3944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0 9705,'4'0'445,"-1"1"-1,1-1 0,-1 1 1,1 0-1,-1-1 1,1 2-1,-1-1 1,1 0-1,2 2 1,45 36 826,-26-19-239,4 3-531,0 1 0,-2 2-1,34 40 1,-51-54-453,0 0 0,-2 1 0,1 0 0,-2 1 0,0 0 0,0 0 0,-2 0 0,1 1 0,-2 0-1,0 0 1,2 17 0,-5-11 0,-1 1-1,-1-1 0,0 0 1,-2 0-1,-1 0 0,0 0 1,-2 0-1,0-1 0,-1 0 1,-1 0-1,-1-1 0,-1 0 1,0 0-1,-19 24 0,0-5-123,-2-1-1,0-2 1,-3-1-1,-1-2 1,-56 41-1,58-50-1063,0-2 0,-1-1-1,-1-1 1,-45 16 0,-40 3-6579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10314,'0'0'4516,"65"29"-4036,-22-29-159,9 0-193,1-2-32,-3-3-64,-5 2-32,-4 2 0,-9 1 0,-8 0-160,-3 1-737,-10 3-1377,-2 0-3043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10666,'0'0'4548,"59"10"-3491,-18-10-352,10-8-481,-1-6-96,6 0-160,-7 1-576,-2 0-641,-10 3-385,-4-2-896,-6-2-2723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10666,'8'-4'1036,"11"-2"-590,0 1 1,0 0-1,0 2 0,27-2 1,-39 4-405,1 0 0,0 1 0,0 0 0,0 0-1,-1 1 1,1 0 0,0 0 0,-1 1 0,1 0 0,-1 1 0,1-1 0,-1 1 0,0 1 0,13 7 0,-17-8 26,-1-1-1,0 1 0,0 0 1,0 0-1,0 0 1,-1 0-1,1 0 0,-1 0 1,1 0-1,-1 0 1,0 1-1,0-1 1,-1 0-1,1 1 0,-1-1 1,1 0-1,-1 1 1,0-1-1,-1 1 0,1-1 1,0 0-1,-1 1 1,0-1-1,0 0 1,0 1-1,0-1 0,-2 3 1,-4 11 333,-1-1 0,0-1 1,-20 27-1,24-36-376,-113 173 1273,75-98-4213,32-61-2467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19 8456,'-3'-17'4278,"-2"15"-983,-15 23-501,12-11-3344,-46 55 989,-198 266-766,248-326 50,2-2-190,-1 1 1,1 0-1,0 0 1,0 0-1,0 0 0,0 0 1,1 0-1,-1 0 1,0 9-1,4-14-2458,12-8-1410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7719,'0'0'8371,"5"9"-8259,0 2-94,-1 1 0,0 0 0,-1 0 0,-1 0 0,0 0 0,0 0 0,-1 0 1,-1 1-1,0-1 0,-1 0 0,0 1 0,-3 11 0,-6 143 473,9-95-2819,1-69 1980,-4 18-4492,-3-17 969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63 7399,'0'0'3651,"-56"-47"-1985,47 41-193,4 0 385,5 3 64,0 3-801,5 0-993,14 0-224,7 0 128,8 0-32,7 8 32,2 2-96,3 0-1313,-1 0-1218,-2-7-319,-2-3-4005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10794,'0'0'5606,"-5"11"-5473,-10 19-63,-36 83-46,45-99 81,1 1 0,1 0 1,0 0-1,0 0 1,-1 30-1,5-44-97,0 0-1,1 0 1,-1 0-1,1 0 1,-1 0-1,1 0 1,-1 0-1,1 0 1,0-1 0,-1 1-1,1 0 1,0 0-1,0-1 1,0 1-1,-1 0 1,1-1-1,0 1 1,0-1 0,0 1-1,0-1 1,0 0-1,0 1 1,0-1-1,0 0 1,0 0-1,0 1 1,0-1 0,0 0-1,0 0 1,0 0-1,2-1 1,43 1 157,-37-1-108,49-5 60,-41 3-108,-1 2 0,1-1-1,0 2 1,30 3 0,-46-3-14,0 0 0,0 0-1,0 0 1,0 0 0,0 0 0,0 1 0,0-1 0,0 0 0,0 1 0,0-1 0,0 1 0,0-1 0,0 1 0,0 0 0,0-1 0,0 1 0,0 0 0,0-1 0,-1 1 0,1 0 0,0 0 0,-1 0 0,1 0 0,-1 0 0,1 0 0,-1 0 0,1 0 0,-1 0 0,1 0 0,-1 0 0,0 0 0,0 0 0,0 0 0,0 0-1,0 0 1,0 0 0,0 1 0,0-1 0,0 0 0,0 0 0,0 0 0,-1 0 0,1 0 0,-1 1 0,0 1 72,0 0-1,-1 0 1,1 0-1,-1 0 1,0 0-1,0 0 1,0-1-1,0 1 1,0-1-1,-1 0 1,1 1-1,-1-1 1,-4 2-1,-3 2 312,0-2 0,0 1 0,-1-1 0,1-1 0,-1 0 0,0-1-1,0 0 1,0 0 0,0-1 0,0-1 0,-1 0 0,1 0 0,-17-4 0,26 3-407,0 0 0,0 0 0,0-1 1,0 1-1,0-1 0,0 0 0,1 0 1,-1 1-1,1-1 0,-1 0 0,-1-3 1,-1-10-2876,4 15 2593,0-1 0,0 0 0,0 1 0,0-1 0,1 1 0,-1-1 0,0 1 1,0-1-1,1 1 0,-1-1 0,0 1 0,1-1 0,-1 1 0,0 0 0,1-1 0,-1 1 0,0-1 0,1 1 0,-1 0 0,1-1 0,-1 1 0,1 0 0,-1 0 0,1-1 0,0 1 0,11-4-4290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14414,'0'0'14120,"10"-2"-14083,1-1-24,32-3 102,-42 6-115,0-1-1,-1 1 0,1 0 1,0-1-1,0 1 1,-1-1-1,1 1 1,-1-1-1,1 1 0,0-1 1,-1 1-1,1-1 1,-1 1-1,1-1 1,-1 0-1,1 1 0,-1-1 1,0 0-1,1 0 1,-1 1-1,0-1 1,1 0-1,-1 0 0,0 1 1,0-1-1,0 0 1,0 0-1,0 0 1,0 1-1,0-1 0,0 0 1,0 0-1,0 0 1,0 1-1,0-1 1,-1-1-1,1 1-46,0-1 0,0 1 0,0 0 0,-1-1-1,1 1 1,0-1 0,-1 1 0,1 0 0,-1-1 0,0 1 0,1 0-1,-1 0 1,0-1 0,0 1 0,0 0 0,1 0 0,-1 0 0,0 0 0,-1 0-1,1 0 1,0 0 0,-1 0 0,-2 0-33,1 1 0,0 0 1,0 0-1,-1 0 0,1 0 0,0 0 0,0 1 0,-1-1 1,1 1-1,0 0 0,0 0 0,0 0 0,0 1 0,0-1 0,0 1 1,0-1-1,1 1 0,-1 0 0,0 0 0,1 0 0,-1 1 1,1-1-1,0 1 0,0-1 0,-3 6 0,2-4 138,1-1 0,-1 1 0,1-1 0,0 1 0,0 0 0,1 0 0,-1 0 0,1 0 0,0 0-1,0 0 1,0 0 0,1 0 0,-1 0 0,1 1 0,0-1 0,0 0 0,1 0 0,-1 0 0,1 1 0,1 4 0,0-7-39,0 0 1,0 0 0,0 0-1,1 0 1,-1-1 0,0 1-1,1-1 1,-1 1-1,1-1 1,-1 0 0,1 0-1,0 0 1,0 0 0,-1-1-1,1 1 1,0-1 0,0 1-1,0-1 1,0 0 0,5-1-1,62-2 241,-55 1-905,0-1 1,-1-1-1,29-10 0,13-10-6369,-38 16 3123,5-1-3338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17 9001,'0'0'13233,"-12"-4"-13115,5 1-115,3 2-3,1-1 0,0 1 1,-1 0-1,1 0 1,-1 0-1,0 0 0,1 0 1,-1 1-1,1 0 0,-1-1 1,0 1-1,0 1 1,1-1-1,-1 1 0,1-1 1,-1 1-1,0 0 0,1 0 1,-1 0-1,-5 4 0,0 1-18,1-2-20,1 1 0,-1-1 0,1 2 0,0-1-1,1 1 1,-1 0 0,1 0 0,1 0 0,-1 1 0,-6 10 0,12-17-25,0 1 1,1 0-1,-1-1 1,0 1-1,0-1 1,0 1-1,0-1 1,0 1 0,1-1-1,-1 0 1,0 1-1,1-1 1,-1 1-1,0-1 1,1 1-1,-1-1 1,0 0-1,1 1 1,-1-1-1,1 0 1,-1 1 0,0-1-1,1 0 1,-1 0-1,1 1 1,-1-1-1,1 0 1,-1 0-1,1 0 1,-1 0-1,1 0 1,-1 0-1,1 1 1,-1-1-1,1 0 1,0-1 0,-1 1-1,1 0 1,-1 0-1,2 0 1,32 0-228,-24 0-62,49-2-259,-22 1 116,57 5-1,-93-4 489,0 0-1,0 0 0,0 0 1,0 0-1,-1 0 1,1 0-1,0 0 1,0 1-1,0-1 0,0 0 1,-1 1-1,1-1 1,0 0-1,0 1 1,-1-1-1,1 1 0,0-1 1,-1 1-1,1 0 1,0-1-1,0 2 0,-6 12 460,-26 11 1174,10-11-1111,-1-1 1,0-1-1,-1-2 0,-1 0 0,-44 12 0,68-22-571,0 0-1,0 0 1,-1 1-1,1-1 1,0 0-1,0 0 1,0 0-1,0 0 1,0 0-1,-1 0 1,1 0-1,0 0 1,0 0-1,0 0 1,0 0-1,-1 0 1,1 0-1,0 0 1,0 0-1,0 0 1,0 0-1,0 0 0,-1 0 1,1 0-1,0 0 1,0 0-1,0-1 1,0 1-1,0 0 1,-1 0-1,1 0 1,0 0-1,0 0 1,0 0-1,0 0 1,0-1-1,0 1 1,0 0-1,0 0 1,-1 0-1,1 0 1,0 0-1,0-1 1,0 1-1,0 0 1,0 0-1,0 0 1,0 0-1,0 0 1,0-1-1,0 1 1,0 0-1,0 0 1,0 0-1,0 0 1,0-1-1,0 1 1,0 0-1,0 0 1,0 0-1,1 0 1,5-11-3483,-6 11 3535,16-17-6392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112 273 10634,'0'0'2557,"-8"5"-961,2 0-1331,-49 36 1508,51-37-1666,-1-1 0,1 1 1,1 1-1,-1-1 1,0 1-1,1-1 0,0 1 1,0 0-1,1 0 0,-1 0 1,-1 6-1,4-10-100,0-1-1,0 1 1,-1-1-1,1 1 1,0-1-1,0 1 1,0-1-1,0 1 1,0 0-1,0-1 1,0 1 0,0-1-1,0 1 1,0-1-1,0 1 1,1-1-1,-1 1 1,0 0-1,0-1 1,1 1-1,-1-1 1,0 1-1,0-1 1,1 0 0,-1 1-1,0-1 1,1 1-1,-1-1 1,1 1-1,-1-1 1,1 0-1,-1 1 1,1-1-1,-1 0 1,1 0-1,-1 1 1,1-1-1,28 0 156,26-19-17,-35 7-80,-1-1 1,0-1-1,-1-1 0,0-1 0,-1 0 0,-1-1 0,21-29 0,-30 37 104,-1 0 0,1-1 0,-2 0 0,1 0 0,-1 0 0,-1 0-1,0-1 1,-1 0 0,0 0 0,0 0 0,-1 0 0,0 0 0,-1 0 0,-1-1-1,0 1 1,0 0 0,-3-17 0,3 27-165,-1-1 0,1 1 0,0 0 0,-1-1 0,1 1 0,-1 0 0,0 0 0,1 0 0,-1-1 1,0 1-1,0 0 0,0 0 0,0 0 0,0 0 0,0 0 0,0 0 0,0 0 0,0 1 0,0-1 0,0 0 0,0 1 0,-1-1 0,1 1 0,-3-2 0,1 2-9,0 0 0,0-1-1,0 1 1,-1 0-1,1 0 1,0 1 0,0-1-1,-1 1 1,1 0 0,-4 1-1,-2 1-6,0 1 0,1 0 0,-1 0 0,1 1 0,0 0-1,-10 9 1,11-8 3,0 0-1,1 0 1,-1 1-1,1 0 1,1 0-1,0 0 1,0 1-1,0 0 1,1 0-1,0 0 1,0 1-1,1-1 1,0 1-1,1 0 1,0 0-1,0 0 1,0 10 0,2-17-1,0 0 0,1 1 0,-1-1 0,1 0 0,0 0 0,0 0 0,0 0 0,0 0 0,0 0 0,0-1 0,0 1 0,0 0 0,1 0 0,-1-1 0,1 1 0,-1-1 0,1 1 0,0-1 0,-1 0 0,1 0 0,0 0 0,0 0 0,0 0 0,0 0 0,3 1 1,66 17 34,-35-11-160,-32-7 62,1 1 0,-1-1-1,0 1 1,0 0 0,1 0 0,-1 1-1,-1-1 1,1 1 0,0 0-1,-1 0 1,1 0 0,-1 0 0,0 1-1,0-1 1,0 1 0,0 0 0,-1 0-1,3 4 1,-4-2-158,1-1-1,-1 0 1,0 1-1,0-1 1,0 1 0,-1-1-1,0 1 1,0-1-1,0 1 1,-1-1 0,0 1-1,0-1 1,0 1-1,-4 8 1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1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231 119 7335,'0'0'2899,"-3"-10"-508,1 1-1711,-1 0 0,-1 0 1,1 1-1,-2-1 0,1 1 0,-1 0 0,-10-13 0,13 18-570,-1 1 0,1 0 1,-1-1-1,1 1 0,-1 0 0,0 0 0,0 1 1,1-1-1,-1 0 0,0 1 0,-1 0 0,1 0 0,0 0 1,0 0-1,0 0 0,-1 1 0,1-1 0,0 1 0,-1 0 1,1 0-1,0 0 0,-1 1 0,1-1 0,0 1 1,0-1-1,-1 1 0,1 0 0,0 1 0,0-1 0,-4 3 1,0-1-117,1 1-1,0 1 1,-1-1 0,2 1 0,-1 0 0,1 0 0,-1 1 0,1 0-1,-8 12 1,10-14 3,1 1 1,-1-1-1,0 1 0,1 0 0,0 0 0,0 0 0,1 0 1,0 0-1,-1 0 0,1 1 0,1-1 0,-1 0 0,1 0 1,0 1-1,1 5 0,0-9 12,0 0 1,0 0 0,0 0-1,0 0 1,0-1-1,1 1 1,-1 0-1,1-1 1,-1 1-1,1-1 1,-1 1 0,1-1-1,0 0 1,0 0-1,0 0 1,-1 0-1,1 0 1,0 0-1,0 0 1,1 0 0,-1-1-1,0 1 1,0-1-1,0 0 1,0 0-1,0 0 1,1 0 0,-1 0-1,0 0 1,4-1-1,3 1 65,0-1-1,1 0 0,-1-1 1,0 0-1,16-6 1,-11 2 20,-1-2 1,0 0 0,0 0 0,-1-1 0,0-1 0,0 0 0,-1-1-1,0 0 1,-1 0 0,-1-1 0,0-1 0,9-15 0,-17 27-109,0 0 0,0 0 0,-1 0 0,1 0 0,-1 0 0,1 0 0,-1 0 0,1 0 0,-1 0 0,0 0 1,1 0-1,-1 0 0,0 0 0,0 0 0,0 0 0,0 0 0,0-1 0,0 1 0,0-2 0,-14 9-2059,-1 12-2094,15-17 3974,0-1 0,0 1 0,-1-1 0,1 1 0,0-1 0,0 1 0,0-1 0,-1 1 0,1-1 0,0 1 0,0-1 1,0 1-1,0-1 0,0 1 0,0-1 0,0 1 0,0-1 0,0 1 0,1-1 0,-1 1 0,0-1 0,0 1 0,0-1 0,0 1 0,1-1 0,-1 1 0,0-1 0,1 1 0,-1-1 0,0 0 1,1 1-1,-1-1 0,1 1 0,5 0-4532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64 5445,'1'-9'1666,"2"-1"-945,-2 6-400,1 1 1,-2-1 0,1 0 0,0 0 0,-1 1 0,1-1 0,-1 0 0,0 0 0,-1-7-1,-15 26 2071,2 10-2045,1-1-1,1 2 0,1 0 1,1 0-1,1 1 1,-8 41-1,8-17 250,2 0-1,0 86 1,7-135-479,1-4-21,1-1 0,-1 1-1,0-1 1,0 1-1,-1-1 1,1 1-1,0-1 1,-1 0-1,1 1 1,-1-5-1,0 6-51,4-47-212,-4-51 1,0 51-230,3 46 371,0 0 0,0 0-1,0 0 1,0 0 0,0 1-1,0-1 1,1 1-1,-1 0 1,0 0 0,1 0-1,-1 1 1,1-1-1,5 1 1,8-4 43,5-2-7,-1-2 0,-1 0-1,0-2 1,0 0 0,33-23 0,-40 24 248,-1-1 1,0 0 0,0-1-1,-1 0 1,0-1 0,-1 0-1,-1 0 1,16-27-1,-23 34 314,-3 7-266,-10 17-225,-14 32-201,14-15 140,1 1 1,2 0-1,2 0 1,1 0 0,2 1-1,2 50 1,1-87 128,-16-30 924,-39-87-950,47 109 210,15 19-362,0-7 15,0-1-1,-1 1 1,2-1-1,-1 0 1,0-1-1,1 0 1,0 0-1,-1-1 1,1 0 0,0 0-1,10 0 1,16 2-8,45-3 0,-61-1-44,3-1 49,1-1 0,-1-2 0,0 0-1,-1-1 1,1-1 0,37-17 0,33-9-114,-91 32 120,1 0 1,-1 0-1,1 0 0,-1 0 0,1 0 0,-1 0 0,1 0 0,-1 0 0,1 0 0,-1 0 0,1 0 0,-1 1 0,1-1 0,-1 0 0,1 0 0,-1 0 1,1 1-1,-1-1 0,1 0 0,-1 1 0,0-1 0,1 0 0,-1 1 0,1-1 0,-1 0 0,0 1 0,0-1 0,1 1 0,-1-1 0,0 1 0,0-1 1,1 1-1,-1-1 0,0 1 0,0-1 0,0 1 0,0-1 0,0 1 0,0-1 0,0 1 0,0-1 0,0 1 0,1 36-729,1-2 269,0-32 437,0-1 1,-1 0-1,1 0 1,0 0-1,0 0 1,0 0-1,1 0 1,-1 0-1,0-1 1,1 1-1,-1-1 1,1 0 0,0 1-1,-1-1 1,1 0-1,0-1 1,0 1-1,5 0 1,61 5-1091,-40-5 732,-22-1 304,-1 1 0,1 0 0,0 0 0,-1 1 0,1 0-1,-1 0 1,0 0 0,1 1 0,6 4 0,-10-5 84,0 0 0,-1 0 0,0 1 0,1-1 0,-1 1 0,0-1 0,0 1 0,-1 0-1,1 0 1,0 0 0,-1 0 0,0 0 0,0 0 0,0 0 0,0 0 0,0 0 0,0 0 0,-1 1 0,0-1 0,0 6 0,1 7 46,-2 0 0,0 1 0,-1-1 0,-1 0 0,0 0 0,-1 0 0,-10 25 0,10-31 80,-1 0-1,0 0 1,-1 0-1,0 0 1,0-1-1,-1 0 1,0-1-1,-1 1 1,0-1-1,0-1 0,-18 13 1,24-18-26,1-1 1,-1 0-1,1 0 0,-1-1 1,1 1-1,-1 0 1,0 0-1,1-1 0,-1 1 1,0-1-1,0 1 0,1-1 1,-1 0-1,0 0 1,0 0-1,0 0 0,1 0 1,-4 0-1,4-1-18,0 0 1,0 1-1,0-1 1,0 0-1,0 0 1,0 1-1,0-1 0,0 0 1,0 0-1,0 0 1,1 0-1,-1 0 1,0 0-1,1 0 0,-1-1 1,1 1-1,-1 0 1,1 0-1,-1-3 1,-1-7 209,1 0 0,0-1 0,0 1 0,3-20-1,-2 11-556,0-1 273,1 1 1,0 0-1,2 0 1,0 0-1,8-25 1,-8 36-281,0 0 0,1 1 1,0-1-1,1 1 0,8-12 0,-8 14-444,1-1 0,0 1 0,0 1 0,0-1 0,0 1 0,1 0-1,8-4 1,14-6-5120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1 11691,'0'0'3630,"-11"7"-3443,-24 20-23,2 1 1,1 2-1,1 1 0,2 1 0,1 2 1,2 1-1,1 1 0,2 1 0,1 1 1,2 1-1,2 0 0,-21 67 0,33-81-171,1 0 0,0 0 0,2 0-1,1 0 1,1 29 0,1-41-24,1-1 0,1 0 1,0 1-1,1-1 0,0 0 1,0 0-1,1-1 0,1 1 0,0-1 1,1 0-1,0 0 0,11 14 0,-1-8-194,0-1-1,1 0 1,1-1 0,1-2-1,0 0 1,0 0-1,1-2 1,1-1-1,0 0 1,1-1-1,-1-2 1,43 10 0,75 8-3219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63 9769,'0'0'1495,"0"-9"849,2-29 79,-2 38-2361,0-1 1,0 1-1,0-1 0,0 1 0,0-1 1,0 1-1,0-1 0,0 1 0,0-1 1,0 1-1,0-1 0,0 0 0,0 1 1,0-1-1,-1 1 0,1 0 1,0-1-1,0 1 0,-1-1 0,1 1 1,0-1-1,-1 1 0,1-1 0,0 1 1,-1 0-1,1-1 0,0 1 0,-1 0 1,1-1-1,-1 1 0,1 0 0,-1 0 1,1-1-1,-1 1 0,1 0 0,-1 0 1,1 0-1,-1 0 0,1 0 0,-1 0 1,1 0-1,-1-1 0,1 2 0,-1-1 1,0 0-1,-18 10 384,10 1-437,0-1 1,1 2-1,0-1 0,0 1 1,1 1-1,-6 15 0,-31 85 30,38-94-36,-4 7-34,-2 4-47,2 1-1,0 0 1,3 0-1,0 0 0,-4 52 1,11-83-58,0 1 0,0-1 0,0 1 0,0-1 0,0 1-1,0-1 1,1 1 0,-1-1 0,0 1 0,0-1 0,0 1 0,0-1 0,1 1 0,-1-1 0,0 1 0,0-1-1,1 0 1,-1 1 0,0-1 0,1 1 0,-1-1 0,0 0 0,1 1 0,-1-1 0,1 0 0,-1 0 0,1 1 0,-1-1-1,1 0 1,-1 0 0,0 0 0,1 1 0,-1-1 0,1 0 0,-1 0 0,1 0 0,-1 0 0,1 0 0,0 0 0,-1 0-1,1 0 1,-1 0 0,1 0 0,-1 0 0,1-1 0,-1 1 0,0 0 0,1 0 0,-1 0 0,1-1 0,-1 1 0,1 0-1,-1 0 1,1-1 0,-1 1 0,0 0 0,1-1 0,-1 1 0,0-1 0,1 1 0,9-18-8075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93 7559,'0'0'6924,"-4"10"-6807,2-5-89,0 1-1,1-1 0,0 0 0,0 1 0,0-1 0,1 1 1,0-1-1,0 1 0,0-1 0,1 1 0,-1-1 0,1 1 1,1-1-1,-1 0 0,1 1 0,0-1 0,0 0 0,0 0 0,1 0 1,0 0-1,0-1 0,3 5 0,4 5 85,0-1-1,1-1 1,0 0 0,1-1-1,0 0 1,1-1-1,18 12 1,-22-16 112,0-1 0,0-1 0,1 1 0,0-2 1,-1 1-1,1-1 0,0-1 0,0 0 0,1 0 0,-1-1 0,0 0 0,19-1 0,-24-1-40,0-1 0,0 1-1,0-1 1,0 0 0,-1 0 0,1-1-1,-1 1 1,1-1 0,-1 0-1,0 0 1,0 0 0,0-1-1,-1 0 1,1 1 0,-1-1-1,0-1 1,0 1 0,0 0 0,0-1-1,-1 1 1,4-10 0,1-3 148,-1-1 0,0 1 0,-1-1 0,4-34 0,-7 40-258,-1 0 0,0 0 1,-1 0-1,-1 0 1,0 0-1,0 0 0,-5-18 1,5 27-111,0 0 1,0 0 0,0 0 0,-1 0 0,1 0 0,-1 1-1,1-1 1,-1 0 0,0 1 0,0-1 0,0 1 0,-1-1-1,1 1 1,0 0 0,-1 0 0,0 0 0,1 0-1,-1 1 1,0-1 0,0 1 0,0 0 0,0 0 0,0 0-1,0 0 1,0 0 0,0 0 0,-1 1 0,1 0 0,0-1-1,0 1 1,-1 1 0,-3-1 0,5 1-175,0-1 1,0 1 0,0 0-1,0 0 1,0 0-1,0 0 1,1 0-1,-1 0 1,0 0-1,1 1 1,-1-1-1,0 1 1,1-1 0,0 1-1,-1-1 1,1 1-1,0 0 1,0 0-1,0 0 1,0-1-1,0 1 1,0 0-1,0 0 1,1 0 0,-1 1-1,1-1 1,0 0-1,-1 0 1,1 0-1,0 0 1,0 0-1,1 0 1,-1 3-1,0 5-839,1-1 0,0 1-1,0-1 1,1 1 0,0-1-1,5 13 1,13 20-5640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64 11819,'0'0'4191,"-5"-10"-2173,5 10-2017,-1-3 47,-1 0 1,1 0-1,-1-1 0,0 1 1,0 1-1,0-1 1,0 0-1,0 0 0,0 1 1,-1-1-1,1 1 0,-1 0 1,0 0-1,0 0 0,0 0 1,0 0-1,0 0 1,0 1-1,0 0 0,-1 0 1,1 0-1,0 0 0,-1 0 1,1 0-1,-1 1 1,1 0-1,-1 0 0,-3 0 1,1 0-67,-1 1 0,1 0 1,-1 0-1,1 1 0,-1 0 0,1 0 1,0 0-1,0 1 0,0 0 0,0 0 1,1 1-1,-1-1 0,-7 8 1,10-9 11,0 1 1,0 0-1,0 0 1,0 0-1,1 0 1,-1 0-1,1 0 1,0 1 0,0-1-1,0 1 1,0-1-1,1 1 1,0 0-1,-1 0 1,1 0-1,1 0 1,-1 0-1,0 0 1,1 0 0,0 0-1,0 0 1,0 0-1,2 6 1,-1-8 14,0 0 1,0 0 0,0 0-1,1 0 1,-1 0 0,0 0-1,1-1 1,0 1 0,-1-1 0,1 1-1,0-1 1,0 0 0,0 0-1,0 1 1,0-1 0,0-1-1,0 1 1,0 0 0,0 0-1,0-1 1,1 1 0,-1-1-1,0 0 1,0 0 0,1 0-1,-1 0 1,0 0 0,4-1 0,4 1 202,0-1 0,0 0 0,0-1 0,0 0 0,12-5 0,-4-1 98,0 0 0,0-2 1,-2 0-1,1-1 0,-1-1 0,-1 0 0,0-1 0,0-1 1,14-18-1,-26 24-2405,-12 13-693,7-4 2231,-1 1 0,1 0 1,0 0-1,0-1 0,1 1 0,-1 1 0,0-1 0,0 0 1,1 0-1,-2 4 0,1 7-3212,2 0-101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90 4837,'0'0'3160,"4"-10"-58,12-33-658,-16 42-2391,1 0 0,-1 0-1,0 0 1,0-1-1,0 1 1,0 0-1,0 0 1,0 0-1,0-1 1,0 1-1,0 0 1,-1 0-1,1 0 1,0 0-1,-1-1 1,1 1-1,-1 0 1,1 0-1,-1 0 1,0 0-1,0 0 1,1 0 0,-1 0-1,0 0 1,0 1-1,0-1 1,0 0-1,0 0 1,0 1-1,0-1 1,0 0-1,0 1 1,0-1-1,0 1 1,0 0-1,0-1 1,-1 1-1,1 0 1,0-1-1,0 1 1,0 0-1,-1 0 1,1 0 0,-2 1-1,-4-2 167,0 1 0,0 0 0,-1 0 0,1 0 1,-12 4-1,16-3-220,1 0 1,-1 0 0,1 0 0,0 0-1,-1 0 1,1 1 0,0-1-1,0 1 1,0 0 0,0 0 0,0-1-1,1 1 1,-1 1 0,0-1 0,1 0-1,0 0 1,-1 0 0,1 1 0,-1 2-1,2-4 0,-1 0 0,1 1 0,0-1 1,-1 0-1,1 1 0,0-1 0,0 0 0,0 1 0,0-1 0,0 0 0,1 0 0,-1 1 0,0-1 0,0 0 0,1 0 0,-1 1 0,1-1 0,-1 0 1,1 0-1,0 0 0,-1 0 0,1 0 0,0 0 0,0 0 0,0 0 0,0 0 0,0 0 0,0 0 0,0 0 0,0 0 0,0-1 0,0 1 0,0-1 1,0 1-1,1-1 0,-1 1 0,0-1 0,0 1 0,2-1 0,26 7-52,1-1 0,32 1 0,-34-4 72,-1 1 0,50 13 0,-75-17-1,-1 1-1,0-1 0,0 0 0,1 0 0,-1 1 0,0-1 0,0 1 0,0-1 0,0 1 0,0-1 0,0 1 0,0 0 0,0 0 0,0-1 0,0 1 0,0 0 0,0 0 0,0 0 0,-1 0 1,1 0-1,0 0 0,-1 0 0,1 0 0,0 2 0,-1-2 19,0 1 1,-1-1 0,1 0 0,-1 0-1,1 0 1,-1 0 0,0 0-1,1 0 1,-1 0 0,0 0-1,0 0 1,0 0 0,0 0-1,0 0 1,0-1 0,0 1-1,0 0 1,0-1 0,-1 2-1,-65 26 1267,63-27-1240,-29 10 1282,-43 8 0,3-12-2316,72-7 747,1-1 0,-1 1 0,1 0 0,0 0 0,-1-1 0,1 1 0,0-1 0,-1 1 0,1 0 0,0-1 0,0 1 0,-1-1 0,1 1 0,0-1 0,0 1 0,0-1 0,0 1 0,0-1 0,-1 1 0,1-1 0,0 1 1,0-1-1,0 1 0,0-1 0,1 1 0,-1-1 0,0 1 0,0 0 0,0-1 0,0 1 0,0-1 0,1 1 0,-1-1 0,0 0-708,7-19-8992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11627,'0'0'4676,"-12"4"-2989,5-1-1599,-1 1-1,1 0 0,0 0 1,0 0-1,0 1 0,0 0 0,1 0 1,0 1-1,0 0 0,0 0 1,1 0-1,0 1 0,0-1 1,1 1-1,0 1 0,-4 7 0,-3 7 10,2 1-1,0 0 0,2 0 0,0 1 0,1 0 0,2 0 0,1 0 0,0 1 0,2 34 0,1-57-91,0 0 0,0 0-1,0 0 1,1 0 0,-1 0-1,1 0 1,-1 0 0,1 0-1,0 0 1,0 0 0,0-1-1,0 1 1,0 0-1,0-1 1,0 1 0,0-1-1,1 1 1,-1-1 0,1 1-1,-1-1 1,1 0 0,0 0-1,1 1 1,1 0 15,0-1 1,0 0-1,0 1 1,0-2-1,0 1 0,0 0 1,0-1-1,0 0 1,0 0-1,7-1 0,9-2 41,-1-1 1,0-1-1,29-11 0,-44 15-70,36-15 13,28-9 45,-68 26-38,0-1-1,1 1 1,-1-1 0,0 1-1,1-1 1,-1 1 0,0-1-1,0 1 1,1-1-1,-1 1 1,0-1 0,0 1-1,0 0 1,0-1 0,0 1-1,0-1 1,0 1 0,0-1-1,0 1 1,0 0 0,0-1-1,0 1 1,0-1 0,-1 1-1,1-1 1,0 1 0,0-1-1,-1 1 1,1-1 0,0 1-1,0-1 1,-1 1 0,1-1-1,-1 1 1,-10 23 182,7-18-226,1 1 0,0-1 0,0 0 0,1 1 0,0 0 0,0-1 0,0 1 0,1 0 0,0 0 0,0 8 0,3-8-2257,9-6-2686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119 151 4260,'0'0'8125,"6"-9"-5958,18-27-85,-24 36-2014,0-1 0,0 1 0,0-1 0,0 1 0,0-1 0,0 0 0,0 1 0,0-1 0,0 1 0,0-1 0,0 1 0,0-1-1,0 1 1,-1 0 0,1-1 0,0 1 0,0-1 0,-1 1 0,1-1 0,0 1 0,-1-1 0,1 1 0,0 0 0,-1-1 0,1 1 0,0 0 0,-1-1-1,1 1 1,-1 0 0,1 0 0,-1-1 0,1 1 0,-1 0 0,1 0 0,-1 0 0,1 0 0,-1 0 0,1 0 0,-1 0 0,1 0 0,-1 0-1,1 0 1,-1 0 0,1 0 0,-1 0 0,1 0 0,-1 0 0,1 0 0,-1 0 0,0 1 0,-27 1 1176,22 0-996,0 0 0,0 1 0,0-1 1,1 1-1,-1 1 0,1-1 0,-1 1 0,1 0 1,1 0-1,-1 0 0,-8 10 0,10-11-118,0 0 1,0 1-1,1-1 1,-1 1-1,1 0 0,0 0 1,0 0-1,0 0 1,0 0-1,1 0 0,0 0 1,-1 0-1,2 1 1,-1-1-1,0 1 0,1-1 1,0 0-1,0 6 1,1-9-106,0 0 0,-1 0 1,1 1-1,0-1 1,0 0-1,0 0 0,0 0 1,0 0-1,0 0 1,0 0-1,0 0 0,1 0 1,-1-1-1,0 1 0,0 0 1,1-1-1,-1 1 1,0-1-1,1 1 0,-1-1 1,1 0-1,-1 1 0,1-1 1,-1 0-1,0 0 1,1 0-1,-1 0 0,1-1 1,-1 1-1,1 0 1,-1 0-1,0-1 0,1 1 1,1-2-1,4 1 87,0-1 0,0 0-1,0-1 1,0 1 0,11-7-1,8-9-159,-1-1-1,-1-1 0,0-1 1,-2-1-1,0-2 0,-2 0 1,26-38-1,-43 51-710,-16 20 527,-18 23 171,22-20 156,0 1 1,1 0-1,0 1 0,-9 22 1,14-29-51,0 0 1,1 0-1,0 0 1,1 0-1,0 0 1,0 1-1,0-1 1,1 0-1,0 1 0,0-1 1,1 0-1,2 9 1,-3-14-43,1-1 1,-1 1 0,1 0-1,0 0 1,0-1 0,0 1 0,0 0-1,0-1 1,0 1 0,0-1-1,1 1 1,-1-1 0,0 0-1,1 1 1,-1-1 0,1 0-1,-1 0 1,1 0 0,0 0-1,2 1 1,1-1 7,-1 1-1,1-1 1,-1-1 0,1 1 0,-1-1-1,1 1 1,-1-1 0,8-1-1,-1 0 3,-1-1 0,0 0-1,1-1 1,-1 0-1,0-1 1,18-8-1,-19 6-11,-1 1 0,0-1-1,0 0 1,0-1 0,12-14-1,-17 17 5,0 0 0,0 0-1,-1 0 1,1 0 0,-1-1-1,0 1 1,0-1 0,0 1-1,-1-1 1,1 0 0,-1 1-1,0-1 1,0-9 0,-1 13-3,0 0 1,0 0-1,0 0 1,0 0-1,-1 0 1,1 0-1,0 0 1,-1 0-1,1 0 1,0 1-1,-1-1 1,1 0-1,-1 0 1,1 0-1,-1 0 1,0 1-1,1-1 0,-1 0 1,0 0-1,0 1 1,1-1-1,-1 1 1,0-1-1,0 1 1,0-1-1,0 1 1,0-1-1,0 1 1,0 0-1,0-1 1,0 1-1,0 0 1,0 0-1,0 0 1,0 0-1,0 0 1,0 0-1,0 0 1,0 0-1,0 0 1,1 1-1,-1-1 1,0 0-1,0 0 0,0 1 1,0-1-1,-1 2 1,-4-1-13,0 1 0,0 1-1,0-1 1,0 1 0,1 0 0,-7 5 0,7-3 48,-1-1 0,2 1 1,-1 1-1,1-1 0,-1 1 1,2 0-1,-1-1 0,1 2 0,-1-1 1,2 0-1,-1 1 0,1-1 1,0 1-1,0 0 0,-1 12 1,3-15-101,0-1 0,0 0 0,0 0 0,0 0 0,1 1 0,-1-1 0,1 0 0,0 0 0,0 0 0,0 0 0,0 0 0,1 0 0,-1 0 0,5 5 0,-4-6-245,1 1 0,-1-1 0,1 1 0,0-1 0,0 0 0,0 0 0,0-1 0,0 1 0,1 0 0,-1-1 0,0 0 0,1 0 0,-1 0 0,1 0 0,-1-1 0,5 1 0,27 1-8555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11723,'0'0'6246,"71"3"-5061,-20-3-801,10 0-287,10 0-161,4 0-1826,-2-7-2370,-8-6-3684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459 198 7527,'8'-14'1570,"-1"5"-1101,30-55 1874,-34 58-1990,0 0-1,-1 0 1,1 0-1,-2-1 0,1 1 1,0-1-1,-1 1 0,-1-1 1,1 0-1,-1-11 1,-1 16-288,0 0 0,1 1 0,-1-1 1,0 0-1,0 1 0,0-1 0,0 1 1,-1-1-1,1 1 0,0 0 0,-1 0 1,1-1-1,-1 1 0,1 0 0,-1 0 1,1 0-1,-1 0 0,0 1 0,1-1 1,-1 0-1,0 1 0,0-1 0,1 1 1,-1 0-1,0-1 0,0 1 1,0 0-1,0 0 0,1 0 0,-1 1 1,-4 0-1,-4-1-22,0 1 1,0 1 0,-1-1-1,-15 7 1,0 2-39,1 2 0,0 1 0,1 0 0,0 2 0,1 1 1,-26 24-1,19-14-2,2 2 0,1 0 0,-43 61 0,62-77 14,0 1 0,1-1 1,0 1-1,1 0 0,1 1 0,0-1 0,1 1 1,-4 22-1,7-31-13,1-1 0,-1 1 0,1 0 0,0-1 0,1 1 0,-1 0 1,1-1-1,-1 1 0,1-1 0,1 1 0,-1-1 0,1 1 0,0-1 0,0 0 0,0 0 0,0 0 0,1 0 0,-1 0 1,1 0-1,0-1 0,0 1 0,1-1 0,-1 0 0,1 0 0,-1 0 0,1-1 0,0 1 0,0-1 0,6 3 0,3 0 1,0 0 0,1-1 0,0-1 0,0 0 0,0-1 0,0 0 0,0-1-1,29-2 1,-36 1 112,0 0-1,0-1 1,0 0 0,0-1-1,-1 1 1,1-1-1,0 0 1,-1-1 0,1 0-1,-1 0 1,0 0-1,0-1 1,0 1-1,0-2 1,-1 1 0,1-1-1,-1 1 1,0-1-1,8-11 1,-12 15-91,-1-1 1,1 1-1,0 0 1,-1-1-1,1 1 1,0 0-1,-1-1 1,0 1-1,1-1 1,-1 1-1,0 0 1,0-1-1,1 1 1,-1-1-1,0 1 1,-1-1-1,1 1 1,0-1-1,0 1 1,-1-1-1,1 1 1,-1 0-1,1-1 0,-1 1 1,1-1-1,-1 1 1,0 0-1,0 0 1,0-1-1,0 1 1,1 0-1,-2 0 1,1 0-1,0 0 1,0 0-1,0 0 1,0 1-1,-1-1 1,1 0-1,0 0 1,-1 1-1,1-1 1,0 1-1,-1 0 1,-2-1-1,-9-3-128,0 0 0,-1 2 0,-27-3-1,28 4-44,-55-5-915,66 3 430,8 0 41,34-8 289,1 2 0,0 2 0,1 1 0,52 1-1,-81 4 346,-6 0-10,0 1 1,-1 0-1,1 0 1,0 1-1,0-1 0,0 2 1,6 1-1,-11-3-11,-1 1 0,1 0 1,0 0-1,-1 0 0,0 0 0,1 0 0,-1 1 0,0-1 1,1 0-1,-1 1 0,0-1 0,0 0 0,0 1 0,0 0 0,0-1 1,-1 1-1,1-1 0,0 1 0,-1 0 0,1 0 0,-1-1 1,0 1-1,1 0 0,-1 0 0,0-1 0,0 1 0,0 0 1,0 0-1,-1 0 0,1-1 0,0 1 0,-1 2 0,-1 4 109,-1-1 0,1 1 0,-1 0 0,0-1 0,-1 0-1,0 0 1,-8 12 0,8-13-323,0-1 0,0 1-1,1 0 1,0 0 0,0 0 0,0 1 0,1-1-1,0 1 1,0-1 0,1 1 0,-1 7 0,2-10-4085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2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54 9513,'0'0'1900,"1"-9"887,2-26-187,-3 34-2561,0 1 0,0-1 0,0 1-1,0-1 1,0 1 0,0 0 0,-1-1 0,1 1 0,0 0 0,0-1 0,-1 1 0,1-1 0,0 1-1,0 0 1,-1 0 0,1-1 0,0 1 0,-1 0 0,1-1 0,-1 1 0,1 0 0,0 0 0,-1 0-1,1 0 1,0-1 0,-1 1 0,1 0 0,-1 0 0,1 0 0,-1 0 0,1 0 0,0 0 0,-1 0-1,1 0 1,-1 0 0,1 0 0,-1 0 0,1 0 0,0 0 0,-1 1 0,1-1 0,-1 0 0,1 0-1,0 0 1,-1 1 0,0-1 0,-17 9 39,-2 4-54,1 1 0,1 1 0,0 1 0,-24 27 0,-55 79 12,93-117-32,-3 4-21,-25 32 199,-26 48-1,50-76-51,1 0 0,1 0 0,1 0 0,0 1 0,0-1 0,1 1 0,1 0 0,-3 26 0,6-36-116,0 0 0,0 0 1,1 0-1,-1 0 0,1 0 1,0 0-1,0 0 0,1 0 0,-1-1 1,1 1-1,-1 0 0,1-1 0,0 1 1,1-1-1,-1 0 0,0 0 1,1 1-1,0-2 0,0 1 0,0 0 1,0 0-1,0-1 0,0 0 0,1 0 1,-1 0-1,1 0 0,0 0 1,-1-1-1,1 1 0,0-1 0,0 0 1,7 1-1,10 1 31,0 0-1,0-1 1,0-1-1,42-4 1,-47 1 19,1 0-1,-1-1 1,1 0 0,-1-2-1,0 0 1,-1 0 0,1-2-1,-1 0 1,0 0 0,-1-2-1,0 0 1,0 0 0,15-15-1,-27 23-25,-1-1 0,1 1 0,-1-1 0,0 1-1,1-1 1,-1 1 0,0-1 0,0 0 0,0 1 0,0-1-1,-1 0 1,1 0 0,0 0 0,-1 0 0,1 0-1,-1 0 1,0 0 0,1 0 0,-1 0 0,0 0-1,0 0 1,0 0 0,-1 0 0,1 0 0,-1-3-1,-1 2-15,0 1-1,0-1 0,0 1 0,0-1 0,0 1 0,-1 0 0,1 0 0,-1 0 0,1 0 0,-1 0 0,0 0 0,0 1 0,0-1 0,-3 0 0,-12-5-39,-1 2-1,1 0 1,-1 1-1,-20-2 1,0 4-133,6 1-57,53 0-805,319-13 666,-337 14 341,-1 0 1,1 0-1,-1 0 1,1 0-1,-1 0 0,1 0 1,-1 0-1,1 1 1,-1-1-1,1 0 0,-1 1 1,0 0-1,1-1 0,-1 1 1,1 0-1,-1-1 1,0 1-1,0 0 0,0 0 1,0 0-1,1 0 1,-1 0-1,0 0 0,1 3 1,-1-2 0,-1 0 0,1 0-1,-1 1 1,0-1 0,0 0 0,0 0 0,0 0 0,0 1 0,0-1-1,0 0 1,-1 0 0,1 0 0,-1 0 0,0 0 0,-1 3 0,-4 9 8,-2 1 1,0-1 0,-16 21 0,20-30 11,-81 127 251,50-74-3093,21-34-52,-2 1-5961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0 8808,'0'0'6348,"-8"7"-5681,-45 39 231,3 3 0,-79 98 1,39-41-679,32-43-248,16-19-330,1 2-1,3 2 0,-35 56 0,73-103 231,-1-1 0,1 1 1,-1-1-1,1 0 0,0 1 0,-1-1 1,1 1-1,0-1 0,-1 1 0,1-1 0,0 1 1,0-1-1,0 1 0,-1-1 0,1 1 0,0 0 1,0-1-1,0 1 0,0-1 0,0 1 0,0-1 1,0 1-1,0 0 0,0-1 0,0 1 1,0-1-1,0 1 0,1-1 0,-1 1 0,0-1 1,0 1-1,1 0 0,18-9-4260,11-22-4282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12716,'0'0'1634,"-8"11"-1298,-5 8-168,0 0-1,2 1 1,0 0-1,1 1 1,2 0 0,0 1-1,1 0 1,1 0 0,-4 29-1,7 86-14,-1 10 270,2-127-715,-1 0-1,-1 0 0,-1-1 1,0 0-1,-12 27 0,15-43-170,-5 11-987,-1-7-2808,-3-6-2223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51 134 3812,'0'0'6470,"-30"-66"-6278,19 42 737,4 2 544,5 9 673,2 7-64,0 3-865,19 3-1185,12 0-160,14 4 96,13 1-961,9-5-1153,4 0-512,4-9-2659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8712,'-11'2'1362,"0"2"-1053,-1 0 1,1 1-1,0 0 1,0 0 0,0 2-1,1-1 1,0 1 0,0 1-1,0 0 1,1 0-1,-8 10 1,-4 4 152,1 1 1,1 1-1,-23 39 1,36-52-331,0 0-1,0 0 1,1 1 0,1 0 0,0 0 0,1 0 0,0 0 0,1 0 0,0 1 0,1 0 0,0 14 0,1-24-122,0 0 0,1-1 0,-1 1 1,1 0-1,-1-1 0,1 1 0,0 0 0,0-1 1,0 1-1,1-1 0,-1 1 0,0-1 1,1 0-1,0 1 0,0-1 0,-1 0 0,1 0 1,0 0-1,1 0 0,2 2 0,0-2 3,1 1-1,-1 0 0,1-1 0,-1 0 0,1 0 0,0-1 1,0 0-1,0 0 0,7 0 0,10 0-203,0-1 0,0-2 0,44-8 1,-48 6 6,-11 1 132,1 1 1,-1 0-1,1 1 1,-1 0-1,1 0 0,0 1 1,-1 0-1,1 0 1,14 3-1,-22-2 43,0-1 0,-1 0 0,1 0 0,-1 1 0,1-1 0,-1 0 0,1 1 0,-1-1 0,0 0 0,1 1-1,-1-1 1,1 1 0,-1-1 0,0 1 0,1-1 0,-1 1 0,0-1 0,0 1 0,1-1 0,-1 1 0,0 0 0,0-1 0,0 1 0,0-1 0,0 1-1,0 0 1,0-1 0,0 1 0,0-1 0,0 2 0,-10 20 74,-24 14 536,13-18 144,-1-1 0,0-1 0,-1 0 0,-1-2 0,0-1 0,-1-1 0,-1-1 0,-34 10 0,59-20-768,-1-1 0,0 1 1,0 0-1,0-1 0,0 1 1,0-1-1,0 0 1,0 0-1,0 0 0,0 0 1,0 0-1,0 0 1,0 0-1,0-1 0,0 1 1,0 0-1,0-1 0,0 0 1,1 0-1,-1 1 1,0-1-1,0 0 0,0 0 1,1-1-1,-1 1 0,1 0 1,-1 0-1,1-1 1,-1 1-1,1-1 0,-2-3 1,1 1-593,1-1 1,0 1-1,0-1 1,1 1-1,-1-1 1,1 1 0,0-1-1,0 0 1,1 1-1,-1-1 1,1 0-1,0 1 1,2-7-1,10-21-4242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11883,'0'0'1901,"9"-4"74,46-26-449,-2-2 0,53-42 0,-18 12-862,-64 43-436,-24 19-225,0 0-1,-1 0 1,1 1 0,0-1 0,0 0-1,0 0 1,0 0 0,0 0-1,0 0 1,-1 0 0,1 0-1,0 0 1,0 0 0,0 0 0,0 0-1,0 0 1,-1 0 0,1 0-1,0 0 1,0 0 0,0 0-1,0-1 1,0 1 0,0 0 0,0 0-1,-1 0 1,1 0 0,0 0-1,0 0 1,0 0 0,0 0 0,0 0-1,0 0 1,0 0 0,0-1-1,0 1 1,-1 0 0,1 0-1,0 0 1,0 0 0,0 0 0,0 0-1,0-1 1,0 1 0,0 0-1,0 0 1,0 0 0,0 0-1,0 0 1,0 0 0,0-1 0,0 1-1,0 0 1,0 0 0,0 0-1,0 0 1,0 0 0,0 0 0,0-1-1,0 1 1,1 0 0,-1 0-1,0 0 1,0 0 0,0 0-1,0-1 1,-7 3-50,1 0 1,-1 1-1,0-1 0,1 1 0,-11 7 0,-12 7-198,2 1-1,-50 44 0,69-55 243,0 0-1,0 1 0,1 0 0,0 1 0,1 0 1,0 0-1,0 0 0,1 0 0,0 1 0,1 0 1,0 0-1,0 1 0,-1 10 0,4-19 2,1-1 0,0 0-1,0 1 1,0-1 0,0 0 0,0 0-1,0 1 1,1-1 0,-1 0 0,0 1-1,1-1 1,-1 0 0,1 0 0,-1 0-1,1 1 1,-1-1 0,1 0 0,0 0-1,0 0 1,-1 0 0,1 0-1,0 0 1,1 1 0,1 0 8,0-1 0,0 1-1,0-1 1,0 1 0,0-1 0,0 0 0,0 0 0,0 0-1,5 0 1,10 1 78,1-1 1,32-2-1,-30 0-15,26-1-142,67-13 1,-68 7 513,77-2 0,-112-26 2585,-2 3-2896,-2 0-1,-1 0 1,2-67-1,-8 99-140,0 0 0,1 0-1,-1-1 1,1 1 0,-1 0 0,1 0-1,-1 0 1,1-1 0,0 1 0,0 0-1,-1 0 1,1 0 0,0 0 0,0 0-1,0 0 1,0 1 0,0-1-1,0 0 1,0 0 0,1 1 0,-1-1-1,0 1 1,0-1 0,0 1 0,1-1-1,-1 1 1,0 0 0,1 0-1,-1-1 1,0 1 0,1 0 0,1 0-1,57 0-1228,-39 1 792,23-1-2120,0-2 0,66-12 0,-32-6-4510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9065,'0'0'5413,"9"0"-5424,31-2 519,-1-2 0,58-12-1,-11 1 164,934-63 612,-455 50-1253,-505 24-34,126-13 107,-153 13-160,-1-3 1,1 0-1,45-18 0,-50 10-1598,-9-5-1852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3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11403,'0'0'6918,"-22"63"-6661,22-28-97,11 5-64,0 4-32,1 4-1602,-5-1-1633,-7-4-1761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69 14125,'1'-2'335,"0"0"0,0 0 0,0 0 0,0 0-1,0 0 1,-1 0 0,1 0 0,-1 0 0,1 0-1,-1 0 1,0-1 0,0 1 0,0 0 0,0 0-1,0 0 1,-1 0 0,1 0 0,-1-1 0,1 1 0,-1 0-1,0 0 1,1 0 0,-1 0 0,0 0 0,-1 1-1,1-1 1,0 0 0,-3-3 0,1 4-252,0 0 0,0 0 0,0 0 0,0 0-1,0 1 1,0-1 0,0 1 0,0-1 0,-1 1 0,1 0 0,0 1 0,0-1 0,0 0 0,0 1 0,0 0 0,0 0 0,0 0-1,0 0 1,0 0 0,-4 3 0,-8 3-90,0 1-1,1 1 1,0 0-1,1 1 1,0 1-1,-17 17 1,4-1 30,-39 54 1,52-62-1,0 1 0,2 0-1,-13 27 1,21-40-25,1 0 1,-1 0-1,1 0 0,0 0 0,0 0 0,1 1 0,0-1 1,1 0-1,-1 1 0,1-1 0,1 0 0,-1 1 1,1-1-1,3 10 0,-2-14 2,0 0-1,0 0 1,0 0-1,1 0 1,-1-1 0,1 1-1,0-1 1,0 1 0,0-1-1,0 0 1,0-1 0,0 1-1,0 0 1,1-1-1,-1 0 1,1 1 0,-1-1-1,1-1 1,-1 1 0,1 0-1,-1-1 1,1 0 0,5 0-1,0 0 17,0 1 0,1-2 0,-1 1-1,0-1 1,1-1 0,-1 1 0,0-2 0,11-3-1,-13 2 113,0 0-1,0 0 0,0-1 0,-1 0 0,0 0 0,10-11 0,-13 13-47,-1 1 0,0-1-1,0 1 1,0-1 0,0 0-1,0 1 1,-1-1-1,1 0 1,-1 0 0,0 0-1,0-1 1,0 1-1,0 0 1,0 0 0,-1 0-1,0-1 1,1 1-1,-1 0 1,-1-6 0,0 8-67,1 0 0,-1-1 0,0 1 0,0 0 0,0 0 0,0 0 1,0 0-1,0 0 0,0 1 0,0-1 0,-1 0 0,1 0 0,0 1 0,0-1 1,-1 1-1,1-1 0,0 1 0,-1-1 0,1 1 0,0 0 0,-1 0 0,1 0 1,-1 0-1,1 0 0,0 0 0,-1 0 0,1 0 0,-1 0 0,1 1 0,0-1 1,-2 1-1,-3 0-28,1 0 1,-1 0 0,1 1 0,0 0 0,0 0-1,-7 3 1,8-2-13,1-2-10,0 1 0,1-1 0,-1 1 0,1 0 0,-1 0 0,1 0 0,0 0 0,0 0 0,0 1 0,0-1 0,0 1 0,0-1 0,1 1 0,-3 5 0,46-12-342,-25-2 263,-1-1 0,0-1 0,0 0 0,17-13-1,-17 11-19,0 0 0,1 1-1,24-9 1,-40 18 123,-1 0 0,1 0 0,-1 0 0,1 0 0,-1 0 0,1 0 0,0 0 0,-1 1 0,1-1 0,-1 0 0,1 0 0,-1 0 0,1 0 0,-1 1 0,1-1 1,-1 0-1,1 1 0,-1-1 0,0 0 0,1 1 0,-1-1 0,1 0 0,-1 1 0,0-1 0,1 1 0,-1-1 0,0 1 0,0-1 0,1 1 0,-1-1 0,0 1 0,0-1 0,0 1 0,0-1 0,0 1 0,1-1 1,-1 1-1,0-1 0,0 1 0,0 0 0,0-1 0,-1 1 0,1-1 0,0 1 0,0-1 0,0 1 0,-3 30-414,-11 16-319,1-1-1609,10-13-3758,3-24-96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4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14061,'0'0'6406,"2"39"-7110,17-37-1859,1-2-1761,-1 0-7751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4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14542,'0'0'1025,"11"53"-1185,8-38-1346,4-3-1921</inkml:trace>
  <inkml:trace contextRef="#ctx0" brushRef="#br0" timeOffset="1">90 233 12940,'0'0'5574,"-2"25"-8810,21-38-2529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6887,'0'0'8440,"-9"14"-7976,-3 7-107,-69 130 1411,73-134-1627,0 1 1,1 0-1,1 0 1,1 1-1,0-1 0,1 1 1,-1 23-1,6-40-127,-1-1-1,1 0 0,-1 1 1,1-1-1,0 1 0,-1-1 1,1 0-1,0 1 0,0-1 1,0 0-1,0 0 0,0 0 1,1 0-1,-1 0 0,0 0 1,0 0-1,1 0 0,-1 0 1,0-1-1,1 1 0,-1-1 1,1 1-1,-1-1 0,1 1 1,-1-1-1,1 0 0,-1 1 1,1-1-1,-1 0 0,1 0 1,-1 0-1,3-1 0,65-1 362,-55 1-330,26-3-3,-25 2-47,-1 1 0,1 0-1,0 1 1,16 2 0,-29-2 17,-1 0 1,0 0-1,0 1 0,1-1 1,-1 0-1,0 1 0,0-1 1,0 0-1,1 1 1,-1 0-1,0-1 0,0 1 1,0 0-1,0 0 0,0-1 1,0 1-1,0 0 0,0 0 1,-1 0-1,1 0 1,0 0-1,0 0 0,-1 0 1,1 0-1,-1 1 0,1-1 1,-1 0-1,1 0 0,-1 0 1,0 1-1,0-1 1,0 0-1,1 1 0,-1-1 1,0 0-1,-1 0 0,1 1 1,0-1-1,0 0 1,0 0-1,-1 1 0,1-1 1,-1 0-1,1 0 0,-1 0 1,1 0-1,-1 0 0,0 1 1,-1 0-1,-1 5 283,-1 0 1,0-1-1,-1 0 0,1 0 1,-1 0-1,-10 9 0,9-9-12,0-1-1,-1 1 1,0-1-1,0-1 1,0 1-1,0-1 1,-1 0-1,0-1 1,0 0-1,0 0 1,0 0-1,-16 2 1,23-6-349,0 0 0,0 1 0,0-1 0,0 0 0,0 0 0,1 0 0,-1 1 0,0-1 0,0 0 0,1 0 1,-1 0-1,0 0 0,1 0 0,-1-1 0,1 1 0,0 0 0,-1 0 0,1 0 0,0 0 0,-1 0 0,1-1 0,0 1 0,0 0 0,0 0 0,0 0 0,0 0 1,1-3-1,2-35-5904,7 19 1310,4 3-1041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6662,'12'-1'2739,"6"-2"-1767,0-1 0,-1 0 0,1-1 0,-1-1 0,0-1 0,0 0 0,-1-1 0,0-1 0,0 0 0,-1-1 0,25-22 0,-34 26-679,20-22 232,-25 27-452,0 0 0,0 0 0,0 0 0,0-1-1,0 1 1,-1 0 0,1 0 0,0-1 0,-1 1-1,1 0 1,-1-1 0,1 1 0,-1-1 0,0 1-1,0-1 1,1 1 0,-1-1 0,0 1 0,0-2-1,-22 10 409,9 3-497,-1 1 0,2 0 0,0 0 0,0 1 0,1 1 0,0 0 0,1 0 0,1 1 0,0 0 0,1 1 0,1 0 0,-10 25 0,17-38 13,-1 0 1,0-1 0,0 1-1,1 0 1,-1 0 0,1 0-1,-1-1 1,1 1-1,0 0 1,0 0 0,0 0-1,0 0 1,0 0 0,0 0-1,1-1 1,-1 1 0,1 0-1,-1 0 1,1 0 0,-1-1-1,1 1 1,0 0 0,0-1-1,0 1 1,0 0-1,0-1 1,0 0 0,1 1-1,-1-1 1,0 0 0,1 1-1,-1-1 1,1 0 0,-1 0-1,1 0 1,2 1 0,4 0 6,0-1 0,1 1 0,-1-1 0,0-1 1,1 0-1,15-1 0,-19 1 11,16-3-1,0 0 0,-1-1-1,0-1 1,0-1 0,0-1 0,0 0 0,-1-2 0,-1 0-1,1-1 1,-1-1 0,-1-1 0,0 0 0,-1-1-1,0-1 1,-1-1 0,19-23 0,-22 15 142,-12 23-154,0 0 1,0-1 0,0 1 0,-1 0-1,1 0 1,0 0 0,0-1-1,0 1 1,0 0 0,0 0-1,-1 0 1,1-1 0,0 1-1,0 0 1,0 0 0,-1 0-1,1 0 1,0 0 0,0 0-1,0-1 1,-1 1 0,1 0-1,0 0 1,0 0 0,-1 0 0,1 0-1,0 0 1,0 0 0,-1 0-1,1 0 1,0 0 0,0 0-1,-1 0 1,1 0 0,0 0-1,0 0 1,0 1 0,-1-1-1,1 0 1,0 0 0,0 0-1,-1 0 1,1 0 0,0 0 0,0 1-1,-5 1-18,0 1 0,0-1-1,0 1 1,0 1 0,1-1 0,-6 5-1,2 1 7,0-1-1,1 1 0,-11 17 1,16-23 9,0 0 0,0 1 1,0 0-1,0-1 0,1 1 0,0 0 1,-1 0-1,2 0 0,-1 0 1,0 0-1,1 0 0,-1 0 0,1 0 1,1 5-1,-1-8 3,1 0 1,-1 0-1,1 1 1,0-1-1,-1 0 1,1 0-1,0 0 1,0 0-1,0 0 1,0 0-1,0 0 1,0 0-1,0 0 1,0-1-1,0 1 1,0 0-1,0-1 1,1 1-1,-1 0 1,0-1 0,0 0-1,1 1 1,-1-1-1,0 0 1,3 1-1,41 1 106,-36-2-89,-5 0-134,12 0 212,1-1 0,-1 0-1,25-5 1,-36 5-354,-1-1-1,1 1 1,0-1 0,-1 0 0,1 0-1,-1-1 1,5-2 0,-7 3-256,0 0 0,0 0 0,0 0 0,0 0 0,0 0 0,0 0 0,-1-1 0,1 1 0,-1-1 0,1 1 0,-1-1 0,0 1 0,1-5 0,2-15-4698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11018,'0'0'13902,"54"9"-32480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10826,'0'0'2728,"1"10"-2247,0 19-102,-1 1 1,-2-1-1,-1 0 0,-1 0 1,-11 43-1,5-27 538,-7 78 0,19-94-1933,2-61-4812,-4 3-92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8232,'0'0'12331,"66"-48"-11722,-18 41 32,14-4-193,-2 2-256,5 2-128,-4 0-32,-3 4-96,-9 3-1025,-10 0-1697,-20 0-1346,-10 2-2050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9385,'0'0'9000,"59"1"-8103,-19-1-448,6 1-353,1 3-64,2 3-673,-1-1-1313,-3-2-1185,-4-3-1025,-6-1-3042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7976,'0'0'5525,"-7"11"-3678,-1 0-1612,1 1 0,0 0 0,1 0-1,1 0 1,0 1 0,0 0 0,1 0 0,1 0 0,0 0 0,1 0 0,-1 18 0,3 29 149,1-60-358,-1 1 0,0-1 1,0 0-1,1 1 0,-1-1 0,0 0 1,1 0-1,-1 1 0,1-1 0,-1 0 1,0 0-1,1 1 0,-1-1 0,1 0 1,-1 0-1,0 0 0,1 0 0,-1 0 1,1 0-1,-1 0 0,1 0 0,-1 0 1,1 0-1,-1 0 0,0 0 0,1 0 1,-1 0-1,1 0 0,-1 0 0,1 0 1,-1 0-1,1-1 0,-1 1 0,0 0 1,1 0-1,-1-1 0,0 1 0,1 0 1,-1 0-1,0-1 0,1 1 0,-1 0 1,0-1-1,1 1 0,-1-1 0,17-13 790,-9 1-695,0 0 1,-1-1-1,0 0 0,-1 0 1,-1 0-1,0-1 0,-1 0 1,-1 0-1,0 0 0,1-27 1,-4 41-160,3 30-479,-1-24 514,1-1 0,-1 1 1,1-1-1,0 1 1,0-1-1,1 0 0,-1 0 1,1 0-1,0-1 1,0 1-1,0-1 1,0 0-1,1 0 0,-1-1 1,1 1-1,-1-1 1,1 0-1,0 0 0,0 0 1,0-1-1,0 0 1,6 1-1,2 1 22,0-1 0,0-1 0,0 0 0,0-1 0,0 0 0,0-1 1,0-1-1,13-2 0,-13 0 84,-1 0 1,0-1-1,-1 0 1,1-1-1,-1 0 1,0-1-1,0 0 1,-1 0-1,0-1 0,0-1 1,-1 0-1,16-19 1,-24 28-99,-1-1 0,0 1 0,0 0 1,0 0-1,1 0 0,-1 0 0,0 0 0,0 0 0,0-1 1,0 1-1,1 0 0,-1 0 0,0 0 0,0-1 0,0 1 0,0 0 1,0 0-1,0 0 0,1-1 0,-1 1 0,0 0 0,0 0 1,0-1-1,0 1 0,0 0 0,0 0 0,0-1 0,0 1 1,0 0-1,0 0 0,0 0 0,0-1 0,0 1 0,0 0 1,-1 0-1,1-1 0,0 1 0,0 0 0,0 0 0,0 0 0,0-1 1,0 1-1,0 0 0,-1 0 0,1 0 0,0-1 0,0 1 1,-15 5-35,-17 16-121,22-13 151,1 0 0,0 1 0,1 0 0,0 1 0,0 0 0,1 0 0,0 1-1,1-1 1,0 1 0,1 1 0,-6 18 0,11-29 0,-1 0 0,1 0 1,0 0-1,0 0 0,0 0 0,0 0 0,0 0 1,0 0-1,0 0 0,0 0 0,1 0 0,-1 0 1,0 0-1,0 0 0,1 0 0,-1 0 0,1 0 1,-1 0-1,1 0 0,-1-1 0,1 1 0,0 0 0,-1 0 1,1 0-1,0-1 0,0 1 0,-1 0 0,1-1 1,0 1-1,1 0 0,1 0 8,1 0-1,-1 0 1,0 0 0,0-1 0,1 1-1,-1-1 1,0 0 0,1 1-1,5-2 1,2 0 21,1-1 0,-1 0 0,-1-1 0,1 0 0,13-6 0,2-5 16,-2-1-1,0 0 0,-1-2 1,0-1-1,23-24 1,-70 109-324,23-63 61,0 0 0,0 0 0,0 0 1,0 0-1,1 0 0,-1 0 0,1-1 0,0 1 1,0 0-1,1 0 0,-1 0 0,3 7 0,-3-9 101,1-1 0,0 0-1,-1 0 1,1 0 0,0 0-1,0 1 1,0-1 0,0 0-1,0 0 1,0-1 0,0 1-1,1 0 1,-1 0 0,0 0-1,0-1 1,1 1 0,-1-1 0,0 1-1,1-1 1,-1 1 0,1-1-1,-1 0 1,0 0 0,1 0-1,-1 0 1,1 0 0,-1 0-1,0 0 1,1 0 0,-1 0-1,1-1 1,-1 1 0,0-1-1,1 1 1,-1-1 0,0 1-1,3-2 1,15-12-4891,-1-11-4752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7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9257,'0'0'5413,"-11"58"-9001,39-48-6245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14862,'0'0'5947,"-10"12"-4308,-15 19-594,-29 47 0,45-63-929,0 0-1,1 0 1,0 1-1,2 0 1,0 0-1,-7 33 1,42-105-1115,-14 13 992,11-51 0,-25 92 27,1 2 75,1 0 0,0 1 0,0-1 0,0 1 0,0 0 0,-1 0 0,1 0 0,0 0 0,-1 0 0,1 0 0,-1 1 0,1 0 0,3 3 0,19 8 155,-12-9-186,0 0 0,1-2 0,-1 1 0,0-1 0,1-1 0,0-1 0,-1 0 0,1 0 0,-1-2 0,1 1 1,-1-2-1,0 0 0,1 0 0,-2-1 0,1-1 0,0 0 0,-1-1 0,0 0 0,0-1 0,-1-1 0,0 1 0,19-18 0,-17 6-168,-13 11-116,-2 8 203,0 0 0,1 0-1,-1 1 1,0-1 0,0 1 0,1-1 0,-1 1-1,1 0 1,-1 0 0,1 0 0,-1 0 0,1 0-1,-1 0 1,1 0 0,0 0 0,-1 1-1,1-1 1,-1 3 0,-14 12 175,1 0 0,-18 29 0,28-39-78,1 1 0,1 0-1,-1 0 1,1 0 0,1 0-1,-1 0 1,1 1 0,0-1 0,1 1-1,0-1 1,-1 9 0,3-15-78,-1 0 0,0 0-1,0 0 1,0 0 0,0 0 0,1-1 0,-1 1 0,0 0 0,1 0 0,-1 0 0,1 0 0,-1 0 0,1-1 0,-1 1 0,1 0-1,-1 0 1,1-1 0,0 1 0,-1 0 0,1-1 0,0 1 0,0-1 0,0 1 0,-1-1 0,3 1 0,29 6 37,-21-7-27,-1-1 0,1 1 0,-1-2 0,15-2 0,-6-4-81,0 0-1,0 0 0,-1-2 1,29-20-1,-24 15 9,41-20 0,-63 35 60,-1 1-1,0-1 0,0 0 0,1 1 1,-1-1-1,0 0 0,0 1 1,0-1-1,1 0 0,-1 1 0,0-1 1,0 1-1,0-1 0,0 0 1,0 1-1,0-1 0,0 1 0,0-1 1,0 0-1,0 1 0,0-1 0,0 0 1,0 1-1,0-1 0,0 1 1,-1-1-1,1 0 0,0 1 0,0-1 1,0 0-1,-1 1 0,1-1 0,0 0 1,0 1-1,-1-1 0,1 0 1,0 1-1,0-1 0,-1 0 0,-10 21 77,8-17-44,1 1 1,-1-1-1,1 1 1,-1 0-1,1 0 1,1 0 0,-1 0-1,1 0 1,0 0-1,-1 7 1,3-11-38,-1 0 1,1 0 0,0 0-1,0 0 1,-1 0 0,1-1-1,0 1 1,0 0-1,0-1 1,0 1 0,0-1-1,0 1 1,0-1 0,1 1-1,-1-1 1,0 0 0,0 1-1,0-1 1,0 0-1,0 0 1,1 0 0,-1 0-1,0 0 1,0 0 0,0 0-1,0-1 1,2 1 0,37-6-1271,-35 4 549,0 0 0,0-1 0,0 1 0,0-1-1,0-1 1,-1 1 0,0 0 0,7-8-1,13-14-5779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9321,'0'0'6822,"-8"3"-4857,2-1-1845,0 1 1,0 1-1,1-1 0,-1 1 1,1 0-1,0 0 0,0 0 1,1 1-1,-1 0 1,1-1-1,0 2 0,0-1 1,0 0-1,1 1 1,0 0-1,0 0 0,1 0 1,-1 0-1,-1 11 0,-2 5-64,1 0 0,1 1 0,1 0-1,1 0 1,1 0 0,1 0 0,1 0-1,8 44 1,-8-64-75,0-1 0,0 1-1,0 0 1,0-1 0,0 1 0,1-1-1,-1 1 1,1-1 0,-1 1 0,1-1-1,0 0 1,0 0 0,0 0 0,0 0-1,1 0 1,-1-1 0,0 1-1,1 0 1,-1-1 0,1 0 0,0 0-1,-1 0 1,1 0 0,0 0 0,0 0-1,-1-1 1,1 1 0,0-1 0,0 0-1,0 0 1,4 0 0,8-1-57,-1-1 0,0-1 0,0 0 1,25-9-1,-34 10 126,-5 2-50,1 0 0,-1 1 0,0-1 1,1 0-1,-1 0 0,0 0 0,0 0 0,1 1 0,-1-1 0,0 0 0,0 0 0,1 1 0,-1-1 0,0 0 0,0 1 0,0-1 0,0 0 0,1 0 0,-1 1 0,0-1 0,0 0 0,0 1 0,0-1 0,0 0 0,0 1 0,0-1 1,0 0-1,0 1 0,0-1 0,0 0 0,0 1 0,0-1 0,0 0 0,0 1 0,0-1 0,-1 0 0,1 1 0,0-1 0,0 0 0,0 1 0,-1-1 0,-2 15 94,2-14-135,1-1 0,0 1-1,-1 0 1,1 0-1,0 0 1,0 0 0,0 0-1,0 0 1,0 0 0,0 0-1,0 0 1,0 0-1,0 0 1,0 0 0,0 0-1,1 0 1,-1 0-1,0 0 1,1 0 0,-1-1-1,1 1 1,-1 0 0,1 0-1,-1 0 1,1 0-1,0-1 1,-1 1 0,1 0-1,0-1 1,-1 1-1,1-1 1,0 1 0,0-1-1,1 1 1,35 4-5442,-37-5 5389,27 0-4945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0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107 255 6246,'0'0'8984,"-9"4"-7510,0 0-1243,0 1 1,0 1-1,0-1 1,1 2 0,-12 9-1,17-13-197,0 0 0,0 0-1,0 0 1,1 0 0,-1 1 0,1-1-1,0 1 1,0-1 0,0 1 0,1 0-1,-1-1 1,1 1 0,0 0 0,0 0-1,0 0 1,0 0 0,1 0 0,0 1-1,0-1 1,0 4 0,0-7-44,1 0-1,-1 0 1,1 0 0,-1 0-1,1 0 1,0 0 0,-1 0 0,1-1-1,0 1 1,0 0 0,-1 0-1,1-1 1,0 1 0,0 0 0,0-1-1,0 1 1,0-1 0,0 1 0,0-1-1,0 0 1,0 1 0,0-1-1,0 0 1,0 0 0,0 0 0,0 1-1,2-1 1,38 0-620,-28 0 357,7-1-104,0 1-1,0-2 1,-1-1 0,1 0-1,-1-2 1,1 0-1,-1-1 1,-1-1 0,35-17-1,-49 21 263,1 0 1,0 0-1,-1-1 0,0 0 0,1 1 0,-1-1 1,-1-1-1,1 1 0,-1 0 0,0-1 1,0 0-1,0 0 0,0 0 0,-1 0 0,0 0 1,0-1-1,1-4 0,-3 9 233,-2 3 9,-1 1 1,1-1-1,0 0 1,-1 1-1,1-1 1,0 1 0,1 0-1,-1-1 1,0 1-1,-1 6 1,1-5 156,-7 10 547,7-12-524,-1 1 0,1 0 0,1 0 0,-1 0 0,0 0 0,1 0 0,-1 1 0,1-1 0,0 0 0,0 1 0,0-1 1,0 1-1,1-1 0,0 1 0,-1 3 0,4-6-279,1-1 1,-1 0 0,0 1 0,0-1-1,0-1 1,0 1 0,0 0 0,0-1-1,0 1 1,0-1 0,0 0 0,5-2-1,12-7-17,-1 0 0,0-1 0,0-1 0,-1-1 0,-1 0 0,16-17 0,92-100 14,-117 121-25,14-15 16,28-44 0,-99 116-208,30-24 199,1 1 1,-27 52-1,40-68-8,1 1 0,0-1-1,1 1 1,-1 0 0,2 0-1,0 0 1,0 0 0,0 1-1,1-1 1,1 0 0,0 1-1,2 14 1,-1-23-39,-1 0 1,1 0-1,0 0 1,0 0-1,0-1 1,0 1-1,1 0 0,-1 0 1,0-1-1,1 1 1,-1-1-1,1 1 1,-1-1-1,1 0 1,0 0-1,0 1 0,-1-1 1,1 0-1,0-1 1,0 1-1,0 0 1,0 0-1,0-1 1,0 0-1,0 1 0,0-1 1,1 0-1,-1 0 1,0 0-1,3 0 1,3 0-28,-1-1 0,1 1 0,0-1 0,-1-1 0,1 0 0,-1 0 0,12-4 0,-2-3 72,0 0-1,-1-2 0,0 1 1,0-2-1,-1 0 0,-1-1 1,0 0-1,-1-2 1,0 1-1,16-25 0,-29 38-3,1 0 0,0 0 0,-1 0 0,1 0 0,-1 0 0,1 0 0,-1 0 0,0-1 0,1 1 0,-1 0 0,0 0 0,0 0 0,0 0 0,0-1 0,0 1 0,0-2 0,0 3 1,0 0-1,-1-1 1,1 1-1,0-1 1,-1 1 0,1 0-1,0 0 1,-1-1-1,1 1 1,0 0 0,-1-1-1,1 1 1,-1 0-1,1 0 1,0 0 0,-1-1-1,1 1 1,-1 0-1,1 0 1,-1 0 0,1 0-1,-1 0 1,1 0-1,-1 0 1,1 0 0,0 0-1,-1 0 1,-3 1 13,0-1 1,0 1 0,1 0 0,-1 0-1,0 1 1,1-1 0,0 1-1,-6 2 1,0 3 121,-1-1 1,1 1-1,1 0 0,-1 1 1,1 0-1,1 1 0,0-1 0,0 1 1,0 1-1,1-1 0,1 1 0,0 0 1,-8 20-1,13-28-126,0-1 0,0 1 0,-1-1 0,1 1 0,1-1-1,-1 1 1,0-1 0,0 0 0,0 1 0,1-1 0,-1 1 0,1-1 0,-1 0 0,1 1 0,-1-1 0,1 0-1,0 1 1,0-1 0,0 0 0,-1 0 0,1 0 0,0 0 0,0 0 0,1 0 0,-1 0 0,0 0 0,0 0 0,0 0-1,1-1 1,-1 1 0,0-1 0,1 1 0,-1-1 0,0 1 0,1-1 0,-1 0 0,1 1 0,-1-1 0,1 0-1,1 0 1,9 1 31,0 0-1,-1-1 1,23-3-1,-27 3-19,13-3-53,-1-1 0,0 0-1,0-1 1,0-2 0,-1 0 0,1 0-1,-2-2 1,28-17 0,-19 9-34,-1-1 1,0-2 0,-2 0-1,37-40 1,-56 55 66,0 0 0,0-1 1,-1 1-1,1-1 0,-1 0 0,-1 1 0,1-1 0,-1 0 1,0-1-1,3-11 0,-5 15-4,0 0-1,1 0 1,-1 0 0,0-1-1,-1 1 1,1 0 0,0 0-1,-1 0 1,0 0 0,0 0-1,0 0 1,0 0 0,0 0-1,-1 0 1,1 0 0,-1 0-1,0 1 1,0-1 0,0 1-1,0-1 1,0 1 0,0 0-1,-5-4 1,4 3-35,-1 1 1,1-1-1,-1 0 0,0 1 1,0 0-1,0 0 0,0 0 1,-1 0-1,1 1 1,-5-2-1,7 3 25,0 1 0,0-1 0,0 0 0,0 1 0,0-1 0,0 1 0,0-1 0,1 1 0,-1 0 0,0 0 0,0 0 0,1 0 0,-1 0 0,1 0 0,-1 0 1,1 1-1,-1-1 0,1 1 0,0-1 0,0 1 0,-1-1 0,1 1 0,0 0 0,0-1 0,1 1 0,-2 2 0,-9 17 81,0 1-1,2 1 1,1-1-1,-9 36 1,14-44-71,0 0 0,1 0 1,1 0-1,0 0 0,1 0 1,1 0-1,0 0 0,1 0 0,4 17 1,-5-26-233,1-1 0,-1 0 1,1 0-1,0 0 1,1 0-1,-1 0 0,5 6 1,-5-8-112,-1-1-1,1 1 1,-1-1 0,1 1 0,0-1 0,0 0-1,0 1 1,0-1 0,0 0 0,0 0 0,2 0 0,18 1-5800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13581,'0'4'2562,"-2"12"-1761,2 7-32,-2 7-161,2 2-351,0 3-97,0 1-96,4-2-224,5-1-1634,3-8-1377,-1-6-2979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13357,'0'0'5285,"-15"67"-4549,0-23-383,6 5-161,-3 4-96,7-3-32,1-3 32,4-8-64,0-7 32,0-6-192,0-12-384,0-9-738,0-11-6501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10122,'0'0'10281,"59"-9"-9224,-10 7-224,9 2-513,5-3-63,-3 3-193,-2 0-32,-6 0-224,-9 0-1154,-15 0-1440,-13 3-1122,-15 1-1601</inkml:trace>
  <inkml:trace contextRef="#ctx0" brushRef="#br0" timeOffset="1">0 248 11979,'0'0'6150,"82"0"-4612,-27-11-802,10 1-511,6-2-161,4 2-1698,-10-3-3395,-15 0-5605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12620,'0'0'1767,"-6"8"-27,-3 11-1441,1 0 0,1 0 0,1 1 0,0 0 0,2 0 0,0 0 0,1 1 0,0 28 0,3-41-266,-2 29 100,4 49 0,-2-85-120,0-1 1,0 1 0,0 0-1,0 0 1,0-1-1,0 1 1,0 0 0,1 0-1,-1-1 1,0 1-1,0 0 1,1 0 0,-1-1-1,0 1 1,1 0-1,-1-1 1,1 1 0,-1 0-1,1-1 1,-1 1 0,1-1-1,-1 1 1,1-1-1,0 1 1,-1-1 0,1 0-1,0 1 1,-1-1-1,1 0 1,0 1 0,0-1-1,-1 0 1,1 0-1,0 1 1,0-1 0,-1 0-1,1 0 1,0 0 0,0 0-1,-1 0 1,1 0-1,0-1 1,0 1 0,-1 0-1,1 0 1,1-1-1,1 0 56,-1 0-1,1 0 0,-1 0 0,1-1 0,-1 1 0,0-1 0,1 0 1,-1 1-1,0-1 0,0 0 0,2-4 0,5-8-43,-2-1-1,0 0 1,0 0-1,-2-1 0,0 0 1,-1 0-1,0 0 1,-1-1-1,-1 1 1,-1-1-1,0-22 1,-1 37-335,2 28-5,-1-23 321,1 0 0,0 0 1,0 0-1,0 0 0,1-1 0,-1 1 0,1-1 1,-1 1-1,1-1 0,0 0 0,0 0 0,0 0 0,0-1 1,0 1-1,0-1 0,1 1 0,-1-1 0,0 0 0,1 0 1,-1-1-1,6 1 0,10 2 56,0-1 1,31-1-1,-45-1-59,10-1 15,-1-1 0,0 0 0,0-1 0,0-1 0,-1 0 0,1 0 0,14-8 0,-18 8-13,-1-1 0,1 0 0,-1-1 0,0 0-1,-1 0 1,0-1 0,0 0 0,0 0 0,-1-1-1,9-11 1,-10 2 76,-17 17-151,-22 18-85,23-9 154,1-1 1,0 2-1,1-1 0,0 1 1,-12 18-1,17-23 17,0 0-1,1 0 1,-1 0-1,1 0 1,0 0 0,1 0-1,-1 0 1,1 1-1,0-1 1,0 1 0,0-1-1,1 1 1,0-1 0,0 1-1,2 8 1,-1-12-8,1 1 1,-1-1 0,1 0-1,-1 1 1,1-1 0,0 0-1,0 0 1,0 0-1,0-1 1,1 1 0,-1 0-1,0-1 1,1 0 0,-1 1-1,1-1 1,-1 0 0,1 0-1,0 0 1,-1-1-1,1 1 1,0-1 0,0 1-1,0-1 1,-1 0 0,1 0-1,3 0 1,8 0 25,0 0 0,0-1-1,26-5 1,-19-1-21,0 0 0,0-1 0,-1-1-1,-1 0 1,0-2 0,0 0 0,-1-2 0,0 0-1,18-17 1,-28 18 34,-14 9-10,-19 13-83,20-7 43,1 1 0,0 0 1,-1 0-1,1 0 1,1 0-1,-1 1 0,1 0 1,0-1-1,0 1 1,0 1-1,0-1 0,1 0 1,-2 7-1,3-10-11,1 0 1,0 0-1,-1 0 0,1 0 0,0 0 0,0 0 0,0 0 0,0 0 0,0-1 0,1 1 1,-1 0-1,0 0 0,1 0 0,0 0 0,-1 0 0,1 0 0,0-1 0,0 1 1,0 0-1,0-1 0,0 1 0,0 0 0,1-1 0,-1 0 0,0 1 0,1-1 1,-1 0-1,1 0 0,0 1 0,-1-1 0,1 0 0,0-1 0,0 1 0,-1 0 0,1 0 1,0-1-1,0 1 0,0-1 0,0 0 0,0 0 0,3 1 0,2 0-672,1 0 0,-1-1 0,1 1 0,-1-2 0,10 0 0,8-6-4257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8520,'0'0'9641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12780,'0'0'2338,"-4"8"-891,-5 18-966,2 0 0,0 1 0,2 0-1,-4 46 1,3 119 1167,6-189-1620,0 0 1,0 0-1,0 0 1,0 0-1,1 0 1,-1 0-1,1 0 1,0 0-1,0 0 0,0 0 1,0 0-1,0 0 1,1 0-1,-1-1 1,1 1-1,0 0 1,0-1-1,0 1 1,0-1-1,0 0 1,1 0-1,-1 0 1,0 0-1,1 0 0,3 1 1,-2-1 20,1-1 0,0 1 0,1-1-1,-1 0 1,0 0 0,0-1 0,0 1 0,1-1 0,-1-1 0,0 1 0,0-1 0,0 1-1,0-2 1,9-2 0,-1-1-21,0 0-1,0-2 0,0 0 1,-1 0-1,0-1 0,-1 0 1,13-12-1,-47 72 43,22-48-234,-1-1 0,1 1 0,0 0 1,0-1-1,0 1 0,1 0 1,-1 0-1,1 0 0,0 0 1,0 0-1,0-1 0,1 1 1,-1 0-1,3 6 0,-2-8-110,0 0 0,0 0 0,0 0 0,0-1-1,0 1 1,1 0 0,-1-1 0,1 1 0,-1-1 0,1 0-1,0 1 1,-1-1 0,1 0 0,0 0 0,0 0-1,0 0 1,0 0 0,0-1 0,0 1 0,0 0 0,0-1-1,0 0 1,0 1 0,0-1 0,0 0 0,0 0-1,2 0 1,24 0-4157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116 264 10570,'0'0'1484,"-12"8"21,4-2-1155,-2 0 170,1 0 1,-1 1-1,1 0 0,1 0 0,-1 1 0,2 0 1,-1 1-1,1 0 0,-10 15 0,17-23-498,-1-1-1,1 0 0,0 1 0,0-1 1,0 0-1,0 1 0,0-1 0,0 0 0,0 1 1,0-1-1,0 0 0,0 1 0,0-1 1,0 0-1,0 1 0,0-1 0,0 0 0,0 1 1,0-1-1,0 0 0,0 1 0,0-1 1,1 0-1,-1 1 0,0-1 0,0 0 1,0 0-1,1 1 0,-1-1 0,0 0 0,0 0 1,1 1-1,-1-1 0,0 0 0,1 0 1,-1 0-1,0 1 0,0-1 0,1 0 0,-1 0 1,0 0-1,1 0 0,-1 0 0,0 0 1,1 0-1,19 1 20,-16-1 25,15-2-89,-1 0 0,-1-2 0,1 0 0,0 0 0,-1-2 0,0 0 0,31-16 0,-24 10-24,0 2 0,38-10-1,-62 20 47,1-1-1,-1 1 0,1 0 0,0 0 0,-1-1 0,1 1 0,-1 0 0,1 0 0,0 0 0,-1 0 0,1 0 0,0 0 0,-1 0 0,1 0 0,0 0 0,-1 0 0,1 0 0,0 1 0,-1-1 0,1 0 0,-1 0 0,1 1 0,-1-1 0,1 0 0,0 1 0,-1-1 0,1 1 0,-1-1 0,1 0 0,-1 1 1,0-1-1,1 1 0,-1-1 0,1 1 0,-1 0 0,0-1 0,1 1 0,-1 28-160,-1-2 21,1-26 139,0 0-1,0-1 1,0 1-1,0 0 1,0 0-1,1-1 0,-1 1 1,0 0-1,0-1 1,1 1-1,-1 0 1,1-1-1,-1 1 1,1 0-1,-1-1 1,1 1-1,-1-1 0,1 1 1,-1-1-1,1 1 1,0-1-1,-1 0 1,1 1-1,0-1 1,-1 1-1,1-1 1,1 0-1,7 2-270,0-1-1,0-1 1,1 0 0,-1 0 0,0-1-1,0 0 1,1 0 0,-1-1-1,0 0 1,-1-1 0,1 0 0,0-1-1,10-5 1,5-3-2645,0-2 0,-2 0 1,28-23-1,-47 34 2610,23-21-1303,-18 4 4533,-13 16 1031,-8 5-2662,11 0-812,-10 2 74,1 1 0,0 0-1,0 1 1,0 0 0,0 1-1,1 1 1,0-1 0,0 2 0,1-1-1,0 1 1,0 0 0,-10 14 0,18-21-517,-1 0 0,1 0 0,0 0 0,0 0 0,0 0 0,0 1 1,0-1-1,0 0 0,0 1 0,0-1 0,1 1 0,-1-1 1,1 1-1,-1-1 0,1 1 0,-1-1 0,1 1 0,0 0 1,0-1-1,-1 1 0,1-1 0,1 1 0,-1 2 0,1-3-17,0 0 1,0 0-1,0 0 0,0 0 0,0 0 0,1 0 0,-1 0 0,0 0 1,0-1-1,1 1 0,-1-1 0,1 1 0,-1-1 0,0 1 0,1-1 1,-1 0-1,1 0 0,-1 0 0,1 0 0,1 0 0,9 0-149,1 0 0,-1-2 0,1 1 0,20-6 0,-19 1 214,-1 1 0,1-2 1,-1 0-1,0 0 0,-1-1 1,0-1-1,0 0 0,12-13 1,-20 18-182,22-18 502,-2-2 1,-1 0 0,0-2 0,-2-1-1,-1 0 1,-2-2 0,16-30-1,-26 36-260,-8 23-145,0 0-1,0 0 0,0-1 0,0 1 0,0 0 0,-1 0 0,1 0 0,0-1 0,0 1 0,0 0 1,0 0-1,0 0 0,0-1 0,0 1 0,0 0 0,0 0 0,0 0 0,-1 0 0,1-1 0,0 1 0,0 0 1,0 0-1,0 0 0,-1 0 0,1 0 0,0-1 0,0 1 0,0 0 0,-1 0 0,1 0 0,0 0 1,0 0-1,0 0 0,-1 0 0,1 0 0,0 0 0,0 0 0,0 0 0,-1 0 0,1 0 0,0 0 1,0 0-1,0 0 0,-1 0 0,-2 1-12,0 1 1,0-1 0,0 1-1,1-1 1,-1 1-1,1 0 1,-1 0 0,1 0-1,-1 1 1,-2 3-1,-18 21 45,1 1-1,-32 57 0,48-75 20,0 1 0,1-1-1,0 1 1,1 1 0,0-1-1,1 1 1,0-1 0,1 1-1,0 0 1,1 0 0,1 0-1,0 13 1,0-23-46,1 0 0,-1 0 0,1 0 0,-1 0 1,1 0-1,0 0 0,0 0 0,0 0 0,0-1 0,0 1 0,0 0 0,1-1 0,-1 1 0,0-1 0,1 1 0,-1-1 0,1 0 0,0 1 0,2 0 1,1 1-9,-1-1-1,1 0 1,0-1 0,0 1 0,0-1 0,0 0 0,9 0 0,0 0-50,0-1 1,0-1-1,-1 0 0,1-1 0,15-4 0,-11 1 23,-1-1 0,1-1 0,-1-1 0,0-1 0,-1 0 1,1-1-1,-2 0 0,0-2 0,24-22 0,-29 21 144,-19 19 82,-19 20-95,24-22-111,1 1 1,-1-1-1,1 1 1,0 0-1,1 0 1,-1 0-1,1 0 0,0 1 1,-2 7-1,4-11 7,0-1-1,0 1 1,0-1-1,0 1 0,0-1 1,0 1-1,0-1 0,0 1 1,1-1-1,-1 1 1,1-1-1,-1 0 0,1 1 1,-1-1-1,1 0 1,0 1-1,0-1 0,0 0 1,0 0-1,0 1 0,0-1 1,0 0-1,0 0 1,0 0-1,0 0 0,0-1 1,1 1-1,-1 0 1,0 0-1,1-1 0,-1 1 1,1-1-1,-1 1 1,0-1-1,1 0 0,-1 1 1,1-1-1,-1 0 0,3 0 1,11 2 35,1-1 1,0-1-1,0-1 0,0 0 1,-1 0-1,1-2 1,0 0-1,-1-1 0,0 0 1,0-1-1,0-1 1,26-15-1,-29 15 62,0-1 0,-1-1 0,1 0 0,-2 0 1,1-1-1,-1-1 0,-1 1 0,1-2 0,-2 1 0,1-1 0,-2-1 0,1 0 1,-2 0-1,0 0 0,6-15 0,-11 24-137,0-1 0,0 1 0,0 0 1,0 0-1,-1-1 0,1 1 0,-1 0 0,0-1 0,0 1 1,0-1-1,0 1 0,-1 0 0,0-1 0,1 1 0,-1 0 1,0 0-1,0-1 0,-1 1 0,-2-5 0,2 6-125,0 0 0,0 1 0,0-1 0,0 1 0,0 0 0,0-1 0,-1 1 0,1 0 0,0 0 0,0 1-1,-1-1 1,1 0 0,-1 1 0,1-1 0,-1 1 0,1 0 0,-1 0 0,1 0 0,-1 0 0,1 0 0,-1 1 0,1-1 0,-1 1 0,1-1 0,0 1 0,-1 0-1,-2 1 1,-3 2 97,1 0 0,0 0 0,0 1 0,0 0-1,1 0 1,-1 0 0,1 1 0,1 0 0,-1 0 0,1 0-1,-6 9 1,3-3 245,0 1-1,0 0 1,1 0-1,1 0 1,-7 21-1,11-27-94,0 0 0,1 0 0,-1 0 0,1 0 0,1 0 0,-1 0 0,1 0 0,1 0 0,-1 0 0,1 0-1,0 0 1,1 0 0,-1 0 0,1-1 0,1 1 0,-1 0 0,6 7 0,-5-9-281,1 0 1,0-1-1,0 1 1,0-1-1,1 0 0,-1 0 1,1-1-1,0 1 0,0-1 1,1 0-1,-1-1 1,1 1-1,-1-1 0,1 0 1,0 0-1,0-1 0,-1 1 1,1-1-1,0-1 1,10 1-1,27 0-5457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32 8104,'-1'-5'-272,"-6"-22"4830,5 27-1588,1 17-2085,3 7-303,1-1 1,1 0-1,1 0 1,1 0-1,1-1 1,10 22-1,-7-18-533,-1 0 1,-1 0-1,-2 1 0,5 34 1,-10-49-51,0 0 1,-1 1-1,-1-1 0,0 0 1,-1 0-1,0 0 0,-1 0 1,0 0-1,-1 0 1,0-1-1,-8 16 0,4-13-83,-1-1 0,-1 0 0,0 0 0,0-1 0,-2 0 0,1-1 0,-1-1 0,-18 13 0,4-5-277,-1-1-1,0-1 0,-1-1 0,-36 13 0,37-19-1448,1-1 0,-50 9 1,-15-8-7299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12300,'0'0'13799,"7"10"-13041,19 33-304,-25-41-430,0 0 1,-1 0-1,1 0 0,-1 0 1,0 0-1,1 0 0,-1 0 1,0 0-1,0 0 0,-1 0 0,1 0 1,0 0-1,-1 0 0,1 0 1,-1 0-1,1 0 0,-1 0 1,0-1-1,0 1 0,-2 3 0,-27 30 260,17-22-154,-22 27 329,20-24-200,0 1 0,1 1 0,-18 29-1,31-46-255,1 0 0,-1 0 0,1 0-1,-1-1 1,1 1 0,-1 0 0,1 1-1,0-1 1,-1 0 0,1 0 0,0 0-1,0 0 1,0 0 0,0 0-1,0 0 1,0 0 0,0 0 0,0 0-1,0 0 1,1 0 0,-1 0 0,0 0-1,1 0 1,-1 0 0,1 0 0,-1 0-1,1 0 1,-1 0 0,1 0-1,0 0 1,-1 0 0,1-1 0,0 1-1,0 0 1,0 0 0,-1-1 0,1 1-1,0-1 1,0 1 0,0-1 0,0 1-1,0-1 1,0 1 0,0-1 0,0 0-1,0 0 1,0 0 0,1 1-1,-1-1 1,0 0 0,1 0 0,29-2-1578,-29 2 1181,-1-1 1,1 1-1,-1-1 0,1 1 0,0-1 0,-1 0 1,0 1-1,1-1 0,-1 0 0,1 0 1,-1 0-1,0 0 0,2-2 0,6-12-5670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20 8872,'0'0'7576,"-11"-5"-6733,5 2-748,4 2-62,-1-1 0,1 1 1,-1 0-1,1-1 0,-1 1 1,1 1-1,-1-1 0,0 0 1,1 0-1,-1 1 0,0 0 1,1 0-1,-1-1 0,0 1 0,0 1 1,1-1-1,-1 0 0,0 1 1,0-1-1,1 1 0,-1 0 1,1 0-1,-1 0 0,1 0 1,-1 1-1,1-1 0,-1 1 1,1-1-1,-2 3 0,-9 9 4,1 0-1,0 1 0,1 0 0,1 1 0,0 0 0,1 1 1,0 0-1,2 0 0,0 1 0,0-1 0,-7 36 1,8-19 53,1 1 0,2-1 1,1 1-1,1 0 1,7 53-1,-3-66-55,1 0 0,1 0-1,1 0 1,0-1 0,2 0-1,0 0 1,2-1 0,0 0 0,1 0-1,18 22 1,-11-18-417,1-1 0,1-2 0,1 0 0,0-1 0,2-1 0,0 0 0,33 17 0,48 18-3782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12620,'-1'1'45,"0"-1"0,-1 1 0,1 0 0,0-1 0,0 1 0,0 0 0,0 0 0,0 0 1,0 0-1,0 0 0,1 0 0,-1 0 0,0 0 0,0 0 0,1 0 0,-1 0 0,1 1 0,-2 1 0,-10 29 459,11-28-375,-11 30 352,2 0 1,1 0-1,2 1 0,2 0 0,1 1 0,2-1 0,3 68 0,-1-100-442,1 0-1,-1 0 0,1 0 0,0 1 0,0-1 1,0 0-1,0 0 0,0 0 0,1-1 0,-1 1 1,1 0-1,0 0 0,-1-1 0,1 1 0,0-1 1,1 0-1,-1 0 0,0 1 0,5 2 0,-3-3 23,1 0 0,-1-1 1,0 1-1,1-1 0,-1 0 0,1 0 0,0 0 0,-1 0 0,1-1 0,0 0 0,-1 0 0,6-1 0,7-1 39,0-1-1,-1-1 0,1-1 0,-1 0 1,0-1-1,18-9 0,1-5-49,-23 13-37,0 0 0,0 1 0,1 1 0,0 0 0,16-5 0,-29 10-14,1 0 0,-1 0 0,0 0 0,1 0 0,-1 0 0,1 0-1,-1 0 1,0 0 0,1 0 0,-1 0 0,1 0 0,-1 1 0,0-1 0,1 0 0,-1 0 0,1 0-1,-1 0 1,0 1 0,1-1 0,-1 0 0,0 0 0,1 1 0,-1-1 0,0 0 0,0 1-1,1-1 1,-1 0 0,0 1 0,0-1 0,1 1 0,-1-1 0,0 0 0,0 1 0,0-1-1,0 1 1,0-1 0,0 0 0,0 1 0,0 25-28,-14 23 64,8-33-50,4-12-64,0 0-1,0 0 0,0 0 0,1 0 1,0 0-1,0 0 0,0 0 0,0 0 0,0 1 1,1-1-1,0 0 0,1 8 0,-1-12 12,1 1 1,-1-1-1,1 0 0,-1 1 0,1-1 0,0 1 1,-1-1-1,1 0 0,-1 0 0,1 1 0,0-1 1,-1 0-1,1 0 0,0 0 0,0 0 0,-1 1 0,1-1 1,0 0-1,-1 0 0,1-1 0,0 1 0,-1 0 1,1 0-1,0 0 0,0 0 0,-1-1 0,1 1 1,0 0-1,-1 0 0,1-1 0,0 0 0,23-11-2935,1-12-1625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160 309 11851,'-13'10'1127,"1"-1"-816,-58 47 1617,62-49-1460,0 1 0,0 0 0,0 0 0,1 1-1,0 0 1,-6 12 0,12-21-443,1 1-1,-1-1 1,1 1-1,0 0 1,-1-1-1,1 1 1,-1-1-1,1 1 1,0 0 0,0-1-1,-1 1 1,1 0-1,0-1 1,0 1-1,0 0 1,0 0-1,0-1 1,0 1-1,0 0 1,0-1-1,0 1 1,0 0-1,0 0 1,1-1 0,-1 1-1,0 0 1,0-1-1,1 1 1,-1 0-1,0-1 1,1 1-1,-1-1 1,1 1-1,-1-1 1,1 1-1,-1-1 1,1 1-1,-1-1 1,1 1 0,-1-1-1,1 1 1,0-1-1,-1 0 1,1 1-1,-1-1 1,1 0-1,0 0 1,0 0-1,-1 1 1,1-1-1,0 0 1,-1 0-1,1 0 1,0 0 0,-1 0-1,1 0 1,0 0-1,0 0 1,-1-1-1,1 1 1,0 0-1,0-1 1,47-12 516,-22-2-468,-1-1-1,-1-1 0,0-2 1,-1 0-1,36-39 0,-38 36-271,-30 72-2224,8-45 2437,-1 1-18,0 0 1,0 1-1,1-1 1,-1 0-1,1 1 1,1-1-1,0 12 1,0-17 6,0 0 1,0 0 0,1 0 0,-1 0 0,1 1-1,-1-1 1,1 0 0,-1 0 0,1 0-1,-1 0 1,1 0 0,0-1 0,0 1 0,0 0-1,-1 0 1,1 0 0,0-1 0,0 1-1,1 0 1,1 0 25,-1 0 0,1 0 1,0 0-1,0 0 0,-1-1 0,1 1 0,0-1 0,0 0 0,0 0 1,-1 0-1,4 0 0,4-2 52,0 0 0,0-1 0,0 0 0,-1 0 0,0-1 0,1 0 0,-1 0 0,-1-1 0,1-1 0,8-6 0,15-13 2,31-31 0,-35 31-12,-1-2-1,-1-1 1,-2 0 0,-1-2-1,-1-1 1,-1-1 0,24-53 0,-38 57 8,-21 41-72,-21 41-35,16-22 51,2 1 0,1 1 0,-18 60 0,28-73 30,0 0 1,2 0-1,1 0 0,1 0 0,0 1 1,2-1-1,4 41 0,-3-56-38,0-1 0,0 1-1,0-1 1,1 0 0,0 1-1,0-1 1,0 0 0,1 0-1,0 0 1,0-1 0,4 6-1,-7-10 82,-5-32 380,-5-6-449,2 0 1,1-1 0,2 0 0,-1-64-1,6 102-16,0 0-1,0 0 0,0 0 0,1 0 1,-1-1-1,0 1 0,0 0 0,1 0 0,-1 0 1,1 0-1,-1 0 0,1 0 0,-1 0 1,1 0-1,0 0 0,-1 0 0,1 0 1,0 0-1,0 1 0,0-1 0,0 0 0,0 0 1,0 1-1,0-1 0,0 1 0,0-1 1,0 1-1,0-1 0,0 1 0,0 0 1,0-1-1,0 1 0,1 0 0,-1 0 0,0 0 1,0 0-1,0 0 0,0 0 0,1 0 1,-1 0-1,0 0 0,2 1 0,9 1-26,-1 1 0,1-1-1,16 8 1,-5-3 74,-7-3-51,0-2-1,1 1 1,0-2 0,-1 0 0,1-1 0,0-1 0,-1-1-1,1 0 1,-1-1 0,0 0 0,26-10 0,-30 8-10,-1 0 0,0-1 0,0 0 0,0-1 0,-1 0 0,0 0 0,0-1 0,-1-1 0,0 1 0,-1-2 0,0 1 1,0-1-1,-1 0 0,0 0 0,-1-1 0,6-12 0,-11 21-18,0 0 1,0 1 0,-1-1-1,1 0 1,0 0-1,0 0 1,-1 0 0,0 0-1,1 0 1,-1-1-1,0 1 1,0 0-1,0 0 1,0 0 0,0 0-1,-1 0 1,1-3-1,-1 5 4,1 0 0,0 0 0,0 0 0,-1-1 0,1 1 0,0 0 0,-1 0 0,1 0 0,0 0 0,-1-1 0,1 1 0,0 0 0,-1 0 0,1 0 0,0 0 0,-1 0 0,1 0 0,0 0 0,-1 0 0,1 0 0,0 0 0,-1 0 0,1 0 0,0 0 0,-1 0 0,1 0 0,0 0 0,0 1 0,-1-1 0,1 0 0,0 0 0,-1 0 0,1 1 0,-20 16-286,3 5 319,1 1 0,2 0 1,0 1-1,1 1 0,1 0 1,1 0-1,2 1 0,0 0 1,2 1-1,1 0 0,1 0 1,2 1-1,0-1 1,2 1-1,2 28 0,-1-55 1,0 0 0,0 1 0,0-1 0,0 0 0,0 0 0,1 1 0,-1-1 0,0 0 0,1 0 0,-1 1 0,1-1 0,-1 0 1,1 0-1,0 0 0,0 0 0,-1 0 0,1 0 0,0 0 0,0 0 0,0 0 0,0 0 0,0 0 0,0-1 0,0 1 0,0 0 0,0-1 0,1 1 0,-1-1 0,0 1 0,0-1 0,1 1 0,-1-1 0,0 0 0,2 1 0,-1-2 18,0 1 0,0 0 1,-1-1-1,1 1 0,0-1 0,0 0 1,-1 0-1,1 1 0,0-1 0,-1 0 1,1 0-1,-1 0 0,1-1 0,-1 1 0,0 0 1,0-1-1,1 1 0,-1 0 0,0-1 1,0 1-1,0-1 0,0 0 0,1-2 1,1-4-20,-1 1 0,0-1 0,0 1-1,0-1 1,-1 0 0,0 1 0,0-1 0,-1 0 0,0 0 0,-1 0 0,1 0 0,-4-13 0,0 7-70,-1 0 0,0 1 0,-1-1 0,-1 1-1,-13-22 1,7 12 9,14 14-77,27 18-125,1 3 261,-1-4-20,0-1 0,0-1 0,0-1 1,53 1-1,-66-6 68,0 0-1,1-1 1,-1 0 0,0-2 0,0 1 0,0-2 0,-1 0-1,1-1 1,-1 0 0,24-14 0,-24 6 91,-19 7-97,-28 9-169,25 1 94,0-1 0,0 1 0,1 0 0,0 1 0,0 0 0,0 0 0,-12 12 0,16-14 25,-1 1 1,1-1-1,0 1 1,0 0-1,0 0 1,0 0-1,1 0 1,0 1-1,0-1 1,0 1 0,0-1-1,1 1 1,-1 0-1,1 0 1,0 5-1,1-9-1,0 0 0,0 0 0,1 1 1,-1-1-1,1 0 0,-1 0 0,1 0 0,-1 1 0,1-1 0,-1 0 0,1 0 0,0 0 1,0 0-1,-1 0 0,1 0 0,0 0 0,0-1 0,0 1 0,0 0 0,0 0 1,0-1-1,1 1 0,-1-1 0,0 1 0,0-1 0,0 1 0,0-1 0,1 0 0,-1 1 1,0-1-1,0 0 0,2 0 0,52 2 151,-39-3-118,19-1 1,64-12 0,-64 8-188,67-3 1,-101 8 141,0 1-1,0 0 1,0 0-1,0 0 1,0 0-1,0 0 1,0 1-1,0-1 1,0 0-1,0 0 1,0 1 0,-1-1-1,1 0 1,0 1-1,0-1 1,0 1-1,0-1 1,-1 1-1,1 0 1,0-1-1,0 1 1,-1 0-1,1-1 1,-1 1-1,1 0 1,0 0-1,-1-1 1,1 1-1,-1 0 1,0 0 0,1 0-1,-1 0 1,0 0-1,0 0 1,1 0-1,-1 0 1,0 1-1,-7 45-89,5-43 97,1-1 1,0 0-1,0 0 0,0 1 0,1-1 0,-1 0 0,1 1 0,0-1 0,0 1 1,0-1-1,0 0 0,1 1 0,-1-1 0,2 4 0,1-5 9,-1-1 0,1 0-1,0 0 1,0 0 0,0 0 0,0 0 0,0-1-1,0 1 1,0-1 0,0 0 0,0 0-1,0 0 1,0 0 0,5-2 0,6 2 30,2-2-305,0 1 0,-1-2-1,1 0 1,0-1 0,-1 0 0,0-1 0,19-9-1,-17 5-2382,1 0-1,30-22 0,-20 7-4973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10314,'32'-4'1313,"13"-4"737,15 7-865,11 1-961,11-1-320,4-3-2402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51 3651,'0'0'5200,"2"-9"-2595,4-22-123,-3 21 194,-3 27-1753,-4 6-492,-1 0 1,-10 31-1,8-33-70,1 1 0,2 0 0,-4 27 0,7-42-306,1 1 0,-1 0 0,2 0 0,-1 0 0,1-1 0,0 1 0,1 0 0,-1-1 0,5 11 0,-4-15-44,-1 0 0,1 0 0,0-1 0,1 1 0,-1 0 0,0-1 0,1 1 0,-1-1-1,1 0 1,0 0 0,0 0 0,0 0 0,0 0 0,0-1 0,0 1 0,0-1 0,1 0-1,-1 0 1,0 0 0,1 0 0,-1-1 0,8 1 0,8-1 38,30 3-4,-48-3-49,0 0-1,0 0 0,-1 1 1,1-1-1,0 0 0,0 1 0,-1-1 1,1 0-1,0 1 0,-1-1 1,1 1-1,-1-1 0,1 1 1,0-1-1,-1 1 0,1-1 1,-1 1-1,1-1 0,-1 1 1,0 0-1,1-1 0,-1 1 1,1 0-1,-1 0 0,0-1 1,0 1-1,0 0 0,1 0 1,-1-1-1,0 1 0,0 0 1,0 0-1,0-1 0,0 1 1,0 0-1,0 0 0,0 0 1,-1-1-1,1 1 0,0 0 1,0 0-1,-1-1 0,1 1 0,0 0 1,-1-1-1,1 1 0,-1 0 1,1-1-1,-1 1 0,0 0 1,-4 5 126,0 0 0,0-1-1,0 1 1,0-1 0,-1 0 0,0-1 0,0 1 0,0-1 0,-1-1 0,1 1 0,-1-1 0,0 0-1,0 0 1,-9 1 0,-1 1 59,1-1 0,-1-1 0,0-1 0,0 0 1,-22-2-1,37 0-317,-1 0 0,1 0 0,0 0 0,-1 0 1,1-1-1,0 0 0,-1 1 0,1-1 1,0 0-1,-4-2 0,5 2-142,0 0 0,-1 0-1,1 0 1,0 0 0,0-1 0,0 1 0,0 0-1,1-1 1,-1 1 0,0 0 0,0-1-1,1 1 1,-1-1 0,1 1 0,0-1-1,-1 1 1,1-1 0,0-1 0,-1-22-5162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11435,'10'0'2322,"-2"0"-1590,0 0 1,0-1-1,0 0 0,0 0 1,9-3-1,-14 3-521,0 0 0,1 0 0,-1-1 0,0 1 1,-1-1-1,1 0 0,0 0 0,0 0 0,-1 0 0,1 0 0,-1 0 0,1-1 0,-1 1 1,0-1-1,0 0 0,0 1 0,-1-1 0,1 0 0,1-3 0,0-2-109,17-52 171,-20 57-272,1 1 1,0-1-1,-1 0 1,1 0-1,-1 0 0,0 0 1,0 0-1,0-1 1,0 1-1,-1 0 1,1 0-1,-1 1 0,0-1 1,0 0-1,0 0 1,0 0-1,-2-4 1,1 6-11,1 0 0,0 0 1,0-1-1,-1 1 0,1 0 1,0 0-1,-1 1 0,1-1 0,-1 0 1,1 0-1,-1 1 0,1-1 1,-1 1-1,0-1 0,1 1 1,-1 0-1,0 0 0,1 0 1,-1-1-1,0 2 0,1-1 1,-1 0-1,0 0 0,1 0 1,-1 1-1,0-1 0,1 1 1,-1-1-1,1 1 0,-1 0 1,1 0-1,-3 1 0,-1 1-11,1 0 0,-1 0-1,1 1 1,-1-1-1,1 1 1,0 0 0,0 0-1,-4 7 1,5-6 14,0-1 1,0 1 0,1 0-1,0 0 1,0 0-1,0 0 1,0 0 0,1 0-1,0 0 1,0 0 0,0 1-1,1-1 1,0 0-1,0 1 1,0-1 0,0 0-1,2 7 1,0-7 4,-1-1 0,1 0-1,0 0 1,0 0 0,0-1 0,1 1 0,-1 0 0,1-1-1,0 0 1,0 1 0,0-1 0,0 0 0,0-1-1,1 1 1,0 0 0,-1-1 0,1 0 0,0 0 0,0 0-1,0 0 1,8 1 0,0 1 54,-1-2 1,1 1-1,-1-1 0,1-1 1,0 0-1,0-1 1,0 0-1,-1-1 0,1 0 1,0-1-1,-1 0 0,17-6 1,-11 2 114,-1-1 0,0-1 0,-1 0 0,0-1 1,0 0-1,-1-2 0,23-19 0,-35 28-157,0 0-1,0 0 0,0 0 1,0 0-1,0 0 1,-1 0-1,1 0 0,0-1 1,-1 1-1,0 0 0,0-1 1,0 0-1,0 1 1,0-1-1,0 1 0,0-1 1,0-4-1,-2 6-13,1 1 1,0 0-1,-1 0 1,1-1-1,-1 1 0,1 0 1,0 0-1,-1 0 1,1 0-1,-1-1 0,1 1 1,-1 0-1,1 0 1,0 0-1,-1 0 0,1 0 1,-1 0-1,1 0 1,-1 0-1,1 0 0,-1 0 1,1 1-1,0-1 1,-1 0-1,1 0 0,-1 0 1,1 0-1,0 1 0,-1-1 1,1 0-1,-1 0 1,1 1-1,-1-1 0,-16 9-68,11-3 57,-1 1 1,1-1-1,-1 1 0,2 0 1,-9 13-1,12-17 8,1-1 1,-1 1-1,1-1 0,-1 1 0,1 0 1,0 0-1,0-1 0,0 1 0,0 0 1,1 0-1,-1 0 0,1 0 1,0 0-1,0 0 0,0 0 0,0 0 1,0 0-1,1 0 0,-1 0 1,1 0-1,0 0 0,1 3 0,-1-5 0,1 1-1,-1-1 0,1 0 0,-1 0 0,1 0 0,-1 0 0,1 0 1,0 0-1,-1 0 0,1 0 0,0-1 0,0 1 0,0 0 0,0-1 1,0 0-1,-1 1 0,1-1 0,0 0 0,0 0 0,0 0 0,0-1 1,0 1-1,0 0 0,0-1 0,3 0 0,0 0-394,0 0-1,1-1 1,-1 0-1,0 0 1,0 0-1,0-1 1,8-5 0,9-14-4244,-4-7-2001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5285,'0'0'224,"80"75"-352,-41-49-833,3-7-736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0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113 133 4933,'0'0'11034,"-6"-3"-10991,3 2-36,0 0 0,0 0 0,-1 0 0,1 0 0,0 1 1,-1 0-1,1-1 0,0 1 0,-1 0 0,1 1 0,0-1 0,-1 1 0,1-1 0,0 1 1,-1 0-1,1 0 0,0 1 0,0-1 0,0 1 0,0-1 0,0 1 0,0 0 1,1 0-1,-1 0 0,1 0 0,-1 1 0,1-1 0,0 1 0,0-1 0,0 1 0,0 0 1,0 0-1,1 0 0,-1 0 0,0 3 0,1-5 2,1 0 1,-1-1-1,1 1 0,-1 0 0,1 0 1,-1 0-1,1-1 0,0 1 0,0 0 1,-1 0-1,1 0 0,0 0 1,0 0-1,0-1 0,0 1 0,0 0 1,0 0-1,0 0 0,0 0 0,0 0 1,0 0-1,1-1 0,-1 1 1,0 0-1,1 0 0,-1 0 0,1-1 1,-1 1-1,0 0 0,1 0 0,0-1 1,-1 1-1,1 0 0,-1-1 0,1 1 1,0-1-1,-1 1 0,1-1 1,0 1-1,0-1 0,0 1 0,-1-1 1,1 0-1,0 1 0,0-1 0,0 0 1,0 0-1,-1 1 0,1-1 1,0 0-1,0 0 0,1 0 0,5 0 111,-1 0 0,0-1-1,1 1 1,-1-1 0,0 0 0,9-3-1,5-4 238,-1-2 0,1 0 0,-1-1 0,-1-1 0,0 0 0,-1-2-1,0 0 1,18-20 0,-6 7 28,33-24 1,-114 142-973,49-84 583,0-1 1,1 1 0,0 0-1,0-1 1,1 1 0,0 0-1,0 0 1,1 0 0,0 0-1,0 0 1,0 0 0,2 7-1,-1-11 14,0 0 1,0 0-1,0 0 0,0 0 0,1 0 0,-1 0 0,1-1 0,0 1 0,0 0 1,0-1-1,0 0 0,0 1 0,0-1 0,1 0 0,-1 0 0,1 0 0,-1 0 1,1-1-1,0 1 0,0-1 0,-1 0 0,1 1 0,0-1 0,0-1 0,1 1 1,-1 0-1,5 0 0,9 0 184,1-1 0,-1-1 0,0 0 0,0-1 0,0-1 0,-1-1-1,1 0 1,-1-1 0,1-1 0,-2 0 0,1-1 0,-1-1 0,0-1 0,27-20 0,-41 29-194,1-1 1,-1 1-1,0-1 0,0 0 0,0 1 0,0-1 1,0 0-1,0 0 0,0 0 0,0 0 0,0 0 0,0 0 1,-1 0-1,1 0 0,0 0 0,-1-1 0,1 1 1,-1 0-1,1 0 0,-1-1 0,1-1 0,-2 2-12,0 1-1,1-1 0,-1 1 0,0-1 1,1 0-1,-1 1 0,0 0 1,0-1-1,0 1 0,1-1 0,-1 1 1,0 0-1,0-1 0,0 1 0,0 0 1,0 0-1,0 0 0,0 0 0,0 0 1,0 0-1,-1 0 0,-62 8-570,50-4 537,0 0 0,1 2 0,0 0 0,-22 12 0,31-16 64,-1 1 0,0 0 0,1 0 0,0 1 0,0-1 0,0 1 0,0 0 0,0 0 0,1 0 0,-1 0 0,1 1 0,0 0 0,1-1 0,-1 1 0,-2 7 0,5-10-9,0 0 0,0-1 0,0 1 0,0 0 0,0-1 0,0 1 0,0 0 0,1-1 0,-1 1 0,1-1 0,-1 1 0,1 0 0,0-1 0,-1 1 0,1-1 0,0 1 0,0-1 0,0 0 0,0 1 0,0-1 0,0 0 0,1 0-1,-1 0 1,0 0 0,1 0 0,-1 0 0,0 0 0,1 0 0,-1 0 0,1-1 0,0 1 0,1 0 0,9 3 30,-1-1-1,1 0 1,18 3-1,-20-5-12,25 5-726,1-2 1,-1-2 0,55-3-1,-22-7-5103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65 189 9513,'-9'0'1105,"-28"0"534,19-4 296,19-4 18,25-10 202,16 1-1405,1 2 0,1 1 0,0 3 0,76-10 0,188-4-197,-291 24-521,719-14-656,-66 3-2815,-611 10 3114,72-6-2846,-108 1-182,-14-3-3245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10570,'0'0'3694,"12"3"-2285,1 0-984,1-1 0,1 0 0,-1-1 0,0-1 0,0 0 0,0-1-1,0 0 1,0-1 0,0-1 0,0 0 0,19-8 0,-9 1-286,-1-2 1,0-1 0,41-31 0,-58 39-124,0 1 1,0-1-1,-1 0 0,1-1 1,-1 1-1,-1-1 0,1 0 1,-1-1-1,0 1 1,0-1-1,-1 1 0,0-1 1,0 0-1,-1 0 0,0-1 1,0 1-1,0 0 0,0-10 1,-2 15-33,0 0-1,0 1 1,0-1 0,0 0 0,-1 0-1,1 0 1,0 1 0,-1-1 0,1 0-1,-1 0 1,0 1 0,0-1-1,0 0 1,1 1 0,-1-1 0,-1 1-1,1-1 1,0 1 0,0 0 0,0-1-1,-1 1 1,1 0 0,-1 0 0,-2-2-1,1 2-57,-1 0-1,0 0 0,1 0 0,-1 0 0,0 0 0,0 1 0,0-1 0,1 1 0,-1 0 0,0 0 0,-5 1 1,-2 1-96,1 0 1,-1 1 0,0 0 0,1 0 0,0 1 0,0 0-1,-17 11 1,13-5 172,1 0-1,1 1 0,0 1 1,0 0-1,1 0 0,1 1 1,0 1-1,1 0 0,0 0 1,1 0-1,1 1 0,0 0 1,1 1-1,1 0 0,-7 32 1,12-45 9,-1 1 0,1 0 0,0-1 0,0 1 0,1 0 0,-1-1 0,1 1 0,0 0 0,-1-1 0,2 1 0,-1-1 0,0 0 0,1 1 0,-1-1 0,1 0 0,0 0 0,0 0 0,1 0 0,-1 0 1,0 0-1,1-1 0,0 1 0,-1-1 0,1 0 0,0 1 0,0-1 0,1-1 0,-1 1 0,0 0 0,0-1 0,1 0 0,-1 0 0,1 0 0,0 0 0,4 0 0,10 3 161,0-2-1,0-1 0,0 0 1,1-1-1,33-5 1,-22 0-15,0-1 1,0-2 0,-1-1 0,0-2 0,0 0-1,33-20 1,-25 10-114,0-2 0,-1-1 0,60-54 1,-87 69-68,37-38 124,-43 44-129,-1 0 1,1-1 0,-1 1-1,0 0 1,0-1 0,0 0-1,-1 1 1,1-1 0,-1 0 0,0 0-1,0 0 1,0 0 0,0-4-1,-2 7-14,-1 1-1,1 0 1,0 0-1,0 0 0,0-1 1,0 1-1,0 0 1,0 1-1,0-1 1,0 0-1,0 0 0,0 0 1,0 0-1,0 1 1,0-1-1,0 1 0,0-1 1,-2 1-1,-8 9 29,0 0 1,1 0-1,-1 1 0,2 0 0,0 0 0,0 1 1,1 1-1,1-1 0,-9 19 0,13-24 50,0-1 0,1 1 0,0 0 0,0 0-1,0 0 1,-1 10 0,3-16-14,0 1 0,0-1 0,0 1 0,0-1 0,0 0 0,0 1 0,0-1 0,1 1-1,-1-1 1,0 1 0,1-1 0,-1 0 0,1 1 0,0-1 0,-1 0 0,1 1 0,0-1 0,0 0 0,0 0 0,0 0 0,0 0 0,0 0 0,0 0 0,0 0 0,0 0-1,0 0 1,0 0 0,1 0 0,-1-1 0,0 1 0,1-1 0,-1 1 0,1-1 0,-1 1 0,3-1 0,10 2 167,-1-1 1,1 0 0,0-1-1,0-1 1,-1 0-1,1-1 1,21-6-1,6-4-53,44-20 1,33-11-437,-118 43 256,1 0 1,-1-1-1,1 1 1,0 0-1,-1 0 0,1-1 1,-1 1-1,1 0 1,0 0-1,-1 0 0,1 0 1,0 0-1,-1 0 1,1 0-1,0 0 1,-1 0-1,1 0 0,-1 1 1,1-1-1,0 0 1,-1 0-1,1 1 0,-1-1 1,1 0-1,0 0 1,-1 1-1,1-1 1,-1 1-1,1-1 0,0 1 1,-4 20-408,-28 34 604,24-44-214,6-10 67,-18 38 50,19-38-38,-1 0 0,1 0 0,-1-1 1,1 1-1,-1 0 0,1 0 0,0 0 0,-1 0 0,1 0 1,0 0-1,0 0 0,0 0 0,-1-1 0,1 1 0,0 0 1,0 0-1,0 0 0,1 0 0,-1 0 0,0 0 0,0 0 0,1 0 1,-1 0-1,0 0 0,1 0 0,-1 0 0,1-1 0,-1 1 1,1 0-1,-1 0 0,1 0 0,-1-1 0,1 1 0,0 0 0,0-1 1,-1 1-1,1-1 0,1 2 0,6-1 119,-1 0 0,1-1 0,-1 1-1,1-1 1,0-1 0,-1 1 0,0-1 0,1-1-1,-1 0 1,9-2 0,73-35 147,-74 31-316,1 0 0,0 1 0,0 1 1,0 0-1,1 2 0,18-4 1,-34 8 3,0 0 0,0 0 0,0 1 0,-1-1 0,1 0 1,0 1-1,0-1 0,0 1 0,-1-1 0,1 1 0,0-1 1,-1 1-1,1 0 0,0-1 0,-1 1 0,1 0 1,-1-1-1,1 1 0,-1 0 0,1 0 0,-1-1 0,0 1 1,1 0-1,-1 0 0,0 0 0,1 0 0,-1 0 0,0 0 1,0-1-1,0 1 0,0 0 0,0 0 0,0 0 0,0 0 1,0 0-1,-1 0 0,1 0 0,0-1 0,0 1 1,-1 1-1,-7 40 76,8-41-55,-1-1 33,-6 43-627,11-26-1336,-3-17 1800,0 0 1,0 0-1,-1 0 0,1 0 1,0 0-1,0 0 1,0 0-1,0 0 0,-1 0 1,1-1-1,0 1 1,0 0-1,0 0 0,-1-1 1,1 1-1,0 0 1,0-1-1,-1 1 0,1-1 1,0 1-1,-1-1 1,1 1-1,-1-1 0,2-1 1,14-17-3469,1-6-2412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10025,'0'0'18450,"30"-50"-17105,1 49-512,4 1-481,5 0-256,-2 3-32,1 3-416,-7-1-2467,2-5-5508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5093,'0'0'2979,"16"50"-2018,9-39-97,1 0-191,4-4-96,3 2-289,1-3-160,-8 1-641,-7-2-1761,1 1-2050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225 554 3523,'0'0'7517,"-2"-8"-4843,0 2-2307,1 0 0,0-1 1,0 1-1,0 0 0,1-1 0,0 1 0,0-1 0,1 1 0,-1-1 0,2 1 0,-1 0 0,1 0 1,-1-1-1,2 1 0,-1 0 0,7-10 0,-7 11-239,1 1 0,0-1 0,-1 0 0,0 1 0,0-1 1,0 0-1,-1 0 0,0 0 0,0-1 0,0 1 0,-1 0 0,1-10 0,-1 14-97,-1-1 0,1 1 0,0 0 0,-1 0 0,1 0 0,-1 0 0,1-1 0,-1 1 0,0 0 0,1 0 0,-1 0 0,0 0 0,0 0 0,0 1 0,0-1 0,1 0 0,-1 0 0,0 0 0,0 1 0,-1-1-1,-1 0 1,0 0-27,0 0 0,0 0 0,-1 1-1,1-1 1,0 1 0,-1 0 0,1 0-1,0 0 1,-1 1 0,1-1 0,-6 2-1,-2 2-16,1 0-1,0 0 0,0 1 0,1 0 0,-1 1 0,1 0 0,0 0 0,0 1 0,1 0 0,-12 14 0,11-11 55,0 0 1,1 0-1,0 0 0,1 1 1,0 1-1,1-1 1,0 1-1,-7 20 0,11-26 33,1-1 0,0 0 0,0 0 0,0 1 0,0-1 0,1 0 0,0 1 0,0-1 0,1 0 0,-1 1 0,1-1 0,3 10 0,-3-12-32,1 0 1,0 0 0,0 0-1,0-1 1,0 1 0,0-1-1,0 0 1,1 1 0,-1-1-1,1 0 1,0 0 0,-1-1 0,1 1-1,0 0 1,0-1 0,0 0-1,0 0 1,0 0 0,1 0-1,-1 0 1,6 0 0,9 2 113,0-1 0,0 0 1,0-2-1,0 0 0,0-1 0,26-5 0,-35 5-342,0-2 0,-1 1-1,1-1 1,-1-1 0,1 0-1,10-6 1,-14 7-293,-1-1 1,1 1-1,-1-1 0,0 0 0,0 0 0,0 0 1,0-1-1,-1 1 0,0-1 0,6-10 1,6-26-6179</inkml:trace>
  <inkml:trace contextRef="#ctx0" brushRef="#br0" timeOffset="1">16 1 14253,'0'0'5510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10570,'0'0'6155,"-1"8"-5477,-4 15-423,-2-1 0,0-1 1,-1 1-1,-1-1 0,-17 28 0,-73 105 13,34-55 10,59-90-333,4-7-17,1 0 1,-1 0-1,1 0 0,0 0 0,0 0 1,0 0-1,0 0 0,0 0 0,1 1 0,-1-1 1,1 0-1,-1 5 0,27-16-3921,-15-1 2440,1 0-1,-1-1 1,-1 0-1,15-21 1,14-23-4955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7944,'0'0'5642,"-6"12"-5241,-11 21-102,2 0 1,2 1-1,1 1 1,1 0 0,2 1-1,2 0 1,-4 47 0,10-64-116,0 37 67,1-53-239,0-1 1,0 0 0,0 1-1,1-1 1,-1 1-1,1-1 1,0 0 0,-1 1-1,1-1 1,0 0-1,0 0 1,1 0 0,-1 0-1,0 0 1,1 0-1,-1 0 1,3 2-1,-4-4-1,0 0 0,0 1-1,0-1 1,1 0-1,-1 0 1,0 0 0,0 0-1,0 0 1,0 0-1,0 0 1,0 1 0,1-1-1,-1 0 1,0 0 0,0 0-1,0 0 1,0 0-1,1 0 1,-1 0 0,0 0-1,0 0 1,0 0-1,0 0 1,1 0 0,-1 0-1,0 0 1,0 0-1,0 0 1,0 0 0,1 0-1,-1 0 1,0 0-1,0 0 1,0 0 0,0-1-1,1 1 1,-1 0-1,0 0 1,0 0 0,0 0-1,0 0 1,0 0-1,0 0 1,1-1 0,-1 1-1,0 0 1,0 0-1,0 0 1,0 0 0,0 0-1,0-1 1,0 1-1,0 0 1,0 0 0,0 0-1,0-1 1,0 1-1,-1-17 233,-9-16-177,-7-2-87,13 24 9,-1 1-1,-1-1 1,0 1-1,0 0 0,-14-15 1,28 30 33,0 1 0,0-1 0,1 0 0,0 0 0,0-1 0,0 0 0,0-1 0,0 0 0,1-1 0,-1 0 0,1 0 0,-1-1 0,1 0 0,0 0 0,0-1 0,0-1 0,-1 0 0,14-2 0,-6 0 32,1 0 1,-1-1 0,1-1-1,-1-1 1,-1 0-1,1-1 1,-1-1-1,0 0 1,26-19-1,35-47 577,-77 74-632,0 0 0,0 1-1,0-1 1,0 0 0,0 0 0,0 0-1,0 0 1,0 0 0,0 0 0,0 0-1,0 0 1,0 0 0,0 0 0,0 1-1,0-1 1,0 0 0,0 0 0,0 0-1,0 0 1,0 0 0,1 0 0,-1 0-1,0 0 1,0 0 0,0 0 0,0 0-1,0 0 1,0 0 0,0 0 0,0 0-1,0 0 1,0 0 0,0 0 0,1 0-1,-1 0 1,0 0 0,0 0 0,0 0-1,0 0 1,0 0 0,0 0 0,0 0-1,0 0 1,0 0 0,0 0 0,1 0-1,-1 0 1,0 0 0,0 0 0,0 0-1,0 0 1,0 0 0,0 0 0,0 0-1,0 0 1,0 0 0,0 0 0,0 0-1,0 0 1,0 0 0,1 0 0,-1-1-1,0 1 1,0 0 0,-3 12-79,-7 12 84,3-11 5,0 1 0,1 0 1,1 1-1,1-1 0,0 1 1,0 0-1,2 0 0,-1 17 1,2-31-3,1 0 0,1 0 1,-1 0-1,0 0 1,0-1-1,0 1 1,0 0-1,1 0 1,-1 0-1,0-1 0,0 1 1,1 0-1,-1 0 1,1-1-1,-1 1 1,1 0-1,-1-1 1,1 1-1,-1 0 0,1-1 1,0 1-1,-1-1 1,1 1-1,0-1 1,0 1-1,-1-1 1,2 1-1,29 1 377,-23-3-254,1-1 1,-1 0 0,1-1 0,14-6-1,10-11-111,19-10-479,-19 21-4306,-32 9 4009,4 3-4030,-5 5 714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9961,'-10'3'1025,"-4"1"-624,0 2-1,0 0 1,1 0-1,0 1 0,0 0 1,-15 13-1,22-16-285,1 0 0,-1 0 0,1 1 0,0 0 1,0 0-1,1 0 0,0 0 0,0 1 0,0 0 0,0 0 0,1 0 0,0 0 0,0 1 0,1-1 0,-1 1 0,1-1 0,-1 12 0,3-17-108,0 0 0,0 0 0,1 1-1,-1-1 1,0 0 0,1 1-1,-1-1 1,1 0 0,-1 0 0,1 0-1,-1 0 1,1 0 0,0 1 0,0-1-1,-1 0 1,1 0 0,0-1 0,0 1-1,0 0 1,0 0 0,0 0-1,0-1 1,1 1 0,-1 0 0,0-1-1,0 1 1,0-1 0,1 0 0,-1 1-1,0-1 1,0 0 0,1 0-1,-1 1 1,2-1 0,57 1-142,-42-2-78,191-6-1458,-209 7 1690,1 0 0,-1 0-1,1 0 1,-1 0 0,1 0 0,-1 0-1,1 0 1,-1 0 0,1 0 0,-1 0-1,0 0 1,1 0 0,-1 0-1,1 0 1,-1 1 0,1-1 0,-1 0-1,1 0 1,-1 0 0,1 1-1,-1-1 1,0 0 0,1 1 0,-1-1-1,0 0 1,1 1 0,-1-1-1,0 0 1,1 1 0,-1-1 0,1 1-1,-9 13 1222,-22 11 664,11-15-848,0-1 0,-1-1 1,0-1-1,-29 7 1,31-10-911,0-2 1,-36 2 0,54-4-270,0 0 0,-1 1 0,1-1 0,-1 0 0,1 0 0,-1 0 0,1 0 0,-1 0 0,1 0-1,-1 0 1,1-1 0,0 1 0,-1 0 0,1 0 0,-1 0 0,1 0 0,-1-1 0,1 1 0,0 0 0,-1 0 0,1-1-1,0 1 1,-1 0 0,1 0 0,0-1 0,-1 1 0,1 0 0,0-1 0,0 1 0,-1-1 0,1 1 0,0 0 0,0-1-1,0 1 1,-1-1 0,1 1 0,0-1 0,0 1 0,0 0 0,0-1 0,0 1 0,0-1 0,0 1 0,0-1 0,0 1-1,0-1 1,0 1 0,0-1 0,1 1 0,-1-1 0,0 1 64,0-17-6769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9673,'0'0'2002,"3"-9"101,-2 5-1947,1 0-1,0 0 0,0 1 0,0-1 0,1 0 1,-1 1-1,1-1 0,0 1 0,0 0 0,0 0 1,0 0-1,1 0 0,-1 1 0,1-1 0,-1 1 0,1 0 1,0 0-1,0 0 0,0 1 0,0-1 0,0 1 1,1 0-1,-1 0 0,0 1 0,1-1 0,-1 1 1,5 0-1,2-1-74,1 0-1,-1 1 1,0 1 0,0 0 0,1 0-1,-1 1 1,19 6 0,-27-7-73,-1 0 1,0 0-1,1 0 1,-1 1-1,0-1 1,0 1-1,0 0 0,0-1 1,0 1-1,0 0 1,0 0-1,-1 1 1,1-1-1,-1 0 1,2 4-1,-1-2-9,-1 0 0,0 0 0,0 0 0,-1 0 0,1 0 0,-1 0 0,0 0 0,0 0 0,0 0 0,0 0 0,-1 0 0,-2 8 1,0-2 44,0-1 1,-1 0 0,0 0 0,0 0 0,-1 0 0,0-1 0,0 0 0,-8 9-1,-59 59 1059,6-7 722,56-49-1532,10-19-286,0-1 1,0 1 0,0-1 0,0 0 0,0 1 0,0-1 0,0 1 0,1-1 0,-1 1 0,0-1 0,0 0 0,0 1 0,1-1-1,-1 0 1,0 1 0,0-1 0,1 0 0,-1 1 0,0-1 0,1 0 0,-1 1 0,0-1 0,1 0 0,-1 0 0,1 0 0,-1 1-1,1-1 1,39 2 344,-25-2-215,19-1-85,1-1-1,58-12 1,-26-4-2604,-65 17 2070,1 1-1,-1-1 1,1 0-1,-1 0 0,0 0 1,0-1-1,1 1 1,-1 0-1,0-1 0,0 1 1,0-1-1,0 0 1,-1 0-1,4-3 1,-2-11-5999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8264,'0'0'7046,"60"5"-7110,-8 4-864,8-1-258,0 0-1184,-3-6-1986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 9833,'0'0'1335,"-10"1"197,-2 0-1335,1 1-1,0 1 1,0 0-1,0 0 1,0 1-1,0 0 1,1 1-1,0 0 1,-12 8-1,17-10-87,0 0 0,1 1 0,-1-1-1,1 1 1,-1 0 0,1 0 0,0 1 0,1-1 0,-1 1-1,1 0 1,0 0 0,0 0 0,0 0 0,1 0 0,0 1-1,0-1 1,0 1 0,1-1 0,0 1 0,0 0 0,0-1-1,0 9 1,1-14-98,0 1 1,1 0-1,-1 0 0,0 0 0,0 0 0,0 0 0,1 0 0,-1-1 1,0 1-1,1 0 0,-1 0 0,1-1 0,-1 1 0,1 0 1,-1 0-1,1-1 0,0 1 0,-1-1 0,1 1 0,0 0 0,0-1 1,-1 1-1,1-1 0,0 0 0,0 1 0,1 0 0,30 1 156,-24-3-117,0-1 0,0 0 0,0 0 1,0 0-1,12-6 0,2-7-45,-1 0 1,0-1-1,-1-1 1,-1-1-1,21-25 1,25-23-1123,-57 64 470,-9 14-309,-9 18-286,5-18 1242,-25 58 19,28-64-15,0-1 0,1 1 0,-1 0 0,1 0 0,1 0 0,-1 0 1,1 0-1,0 0 0,1 1 0,0 6 0,0-12-16,-1 1 0,1-1 0,-1 0 0,1 0 0,0 1 0,0-1 1,-1 0-1,1 0 0,0 0 0,0 0 0,0 0 0,0 0 0,0 0 0,0 0 0,0 0 0,1-1 0,-1 1 0,0 0 0,0-1 1,1 1-1,-1-1 0,0 1 0,1-1 0,-1 0 0,0 1 0,1-1 0,-1 0 0,0 0 0,1 0 0,-1 0 0,3-1 0,1 1-484,0 0-1,-1-1 0,1 0 0,0 0 1,-1-1-1,1 1 0,-1-1 0,8-4 0,22-20-4910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7976,'0'0'3678,"-11"6"-1511,-1 2-1869,1 0 0,0 1-1,0 1 1,1 0 0,0 0-1,1 0 1,0 2 0,0-1 0,1 1-1,1 0 1,0 0 0,-5 15-1,-11 42 774,21-63-1012,1-1 0,0 1 0,0-1 0,1 1 0,0-1 0,0 1 0,0-1-1,0 1 1,1-1 0,3 11 0,-3-15-51,0 1-1,0 0 1,1-1 0,-1 1-1,1-1 1,-1 1-1,1-1 1,0 0-1,-1 0 1,1 0-1,0 0 1,0 0-1,0 0 1,0 0 0,0-1-1,0 1 1,0 0-1,0-1 1,0 0-1,0 0 1,0 1-1,0-1 1,0 0-1,0-1 1,2 1-1,56-9 38,-11-12-393,-41 17 289,0 0 1,1 0-1,-1 1 0,1 0 1,-1 0-1,1 1 0,14-2 1,-23 4 76,1 1 0,-1-1 0,0 0 1,1 0-1,-1 1 0,0-1 0,1 0 0,-1 0 1,0 1-1,0-1 0,1 0 0,-1 1 0,0-1 1,0 1-1,1-1 0,-1 0 0,0 1 0,0-1 1,0 0-1,0 1 0,0-1 0,0 1 0,0-1 1,0 1-1,0-1 0,0 0 0,0 1 0,0-1 1,0 1-1,0-1 0,0 0 0,0 1 0,0-1 1,-1 1-1,1-1 0,0 0 0,0 1 0,-1 0 1,-6 20 295,6-19-228,-6 15 58,-11 28 2,18-42-153,-1-1-1,0 1 1,1-1 0,-1 1 0,1-1 0,0 1-1,0-1 1,0 1 0,0-1 0,0 1 0,0-1-1,1 1 1,-1-1 0,2 5 0,-1-6-6,0-1 0,-1 1 0,1-1 0,0 1 0,0-1 0,0 1 0,-1-1 0,1 0 0,0 1 0,0-1 0,0 0 0,0 1 0,0-1 1,-1 0-1,1 0 0,0 0 0,0 0 0,0 0 0,0 0 0,0 0 0,0 0 0,0 0 0,0-1 0,-1 1 0,1 0 0,0-1 0,0 1 0,1-1 0,24-10-97,11-15-1620,-1-2 0,-1-1 1,-1-2-1,52-62 0,-27 29 257,20-15 2674,-79 89 1916,-6 10-2545,-10 9-24,10-18-184,0-1 0,1 1 1,0 0-1,0 0 0,1 0 1,1 1-1,0-1 0,0 1 1,-1 17-1,4-28-349,0 1 0,0-1 0,1 1 1,-1-1-1,0 0 0,1 1 0,-1-1 0,1 0 1,0 1-1,-1-1 0,1 0 0,0 0 0,-1 1 0,1-1 1,0 0-1,0 0 0,0 0 0,0 0 0,0 0 0,1 0 1,-1-1-1,0 1 0,0 0 0,0-1 0,1 1 1,-1 0-1,0-1 0,1 1 0,-1-1 0,0 0 0,1 0 1,2 1-1,55 0-11,-42-2-55,9-1-704,0-1 0,0-2 0,-1-1 1,29-10-1,-29 8 118,-1 1 1,1 2 0,0 0-1,41-2 1,-64 7 654,-1 0 0,0 0 0,1 1 1,-1-1-1,0 0 0,0 1 0,1-1 1,-1 1-1,0 0 0,0-1 0,0 1 1,0 0-1,1 0 0,-1 0 0,0 0 0,0 0 1,-1 0-1,1 0 0,0 0 0,0 0 1,0 0-1,-1 0 0,1 0 0,-1 1 1,1-1-1,-1 0 0,1 0 0,-1 1 0,0-1 1,1 2-1,5 54 586,-1-16 122,-4-36-635,1 0 0,0 0 0,0 0 0,0 0-1,1 0 1,0-1 0,0 1 0,0-1 0,0 1 0,1-1 0,-1 0 0,1-1 0,0 1 0,0-1 0,1 1 0,5 3-1,4-1-142,-1 0 0,1-1-1,0 0 1,21 4 0,-23-7-212,-1 1 0,0 0 1,0 1-1,0 0 0,-1 0 1,1 1-1,-1 1 1,17 11-1,-23-13 375,-1 0 0,1 1 0,-1 0 0,0 0 1,0 0-1,0 0 0,0 0 0,-1 0 0,0 1 0,0-1 0,-1 1 1,0-1-1,1 1 0,-2 0 0,1 0 0,-1-1 0,0 1 0,0 0 0,0 0 1,-1-1-1,0 1 0,0 0 0,-4 8 0,0 4 300,-1-1-1,0 0 1,-1-1-1,-1 1 1,-1-2 0,-14 21-1,13-22-56,-1 0-1,-1-1 0,-20 18 1,29-27-316,-1-1 0,0 0 1,1 0-1,-1-1 0,0 1 0,-1-1 1,1 0-1,0 0 0,0 0 0,-1-1 1,0 1-1,1-1 0,-1 0 0,1 0 1,-1-1-1,0 0 0,0 1 1,-6-2-1,9 0-8,0 1 0,1-1 1,-1 0-1,0 0 0,1 0 0,-1 0 1,1 0-1,-1 0 0,1 0 0,0-1 1,-1 1-1,1 0 0,0-1 0,0 1 1,0-1-1,0 1 0,0-1 0,0 0 1,1 1-1,-1-1 0,0 0 0,1 0 1,-1 1-1,1-1 0,0-3 0,-3-54 292,3 47-357,-1-15-94,2-1 1,1 1 0,2 0-1,0 0 1,14-45 0,-15 62 159,1 1 0,0 0 1,0 0-1,1 0 0,0 1 0,0 0 1,1 0-1,0 0 0,1 1 1,0 0-1,0 0 0,0 0 1,1 1-1,0 0 0,0 1 0,0 0 1,1 0-1,0 0 0,15-4 1,70-18-2355,-39 13-2262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10122,'6'-4'474,"-1"-1"0,1 1 0,0 0 0,0 0 0,0 1 0,1 0 0,-1 0 0,1 0 0,-1 1 0,1 0 0,0 0 0,0 1 0,0 0 0,0 0 0,12 0 0,-16 1-428,1 0 1,-1 0-1,1 1 1,-1-1-1,1 1 1,-1 0-1,0 0 0,1 0 1,-1 0-1,0 0 1,0 1-1,0-1 1,0 1-1,0 0 1,0 0-1,0 0 1,0 1-1,-1-1 1,1 1-1,-1-1 1,0 1-1,0 0 1,0 0-1,0 0 1,0 0-1,-1 0 1,1 0-1,-1 0 1,0 0-1,0 1 1,0-1-1,1 6 1,-1 7-25,-1-1 1,0 1 0,-1-1 0,-3 20 0,-2 29 450,6-63-408,1 0 1,-1-1-1,0 1 1,1 0-1,-1-1 1,1 1-1,-1 0 1,1-1-1,-1 1 1,1-1-1,-1 1 1,1 0-1,0-1 1,-1 0 0,1 1-1,0-1 1,-1 1-1,1-1 1,0 0-1,0 1 1,-1-1-1,1 0 1,0 0-1,0 0 1,0 0-1,-1 0 1,1 0-1,0 0 1,0 0-1,0 0 1,0 0-1,-1 0 1,3-1-1,30-4 1135,-19 0-1077,-1-1 0,0 0-1,-1-1 1,0-1 0,0 0 0,0 0 0,-1-1-1,0-1 1,10-11 0,-14 13-61,1 0 1,-1-1-1,-1 0 1,0 0-1,0-1 0,-1 1 1,0-1-1,0 0 1,-1-1-1,-1 1 0,0-1 1,3-16-1,-6 26-119,0 0 0,0-1 1,0 1-1,0 0 0,0 0 0,0-1 0,0 1 0,0 0 0,-1-1 0,1 1 0,0 0 0,-1 0 1,1 0-1,-1 0 0,1-1 0,-1 1 0,0 0 0,1 0 0,-1 0 0,0 0 0,0 0 1,0 0-1,0 1 0,0-1 0,0 0 0,0 0 0,0 1 0,0-1 0,0 0 0,0 1 0,0-1 1,-1 1-1,1 0 0,0-1 0,0 1 0,-1 0 0,1 0 0,0 0 0,0 0 0,-1 0 0,1 0 1,0 0-1,-2 0 0,0 0-306,0 1 0,0-1 0,1 1 0,-1-1 0,0 1 0,0 0 0,1 0 0,-1 0 0,1 0 0,-1 0 0,1 1 0,-1-1 0,1 1-1,0 0 1,0 0 0,0 0 0,0 0 0,0 0 0,-2 2 0,3-1-292,0 0 0,0 0-1,0 0 1,0 0 0,0 1 0,1-1-1,-1 0 1,1 0 0,0 0-1,0 1 1,1 4 0,4 15-6402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10666,'0'0'15129,"8"0"-13928,0-1-1114,-1 0-1,0 0 1,0-1-1,0 0 1,0 0-1,0-1 1,-1 1 0,1-1-1,-1-1 1,0 1-1,1-1 1,-2-1-1,1 1 1,0-1-1,-1 0 1,0 0-1,0 0 1,7-11-1,-7 9-66,-3 4-18,1 0 0,0-1 0,-1 0 0,0 1 0,0-1 0,0 0 0,0 0 0,1-6 0,-18 17-942,2 7 667,0 1 0,1 1 1,1 0-1,1 0 0,-15 30 0,19-34 245,1-3 23,3-6 0,0 0 0,-1 0 0,1 0 0,1 1 0,-1-1 0,1 1 0,-1 0 0,1-1 0,0 1-1,0 0 1,0 0 0,1 0 0,0-1 0,-1 1 0,2 6 0,-1-9 3,1-1 0,0 1 0,0-1 0,-1 1 0,1-1 0,0 1 0,0-1 0,0 0 0,-1 1-1,1-1 1,0 0 0,0 0 0,0 0 0,0 1 0,0-1 0,0 0 0,0 0 0,-1 0 0,1-1 0,0 1 0,0 0 0,0 0 0,0 0-1,0-1 1,0 1 0,1-1 0,22-10-70,2-11 2,-23 19 142,0 0 1,1 0 0,-1 0-1,0 0 1,1 0 0,0 1 0,-1 0-1,1 0 1,0 0 0,0 0 0,0 1-1,0-1 1,1 1 0,-1 0-1,0 0 1,1 0 0,7 1 0,2 0-118,0 0-1,0-1 1,0 0 0,0-1 0,-1-1 0,15-4 0,-21 4-463,0-1 1,0 1-1,0-1 1,-1 0-1,0 0 1,0-1-1,0 0 1,0 0-1,-1-1 1,1 1-1,-1-1 1,8-13-1,6-15-5294,-2-6-2943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25 11531,'0'0'8867,"-11"-5"-8723,-36-14-117,45 19-27,-1 0 1,1 0 0,0 0-1,0 1 1,-1-1 0,1 1-1,0-1 1,0 1-1,-1 0 1,1 0 0,0 0-1,0 0 1,0 0 0,0 0-1,1 1 1,-1-1-1,0 0 1,0 1 0,1 0-1,-1-1 1,1 1 0,-1 0-1,1 0 1,0 0 0,0 0-1,0 0 1,0 0-1,0 0 1,0 0 0,0 0-1,1 1 1,-1-1 0,1 4-1,0-5 1,0 0 1,1 0-1,-1-1 0,1 1 1,-1 0-1,1 0 0,-1 0 0,1 0 1,0-1-1,-1 1 0,1 0 1,0-1-1,0 1 0,-1 0 0,1-1 1,0 1-1,0-1 0,0 1 1,0-1-1,0 0 0,0 1 0,0-1 1,0 0-1,0 1 0,0-1 1,0 0-1,0 0 0,0 0 0,0 0 1,0 0-1,0 0 0,0 0 1,1-1-1,46-1 161,-45 2-154,22-3 10,1-2 0,30-9 0,-36 8-107,1 1 0,0 0 1,0 2-1,24-1 0,-44 4 85,-1 0-1,1 0 1,0 0 0,-1 0 0,1 0-1,-1 0 1,1 0 0,0 0 0,-1 0-1,1 0 1,-1 1 0,1-1 0,-1 0-1,1 0 1,0 1 0,-1-1 0,1 0-1,-1 1 1,0-1 0,1 1-1,-1-1 1,1 1 0,-1-1 0,0 1-1,1-1 1,-1 1 0,0-1 0,1 1-1,-1-1 1,0 1 0,1 0 0,-4 24-22,-16 19 332,16-40-268,1-1 1,1 1-1,-1 0 0,0 0 1,1 0-1,0 0 0,0 0 1,0 0-1,0 0 1,0 6-1,1-10-12,1 1 1,-1-1-1,0 1 1,1-1-1,-1 1 1,1-1-1,-1 0 1,1 1-1,-1-1 1,1 0-1,-1 1 1,1-1 0,-1 0-1,1 1 1,-1-1-1,1 0 1,-1 0-1,1 0 1,-1 0-1,1 0 1,0 0-1,-1 1 1,1-1-1,-1 0 1,1-1-1,0 1 1,-1 0-1,1 0 1,-1 0-1,2 0 1,23-5 859,-1-5-734,1-1-1,-1-1 0,39-28 1,-32 20-476,43-21-1,-74 41 318,1-1 0,-1 1 0,1 0-1,-1-1 1,1 1 0,0-1-1,-1 1 1,1 0 0,-1-1 0,1 1-1,0 0 1,-1 0 0,1 0-1,0-1 1,-1 1 0,1 0 0,0 0-1,0 0 1,-1 0 0,1 0-1,0 0 1,-1 0 0,1 1 0,0-1-1,-1 0 1,1 0 0,0 0-1,-1 1 1,1-1 0,0 0 0,-1 1-1,1-1 1,-1 1 0,1-1-1,-1 0 1,1 1 0,-1-1 0,1 1-1,-1-1 1,1 1 0,-1 0-1,0-1 1,1 1 0,-1-1 0,0 1-1,1 0 1,-1-1 0,0 1-1,0 0 1,0-1 0,0 1 0,0 0-1,1 1 1,-8 48-237,2-20-2348,5-22-2154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10602,'0'0'8152,"16"3"-6540,-7-1-1500,-1 0-1,0 0 1,1-1 0,-1-1 0,1 1-1,0-1 1,-1-1 0,1 1 0,-1-2-1,1 1 1,-1-1 0,0 0 0,0-1-1,15-6 1,54-32 22,-3-4-1,-1-2 1,-3-4-1,80-74 0,-121 93-371,-27 27 35,-18 20 31,-9 11 100,1 2 1,-39 60 0,52-71 66,1 0-1,1 1 1,1 0 0,0 1-1,1 0 1,-8 38 0,14-53-136,0 0 0,1 0 1,-1 0-1,1 0 0,0 0 0,0 0 1,0-1-1,1 1 0,-1 0 1,1 0-1,0 0 0,0 0 0,1-1 1,1 6-1,-1-7-226,0 0 0,0-1 0,0 1 0,0 0 0,0-1-1,0 1 1,0-1 0,0 0 0,1 1 0,-1-1 0,0 0 0,1-1 0,-1 1 0,1 0-1,-1-1 1,1 1 0,-1-1 0,1 0 0,-1 0 0,1 0 0,0 0 0,3-1 0,39-2-10283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 13036,'-14'0'2307,"-3"-1"-1856,0 2 1,1 0-1,-1 1 1,1 1 0,0 0-1,0 1 1,0 1 0,0 0-1,-28 15 1,27-10-12,1 1 1,0 0-1,1 1 0,-25 25 1,35-32-371,0 1 0,0 0-1,1 0 1,-1 0 0,1 1 0,1 0 0,-1-1 0,1 1 0,0 0 0,1 1 0,0-1 0,0 0 0,0 1-1,1-1 1,0 9 0,1-13-61,0 0 0,0-1 0,0 1 0,1 0 0,-1 0 0,1 0 0,0-1 0,0 1 1,0-1-1,0 1 0,0 0 0,1-1 0,-1 0 0,1 1 0,-1-1 0,1 0 0,0 0 0,0 0 0,4 4 0,-1-3 41,0-1 1,-1 1 0,1 0-1,0-1 1,1 0-1,-1 0 1,0-1 0,1 1-1,9 0 1,-3-1 102,1 0-1,0-1 1,-1 0 0,1-1-1,-1 0 1,1-1 0,-1-1-1,19-6 1,-18 3-3,1 0 0,-2-1-1,1 0 1,-1-1 0,0-1 0,-1 0 0,16-15 0,-22 19-121,0-1 1,0 0-1,0 0 1,0 0-1,-1 0 1,0-1-1,-1 0 1,1 0-1,-1 0 1,-1 0-1,1 0 1,-1-1-1,0 1 1,-1-1-1,1-11 1,-2 17-220,0 0 1,0-1-1,-1 1 1,0-1-1,1 1 0,-1 0 1,0-1-1,0 1 1,0 0-1,0 0 1,0 0-1,-1 0 0,1 0 1,-1 0-1,1 0 1,-1 0-1,0 1 1,1-1-1,-1 1 1,0-1-1,0 1 0,0 0 1,-1-1-1,1 1 1,-3-1-1,-1-1-743,-18-12-5222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11819,'0'0'5638,"0"54"-5126,9-27-256,1 1-96,1 1-64,0-1-96,-5-2-896,-3-8-1539,1-6-2561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12332,'0'0'4078,"9"-3"-1862,33-12-1274,-2-2 1,0-1 0,61-39-1,-32 12-788,70-60 0,-97 68-36,-68 97-1683,13-35 1278,1 0-1,2 1 0,1 1 0,1 0 1,1 0-1,1 0 0,1 1 1,2 0-1,0 31 0,3-56 127,0-1-1,0 1 1,0-1-1,1 0 1,-1 1-1,1-1 1,0 0-1,-1 1 1,1-1-1,0 0 1,0 0-1,1 0 1,-1 0-1,0 0 1,1 0-1,-1 0 1,1 0-1,0 0 1,-1-1-1,1 1 1,0-1-1,0 1 1,0-1-1,0 0 1,0 0-1,5 2 1,-1-1-292,0-1 1,0 0 0,0 0-1,0 0 1,0-1-1,0 0 1,0 0-1,0-1 1,0 1 0,7-3-1,35-12-3817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70 5637,'1'-10'1741,"0"-32"335,-1 41-2011,0 0 0,0 1-1,0-1 1,0 0-1,-1 0 1,1 0 0,0 1-1,-1-1 1,1 0 0,0 0-1,-1 1 1,1-1-1,-1 0 1,1 1 0,-1-1-1,0 1 1,1-1 0,-1 0-1,1 1 1,-1-1 0,0 1-1,0 0 1,1-1-1,-1 1 1,0-1 0,0 1-1,1 0 1,-1 0 0,0 0-1,0-1 1,-1 1-1,-23 3 936,23-3-945,-8 4 90,-1 0 1,0 0-1,1 1 0,0 1 1,0 0-1,1 0 0,0 1 0,0 0 1,0 0-1,-11 14 0,5-5 277,1 0-1,1 1 0,0 1 1,-17 32-1,26-42-203,0 1-1,1-1 1,0 0-1,0 1 0,1-1 1,0 1-1,1 0 1,0 0-1,0 10 1,1-16-162,0 0 0,0-1 1,1 1-1,-1 0 0,1 0 0,0-1 1,0 1-1,0 0 0,0-1 0,0 1 0,0-1 1,1 1-1,-1-1 0,1 0 0,0 0 1,-1 1-1,1-1 0,0 0 0,0-1 1,1 1-1,-1 0 0,0-1 0,0 1 0,1-1 1,-1 0-1,1 1 0,0-1 0,-1 0 1,1-1-1,0 1 0,-1 0 0,4-1 1,6 2 133,0-1 0,0-1 1,-1 0-1,1-1 0,0 0 1,0-1-1,-1 0 1,1-1-1,-1 0 0,0-1 1,0 0-1,0-1 1,0 0-1,-1-1 0,0 0 1,18-14-1,-20 13-162,1 1-1,-2-1 0,1-1 1,-1 0-1,-1 0 1,1 0-1,-1-1 0,-1 1 1,1-2-1,-2 1 1,1 0-1,-1-1 1,-1 0-1,1 0 0,-2 0 1,1 0-1,-2-1 1,1 1-1,-1-13 0,-1 19-288,0 1-1,0 0 0,-1-1 0,0 1 0,1-1 0,-1 1 0,0 0 0,0 0 1,-1 0-1,1-1 0,-1 1 0,1 0 0,-1 1 0,0-1 0,0 0 0,0 0 1,-3-2-1,-19-18-5093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0 13901,'0'0'796,"2"13"442,3 25-433,13 127 1194,-17-148-1906,-2 1-1,1-1 1,-2 0-1,-1 1 1,0-1 0,-1 0-1,-11 31 1,0-19 283,-1 0 0,-1 0-1,-1-2 1,-2 0 0,-1-1 0,-43 42 0,13-22-193,-1-3 1,-75 48-1,103-75-1286,-1-2-1,0-1 0,-43 17 1,-2-9-4268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1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0 6694,'0'0'12775,"-12"8"-12609,-16 11-148,1 1 0,1 2 0,1 1 0,1 0 0,1 2 0,-38 55 0,33-40-14,3 1 1,1 1 0,2 1-1,-26 73 1,41-94 0,1 0 0,0 0 0,2 0 0,0 1 0,1-1 0,2 1 0,1 36 0,1-50-100,0 0 0,1 0 0,0 0 0,0-1 0,1 1 0,0-1 0,0 0 0,1 1 0,0-1 0,0-1 0,1 1 0,0-1 0,1 0 0,-1 0 0,1 0 0,1-1 0,-1 0 0,1 0 0,0 0 0,1-1 0,14 8 0,-4-5-666,2-1-1,-1-1 0,1 0 1,0-1-1,0-1 0,0-2 1,0 1-1,25-2 1,85 1-8902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194 134 8936,'0'-5'652,"0"0"-1,0 0 1,0 0-1,-1 1 1,0-1-1,0 0 1,-1 0-1,1 1 1,-1-1-1,0 0 1,0 1-1,-4-7 1,4 9-583,1 1-1,-1 0 1,0-1 0,1 1-1,-1 0 1,0 0 0,0 0-1,1 0 1,-1 0 0,0 0 0,0 0-1,0 1 1,0-1 0,0 1-1,0-1 1,-1 1 0,1 0-1,0 0 1,0 0 0,0 0-1,0 0 1,0 1 0,0-1-1,0 1 1,0-1 0,0 1 0,0-1-1,0 1 1,0 0 0,0 0-1,0 0 1,1 0 0,-3 2-1,-5 3-57,1 0-1,0 0 0,0 1 0,1 0 0,0 1 0,0-1 1,1 1-1,0 0 0,0 1 0,1 0 0,0-1 0,1 2 1,0-1-1,0 0 0,1 1 0,0 0 0,0 0 0,1 0 1,1 0-1,-1 15 0,3-23-4,-1 0 1,1-1-1,0 1 1,0 0-1,0-1 1,0 1-1,0-1 1,0 1-1,0-1 1,0 1-1,1-1 1,-1 0-1,1 0 0,-1 1 1,1-1-1,-1 0 1,1 0-1,0-1 1,-1 1-1,1 0 1,0 0-1,0-1 1,0 1-1,-1-1 1,1 0-1,0 1 1,0-1-1,0 0 0,0 0 1,0 0-1,3-1 1,7 1 20,-1-1 0,0 0 0,1-1 0,11-3 0,-5-2 34,0 0 0,0-1 1,-1-1-1,0 0 0,0-2 1,-1 0-1,-1 0 1,0-2-1,-1 0 0,0 0 1,-1-2-1,0 1 1,-1-2-1,-1 1 0,10-19 1,-19 30 25,1 0 0,-1-1 0,0 1 0,-1-1 0,1 0 0,-1 1 0,0-1 0,0 0 0,0 0 0,-1 0 0,1 0 0,-1-5 1,-1 10-91,0 0 0,1 0 0,-1-1 0,1 1 0,-1 0 0,0 0 1,1 0-1,-1 0 0,1 0 0,-1 0 0,0 0 0,1 0 0,-1 0 1,0 0-1,1 0 0,-1 0 0,0 0 0,1 0 0,-1 0 0,1 1 1,-1-1-1,0 0 0,1 1 0,-1-1 0,1 0 0,-1 1 0,1-1 1,-1 0-1,1 1 0,-1-1 0,1 1 0,-1-1 0,1 1 0,0-1 1,-1 1-1,1 0 0,-19 20-68,12-11 51,1 1 0,0 0 0,1 0 0,1 1-1,-1 0 1,2 0 0,0 0 0,0 0-1,1 0 1,1 1 0,-1 14 0,2-23 14,0 1-1,0-1 1,0 1 0,1-1 0,-1 1 0,1-1-1,0 0 1,1 1 0,-1-1 0,1 0 0,0 0-1,0 0 1,0 0 0,0 0 0,1 0-1,-1-1 1,1 1 0,0-1 0,0 0 0,0 0-1,1 0 1,-1 0 0,1 0 0,-1-1 0,1 1-1,0-1 1,0 0 0,0-1 0,1 1-1,-1-1 1,0 1 0,0-1 0,8 1 0,1-1 10,1 0 0,-1-1 0,0 0 0,0-1 0,0 0 0,0-1 0,0-1 0,0 0 0,0 0 0,-1-2 0,1 1 0,-1-2 0,0 1 0,-1-2 0,1 0 1,-1 0-1,-1-1 0,1 0 0,-2-1 0,1 0 0,-1 0 0,0-1 0,-1 0 0,10-17 0,-49 93-131,29-61 118,0 0-1,1-1 0,0 1 1,-1 0-1,2 0 0,-1 0 1,1 0-1,-1 0 1,1 1-1,1-1 0,-1 0 1,1 0-1,2 8 0,-2-11 31,1 0 0,-1 0 0,1 0 0,0 0 0,0 0 0,0 0 0,0 0 0,0-1 0,0 1 1,1-1-1,-1 0 0,0 0 0,1 0 0,-1 0 0,1 0 0,-1 0 0,1-1 0,0 1 0,-1-1 0,1 1 0,-1-1 0,6 0 0,3 0 130,0 0 0,0-1 0,0 0 0,15-3 0,-6-4-41,0 1 0,-1-2 0,0-1 0,-1 0 0,0-1 0,-1-1 0,0-1 0,-1-1 0,0 0 0,-1 0 1,-1-2-1,14-18 0,-4-4 184,-24 21-169,0 17-123,-1-1 0,0 1 1,0-1-1,1 1 0,-1 0 0,0-1 0,0 1 0,0 0 0,1 0 0,-1-1 0,0 1 0,0 0 0,0 0 1,0 0-1,1 0 0,-1 0 0,0 0 0,0 0 0,0 1 0,0-1 0,1 0 0,-1 0 0,-1 1 0,-3 1-14,0 0 0,0 0 0,1 0 0,-1 0 0,1 1 0,-1 0 0,1 0 0,0 0 0,0 1 0,0-1 0,1 1 0,-1 0 0,1 0 0,0 0 0,0 0-1,0 1 1,1-1 0,0 1 0,-1 0 0,1-1 0,1 1 0,-1 0 0,1 0 0,0 0 0,0 1 0,0 6 0,1-11-87,1 0 0,-1 0-1,1 0 1,-1 0 0,1 0 0,-1 0 0,1 0 0,0 0 0,-1 0-1,1 0 1,0 0 0,0-1 0,0 1 0,0 0 0,0 0 0,0-1-1,0 1 1,0-1 0,0 1 0,0-1 0,0 1 0,0-1 0,0 0-1,0 1 1,0-1 0,0 0 0,2 0 0,33 0-5896,-17-7 1222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92 9513,'0'0'2755,"-35"-60"1024,20 41-1152,-2 8-994,6 9-1152,5 2-545,6 5-321,0 3-2850,10-1-5797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11819,'0'0'2595,"-5"11"223,-14 31-168,-38 96 3565,50-119-5931,1 0 0,1 0 1,1 1-1,0-1 0,0 30 0,4-47-284,0 0-1,1-1 1,-1 1-1,1 0 0,0 0 1,-1-1-1,1 1 1,0 0-1,0-1 0,0 1 1,0 0-1,1-1 1,-1 0-1,0 1 1,1-1-1,-1 0 0,1 0 1,-1 1-1,1-1 1,-1 0-1,1-1 0,0 1 1,-1 0-1,1 0 1,0-1-1,0 1 1,0-1-1,0 1 0,-1-1 1,1 0-1,0 0 1,2 0-1,14 2-306,0-1 0,28-2-1,-17 1-107,-28 0 412,1 0 0,-1 0-1,1 0 1,-1 0 0,1 0-1,0 0 1,-1 1 0,0-1-1,1 1 1,-1-1-1,1 1 1,-1 0 0,1 0-1,-1-1 1,0 1 0,0 0-1,1 0 1,-1 0 0,0 0-1,0 0 1,0 1 0,0-1-1,0 0 1,-1 0-1,1 1 1,0-1 0,0 0-1,0 3 1,0 1 66,0 1-1,0-1 1,-1 1 0,1 0 0,-1-1-1,-1 8 1,0 6 610,2-19-614,-1 1 1,1 0-1,0 0 1,0-1 0,0 1-1,0 0 1,0-1-1,0 1 1,0-1 0,0 0-1,0 1 1,0-1-1,0 0 1,0 1 0,0-1-1,0 0 1,0 0-1,0 0 1,1 0 0,-1 0-1,0 0 1,2 0-1,33-1 607,-32 0-578,0 1-129,0 0-1,0 0 0,0-1 0,0 1 1,0-1-1,0 0 0,0 0 1,0-1-1,0 1 0,-1-1 1,1 0-1,0 0 0,-1 0 0,0 0 1,1-1-1,-1 1 0,0-1 1,0 0-1,-1 0 0,1 0 0,-1 0 1,1-1-1,-1 1 0,0-1 1,0 1-1,0-1 0,2-7 0,-3 7-462,0-1-1,0 1 1,-1-1-1,0 1 0,1-1 1,-1 0-1,-1 1 1,1-1-1,-1 1 1,-1-8-1,0 7-442,0 0 1,0 0-1,0 0 1,0 1-1,-1-1 0,1 1 1,-1-1-1,-1 1 1,1 0-1,-4-4 0,-22-17-7791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239 123 10890,'-6'-11'2093,"2"3"-1763,-3-5 662,1 1 0,-1 1-1,-1-1 1,0 1 0,-13-13 0,19 22-935,0 0 0,1 0 0,-1 1 1,0-1-1,0 1 0,0-1 0,0 1 0,-1 0 0,1 0 0,0 0 0,0 0 0,-1 0 0,1 0 0,-1 1 0,1-1 0,0 1 1,-1 0-1,1-1 0,-1 1 0,1 1 0,-1-1 0,1 0 0,-1 0 0,1 1 0,-1-1 0,1 1 0,0 0 0,-1 0 0,1 0 1,0 0-1,0 0 0,0 0 0,0 1 0,0-1 0,0 1 0,0-1 0,0 1 0,0 0 0,1 0 0,-3 3 0,-3 2-36,2 0 0,-1 1 0,1 0 0,0 0 0,0 0 0,1 0 0,0 1 0,1-1 0,0 1 0,0 0 0,1 0 0,-2 18 0,4-25-19,0-1 0,0 1 1,1 0-1,-1 0 0,0 0 0,1-1 1,-1 1-1,1 0 0,0-1 1,0 1-1,0 0 0,0-1 0,0 1 1,0-1-1,0 1 0,0-1 0,0 0 1,1 1-1,-1-1 0,0 0 1,1 0-1,-1 0 0,1 0 0,-1 0 1,1 0-1,0-1 0,-1 1 1,1-1-1,0 1 0,0-1 0,-1 1 1,1-1-1,0 0 0,0 0 1,2 0-1,10 2 52,0-2 0,1 0 0,18-2 0,-27 2-37,47-12 54,-46 10-156,0-1 0,0 1 0,0 1 1,0-1-1,0 1 0,0 0 1,0 1-1,0 0 0,0 0 0,0 0 1,1 1-1,12 3 0,-18-2 55,0 0 0,0-1 0,0 1 0,0 0 1,0 0-1,-1 0 0,1 0 0,0 1 0,-1-1 0,0 0 0,0 1 0,1-1 0,-1 1 0,-1-1 0,1 1 0,0-1 0,-1 1 0,1 0 0,-1-1 0,0 1 0,0 4 0,-3 60-389,0-52 436,0 0 0,-1-1 1,-1 1-1,-1-1 0,0 0 0,-1 0 1,0-1-1,-1 0 0,-15 19 0,-5 3 209,-64 60 1,81-84-79,-2 2 27,0-1 0,0 0 0,-1 0-1,-1-2 1,0 0 0,-25 13 0,40-23-167,0 0 0,0 0 0,0 0 0,0 0 0,0 0 0,-1 0 0,1 0 0,0 0 0,0 0 0,0 0 0,0 0 0,0 0 0,-1 0 0,1 0 0,0 0 0,0 0 0,0 0 0,0 0 0,0 0 0,-1 0 0,1 0 0,0 0 0,0 0 0,0 0 0,0 0 0,0 0 0,-1 0 0,1 0 0,0 0 0,0 0 1,0 0-1,0 0 0,0 0 0,0 0 0,0-1 0,-1 1 0,1 0 0,0 0 0,0 0 0,0 0 0,0 0 0,0 0 0,0-1 0,0 1 0,0 0 0,0 0 0,0 0 0,0 0 0,0 0 0,0-1 0,0 1 0,0 0 0,0 0 0,0 0 0,0 0 0,4-13 122,10-12-240,55-59-1675,96-91-1,-101 110 1722,-35 35 170,-12 11 71,0 0 0,2 1 1,1 1-1,0 1 0,32-21 0,-48 40-239,-6 8-75,-7 9-54,-5 2 195,7-12 8,0 0 0,1 0 0,1 1-1,0 0 1,-5 13 0,10-23-3,0-1 0,0 0-1,0 1 1,1-1 0,-1 1 0,0-1-1,0 0 1,0 1 0,0-1 0,0 0 0,0 1-1,1-1 1,-1 0 0,0 1 0,0-1-1,0 0 1,1 1 0,-1-1 0,0 0-1,0 0 1,1 1 0,-1-1 0,0 0 0,1 0-1,-1 1 1,0-1 0,1 0 0,-1 0-1,0 0 1,1 0 0,-1 0 0,1 1-1,-1-1 1,0 0 0,1 0 0,-1 0 0,0 0-1,1 0 1,-1 0 0,1 0 0,-1 0-1,0-1 1,1 1 0,-1 0 0,0 0-1,1 0 1,-1 0 0,1 0 0,-1-1 0,0 1-1,1 0 1,-1 0 0,0 0 0,0-1-1,1 1 1,-1-1 0,26-11 495,-10-1-206,-1-1 0,0-1 0,-1 0 0,-1-1 1,0-1-1,-1 0 0,-1 0 0,0-1 0,-2-1 1,0 0-1,-1 0 0,-1-1 0,9-39 0,-14 57-826,1 12-1,-1-3 255,0 0 0,0-1 0,0 0 0,1 1 0,6 11 0,-3-10-483,0 0 0,1 0 0,0-1 0,0 0 0,1 0 0,0 0 0,0-1 0,0-1 0,1 1 0,0-1 0,0-1 0,0 1 0,1-2 0,11 4 0,23 1-4752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118 187 6919,'0'0'3453,"1"-9"-949,0-29-822,-1 37-1598,0 0 0,0 0 1,-1 0-1,1 0 0,-1 0 1,1 0-1,-1 0 0,1 1 1,-1-1-1,1 0 0,-1 0 1,0 0-1,1 1 0,-1-1 0,0 0 1,0 1-1,0-1 0,0 1 1,1-1-1,-1 1 0,0-1 1,0 1-1,0 0 0,0-1 1,0 1-1,0 0 0,0 0 1,0 0-1,0 0 0,0 0 0,0 0 1,0 0-1,0 0 0,0 0 1,0 0-1,0 0 0,-1 1 1,-36 10 768,34-7-841,0-1 0,0 0-1,0 1 1,0 0 0,1 0 0,-1 0 0,1 0-1,0 0 1,0 1 0,1 0 0,-1-1 0,1 1-1,0 0 1,1 0 0,-1 0 0,1 0 0,0 0-1,-1 9 1,2-13-33,1 0 0,-1 0-1,0 0 1,1 0 0,-1 0-1,1 0 1,-1 0 0,1 0-1,-1 0 1,1-1 0,-1 1-1,1 0 1,0 0 0,0-1-1,-1 1 1,1 0 0,0-1-1,0 1 1,0-1 0,0 1-1,0-1 1,0 1 0,0-1-1,0 0 1,0 1 0,0-1-1,0 0 1,0 0 0,0 0 0,0 0-1,2 0 1,41 0 41,-31 0-73,4-1 2,30 3 1,-46-1 51,0-1 0,1 1 1,-1-1-1,1 1 0,-1-1 1,0 1-1,0 0 0,1 0 0,-1 0 1,0 0-1,0 0 0,0 0 1,0 0-1,0 0 0,0 0 1,0 0-1,0 0 0,-1 1 1,1-1-1,0 0 0,-1 1 1,1-1-1,-1 1 0,1-1 1,-1 0-1,0 1 0,1 2 1,-1 6 24,1-1 1,-2 0-1,1 1 0,-1-1 1,-1 0-1,0 0 1,0 0-1,-1 0 0,0 0 1,0 0-1,-7 11 1,-6 9 37,-39 51 1,35-54 515,-28 50 1,93-114 1223,19-33-1770,-4-2 0,54-87 0,73-90 8,-170 233-93,-18 23-156,-25 32 113,20-29 93,-25 37 76,30-43-51,-1 1 0,0-1 1,1 0-1,0 1 0,-1-1 0,1 1 1,1-1-1,-1 1 0,0-1 1,1 1-1,0 0 0,0 5 0,1-8-8,-1 0-1,1 0 1,0 0-1,-1 0 1,1 0-1,0 0 1,0 0-1,0 0 1,0 0-1,0 0 0,0-1 1,0 1-1,0 0 1,1-1-1,-1 1 1,0-1-1,0 1 1,1-1-1,-1 0 1,0 1-1,0-1 0,1 0 1,0 0-1,40 5 259,-30-4-262,69 14 22,-76-14-36,1 0 0,-1 1 0,0 0 1,0 0-1,0 1 0,0-1 0,0 1 1,0 0-1,0 1 0,-1-1 0,0 1 1,5 4-1,-8-7-3,-1 0 0,1 0 1,0 1-1,0-1 0,-1 0 1,1 0-1,0 1 0,-1-1 1,1 0-1,-1 1 0,0-1 0,0 0 1,1 1-1,-1-1 0,0 1 1,0-1-1,0 0 0,0 1 1,0-1-1,-1 1 0,1-1 0,0 0 1,-1 1-1,0 0 0,0 1 28,-1 0-1,0 0 1,0 0-1,0-1 1,0 1-1,-1-1 0,1 1 1,0-1-1,-1 0 1,-3 2-1,-8 5 241,-1-1 0,0 0 0,-19 6 0,24-10-46,3-1-91,-13 6 225,-1-1 1,0 0 0,-1-2 0,-41 8 0,63-14-422,0 0 1,-1 0-1,1 0 0,-1 0 1,1-1-1,0 1 0,-1 0 1,1 0-1,0 0 1,-1-1-1,1 1 0,0 0 1,-1 0-1,1-1 0,0 1 1,-1 0-1,1 0 1,0-1-1,0 1 0,-1 0 1,1-1-1,0 1 0,0-1 1,0 1-1,-1 0 1,1-1-1,0 1 0,0 0 1,0-1-1,0 1 0,0-1 1,0 1-1,0 0 1,0-1-1,0 1 0,0-1 1,0 1-1,0-1 0,0 1 1,1-1-1,2-18-5152,13-10-5898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7687,'0'0'16864,"10"-5"-16720,8-4-338,0-2 0,0 0-1,-1-1 1,22-20 0,-39 31 178,1 1 0,-1 0 0,1-1 0,-1 1 0,0 0 0,1 0 0,-1-1 1,1 1-1,-1 0 0,1 0 0,-1 0 0,1 0 0,-1 0 0,1 0 0,-1-1 0,1 1 0,-1 0 1,1 0-1,-1 1 0,1-1 0,-1 0 0,1 0 0,-1 0 0,1 0 0,-1 0 0,1 0 0,-1 1 0,1-1 1,-1 0-1,1 0 0,-1 1 0,0-1 0,1 0 0,-1 1 0,1-1 0,-1 0 0,0 1 0,1-1 1,-1 1-1,0-1 0,0 1 0,1-1 0,-1 0 0,0 1 0,0-1 0,0 1 0,0-1 0,1 1 0,-1-1 1,0 1-1,0 0 0,13 42 180,-4-13 24,-9-29-100,1 1 0,0-1 0,0 1 1,-1-1-1,1 0 0,0 1 0,0-1 0,0 0 1,0 0-1,1 0 0,-1 0 0,0 0 1,0 0-1,1 0 0,-1 0 0,1-1 1,-1 1-1,0 0 0,1-1 0,-1 1 0,1-1 1,2 1-1,-1-1 35,0-1 0,0 1-1,-1 0 1,1-1 0,0 0 0,-1 1 0,1-1-1,0 0 1,-1-1 0,1 1 0,-1 0 0,3-3-1,9-6 207,0-1 0,-1-1-1,18-21 1,-16 18-556,124-128-2202,-153 142-4324,-11 1 2034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11883,'0'0'4420,"75"-40"-2754,-13 36-769,12 3-705,10 1-1089,2 0-3939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21 162 12684,'0'0'9513,"-17"-49"-6822,13 47-577,4 12-2403,0 12 193,0 6 128,0 6-448,15 1-705,-9-1-545,1 0-1313,-3-10-1857,-4-7-673</inkml:trace>
  <inkml:trace contextRef="#ctx0" brushRef="#br0" timeOffset="1">81 1 10410,'0'0'7239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 11082,'0'0'5355,"-11"0"-3567,-17-1-1210,-53-1 256,73 2-703,1 1-1,-1 0 1,1 0 0,-1 0 0,1 1 0,-1 0 0,1 0 0,-8 4-1,14-6-126,1 1-1,-1-1 1,1 0-1,0 0 1,-1 0 0,1 1-1,0-1 1,-1 0-1,1 0 1,-1 1-1,1-1 1,0 0-1,-1 1 1,1-1-1,0 0 1,0 1-1,-1-1 1,1 0-1,0 1 1,0-1-1,0 1 1,-1-1-1,1 0 1,0 1 0,0-1-1,0 1 1,0-1-1,0 1 1,0-1-1,0 0 1,0 1-1,0 0 1,12 8 24,31 4-122,-36-11 59,27 6-168,9 2-119,-1 2 0,75 32 0,-115-44 325,0 1-1,-1-1 1,1 1-1,-1 0 1,1 0-1,-1-1 1,0 1-1,1 0 1,-1 0-1,0 0 1,0 1 0,1-1-1,-1 0 1,0 0-1,0 1 1,0-1-1,-1 0 1,1 1-1,0-1 1,0 1-1,0 2 1,-1-3 33,-1 0 1,1 0-1,0 0 1,-1 1-1,1-1 1,-1 0-1,1 0 0,-1 0 1,0 0-1,1 0 1,-1 0-1,0 0 1,0 0-1,0 0 1,0-1-1,0 1 1,0 0-1,0 0 1,0-1-1,0 1 0,-2 0 1,-11 6 341,0-1 0,0-1 1,-23 6-1,25-8-421,11-3 42,-11 4-76,-1 0-1,1-1 1,-1 0 0,0-1-1,0-1 1,0 0 0,-18-1 0,31 0-61,-1 0 0,0 0 0,1-1 0,-1 1 0,0-1 1,1 1-1,-1-1 0,1 1 0,-1 0 0,1-1 0,-1 0 1,1 1-1,-1-1 0,1 1 0,-1-1 0,1 0 0,0 1 1,-1-1-1,1 0 0,0 1 0,0-1 0,-1 0 0,1 1 1,0-1-1,0 0 0,0 0 0,0 1 0,0-1 0,0 0 1,0 0-1,0 1 0,0-1 0,1 0 0,-1 1 0,0-2 1,1-3-1121,-1-24-5020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10730,'0'0'2573,"0"13"-1089,0 14-860,-2 18-11,3 1 0,2-1 0,1 0 0,16 63 0,-6-72-551,-10-27-201,0 0-1,-1 0 1,0 0-1,2 12 1,-19-63-3657,-26-21 3290,9 14 1087,25 38-350,-1 1 42,1-1 0,1 0-1,0 0 1,0 0-1,1-1 1,1 0 0,-1 0-1,2 0 1,-2-16-1,4 27-247,1 0 0,-1 0-1,0 0 1,1 0-1,-1 0 1,1 0 0,-1 0-1,1 0 1,-1 0-1,1 1 1,0-1 0,0 0-1,-1 0 1,1 0-1,0 1 1,0-1 0,0 1-1,0-1 1,0 0-1,0 1 1,0-1 0,0 1-1,0 0 1,0-1-1,0 1 1,0 0 0,0 0-1,0 0 1,0-1-1,0 1 1,0 0 0,0 1-1,2-1 1,43 2-497,-43-2 396,92 17-4969,-36-5-1703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44 176 8200,'0'0'12940,"-7"11"-12604,1-1-272,1 0-1,0 1 1,0-1-1,1 1 1,-5 19-1,9-28-53,-1 1-1,0-1 0,1 1 0,0-1 1,-1 1-1,1-1 0,0 1 1,0-1-1,1 1 0,-1-1 1,0 1-1,1-1 0,0 1 0,-1-1 1,1 0-1,0 1 0,0-1 1,0 0-1,1 0 0,-1 1 0,0-1 1,1 0-1,0 0 0,-1-1 1,1 1-1,0 0 0,0-1 0,0 1 1,0-1-1,0 1 0,0-1 1,0 0-1,1 0 0,-1 0 1,0 0-1,1 0 0,-1 0 0,1-1 1,3 1-1,2 0 18,0 0-1,1-1 1,-1 1-1,0-2 1,0 1-1,0-1 1,0-1-1,0 1 1,0-2-1,0 1 1,0-1-1,0 0 1,-1 0 0,10-7-1,-3 2-18,-1-1 0,0-1 0,-1 0 0,0-1 0,0 0 0,13-18 0,-11 3-291,-14 18-251,-12 14 272,7-2 257,1 1 0,0-1-1,0 0 1,1 1 0,-1 0-1,1 0 1,0 0 0,1 0-1,-1 1 1,1-1 0,0 1-1,0-1 1,1 1 0,-1 0-1,1-1 1,1 1 0,-1 6-1,1-10 16,0-1 0,1 0 0,-1 0 0,1 0 0,-1 0 0,1 0 0,-1 0 0,1 0 0,0 0 0,0 0 0,-1 0 0,1 0 0,0 0 0,0 0 0,0 0 0,0-1 0,0 1 0,0 0 0,0-1 0,0 1 0,0-1 0,0 1 0,1-1 0,-1 0 0,0 1 0,0-1 0,0 0 0,1 0 0,-1 0 0,0 0 0,0 0 0,2 0 0,43-3 643,-34 1-571,0-2 0,0 0 1,0 0-1,-1-1 0,1 0 0,-1-1 1,13-9-1,70-56 111,-92 70-185,17-14 148,-1-2 0,25-28 0,-38 39-157,1-1 1,-1 0 0,-1 0-1,0 0 1,0 0 0,0-1 0,-1 0-1,0 0 1,0 0 0,3-16 0,-6 23-34,0 0 0,0 0 1,0 0-1,0 0 1,0 0-1,0 0 1,0 0-1,0 0 1,0 0-1,0 0 1,0 0-1,-1 1 0,1-1 1,0 0-1,-1 0 1,1 0-1,-1 0 1,1 0-1,-1 0 1,1 0-1,-1 1 1,0-1-1,1 0 0,-1 0 1,0 1-1,1-1 1,-1 0-1,0 1 1,0-1-1,0 1 1,-1-1-1,-1 0-37,0 1 0,0-1 0,0 1 0,0-1 0,0 1 0,0 0 0,0 0-1,0 1 1,0-1 0,-5 2 0,-2 0-61,-1 1 0,1 0 0,0 1 0,0 0 0,-13 9 0,6-1 87,0 1 1,1 1 0,1 0-1,-16 20 1,25-28 96,1 0 0,0 1 0,1 0 0,-1 0 0,1 0 0,1 1 0,-1-1 0,1 1 0,0 0 1,1 0-1,0 0 0,0 0 0,0 12 0,2-17-23,1 0 1,-1-1 0,1 1-1,0-1 1,0 1 0,0-1-1,0 0 1,0 1-1,0-1 1,0 0 0,1 0-1,0 0 1,-1 0-1,1 0 1,0 0 0,0 0-1,0-1 1,0 1 0,0 0-1,0-1 1,0 0-1,1 0 1,-1 1 0,0-1-1,1-1 1,-1 1-1,1 0 1,-1 0 0,6 0-1,8 2 77,1 0 0,1-2 1,20 1-1,-36-2-106,31 1-37,-9 0-81,-1 0-1,1-2 0,-1 0 1,28-7-1,-46 2-6885,-4 3 3988,3-5-6374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11243,'0'0'7473,"-9"7"-7627,-27 26-161,34-32 312,1 0 0,-1 0 0,1 0 1,-1 1-1,1-1 0,0 1 0,-1-1 1,1 1-1,0-1 0,0 1 0,0-1 1,0 1-1,1 0 0,-1 0 0,0-1 1,1 1-1,-1 0 0,1 0 0,0 0 1,-1 0-1,1 0 0,0 0 0,0 0 1,0-1-1,0 1 0,1 0 1,-1 0-1,1 0 0,-1 0 0,1 0 1,-1-1-1,1 1 0,0 0 0,0 0 1,0-1-1,0 1 0,0-1 0,0 1 1,0-1-1,3 3 0,4 3 24,1-1 1,-1 0-1,1 0 1,0-1-1,17 7 0,-14-7-31,139 58-236,-143-56 641,-13-2 820,-17-2 506,21-3-1769,-107 11 2075,-21 2-1482,44-10-7083,67-3-2809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12780,'0'0'678,"-3"11"155,-7 21 25,-1-1 1,-2 0-1,-22 39 1,-63 95-422,30-54-91,58-85-305,10-26-53,0 1 1,1-1-1,-1 0 0,0 0 1,0 0-1,0 1 0,1-1 0,-1 0 1,0 0-1,1 0 0,-1 0 1,0 1-1,0-1 0,1 0 1,-1 0-1,0 0 0,1 0 0,-1 0 1,0 0-1,1 0 0,-1 0 1,0 0-1,1 0 0,-1 0 0,0 0 1,0 0-1,1 0 0,-1 0 1,0 0-1,1-1 0,-1 1 0,0 0 1,0 0-1,1 0 0,-1 0 1,0-1-1,0 1 0,1 0 0,-1 0 1,0-1-1,7-3-244,-1 0 0,1-1 0,-1 0 0,-1 0 0,7-7 0,21-29-1739,-1-1 1,-2-2-1,-2-1 1,29-64-1,-2-23 6352,-75 193-1293,-26 96-2455,43-144-316,-9 29 541,2 0 0,2 1 0,2 0 0,-1 56 0,7-98-836,-1 0-1,1 0 0,0 0-1,0 0 1,0 0 0,0 0 0,0 0 0,0 0 0,0 0 0,0 0 0,0 0 0,0 0 0,1 0 0,-1 0 0,0 0 0,1 0 0,-1 0 0,1 0 0,-1 0 0,1-1-1,-1 1 1,1 0 0,0 0 0,-1 0 0,1-1 0,0 1 0,0 0 0,-1-1 0,2 2 0,0-50-2202,-6 35 2220,1 0 0,-1 0 1,-1 0-1,0 1 0,-1 0 0,0 0 0,-1 0 0,-1 1 0,1 0 0,-2 1 1,-14-16-1,23 26-10,0-1 0,0 1 1,0 0-1,-1-1 0,1 1 1,0-1-1,0 1 0,-1 0 1,1-1-1,0 1 0,0 0 1,-1-1-1,1 1 0,-1 0 0,1 0 1,0-1-1,-1 1 0,1 0 1,-1 0-1,1 0 0,0-1 1,-1 1-1,1 0 0,-1 0 1,1 0-1,-1 0 0,1 0 1,0 0-1,-1 0 0,1 0 1,-1 0-1,1 0 0,-1 0 1,1 0-1,-1 0 0,1 0 1,-1 1-1,1-1 0,0 0 1,-1 0-1,1 0 0,-1 1 0,1-1 1,0 1-17,-1 0 1,1 1-1,1-1 0,-1 0 1,0 0-1,0 0 0,0 0 1,0 0-1,1 0 0,-1 0 1,1 0-1,-1 0 1,1 0-1,-1 0 0,1 0 1,-1 0-1,1 0 0,1 1 1,3 3-415,0-1 0,0 0 0,0 0 0,1 0 0,-1-1 0,1 0 0,0 0 0,0 0 0,0-1 0,0 0 0,1 0 0,-1 0 1,0-1-1,10 1 0,31 4-4887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14157,'0'0'1538,"-2"68"-1218,-4-29 97,1 2-289,-1-1-64,2-6-769,4-6-1729,-2-7-929,-1-7 672,-7-7-352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7431,'0'0'6374,"50"27"-4132,-19-15 32,4-1-1281,1 2-865,6-2-480,1-1-4324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11147,'0'0'2156,"-13"-1"-170,4 0-1673,-1-1-88,-1 1-1,1 1 1,0 0-1,0 0 0,0 1 1,0 0-1,0 0 0,0 2 1,0-1-1,-13 6 0,14-4-140,-45 26 315,52-29-383,0 0 1,0 0 0,0 0 0,0 1 0,1-1 0,-1 1 0,0-1 0,1 1 0,-1 0 0,1 0 0,-1 0-1,1-1 1,0 1 0,0 1 0,0-1 0,0 0 0,0 0 0,0 0 0,1 0 0,-1 1 0,0 2 0,4-4-28,-1 1 0,1-1 0,-1 0-1,1 0 1,0-1 0,-1 1 0,1 0 0,0-1 0,0 0 0,-1 0 0,1 0 0,0 0 0,0 0 0,-1 0 0,5-1 0,-1 1-69,70-3-988,-43 1 681,-1 1 0,0 2 0,57 8 1,-88-9 390,1 0 0,-1 0 0,0 0 1,1 0-1,-1 1 0,1-1 1,-1 1-1,1-1 0,-1 1 0,0-1 1,1 1-1,-1 0 0,0 0 1,0-1-1,0 1 0,1 0 1,-1 0-1,0 0 0,0 0 0,0 1 1,-1-1-1,1 0 0,1 3 1,-2-3 58,0 0 1,0 1 0,0-1-1,-1 0 1,1 1 0,-1-1-1,1 0 1,-1 1 0,1-1-1,-1 0 1,0 0 0,1 0-1,-1 0 1,0 0 0,0 1-1,0-1 1,0-1 0,0 1-1,-2 2 1,-8 5 539,0 0 1,0-1-1,-23 11 1,16-10-52,10-3-496,0 0-1,-1-1 1,0 0-1,0-1 1,0 0 0,0 0-1,0-1 1,-1 0-1,1-1 1,-10 1 0,18-2-182,0-1 1,1 1 0,-1 0 0,1-1 0,-1 1 0,1 0 0,0-1 0,-1 1 0,1-1 0,-1 1 0,1-1 0,0 1-1,-1-1 1,1 1 0,0-1 0,0 1 0,-1-1 0,1 1 0,0-1 0,0 1 0,0-1 0,0 1 0,-1-1 0,1 0-1,0 1 1,0-1 0,0 1 0,0-1 0,0 0 0,1 1 0,-1-1 0,0 1 0,0-2 0,1-2-1169,-1-21-5486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10410,'0'0'10132,"3"9"-9609,-2-6-507,-1-1-3,1 0-1,-1 0 1,1 0-1,0 0 1,-1 0-1,1 0 1,0 0-1,0 0 1,0 0-1,0 0 1,1 0-1,-1-1 1,0 1-1,1 0 1,0-1-1,-1 1 1,1-1-1,0 1 1,-1-1-1,1 0 1,0 0-1,0 0 1,0 0-1,0 0 1,0-1-1,0 1 1,0 0-1,1-1 1,-1 0 0,0 1-1,0-1 1,0 0-1,1 0 1,2 0-1,5-2 18,-1 1 0,0-1 0,1 0 0,-1-1 0,0 0-1,0-1 1,0 0 0,-1 0 0,1-1 0,-1 0 0,0 0 0,7-7 0,11-9-7,-1-2 1,25-28-1,-37 37-7,-1-2 0,0 0 0,-1 0-1,18-35 1,-25 42 33,0 1-1,-1-1 1,0 0-1,-1 0 1,1 0-1,-2 0 1,1-1-1,-1 1 1,-1 0 0,0-1-1,0 1 1,-3-15-1,3 23-45,0-1 0,-1 0 0,1 1-1,0-1 1,-1 1 0,0-1 0,1 1 0,-1-1 0,0 1-1,0 0 1,0-1 0,0 1 0,0 0 0,0 0 0,0-1 0,0 1-1,0 0 1,-1 0 0,1 0 0,0 1 0,-1-1 0,1 0-1,-1 0 1,-2 0 0,1 0-15,-1 1 0,1-1 0,-1 1 1,1 0-1,-1 0 0,1 1 0,-1-1 0,1 1 0,0-1 0,-1 1 0,-3 2 1,-3 1-29,0 0-1,0 1 1,0 0 0,0 1 0,1 0 0,-12 10 0,8-4 31,1 0 1,0 0-1,1 1 0,0 0 1,1 1-1,0 1 0,1 0 1,1 0-1,0 0 1,1 1-1,1 0 0,-8 32 1,14-46 4,-1 0 0,1 0 0,0 0 0,0 0 1,0-1-1,0 1 0,1 0 0,-1 0 0,1 0 1,-1 0-1,1 0 0,-1 0 0,1 0 0,0-1 0,0 1 1,0 0-1,0-1 0,0 1 0,0-1 0,3 3 1,-1-1 4,0-1 0,0 0 0,0 0 1,1 0-1,-1 0 0,1 0 0,-1-1 1,1 0-1,0 1 0,3-1 0,13 3-22,-1-2 0,1-1 0,28-1 0,-30 0-85,121-12-1871,-97 7 1055,82 0-1,-124 5 943,1 0 1,0 0-1,0 0 0,-1 1 1,1-1-1,0 0 0,0 1 0,-1-1 1,1 0-1,0 1 0,-1-1 0,1 1 1,0-1-1,-1 1 0,1-1 1,-1 1-1,1-1 0,-1 1 0,1 0 1,-1-1-1,0 1 0,1 0 0,-1-1 1,0 1-1,1 0 0,-1 0 1,0-1-1,0 1 0,0 0 0,1 0 1,-1-1-1,0 1 0,0 0 1,0 0-1,0 0 0,-1-1 0,1 1 1,0 0-1,0 0 0,0-1 0,-1 1 1,1 0-1,-1 1 0,-15 34 1207,-5-7-717,12-19-450,1 2 1,0-1 0,-12 25 0,20-35-296,8-8-3235,1-6-934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7815,'0'0'4004,"-2"9"-2829,-41 203 5039,6-37-2355,33-142-3348,6-17-314,-1-16-191,-1 0 0,0 0 0,0 0 0,0 1 0,1-1 0,-1 0 0,0 0 0,0 0 0,0 0 0,1 0 0,-1 0 0,0 1 0,0-1 0,1 0 0,-1 0 0,0 0 0,0 0 0,1 0 0,-1 0 0,0 0 0,0 0 0,1 0 0,-1 0 0,0 0 0,0 0-1,1 0 1,-1 0 0,0 0 0,0-1 0,0 1 0,1 0 0,-1 0 0,0 0 0,0 0 0,1 0 0,-1 0 0,0-1 0,0 1 0,0 0 0,0 0 0,1 0 0,-1-1 0,0 1 0,0 0 0,7-19 59,1-5-86,-2 21-220,0 14-261,3 9 447,-5-12 47,-1 0 0,0 0 0,0 1 0,2 12 0,-4-19 23,-1 0 1,0 0-1,0 1 1,0-1-1,0 0 1,0 0-1,0 1 1,-1-1-1,1 0 1,-1 0-1,0 0 1,0 1-1,1-1 1,-1 0-1,0 0 1,-1 0-1,1-1 1,0 1-1,0 0 1,-1 0-1,0-1 1,-2 3-1,-3 2 69,0-1-1,-1 1 0,0-2 1,-14 7-1,19-9-65,1-1-1,0 0 1,-1 0-1,1 0 1,-1-1-1,0 1 1,1-1-1,-1 1 1,0-1-1,1 0 1,-1 0-1,0 0 1,1 0-1,-1 0 1,0-1-1,1 1 1,-1-1 0,1 0-1,-1 0 1,-4-2-1,6 2-108,0 1 0,1-1 0,-1 0 0,0 0 1,1 0-1,-1 0 0,0 0 0,1 0 0,-1 0 0,1 0 0,0 0 0,-1 0 0,1 0 0,0 0 0,0 0 1,-1-1-1,1 1 0,0-1 0,0-1-709,0 0 1,1-1-1,-1 1 1,1 0-1,-1 0 1,1 0-1,0 0 1,0 0-1,0 0 1,3-4-1,13-15-6535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29 11755,'0'0'9433,"-7"9"-9454,1-2 78,0 0 1,1 1-1,0-1 1,0 1 0,1 0-1,0 1 1,1-1-1,0 1 1,0-1-1,0 1 1,1 0 0,1 0-1,-1 14 1,1-22-35,1-1 0,0 1 0,0-1 1,0 1-1,0 0 0,0-1 0,0 1 0,0 0 1,1-1-1,-1 1 0,0-1 0,0 1 0,0 0 0,1-1 1,-1 1-1,0-1 0,0 1 0,1-1 0,-1 1 1,1-1-1,-1 1 0,0-1 0,1 1 0,-1-1 1,1 0-1,-1 1 0,1-1 0,-1 0 0,1 1 1,-1-1-1,2 1 0,20-6 861,-17 2-741,0 0 1,-1 0 0,1 0 0,-1-1-1,1 1 1,5-8 0,-6 6-90,-1 0 0,0 0 0,-1-1 0,1 1 1,-1-1-1,0 1 0,0-1 0,-1 0 0,0 0 1,0 0-1,0 0 0,-1 0 0,1 0 0,-2-10 1,0 14-56,1-1-1,-1 0 1,1 1 0,-1-1 0,0 1 0,0-1 0,0 1-1,-1 0 1,1-1 0,-1 1 0,1 0 0,-1 0 0,0 0 0,1 0-1,-1 0 1,0 0 0,0 1 0,-1-1 0,1 1 0,0-1 0,0 1-1,-1 0 1,1 0 0,-1 0 0,1 0 0,-1 0 0,1 0 0,-1 1-1,0-1 1,1 1 0,-1 0 0,0 0 0,-4 0 0,7 0-24,-1 0 0,0 0 1,1 0-1,-1 0 0,0 0 1,1 0-1,-1 0 0,0 0 1,1 0-1,-1 1 0,0-1 1,1 0-1,-1 0 0,1 1 1,-1-1-1,0 0 0,1 1 1,-1-1-1,1 0 0,-1 1 1,1-1-1,-1 1 0,1-1 1,-1 1-1,1-1 0,0 1 1,-1-1-1,1 1 0,0 0 1,-1-1-1,1 1 0,0-1 1,0 1-1,0 0 0,-1-1 1,1 1-1,0 0 0,0-1 1,0 1-1,0 0 0,0-1 1,0 1-1,0 0 0,1-1 1,-1 1-1,0 0 0,0-1 1,1 2-1,-1-1-71,1 1 0,-1 0 0,1-1 0,0 1 0,0 0 0,0-1 0,0 1 0,0-1 0,0 1 0,0-1 0,1 0 0,-1 0 0,1 1 0,-1-1 0,0 0 0,1 0 0,0 0 0,2 1 0,9 1-537,1 0-1,0 0 0,-1-1 1,1-1-1,0 0 0,0-1 1,0-1-1,0 0 0,17-3 0,-15 0-1028,1 0 0,-1 0 0,0-2-1,18-8 1,8-10-4563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72 4452,'0'0'2451,"-1"-8"447,1 6-2622,-4-27 1566,4 28-1779,0 1 0,0-1 0,0 0-1,0 1 1,-1-1 0,1 1 0,0-1 0,-1 0 0,1 1-1,0-1 1,-1 1 0,1-1 0,0 1 0,-1-1 0,1 1-1,-1-1 1,1 1 0,-1 0 0,1-1 0,-1 1 0,0 0-1,1-1 1,-1 1 0,1 0 0,-1 0 0,0 0 0,1-1-1,-1 1 1,1 0 0,-1 0 0,0 0 0,1 0 0,-1 0-1,0 0 1,1 0 0,-1 0 0,0 0 0,1 1 0,-1-1-1,0 0 1,1 0 0,-1 0 0,1 1 0,-1-1 0,1 0-1,-1 1 1,1-1 0,-1 1 0,1-1 0,-2 1 0,-2 4 83,-1-1 1,1 1 0,0 0-1,0 0 1,1 0 0,-1 1-1,1-1 1,0 1 0,1 0-1,-1 0 1,-2 12 0,-15 73 559,18-80-515,-10 103 1161,12-106-1245,0 0-1,0 0 1,1 0 0,0 1 0,0-1-1,1 0 1,0-1 0,0 1 0,1 0-1,0 0 1,5 9 0,-8-16-94,1 0-1,-1 0 1,1 0-1,-1-1 1,1 1-1,0 0 1,-1 0-1,1 0 1,0 0-1,0-1 1,0 1-1,-1 0 1,1-1-1,0 1 1,0-1 0,0 1-1,0-1 1,0 1-1,0-1 1,0 1-1,0-1 1,0 0-1,0 0 1,0 0-1,0 1 1,1-1-1,-1 0 1,0 0-1,0-1 1,0 1-1,1 0 1,-1-1 5,1 0 1,-1 0-1,0 0 0,0 0 0,0 0 1,0 0-1,0 0 0,0 0 0,0 0 1,0-1-1,-1 1 0,1 0 1,0-1-1,-1 1 0,1 0 0,-1-1 1,1 1-1,-1-1 0,0 1 0,1-3 1,2-21 86,-1 0 1,-1-27 0,-1 46-100,-1 0 0,1 1 0,-1-1 1,0 1-1,0-1 0,0 0 0,-1 1 0,0 0 1,0-1-1,0 1 0,-1 0 0,0 0 0,0 0 1,0 1-1,-7-8 0,10 12-10,0-1 0,0 1-1,0 0 1,0 0 0,0-1 0,0 1-1,0 0 1,0 0 0,-1 0 0,1-1-1,0 1 1,0 0 0,0 0-1,0 0 1,0-1 0,0 1 0,-1 0-1,1 0 1,0 0 0,0 0 0,0 0-1,-1-1 1,1 1 0,0 0 0,0 0-1,0 0 1,-1 0 0,1 0 0,0 0-1,0 0 1,-1 0 0,1 0-1,0 0 1,0 0 0,0 0 0,-1 0-1,1 0 1,0 0 0,0 0 0,-1 0-1,1 0 1,0 0 0,0 0 0,0 0-1,-1 0 1,1 1 0,0-1 0,0 0-1,0 0 1,-1 0 0,1 0 0,0 0-1,0 1 1,0-1 0,0 0-1,0 0 1,-1 0 0,1 1 0,0-1-1,0 0 1,9 13-142,-3-10 144,-1-1 0,0 0 0,1 0 0,-1-1 0,1 0-1,0 0 1,-1 0 0,1-1 0,0 1 0,0-2-1,-1 1 1,9-2 0,-1 0 8,0 0-1,0-1 1,0-1 0,16-6-1,-10 1 29,0-1 0,0 0 0,-1-1 0,0-1 0,-1-1 0,-1-1 0,0 0 0,-1-1 0,0 0 0,-2-1 0,1-1 0,-2 0 0,14-26 0,-39 68-235,-9 19 43,-22 59-1,39-90 249,1 0-1,0 0 1,1 0 0,1 0-1,0 1 1,1 0 0,0-1-1,1 1 1,3 26 0,-2-38-73,0 0 1,-1-1-1,1 1 1,0 0 0,1 0-1,-1-1 1,0 1-1,0-1 1,1 1 0,-1-1-1,1 1 1,-1-1 0,1 0-1,0 0 1,-1 0-1,1 0 1,0 0 0,0 0-1,0 0 1,-1-1-1,1 1 1,0-1 0,0 1-1,0-1 1,0 0 0,0 1-1,0-1 1,0 0-1,0-1 1,0 1 0,0 0-1,3-1 1,4 0 49,-1 0 0,0-1 0,-1 1 1,1-2-1,0 1 0,13-7 0,-6-1 6,-1 0-1,24-22 1,-27 22-37,1 0 1,0 0-1,26-15 0,-38 26-43,1-1 0,0 1 0,-1-1 0,0 1 0,1-1 0,-1 1 0,1-1 0,-1 1 0,0-1 0,1 1 0,-1-1 0,0 1 0,1 0 0,-1-1 0,0 1 0,0 0 0,0-1 0,1 1 0,-1 0 0,0-1 0,0 1 0,0 0 0,0-1 0,0 1 0,-1 0 0,1-1 0,0 2 0,0 29 20,0-26-22,0-3 8,0 0 0,0 0 0,0 1 0,1-1 0,-1 0 0,1 0 0,-1 0 0,1 1 0,0-1 0,0 0 0,0 0 0,0 0 0,0 0 0,0 0 0,0-1 0,1 1 0,-1 0 0,1-1 0,-1 1 0,1-1 0,0 1 0,2 1 0,0-1 6,1 0 1,-1 0-1,1 0 0,-1-1 1,1 1-1,0-1 0,0 0 0,0-1 1,-1 1-1,6-1 0,6 0-7,0-2-1,0 1 1,-1-2 0,1 0 0,24-9-1,21-15-478,-50 20 363,1 1 0,-1 1 0,1 0 0,1 0 0,-1 2 0,1-1 0,-1 1 0,16-1 1,-27 5 102,0-1 0,0 0 0,0 1 0,0-1 0,0 1 1,0 0-1,0-1 0,0 1 0,-1 0 0,1-1 0,0 1 1,0 0-1,-1 0 0,1 0 0,0 0 0,-1 0 1,1 0-1,-1 0 0,1 0 0,-1 0 0,0 0 0,1 0 1,-1 0-1,0 0 0,0 0 0,0 0 0,0 0 0,1 0 1,-2 0-1,1 2 0,2 48 18,-2-27-27,3-6 93,1 0 1,1 0-1,1-1 0,15 33 1,-10-26-36,13 44 1,-22-61-27,0 1-1,-1-1 1,0 0 0,-1 0 0,1 1 0,-1-1 0,-1 0-1,1 1 1,-1-1 0,-4 13 0,2-13 39,0-1 0,0 0 0,-1 0-1,0 0 1,0 0 0,-1 0 0,0-1 0,0 0 0,0 0 0,0-1-1,-1 1 1,1-1 0,-13 6 0,3-1 159,0-1 0,-1-1 1,0 0-1,-26 6 0,35-11-41,-1 0 0,1 0 1,0-1-1,-1-1 0,1 1 0,-1-1 1,-13-1-1,19 0-110,-1 0 0,1 1 0,-1-1 0,1 0 0,-1 0 0,1-1 0,0 1 0,-1-1 0,1 1 0,0-1-1,0 1 1,0-1 0,0 0 0,0 0 0,1 0 0,-1 0 0,1-1 0,-1 1 0,1 0 0,0-1 0,0 1 0,0 0 0,0-1 0,-1-4 0,-2-10-150,1-1 1,0 0 0,1 0-1,2 0 1,-1 0-1,2 0 1,1 0 0,0 0-1,1 1 1,1-1-1,0 1 1,1-1-1,2 1 1,-1 1 0,2-1-1,0 1 1,1 1-1,16-22 1,-18 28-72,1 1 0,1 1 0,0-1 0,0 1 0,0 1 0,0 0 0,1 0 0,0 1-1,0 0 1,15-4 0,12-2-3448,64-12 0,-63 16 487,25-6-3973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11 11082,'0'-10'3364,"-14"10"-33,-11 3-1025,-5 21-1121,4 6-576,-4 9-225,8 2-192,3 4-96,10 0-32,9 3 0,0-3-32,0-5-1056,6-6-2212,1-9-3138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16335,'0'0'7624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42 7815,'-42'-4'4423,"31"1"-1138,30 2-1805,114 0 73,141-20 1,-180 11-3169,-53 9-5958,-44 1 3185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11211,'0'0'3779,"56"-2"-2113,-12-4-321,12 0-961,12-1-223,3 0-65,1-2-96,3 0-257,-9-2-704,-7 1-736,-6-1-289,-16 0 0,-3 1-320,-16-5-417,-1 0-2337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8808,'0'0'5670,"8"1"-5254,2 1-332,-1 1-1,1 1 0,-1-1 1,0 1-1,0 1 1,0 0-1,-1 0 0,15 12 1,-1 0 7,-2 2 1,27 28-1,-44-44-55,-1 1 1,1 0-1,-1-1 1,0 1-1,0 0 0,0 0 1,0 0-1,-1 0 1,0 0-1,0 1 0,0-1 1,0 0-1,0 1 0,-1-1 1,0 0-1,0 1 1,0-1-1,-1 0 0,1 1 1,-1-1-1,0 0 0,0 1 1,-1-1-1,1 0 1,-1 0-1,0 0 0,0 0 1,0 0-1,-5 5 1,-7 12 207,-2-2 1,0 1-1,-2-2 1,-19 18-1,13-13-353,-8 6-1498,-57 42 0,33-34-3502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75 16944,'0'0'7346,"-9"9"-4997,2-3-1999,3-2-158,-1-1 0,1 1-1,0 0 1,0 0-1,0 0 1,0 1 0,1-1-1,0 1 1,0 0-1,0 0 1,0 0 0,1 0-1,0 1 1,0-1-1,-2 9 1,5-13-189,-1 0 1,1 0-1,0 0 1,0 0-1,-1 1 0,1-1 1,0 0-1,0-1 0,0 1 1,0 0-1,0 0 1,0 0-1,0 0 0,0-1 1,0 1-1,0-1 0,1 1 1,-1-1-1,0 1 1,0-1-1,1 0 0,-1 1 1,0-1-1,1 0 0,-1 0 1,0 0-1,0 0 1,1 0-1,-1 0 0,3-1 1,44-4-55,-38 1-26,-1 0 0,0-1 0,0 0 0,0 0 0,0-1 0,-1 0 1,0-1-1,8-8 0,55-64-2178,-106 129 672,33-46 1578,-1 0 0,1 0-1,0-1 1,1 1 0,-1 1 0,1-1 0,-1 0 0,1 0-1,1 0 1,-1 1 0,0-1 0,1 0 0,0 1-1,0-1 1,1 6 0,0-9-74,0 0-1,0 0 1,0 0-1,1 0 1,-1 0 0,0 0-1,0 0 1,1 0-1,-1 0 1,1 0 0,-1-1-1,0 1 1,1-1-1,-1 1 1,1-1 0,0 0-1,-1 1 1,1-1-1,-1 0 1,1 0 0,-1 0-1,1 0 1,0 0-1,1-1 1,42-6-1395,-32 2 1011,1-2 0,-1 1 0,-1-1 1,0-1-1,0 0 0,0-1 0,-1 0 0,0-1 1,-1 0-1,0-1 0,-1 0 0,10-14 0,-16 14 2798,-14 15-1306,-16 18 118,19-11-592,0 0 0,0 0 0,1 0 0,1 0 0,0 1 0,1 1-1,-7 20 1,4 2 55,-7 55-1,11-60-688,2-13-224,-1 0 1,-1 0-1,-1 0 0,0 0 1,-1-1-1,-1 0 1,0 0-1,-1-1 0,-1 0 1,0 0-1,-1-1 0,-14 16 1,23-29 358,0 1 0,0-1-1,-1 0 1,1 0 0,0 0 0,0 0 0,-1 0 0,1 0 0,0 0 0,-1 0 0,1-1 0,-1 1 0,1 0 0,-3 0 0,4-1-12,-1 0 1,1 0-1,0-1 0,-1 1 1,1 0-1,-1 0 0,1 0 1,0 0-1,-1-1 0,1 1 1,0 0-1,-1 0 0,1-1 0,0 1 1,-1 0-1,1-1 0,0 1 1,0 0-1,-1-1 0,1 1 1,0 0-1,0-1 0,0 1 1,-1 0-1,1-1 0,0 1 1,0-1-1,0 1 0,0-1 1,0 1-1,0 0 0,0-2 1,0-2 56,0-1 0,0 0 1,1 0-1,-1 1 0,1-1 0,0 0 1,0 1-1,3-7 0,7-11-133,0-1 0,2 2 0,0-1 1,2 2-1,0 0 0,1 1 0,1 0 0,23-19 0,23-14 48,83-53 0,-8 7-134,-135 96 86,22-20-277,-24 22 298,0-1 1,0 0-1,0 1 0,0-1 0,-1 0 1,1 0-1,0 0 0,-1 0 1,1 1-1,0-1 0,-1 0 0,1 0 1,-1 0-1,1 0 0,-1 0 1,0 0-1,0-1 0,1 1 0,-1 0 1,0 0-1,0 0 0,0-2 0,-1 2-5,-1 1 0,0-1 0,1 1 0,-1-1 0,1 1 0,-1-1 0,0 1 0,1 0-1,-1 0 1,0 0 0,1 0 0,-1 0 0,0 0 0,1 0 0,-1 1 0,-2 0-1,0-1-24,-6 2 76,1 1 0,-1 0-1,0 1 1,1 0-1,0 0 1,0 1 0,0 0-1,0 0 1,1 1-1,0 1 1,0-1-1,0 1 1,1 0 0,0 1-1,1 0 1,0 0-1,0 0 1,0 1 0,1 0-1,1 0 1,-1 0-1,-3 15 1,7-23 26,1 1 1,0-1-1,-1 1 1,1-1-1,0 1 1,0 0-1,0-1 1,1 1-1,-1-1 1,0 1-1,0 0 1,1-1-1,-1 1 0,1-1 1,0 1-1,-1-1 1,1 0-1,0 1 1,0-1-1,0 0 1,0 1-1,0-1 1,0 0-1,0 0 1,2 2-1,1-1 98,0 1 0,0-1 0,0 0 0,1-1 0,-1 1 0,0 0-1,1-1 1,8 1 0,7 0 78,0 0 1,0-2-1,21-2 0,-38 2-444,0 0 0,0 0 0,0-1 0,0 1 0,0-1 1,0 0-1,0 0 0,0 0 0,0 0 0,0 0 0,-1-1 0,1 1 0,0-1 0,-1 0 0,1 0 0,-1 0 0,0 0 1,0 0-1,0 0 0,0-1 0,0 1 0,0-1 0,0 1 0,1-6 0,5-18-5505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4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56 10474,'1'-2'272,"1"1"1,-1 0-1,0 0 0,1-1 1,-1 1-1,0-1 1,0 1-1,0-1 0,0 0 1,0 1-1,0-1 0,-1 0 1,1 1-1,0-1 1,-1 0-1,1 0 0,-1 0 1,0 0-1,0 0 1,0 1-1,0-1 0,0 0 1,0-3-1,-2 4-152,1 0 1,0 0-1,-1 0 0,1 0 1,-1 0-1,1 0 0,-1 0 1,1 0-1,-1 0 0,1 1 1,-1-1-1,0 1 0,0-1 0,1 1 1,-1 0-1,0 0 0,0-1 1,1 1-1,-1 0 0,0 1 1,0-1-1,0 0 0,1 0 1,-4 2-1,-5 0-116,0 0 0,-1 1 1,1 1-1,0-1 0,1 2 1,-1-1-1,1 2 0,0-1 0,0 1 1,0 0-1,1 1 0,0 0 0,0 0 1,-8 11-1,16-18-9,-1 1 0,1-1 1,0 1-1,-1-1 0,1 1 0,-1-1 0,1 1 1,0-1-1,0 1 0,-1-1 0,1 1 0,0-1 0,0 1 1,0 0-1,-1-1 0,1 1 0,0 0 0,0-1 1,0 1-1,0-1 0,0 1 0,0 0 0,0-1 1,1 1-1,-1 0 0,0-1 0,0 1 0,0-1 1,1 1-1,-1 0 0,0-1 0,1 1 0,-1-1 0,0 1 1,1-1-1,-1 1 0,1-1 0,-1 0 0,0 1 1,1-1-1,-1 1 0,1-1 0,0 0 0,-1 1 1,1-1-1,-1 0 0,1 0 0,-1 1 0,1-1 0,0 0 1,-1 0-1,1 0 0,0 0 0,-1 0 0,1 0 1,0 0-1,48 1-400,-36-2 347,34-1 19,-31 1 32,-1 0 0,1 0 0,0 2 1,0 0-1,25 5 0,-40-5 1,0-1 0,1 0 0,-1 0-1,0 1 1,0-1 0,0 1 0,0-1-1,0 1 1,0 0 0,0-1 0,0 1 0,0 0-1,0 0 1,0-1 0,0 1 0,-1 0 0,1 0-1,0 0 1,-1 0 0,1 0 0,0 0-1,-1 0 1,0 1 0,1-1 0,0 2 0,-1-1 3,0 0 1,-1 0 0,1 0 0,0 0 0,-1 0 0,1 0 0,-1 0 0,0 0 0,0-1 0,1 1 0,-1 0-1,0 0 1,-3 2 0,-2 4 114,0-1 0,0 0 0,-1-1 0,0 0 0,-9 7 0,-21 12 664,-24 17 269,-98 50 0,254-183-12447,-45 43 3426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22 7527,'0'0'3924,"-10"8"-2840,-3 5-724,0 0 0,1 0 1,1 1-1,0 0 0,1 1 1,1 0-1,-15 32 0,9-11 66,3 0 0,0 1-1,3 1 1,1-1 0,1 2 0,3-1-1,0 51 1,3-88-404,1 0 1,0 0-1,0-1 0,0 1 0,0 0 0,0 0 0,0 0 1,0 0-1,1 0 0,-1 0 0,0-1 0,0 1 1,1 0-1,-1 0 0,0 0 0,1 0 0,-1-1 1,1 1-1,-1 0 0,1-1 0,1 2 0,12-6 892,12-28-26,-16 12-842,-1 0 0,0 0 0,-1-1 0,-2 0 1,0 0-1,-1 0 0,4-41 0,-18 80-388,8-14 336,1-1 0,0 1 0,0 0 0,0 0 1,0 0-1,0 0 0,1-1 0,-1 1 0,1 0 0,0-1 0,0 1 0,1 0 0,-1-1 0,1 1 1,0-1-1,0 0 0,0 1 0,2 2 0,0-3 10,0 0-1,0 0 1,0-1-1,0 1 1,0-1-1,0 0 1,0 0-1,1 0 1,-1-1 0,1 1-1,0-1 1,-1 0-1,1 0 1,6-1-1,3 1 10,-1 0 1,1-2-1,-1 1 0,0-2 0,0 0 0,1 0 1,-1-2-1,-1 1 0,1-1 0,0-1 0,18-10 0,-22 10 1,0-1-1,0 0 1,-1 0-1,1 0 1,-1-1-1,-1-1 1,1 1-1,-1-1 1,-1-1-1,1 1 1,-1-1-1,-1 0 1,0 0-1,0-1 1,4-11-1,-8 18-8,0 0 0,0 0 0,-1 0 1,1 0-1,0 0 0,-1-1 0,0 1 0,0 0 0,0 0 1,0 0-1,0-1 0,-2-3 0,2 6-10,-1 0 0,1 1 0,-1-1 0,1 0 0,-1 0 0,0 0 0,0 0 0,1 0 0,-1 1 0,0-1 0,0 0 0,0 1 0,0-1 0,0 1 0,0-1 0,1 1 0,-1-1 0,-1 1 0,1 0 0,0-1 0,0 1 0,0 0 0,0 0 0,0 0 0,0 0 0,0 0 0,0 0 0,0 0 0,0 0 0,0 0 0,0 0 0,0 1 0,0-1 0,-1 0 0,1 1 1,-1 0-1,-6 2-7,1 1 1,-1 0 0,1 0 0,0 1-1,0-1 1,1 2 0,-1-1 0,1 1-1,0 0 1,1 0 0,-9 11 0,6-5 2,0-1 0,0 1 0,1 1 0,1-1 0,0 1 0,-4 15 0,8-24 14,2-1 0,-1 1 0,0-1 0,1 1 0,-1 0 0,1-1 0,0 1 0,0 0 0,0-1 0,1 1-1,-1-1 1,2 6 0,-1-7 4,0 0 0,0-1-1,0 1 1,0 0-1,0 0 1,1-1 0,-1 1-1,0 0 1,1-1 0,-1 1-1,1-1 1,0 0-1,-1 0 1,1 1 0,0-1-1,3 1 1,2 0 12,0 0 1,0 0 0,0-1-1,1 0 1,-1-1-1,1 1 1,-1-1-1,0-1 1,1 1 0,-1-1-1,8-3 1,5-1 0,-1 0 0,0-2 1,-1 0-1,1-1 0,-2-1 1,27-18-1,-9 3-15,-2-1-1,35-33 1,47-62 30,-105 109-31,0-2 1,-1 1 0,0-1-1,-2 0 1,1-1-1,-1 0 1,-1 0-1,7-24 1,-13 38-7,0 0 0,0 0 0,0-1 0,0 1 0,0 0 1,0-1-1,0 1 0,0 0 0,0-1 0,0 1 0,-1 0 0,1 0 0,0-1 0,0 1 0,0 0 0,0 0 0,0-1 1,0 1-1,-1 0 0,1 0 0,0-1 0,0 1 0,0 0 0,-1 0 0,1 0 0,0-1 0,0 1 0,0 0 1,-1 0-1,1 0 0,0 0 0,-1-1 0,1 1 0,0 0 0,0 0 0,-1 0 0,1 0 0,0 0 0,-1 0 0,1 0 1,0 0-1,0 0 0,-1 0 0,1 0 0,0 0 0,-1 0 0,1 0 0,-16 4-79,7-1 57,1 1-1,0 1 0,0 0 0,0 0 0,0 0 1,1 1-1,0 0 0,-10 11 0,-49 63 21,60-71-10,-14 17-7,-31 51 0,47-68 29,0-1 0,0 1 1,0 0-1,1 0 0,1 0 1,-1 0-1,1 0 0,1 0 1,0 1-1,0-1 0,1 12 1,0-18-5,1 0 1,-1 0-1,1 0 1,0-1-1,-1 1 0,1 0 1,0-1-1,1 1 1,-1 0-1,0-1 1,1 0-1,0 1 0,-1-1 1,1 0-1,0 0 1,0 0-1,0 0 1,0 0-1,3 2 0,0-1 0,0-1 0,0 1 0,0-1 0,0 0-1,1-1 1,-1 1 0,0-1 0,1 0 0,8 0-1,-2 0-22,0-1-1,0-1 1,0 0-1,-1 0 0,1-1 1,0-1-1,-1 0 1,0 0-1,12-6 1,9-9 101,-1-1 1,-1-1 0,-1-2 0,-1-1 0,-1-1 0,-1-1 0,-1-1 0,-2-2 0,0 0 0,-2-2 0,23-41 0,-42 68-62,0-1 0,-1 1-1,1 0 1,-1-1 0,0 1 0,0-1-1,0 1 1,-1-1 0,1 0 0,-1 1-1,0-6 1,0 8-22,0 1-1,0-1 0,0 1 1,0-1-1,-1 0 1,1 1-1,0-1 0,0 1 1,-1-1-1,1 1 1,0-1-1,-1 1 1,1-1-1,-1 1 0,1-1 1,-1 1-1,1 0 1,-1-1-1,1 1 0,-1-1 1,1 1-1,-1 0 1,1 0-1,-1-1 1,0 1-1,-28 3-145,21 2 92,-1-1 1,0 1 0,1 0-1,0 1 1,0 0-1,0 0 1,1 1-1,0 0 1,-9 12-1,-3 4-7,-29 49-1,32-45 26,-23 55 0,36-73 49,0 0 1,0 1 0,1-1-1,0 0 1,0 1-1,1 0 1,0-1 0,1 1-1,0 0 1,2 13 0,-1-21-12,-1 1 1,1-1-1,-1 0 0,1 0 1,0 1-1,0-1 1,0 0-1,0 0 0,1 0 1,-1 0-1,0 0 1,1 0-1,0 0 1,-1-1-1,1 1 0,0-1 1,0 1-1,0-1 1,0 1-1,4 1 0,-1-1 9,0-1-1,-1 1 1,1-1-1,0 0 0,0-1 1,0 1-1,1-1 0,-1 0 1,8-1-1,-1 0 11,0-1 1,0 0-1,0-1 0,-1-1 0,1 0 0,-1-1 1,19-9-1,-17 6 24,1-2 1,-1 1 0,-1-1-1,0-1 1,0 0-1,-1-1 1,0 0 0,-1-1-1,-1 0 1,0 0 0,-1-1-1,0 0 1,-1-1-1,7-19 1,-12 30-47,0 1 0,0-1 0,0 1 1,0 0-1,1 0 0,0 0 0,-1 0 0,1 0 0,6-4 0,-4 3 6,-1 1-1,0-1 0,0 0 0,-1 0 0,1-1 0,3-5 0,-1 0-3,-1-1 0,0 1 0,-1-1 0,0 0-1,-1 0 1,0-1 0,-1 1 0,2-16-1,-5 31-32,0 1-1,0-1 1,-1 0 0,1 1-1,-1-1 1,0 0-1,-3 4 1,-3 9 5,-92 261 26,93-262 4,1 1 1,1 0 0,0 0-1,1 0 1,1 1-1,-1 33 1,4-51-17,0 1-1,0-1 1,0 1 0,0-1 0,1 1 0,-1 0-1,0-1 1,0 1 0,1-1 0,-1 1 0,0-1-1,1 0 1,-1 1 0,0-1 0,1 1 0,-1-1-1,1 1 1,-1-1 0,1 0 0,-1 1 0,1-1-1,-1 0 1,1 0 0,-1 1 0,1-1 0,-1 0-1,1 0 1,-1 0 0,1 0 0,0 0 0,-1 0-1,1 0 1,-1 0 0,1 0 0,0 0-1,-1 0 1,1 0 0,-1 0 0,1 0 0,0 0-1,0-1-31,0 1-1,1 0 1,-1 0-1,0-1 0,0 1 1,0 0-1,1-1 0,-1 1 1,0-1-1,0 0 0,0 1 1,0-1-1,0 0 0,0 0 1,0 1-1,0-1 1,0 0-1,-1 0 0,2-2 1,0-4-250,-1 1 1,0-1 0,0 1 0,0-1 0,-1 0-1,0 0 1,-1 1 0,1-1 0,-1 0 0,-1 1-1,1-1 1,-1 1 0,0 0 0,0-1 0,-1 1-1,0 0 1,0 0 0,-5-6 0,-6-10-34,-1 0 1,-1 2 0,-22-25 0,-9 3 2573,87 40-261,230 16-2947,-210-15-2947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21 10442,'4'-21'5816,"-11"32"-2914,-10 35-1771,12-23-800,1 1 0,-1 42 0,4-58-281,2 1-1,-1-1 0,1 1 1,0-1-1,1 0 0,0 0 1,0 0-1,1 1 1,0-2-1,0 1 0,6 10 1,-8-17-113,-1 0 0,1 0 1,0 0-1,0 0 0,0-1 1,0 1-1,0 0 0,0 0 1,0 0-1,0-1 1,0 1-1,0-1 0,0 1 1,0-1-1,0 1 0,2 0 1,-2-1-92,-1 0 1,0-1-1,1 1 1,-1 0 0,1 0-1,-1 0 1,0 0-1,1-1 1,-1 1 0,0 0-1,1 0 1,-1-1-1,0 1 1,1 0 0,-1-1-1,0 1 1,0 0-1,1 0 1,-1-1 0,0 1-1,0-1 1,0 1-1,0 0 1,1-1 0,-1 1-1,0 0 1,0-1-1,0 1 1,0-1 0,0 1-1,0-1 1,0 1-1,0 0 1,0-1 0,0 1-1,0-1 1,0 1-1,-1 0 1,1-1 0,0 1-1,0 0 1,0-1-1,0 1 1,-1-1 0,1 1-1,0 0 1,0 0-1,-1-1 1,1 1 0,0-1-1,-11-20-5980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10794,'0'0'10346,"56"-23"-10090,-5 23-160,10 3-32,7-1-32,-1-2-32,-4 0-768,-8 0-738,-9 0-608,-20 0-961,-11 0-1473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11435,'0'0'8456,"78"14"-7784,-27-14-543,3 0-97,4-4-929,-6-2-1153,-3-1-1313,-8-2-481,-10-2-1185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4805,'0'0'7318,"-11"6"-5898,8-4-1324,-3 1 114,0 0 0,0 0 0,1 1-1,0 0 1,-1 0 0,1 0 0,1 0 0,-1 1-1,1-1 1,0 1 0,0 1 0,0-1-1,1 0 1,-1 1 0,1 0 0,-3 9 0,3-7 35,1 1 0,0-1 0,1 0 0,0 1 0,1-1 0,-1 1 0,1-1 0,3 17 0,-3-23-182,1-1-1,-1 1 0,1 0 0,0 0 1,0 0-1,0-1 0,0 1 1,0-1-1,0 1 0,0 0 0,1-1 1,-1 0-1,0 1 0,1-1 1,-1 0-1,1 0 0,2 2 1,-1-2 45,0 0 0,0 0 0,1 0 0,-1 0 1,0-1-1,1 1 0,-1-1 0,0 0 0,1 0 1,-1 0-1,0-1 0,1 1 0,3-2 1,0 0-37,0 0 1,1-1-1,-1 0 1,0 0 0,-1-1-1,1 0 1,-1 0 0,1 0-1,-1-1 1,-1 0-1,1 0 1,-1-1 0,7-8-1,-6 7-60,0-1 0,0 0 0,-1 0 0,-1 0 0,1-1 0,-1 0 0,0 0 0,-1 0-1,0 0 1,1-10 0,-5 6-9,-7 16-114,-7 20-10,14-21 120,0 1 0,0-1 0,0 1 0,0-1 0,1 1 0,-1 0 0,1-1 0,0 1 0,-1 0 0,1-1 0,1 1 0,-1 0 0,0-1 0,1 1 0,-1 0 0,1-1 0,0 1 0,0 0 0,0-1 0,0 0 0,3 5 0,-1-4 7,0 0 0,-1 0-1,2-1 1,-1 1 0,0-1 0,0 0-1,1 0 1,-1 0 0,1-1-1,0 1 1,-1-1 0,1 0 0,6 1-1,6 1 20,1-1-1,-1-1 1,1 0-1,0-2 0,0 0 1,20-3-1,-24 1-13,1-1 0,-1 0 0,0 0-1,19-11 1,-25 12 2,-1 0 0,0 0 0,0-1 0,-1 0-1,1 0 1,-1-1 0,0 0 0,0 0 0,0 0 0,0 0 0,3-7-1,-8 12-15,1 0 0,-1-1 0,0 1 0,0 0-1,1 0 1,-1-1 0,0 1 0,0 0 0,0-1-1,1 1 1,-1-1 0,0 1 0,0 0 0,0-1-1,0 1 1,0 0 0,0-1 0,0 1 0,0-1-1,0 1 1,0 0 0,0-1 0,0 1 0,0 0-1,0-1 1,0 1 0,0-1 0,0 1 0,-1 0-1,1-1 1,0 1 0,0 0 0,0-1 0,-1 1-1,1 0 1,0-1 0,0 1 0,-1 0 0,1 0-1,0-1 1,0 1 0,-1 0 0,1 0 0,0-1-1,-1 1 1,1 0 0,0 0 0,-1 0 0,1 0-1,-1 0 1,1 0 0,0 0 0,-1-1 0,1 1-1,-1 0 1,1 0 0,0 0 0,-1 0 0,1 1-1,0-1 1,-1 0 0,1 0 0,-1 0 0,1 0-1,-1 1 1,-27 7-143,20-2 145,0 0 0,0 1 0,0 0 0,1 0 0,0 0 0,-11 16 1,15-19 22,1-1 0,-1 1 0,1 0 1,-1 0-1,1 0 0,1 1 1,-1-1-1,0 0 0,1 1 0,0-1 1,0 1-1,1-1 0,-1 1 1,1 0-1,0-1 0,0 1 1,1 6-1,0-9-16,0 0 0,0-1 1,0 1-1,0 0 0,1 0 0,-1 0 1,1-1-1,-1 1 0,1-1 0,0 1 1,-1-1-1,1 0 0,0 0 0,0 0 1,0 0-1,0 0 0,0 0 0,0 0 0,0 0 1,0-1-1,0 1 0,1-1 0,-1 0 1,4 1-1,59-1 137,-56 0-111,8-2-46,0-1 0,0 0 1,0-2-1,-1 1 0,0-2 0,0 0 1,0-1-1,-1-1 0,0 0 1,-1-1-1,1-1 0,-2 0 0,21-19 1,-17 6 11,-17 23-1,0-1-1,0 1 0,0-1 0,0 1 1,0-1-1,0 1 0,0 0 1,0-1-1,0 1 0,0-1 0,0 1 1,0-1-1,0 1 0,0-1 1,0 1-1,0 0 0,0-1 0,0 1 1,0-1-1,-1 1 0,1-1 1,0 1-1,0 0 0,-1-1 0,1 1 1,0 0-1,-1-1 0,1 1 1,0 0-1,-1-1 0,-1 1-4,0-1-1,0 1 1,0 0-1,0-1 1,0 1 0,0 0-1,0 0 1,0 0-1,0 1 1,0-1-1,0 0 1,0 1-1,0 0 1,0-1 0,0 1-1,1 0 1,-1 0-1,0 0 1,0 0-1,-2 3 1,-2-2 3,2 1 1,-1 0-1,0 0 1,0 1-1,1 0 1,0 0-1,0 0 1,0 0-1,0 0 1,1 1-1,0 0 1,0-1-1,0 1 1,0 1-1,1-1 0,0 0 1,0 0-1,0 1 1,-1 9-1,3-13-44,0-1 1,1 0-1,-1 1 0,1-1 0,-1 0 0,1 0 0,0 1 1,0-1-1,0 0 0,-1 0 0,1 0 0,0 0 0,0 0 1,0 0-1,1 0 0,-1 0 0,0-1 0,0 1 0,0 0 1,1-1-1,-1 1 0,0 0 0,1-1 0,-1 0 1,0 1-1,1-1 0,-1 0 0,0 0 0,1 0 0,-1 0 1,1 0-1,-1 0 0,1 0 0,-1 0 0,3-1 0,2 1-960,0-1 0,0 0-1,1 0 1,-1 0-1,0 0 1,0-1-1,7-4 1,13-14-8637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 1569,'0'0'16432,"-56"-3"-15727,52 19-513,4 10-128,14 0 32,14 6-737,7-2-2209,0-4-2307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13549,'0'0'1858,"-9"7"-684,0 0-971,0 0 1,1 1-1,0 0 0,1 0 0,-1 1 0,2 0 1,-1 1-1,1-1 0,1 1 0,0 0 1,0 1-1,1-1 0,-5 17 0,6-14-72,0-1 0,1 1 0,1 0 0,0 0 0,0 0 0,1 0 0,4 25 0,-3-34-118,-1-1 0,1 1 0,0-1-1,1 1 1,-1-1 0,1 0 0,-1 1 0,1-1-1,0 0 1,0 0 0,0 0 0,1 0 0,-1-1-1,1 1 1,0 0 0,-1-1 0,1 0 0,0 0-1,0 0 1,1 0 0,-1 0 0,0-1 0,0 1-1,1-1 1,-1 0 0,1 0 0,0 0 0,-1 0-1,1-1 1,0 0 0,6 0 0,41 1 142,-50-1-59,-1 5 70,0 0 1,1 1-1,-1-1 1,1 0 0,0 1-1,0-1 1,1 0-1,3 9 1,12 4-1667,-15-17 866,0 0 1,0 0-1,0 0 0,1-1 0,-1 1 1,0-1-1,1 1 0,-1-1 0,0 0 0,4 0 1,13-1-8693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194 130 14862,'0'0'2146,"-11"-2"-1126,-3 1-654,0 0 0,0 0 1,0 2-1,0 0 0,-16 2 1,26-2-289,0-1 0,0 1 1,0 0-1,0 0 0,0 0 1,1 1-1,-1-1 1,0 1-1,1 0 0,-1 0 1,1 0-1,0 1 0,0-1 1,0 1-1,0-1 0,0 1 1,0 0-1,1 0 0,-1 1 1,1-1-1,0 0 0,0 1 1,0-1-1,1 1 0,-1 0 1,-1 7-1,2-10-74,1 0-1,0 0 1,0 0 0,0 0-1,0 0 1,0 0-1,0 0 1,0 0 0,1 0-1,-1 0 1,0 0 0,1 0-1,-1 0 1,0 0-1,1 0 1,-1 0 0,1 0-1,-1 0 1,1 0-1,0 0 1,-1-1 0,1 1-1,0 0 1,0-1 0,-1 1-1,3 1 1,0-1 15,0 1 1,0-1 0,0 0 0,1 0-1,-1 0 1,0 0 0,1 0-1,4 0 1,6 0 33,-1-1 0,1-1-1,19-2 1,-18-1-119,0-1 1,0 0-1,-1-1 0,0 0 0,0-1 1,0-1-1,18-14 0,32-16-134,-68 41 214,0 0 0,0 1-1,1 0 1,-1 0 0,1 0 0,0 0 0,-1 0-1,2 0 1,-1 1 0,1 0 0,-1-1 0,1 1 0,0 0-1,1 0 1,0 0 0,-2 7 0,4-11-9,-1 0 1,0-1-1,1 1 0,-1 0 1,1 0-1,-1-1 1,1 1-1,-1 0 0,1-1 1,-1 1-1,1 0 1,0-1-1,-1 1 0,1-1 1,0 1-1,0-1 0,-1 0 1,1 1-1,0-1 1,0 0-1,0 1 0,-1-1 1,1 0-1,0 0 1,0 0-1,2 1 0,28 0 100,-23-2-72,30 1-752,56-10-1,-50 2-2125,-1-2 0,0-2 0,-1-1 0,0-3 1,39-20-1,-88 39 7082,-49 26 1664,51-26-5487,0 0-1,0 0 1,0 1 0,1-1-1,-1 1 1,1 0 0,0 1-1,0-1 1,-5 9-1,9-13-401,0 1-1,-1-1 0,1 0 0,0 1 0,0-1 0,0 0 1,0 1-1,0-1 0,0 0 0,0 1 0,0-1 1,0 0-1,0 1 0,0-1 0,0 0 0,1 1 0,-1-1 1,0 0-1,0 1 0,0-1 0,0 0 0,0 1 1,1-1-1,-1 0 0,0 0 0,0 1 0,1-1 0,-1 0 1,0 0-1,0 1 0,1-1 0,-1 0 0,0 0 1,1 0-1,-1 0 0,0 1 0,1-1 0,-1 0 0,0 0 1,1 0-1,-1 0 0,0 0 0,1 0 0,-1 0 1,0 0-1,1 0 0,-1 0 0,1 0 0,21 1 133,-19-1-94,20-1-468,-1-1 0,0 0 0,0-2-1,0-1 1,0 0 0,0-2 0,39-17-1,-27 7 429,-2-1-1,0-2 1,-1-1-1,28-25 0,-36 22 1448,-17 12-18,-7 12-1377,1-1 0,0 1 1,0 0-1,0-1 0,-1 1 1,1 0-1,0 0 0,-1-1 1,1 1-1,0 0 0,-1 0 1,1 0-1,0 0 0,-1-1 1,1 1-1,0 0 0,-1 0 1,1 0-1,0 0 0,-1 0 1,1 0-1,0 0 0,-1 0 1,1 0-1,-1 0 0,1 0 1,0 0-1,-1 0 0,1 0 0,0 1 1,-1-1-1,1 0 0,0 0 1,-1 1-1,-12 3 13,1 1 0,0 0 0,1 1 0,-1 0 1,1 1-1,1 1 0,-1 0 0,1 0 0,0 1 0,1 0 0,0 0 0,1 1 0,0 0 0,-13 22 1,19-30-59,1 0 1,0 0-1,0 0 1,-1 0 0,2 0-1,-1 1 1,0-1 0,0 0-1,1 0 1,-1 1-1,1-1 1,0 0 0,-1 1-1,1-1 1,0 0 0,0 1-1,1-1 1,-1 0-1,0 1 1,1-1 0,0 0-1,-1 0 1,1 1 0,0-1-1,0 0 1,0 0-1,0 0 1,1 0 0,-1 0-1,1 0 1,-1-1 0,1 1-1,-1 0 1,1-1 0,0 1-1,0-1 1,0 1-1,0-1 1,0 0 0,0 0-1,0 0 1,0 0 0,1 0-1,-1-1 1,0 1-1,0-1 1,1 1 0,2-1-1,10 3-22,0-2 0,0 0 0,0 0 0,0-1-1,0-1 1,19-4 0,-14 1-98,0-1 0,-1 0 0,0-2 0,0 0 0,0-1 0,-1-1 0,-1-1 0,1-1 0,17-13 0,-35 23 103,1 1 0,-1 0 1,1-1-1,-1 1 0,0 0 1,1-1-1,-1 1 0,1 0 0,-1-1 1,0 1-1,1-1 0,-1 1 1,0 0-1,0-1 0,1 1 1,-1-1-1,0 1 0,0-1 1,0 1-1,1-1 0,-1 1 1,0-1-1,0 1 0,0-1 0,0 0 1,0 1-1,0-1 0,0 1 1,0-1-1,0 1 0,-1-1 1,-14-4-108,-24 8-26,31-1 193,1 0 0,0 1 0,-1 0 1,1 0-1,0 1 0,1 0 0,-1 0 0,-11 9 0,15-10 2,0-1 0,0 1 1,1-1-1,-1 1 0,1 0 0,-1 0 0,1 0 0,0 0 0,0 0 0,0 1 0,1-1 0,-1 1 0,1-1 1,0 1-1,0-1 0,0 1 0,0 0 0,1-1 0,-1 8 0,2-8-42,0-1 1,0 0-1,0 0 0,0 1 0,1-1 1,-1 0-1,1 0 0,-1 0 1,1 0-1,-1 0 0,1 0 0,0-1 1,0 1-1,0-1 0,0 1 0,0-1 1,1 0-1,-1 0 0,0 0 0,1 0 1,-1 0-1,3 1 0,59 14-27,-39-12-1132,1-2 1,29-1-1,4-1-4232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8456,'2'11'7531,"4"19"-4824,5 21-2359,36 349 2262,-47-399-2664,8 37-57,-8-37-122,1 0 1,-1 0 0,1 0-1,-1 0 1,1 0 0,0 0-1,-1 0 1,1 0 0,0 0-1,0 0 1,-1 0 0,1-1-1,0 1 1,0 0 0,0-1-1,0 1 1,0 0-1,2 0 1,10 0-6110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12588,'0'0'8200,"66"0"-4997,-25 0-897,4 4-801,8 7-1152,2 1-289,-4-4-1378,1-6-4547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6790,'0'0'12818,"10"3"-11686,4 0-1019,0 0 1,0-1 0,-1-1 0,1 0-1,0 0 1,0-2 0,0 0 0,0 0-1,0-2 1,-1 1 0,1-2 0,17-6-1,-8 1-47,-1-1 0,0-1 1,34-22-1,-51 30-50,0-1-1,0 1 1,0-1 0,0 0 0,0-1 0,-1 1 0,0-1 0,0 0 0,0 0-1,-1 0 1,1 0 0,-1-1 0,0 1 0,-1-1 0,1 0 0,-1 0 0,-1 0-1,1 0 1,1-8 0,-3 12-20,0 1 0,0 0 1,-1 0-1,1 0 0,0 0 0,0 0 0,0 0 0,-1 0 0,1 1 1,-1-1-1,1 0 0,-1 0 0,1 0 0,-1 0 0,1 0 0,-1 0 0,0 1 1,1-1-1,-1 0 0,0 1 0,0-1 0,1 0 0,-1 1 0,0-1 0,0 1 1,-1-1-1,-1 0-25,0 0 1,-1 0 0,1 0 0,0 1 0,0-1 0,-1 1-1,1 0 1,-5 0 0,-1 1-56,0 0-1,0 1 1,0 0-1,0 0 1,-16 7-1,9 0 72,-1 1-1,2 1 0,-1 0 0,1 1 0,1 1 1,0 0-1,1 1 0,1 0 0,0 1 1,1 0-1,-11 20 0,20-32 27,0 0 1,1 0-1,-1 0 0,1 0 1,0 0-1,0 0 0,0 1 1,0-1-1,1 0 0,-1 1 1,1-1-1,0 0 0,0 1 1,0-1-1,0 1 0,1-1 1,-1 0-1,1 1 0,0-1 1,0 0-1,0 0 0,3 6 1,-2-6-5,1 0 1,0 0 0,0 0 0,0-1-1,0 1 1,1-1 0,-1 0-1,1 0 1,-1 0 0,1 0-1,0-1 1,0 0 0,-1 0 0,1 0-1,0 0 1,0 0 0,0-1-1,6 1 1,10 0 5,1-1 1,-1-1-1,0-1 1,0 0-1,1-2 0,-2 0 1,1-1-1,0-1 0,-1-1 1,24-12-1,-19 6-55,0-1-1,-1 0 1,0-2-1,-2-1 1,0 0-1,0-2 1,20-24-1,-39 40 43,0 1-1,0 1 0,-1-1 1,1 0-1,-1 0 0,0 0 0,0 0 0,1 0 1,-1 0-1,0 0 0,-1 0 0,2-3 0,-20 13-236,6 0 288,1 2 0,1-1 0,0 1 0,0 1 0,-9 13-1,14-19 14,1 0-1,0 1 0,1 0 0,-1-1 0,1 1 0,1 0 0,-1 1 0,1-1 0,0 0 0,0 1 0,1-1 0,0 1 0,-1 9 0,2-15-47,1 1 0,0 0 0,-1-1 0,1 1 0,0-1 0,0 1 0,0-1 0,0 1 0,0-1 0,0 0 0,0 0 0,0 1 0,1-1-1,-1 0 1,0 0 0,1 0 0,-1 0 0,1 0 0,-1-1 0,1 1 0,-1 0 0,1-1 0,0 1 0,-1-1 0,1 0 0,0 1 0,-1-1 0,1 0 0,2 0 0,63 1 327,-52-2-252,11-2-63,-1 0-1,1-2 1,-1-1 0,1-2-1,-2 0 1,30-14-1,57-18-86,-111 40 52,0 0 0,1 0 0,-1 0 0,0 0 0,1 0 0,-1-1 1,0 1-1,1 0 0,-1 0 0,0 0 0,1 0 0,-1 0 1,0 0-1,1 0 0,-1 0 0,0 0 0,1 0 0,-1 0 0,0 1 1,1-1-1,-1 0 0,0 0 0,1 0 0,-1 0 0,0 0 0,1 1 1,-1-1-1,0 0 0,0 0 0,1 1 0,-1-1 0,0 0 0,0 0 1,1 1-1,-1-1 0,0 1 0,-1 14-44,-15 19 149,15-32-78,-1 1 8,0-1 1,1 1-1,-1 0 0,1-1 1,0 1-1,0 0 1,0 0-1,0 0 0,0 0 1,1 0-1,-1 0 1,1 0-1,0 0 0,0 0 1,0 0-1,0 0 1,1 3-1,1-5-2,-1 1-1,0-1 1,1 1 0,0-1 0,-1 1-1,1-1 1,0 0 0,0 0-1,0 0 1,-1 0 0,1 0-1,0-1 1,0 1 0,0 0-1,1-1 1,-1 1 0,0-1 0,0 0-1,0 0 1,0 0 0,0 0-1,0 0 1,4-1 0,27-1 29,0-1 0,0-2 1,53-15-1,2 0-329,-71 21 37,-16 11 192,-23 27 125,5-8-447,17-44-9772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14638,'0'0'2530,"34"60"-8071,-3-41-3556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23 113 14798,'0'0'4372,"9"3"-3197,7 2-945,0-2 0,1 0-1,-1 0 1,1-2 0,-1 0 0,1-1 0,18-2 0,-23 1-217,0 0-1,0-2 0,0 1 0,0-2 0,0 1 0,-1-1 1,1-1-1,-1 0 0,0-1 0,-1 0 0,12-9 0,-20 14 10,0 0-1,-1-1 0,1 1 0,-1 0 1,0-1-1,1 1 0,-1-1 0,0 0 0,0 1 1,0-1-1,0 0 0,0 1 0,0-1 0,0 0 1,0-3-1,-1 4 13,0 0 1,0 0-1,0 0 1,0 0-1,-1 0 1,1 0-1,0 0 1,0 0 0,-1 0-1,1 0 1,-1 0-1,1 0 1,-1 0-1,1 0 1,-1 0-1,1 0 1,-1 1-1,0-1 1,0 0-1,1 0 1,-2 0-1,-2-2 17,-1 1 0,1-1 0,-1 1 0,1 0 0,-1 0 0,0 0 1,0 1-1,0 0 0,0 0 0,-6-1 0,-14 0-42,1 0 1,-1 1-1,-38 5 0,54-3-12,0 1 0,0-1 0,1 2 0,-1-1 0,1 1 0,-1 1 0,1-1 0,0 1 0,1 1 0,-1-1 0,1 1 0,0 1-1,-9 8 1,14-13 1,0 1-1,0 0 1,0 0-1,0 0 1,0 0-1,1 1 0,-1-1 1,1 0-1,0 1 1,0-1-1,0 1 1,0-1-1,0 1 1,0-1-1,1 1 0,-1 0 1,1-1-1,0 1 1,0 0-1,0-1 1,0 1-1,0 0 1,0 0-1,1-1 0,-1 1 1,1-1-1,0 1 1,0 0-1,0-1 1,0 0-1,0 1 0,1-1 1,-1 1-1,1-1 1,-1 0-1,1 0 1,0 0-1,0 0 1,0 0-1,3 2 0,6 4-110,0 1 0,1-1 0,0-1 0,0 0 0,1-1 0,19 7 0,-14-6-1539,1-2 0,0 0 0,0-1 1,38 3-1,23-5-8758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12940,'-10'8'718,"1"-1"0,0 2 0,0-1 0,1 1 1,0 1-1,-13 19 0,15-19-639,0 0 0,1 1-1,0-1 1,1 1 0,0 0 0,1 0 0,0 1 0,0-1 0,1 1 0,1 0 0,0 21 0,1-31-75,0 0 0,1 0 0,-1 1 1,1-1-1,-1 0 0,1 0 0,0 0 0,0-1 0,0 1 0,0 0 1,0 0-1,1 0 0,-1-1 0,0 1 0,1-1 0,-1 1 1,1-1-1,0 1 0,-1-1 0,1 0 0,0 0 0,0 0 1,0 0-1,0 0 0,0 0 0,0-1 0,0 1 0,0-1 1,0 1-1,3-1 0,8 2 11,0 0-1,1-2 1,23-1 0,-15 0-299,23 0-570,-23 0 462,0 1 1,30 3-1,-51-3 420,1 0 0,-1 0 0,0 0 0,0 1 0,0-1 0,0 0 0,0 0 0,0 0 0,0 1 0,0-1-1,0 1 1,0-1 0,0 1 0,0-1 0,0 1 0,0-1 0,-1 1 0,1 0 0,0-1 0,0 1 0,0 0 0,-1 0 0,1 0 0,0 0 0,-1-1-1,1 1 1,-1 0 0,1 0 0,-1 0 0,0 0 0,1 0 0,-1 0 0,0 0 0,0 1 0,0-1 0,1 0 0,-1 0 0,0 0 0,0 0 0,-1 0-1,1 0 1,0 0 0,0 0 0,0 0 0,-1 0 0,1 0 0,-1 0 0,0 2 0,-1 1 274,0 0 0,0 0 0,-1-1 1,1 1-1,-1 0 0,0-1 0,0 0 0,0 0 0,-1 0 1,-3 3-1,-11 5-6,0-1 0,-1-1 0,0-1 0,-1-1 0,0 0 0,0-2 0,0 0 0,-1-1 0,1-1 0,-32 1 0,50-4-405,0 0 0,1 0 1,-1 0-1,0-1 0,0 1 0,0 0 1,1-1-1,-1 1 0,0-1 0,1 1 0,-1-1 1,0 0-1,1 0 0,-1 0 0,1 0 0,-1 0 1,1 0-1,0 0 0,-1 0 0,0-2 0,0 0-418,0 0-1,1 0 1,-1 0-1,1-1 1,0 1-1,0 0 1,0 0-1,0-1 1,1 1-1,-1-5 0,-1-37-8178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14478,'0'0'3171,"69"9"-1314,-28-3-768,10 2-736,5-3-257,9 0-320,-5-5-2211,-6 0-2754,-5-13-7398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66 12043,'-8'7'2654,"-14"9"-1099,-54 43 3288,70-53-4575,-1 0 0,1 0-1,0 0 1,1 1 0,0-1 0,0 1-1,0 1 1,-6 14 0,10-21-276,1 0-1,0 0 1,0 0 0,0 0-1,0 0 1,0 0 0,0 1 0,0-1-1,0 0 1,0 0 0,0 0-1,1 0 1,-1 0 0,0 0 0,1 1-1,-1-1 1,1 0 0,-1 0-1,1 0 1,0 0 0,-1-1-1,1 1 1,0 0 0,0 0 0,-1 0-1,1 0 1,0-1 0,0 1-1,0 0 1,0-1 0,0 1 0,0-1-1,0 1 1,0-1 0,0 0-1,1 1 1,-1-1 0,0 0-1,0 0 1,2 1 0,61 6-724,-42-6-22,-6 1 246,18 2-848,41 10 0,-66-12 1277,0 0 0,0 1 0,-1 0 0,0 1 0,1 0 1,-1 0-1,-1 1 0,1 0 0,13 12 0,-19-16 136,-1 1-1,1 0 1,0 0 0,-1 0-1,1 0 1,-1 0 0,1 0-1,-1 0 1,0 0 0,0 1-1,0-1 1,-1 0-1,1 1 1,0-1 0,-1 1-1,0-1 1,1 1 0,-1-1-1,0 1 1,0-1 0,-1 5-1,0-3 138,-1 1-1,1-1 1,-1 1-1,0-1 1,0 0-1,-1 0 1,1 0-1,-1 0 0,0-1 1,-6 7-1,-8 5 811,0-1 0,-1 0 0,-35 19 0,47-30-840,-3 3 146,-5 3-169,-1 0-1,-1-1 0,0 0 1,0-1-1,-22 6 1,37-13-282,0 0-7,1 0 1,-1 0 0,1 1-1,-1-1 1,1 0 0,-1 0-1,1 0 1,-1 0-1,1 0 1,-1 0 0,1 0-1,-1 0 1,1 0-1,-1 0 1,1-1 0,-1 1-1,1 0 1,-1 0-1,1 0 1,-1-1 0,1 1-1,-1 0 1,1 0-1,-1-1 1,1 1 0,0-1-1,-1 1 1,1 0-1,0-1 1,-1 1 0,1-1-1,0 1 1,-1 0-1,1-1 1,0 1 0,0-2-1,-8-19-6381</inkml:trace>
  <inkml:trace contextRef="#ctx0" brushRef="#br0" timeOffset="1">99 9 16560,'0'0'5765,"65"-9"-5220,-29 9-65,9 0-384,11 8-96,-2-4-1505,-2-4-2531,-9 0-4516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15118,'0'0'9097,"-41"51"-9065,34-23-32,7-2 64,0 1-64,0-3-352,13-3-1602,-2-8-1954,0-11-3107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0 16207,'0'0'796,"0"12"-262,3 16 414,0 1 0,12 41 0,-7-36-544,-2 0 1,4 61-1,-9-75-368,-2 0 0,0 0 0,-1 0 0,-1 0 0,-1 0 0,-1 0 0,0-1 0,-1 0 0,-2 0 0,0-1 0,-19 32 0,6-17-142,-1-2-1,-2 0 1,-2-2 0,0-1-1,-2-1 1,-39 30 0,44-40-1174,-1-1 0,-1 0 0,0-2 0,-1-2 0,-35 13 0,-8-6-5371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2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54 11018,'0'0'1570,"1"-8"1131,3-26 64,-4 34-2703,0-1 0,0 1 0,0 0 0,1-1 0,-1 1 0,0 0 0,0-1 0,0 1-1,0 0 1,0-1 0,0 1 0,0 0 0,0-1 0,0 1 0,0 0 0,0-1 0,0 1-1,0 0 1,0 0 0,0-1 0,-1 1 0,1 0 0,0-1 0,0 1 0,0 0 0,0-1-1,-1 1 1,1 0 0,0 0 0,0-1 0,0 1 0,-1 0 0,1 0 0,0 0 0,-1-1-1,1 1 1,0 0 0,0 0 0,-1 0 0,1 0 0,0 0 0,-1 0 0,1-1 0,0 1-1,-1 0 1,1 0 0,0 0 0,-1 0 0,1 0 0,0 0 0,-1 0 0,1 0 0,0 1-1,0-1 1,-1 0 0,1 0 0,0 0 0,-1 0 0,1 0 0,-1 1 0,-14 8 236,-6 13-303,2 2 0,0 0 0,-31 51 0,38-56 3,-10 16 18,1 2 0,2 0 0,1 1 0,2 1-1,2 0 1,2 1 0,-9 50 0,18-72-102,1 0 1,1 0-1,1 0 1,0 0-1,1 0 0,2 0 1,-1 0-1,8 22 1,-6-27-122,1-1 1,0 1 0,1-1-1,1-1 1,0 1 0,0-1-1,1 0 1,0-1 0,1 0-1,0 0 1,1-1 0,14 11-1,-9-9-591,1-1-1,0 0 0,0-1 0,1-1 1,0-1-1,1-1 0,30 8 0,41 0-4929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1 569 11050,'0'0'2472,"11"-1"-1351,5-2-729,-1-1-1,0 0 1,0-1 0,-1-1-1,0 0 1,0-1 0,0-1-1,-1 0 1,0-1 0,16-14-1,24-16 38,-3-4 0,-1-1 0,-2-2 0,-2-3 0,69-97-1,-111 142-428,3-4-4,-1-1 0,0 1 0,0-1-1,-1 0 1,0 0 0,0-1 0,-1 1-1,0-1 1,2-11 0,-5 20-21,0 1 0,0 0 0,0-1 0,0 1-1,0 0 1,0-1 0,0 1 0,1 0 0,-1-1 0,0 1 0,0 0 0,0-1 0,0 1 0,0 0 0,0-1 0,-1 1 0,1 0 0,0 0 0,0-1 0,0 1 0,0 0 0,0-1 0,0 1 0,0 0 0,-1-1 0,1 1 0,0 0 0,0 0 0,0-1 0,-1 1-1,1 0 1,0 0 0,0 0 0,-1-1 0,1 1 0,0 0 0,-1 0 0,1 0 0,0 0 0,-1-1 0,1 1 0,0 0 0,0 0 0,-1 0 0,1 0 0,0 0 0,-1 0 0,1 0 0,0 0 0,-1 0 0,1 0 0,0 0 0,-1 0 0,1 0 0,0 0 0,-1 1-1,1-1 1,0 0 0,-1 0 0,1 0 0,0 0 0,-1 1 0,-18 14-1189,5 1 1072,2 1 1,0 0-1,0 1 1,2 0 0,0 1-1,1 0 1,1 1-1,-7 26 1,7-19 213,2 0 1,0 1-1,2-1 1,1 1-1,1 50 1,2-75-6,0 1 1,1-1-1,-1 1 1,1 0-1,-1-1 1,1 0-1,0 1 1,1-1-1,-1 1 1,0-1-1,1 0 1,0 0 0,0 0-1,0 0 1,0 0-1,0 0 1,0-1-1,1 1 1,-1-1-1,1 1 1,0-1-1,0 0 1,0 0-1,0 0 1,0 0 0,0-1-1,1 1 1,-1-1-1,0 0 1,1 0-1,-1 0 1,1-1-1,-1 1 1,1-1-1,5 0 1,2 0 97,1 0-1,0-1 1,-1-1 0,1 0 0,-1 0-1,0-1 1,0-1 0,0 0-1,19-10 1,-10 3-64,-1-1 0,-1-1 0,0 0 0,-1-2 0,0 0 0,-1-1 0,-1 0 0,0-1 1,-1-1-1,-1 0 0,-1-1 0,-1-1 0,11-25 0,-20 41-85,-1 0 0,0 1 1,0-1-1,0 0 0,0 0 0,-1 0 1,1 0-1,-1 0 0,0 0 0,0 0 1,-1-5-1,0 8-34,1 0 1,-1 0-1,1 0 1,-1 0-1,1 0 1,-1 0-1,0 0 1,1 0-1,-1 0 1,0 1-1,0-1 1,1 0-1,-1 0 1,0 1-1,0-1 1,0 1-1,0-1 1,0 1-1,0-1 1,0 1-1,0-1 1,0 1-1,0 0 0,0 0 1,0-1-1,0 1 1,-1 0-1,1 0 1,0 0-1,0 0 1,0 0-1,0 1 1,0-1-1,0 0 1,0 0-1,0 1 1,0-1-1,0 1 1,0-1-1,-2 1 1,-3 3-13,-1 0 1,1 0 0,0 0 0,0 1-1,0 0 1,1 0 0,0 0 0,0 1-1,0 0 1,1 0 0,-1 0 0,1 1-1,1-1 1,-1 1 0,1 0 0,1 0-1,-1 0 1,1 0 0,0 0 0,1 1-1,0-1 1,-1 12 0,3-18 58,-1 0 0,1 0 1,0 0-1,-1 0 0,1 0 0,0 0 1,0-1-1,0 1 0,0 0 0,0 0 1,0-1-1,0 1 0,0 0 0,0-1 1,0 1-1,0-1 0,0 0 0,0 1 1,0-1-1,0 0 0,1 0 0,-1 1 1,0-1-1,0 0 0,0 0 0,1 0 1,-1 0-1,0-1 0,0 1 0,0 0 1,2-1-1,39-8 482,-36 6-493,-1 0 1,1-1 0,-1 0-1,0 0 1,0 0 0,-1-1-1,1 1 1,-1-1 0,0 0-1,0-1 1,-1 1 0,1 0 0,3-12-1,-7 28-40,0-1 9,0 0 1,0 0-1,1-1 1,4 18-1,-4-25 15,-1 0 0,1 0 0,-1 0 0,1 0 0,0 0 0,0 0 0,0 0 0,0-1 0,1 1 0,-1 0 0,0-1 0,1 1 0,-1-1 0,1 1 0,-1-1 0,1 0 0,0 0 0,-1 0 0,1 1 0,0-2 0,0 1 0,0 0 0,0 0 0,0-1 0,0 1 0,0-1 0,0 1 1,4-1-1,4 1 57,1-1 0,-1-1 0,1 0 0,-1 0 0,1-1 1,-1 0-1,0-1 0,1 0 0,-2 0 0,1-1 1,0-1-1,-1 0 0,0 0 0,0-1 0,0 0 0,-1 0 1,0-1-1,0 0 0,0 0 0,-1-1 0,0 0 0,-1-1 1,0 1-1,0-1 0,-1 0 0,0-1 0,0 1 1,-1-1-1,-1 0 0,1 0 0,-2 0 0,1 0 0,-1-1 1,0-18-1,-2 29-66,1-1 1,-1 1 0,-1-1-1,1 1 1,0-1-1,0 1 1,0-1-1,0 1 1,0-1-1,0 1 1,0 0 0,-1-1-1,1 1 1,0-1-1,0 1 1,-1 0-1,1-1 1,0 1 0,-1-1-1,1 1 1,0 0-1,-1-1 1,1 1-1,0 0 1,-1 0-1,1-1 1,-1 1 0,1 0-1,0 0 1,-1 0-1,1 0 1,-1-1-1,1 1 1,-1 0 0,1 0-1,-1 0 1,1 0-1,-1 0 1,1 0-1,-1 0 1,1 0-1,-1 0 1,1 0 0,0 1-1,-1-1 1,1 0-1,-1 0 1,1 0-1,-1 1 1,-29 12-832,18-7 855,10-5-24,0-1 0,0 1 0,0 0 0,0 0 0,0 0-1,0 0 1,1 0 0,-1 0 0,0 0 0,1 1 0,-1-1-1,1 1 1,-1-1 0,-2 4 0,-13 12 114,10-12-95,1 0-1,-1 1 0,1 0 1,1 0-1,-1 0 0,1 1 1,0 0-1,1 0 0,-1 0 1,1 1-1,1-1 0,0 1 0,0 0 1,-3 13-1,1 3-39,1 0 1,1 0-1,0 46 0,3-69 28,0 1-1,-1-1 1,1 0 0,0 1-1,0-1 1,0 1 0,0-1-1,0 0 1,0 1 0,1-1-1,-1 0 1,0 1 0,1-1-1,-1 0 1,1 1-1,-1-1 1,1 0 0,0 0-1,-1 0 1,1 0 0,0 0-1,0 1 1,0-1 0,0-1-1,0 1 1,0 0 0,0 0-1,0 0 1,0 0-1,1-1 1,-1 1 0,0-1-1,0 1 1,1-1 0,-1 1-1,0-1 1,1 0 0,-1 1-1,0-1 1,1 0 0,-1 0-1,0 0 1,1 0-1,-1 0 1,0 0 0,1-1-1,1 1 1,1-2 16,1 1 0,-1-1 0,1 0 0,-1 0 1,0 0-1,1-1 0,-1 1 0,-1-1 0,1 0 0,0-1 0,-1 1 0,5-6 0,1-4 41,-1-2 0,-1 1 0,8-21 0,-9 22-936,-6 26-615,0-7-1854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11435,'0'0'12454,"-4"9"-11568,-2 11-196,0 1 0,1 1-1,1-1 1,-3 35-1,3 98 823,4-151-1506,0 0 0,0 0 1,0-1-1,0 1 1,0 0-1,1 0 0,-1-1 1,1 1-1,0 0 0,0-1 1,0 1-1,0-1 0,0 1 1,0-1-1,1 1 0,-1-1 1,1 0-1,0 0 0,0 1 1,0-1-1,0-1 0,0 1 1,0 0-1,0 0 1,0-1-1,1 1 0,-1-1 1,1 0-1,-1 0 0,1 0 1,0 0-1,-1 0 0,1-1 1,5 2-1,-1-2-52,0 0-1,0 0 1,0-1 0,0 0-1,0 0 1,0 0-1,-1-1 1,1 0 0,0 0-1,-1-1 1,0 0-1,1 0 1,6-5 0,-12 7-2,-33 14-118,16-7 286,0-1 0,0-1 1,0 0-1,-1-2 0,1 1 0,-1-2 0,1 0 0,-1-1 0,-20-3 0,36 3-178,-1 0 0,0-1 0,0 1 1,1-1-1,-1 1 0,0-1 0,1 1 0,-1-1 0,0 0 0,1 0 0,-1 0 0,1 0 0,0 0 0,-1 0 0,1 0 0,0-1 0,-1 1 0,1 0 0,0-1 0,0 1 1,0-1-1,0 1 0,1-1 0,-1 1 0,0-1 0,1 0 0,-1 0 0,1 1 0,-1-1 0,1-3 0,-1 2-484,1 0 1,0 0-1,0 0 1,0 1-1,1-1 0,-1 0 1,1 0-1,0 0 0,-1 0 1,1 0-1,2-4 0,12-15-6851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63 12716,'-6'0'1249,"-1"0"1089,3-1 193,4-7-289,0-1-1121,0-2-673,17 0-351,6 4-194,6 2 33,12 4 0,2 1-640,10-1-2243,-7-8-2434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8104,'0'0'13869,"71"0"-13709,-39-5-160,1 1-801,-8-3-2914,-3-4-3909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1 366 10090,'6'2'7349,"9"-7"-5023,12-8-1207,10-7-937,-1-2 0,-1-1 0,-1-2 0,-1-2 0,-1-1 0,-2-1 0,-1-2 0,-1 0 0,27-41 0,-36 34-215,-19 35-134,-12 22-39,-2 7 213,0 0-1,2 1 1,1 0 0,1 1-1,2 0 1,1 1-1,1 0 1,-5 51-1,11-78-5,0 0 0,0 1 0,0-1 1,0 0-1,1 0 0,-1 0 0,1 0 0,-1 0 0,1 0 0,0 0 0,-1 0 0,1 0 1,0 0-1,0 0 0,0 0 0,1-1 0,-1 1 0,0 0 0,1-1 0,-1 1 0,1-1 1,0 1-1,-1-1 0,4 2 0,-2-2 0,1 1 0,0-1 0,0 0 0,0 0 1,0 0-1,0-1 0,0 0 0,1 1 0,-1-1 0,0-1 0,8 0 1,3-2-64,-1-1 0,1 0 1,-1-1-1,0 0 1,0-1-1,14-8 0,-24 11-414,0 1 0,-1-1 0,1 1 0,-1-1 0,0 0 0,1 0 0,-1 0 0,-1-1 0,1 1 0,4-8-1,5-18-5106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3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14350,'0'0'3875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13421,'1'29'830,"2"-1"0,9 39 0,1 5-101,-9-45-437,4 27 792,-3 0 0,-1-1 0,-6 73 0,2-127-1050,0 1-1,0 0 1,0 0-1,-1 0 1,1 0 0,0 0-1,0 0 1,0 0-1,0 0 1,0 0-1,0 0 1,0 0 0,0 0-1,-1 0 1,1 0-1,0 0 1,0 0 0,0 0-1,0 0 1,0 0-1,0 0 1,0 0-1,-1 0 1,1 0 0,0 0-1,0 0 1,0 0-1,0 0 1,0 0-1,0 0 1,0 0 0,0 0-1,-1 0 1,1 0-1,0 0 1,0 0-1,0 1 1,0-1 0,0 0-1,0 0 1,0 0-1,0 0 1,0 0 0,0 0-1,0 0 1,0 0-1,0 1 1,0-1-1,-1 0 1,1 0 0,0 0-1,0 0 1,0 0-1,0 0 1,0 0-1,0 0 1,0 1 0,0-1-1,0 0 1,1 0-1,-1 0 1,0 0-1,0 0 1,0 0 0,0 0-1,0 1 1,0-1-1,0 0 1,0 0 0,-7-12 1014,-4-19-731,1-13-364,1-1 1,2 0 0,3 0 0,1 0-1,5-66 1,-1 104 25,0 1 1,0 0-1,0-1 0,1 1 1,0 0-1,1 0 0,-1 0 1,1 0-1,0 0 0,0 1 1,1 0-1,0-1 1,0 1-1,0 0 0,0 1 1,1-1-1,0 1 0,0 0 1,0 0-1,1 0 0,-1 1 1,1 0-1,0 0 0,-1 0 1,1 1-1,1 0 0,6-2 1,-3 2-41,-1-1 0,1 1 1,0 1-1,0 0 0,0 1 0,-1-1 1,1 2-1,0 0 0,0 0 1,0 0-1,-1 1 0,1 1 1,-1 0-1,1 0 0,-1 1 1,0 0-1,11 7 0,-16-9 47,-1 0-1,0 0 1,0 0 0,-1 1-1,1-1 1,0 1 0,-1 0-1,1 0 1,-1 0 0,0 0-1,0 0 1,0 0 0,-1 1-1,1-1 1,-1 0 0,1 1-1,-1-1 1,0 1 0,-1 0-1,2 7 1,-3-6 33,1 1-1,-1-1 1,0 0 0,-1 1 0,1-1-1,-1 0 1,0 0 0,0 0-1,0 0 1,-1 0 0,0 0 0,-6 8-1,0-2 79,-1-1 0,0 0 0,0 0 0,-1-1 0,0 0 0,0-1 0,-1 0 0,0 0 0,-1-2 0,-16 7 0,25-11-93,-1 0-1,1-1 1,0 0 0,-1 0-1,1-1 1,-1 1-1,1-1 1,-1 0 0,1 0-1,0 0 1,-10-2-1,13 1-219,-1 0-1,0 0 1,0 0-1,1 0 1,-1 0-1,1 0 1,-1 0-1,1-1 1,-1 1-1,1-1 1,0 1-1,-1-1 1,1 1-1,0-1 1,0 0-1,0 0 1,0 1-1,1-1 1,-1 0-1,0 0 1,1 0-1,0 0 1,-1 0-1,1 0 1,0 0-1,0 0 1,0 0-1,0-2 1,0-27-6131,0-2-3513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8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123 344 12524,'0'0'6171,"-10"-1"-4970,2 0-1143,0 0 1,1 1-1,-1 0 0,0 0 0,1 1 0,-1 0 1,-8 2-1,14-3-58,-1 1 1,1 0-1,0 0 0,-1 0 0,1 1 1,0-1-1,0 1 0,0-1 1,0 1-1,0-1 0,0 1 1,0 0-1,1 0 0,-1 0 0,1 0 1,-1 0-1,1 0 0,0 1 1,0-1-1,0 0 0,0 1 1,0-1-1,1 1 0,-1-1 0,1 1 1,-1-1-1,1 1 0,0-1 1,0 1-1,0 2 0,1-4 4,-1 1 0,1-1 0,-1 0 0,1 1 0,-1-1 0,1 0 0,0 0 0,0 0 0,0 0 0,0 0 0,0 0 0,0 0 0,0 0 0,0 0 0,0 0 0,0 0 0,0-1 0,1 1 0,-1 0 0,0-1-1,1 1 1,-1-1 0,0 1 0,1-1 0,-1 0 0,0 0 0,1 0 0,-1 0 0,1 1 0,1-2 0,54 3 208,-46-2-168,285-9 298,-296 8-192,0 1 1,1 0-1,-1-1 1,0 1-1,1-1 1,-1 1-1,0 0 0,0-1 1,0 1-1,1-1 1,-1 1-1,0-1 1,0 1-1,0 0 0,0-1 1,0 1-1,0-1 1,0 1-1,0-1 1,0 1-1,0-1 0,0 1 1,0-1-1,0 1 1,0-1-1,0 1 1,-1 0-1,1-1 1,0 1-1,0-1 0,-1 1 1,1 0-1,0-1 1,0 1-1,-1-1 1,1 1-1,0 0 0,-1 0 1,0-1-1,-13-22-255,13 20 412,-8-12-319,0-2-1,-10-28 1,20 44-158,0 1 0,0-1 0,0 1 0,0-1 1,0 1-1,0 0 0,0-1 0,0 1 0,0 0 0,0 0 0,0 0 1,0 0-1,0 0 0,0 0 0,0 0 0,0 0 0,0 1 1,1-1-1,-1 0 0,0 1 0,1-1 0,36 7 54,-33-6-115,37 7-450,1-3 0,0-1-1,0-3 1,68-5 0,-102 3 544,0-1-1,0 1 1,0-2-1,0 1 1,16-8-1,-22 9 146,-1 0 0,0 0-1,1 0 1,-1-1-1,0 1 1,0-1-1,0 0 1,0 1 0,0-1-1,0 0 1,0 0-1,-1 0 1,1 0-1,-1-1 1,0 1 0,1 0-1,-1-1 1,0 1-1,0 0 1,0-1-1,-1 1 1,1-1 0,-1 0-1,1-3 1,-1 5 9,0 0 0,-1 0 0,1 0 0,0 0 1,-1 0-1,1 0 0,-1 0 0,1 0 0,-1 1 0,1-1 1,-1 0-1,1 0 0,-1 1 0,0-1 0,0 0 1,1 1-1,-1-1 0,0 1 0,0-1 0,0 1 0,0-1 1,1 1-1,-1-1 0,0 1 0,0 0 0,0 0 0,0-1 1,0 1-1,0 0 0,0 0 0,0 0 0,0 0 0,0 0 1,0 0-1,0 0 0,0 1 0,0-1 0,0 0 0,0 0 1,0 1-1,-1 0 0,-3 0-22,0 0-1,0 0 1,0 1-1,0 0 1,0 0 0,-8 4-1,8-1 0,0 0 0,0 0 0,0 1 1,1 0-1,-1-1 0,1 2 0,1-1 0,-1 0 0,1 1 0,0-1 0,-4 15 1,7-19 21,-1 0 0,0 0 1,0 0-1,1 0 1,0 1-1,-1-1 0,1 0 1,0 1-1,0-1 1,0 0-1,0 0 1,0 1-1,1-1 0,-1 0 1,1 0-1,-1 0 1,1 1-1,0-1 1,0 0-1,0 0 0,0 0 1,0 0-1,1 0 1,-1-1-1,0 1 1,1 0-1,0-1 0,-1 1 1,1-1-1,0 1 1,0-1-1,-1 0 1,1 1-1,0-1 0,0 0 1,1 0-1,-1-1 1,0 1-1,0 0 1,0-1-1,3 1 0,11 0 45,0 0 0,0-1 0,0 0 0,0-1-1,0-1 1,0-1 0,0 0 0,-1-1 0,1-1-1,-1-1 1,0 0 0,-1 0 0,1-2 0,-1 1-1,-1-2 1,17-12 0,-10 5-51,0 0 0,-1-1-1,0-2 1,-2 1 0,0-2 0,-1 0 0,-1-1-1,-1-1 1,17-35 0,-27 48-1,0 0-1,-1-1 1,-1 1-1,1-1 1,1-13 0,-4 21-7,0 1 1,0-1 0,0 1-1,0-1 1,0 1 0,0-1-1,-1 1 1,1-1 0,0 1 0,-1-1-1,1 1 1,-1-1 0,1 1-1,-1 0 1,0-1 0,0 1-1,1 0 1,-2-2 0,0 3-7,1-1 1,0 0-1,-1 1 1,1-1-1,-1 1 1,1-1-1,-1 1 1,1 0-1,-1 0 0,1 0 1,-1-1-1,1 1 1,-1 1-1,1-1 1,0 0-1,-1 0 1,1 0-1,-1 1 1,1-1-1,-1 1 1,1-1-1,-3 2 0,-3 2 7,-1 0 0,1 1-1,0 0 1,1 0 0,-1 0-1,1 1 1,0 0-1,0 0 1,1 0 0,-1 1-1,2 0 1,-1 0-1,1 0 1,-7 16 0,3-7 92,2 1 0,0 0 0,0 0 0,2 1 0,0 0 0,-1 19 0,4-25-44,1 1 0,0-1-1,1 0 1,0 0 0,1 1-1,0-1 1,1 0 0,6 16-1,-7-23-30,0 0 0,1 0 1,-1 0-1,1-1 0,0 1 0,0-1 0,0 0 0,1 1 0,0-1 0,0-1 0,0 1 0,0-1 0,0 1 0,1-1 0,-1 0 0,1-1 0,0 1 0,0-1 0,0 0 0,0 0 0,9 1 0,-13-2-3,0-1-1,0 0 1,0 0 0,0 0-1,0 1 1,0-1-1,0 0 1,0 0 0,0 0-1,0-1 1,-1 1 0,1 0-1,0 0 1,0 0 0,0-1-1,0 1 1,0 0-1,0-1 1,-1 1 0,1-1-1,0 1 1,0-1 0,-1 0-1,1 1 1,0-1 0,-1 1-1,1-1 1,0 0 0,-1 0-1,1 1 1,-1-1-1,1-2 1,0 0 83,0 0-1,0 0 0,-1 0 1,1-1-1,-1 1 1,0 0-1,0-1 1,-1 1-1,1 0 0,-1-4 1,-1-2 122,0-1 0,-1 1 0,0 0 0,0 0 0,-1 0 1,-8-13-1,9 18-245,0-1 0,0 1 0,0 0 0,-1 0 0,0 0 0,0 0 0,0 1 0,0-1 0,-1 1 1,1 0-1,-1 1 0,0-1 0,0 1 0,0 0 0,0 0 0,0 0 0,-1 1 0,1 0 0,0 0 0,-1 0 1,1 0-1,0 1 0,-10 1 0,14-1-6,0 0 0,1 0 1,-1 0-1,1 0 0,-1 0 1,1 0-1,-1 0 0,1 0 0,-1 0 1,1 1-1,-1-1 0,1 0 1,-1 0-1,1 1 0,-1-1 0,1 0 1,-1 1-1,1-1 0,0 0 1,-1 1-1,1-1 0,-1 1 0,1-1 1,0 1-1,0-1 0,-1 1 1,1-1-1,0 1 0,0-1 0,-1 1 1,1-1-1,0 1 0,0-1 1,0 1-1,0-1 0,0 1 0,0-1 1,0 1-1,0-1 0,0 1 1,0 0-1,0-1 0,0 1 0,1-1 1,-1 1-1,0-1 0,0 1 1,0-1-1,1 1 0,-1-1 0,0 1 1,1-1-1,-1 1 0,2 1-108,0 1 0,-1-1 0,1 0 0,0 0 0,0 0 0,0 0-1,1-1 1,-1 1 0,0-1 0,3 2 0,11 4-555,0-2 1,1 0-1,0-1 1,0-1-1,23 3 0,89-2-6641,-71-4 2267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44 8360,'0'0'7452,"-9"-3"-6331,6 2-1073,-1-1 0,0 1 0,0 0 0,0 1 0,0-1 0,-1 1-1,1-1 1,0 1 0,0 1 0,0-1 0,0 0 0,0 1 0,0 0 0,0 0-1,0 0 1,0 1 0,0-1 0,1 1 0,-1 0 0,1 0 0,-1 0-1,1 0 1,-1 1 0,1-1 0,0 1 0,0 0 0,0 0 0,1 0 0,-5 7-1,5-8 79,-1 1 1,1 0-1,1 0 0,-1 0 0,0 0 0,1 0 0,-1 0 0,1 1 0,0-1 0,0 0 1,0 1-1,1-1 0,-1 0 0,1 1 0,0-1 0,0 1 0,0-1 0,0 5 0,1-6-87,0 0-1,0 0 0,0 0 1,0 0-1,0 0 0,0-1 1,1 1-1,-1 0 0,0-1 1,1 1-1,-1-1 0,1 1 1,0-1-1,0 0 0,-1 1 1,1-1-1,0 0 0,0 0 1,0-1-1,0 1 0,0 0 0,0 0 1,0-1-1,0 0 0,1 1 1,-1-1-1,0 0 0,3 0 1,12 1 25,-1-1 0,0-1 0,0 0-1,1-1 1,-1-1 0,20-6 0,-30 8-27,0-1-1,0 0 0,-1 0 1,1-1-1,-1 0 1,0 0-1,0 0 0,0 0 1,0-1-1,0 0 1,-1 0-1,0 0 0,0 0 1,0-1-1,0 0 1,-1 0-1,1 0 0,-1 0 1,-1 0-1,4-9 1,-5 13 9,-1-1 1,0 1 0,1-1 0,-1 0 0,0 1 0,0-1 0,0 1 0,0-1 0,-1 0 0,1 1 0,0-1 0,-1 1 0,1-1 0,-1 1-1,1-1 1,-1 1 0,1-1 0,-1 1 0,0-1 0,0 1 0,0 0 0,0-1 0,0 1 0,0 0 0,0 0 0,-1 0 0,1 0 0,0 0-1,-1 0 1,1 0 0,0 0 0,-1 1 0,1-1 0,-1 0 0,1 1 0,-1-1 0,0 1 0,-1 0 0,-11-4-490,-1 1 0,1 0 0,-23 0 0,8 0-1740,1-3-2990,9-1-4116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 11659,'-11'0'1185,"0"0"128,7 0 3748,19 0-4676,11 0 95,8-3-256,7-1-128,5 3-96,3 0-160,-2-3-1890,-4-4-2594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6374,'0'0'8686,"-4"11"-7848,-1 13-452,1-1 1,1 1 0,2 0-1,0 0 1,1 0 0,5 33-1,-4-43-281,-1 0 139,1-1 1,1 1 0,0 0 0,0-1-1,2 0 1,-1 0 0,2 0 0,0 0-1,7 13 1,-10-23-150,1-1 1,-1 0-1,1 1 1,-1-1-1,1 0 1,0-1-1,0 1 1,0 0-1,0-1 1,0 1-1,0-1 1,0 0-1,0 0 0,1-1 1,-1 1-1,0-1 1,1 1-1,-1-1 1,0 0-1,1 0 1,-1 0-1,0-1 1,1 1-1,-1-1 1,6-2-1,4 0 92,1-2 0,-1 0 0,0 0 0,21-13 0,-7 2-125,-2-2 0,0-1 0,-1-1 0,39-41 0,68-104-20,-138 172-11856,-4 3 1201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36 200 10154,'0'0'5840,"7"-9"-3961,42-68 2478,-44 69-4147,0-1 0,-1 0 0,0 0-1,0-1 1,-1 1 0,0-1 0,-1 0 0,2-13 0,-4 22-203,-1 0 0,1 0 0,0 0 0,-1 0 0,1 0 0,-1 1 0,1-1 1,-1 0-1,1 0 0,-1 1 0,1-1 0,-1 0 0,0 1 0,0-1 0,1 0 0,-1 1 0,0-1 1,0 1-1,0-1 0,1 1 0,-1 0 0,0-1 0,0 1 0,0 0 0,0 0 0,0-1 0,0 1 0,0 0 1,0 0-1,0 0 0,0 0 0,1 0 0,-1 0 0,0 1 0,0-1 0,0 0 0,0 0 0,-1 1 0,-3 0-28,1 0 0,-1 0 0,1 0 0,-1 0-1,1 1 1,0 0 0,-5 2 0,3 1 7,1 0 0,0 0 0,0 0 0,1 1 0,-1-1 0,1 1 0,1 0 1,-1 0-1,-3 10 0,6-14 11,0 0 0,0-1 1,0 1-1,0 0 0,1 0 0,-1 0 1,1-1-1,-1 1 0,1 0 0,0 0 1,0 0-1,-1 0 0,1 0 0,1 0 1,-1 0-1,0-1 0,0 1 1,1 0-1,-1 0 0,1 0 0,0 0 1,-1-1-1,1 1 0,0 0 0,0-1 1,0 1-1,0-1 0,0 1 0,1-1 1,-1 1-1,0-1 0,1 0 0,-1 1 1,1-1-1,-1 0 0,1 0 0,-1 0 1,5 1-1,8 2-1,1 0 0,1-2 0,-1 0-1,0 0 1,1-2 0,19-1 0,-23 0-1,0 1 0,1 0 0,-1 0-1,0 1 1,1 1 0,-1 0 0,0 1 0,0 0 0,0 1 0,18 8 0,-28-11 44,0 0 0,0 0 0,0 1 0,-1-1 1,1 1-1,-1-1 0,1 1 0,-1 0 1,1-1-1,-1 1 0,0 0 0,0 0 0,0 0 1,0 0-1,0 0 0,0 0 0,0 0 1,-1 1-1,1-1 0,-1 0 0,0 0 0,1 0 1,-1 1-1,0-1 0,-1 5 689,2-10-513,0 0 0,0 0 1,0 0-1,-1 0 0,1 0 0,-1 0 0,1 0 1,-1 0-1,-1-3 0,1 3-50,1-20-124,-1 0 0,-1 0 0,-1 0-1,-2 0 1,-7-29 0,11 52-94,0-1 0,0 1-1,0-1 1,0 1 0,0-1-1,1 0 1,-1 1 0,0-1 0,0 1-1,0-1 1,1 1 0,-1-1-1,0 1 1,1 0 0,-1-1-1,0 1 1,1-1 0,-1 1 0,1-1-1,-1 1 1,0 0 0,1-1-1,-1 1 1,1 0 0,-1 0-1,1-1 1,-1 1 0,1 0 0,-1 0-1,1 0 1,0 0 0,-1 0-1,1-1 1,-1 1 0,1 0-1,-1 0 1,1 0 0,-1 1-1,1-1 1,0 0 0,33 0-1535,-23 0 914,89 0-8860,-38-2-198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12524,'0'0'15113,"12"3"-14344,-1 0-622,1 0 1,0-1 0,0-1-1,-1 0 1,14 0 0,-19-1-99,-1-1-1,1 1 1,0-2 0,0 1-1,-1 0 1,1-1 0,-1 0 0,1 0-1,-1-1 1,0 0 0,0 1-1,0-2 1,0 1 0,0-1-1,4-3 1,-7 4-34,1 1 1,-1 0-1,0-1 0,0 0 0,1 1 1,-2-1-1,1 0 0,0 0 0,-1 0 1,1-1-1,-1 1 0,0 0 1,0 0-1,0-1 0,0 1 0,-1-1 1,1 1-1,-1 0 0,0-1 0,0 1 1,-1-7-1,0 9-13,1-1 0,-1 1 1,1-1-1,-1 1 0,0-1 0,0 1 1,0 0-1,1-1 0,-1 1 0,-1 0 1,1 0-1,0 0 0,0 0 0,0 0 1,-1 0-1,1 0 0,0 0 0,-3-1 1,1 1-13,0 0 1,0 0 0,0 1-1,0-1 1,-1 1-1,1 0 1,0-1-1,0 2 1,0-1 0,0 0-1,-1 1 1,-3 0-1,-1 2 2,1 0 1,0 0-1,0 1 0,0-1 0,0 2 0,1-1 0,0 1 0,0 0 0,0 0 0,0 0 0,1 1 0,0 0 0,0 0 0,-6 10 1,6-9 1,0 1-1,1 0 1,0 0 0,0 0 0,1 1 0,-1-1 0,2 1 0,-1 0 0,2-1 0,-1 1 0,1 0 0,0 12 0,1-19-7,0 0 0,1 0 1,-1 0-1,0 0 0,1 0 1,0-1-1,-1 1 0,1 0 1,0 0-1,0-1 0,0 1 1,0-1-1,1 1 0,-1-1 0,0 1 1,0-1-1,1 0 0,-1 1 1,1-1-1,2 1 0,1 1-92,-1-1-1,1 0 0,0 0 1,0 0-1,0-1 0,1 1 1,6 0-1,6-1-818,-1 0-1,1-1 1,28-4-1,-8-4-5369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9673,'0'0'7938,"0"8"-7431,-1 20 18,1 0 0,2 0 0,1 0 0,1 0 0,14 51 0,-16-76-507,0 0-1,0 0 0,0 0 1,0 0-1,0 0 1,0-1-1,1 1 1,-1-1-1,1 1 1,0-1-1,0 0 0,0 0 1,0 0-1,0 0 1,0-1-1,1 1 1,-1-1-1,0 0 1,1 0-1,-1 0 0,1 0 1,0-1-1,3 1 1,11 0-12,0-1 1,0-1-1,28-4 0,8 0-674,-54 5 667,0 0 0,1 0 0,-1 0 0,0 0 0,0 0 0,1 0 0,-1 0 0,0 0 0,0 0 0,0 0 0,1 0 0,-1 0 0,0 0 0,0 1 0,0-1-1,1 0 1,-1 0 0,0 0 0,0 0 0,0 0 0,0 1 0,1-1 0,-1 0 0,0 0 0,0 0 0,0 0 0,0 1 0,0-1 0,0 0 0,0 0 0,1 1 0,-1-1 0,0 0 0,0 0 0,0 0 0,0 1 0,0-1 0,0 0 0,0 0 0,0 1 0,0-1 0,0 0 0,0 0 0,-1 1 0,-5 14 179,-11 11 565,6-13-324,-1 0 0,-1-2 0,1 1 0,-2-2 0,0 1-1,0-2 1,-1 0 0,0-1 0,0 0 0,-26 8-1,41-16-471,-1 0 1,1 1-1,-1-1 0,1 0 0,-1 0 0,1 1 0,-1-1 0,1 0 0,-1 0 0,1 0 0,-1 0 0,1 0 0,-1 1 0,1-1 1,-1 0-1,1 0 0,-1 0 0,0-1 0,1 1 0,-1 0 0,1 0 0,-1 0 0,1 0 0,-1 0 0,1-1 0,-1 1 0,1 0 0,-1 0 1,1-1-1,-1 1 0,1 0 0,0-1 0,-1 1 0,1-1 0,-1 1 0,1 0 0,0-1 0,0 1 0,-1-1 0,1 1 0,0-1 0,0 1 1,-1-1-1,1 1 0,0-1 0,0 1 0,0-1 0,0 1 0,0-1 0,0 0 0,0 1 0,0-1 0,0 1 0,0-1 0,0 1 0,0-1 1,0 1-1,0-1 0,0 1 0,1-1 0,-1 1 0,0-1 0,0 1 0,1-1 0,-1 0 0,21-36-9284,-20 35 8426,17-25-11329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71 220 15086,'0'0'5371,"10"-6"-3006,11-8-1636,0 0 1,36-34 0,-49 41-717,-1 1 0,0-1 0,0-1 0,-1 1 1,0-1-1,0 0 0,-1-1 0,0 1 0,0-1 0,-1 0 0,0 0 0,3-13 0,-8 21-15,1 0 0,0 0 0,0 0 0,-1 0 0,1 0 0,-1 0 0,1 0 0,-1 0 0,1 0 0,-1 0 0,1 1 0,-1-1-1,0 0 1,0 0 0,1 1 0,-1-1 0,0 0 0,0 1 0,0-1 0,0 0 0,0 1 0,0 0 0,0-1 0,0 1 0,0-1 0,0 1 0,0 0 0,0 0 0,0 0 0,0 0 0,0-1-1,0 1 1,0 1 0,0-1 0,0 0 0,0 0 0,-2 1 0,-45 4-112,37-1 102,0 1 1,0 0-1,1 0 0,-1 1 0,2 0 1,-1 1-1,1 0 0,0 1 1,0 0-1,-12 15 0,15-17 7,0 0 0,1 1 0,0 0 0,0 0 0,1 1 0,0-1 1,0 1-1,1 0 0,0 0 0,0 0 0,1 1 0,0-1 0,1 0 0,0 1 0,-1 9 0,3-14-35,-1-1 0,1 0 1,0 0-1,0 0 1,1-1-1,-1 1 0,0 0 1,1 0-1,0-1 0,-1 1 1,1-1-1,0 1 0,0-1 1,1 0-1,-1 1 0,0-1 1,1-1-1,-1 1 1,1 0-1,0-1 0,0 1 1,-1-1-1,1 0 0,0 1 1,0-2-1,0 1 0,0 0 1,0-1-1,1 1 0,2-1 1,12 3-961,0-2 1,1 0 0,32-3-1,6-7-3569,-1-9-2505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12139,'-10'0'1495,"6"0"-1423,-14 0 1050,0 1 0,-33 6 0,47-7-982,1 1 0,-1-1 1,1 1-1,-1 0 0,1 0 0,0 0 1,0 0-1,-1 1 0,1-1 0,0 1 1,0 0-1,0 0 0,1 0 0,-1 0 1,0 0-1,1 1 0,-1-1 0,1 1 1,0 0-1,0 0 0,0 0 0,0 0 1,1 0-1,-1 0 0,-1 4 0,3-6-162,0 0 0,1 0 0,-1 0 0,0 0-1,0 0 1,0 0 0,1 0 0,-1-1 0,0 1 0,1 0-1,-1 0 1,0 0 0,1 0 0,0-1 0,-1 1 0,1 0-1,-1 0 1,1-1 0,0 1 0,-1 0 0,1-1-1,0 1 1,0-1 0,0 1 0,-1-1 0,1 1 0,0-1-1,0 0 1,0 1 0,0-1 0,0 0 0,0 0 0,0 0-1,0 0 1,0 0 0,0 0 0,1 0 0,47 1-1292,-36-1 572,32-1-1376,-22 0 1699,-1 0 0,1 2-1,-1 0 1,1 1-1,41 11 1,-64-13 487,0 0 1,1 0-1,-1 0 0,1 0 1,-1 0-1,1 0 1,-1 0-1,0 0 0,1 0 1,-1 1-1,1-1 1,-1 0-1,0 0 0,1 0 1,-1 1-1,1-1 1,-1 0-1,0 0 1,1 1-1,-1-1 0,0 0 1,0 1-1,1-1 1,-1 0-1,0 1 0,0-1 1,1 1-1,-1-1 1,0 0-1,0 1 0,0-1 1,0 1-1,0-1 1,0 1-1,0-1 0,1 0 1,-1 1-1,0-1 1,-1 1-1,1-1 0,0 1 1,0-1-1,0 1 1,0-1-1,0 0 0,0 1 1,0-1-1,-1 1 1,1-1-1,0 0 1,0 1-1,-1-1 0,1 0 1,0 1-1,0-1 1,-1 0-1,1 1 0,0-1 1,-1 0-1,1 0 1,-1 1-1,1-1 0,0 0 1,-1 0-1,0 1 1,-30 16 2347,27-16-2461,-26 13 1085,12-4-474,-1 0-1,-1-2 0,0 0 1,0-1-1,0-2 0,-1 0 1,-33 4-1,54-9-636,-1 0 1,1-1-1,0 1 0,-1 0 1,1 0-1,0 0 1,0-1-1,-1 1 0,1 0 1,0-1-1,0 1 0,-1 0 1,1 0-1,0-1 1,0 1-1,0 0 0,-1-1 1,1 1-1,0-1 1,0 1-1,0 0 0,0-1 1,0 1-1,0 0 0,0-1 1,0 1-1,0-1 1,0 1-1,0 0 0,0-1 1,0 1-1,0 0 0,0-1 1,0 1-1,0-1 1,0 1-1,1 0 0,-1-1 1,0 1-1,0 0 0,0-1 1,1 1-1,-1 0 1,0 0-1,1-1 0,9-19-4752,11-8-3291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13613,'0'0'1468,"-13"0"-422,-2 2-756,-1 0-1,1 1 0,0 0 1,-25 9-1,35-10-254,0 0 1,0 0-1,0 0 0,0 0 1,1 1-1,-1 0 0,0 0 1,1 0-1,0 0 0,0 1 1,0-1-1,0 1 0,1 0 1,-1 1-1,1-1 0,0 0 1,0 1-1,1 0 0,-1 0 1,-2 7-1,5-10-30,0 0-1,1-1 1,-1 1-1,0 0 1,0-1-1,1 1 1,-1-1-1,1 1 1,-1-1 0,1 1-1,0-1 1,0 1-1,-1-1 1,1 1-1,0-1 1,0 0-1,0 1 1,1-1 0,-1 0-1,0 0 1,0 0-1,1 0 1,-1 0-1,0 0 1,1-1-1,-1 1 1,1 0 0,-1-1-1,1 1 1,0-1-1,-1 1 1,1-1-1,-1 0 1,4 1-1,74 9-172,-57-8-293,-8-1 152,-3 0 147,0 0-1,1 1 1,-1 0-1,0 1 1,-1 0-1,15 6 1,-25-8 189,1-1 0,-1 0 0,0 0 0,1 0 0,-1 0 0,0 0 0,1 1 0,-1-1 1,0 0-1,0 0 0,1 0 0,-1 1 0,0-1 0,0 0 0,1 0 0,-1 1 1,0-1-1,0 0 0,0 1 0,1-1 0,-1 0 0,0 1 0,0-1 0,0 0 0,0 1 1,0-1-1,0 0 0,0 1 0,0-1 0,0 0 0,0 1 0,0-1 0,0 0 1,0 1-1,0-1 0,0 1 0,0-1 0,0 0 0,0 1 0,-1-1 0,1 1 0,-16 11 1625,-30 5 1051,43-17-2591,-52 18 754,-1-2 1,-68 9 0,121-25-1411,-14 1-119,10-5-5156,6-10-3240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13100,'0'0'5467,"12"7"-3513,-6-3-1713,1 0-53,1 0 0,-1 0-1,1 0 1,0-1 0,0 0-1,0-1 1,0 0 0,0 0 0,1-1-1,9 1 1,16-1 52,0-2 1,55-8-1,-77 7-220,1-1 0,-1 0 0,0-1 0,0 0 0,-1-1-1,1-1 1,-1 1 0,0-2 0,-1 1 0,15-13 0,-24 18-17,1 0 1,-1 0-1,0 0 1,0 0-1,0 0 1,0 0-1,0 0 1,0-1-1,0 1 1,0 0-1,0-1 1,-1 1-1,1-1 1,0 1-1,-1-1 1,1 1-1,-1-1 1,0 1-1,1-1 1,-1 1-1,0-1 1,0 1-1,0-1 1,0 0 0,-1-2-1,1 3-8,-1 0-1,0-1 1,0 1 0,0 0-1,0 0 1,0 0-1,0-1 1,0 1 0,0 0-1,-1 1 1,1-1 0,0 0-1,-1 0 1,1 0-1,0 1 1,-1-1 0,1 1-1,-1-1 1,1 1 0,-1 0-1,1-1 1,-1 1 0,1 0-1,-3 0 1,-8 0-58,0 0-1,1 1 1,-1 0 0,1 1 0,-1 0 0,1 1 0,0 0 0,0 1-1,0 0 1,-12 7 0,18-8 61,-1 0-1,1 0 1,-1 0-1,1 1 1,0 0-1,0 0 1,1 0-1,-1 1 1,1 0-1,0-1 1,0 1-1,1 1 0,-1-1 1,1 1-1,0-1 1,1 1-1,-1 0 1,1 0-1,1 0 1,-3 7-1,4-11 6,0-1 0,0 1 0,0 0 0,0-1-1,0 1 1,1 0 0,-1-1 0,0 1 0,1-1-1,-1 1 1,1-1 0,0 1 0,-1-1 0,1 1-1,0-1 1,0 0 0,0 1 0,0-1 0,0 0-1,0 0 1,0 1 0,0-1 0,1 0 0,-1 0-1,0 0 1,1-1 0,-1 1 0,1 0 0,-1 0-1,1-1 1,-1 1 0,1-1 0,-1 1 0,1-1-1,2 0 1,8 2 28,0 0 1,0-2-1,24 0 0,-19-1 5,220-12-554,-211 18 1015,-23-4-442,1 0-1,-1 0 1,1-1-1,-1 1 1,1-1-1,0 1 1,-1-1-1,8-1 1,7-4 35,1 0 0,-1-2 0,31-14 0,-35 14-236,1 0 0,0 1 0,0 1 0,1 0 0,0 1 0,19-3 0,-27 7 55,0 0 0,-1 0 0,1 1-1,-1 0 1,1 0 0,0 0 0,-1 1 0,0 1 0,1-1 0,-1 1 0,0 0 0,0 1 0,-1-1 0,1 1 0,7 6-1,-7-6 25,0 0-1,0-1 0,1 0 0,-1 0 0,1-1 0,0 0 0,0 0 0,0-1 0,0 0 0,12 0 0,7-2-651,49-7-1,9 0-163,-84 8 853,0 0 1,0 0-1,0 0 1,1 0-1,-1 1 1,0-1-1,0 0 1,0 1-1,0-1 1,0 0-1,0 1 0,0 0 1,-1-1-1,1 1 1,0-1-1,0 1 1,0 0-1,0 0 1,-1-1-1,1 1 1,0 0-1,-1 0 1,1 0-1,-1 0 0,1 0 1,0 1-1,0 2 6,0 0 0,0-1 0,0 1 0,0 0 0,-1 0 0,1 0 0,-2 7 0,1 2 47,-2-1 1,0 1-1,-6 22 0,-1-7-180,3-8 490,0 0 0,-2 0 1,-19 36-1,25-52-171,-1 1 1,0-1 0,0 0 0,0 0 0,-1 0-1,1-1 1,-1 1 0,0-1 0,0 0-1,0 0 1,0 0 0,0-1 0,-1 1-1,0-1 1,1 0 0,-1 0 0,0-1-1,0 0 1,0 1 0,0-1 0,-9 0-1,10-1-128,1 0-1,-1-1 0,0 1 0,0-1 0,0 0 0,1 0 1,-1 0-1,0-1 0,1 1 0,-1-1 0,1 0 0,-1 0 0,1 0 1,0 0-1,0-1 0,0 1 0,0-1 0,1 0 0,-1 0 0,1 0 1,-1 0-1,1 0 0,0 0 0,0-1 0,1 1 0,-1-1 0,1 1 1,-2-6-1,-1-2-59,1-1 1,0 0-1,1 0 1,1 0-1,0 0 0,0 0 1,1-1-1,2-13 1,-1 22 34,0-1 0,0 1 1,0 0-1,1-1 0,0 1 0,0 0 0,0 0 1,0 0-1,1 1 0,-1-1 0,1 0 1,0 1-1,0 0 0,0 0 0,1 0 0,-1 0 1,1 0-1,-1 1 0,1-1 0,0 1 0,0 0 1,0 0-1,0 1 0,1-1 0,6-1 1,8-2 127,0 1 1,0 1 0,0 0 0,30 1 0,-21 2-224,32-2-1398,-1-6-3512,-12-5-3925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170 137 10922,'1'-19'2424,"-1"13"-1270,1 1-1,-1-1 0,-1 1 0,1-1 0,-1 1 0,-2-10 0,2 13-1040,1 0-1,-1 1 0,0-1 0,0 1 1,0-1-1,0 1 0,-1 0 1,1-1-1,0 1 0,-1 0 0,1 0 1,-1 0-1,1 0 0,-1 0 1,1 0-1,-1 0 0,1 0 1,-1 1-1,0-1 0,0 1 0,1-1 1,-1 1-1,0 0 0,-3-1 1,-6 0-105,0 0 1,0 1-1,1 1 1,-1-1 0,-11 3-1,20-3-57,-1 1 0,1-1 0,-1 0 0,1 1 0,0 0-1,-1-1 1,1 1 0,0 0 0,0 0 0,0 0 0,-1 1 0,1-1 0,0 0-1,1 1 1,-1 0 0,0-1 0,0 1 0,1 0 0,-1 0 0,1 0 0,-1 0-1,1 0 1,0 0 0,0 0 0,0 0 0,0 1 0,-1 3 0,2-5 15,0-1 0,0 1 0,0-1 1,1 1-1,-1-1 0,0 1 0,0-1 1,1 1-1,-1-1 0,0 1 0,1-1 0,-1 1 1,1-1-1,-1 1 0,0-1 0,1 0 1,-1 1-1,1-1 0,-1 0 0,1 1 0,-1-1 1,1 0-1,0 0 0,-1 1 0,1-1 1,-1 0-1,1 0 0,-1 0 0,1 0 1,0 0-1,-1 0 0,1 0 0,0 0 0,26 1-349,-22-1 254,51-1-1015,-22-1-499,63 6 0,-94-3 1615,1 0 1,0-1 0,-1 1-1,1 1 1,0-1-1,-1 0 1,0 1 0,1 0-1,-1 0 1,0 0 0,0 0-1,0 0 1,0 1 0,0-1-1,0 1 1,-1 0 0,1-1-1,-1 1 1,0 1-1,0-1 1,0 0 0,0 0-1,-1 1 1,1-1 0,-1 1-1,0-1 1,0 1 0,0 0-1,-1-1 1,1 1 0,-1 0-1,0 6 1,0 0 146,0 0 0,-1-1 1,0 1-1,-1 0 0,0-1 0,-1 1 1,1-1-1,-2 0 0,1 0 1,-2 0-1,-8 14 0,-5 2 608,-1-1-1,-1 0 1,-2-2 0,0 0-1,-1-1 1,-1-2-1,-1 0 1,-32 18 0,55-36-712,1 0 1,0-1 0,0 1-1,0 0 1,-1 0 0,1-1-1,0 1 1,-1-1 0,1 1-1,-1-1 1,1 1 0,-1-1 0,1 0-1,0 0 1,-1 0 0,1 0-1,-1 0 1,1 0 0,-3 0-1,4-1-17,0 0-1,-1 1 1,1-1-1,0 0 0,0 0 1,-1 1-1,1-1 0,0 0 1,0 0-1,0 1 1,0-1-1,0 0 0,0 0 1,0 1-1,0-1 1,0 0-1,0 0 0,0 1 1,1-1-1,-1 0 0,0 0 1,1 1-1,-1-1 1,1-1-1,31-50-1003,4 13 358,1 2 0,2 2 0,2 1 1,67-43-1,-48 36 1061,73-66 0,-125 99-364,-1 0 0,0 0 0,0-1 0,6-11 1,-12 18-42,0 1 1,0-1 0,0 0-1,0 0 1,0 0 0,-1 0-1,1 0 1,-1 0 0,0 0-1,1-1 1,-1 1 0,0-2-1,0 3-4,-1 0 1,1 0-1,0 0 0,-1 0 0,1 0 0,0 1 0,-1-1 0,1 0 0,-1 0 0,0 1 0,1-1 0,-1 1 0,1-1 0,-1 0 0,0 1 0,0-1 0,1 1 0,-1-1 0,0 1 1,0 0-1,0-1 0,1 1 0,-1 0 0,0-1 0,0 1 0,0 0 0,0 0 0,0 0 0,-1 0 0,-6-1-26,0 0-1,-1 1 1,1 1-1,0-1 1,0 1-1,0 0 1,0 1-1,0 0 1,0 0-1,0 1 1,1 0-1,-9 4 1,12-5 10,1 1 0,-1-1 0,0 0 0,0 1 0,1 0 1,0 0-1,-1 0 0,1 0 0,0 1 0,1-1 0,-1 1 1,0 0-1,1-1 0,0 1 0,0 0 0,0 1 0,1-1 1,-1 0-1,1 0 0,0 1 0,0-1 0,1 1 0,-1 5 1,1-8 5,0 0 1,0-1 0,0 1-1,1 0 1,-1-1 0,0 1 0,1-1-1,0 1 1,-1-1 0,1 1 0,0-1-1,0 1 1,-1-1 0,1 0-1,0 1 1,1-1 0,-1 0 0,0 0-1,0 0 1,3 2 0,0 0-100,0-1 1,0 0-1,0 0 1,0 0 0,1-1-1,-1 0 1,8 2-1,7-1-1347,1 0-1,33-1 0,-45-2 533,47 0-4563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8296,'-10'5'2130,"10"-5"-2128,-12 5 726,1 1 0,0 0 0,0 1 0,0 1 0,-9 8 0,18-15-647,0 1 0,0-1 0,0 1 0,0 0 0,0 0 0,1 0 0,-1 0 0,1 0 0,-1 0 1,1 0-1,0 0 0,0 1 0,0-1 0,0 0 0,0 1 0,1-1 0,-1 1 0,1-1 0,0 1 1,-1-1-1,1 1 0,0-1 0,0 1 0,1-1 0,-1 1 0,1-1 0,-1 1 0,1-1 0,0 1 0,-1-1 1,1 0-1,0 1 0,1-1 0,-1 0 0,0 0 0,1 0 0,-1 0 0,4 3 0,33 29-61,-27-25-51,-1-1-1,0 2 1,0-1 0,-1 1 0,13 18 0,-21-25 33,1-1-1,-1 0 1,0 1-1,0-1 1,0 1 0,0-1-1,-1 1 1,1-1-1,-1 1 1,1 0-1,-1-1 1,0 1 0,0 0-1,0-1 1,0 1-1,-1 0 1,1-1-1,-1 1 1,0-1 0,1 1-1,-1-1 1,0 1-1,-1-1 1,1 1-1,0-1 1,-1 0 0,1 0-1,-1 0 1,0 0-1,1 0 1,-1 0 0,0 0-1,0 0 1,-3 1-1,-10 9 314,0-1-1,0-1 1,-1-1-1,-24 11 1,32-16-22,-1 0 0,1-1 1,-1 0-1,0 0 0,-1-1 1,1 0-1,0-1 0,-1 0 1,1-1-1,-15 0 0,23-1-282,0 1 0,0 0-1,0-1 1,0 1-1,1-1 1,-1 1-1,0-1 1,0 0 0,1 1-1,-1-1 1,0 0-1,1 0 1,-1 1-1,0-1 1,1 0 0,-1 0-1,1 0 1,-1 0-1,1 0 1,0 1-1,-1-1 1,1 0 0,0 0-1,0 0 1,0 0-1,0 0 1,-1 0-1,1 0 1,0 0 0,1 0-1,-1 0 1,0 0-1,0 0 1,0 0 0,1 0-1,-1 0 1,0 0-1,2-2 1,16-36-1358,-7 25 560,2 1 0,0 0 1,1 1-1,0 0 0,18-11 0,87-46-855,-1 0 1893,-100 57-103,-8 6-32,-1 0-1,1 0 1,-1-1-1,0 0 0,-1-1 1,0 0-1,0 0 1,-1-1-1,9-11 0,-34 21-99,11 2 73,1 0 0,-1 0-1,0 1 1,1 0-1,0 1 1,0-1 0,1 1-1,-1 0 1,1 0 0,0 1-1,0 0 1,1 0-1,-1 0 1,1 0 0,1 1-1,-1-1 1,1 1-1,0 0 1,-3 13 0,7-19-53,-1 0 0,0 1 0,0-1 0,1 0 0,-1 1 0,1-1 1,-1 0-1,1 0 0,0 0 0,-1 1 0,1-1 0,0 0 0,0 0 1,0 0-1,0 0 0,0 0 0,0 0 0,0 0 0,0-1 0,0 1 0,0 0 1,0-1-1,0 1 0,1 0 0,-1-1 0,0 1 0,1-1 0,-1 0 1,0 1-1,1-1 0,-1 0 0,0 0 0,1 0 0,-1 0 0,3 0 0,61-1 359,-51 0-302,4 0-69,-1-2 0,1 0 0,0-1 0,20-8 0,-22 6-26,0 2 0,0 0 0,0 0-1,0 2 1,17-1 0,-33 3 6,1 1 0,-1-1 0,0 1 0,0 0 1,1-1-1,-1 1 0,0 0 0,0-1 0,0 1 0,0 0 1,0-1-1,1 1 0,-1 0 0,0 0 0,-1-1 0,1 1 1,0 0-1,0-1 0,0 1 0,0 0 0,-1-1 0,1 1 1,0 0-1,0-1 0,-1 1 0,1-1 0,-1 2 0,-7 18 472,8-20-452,-1 0-1,1 1 1,0-1-1,0 0 0,0 1 1,0-1-1,0 0 0,0 1 1,-1-1-1,1 1 1,0-1-1,0 0 0,0 1 1,0-1-1,0 0 1,0 1-1,1-1 0,-1 0 1,0 1-1,0-1 0,0 1 1,0-1-1,0 0 1,0 1-1,1-1 0,-1 0 1,0 0-1,0 1 1,1-1-1,-1 0 0,0 1 1,0-1-1,1 0 0,-1 1 1,18 4 356,32-5-287,-36-1-71,3 1 6,27 2-1629,-41-1 1148,0 0 0,0-1 0,1 2 0,-1-1 0,0 0 0,0 1 0,0-1 0,0 1 0,-1 0-1,1 0 1,3 3 0,0-1-2664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12043,'0'0'8526,"-8"8"-7549,2-1-771,-1 1 0,1-1 0,1 1 1,-1 0-1,-6 16 0,11-22-171,0 0 0,0-1 0,1 1 0,-1 0 0,1 0 0,-1 0 0,1 0 0,0-1 0,0 1 0,0 0 0,0 0 0,0 0 0,0 0 0,0 0 0,1 0 0,-1-1 1,2 5-1,-1-5-21,0 1 0,1-1 1,-1 1-1,1-1 0,-1 0 1,1 0-1,0 1 0,-1-1 1,1 0-1,0-1 0,0 1 1,0 0-1,0 0 0,0-1 1,0 1-1,0-1 0,0 0 1,0 1-1,0-1 0,0 0 1,3-1-1,5 2 21,-1-2 0,0 1 0,0-1 1,0-1-1,1 0 0,-1 0 0,-1 0 0,1-1 0,8-5 0,5-3-307,-2-1 0,22-16 0,-11 7-587,-29 20 464,-4 2 316,1 1 1,-1-1-1,1 1 0,-1-1 0,1 1 0,0-1 0,0 1 1,0 0-1,0 0 0,0-1 0,-1 4 0,1-3 0,-3 5 78,0-1 0,1 1-1,0 0 1,0 1 0,1-1 0,-3 13-1,5-19 4,-1 0-1,1 1 1,0-1-1,0 1 0,1-1 1,-1 0-1,0 1 1,0-1-1,1 0 0,-1 1 1,1-1-1,-1 0 1,1 1-1,-1-1 1,1 0-1,0 0 0,0 0 1,-1 1-1,1-1 1,0 0-1,0 0 0,0 0 1,0-1-1,0 1 1,1 0-1,-1 0 1,0 0-1,0-1 0,1 1 1,-1-1-1,0 1 1,0-1-1,1 1 0,-1-1 1,1 0-1,-1 0 1,0 0-1,1 0 1,-1 0-1,0 0 0,1 0 1,-1 0-1,2-1 1,5 1-379,0 0 1,0-1-1,0 0 1,0 0 0,10-4-1,-7 1-911,1-1 0,-2 0-1,1 0 1,0-1 0,14-11-1,11-11-3579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7847,'0'0'5440,"-9"0"-4180,3 1-1084,0 1-1,0 0 0,0 0 1,0 0-1,0 0 1,1 1-1,-1 0 1,1 0-1,-1 1 0,1-1 1,0 1-1,0 0 1,1 1-1,-1-1 1,1 1-1,0 0 1,0 0-1,1 0 0,0 0 1,0 1-1,-3 7 1,2-7 18,1 0 1,1 0-1,-1 1 0,1 0 1,0-1-1,1 1 1,-1 0-1,1 11 1,1-16-177,0 0 0,0 0 0,0 0 0,0 0 0,1 0 0,-1 0 0,1 0 0,-1 0 0,1 0 0,0 0 1,0-1-1,0 1 0,0 0 0,0 0 0,0-1 0,0 1 0,1-1 0,-1 1 0,1-1 0,-1 0 0,1 1 1,-1-1-1,1 0 0,0 0 0,-1 0 0,1 0 0,0 0 0,0-1 0,0 1 0,0 0 0,0-1 0,0 1 1,2-1-1,16 2-13,0 0 1,-1-2 0,24-2 0,-21 1-249,-1 0 1,30 4-1,-51-3 241,1 0 1,-1 0-1,1 0 1,-1 0-1,1 0 1,-1 0-1,1 0 0,-1 0 1,1 0-1,-1 1 1,1-1-1,-1 0 1,0 0-1,1 1 0,-1-1 1,1 0-1,-1 0 1,0 1-1,1-1 1,-1 0-1,0 1 0,1-1 1,-1 1-1,0-1 1,1 0-1,-1 1 1,0-1-1,0 1 1,0-1-1,1 1 0,-1-1 1,0 1-1,0-1 1,0 1-1,0-1 1,0 1-1,0-1 0,0 1 1,0-1-1,0 0 1,0 1-1,0-1 1,0 1-1,0-1 0,0 1 1,-1-1-1,1 1 1,0-1-1,0 1 1,-1-1-1,1 1 0,0-1 1,0 0-1,-1 1 1,1-1-1,0 0 1,-1 1-1,1-1 0,-1 0 1,0 1-1,-24 22 247,16-16 69,0 0 0,-1-1-1,0-1 1,-1 1 0,1-2-1,-1 1 1,0-1 0,0-1-1,0 0 1,-1-1-1,-11 1 1,23-3-521,-1-1 0,0 0 0,1 0 0,0 1 0,-1-1 0,1 0 0,-1 0 0,1 0 0,0 0 0,-1 1-1,1-1 1,0 0 0,0 0 0,0 0 0,0 0 0,0 0 0,0 0 0,0 0 0,0 0 0,0 0 0,0 1 0,1-1 0,-1 0 0,0 0 0,1 0 0,-1 0 0,1-1 0,11-16-5933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9129,'9'1'2423,"3"-1"-1539,1 0-1,-1 0 1,1-1-1,-1 0 1,0-1-1,1-1 1,-1 0-1,0-1 1,21-9-1,-27 10-648,59-37 1491,-61 37-1664,-1 0 1,1 0-1,-1 0 1,0 0 0,0 0-1,0-1 1,0 1-1,-1-1 1,1 0-1,-1 0 1,0 0-1,0 0 1,0 0-1,1-7 1,-3 10-52,0 1-1,0-1 1,1 0-1,-1 0 1,0 1-1,0-1 1,0 0 0,-1 0-1,1 1 1,0-1-1,0 0 1,0 1-1,0-1 1,-1 0 0,1 1-1,0-1 1,0 0-1,-1 1 1,1-1 0,-1 0-1,1 1 1,-1-1-1,1 1 1,-1-1-1,1 1 1,-1-1 0,1 1-1,-2-1 1,-23-4 20,18 6-44,0-1 0,0 2 1,1-1-1,-1 1 0,-11 3 1,11-1 3,0 0 1,0 0 0,1 1 0,0 0-1,-1 0 1,1 0 0,-8 10-1,12-12 9,0-1 0,0 1 0,0-1 0,0 1 0,0 0 0,0-1-1,1 1 1,0 0 0,-1 0 0,1 0 0,0 0 0,1 1 0,-1-1-1,0 0 1,1 0 0,0 0 0,0 1 0,0-1 0,0 0 0,0 0-1,1 5 1,0-6 5,0-1 0,0 1-1,1-1 1,-1 1 0,0-1-1,0 0 1,1 0 0,-1 0-1,1 0 1,-1 0 0,1 0-1,-1 0 1,1 0 0,0 0-1,-1-1 1,1 1 0,0-1-1,0 1 1,-1-1 0,1 0-1,0 0 1,2 1 0,48 0 118,-40-1-76,4 0-14,-1-1 1,1 0-1,26-7 0,-36 7 7,0-1-1,-1 0 0,1 0 0,-1 0 1,0-1-1,1 0 0,-1 0 0,0 0 1,-1 0-1,1-1 0,-1 0 1,1 0-1,3-5 0,-7 8-35,0-1 1,0 1-1,0 0 0,0-1 0,0 1 0,-1-1 1,1 1-1,0 0 0,-1-1 0,1 0 0,-1 1 1,0-1-1,1 1 0,-1-1 0,0 0 0,0 1 1,0-1-1,0 1 0,0-1 0,-1 0 0,1 1 1,-1-3-1,-19-27 72,4 9-57,21 20-45,-1 1-1,1 0 0,0 0 1,0 0-1,0 1 0,0 0 0,0 0 1,9 1-1,59 2 33,71 0-994,-118-8-1325,-25 5 2090,0-1 0,-1 1 0,1 0 1,-1-1-1,1 1 0,-1-1 0,1 1 0,-1-1 0,1 1 0,-1-1 0,0 1 0,1-1 0,-1 1 0,1-1 0,-1 0 0,0 1 0,0-1 0,1 0 0,-1 1 0,0-1 0,0 0 0,0 1 0,0-1 0,0 0 0,0 1 0,0-1 0,0 0 0,0 1 0,0-1 0,0 0 0,0 1 0,-1-1 0,1 0 1,-1-1-1,-8-14-8970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101 175 9897,'0'0'7127,"3"-10"-4271,1-2-2114,-2 7-441,0 1-1,-1-1 1,1 0 0,-1 0 0,0 0-1,-1 0 1,1 0 0,-1-6 0,0 11-237,0-1 1,0 1-1,0-1 1,0 1-1,0-1 1,0 1-1,0-1 1,0 1-1,0-1 1,0 1-1,0-1 1,0 1-1,-1-1 1,1 1-1,0-1 1,0 1-1,-1-1 1,1 1-1,0-1 1,0 1-1,-1 0 1,1-1-1,-1 1 1,1-1-1,0 1 1,-1 0-1,1 0 1,-1-1-1,1 1 1,-1 0-1,1 0 1,0-1 0,-2 1-1,-17 5 539,-16 22-735,27-15 115,1 1 0,0 1 0,2-1 0,-1 1 0,1 0 0,1 0 0,1 0 0,0 1 0,1 0 0,-1 22 0,2-36 13,1 1 0,0-1 0,0 1 0,0-1 0,0 0 0,0 1 0,0-1 0,0 1 0,0-1 0,1 1 0,-1-1 0,1 0 0,-1 1 0,1-1 0,-1 1 0,1-1 0,0 0 0,-1 0 0,1 1 0,0-1 0,0 0 0,0 0 0,0 0 0,0 0 0,0 0 0,0 0 0,1 0 0,-1-1 0,0 1 0,0 0 0,1-1 0,-1 1 0,0-1 0,1 1 0,-1-1 0,1 1 0,-1-1 0,1 0 0,-1 0 0,0 0 0,1 0 0,-1 0 0,1 0 0,-1 0 0,1 0 0,-1-1 0,1 1 0,-1 0 0,0-1 0,1 0 0,1 0 0,5-1 11,-1-1-1,1 0 1,-1 0-1,1-1 1,-1 0-1,0 0 0,-1-1 1,9-6-1,1-6 154,0-1 0,-1-1-1,-1 0 1,0-1 0,-2-1-1,0 0 1,-1 0 0,-2-1-1,0 0 1,10-41 0,-16 41 50,-3 14 184,-4 11 795,-7 20-1189,1 0-1,1 1 1,1 1-1,1-1 1,1 1-1,1 0 1,2 1-1,0-1 0,2 31 1,0-54-27,1 1 1,0-1-1,0 0 1,0 0-1,1 0 1,-1 1-1,0-1 0,1 0 1,-1 0-1,1 0 1,0 0-1,0 0 1,0 0-1,0 0 1,0 0-1,0 0 0,1 0 1,-1-1-1,0 1 1,1 0-1,0-1 1,-1 0-1,1 1 0,3 1 1,-3-2-493,1 0-1,0 0 1,0 0 0,-1-1 0,1 0 0,0 1 0,0-1-1,0 0 1,0 0 0,-1 0 0,1-1 0,0 1-1,3-1 1,12-6-7328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13485,'0'0'6278,"82"0"-4837,-24-3-640,13 1-417,11 2-288,2 0-160,4-3-2178,-6-6-4708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177 235 6887,'3'-7'1165,"-1"0"0,0 0 0,-1 0 0,1 0 0,-1-1 0,0 1 0,-1 0 0,0 0 0,0-1 1,-1 1-1,-1-9 0,1 16-1135,0-1 0,1 0 0,-1 1-1,0-1 1,0 1 0,1-1 0,-1 1 0,0-1 0,0 1 0,0-1 0,0 1 0,0 0 0,0-1 0,0 1 0,0 0 0,0 0 0,0 0-1,0 0 1,0 0 0,0 0 0,0 0 0,0 0 0,-1 1 0,-25 4-65,15 2 42,1 1-1,0 0 1,0 1-1,1 1 1,0-1-1,1 1 1,0 1 0,1 0-1,0 0 1,0 1-1,1 0 1,-10 24-1,16-35 4,1 0-1,-1 1 0,1-1 0,-1 0 1,1 0-1,-1 1 0,1-1 0,0 0 0,-1 1 1,1-1-1,0 1 0,0-1 0,0 0 1,0 1-1,1-1 0,-1 0 0,0 1 0,0-1 1,1 0-1,-1 1 0,1-1 0,-1 0 0,1 1 1,0-1-1,-1 0 0,1 0 0,0 0 1,1 1-1,0 0 7,0-1 1,1 0-1,-1-1 0,0 1 1,1 0-1,-1-1 1,0 1-1,1-1 1,-1 0-1,1 1 1,-1-1-1,0 0 0,1-1 1,3 1-1,8-3 43,1 0-1,-1-1 1,0 0-1,17-9 1,-2 0-32,-2-2 0,0-1 0,-1-2 1,42-35-1,-53 40 13,-2 0-1,0 0 1,-1-2 0,0 0 0,-1 0-1,0-1 1,-2 0 0,0-1 0,8-19-1,-16 34-19,-1 1 0,1 0 0,-1 0 0,1 0 0,-1 0 0,0 0 0,1-1 0,-1 1 0,0 0 0,0 0 0,0 0 0,0-1 0,0 1 0,0 0 0,0 0 0,-1 0 0,1-1 0,-1 0 0,1 2-17,0-1 1,-1 1 0,1 0-1,-1 0 1,1-1-1,-1 1 1,1 0 0,-1 0-1,1 0 1,-1 0-1,1 0 1,-1 0-1,1 0 1,-1 0 0,0 0-1,1 0 1,-1 0-1,1 0 1,-1 0 0,1 0-1,-1 0 1,1 0-1,-1 1 1,1-1-1,-1 0 1,0 1 0,-36 26-70,24-13 64,0 1 0,1 0 0,1 1 0,-16 30 0,22-36 3,0-1 0,1 1 0,1 0 0,0 0 0,0 0 0,1 1 0,0-1 0,0 0 0,2 1 0,-1 15-1,2-24 3,-1 0 0,1 0-1,0 0 1,-1-1 0,1 1 0,0 0-1,0 0 1,0-1 0,0 1-1,1-1 1,-1 1 0,0-1-1,1 1 1,-1-1 0,1 0-1,-1 0 1,1 0 0,0 0-1,-1 0 1,1 0 0,0 0-1,0 0 1,0-1 0,-1 1-1,1 0 1,0-1 0,0 0-1,0 0 1,2 1 0,67 2 87,-56-4-79,-1 2-45,-5-1 65,-1 0-1,0 0 1,0-1 0,1 0 0,14-4-1,-20 4 24,-1 0 0,0 0 0,1 0 0,-1 0 0,0-1 0,0 1 0,0-1 0,0 0 0,0 1 0,0-1 1,-1 0-1,1 0 0,-1 0 0,1 0 0,-1-1 0,0 1 0,0 0 0,0-1 0,0 1 0,0 0 0,0-1 0,0 1 0,0-4 0,0 1-20,0 1 1,0-1-1,-1 1 1,1-1-1,-1 1 1,0-1-1,0 0 1,0 1-1,-1-1 1,-1-7 0,1 11-38,1 0 0,-1 0 1,1 0-1,-1 0 1,0 0-1,1 1 0,-1-1 1,0 0-1,1 0 1,-1 1-1,0-1 0,0 0 1,0 1-1,0-1 1,0 1-1,1-1 0,-1 1 1,0 0-1,-2-1 1,0 0-17,0 1 1,0 0-1,0 0 1,0 0 0,0 0-1,0 0 1,0 1 0,0-1-1,-5 2 1,3 0-11,0 1 1,0-1 0,0 1-1,0 0 1,1 0-1,-1 0 1,1 1 0,0 0-1,0 0 1,0 0 0,0 0-1,1 0 1,-1 1-1,1 0 1,0-1 0,1 1-1,-1 0 1,1 0-1,0 1 1,0-1 0,-1 7-1,3-10 27,0-1 1,0 0-1,0 0 0,0 0 0,1 1 1,-1-1-1,0 0 0,1 0 0,-1 0 0,0 0 1,1 1-1,0-1 0,-1 0 0,1 0 1,-1 0-1,1 0 0,0 0 0,0 0 0,0-1 1,0 1-1,0 0 0,-1 0 0,1-1 1,0 1-1,1 0 0,-1-1 0,0 1 0,0-1 1,0 1-1,0-1 0,0 0 0,1 1 0,-1-1 1,1 0-1,49 4 22,-42-4-15,284-17-43,-292 18 45,0-1-1,0 0 0,0 1 0,0-1 0,0 1 0,0 0 0,0-1 0,0 1 0,0 0 0,-1-1 0,1 1 0,0 0 0,0 0 0,0 0 0,-1 0 1,1-1-1,-1 1 0,1 0 0,-1 0 0,1 1 0,-1-1 0,1 0 0,-1 0 0,0 0 0,1 0 0,-1 0 0,0 0 0,0 0 0,0 0 0,0 1 1,0-1-1,0 0 0,0 0 0,-1 0 0,1 0 0,0 0 0,-1 0 0,1 0 0,-1 0 0,1 0 0,-1 0 0,1 0 0,-2 2 0,-2-51 2482,3 20-2580,0 17 126,0 0 0,1 0-1,1 0 1,1-14 0,-1 23-221,-1-1 1,1 1-1,-1 0 0,1 0 0,0-1 1,0 1-1,0 0 0,0 0 1,1 0-1,-1 0 0,0 0 0,1 0 1,-1 1-1,1-1 0,0 0 0,0 1 1,-1-1-1,1 1 0,0 0 1,0 0-1,0-1 0,0 1 0,1 1 1,-1-1-1,3-1 0,21-3-4041,6 1-1073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118 115 12204,'0'0'3774,"-9"-2"-2109,7 1-1609,-1 0-1,1 0 0,-1 0 0,1 1 0,-1-1 0,0 1 0,1-1 1,-1 1-1,1 0 0,-1 0 0,0 0 0,1 1 0,-1-1 1,1 1-1,-1-1 0,1 1 0,-1 0 0,1 0 0,-1 0 1,1 0-1,0 0 0,-1 1 0,1-1 0,0 1 0,0-1 1,0 1-1,0 0 0,0 0 0,1 0 0,-1 0 0,1 0 1,-1 0-1,1 0 0,-1 0 0,1 1 0,0-1 0,0 1 1,0-1-1,1 1 0,-1-1 0,1 1 0,-1-1 0,1 1 1,0 5-1,-1-7-42,1 1 0,0 0 0,0-1-1,0 1 1,0 0 0,1-1 0,-1 1 0,0-1 0,1 1 0,-1 0 0,1-1 0,-1 1 0,1-1 0,0 1 0,0-1 0,0 0 0,0 1 0,0-1 0,0 0 0,0 1-1,0-1 1,0 0 0,0 0 0,1 0 0,-1 0 0,0 0 0,3 1 0,4 1 26,0 1 0,1-2-1,-1 1 1,13 1 0,24 9-120,-40-10 51,0-1 0,0 1 1,-1 0-1,1 0 0,-1 0 1,0 0-1,0 1 0,0 0 1,0 0-1,-1 0 0,1 0 1,-1 1-1,0-1 0,-1 1 1,1 0-1,-1 0 0,0 0 1,0 0-1,0 0 0,-1 0 1,1 0-1,-1 1 0,-1-1 1,1 0-1,-1 1 0,0 7 1,-1-4 65,-1 1 0,0-1 1,0 1-1,-1-1 0,0 0 1,-1 0-1,0 0 0,0 0 1,-1-1-1,0 0 0,0 0 1,-1 0-1,0 0 0,-8 6 1,9-9 17,-59 53 407,61-55-426,-1 0-1,0 0 1,0 0 0,0-1-1,-1 1 1,1-1 0,0 0-1,-1-1 1,0 1 0,1-1-1,-1 0 1,0 0 0,0 0 0,-8 0-1,12-2-18,0 1 0,1-1 0,-1 0 0,0 1 0,1-1 0,-1 1 0,1-1 1,-1 0-1,1 1 0,-1-1 0,1 0 0,0 0 0,-1 1 0,1-1 0,0 0 0,0 0 0,-1 0 0,1 1 0,0-1 0,0 0 0,0 0 0,0 0 0,0 0 0,0 1 0,0-1 0,1-2 0,1-24 10,0 18-133,1 0 0,0-1 0,0 1 0,1 1-1,0-1 1,1 0 0,0 1 0,0 0 0,11-12-1,9-10-233,31-26-1,-36 37 384,66-62 92,-40 40 154,-2-2 0,69-86 0,-97 96-299,-19 22-174,-16 11-201,10 3 331,1 1 0,-1 0-1,1 0 1,0 1 0,0 0-1,0 0 1,1 1 0,0 0-1,0 0 1,0 1 0,1 0 0,-10 14-1,11-15 75,0 1 1,1 0-1,-1 0 0,1 1 0,1-1 0,0 1 0,0 0 0,0 0 0,1 0 0,0 0 0,1 0 0,-1 1 1,2-1-1,-1 13 0,2-18-3,0-1 0,0 0 0,0 0 0,0 0 0,0 1 0,1-1 0,-1 0 0,0-1 0,1 1 0,0 0 0,-1 0 0,1-1 0,0 1 0,0-1 0,0 1 0,0-1 0,0 0 0,0 0 0,0 0 0,1 0 0,-1 0 0,0 0 0,1 0 0,-1-1 0,0 0 0,1 1 0,-1-1 0,5 0 0,9 1 147,0 0 1,31-4-1,-47 3-162,12-2 108,1 0 0,-1-1 0,0-1 0,0 0 0,0 0 0,0-1 0,-1-1 0,0 0 0,0 0 0,0-1 0,-1-1 0,0 0 0,-1 0 0,1-1 0,-2 0 0,10-12 0,-9 0 9,-9 21-114,0 0 0,0 0 0,0-1 0,0 1 0,0 0 0,-1 0 0,1-1-1,0 1 1,0 0 0,0 0 0,-1 0 0,1-1 0,0 1 0,0 0-1,-1 0 1,1 0 0,0 0 0,0 0 0,-1-1 0,1 1 0,0 0-1,-1 0 1,1 0 0,0 0 0,-1 0 0,1 0 0,0 0 0,0 0-1,-1 0 1,1 0 0,0 0 0,-1 0 0,1 0 0,0 0 0,0 0 0,-1 1-1,1-1 1,-4 1 14,1 0 0,0 0 0,-1 1-1,1-1 1,0 1 0,0 0 0,0 0-1,0 0 1,-4 5 0,1-3-5,1 1 1,1 1 0,-1-1-1,1 1 1,-1 0 0,2 0 0,-1 0-1,1 0 1,0 1 0,0 0-1,0-1 1,1 1 0,0 0-1,1 0 1,-2 11 0,3-18-12,0 1 0,1 0 1,-1-1-1,0 1 0,0 0 0,0-1 1,0 1-1,1-1 0,-1 1 1,0 0-1,1-1 0,-1 1 0,0-1 1,1 1-1,-1-1 0,1 1 1,-1-1-1,1 1 0,-1-1 0,1 1 1,-1-1-1,1 0 0,0 1 1,-1-1-1,1 0 0,-1 0 1,1 1-1,0-1 0,0 0 0,29 3 116,25-14 43,-32 1-142,0-2 1,0 0 0,37-28 0,-39 25-25,-40 75-1217,18-58 1234,0 0 0,1-1 0,-1 1-1,1 0 1,-1 0 0,1 0 0,0-1 0,-1 1 0,1 0 0,0 0 0,0 0-1,1 0 1,-1-1 0,0 1 0,0 0 0,1 0 0,-1 0 0,1-1 0,0 1-1,0 0 1,-1-1 0,1 1 0,0 0 0,0-1 0,0 1 0,1-1 0,-1 0-1,0 1 1,1-1 0,-1 0 0,0 0 0,1 0 0,-1 0 0,1 0 0,0 0 0,-1 0-1,1 0 1,3 0 0,4 1-2,0 0-1,0-1 1,0-1-1,0 1 1,0-1-1,0-1 1,8-1-1,-13 1-327,0 1 0,-1-1 0,0 0 0,1 0-1,-1-1 1,0 1 0,1-1 0,-1 1 0,5-4 0,22-25-7306,-11 3-2359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10218,'0'0'5189,"-6"53"-6118,30-36-1890,4-3-3779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142 244 5573,'0'0'10015,"-10"5"-8568,4-2-1300,-12 5 326,0 1-1,-21 14 1,35-21-367,1 0 0,-1 1 0,1-1 1,-1 1-1,1 0 0,0 0 0,0 0 0,1 0 1,-1 0-1,0 1 0,1-1 0,0 1 0,0 0 0,0-1 1,0 1-1,1 0 0,0 0 0,-1 0 0,0 6 1,3-9-90,0 0 0,-1 0 0,1-1 0,0 1 0,0 0 0,0 0 1,-1 0-1,1-1 0,0 1 0,0-1 0,0 1 0,0 0 0,0-1 0,0 0 1,0 1-1,0-1 0,1 0 0,-1 1 0,0-1 0,0 0 0,0 0 1,0 0-1,0 0 0,0 0 0,0 0 0,1 0 0,0-1 0,37-1 481,-31 0-441,0 0 1,1-1 0,-1 0-1,0-1 1,0 1 0,-1-1 0,1-1-1,-1 1 1,11-10 0,57-56 179,-69 64-187,1-2-1,76-84 599,-75 83-567,-1-1 0,0-1 0,0 1 0,-1-1 0,0 0 0,-1 0 1,6-21-1,-11 31-78,1 0 1,-1-1 0,0 1 0,1 0 0,-1-1 0,0 1 0,0-1 0,0 1-1,0-1 1,0 1 0,0 0 0,-1-1 0,1 1 0,0-1 0,-1 1 0,1 0-1,-1-1 1,0 1 0,1 0 0,-1 0 0,0-1 0,0 1 0,1 0 0,-1 0-1,0 0 1,-2-2 0,0 2-8,0-1 0,0 1 0,1 0-1,-1 0 1,0 0 0,0 0 0,0 1 0,0-1 0,0 1-1,0 0 1,0 0 0,-4 0 0,-4 1-29,0 0 1,0 1 0,0 0-1,0 1 1,0 0 0,-13 6-1,14-4 9,-1 1 1,1 0-1,0 1 0,1 1 0,0-1 0,-11 13 0,18-19 20,0 1 1,0 0 0,0 0-1,0 0 1,1 0 0,-1 0-1,1 0 1,0 0 0,-1 0-1,1 1 1,0-1 0,0 0-1,1 1 1,-1-1-1,0 1 1,1-1 0,-1 1-1,1 0 1,0-1 0,0 1-1,0-1 1,0 1 0,1-1-1,-1 1 1,1-1 0,-1 1-1,1-1 1,0 1 0,0-1-1,0 1 1,0-1 0,0 0-1,1 0 1,-1 0 0,3 4-1,41 32 29,-34-30-141,-1 1 0,0 0 0,12 14 0,-19-19 64,0 0 1,0 0 0,-1 0-1,0 0 1,0 0 0,0 0-1,0 1 1,-1-1 0,0 1-1,0-1 1,0 1-1,0 0 1,0 8 0,-2 1-194,2 26-1409,-1-39 1342,1 1-1,-1-1 1,0 0 0,1 0 0,-1 0 0,1 1-1,-1-1 1,1 0 0,0 0 0,-1 0-1,1 0 1,0 0 0,0 0 0,0 0-1,0-1 1,1 2 0,16 5-5064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88 125 6566,'0'0'2499,"-11"-9"-1122,4 4-1072,-35-28 638,39 30-717,1 1 0,-1 0 0,1-1 0,0 1-1,0-1 1,0 0 0,0 0 0,1 0 0,-1 0 0,1 0 0,0 0 0,0 0 0,0 0 0,0-1 0,-1-4 0,3 6-85,0 1-1,-1-1 1,1 1 0,0-1-1,0 1 1,0 0-1,0-1 1,0 1 0,0 0-1,0 0 1,0 0-1,1-1 1,-1 1-1,0 1 1,1-1 0,-1 0-1,1 0 1,-1 0-1,1 1 1,-1-1 0,1 1-1,-1-1 1,1 1-1,0 0 1,-1-1 0,1 1-1,0 0 1,-1 0-1,4 0 1,2 0 299,1-1 1,-1 1-1,1 1 0,-1-1 1,12 3-1,-15-2-374,-1 1 0,1 0 0,-1 0-1,0 0 1,0 0 0,0 0 0,0 0 0,0 1 0,0 0 0,-1-1 0,1 1-1,-1 0 1,0 0 0,0 0 0,0 1 0,0-1 0,0 0 0,-1 1 0,1-1 0,-1 1-1,0 0 1,1 6 0,-1-5-52,0 1 1,0-1-1,-1 1 0,0-1 1,0 1-1,0-1 0,-1 0 0,1 1 1,-1-1-1,-1 1 0,1-1 1,-1 0-1,0 0 0,-4 10 1,-19 19 75,19-28-92,1 0 0,0 1 0,0-1 0,1 1 0,0 0 0,0 1 0,1-1 0,-1 0 0,2 1 0,-1 0 0,1 0 0,-2 16 0,4-24-70,0 1 0,0 0 1,0-1-1,0 1 0,0 0 1,0-1-1,0 1 0,0-1 1,0 1-1,1 0 0,-1-1 1,0 1-1,0-1 0,1 1 1,-1 0-1,1-1 0,-1 1 1,0-1-1,1 1 0,-1-1 1,1 1-1,-1-1 0,1 0 1,-1 1-1,1-1 0,-1 0 1,1 1-1,0-1 0,-1 0 1,1 0-1,-1 1 0,2-1 1,26-3-2256,-22 1 1739,0 0 0,0 0 0,-1-1 0,1 0 0,0 0-1,8-7 1,7-19-574,-21 29 1023,0-1-1,0 0 1,0 1 0,0-1-1,0 0 1,0 0 0,0 1-1,0-1 1,0 0 0,0 0-1,0 1 1,0-1 0,0 0-1,-1 1 1,1-1 0,0 0-1,0 1 1,-1-1 0,1 0-1,-1 1 1,1-1 0,0 1-1,-1-1 1,1 0 0,-1 1-1,0-1 1,1 1 0,-1 0-1,1-1 1,-1 1 0,0-1 0,1 1-1,-1 0 1,0-1 0,1 1-1,-1 0 1,0 0 0,1 0-1,-1 0 1,0 0 0,0-1-1,0 1 1,-16-3-6064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4773,'0'0'7495,"71"-27"-6695,-47 27-95,6 0-577,2 0-128,-1 4-769,1 1-2818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80 120 8520,'0'0'3433,"-10"3"-1015,6-3-2149,-38 13 2288,41-12-2425,-1 0 1,1-1 0,-1 1-1,1 0 1,-1 0 0,1 0-1,0 0 1,0 0 0,0 0-1,-1 1 1,1-1 0,0 0-1,0 0 1,1 1 0,-1-1-1,0 1 1,0-1 0,1 1-1,-1-1 1,1 1 0,-1-1-1,1 1 1,0 0 0,-1-1-1,1 1 1,0-1 0,0 1-1,0 2 1,1-2-66,0 0-1,1 0 1,-1-1 0,0 1 0,0-1 0,1 1-1,-1-1 1,1 1 0,-1-1 0,1 0-1,0 0 1,-1 1 0,1-1 0,0-1 0,0 1-1,0 0 1,0 0 0,0-1 0,0 1-1,0-1 1,0 1 0,0-1 0,0 0 0,0 0-1,0 0 1,2 0 0,57-3 1173,-54 1-1181,-1 0 1,1-1-1,-1 0 0,0 0 1,0-1-1,0 1 1,0-1-1,-1-1 0,0 1 1,0-1-1,0 0 0,0 0 1,-1 0-1,0-1 1,4-6-1,-8 12-82,0 0-1,0 1 1,0-1-1,0 0 1,-1 0 0,1 0-1,0 0 1,0 0-1,0 0 1,-1 0 0,1 1-1,0-1 1,0 0-1,0 0 1,-1 0 0,1 0-1,0 0 1,0 0 0,0 0-1,-1 0 1,1 0-1,0 0 1,0 0 0,0 0-1,-1 0 1,1 0-1,0 0 1,0-1 0,0 1-1,0 0 1,-1 0-1,1 0 1,0 0 0,0 0-1,0 0 1,0 0-1,-1-1 1,1 1 0,0 0-1,0 0 1,0 0-1,0 0 1,0-1 0,0 1-1,-1 0 1,1 0-1,0 0 1,0 0 0,0-1-1,0 1 1,0 0-1,0 0 1,0 0 0,0-1-1,0 1 1,0 0-1,0 0 1,0 0 0,0-1-1,0 1 1,0 0-1,0 0 1,0 0 0,0-1-1,0 1 1,1 0 0,-17 8-412,9-3 413,1 0 1,0 1-1,0 0 0,0 0 0,-9 12 1,13-14 38,0-1 0,0 0 0,0 1 1,0-1-1,0 1 0,1 0 0,0-1 1,0 1-1,0 0 0,0 0 0,0 0 1,1 0-1,-1 0 0,2 6 0,-1-9-3,0 0 1,0 0-1,1 0 0,-1 0 0,1 0 0,-1-1 0,1 1 0,-1 0 1,1 0-1,-1-1 0,1 1 0,0 0 0,0-1 0,-1 1 0,1 0 1,0-1-1,0 1 0,0-1 0,-1 1 0,1-1 0,0 0 0,0 1 1,0-1-1,0 0 0,0 0 0,0 0 0,0 1 0,1-1 0,35 0 520,-24 0-293,-1-1-157,-1-1 0,1 1 0,-1-2 1,0 0-1,0 0 0,0-1 0,0 0 0,14-8 0,79-51-13,-107 71-1555,-11 27 1350,14-35 136,-1 1-1,1 0 1,0-1 0,0 1 0,0 0 0,0 0 0,0-1 0,0 1 0,0 0 0,0 0 0,1-1 0,-1 1 0,0 0 0,0 0 0,0-1 0,1 1 0,-1 0 0,0-1 0,1 1 0,-1-1-1,1 1 1,-1 0 0,1-1 0,-1 1 0,1-1 0,-1 1 0,1-1 0,0 1 0,-1-1 0,1 0 0,-1 1 0,1-1 0,0 0 0,0 1 0,-1-1 0,1 0 0,0 0 0,-1 0 0,1 0-1,0 0 1,0 0 0,-1 0 0,1 0 0,0 0 0,0 0 0,0 0 0,10-1 74,0-1-1,0 0 1,0-1 0,0 0-1,-1-1 1,0 0 0,0 0-1,0-1 1,0-1-1,0 0 1,-1 0 0,16-14-1,-5 3 125,0-2-1,-1 0 1,-1-1-1,18-26 1,-24 21-289,-12 24 68,0 1 0,0-1 1,1 1-1,-1 0 0,0-1 0,0 1 0,0 0 1,0-1-1,0 1 0,-1-1 0,1 1 0,0 0 1,0-1-1,0 1 0,0 0 0,0-1 0,0 1 1,-1 0-1,1-1 0,0 1 0,0 0 1,0-1-1,-1 1 0,1 0 0,0 0 0,0-1 1,-1 1-1,1 0 0,0 0 0,-1-1 0,1 1 1,-1 0-1,-1 0-20,0 0 0,0 0 1,-1 0-1,1 1 0,0-1 1,0 1-1,0-1 0,0 1 0,0 0 1,0 0-1,0 0 0,0 0 1,0 0-1,1 0 0,-1 0 1,0 1-1,1-1 0,-2 2 0,-9 8 31,2-1 0,-1 2-1,2 0 1,-1 0-1,2 0 1,-10 19-1,13-23 24,2 0 0,-1 0 0,1 0 0,0 1 0,1-1 0,0 1 0,0-1 0,1 1 0,0 0 0,0-1 0,1 1 1,1 12-1,-1-20-10,0 0 1,1 0 0,-1 0 0,0 0 0,1 0-1,-1 0 1,1 0 0,-1 0 0,1 0 0,-1 0-1,1 0 1,-1-1 0,1 1 0,0 0 0,0 0 0,0-1-1,-1 1 1,1 0 0,0-1 0,0 1 0,0-1-1,0 1 1,0-1 0,0 1 0,1-1 0,32 1 157,-26-3-65,0 1-1,0-2 1,0 1-1,-1-1 1,1-1-1,8-4 0,-8 2 66,40-29 163,-46 33-314,1 0-1,-1 0 1,0 0 0,0 0 0,0 0-1,0 0 1,0-1 0,-1 1 0,1-1-1,-1 1 1,1-1 0,-1 0 0,0 1 0,0-1-1,1-5 1,-3 9-31,0-1 1,0 0-1,0 0 0,1 1 0,-1-1 1,0 0-1,0 1 0,1-1 0,-1 1 1,0-1-1,0 1 0,1 0 0,-1-1 1,1 1-1,-1-1 0,1 1 0,-1 0 1,1 0-1,-1-1 0,1 1 0,-1 0 1,1 0-1,0-1 0,-1 1 0,1 0 1,0 0-1,0 0 0,0 0 0,0 0 1,0-1-1,0 1 0,0 0 0,0 0 1,0 1-1,1 0 21,-1-1 0,1 0 0,0 1-1,0-1 1,0 0 0,0 0 0,0 1 0,0-1 0,0 0 0,1 0 0,-1 0-1,0-1 1,0 1 0,1 0 0,-1 0 0,1-1 0,-1 1 0,1-1 0,-1 1-1,1-1 1,-1 1 0,1-1 0,-1 0 0,4 0 0,45 1 89,-38-1-79,1-1 9,-1-1-1,1-1 1,-1 0-1,0 0 0,0-1 1,0-1-1,0 0 1,-1-1-1,0 0 1,0 0-1,0-1 1,11-11-1,-31 25-120,5-5 101,1 0-1,-1 0 0,1 0 0,0 1 1,0-1-1,0 1 0,0 0 1,0-1-1,1 2 0,-1-1 1,1 0-1,0 0 0,0 1 1,0-1-1,0 1 0,1-1 1,-1 1-1,1 0 0,0 0 1,0-1-1,1 1 0,-1 0 1,1 0-1,-1 6 0,2-8 7,0-1 0,0 0-1,0 1 1,0-1 0,0 0 0,0 0-1,0 0 1,0 0 0,0 0 0,0 0-1,1 0 1,-1 0 0,0 0 0,1 0-1,-1-1 1,1 1 0,-1-1 0,1 1-1,-1-1 1,1 1 0,-1-1 0,1 0-1,-1 0 1,1 0 0,-1 0 0,1 0-1,1 0 1,47-5-175,-43 1-81,0 1 0,0-1 0,0 0 0,0 0 0,0-1 0,-1 0 0,0 0 1,0-1-1,0 0 0,-1 0 0,0 0 0,0 0 0,0-1 0,3-7 0,-4 7-610,-1 0 0,0 1 0,0-1 0,-1 0 0,0 0 0,0 0 0,0-1 0,-1 1 0,0-11-1,-1 16 862,0 1 0,0 0 0,-1 0 0,1-1-1,0 1 1,-1 0 0,1 0 0,-1 0-1,0-1 1,1 1 0,-1 0 0,0 0 0,0 0-1,1 0 1,-1 0 0,0 0 0,0 0-1,0 1 1,0-1 0,0 0 0,-1 0 0,1 1-1,0-1 1,0 1 0,0-1 0,0 1-1,-1-1 1,1 1 0,0 0 0,-1 0 0,1-1-1,-2 1 1,2 0 29,0 0 1,0 0-1,0 0 0,0 0 0,0 0 1,0 0-1,-1 0 0,1 0 1,0 1-1,0-1 0,0 0 0,0 1 1,0-1-1,0 1 0,0-1 1,0 1-1,0 0 0,0-1 0,0 1 1,1 0-1,-1-1 0,0 1 0,0 0 1,1 0-1,-1 0 0,0 0 1,1 0-1,-1 0 0,1 0 0,-1 0 1,1 0-1,0 0 0,-1 0 1,1 0-1,0 0 0,0 0 0,0 0 1,-1 0-1,1 2 0,1-3-51,-1 1-1,0 0 1,0-1 0,1 1-1,-1-1 1,0 1 0,1-1-1,-1 1 1,0-1-1,1 1 1,-1-1 0,1 1-1,-1-1 1,1 1 0,-1-1-1,1 0 1,-1 1-1,1-1 1,-1 0 0,1 1-1,-1-1 1,1 0 0,0 0-1,-1 0 1,1 1-1,-1-1 1,1 0 0,0 0-1,-1 0 1,2 0 0,26 0-2068,-20 0 789,17 0-3231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4484,'0'0'6219,"1"11"-3838,-1 13-822,-1 0 0,-1 0 0,-9 37 0,7-44-1067,2-1-358,-1 1-1,-1 0 0,-1-1 1,0 1-1,-1-1 0,-1-1 0,0 1 1,-1-1-1,-20 27 0,21-33-115,-38 41 24,42-46-13,-1-1 0,0 0 1,0 0-1,0 0 0,0-1 0,0 1 1,-1-1-1,1 0 0,-1 0 1,1 0-1,-7 1 0,10-3 17,1 0-1,-1 0 0,0 0 1,0 0-1,1 0 0,-1 0 1,0-1-1,1 1 0,-1 0 1,0 0-1,1 0 0,-1-1 1,0 1-1,1 0 0,-1-1 1,1 1-1,-1 0 0,0-1 1,1 1-1,-1-1 0,1 1 1,-1-1-1,1 1 0,0-1 1,-1 1-1,1-1 0,-1 0 0,1 1 1,0-1-1,0 1 0,-1-1 1,1 0-1,0 1 0,0-1 1,0 0-1,-1 1 0,1-1 1,0-1-1,1-33 467,-1 24-475,1 0-122,1 0 0,0-1 0,1 1 0,0 0 0,1 0 0,0 1 0,1-1 0,0 1 0,0 0 0,1 0 0,1 1 0,-1-1 0,2 1-1,-1 1 1,16-15 0,-4 7-34,0 0-1,1 1 0,0 2 0,1 0 0,1 0 1,30-11-1,-33 16 135,14-5 946,-33 13-954,1 0 1,-1 0 0,0 0 0,0 0 0,0 0 0,0 0 0,0 0-1,1 0 1,-1 1 0,0-1 0,0 0 0,0 0 0,0 0-1,0 0 1,0 0 0,1 0 0,-1 0 0,0 0 0,0 0 0,0 0-1,0 0 1,0 0 0,0 1 0,0-1 0,0 0 0,1 0 0,-1 0-1,0 0 1,0 0 0,0 0 0,0 0 0,0 1 0,0-1-1,0 0 1,0 0 0,0 0 0,0 0 0,0 0 0,0 1 0,0-1-1,0 0 1,0 0 0,0 0 0,0 0 0,0 0 0,0 0-1,0 1 1,0-1 0,0 0 0,0 0 0,0 0 0,0 0 0,0 0-1,-1 1 1,-11 17 32,10-17-26,1 1 1,0-1-1,-1 0 1,1 1 0,0-1-1,0 1 1,0 0 0,0-1-1,0 1 1,0 0-1,0 0 1,1 0 0,-1-1-1,1 1 1,-1 0 0,1 0-1,0 0 1,0 0-1,0 0 1,0 0 0,0 0-1,0 0 1,1 2 0,0-2 24,0 0 0,1 0 0,-1-1 0,0 1 0,1-1 0,-1 1 0,1-1 0,0 0 0,0 0 0,-1 1 0,1-1 0,0 0 0,0 0 0,0-1 0,0 1 0,0 0 0,3 0 0,13 2 248,-1 0 0,1-1 0,33-1 0,-43-1-268,7 0 28,-1 0 0,1-1-1,0-1 1,0 0-1,-1-1 1,1 0 0,-1-1-1,0-1 1,0 0 0,-1-1-1,1-1 1,-1 0-1,-1-1 1,15-10 0,-27 18-198,1 0 0,-1 0 0,1 0 0,-1 1 0,1-1 0,-1 0 0,1 0 1,-1 0-1,1 1 0,-1-1 0,0 0 0,1 1 0,-1-1 0,1 0 0,-1 1 1,0-1-1,1 0 0,-1 1 0,0-1 0,0 1 0,1-1 0,-1 1 0,0-1 1,0 1-1,0-1 0,0 1 0,1-1 0,-1 1 0,0-1 0,0 1 0,0-1 1,0 1-1,0-1 0,0 1 0,0-1 0,0 1 0,-1-1 0,1 1 0,0-1 1,0 1-1,0-1 0,0 0 0,-1 1 0,1-1 0,0 1 0,-1 0 0,1-1-69,0 1-1,-1-1 0,1 0 0,0 1 0,-1-1 0,1 1 0,-1-1 1,1 0-1,-1 1 0,1-1 0,0 0 0,-1 1 0,1-1 0,-1 0 1,1 0-1,-1 0 0,0 1 0,1-1 0,-1 0 0,1 0 0,-1 0 1,1 0-1,-1 0 0,1 0 0,-2 0 0,-18-2-4914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13677,'0'0'3075,"65"18"-3972,-28-15-6950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11531,'0'0'10324,"10"5"-8743,0-1-1349,0 0 0,1-1 0,0 0 1,-1-1-1,1 0 0,0 0 1,18-1-1,-25 0-213,-1-1 0,1 0 0,-1 0 0,1-1-1,-1 1 1,0-1 0,1 0 0,-1 0 0,1 0 0,-1 0 0,0 0 0,0-1 0,0 1 0,0-1 0,0 0-1,0 0 1,0 0 0,0 0 0,-1-1 0,1 1 0,-1-1 0,0 0 0,0 1 0,0-1 0,0 0-1,0 0 1,0 0 0,-1-1 0,0 1 0,1 0 0,-1 0 0,1-6 0,-2 7-12,1 1 1,-1 0-1,1 0 1,-1-1-1,0 1 1,0 0-1,0-1 0,1 1 1,-1 0-1,0 0 1,0-1-1,-1 1 1,1 0-1,0-1 1,0 1-1,-1 0 1,1 0-1,-1-1 0,1 1 1,-1 0-1,1 0 1,-1 0-1,0-1 1,1 1-1,-1 0 1,0 0-1,0 0 0,0 0 1,0 1-1,0-1 1,0 0-1,0 0 1,0 1-1,0-1 1,-1 0-1,1 1 1,0-1-1,0 1 0,-1-1 1,1 1-1,0 0 1,0 0-1,-1 0 1,1-1-1,0 1 1,-2 1-1,-2-1-24,1 1 1,0-1-1,-1 1 1,1 0-1,0 1 0,0-1 1,0 1-1,0 0 0,0 0 1,0 0-1,1 1 1,-1-1-1,-3 4 0,-2 3 9,0 0-1,1 0 1,0 1-1,1 0 1,-12 21-1,16-25 28,0 0-1,1 0 1,0-1-1,0 1 1,0 0-1,1 1 1,0-1-1,0 0 1,0 0-1,1 0 1,0 1-1,0-1 1,2 12 0,0-16-13,-1 0 0,0 0 0,0 0 0,1 0 0,-1 0 1,1 0-1,-1-1 0,1 1 0,0 0 0,0-1 1,0 1-1,-1-1 0,1 0 0,1 0 0,-1 0 0,0 0 1,0 0-1,0 0 0,1-1 0,-1 1 0,0 0 1,0-1-1,1 0 0,-1 0 0,1 0 0,2 0 0,3 1 58,0-1-1,0 0 0,0-1 0,0 0 0,0 0 0,14-4 0,-14 1-35,0 1 1,-1-1-1,1-1 0,-1 0 1,0 0-1,0 0 0,-1-1 0,0 0 1,11-12-1,-7 5 9,0-1 1,-1 0-1,-1 0 0,9-18 1,-21 40-37,-1 1 31,0 0 1,1 0-1,0 0 1,1 1 0,0-1-1,1 1 1,-3 19-1,5-28-6,0 1-1,0-1 1,-1 1-1,1-1 1,1 1 0,-1-1-1,0 1 1,0 0-1,1-1 1,-1 1-1,1-1 1,-1 1-1,1-1 1,-1 0-1,1 1 1,0-1-1,0 0 1,0 1-1,0-1 1,0 0-1,0 0 1,0 0-1,2 2 1,0-2 4,-1 0-1,1-1 1,0 1 0,0-1-1,-1 0 1,1 0 0,0 0-1,0 0 1,-1 0 0,1 0-1,0-1 1,4-1 0,-1 1 11,0-1 0,0-1 1,0 1-1,0-1 0,-1 0 1,0 0-1,1-1 0,-1 0 1,0 1-1,-1-2 0,8-6 0,47-64-81,-28 34-410,-31 41 441,0 0-1,0 0 1,0 0-1,0 0 1,0-1 0,0 1-1,0 0 1,0 0-1,0 0 1,0 0 0,0 0-1,1 0 1,-1 0-1,0-1 1,0 1 0,0 0-1,0 0 1,0 0 0,0 0-1,0 0 1,0 0-1,0 0 1,0 0 0,1 0-1,-1 0 1,0 0-1,0 0 1,0 0 0,0 0-1,0 0 1,0-1-1,0 1 1,0 0 0,1 0-1,-1 0 1,0 0-1,0 0 1,0 0 0,0 0-1,0 0 1,0 1-1,0-1 1,1 0 0,-1 0-1,0 0 1,0 0-1,0 0 1,0 0 0,0 0-1,0 0 1,0 0-1,0 0 1,1 0 0,-1 0-1,0 0 1,0 0-1,0 0 1,0 1 0,0-1-1,0 0 1,0 0-1,0 0 1,0 0 0,0 0-1,0 14-210,-7 29 391,3-23-55,3-16-142,1 0 0,0 0 0,-1 0 0,1 0 0,1 1 0,-1-1 0,0 0 0,1 0 0,1 4 0,-1-7-137,-1 0 0,1 0-1,0 0 1,-1 0 0,1 0-1,0 0 1,0 0 0,0 0-1,0-1 1,0 1 0,0 0-1,0-1 1,0 1 0,0 0-1,0-1 1,0 0 0,0 1-1,0-1 1,0 0 0,1 1-1,-1-1 1,0 0 0,0 0-1,0 0 1,0 0 0,1 0-1,-1 0 1,0 0 0,0 0-1,0-1 1,0 1 0,1 0-1,-1-1 1,0 1 0,1-2-1,15-7-4571,4-11-2888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52 8104,'0'0'1318,"-1"-8"940,-4-24-133,5 31-2059,0 1 1,0-1-1,0 1 0,0-1 1,0 1-1,0-1 0,0 1 0,-1-1 1,1 1-1,0 0 0,0-1 1,0 1-1,0-1 0,-1 1 1,1 0-1,0-1 0,0 1 0,-1 0 1,1-1-1,0 1 0,-1 0 1,1-1-1,-1 1 0,1 0 1,0 0-1,-1-1 0,1 1 0,-1 0 1,1 0-1,0 0 0,-1-1 1,1 1-1,-1 0 0,1 0 1,-1 0-1,1 0 0,-1 0 0,1 0 1,0 0-1,-1 0 0,1 0 1,-1 0-1,1 0 0,-1 1 1,1-1-1,-1 0 0,0 0 0,-13 14 649,-197 268 4858,208-279-5505,-1 1 11,1 1 0,-1-1 0,1 0 0,0 1 0,0 0 0,1 0 0,-3 5 0,5-9-74,0-1 0,0 0 0,0 0 0,0 0 1,0 1-1,0-1 0,0 0 0,0 0 0,0 1 0,0-1 1,0 0-1,0 0 0,0 1 0,0-1 0,0 0 1,0 0-1,0 1 0,0-1 0,1 0 0,-1 0 0,0 0 1,0 1-1,0-1 0,0 0 0,0 0 0,1 0 1,-1 1-1,0-1 0,0 0 0,0 0 0,1 0 0,-1 0 1,0 0-1,0 1 0,1-1 0,-1 0 0,0 0 1,0 0-1,0 0 0,1 0 0,16 0 115,15-7 17,-17 1-351,0 0-1,-1-1 0,1-1 1,-2-1-1,1 0 0,-1 0 1,-1-2-1,1 1 0,-2-2 0,0 1 1,0-1-1,-1-1 0,0 0 1,-1-1-1,-1 0 0,0 0 1,-1 0-1,-1-1 0,0 0 1,-1-1-1,0 1 0,3-29 0,-7 43 128,-1-1-1,0 0 0,0 1 1,0-1-1,0 0 0,0 1 1,-1-1-1,1 0 0,0 1 0,-1-1 1,1 1-1,-1-1 0,1 1 1,-2-3-1,1 3 68,1 1 0,-1-1 0,1 1-1,-1 0 1,1-1 0,-1 1 0,1 0 0,-1-1 0,1 1-1,-1 0 1,0 0 0,1 0 0,-1-1 0,1 1 0,-1 0 0,0 0-1,1 0 1,-1 0 0,1 0 0,-1 0 0,0 0 0,1 0 0,-1 0-1,1 1 1,-2-1 0,-2 2 2,1-1 0,0 1 0,-1 0-1,1 0 1,0 0 0,0 1 0,0-1 0,0 1 0,1-1-1,-5 7 1,-3 3 182,1 1-1,1 0 1,0 1-1,1 0 1,1 0-1,0 1 1,0-1 0,2 1-1,0 0 1,1 1-1,0-1 1,1 0-1,1 1 1,0 0-1,1-1 1,1 1 0,0 0-1,1-1 1,1 0-1,1 1 1,10 28-1,-14-123-867,-15-14-721,7 52 1966,2-1 0,-1-44-1,39 105-609,-19-12-668,0-1 0,0 0 0,1 0 0,20 4 0,-18-6-1317,0-1 1,0-1-1,30 1 0,-10-3-2051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58 4068,'0'0'2861,"0"-9"-63,0-29-983,0 38-1778,0-1 1,0 1 0,0-1 0,0 1-1,0-1 1,-1 1 0,1-1 0,0 1-1,0-1 1,-1 1 0,1-1 0,0 1-1,0 0 1,-1-1 0,1 1 0,0-1-1,-1 1 1,1 0 0,-1-1 0,1 1-1,0 0 1,-1 0 0,1-1 0,-1 1-1,1 0 1,-1 0 0,1 0 0,-1 0-1,1-1 1,-1 1 0,1 0 0,-1 0-1,1 0 1,-1 0 0,1 0 0,-1 0 0,1 0-1,-1 0 1,1 1 0,-1-1 0,1 0-1,-1 0 1,1 0 0,-1 0 0,1 1-1,0-1 1,-1 0 0,1 0 0,-1 1-1,1-1 1,0 0 0,-2 1 0,-19 15 544,10-5-246,0 1 0,1 0-1,1 0 1,0 1-1,-11 20 1,17-27-214,0 0 0,0 0 0,1 0 0,-1 0 0,1 0 0,1 1 0,-1-1 0,1 0 0,0 1 1,0-1-1,1 1 0,0 0 0,0-1 0,1 1 0,2 11 0,-2-16-99,0 1 1,0-1 0,1 0-1,-1 0 1,1 0 0,0 0 0,-1 0-1,1-1 1,0 1 0,0 0-1,0-1 1,0 1 0,0-1-1,1 0 1,-1 0 0,0 0-1,1 0 1,-1 0 0,0 0-1,1-1 1,-1 1 0,1-1-1,2 1 1,68 0 332,-51-2-533,14 0-394,-22 0 338,-1 1 0,0 0 0,1 0 0,-1 1-1,23 6 1,-35-7 239,0 0-1,0 0 0,-1 0 1,1 0-1,0 0 0,-1 1 1,1-1-1,0 0 0,-1 1 0,1-1 1,-1 0-1,1 1 0,0-1 1,-1 1-1,1-1 0,-1 1 1,1-1-1,-1 1 0,1-1 1,-1 1-1,0-1 0,1 1 1,-1 0-1,0-1 0,1 1 1,-1 0-1,-11 12 1079,-26 2 838,5-5-1101,0-3 0,-1 0 0,0-3 0,-61 2 0,93-6-1058,1 0 0,-1 0-1,0-1 1,1 1 0,-1 0 0,1-1-1,-1 1 1,1-1 0,-1 1 0,1 0-1,-1-1 1,1 1 0,-1-1-1,1 0 1,-1 1 0,1-1 0,0 1-1,-1-1 1,1 0 0,0 1 0,0-1-1,0 1 1,-1-1 0,1 0 0,0 1-1,0-1 1,0 0 0,0 1 0,0-1-1,0 0 1,0 1 0,0-1 0,0 0-1,1 1 1,-1-1 0,0 0-1,0 1 1,0-1 0,1 0 0,-1 1-1,0-1 1,1 1 0,-1-1 0,1 0-1,12-16-12152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16 11787,'0'0'2504,"-8"-3"-1613,-1 0-744,0 0-1,0 1 0,0 0 0,0 1 0,0 0 0,-1 1 0,1 0 0,0 0 1,0 1-1,-1 0 0,1 0 0,0 1 0,0 1 0,0-1 0,-14 7 1,20-8-50,0 1 1,0-1 0,0 0 0,0 1 0,0 0-1,1 0 1,-1 0 0,0 0 0,1 0 0,0 0 0,-1 1-1,1-1 1,0 1 0,0-1 0,-3 7 0,5-8-82,0-1 0,-1 1 0,1 0 0,0 0 0,0-1 0,0 1 0,0 0 0,1 0 0,-1-1 1,0 1-1,0 0 0,0 0 0,0-1 0,1 1 0,-1 0 0,0-1 0,1 1 0,-1 0 0,1-1 0,-1 1 1,1 0-1,-1-1 0,1 1 0,-1-1 0,1 1 0,2 1-10,0 0-1,0 0 1,-1-1-1,1 1 1,0-1 0,1 0-1,-1 0 1,0 0-1,4 0 1,57 12 98,-32-8-71,-1 2 0,37 12 0,-67-19-26,0 0 1,-1 0 0,1 0-1,0 1 1,0-1 0,0 0 0,-1 0-1,1 1 1,0-1 0,-1 0-1,1 1 1,0-1 0,-1 1-1,1-1 1,0 1 0,-1-1-1,1 1 1,-1 0 0,1-1 0,-1 1-1,1-1 1,-1 1 0,0 0-1,1 0 1,-1-1 0,0 1-1,1 0 1,-1-1 0,0 1-1,0 0 1,0 1 0,0-1 47,-1 1-1,0-1 1,0 0-1,0 1 1,0-1 0,0 0-1,0 0 1,0 0-1,-1 0 1,1 0 0,0 0-1,0 0 1,-1 0-1,-2 1 1,-66 25 1337,61-24-1447,-141 56-650,150-58 273,-6-1-636,8-4-3437,10-13-828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72 211 9641,'0'0'3134,"-9"11"-1180,4-4-1667,-4 4 391,0 0 0,1 1 1,0 0-1,-7 17 0,14-27-600,-1 0 1,2-1-1,-1 1 0,0 0 0,0 0 1,0 0-1,1 0 0,-1 0 1,1 0-1,0 0 0,-1 0 1,1 0-1,0 0 0,0 1 0,0-1 1,1 0-1,-1 0 0,0 0 1,1 0-1,0 0 0,-1 0 0,1 0 1,0-1-1,0 1 0,0 0 1,0 0-1,0 0 0,0-1 0,1 1 1,-1-1-1,0 1 0,1-1 1,-1 1-1,1-1 0,0 0 0,-1 0 1,1 0-1,0 0 0,0 0 1,0 0-1,3 1 0,3 0 87,1 1 0,-1-2 0,1 1-1,0-1 1,-1-1 0,1 1 0,0-1 0,-1-1-1,1 0 1,0 0 0,-1 0 0,12-5 0,-7 2-41,0-1-1,0-1 1,0 0 0,-1-1 0,0 0-1,0-1 1,15-13 0,-16 11-96,0 0 0,0-1 0,-1 0 0,0-1 0,-1 0 0,-1-1 1,0 1-1,0-1 0,-1-1 0,-1 0 0,0 0 0,-1 0 0,-1 0 0,0-1 0,2-17 0,-5 28-62,-1 1-1,0-1 1,0 1-1,0-1 1,0 1-1,0-1 1,-1 1-1,0 0 1,0-1-1,0 1 1,0 0-1,0 0 1,0 0-1,-1-1 1,0 1-1,0 1 1,0-1-1,0 0 1,0 0-1,0 1 1,-5-5-1,3 5-32,0-1-1,-1 1 1,1 0 0,-1 0 0,1 1-1,-1-1 1,1 1 0,-1 0-1,0 1 1,0-1 0,0 1-1,1-1 1,-1 2 0,0-1-1,-6 1 1,5 0 67,0 0-1,0 1 1,0 0 0,0 0 0,0 0 0,1 0 0,-1 1-1,1 0 1,0 0 0,0 0 0,0 1 0,0 0 0,1 0-1,-1 0 1,1 0 0,0 1 0,0 0 0,1 0-1,-1 0 1,1 0 0,0 0 0,0 1 0,1-1 0,0 1-1,0 0 1,0 0 0,1 0 0,-1 0 0,1 9 0,1-12 8,1-1 0,-1 1 1,1-1-1,0 0 1,0 1-1,0-1 1,0 0-1,1 0 1,-1 0-1,0 0 1,1 0-1,0 0 1,-1 0-1,1 0 1,0-1-1,0 1 1,0-1-1,0 1 1,0-1-1,0 0 1,1 0-1,-1 0 1,0 0-1,1 0 1,-1 0-1,4 0 1,12 4 74,1 0-1,26 3 1,-27-6-37,14 3-3,-19-4-37,0 0-1,0 2 1,-1-1 0,1 2-1,17 6 1,-28-9-7,1 1-1,-1-1 1,1 0-1,-1 1 1,0 0-1,0-1 1,0 1 0,0 0-1,0 0 1,0 0-1,-1 0 1,1 1 0,-1-1-1,1 0 1,-1 1-1,0-1 1,0 1-1,0-1 1,0 1 0,0 0-1,-1-1 1,1 1-1,-1 0 1,0-1 0,0 1-1,1 0 1,-2 0-1,1-1 1,0 1 0,-1 0-1,0 2 1,-1 4 8,-1 1 1,0-1-1,-1-1 1,-8 16-1,8-16 10,0 0 0,0-1-1,1 1 1,0 1 0,1-1 0,-2 9 0,4-16-35,0-1 0,0 1 0,0-1 1,0 0-1,0 1 0,1-1 1,-1 0-1,0 1 0,0-1 1,1 0-1,-1 1 0,0-1 1,1 0-1,-1 0 0,0 1 0,1-1 1,-1 0-1,0 0 0,1 0 1,-1 0-1,0 1 0,1-1 1,-1 0-1,1 0 0,-1 0 1,0 0-1,1 0 0,-1 0 0,1 0 1,-1 0-1,0 0 0,1 0 1,-1 0-1,1 0 0,-1 0 1,0 0-1,1-1 0,-1 1 0,1 0 1,-1 0-1,0 0 0,1 0 1,-1-1-1,0 1 0,1 0 1,-1 0-1,0-1 0,1 0 1,20-10-2309,-14 6 1026,0-1 0,-1-1 0,0 1 1,0-1-1,4-8 0,11-17-4519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103 203 9545,'0'0'2322,"-10"7"-32,9-6-2253,-10 7 793,0 0 0,0 2 0,1-1 1,-11 13-1,18-19-641,0 1 0,1 0 0,-1-1-1,1 1 1,0 0 0,0 1 0,0-1 0,0 0 0,1 0 0,-1 1-1,1-1 1,0 1 0,1-1 0,-1 1 0,1 0 0,0-1 0,0 1 0,0-1-1,2 9 1,-1-11-127,0 0 0,0 0 0,0 0 0,0 0-1,0 0 1,1-1 0,-1 1 0,0 0 0,1 0 0,0-1 0,-1 1-1,1-1 1,0 0 0,0 1 0,-1-1 0,1 0 0,0 0-1,1 0 1,-1 0 0,0 0 0,0-1 0,0 1 0,0-1-1,0 1 1,1-1 0,-1 0 0,0 0 0,0 0 0,1 0 0,-1 0-1,4-1 1,1 0 119,1 0 0,-1 0 0,0-1 1,0 1-1,0-2 0,0 1 0,-1-1 0,13-7 0,-18 10-177,59-47 175,-57 44-178,0 0 0,-1 0 0,1 0 0,-1 0 0,1 0 1,-1 0-1,0 0 0,-1-1 0,1 1 0,0-1 0,-1 0 0,0 1 0,0-1 0,0 0 1,0 0-1,-1 0 0,1-5 0,-1 8-11,-1 0 1,1 0-1,-1 0 0,1-1 1,-1 1-1,0 0 1,1 0-1,-1 1 0,0-1 1,0 0-1,0 0 0,0 0 1,1 0-1,-1 1 1,0-1-1,0 0 0,-1 1 1,1-1-1,0 1 0,0-1 1,0 1-1,0-1 1,0 1-1,-1 0 0,1 0 1,0 0-1,0 0 0,0 0 1,-1 0-1,1 0 1,0 0-1,0 0 0,0 0 1,-1 0-1,1 1 1,0-1-1,-1 1 0,-1 0-4,0-1-1,1 0 0,-1 1 1,1 0-1,-1 0 0,1 0 0,-1 0 1,1 0-1,0 0 0,-1 0 1,1 1-1,0-1 0,0 1 1,0 0-1,0 0 0,0 0 1,-2 2-1,4-3 13,-1 1 0,0-1-1,1 0 1,-1 0 0,1 1 0,0-1 0,-1 0-1,1 1 1,0-1 0,0 0 0,0 1 0,0-1-1,0 1 1,0-1 0,0 0 0,0 1 0,1-1-1,-1 0 1,0 1 0,1-1 0,-1 0 0,1 0-1,0 0 1,-1 1 0,2 1 0,0-2 16,0 0 0,0 1 0,0-1 1,0 0-1,0 0 0,0 0 0,0 0 1,0-1-1,0 1 0,1 0 0,-1-1 0,0 0 1,5 1-1,5-1 123,1 0 0,0-1 0,-1-1 0,19-4 0,0-4-37,1-1 1,-2-2-1,1-2 0,-2 0 0,0-2 0,-1-1 0,49-42 0,-22 5-78,-51 50-95,0 1 0,0-1 1,-1-1-1,0 1 0,0 0 0,0-1 0,-1 1 0,0-1 0,0 0 1,1-7-1,-3 12 55,1 0 0,-1 1 1,0-1-1,0 0 1,0 1-1,0-1 0,1 0 1,-1 1-1,0-1 0,0 0 1,-1 1-1,1-1 0,0 0 1,0 1-1,0-1 0,0 0 1,-1 1-1,1-1 0,0 0 1,0 1-1,-1-1 0,1 1 1,-1-1-1,1 0 1,0 1-1,-1-1 0,1 1 1,-1-1-1,1 1 0,-1 0 1,1-1-1,-1 1 0,0-1 1,0 1-1,-1-1-6,0 1-1,0 0 1,0 0 0,0 1-1,0-1 1,0 0 0,0 1-1,0-1 1,0 1 0,0 0-1,-3 1 1,-47 31-113,44-27 167,1 1-1,-1 0 0,1 0 0,0 1 0,1 0 1,0 0-1,0 1 0,1 0 0,0-1 0,0 2 1,1-1-1,0 1 0,1-1 0,0 1 0,0 0 1,-1 17-1,4-24-3,1-1 0,0 1 0,-1-1-1,1 1 1,0-1 0,1 0 0,-1 1 0,0-1 0,0 0 0,1 0 0,0 0 0,-1 0 0,1 0-1,0 0 1,0 0 0,0-1 0,0 1 0,0-1 0,0 1 0,0-1 0,1 0 0,-1 0 0,1 0-1,-1 0 1,0 0 0,4 0 0,1 1 40,1 0 0,-1 0 0,1 0 0,0-1-1,-1-1 1,1 1 0,0-1 0,11-1 0,-18 0-59,-1 0 0,1 0 0,0 0 0,-1 0 0,1 0 0,-1 1 0,1-1 0,-1 0 0,1 0 0,-1 0 0,0 0 0,1 0 0,-1 0 0,0-1 0,0 1 0,0 0 0,0 0 0,0 0 0,0 0 0,0 0 0,0 0 0,0 0 0,0 0 0,-1 0 0,1 0 0,-1-2 0,-8-38-229,7 35-12,2 3 180,0 1 1,-1-1-1,1 0 1,1 1-1,-1-1 1,0 1-1,0-1 1,1 1-1,0-1 1,-1 1-1,1 0 1,0-1-1,0 1 1,0 0-1,1-1 1,-1 1-1,0 0 1,1 0-1,0 0 0,-1 0 1,1 0-1,0 1 1,0-1-1,0 1 1,0-1-1,0 1 1,4-2-1,-2-1 70,0 1 0,1-1 0,-1 0-1,-1 0 1,1 0 0,4-6 0,10-27-80,-18 36 21,0 3-90,0 1 96,0-1 0,0 0 0,-1 0 0,1 1 0,-1-1 1,1 0-1,-1 0 0,0 0 0,0 0 0,-2 4 0,-21 17 132,14-15-1204,12-14-2991,2 1 1657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69 10570,'0'0'2701,"4"-10"-357,1-3-1575,-3 6-291,0 1 1,1 0 0,0-1-1,0 1 1,6-8 0,-25 65 1170,-31 26-892,25-44 405,-28 57 1,45-80-991,1-1 0,1 1-1,0 0 1,0 0-1,0 1 1,2-1 0,-1 1-1,1-1 1,1 1 0,1 18-1,7-11 135,4-19 329,-9 0-585,-1-1 0,0 1 0,-1-1 0,1 0 0,0 0 0,0 0 0,-1 0 0,1 0 0,-1 0 0,0 0 0,0-1 0,2-2 0,7-25-216,9-46-1,-17 67 51,-1 0-1,0-1 0,0 1 0,-1 0 1,0 0-1,-1 0 0,0-1 0,0 1 1,-5-17-1,6 26 104,0-1 1,0 0-1,0 1 1,0-1-1,0 0 1,-1 0-1,1 1 1,0-1-1,0 0 1,-1 1-1,1-1 1,0 0-1,-1 1 1,1-1-1,0 1 1,-1-1-1,1 1 1,-1-1-1,1 1 1,-1-1-1,0 1 1,1-1-1,-1 1 1,1 0-1,-1-1 1,0 1-1,1 0 1,-1-1-1,0 1 1,1 0-1,-1 0 1,0 0-1,1 0 1,-1-1-1,0 1 1,0 0-1,0 1 1,0-1 4,1 1 1,0 0-1,0 0 1,-1-1 0,1 1-1,0 0 1,0 0-1,0 0 1,0-1-1,0 1 1,0 0-1,0 0 1,0 0 0,0-1-1,1 1 1,-1 0-1,0 0 1,0 0-1,1-1 1,-1 1-1,0 0 1,1-1 0,-1 1-1,1 0 1,-1-1-1,1 1 1,-1 0-1,1-1 1,0 1 0,-1-1-1,1 1 1,1 0-1,6 5-22,0 0-1,0 0 1,1-1-1,0 0 1,0-1-1,1 1 1,-1-2-1,1 0 1,0 0 0,-1 0-1,1-1 1,13 0-1,3 1-603,0-1 1,0-2-1,42-4 0,-56 2 515,-1 0-1,1-1 0,-1 0 0,1 0 0,-1-2 1,0 1-1,-1-1 0,15-9 0,-17 4 167,-17 9 40,-19 8 163,22-3-85,1-1 0,-1 1-1,1 0 1,0 1 0,0-1-1,0 1 1,1 0 0,0 0-1,0 0 1,-6 11-1,9-15-136,0 1 0,0-1 0,1 1 0,-1-1-1,0 1 1,1-1 0,0 1 0,-1 0-1,1-1 1,0 1 0,-1 0 0,1-1 0,0 1-1,0 0 1,1-1 0,-1 1 0,0 0-1,0-1 1,1 1 0,-1 0 0,1-1 0,0 1-1,-1-1 1,1 1 0,0-1 0,0 1-1,0-1 1,0 0 0,0 1 0,0-1 0,0 0-1,0 0 1,1 0 0,-1 0 0,0 0-1,1 0 1,-1 0 0,1 0 0,-1 0 0,1-1-1,-1 1 1,1-1 0,0 1 0,-1-1-1,1 0 1,0 1 0,2-1 0,22 4-33,1-1 0,0-1 1,0-1-1,0-2 0,0 0 1,0-2-1,48-12 0,-133 91-849,45-54 1043,0 2 0,2-1 0,-12 35 0,16-38-157,0-1 1,-1 0-1,-1-1 0,-1 0 1,0 0-1,-21 25 1,-11-8 16,40-33 3,-1 0-1,1-1 1,-1 1 0,1-1 0,-1 0-1,0 0 1,0 0 0,1 0-1,-1 0 1,0 0 0,0-1 0,0 0-1,0 1 1,0-1 0,0 0 0,-3-1-1,5-2 73,0-1 0,0 1 0,1 0 0,-1-1-1,1 1 1,0-1 0,0 0 0,0 1 0,1-7-1,-1 5-37,2-7-83,0 0-1,0 0 0,1 0 1,1 0-1,0 0 1,1 1-1,0-1 0,0 1 1,1 1-1,1-1 1,0 1-1,0 0 0,17-18 1,-7 11-32,0 1-1,1 1 1,0 0 0,1 1 0,1 1 0,31-15-1,-24 17 19,0 1-1,29-7 0,-32 11 14,1-1 0,-1-2 1,25-13-1,-43 19 14,-1-1 0,0 1 0,0-1 1,0-1-1,-1 1 0,5-7 0,-7 10-20,-1 0-1,0-1 1,0 1 0,1-1-1,-1 1 1,0-1 0,-1 1-1,1-1 1,0 0 0,0 1-1,-1-1 1,1 0-1,-1 0 1,1 0 0,-1 1-1,0-1 1,0 0 0,0 0-1,0 0 1,0 0 0,0 0-1,0 1 1,0-1 0,-1 0-1,0-2 1,0 3-20,1 0 1,-1 1 0,0-1-1,1 1 1,-1-1-1,0 1 1,0-1 0,1 1-1,-1-1 1,0 1-1,0 0 1,0-1 0,1 1-1,-1 0 1,0 0-1,0 0 1,0 0-1,0 0 1,0 0 0,0 0-1,1 0 1,-1 0-1,0 0 1,0 0 0,0 0-1,0 1 1,1-1-1,-1 0 1,0 1 0,0-1-1,0 0 1,1 1-1,-1-1 1,0 1 0,1-1-1,-1 1 1,0 0-1,1-1 1,-1 1 0,1 0-1,-1-1 1,1 1-1,-1 1 1,-24 29-100,21-21 127,0-1 0,0 0 0,1 1 0,0 0 0,-2 17 0,4-25 24,1 0 0,0-1-1,0 1 1,0 0-1,0-1 1,0 1 0,0 0-1,0-1 1,1 1 0,-1-1-1,0 1 1,1 0 0,-1-1-1,1 1 1,0-1-1,0 1 1,-1-1 0,1 1-1,0-1 1,0 0 0,0 1-1,0-1 1,1 0-1,-1 0 1,0 0 0,1 0-1,-1 0 1,0 0 0,1 0-1,-1 0 1,1-1-1,-1 1 1,1 0 0,-1-1-1,1 1 1,0-1 0,-1 0-1,1 0 1,0 1 0,-1-1-1,4-1 1,5 2 36,40-3 229,-48 2-313,-1-1 0,0 1 0,0 0 0,1-1 0,-1 1 0,0-1 0,0 1 0,1-1 0,-1 0 0,0 1 0,0-1 0,0 0 0,0 0 0,0 0 0,0 0 0,0 0 0,0 0 0,0 0 0,-1 0 0,1 0 0,0 0 0,-1 0 0,1 0 0,-1-1 0,1 1 0,-1 0 0,0 0 0,1-1 0,-1 1 0,0 0 0,0-3 0,0 2-51,-1 0 1,0 1-1,0-1 0,0 0 1,0 1-1,0-1 0,0 1 1,-1-1-1,1 1 0,0 0 1,-1-1-1,1 1 0,-1 0 1,1 0-1,-1 0 0,0 0 1,1 0-1,-1 1 0,0-1 1,0 0-1,0 1 1,-1-1-1,-46-11-7411,32 11 1588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171 149 11627,'0'-3'264,"0"1"-1,0-1 1,-1 1 0,1-1-1,-1 1 1,1-1-1,-1 1 1,0 0 0,0-1-1,0 1 1,0 0 0,0-1-1,0 1 1,-1 0 0,1 0-1,-1 0 1,0 0-1,0 0 1,1 1 0,-1-1-1,0 0 1,0 1 0,-1-1-1,1 1 1,0 0 0,0 0-1,-1 0 1,1 0-1,0 0 1,-1 1 0,1-1-1,-1 0 1,1 1 0,-5 0-1,4 0-213,0 0 0,-1 0-1,1 0 1,0 0 0,0 1-1,0 0 1,0-1 0,0 1-1,0 1 1,0-1 0,0 0-1,0 1 1,0-1 0,0 1 0,1 0-1,-1 0 1,-3 3 0,0 1-23,1 0 0,0 1-1,0-1 1,0 1 0,1 0 0,0 0 0,0 0 0,1 1 0,0-1 0,0 1 0,1 0 0,0-1 0,0 1 0,1 0 0,0 1 0,0-1 0,1 0 0,1 12 0,0-18-17,0 0 0,0 0 0,0 0 0,0-1 0,0 1 0,0-1 0,1 1 0,-1-1-1,1 1 1,-1-1 0,1 0 0,-1 1 0,1-1 0,0 0 0,-1 0 0,1 0 0,0-1 0,0 1 0,0 0 0,0-1 0,0 1 0,0-1-1,0 0 1,0 1 0,0-1 0,0 0 0,0 0 0,0 0 0,2-1 0,5 1 66,1-1 0,-1 0 0,0-1 0,19-5 0,-9-2-61,0 0 1,0-2-1,-1 0 0,0-1 1,-1 0-1,-1-2 0,0 0 0,0 0 1,-2-2-1,0 0 0,0-1 1,-2 0-1,0-1 0,13-25 1,-15 8-120,-13 25-89,-11 20-295,4 3 433,0 1 1,1 0-1,1 0 0,0 1 1,1 0-1,1 1 0,1 0 1,0 0-1,1 0 0,0 0 1,1 0-1,1 1 1,1 0-1,0-1 0,1 1 1,4 27-1,-3-41-67,0 0-1,0 0 1,0 0-1,1 0 1,-1 0-1,1 0 1,0 0 0,0-1-1,0 1 1,0-1-1,0 1 1,0-1 0,0 0-1,1 0 1,-1 0-1,1 0 1,0 0-1,0-1 1,0 1 0,3 0-1,-2 0-425,1 0 0,0-1 0,-1 0 0,1 0 0,0 0 0,0-1-1,0 1 1,-1-1 0,1 0 0,0-1 0,0 1 0,0-1 0,4-1 0,30-16-7716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77 12492,'-10'10'336,"4"-5"-456,-58 61 2530,58-59-1923,0 0 1,1 0-1,0 1 1,0 0-1,0 0 1,1 0-1,1 1 0,0-1 1,-3 10-1,6-17-477,0 0 1,0-1-1,0 1 0,0-1 0,0 1 0,0-1 0,0 1 0,0-1 0,0 1 1,0-1-1,1 1 0,-1-1 0,0 1 0,0-1 0,1 1 0,-1-1 0,0 1 1,0-1-1,1 1 0,-1-1 0,1 0 0,-1 1 0,0-1 0,1 0 0,-1 1 0,1-1 1,-1 0-1,1 0 0,-1 1 0,1-1 0,-1 0 0,1 0 0,-1 0 0,1 1 1,-1-1-1,1 0 0,-1 0 0,1 0 0,0 0 0,27 0 384,-22 0-264,27-4 82,0 0 0,48-14-1,-50 10-267,0 1 0,0 2 0,36-2 0,-49 6 136,17 2-257,-34-1 236,0 0 1,0 1-1,-1-1 1,1 0 0,0 1-1,0-1 1,0 1-1,-1-1 1,1 1 0,0-1-1,0 1 1,-1 0-1,1-1 1,-1 1 0,1 0-1,-1 0 1,1-1-1,-1 1 1,1 0 0,-1 0-1,1 0 1,-1 0-1,0-1 1,0 1 0,1 0-1,-1 0 1,0 0-1,0 0 1,0 0 0,0 0-1,0 1 1,4-4 3926,6-12-3041,8-20-1029,3-43 192,-17 56-115,2 0-1,10-26 1,-16 46-68,1 0 0,0 0-1,0-1 1,0 1 0,0 0 0,1 1 0,-1-1 0,0 0 0,0 0 0,0 0 0,1 1 0,-1-1 0,0 0 0,1 1 0,-1 0 0,1-1 0,-1 1 0,0 0 0,1-1 0,-1 1 0,1 0 0,1 0 0,39 3-2037,-35-3 1834,132 16-9171,-81-16 2850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9:2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12396,'0'0'11146,"11"-2"-10409,643-92 1901,-533 81-2623,270-15-639,-278 22-562,-111 7 955,1-1-1,-1 0 1,1-1-1,-1 1 1,1 0-1,-1-1 1,1 0-1,-1 1 1,1-1-1,3-2 1,-5 2-300,0-1 1,0 1-1,0 0 1,0-1-1,-1 1 0,1-1 1,0 1-1,-1-1 1,1 1-1,-1-1 1,0 1-1,0-1 0,1 0 1,-1 1-1,0-1 1,0 1-1,-1-4 1,1-24-11375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1838 2307 12684,'0'0'2247,"9"-4"-2044,8-1-138,-7 3-21,-1-1 0,1-1 0,-1 1 0,12-8-1,-19 10-40,0 0-1,0-1 1,1 1-1,-1-1 1,0 0-1,0 0 1,-1 1-1,1-1 1,0-1-1,-1 1 1,1 0-1,-1 0 1,0-1-1,1 1 1,-1 0-1,0-1 1,-1 1-1,1-1 1,0 1-1,-1-1 1,1 0-1,-1-4 1,-1-26 109,-2 0 0,-1 1 0,-1-1 0,-2 1 1,-1 0-1,-2 0 0,-1 1 0,-1 0 0,-2 1 0,-1 1 0,-21-32 0,-3 0-144,-71-112 849,-112-236 0,149 240-685,26 55-67,-5 1-1,-110-173 0,134 249-18,-1 1 1,-2 2-1,-1 1 0,-2 1 0,-1 2 0,-2 1 0,-65-39 0,43 35 27,-2 3-1,0 2 1,-2 3-1,-108-28 1,147 47 127,0 1 0,0 1 1,0 2-1,0 0 0,-1 2 1,-24 2-1,33 0-136,1 0 0,-1 1-1,1 1 1,0 0 0,0 1-1,1 1 1,-1 0 0,1 1 0,1 1-1,-19 13 1,27-15-566,3-11-7249,2-16 1179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13741,'-3'10'3913,"-19"95"3997,-7 67-4522,9-52-3331,17-280-3223,4 153 3053,1-17 386,3 20-16,3 13-81,-4-2-122,0-1 0,1-1 0,0 1 0,1-1 0,-1 1 0,1-1 0,0-1 0,0 1 0,0-1 0,1 0 0,-1-1 0,1 0 0,0 0 0,14 4 0,-10-4 92,0 0-1,0-1 0,1 0 0,-1-1 1,1 0-1,-1-1 0,0-1 1,1 1-1,15-5 0,11-12 306,-36 16-438,-1 0 0,1-1 0,0 1-1,-1 0 1,1 0 0,0-1 0,-1 1 0,0-1-1,1 1 1,-1-1 0,0 0 0,0 1-1,0-1 1,0 0 0,0 0 0,0 0 0,0 0-1,0-2 1,-23 21-280,18-12 316,1 0-1,0 0 0,0 1 1,0-1-1,0 1 1,-2 11-1,4-16-30,1 0-1,-1 0 1,1 0 0,0 0-1,-1 0 1,1 1 0,0-1-1,0 0 1,0 0 0,0 0-1,0 0 1,0 0 0,0 1-1,0-1 1,1 0 0,-1 0-1,0 0 1,1 0 0,-1 0-1,1 0 1,-1 0-1,1 0 1,-1 0 0,1 0-1,0 0 1,-1 0 0,1 0-1,0-1 1,0 1 0,0 0-1,0 0 1,-1-1 0,1 1-1,0 0 1,0-1 0,0 1-1,0-1 1,1 0 0,-1 1-1,0-1 1,0 0 0,0 0-1,2 1 1,16-1 68,0 0-1,0-2 1,0 0 0,0-1-1,-1 0 1,1-2 0,-1 0-1,35-16 1,31-7-1065,-84 28 972,1-1-1,0 1 1,-1 0 0,1 0 0,-1-1 0,1 1 0,0 0 0,-1 0-1,1 0 1,0 0 0,-1 0 0,1 0 0,-1 0 0,1 0 0,0 0-1,-1 0 1,1 0 0,0 0 0,-1 0 0,1 0 0,-1 0 0,1 1-1,0-1 1,-1 0 0,1 1 0,-1-1 0,1 0 0,-1 1 0,1-1-1,-1 1 1,1-1 0,-1 0 0,1 1 0,-1-1 0,0 1 0,1 0-1,-1-1 1,0 1 0,1-1 0,-1 1 0,0-1 0,0 1 0,1 0-1,-1-1 1,0 1 0,0 1 0,-6 38 254,5-37-202,0 0 0,0 0 0,0 1 0,0-1 0,1 0 0,-1 1 0,1-1 0,0 0 0,0 0 0,0 1 0,1-1 0,0 7 0,1-10-22,-1 1 1,0 0-1,0 0 0,1 0 1,-1-1-1,0 1 0,1-1 0,-1 1 1,1-1-1,-1 0 0,1 1 0,-1-1 1,1 0-1,-1 0 0,1 0 1,-1 0-1,1 0 0,-1 0 0,0-1 1,1 1-1,2-1 0,31-11 213,8-13-188,-36 20-378,0 0-1,0 0 1,1 1-1,0 0 1,0 1 0,0-1-1,1 1 1,8-2-1,-17 25-3699,-9-6 928,1-2-2167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1 6438,'0'0'8584,"-2"11"-8429,-7 16-24,-1 0 0,-1-1-1,-1 0 1,-1-1 0,-30 43 0,-31 29 803,-138 138 0,99-116-208,107-112-579,3-5-89,0 1 1,1 0 0,-1-1 0,1 1 0,-1 0 0,1 0 0,0 0 0,0 1 0,0-1 0,0 0 0,1 1 0,0 0-1,-1-1 1,1 1 0,-1 6 0,3-9-62,0-1-1,0 1 0,0-1 1,0 1-1,0-1 0,0 1 1,0-1-1,0 1 0,0-1 1,0 0-1,0 0 0,0 1 0,0-1 1,0 0-1,0 0 0,0 0 1,0 0-1,0 0 0,0-1 1,1 1-1,-1 0 0,0 0 1,1-1-1,1 0-4,25-6 28,-1-1-1,0-1 1,0-1-1,-1-2 1,35-20-1,34-15-269,150-36-4272,-164 58 775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57 11403,'0'0'331,"10"-9"58,27-29 12,-36 37-391,0 1 0,-1-1 0,1 0-1,0 0 1,0 1 0,0-1 0,-1 0 0,1 1 0,0-1 0,0 1 0,0-1 0,0 1 0,0 0-1,0-1 1,0 1 0,0 0 0,2 0 0,3 10 57,-11 21 62,-5-9 50,-2 1 0,0-1 0,-2-1 0,0-1 0,-23 27 0,9-12 65,-19 24 132,24-33-171,2 1-1,0 1 1,2 1-1,-24 50 1,41-77-193,1 0 1,0 0 0,0 0-1,1 0 1,-1 0 0,0 0 0,1 1-1,-1-1 1,1 0 0,0 0-1,-1 0 1,1 1 0,0-1-1,1 0 1,-1 0 0,0 1-1,1-1 1,-1 0 0,1 0-1,0 0 1,-1 1 0,1-1-1,0 0 1,0 0 0,0 0-1,1-1 1,-1 1 0,0 0-1,1 0 1,2 1 0,1 1 99,1-1-1,0 0 1,0-1 0,0 1 0,0-1-1,1 0 1,-1-1 0,1 1 0,7-1 0,160 11 877,-5-1-1980,-146-8-770,1 2 0,39 13 0,-30-4-4379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0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14318,'0'0'480,"-35"55"-448,29-37-32,6 1 0,0-4 0,0-6-192,9-6-128,14-3-257,-1-12-1057,4-20-3779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4885 9129,'0'0'1297,"-10"9"-726,-30 24-373,39-32-181,0 0-1,0 0 1,-1 0 0,1 0 0,0 0 0,-1 0 0,1 0 0,-1 0 0,1-1 0,-1 1 0,0-1 0,1 1-1,-1-1 1,0 0 0,1 1 0,-1-1 0,0 0 0,1 0 0,-1 0 0,0 0 0,1-1 0,-1 1 0,0 0-1,1-1 1,-1 1 0,1-1 0,-1 1 0,0-1 0,1 0 0,0 0 0,-1 1 0,1-1 0,-1 0 0,1-1 0,0 1-1,0 0 1,-1 0 0,1 0 0,0-1 0,0 1 0,0 0 0,-1-3 0,-2-5 116,-1-1 0,1 1-1,1-1 1,0 1 0,-2-14 0,3 17-131,-10-71 78,2-1-1,4-1 0,6-113 0,0 103 15,5-96 295,8 1 0,7 1 0,9 0 0,8 3-1,88-264 1,-10 116-385,253-506 0,-276 663-85,8 4-1,6 4 0,8 5 1,196-209-1,-257 313 67,2 2 0,2 2 0,111-73 0,-133 102 31,0 2 0,2 1 0,0 1 0,0 2 1,1 2-1,1 2 0,0 1 0,69-8 0,-38 15 67,1 2-1,-1 4 0,0 3 0,126 27 0,-102-15 98,164 11 0,-209-27 68,-1-3 0,1-2 0,-1-2 0,0-2-1,61-17 1,24-20 262,156-76 0,-93 36-505,-41 17-2015,-56 17-3763,-37 11-3211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90 266 12236,'-10'1'459,"-60"3"1366,70-4-1775,-1 0 0,1 0 0,0 0-1,-1 0 1,1 0 0,0 0-1,-1 0 1,1 0 0,0 0 0,-1 0-1,1 0 1,0 0 0,-1 0-1,1 0 1,0-1 0,0 1 0,-1 0-1,1 0 1,0 0 0,-1 0-1,1-1 1,0 1 0,0 0 0,-1 0-1,1-1 1,0 1 0,0 0-1,0-1 1,0 1 0,-1 0 0,1-1-1,0 1 1,0 0 0,0-1-1,0 1 1,0 0 0,0-1 0,0 1-1,0 0 1,0-1 0,0 1-1,0 0 1,0-1 0,0 1 0,0 0-1,0-1 1,0 1 0,12-18 371,17-3-395,2 2-1,0 0 0,1 2 1,1 1-1,44-14 0,-27 10-86,126-46-857,-147 57 822,1 1 0,-1 2 0,1 1 0,34-1-1,-59 6 94,0 0-1,0 0 1,0 0-1,0 0 0,0 1 1,0 0-1,0 0 0,0 0 1,0 1-1,-1-1 1,1 1-1,0 0 0,-1 1 1,0-1-1,1 1 0,6 6 1,-7-5-4,-1 0 1,0 0-1,0 0 1,-1 1 0,1 0-1,-1-1 1,0 1-1,0 0 1,-1 0 0,1 0-1,-1 0 1,0 0-1,0 0 1,-1 0-1,0 0 1,0 8 0,-1 6-3,-1 1 1,-1-1 0,0 1 0,-1-1 0,-2 0-1,-10 27 1,-60 111-1082,26-57-2946,37-71-2018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13100,'0'0'5894,"-4"8"-5093,-1 5-744,0 0 0,2-1 0,-1 2 1,2-1-1,0 0 0,0 1 0,2-1 1,-1 0-1,2 1 0,2 18 0,3 15 109,22 80 0,-25-117-157,0 0 0,1 0 1,0-1-1,0 1 1,1-1-1,6 10 0,-9-17-5,-1 0 0,0 0 0,1 0 0,0 0 0,-1 0 0,1-1 0,0 1 0,0-1 0,0 1 0,0-1 0,0 0 0,0 0 0,0 0 0,0 0 0,1 0 0,-1 0 0,0 0 0,0-1 0,1 1 0,-1-1 0,1 0 0,-1 0 0,0 0 0,1 0 0,-1 0 0,1 0 0,-1-1 0,0 1 0,1-1 0,-1 1 0,0-1 0,4-2 0,1-1 8,0-1 1,0 0-1,-1 0 0,1-1 0,-1 0 1,-1 0-1,8-10 0,-9 11-11,-1 0 0,1 0 0,0 1-1,0-1 1,0 1 0,1 0 0,-1 0 0,1 0 0,0 1-1,0 0 1,0 0 0,1 0 0,-1 0 0,1 1 0,-1 0-1,10-2 1,-13 4-4,0 1 0,0-1 0,0 1 0,0 0 0,0 0 0,0 0 0,0 0 0,0 0 0,0 0 0,0 0 0,-1 1 0,1-1 0,0 0 0,-1 1 0,1 0 0,-1-1 0,0 1 0,1 0 0,-1 0 0,0 0-1,0 0 1,0 0 0,0 0 0,-1 0 0,1 0 0,0 0 0,-1 0 0,0 0 0,1 4 0,2 8 17,-1 1 1,2 28-1,-4-31 207,0-1 0,0 1 0,-1-1 0,-1 1 0,-4 18 0,5-27-133,1-1-1,-1 1 1,0-1-1,-1 1 1,1-1-1,0 1 1,-1-1-1,1 0 1,-1 1-1,0-1 1,0 0-1,0 0 0,0 0 1,0-1-1,0 1 1,0 0-1,-1-1 1,1 1-1,0-1 1,-1 0-1,1 0 1,-1 0-1,0 0 1,1 0-1,-1-1 1,0 1-1,0-1 1,1 0-1,-5 1 1,3-2-136,0 0-1,0-1 1,0 1 0,0-1 0,0 1 0,0-1 0,0 0 0,1-1 0,-1 1 0,1-1-1,0 1 1,-1-1 0,1 0 0,1 0 0,-1 0 0,0-1 0,1 1 0,-5-8 0,-3-5-1931,1 0 1,-14-33-1,15 26-1608,2 4-662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12844,'0'0'2136,"10"-11"-567,5-6-1202,0-1-1,-1 0 1,-1-1 0,-1-1 0,0 0-1,-2 0 1,0-1 0,-2-1 0,7-23-1,-13 37-94,-1 0 0,0 0 0,-1 1 0,1-1 0,-2-12 0,0 19-217,1 0 0,0 0-1,0 1 1,0-1 0,0 0 0,-1 0 0,1 0 0,0 0 0,-1 0 0,1 1-1,-1-1 1,1 0 0,-1 0 0,1 1 0,-1-1 0,1 0 0,-1 1 0,0-1 0,1 1-1,-1-1 1,0 1 0,-1-2 0,0 2-26,1 0 1,-1 0-1,1 0 0,-1 0 1,1 1-1,-1-1 0,1 0 1,-1 1-1,1-1 1,-1 1-1,1 0 0,-1-1 1,1 1-1,0 0 0,-1 0 1,1 0-1,0-1 0,0 2 1,-1 0-1,-5 4-36,1 1 0,0-1 0,1 2 1,0-1-1,0 0 0,1 1 0,-1 0 0,2 0 0,-1 0 0,1 1 0,0-1 0,1 1 0,-2 13 1,-1 8-5,1 1 1,1 48-1,2-73 12,1 0 0,0 0-1,1-1 1,0 1 0,0 0 0,0-1 0,0 1-1,1-1 1,0 1 0,0-1 0,0 0 0,1 0-1,0 0 1,6 8 0,-6-9-86,1-1-1,0 0 1,0 0-1,0 0 1,1 0-1,-1-1 1,1 1-1,0-1 1,-1-1-1,1 1 1,0 0-1,0-1 1,0 0-1,0-1 1,0 1-1,0-1 1,6 0-1,-2 1-532,0-2-1,-1 1 0,1-1 1,-1 0-1,1-1 1,-1 0-1,0 0 1,0-1-1,0 0 0,0 0 1,0-1-1,-1 0 1,1 0-1,-1-1 0,7-6 1,22-21-7523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22 119 4869,'0'0'7142,"-4"-10"-3725,-12-36-1079,16 44-2266,-1 0 1,1 1-1,0-1 0,0 0 0,0 0 1,0 0-1,0 1 0,0-1 0,0 0 0,1 0 1,-1 1-1,1-1 0,-1 0 0,1 0 1,-1 1-1,1-1 0,0 1 0,0-1 0,0 1 1,0-1-1,0 1 0,0-1 0,1 1 1,-1 0-1,0 0 0,1-1 0,-1 1 1,0 0-1,1 0 0,0 1 0,-1-1 0,1 0 1,-1 0-1,1 1 0,0-1 0,0 1 1,2-1-1,7-2-68,0 1 0,0 0 0,0 0 0,15 1 0,-22 1-3,-1 0 0,1 0 0,-1 0 0,1 1 0,-1-1 0,1 1 0,-1 0 0,0 0-1,1 0 1,-1 0 0,0 1 0,0-1 0,0 1 0,0 0 0,0 0 0,0 0 0,0 0 0,-1 0-1,4 4 1,-2-1-3,-1 0 0,0 1 0,0-1-1,0 0 1,0 1 0,-1 0 0,0 0-1,0 0 1,-1 0 0,2 8 0,-1 8 298,-1 1 1,-1 0-1,0-1 1,-2 1-1,-5 23 1,-1-5 470,4-27-604,2 0 0,-1 1 1,0 17-1,5-33-171,0 1 0,-1 0 0,1-1 0,0 1 0,-1-1 0,1 1 0,-1-1 0,1 0 0,-1 0 0,1 0 0,-1 0 0,0 0 0,3-2 0,104-103-1539,-42 30-6505,-51 57 3744,-9 1-945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10282,'0'0'7175,"49"-36"-7111,-15 18-481,-3 0-2626,3 0-2946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4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9897,'0'0'5488,"8"-3"-4143,-2 1-1210,0-1 0,0 0 0,0 0-1,-1 0 1,1-1 0,-1 1 0,0-1-1,0-1 1,-1 1 0,1-1-1,-1 1 1,0-1 0,0 0 0,-1-1-1,1 1 1,2-8 0,-6 13-134,38-84 1912,-35 77-1712,-1 0 0,0 0-1,0 0 1,-1 0-1,1-1 1,-2 1 0,1 0-1,-1-1 1,0 1-1,-2-11 1,2 18-193,0-1 0,0 1-1,0-1 1,0 1 0,-1-1 0,1 1 0,0-1 0,0 1-1,0-1 1,-1 1 0,1-1 0,0 1 0,-1-1 0,1 1-1,0 0 1,-1-1 0,1 1 0,0 0 0,-1-1 0,1 1 0,-1 0-1,1-1 1,-1 1 0,1 0 0,-1 0 0,1-1 0,-1 1-1,1 0 1,-1 0 0,1 0 0,-1 0 0,1 0 0,-1 0-1,1 0 1,-1 0 0,1 0 0,-1 0 0,1 0 0,-1 0-1,1 0 1,-1 0 0,1 1 0,-1-1 0,1 0 0,-1 0 0,0 1-1,-18 17-135,12 0 96,2 0 0,0 1 0,1-1 0,1 1 0,0 0 0,2 0 0,0 0 0,1 0 0,4 25 0,-5-43 34,1 1 0,0-1 0,0 1 0,0-1 1,0 0-1,1 1 0,-1-1 0,0 0 0,1 1 0,-1-1 1,1 0-1,-1 1 0,1-1 0,-1 0 0,1 0 0,0 1 1,0-1-1,0 0 0,0 0 0,-1 0 0,2 0 0,-1 0 1,0 0-1,0 0 0,0-1 0,0 1 0,0 0 0,1-1 0,-1 1 1,0-1-1,1 1 0,-1-1 0,0 1 0,1-1 0,-1 0 1,0 0-1,1 0 0,-1 1 0,1-2 0,-1 1 0,3 0 1,0-1 18,0 0 1,0-1 0,0 0 0,0 1-1,0-1 1,0 0 0,-1-1 0,1 1-1,-1-1 1,1 0 0,-1 0 0,5-5-1,14-21 131,-1-2 0,-2 0 0,-1-1 0,-1-1-1,-2 0 1,17-57 0,-28 82-162,-1 11-24,1 27-76,-3 58-102,-1-74 199,0-7-182,1-1 1,-1 0-1,1 0 1,0 0 0,1 0-1,0 0 1,0 0-1,0 0 1,6 10-1,-7-14 107,-1-1-1,1 0 0,0 0 0,0 0 0,0 0 1,0 0-1,0 0 0,0 0 0,0 0 0,0-1 1,0 1-1,1 0 0,-1 0 0,0-1 0,0 1 1,1-1-1,-1 1 0,0-1 0,3 1 0,-2-2-7,0 1 0,0 0 0,0-1 0,0 1 0,0-1 0,0 0 0,0 0-1,0 0 1,0 0 0,-1 0 0,1 0 0,0 0 0,-1 0 0,1-1 0,-1 1 0,1-1-1,1-2 1,15-24-3731,-1-8-1437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69 8232,'26'-17'2351,"24"-15"3651,-15 12 1964,-56 43-4690,6-6-3135,-28 22-139,-87 86 642,114-107-1755,0 2 1,-21 34 0,36-53 536,-3 7-569,3-2-6007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16111,'0'0'6502,"-47"54"-6373,47-31-97,2-2-97,19-2-1760,-3-6-2211,-1-7-3235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41 292 8392,'0'0'9871,"-5"10"-9273,-2 7-258,1 0 1,1 1 0,0-1 0,1 1 0,1 0 0,-2 31 0,5-47-337,0-1 1,0 1 0,0 0-1,0 0 1,0-1-1,0 1 1,1 0-1,-1 0 1,0-1 0,1 1-1,-1 0 1,1-1-1,0 1 1,0-1 0,-1 1-1,1-1 1,0 1-1,2 1 1,-1-2 0,0 0 1,-1-1 0,1 1-1,0-1 1,0 1-1,0-1 1,0 0-1,0 1 1,0-1-1,0 0 1,0 0-1,0 0 1,0-1 0,0 1-1,0 0 1,3-2-1,2 0 19,1-1 0,-1 0 0,1-1 0,-1 1 0,-1-1 0,1-1 0,0 1 1,-1-1-1,0 0 0,0-1 0,0 1 0,-1-1 0,8-11 0,1-2 44,-1-1 0,-1 1 0,13-33 0,-15 29-29,0 0 0,-2-1 0,-1 0 0,-1-1 1,-1 1-1,-2-1 0,0 0 0,-1-45 0,-2 68-52,0 0 0,0 0 0,-1 0-1,1 0 1,0 0 0,-1 0 0,1 0 0,-1 0-1,0 1 1,0-1 0,0 0 0,0 0 0,0 1-1,0-1 1,0 1 0,-1-1 0,1 1 0,0-1 0,-1 1-1,1 0 1,-1 0 0,0 0 0,1-1 0,-1 2-1,0-1 1,1 0 0,-1 0 0,0 0 0,0 1-1,0-1 1,0 1 0,0 0 0,0-1 0,-2 1-1,1 0-11,0 0-1,-1 0 0,1 1 0,0-1 0,0 1 1,-1 0-1,1 0 0,0 0 0,0 0 0,0 0 1,0 1-1,0-1 0,1 1 0,-1 0 0,0 0 1,1 0-1,-1 0 0,1 0 0,0 0 0,-3 4 1,-4 10 7,1 0 0,1 0 0,0 0 0,2 1 1,0 0-1,0 1 0,2-1 0,0 1 0,1 0 1,1-1-1,0 20 0,1-35 16,0 0 1,0-1-1,0 1 1,0 0-1,0-1 0,0 1 1,1 0-1,-1-1 0,0 1 1,1 0-1,-1-1 0,1 1 1,0-1-1,0 1 1,-1-1-1,1 1 0,0-1 1,0 0-1,0 1 0,0-1 1,1 0-1,-1 0 1,0 0-1,3 2 0,-2-2 24,1 0 0,-1-1 0,1 1 0,-1-1 0,1 0 0,-1 0 0,0 0 0,1 0 0,-1 0 0,1 0 0,-1-1 0,1 1 0,-1-1 0,5-1 0,4-2 107,-1-1 1,0 0 0,0-1-1,0 0 1,-1 0-1,11-10 1,-4-1 49,-13 14-166,-1 0 0,0 0 0,1 0 0,0 0 0,-1 1 0,1-1 0,0 1 0,1 0 0,-1 0 0,0 0 0,0 0 0,1 0 0,-1 1 0,1 0 0,0-1 0,6 0 0,-8 3-3,0 0 0,0 1 0,-1-1 0,1 0 0,0 1 0,0-1 0,-1 1 0,1 0-1,-1 0 1,1-1 0,-1 1 0,0 0 0,0 0 0,1 0 0,-1 0 0,-1 0 0,1 1 0,0-1 0,0 3-1,0-2 1,1 1 0,-1-1 0,1 1 0,0-1 0,0 0 0,0 1 0,0-1 0,4 3 0,-5-5-1,0-1-1,0 0 0,0 0 0,0 1 0,0-1 0,0 0 0,0 0 0,0 0 0,0 0 0,0 0 0,0 0 0,0-1 0,0 1 0,0 0 0,0 0 0,0-1 0,0 1 0,0-1 0,0 1 0,0-1 0,-1 1 0,1-1 0,0 1 0,0-1 0,1-1 0,24-22 180,-17 15-173,-3 4-23,0 0 1,0 1 0,1-1-1,-1 2 1,1-1 0,0 1 0,10-4-1,-15 6 4,0 1 0,0-1 0,-1 1-1,1-1 1,0 1 0,0 0 0,-1 0 0,1 0 0,0 0-1,0 0 1,0 0 0,-1 1 0,1-1 0,0 1-1,0-1 1,-1 1 0,1-1 0,-1 1 0,1 0-1,0 0 1,-1 0 0,1 0 0,-1 0 0,0 0-1,1 0 1,-1 0 0,0 1 0,0-1 0,1 1-1,-1-1 1,0 0 0,-1 1 0,1 0 0,0-1-1,0 1 1,0 2 0,1 3-51,1-1 0,-1 0 1,1 0-1,0-1 0,1 1 0,5 7 1,-8-12-9,-1 0 1,1-1 0,0 1 0,-1-1-1,1 1 1,0-1 0,0 1-1,-1-1 1,1 1 0,0-1 0,0 0-1,0 1 1,-1-1 0,1 0 0,0 0-1,0 1 1,0-1 0,0 0-1,0 0 1,-1 0 0,1 0 0,1 0-1,0-1-66,-1 0 0,1 0 0,-1 1 0,1-1 0,-1 0 0,1 0 0,-1-1 0,0 1 0,0 0 0,1 0 0,-1-1 0,0 1 0,0 0 0,0-1 0,0 1 0,0-2 0,27-56-7281,-19 23-293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11819,'0'0'10357,"11"-7"-10133,-4 2-209,0 0 1,0 0 0,-1 0-1,1-1 1,-1 0-1,-1 0 1,1-1-1,-1 0 1,0 0 0,0 0-1,5-13 1,1-6 89,-11 15-98,-11 16-279,5 1 171,0 0 1,1 1 0,-1-1 0,2 1 0,-1 0 0,1 0 0,0 0 0,0 1 0,1-1-1,0 1 1,-2 10 0,1-1 72,0 1 1,1-1-1,1 1 0,0 23 1,1-41 29,1 1 1,0 0 0,0 0 0,0 0 0,0 0 0,0 0-1,0 0 1,0 0 0,1 0 0,-1 0 0,0 0 0,0 0-1,1 0 1,-1 0 0,1 0 0,-1 0 0,0-1 0,1 1-1,0 0 1,-1 0 0,1 0 0,0-1 0,-1 1 0,1 0 0,0-1-1,0 1 1,-1-1 0,1 1 0,0-1 0,0 1 0,0-1-1,0 1 1,0-1 0,0 0 0,0 0 0,0 1 0,-1-1-1,1 0 1,0 0 0,0 0 0,0 0 0,0 0 0,0 0-1,0 0 1,0-1 0,0 1 0,0 0 0,0 0 0,0-1-1,0 1 1,0-1 0,0 1 0,0-1 0,0 0 0,6-2 47,0 0 1,0-1-1,-1 0 1,1 0-1,9-10 1,12-16 168,-2 0 1,-1-2 0,-1-1 0,-2-1 0,-1 0-1,-2-2 1,-2 0 0,-1-1 0,-2-1-1,-1-1 1,9-49 0,-20 81-113,0 1-49,-1 0 1,1 0-1,-1 0 0,0-1 0,-1 1 0,0 0 1,0 0-1,0 0 0,0-1 0,-3-6 0,3 13-56,0 0 0,0 0 0,0-1 0,0 1 0,0 0 0,0 0 0,0 0 0,-1 0 0,1-1 0,0 1 0,0 0 0,0 0 0,0 0 0,-1 0 1,1 0-1,0 0 0,0-1 0,0 1 0,-1 0 0,1 0 0,0 0 0,0 0 0,-1 0 0,1 0 0,0 0 0,0 0 0,0 0 0,-1 0 0,1 0 0,0 0 0,0 0 0,-1 0 0,1 0 0,0 0 0,0 0 0,0 0 0,-1 1 0,1-1 0,0 0 0,0 0 0,0 0 0,-1 0 0,-9 12-26,-4 12-39,9-12 62,1 1-1,0-1 0,1 1 1,1-1-1,0 1 0,0 0 1,1 0-1,1 0 0,0 0 1,1 0-1,1 0 1,-1 0-1,2 0 0,0-1 1,1 1-1,0-1 0,0 0 1,2 0-1,-1 0 0,2-1 1,-1 0-1,1 0 0,1 0 1,0-1-1,14 14 1,5 3-145,-18-16-8,0-1 1,1 0-1,0-1 0,0 0 1,1-1-1,0 0 1,1 0-1,-1-1 1,17 7-1,-27-14-5,0 0-1,0 1 1,-1-1-1,1 1 1,0-1 0,0 0-1,0 0 1,0 0 0,0 1-1,0-1 1,-1 0-1,1 0 1,0 0 0,0 0-1,0-1 1,0 1 0,0 0-1,0 0 1,0 0 0,-1-1-1,1 1 1,0 0-1,0-1 1,0 1 0,0-1-1,-1 1 1,2-2 0,-2 1 56,0 0 1,1 0 0,-1 0 0,0-1-1,0 1 1,0 0 0,-1 0 0,1 0 0,0 0-1,0-1 1,-1 1 0,1 0 0,-1 0-1,1 0 1,-1 0 0,1 0 0,-2-1-1,-33-44-427,-39-15 2003,-8-8 2616,81 68-4012,0 0-1,0 1 1,0-1-1,0 0 1,0 0-1,0 0 1,0 0-1,0 0 1,1 0-1,-1 0 1,0 0-1,1 0 1,-1 0-1,1 0 0,-1 0 1,1 0-1,0 0 1,-1-1-1,1 1 1,0 0-1,0 0 1,0-1-1,0 1 1,0 0-1,0 0 1,0 0-1,0-1 1,1 1-1,-1 0 1,0 0-1,1 0 0,-1 0 1,1-1-1,-1 1 1,1 0-1,-1 0 1,1 0-1,0 0 1,0 0-1,-1 0 1,1 1-1,0-1 1,0 0-1,0 0 1,0 0-1,0 1 1,0-1-1,0 1 0,3-2 1,5-2-93,0 0 0,1 0 0,0 1 0,16-3 0,-24 6 31,40-9-290,95-25-4693,-72 9-973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97 11082,'-1'-1'267,"0"0"-1,-1 0 1,1 0-1,0 1 0,0-1 1,-1 0-1,1 1 0,0-1 1,-1 1-1,1 0 1,0-1-1,-1 1 0,1 0 1,-1 0-1,-1 0 0,3 0-162,-1 0-1,1 0 0,-1 1 0,1-1 0,-1 0 1,1 1-1,-1-1 0,1 0 0,-1 1 0,1-1 1,-1 0-1,1 1 0,-1-1 0,1 1 0,0-1 1,-1 1-1,1-1 0,0 1 0,0 0 0,-1-1 1,1 1-1,0-1 0,0 1 0,0 0 0,0 47 1495,1-38-1651,0-2 213,1 0-1,0 0 1,0 0-1,1-1 1,0 1-1,6 11 1,-8-17-104,0 0 1,0 1 0,0-1-1,1 0 1,-1 0 0,0 0-1,1 0 1,0 0-1,-1-1 1,1 1 0,0 0-1,0-1 1,0 1 0,0-1-1,0 0 1,0 1-1,1-1 1,-1 0 0,0 0-1,0-1 1,1 1 0,-1 0-1,1-1 1,-1 0 0,4 1-1,-3-2 31,-1 0 0,0 0-1,0 0 1,0 0 0,0-1 0,0 1-1,-1 0 1,1-1 0,0 1-1,0-1 1,-1 0 0,1 0 0,-1 0-1,0 0 1,0 1 0,1-2 0,-1 1-1,1-3 1,18-48 1050,-16 40-1007,8-27 148,-9 28-217,0 0 0,1 0-1,0 0 1,11-20 0,-15 32-64,1-1 1,-1 1-1,0 0 0,0-1 1,0 1-1,1 0 1,-1-1-1,0 1 0,0 0 1,1 0-1,-1-1 1,0 1-1,1 0 0,-1 0 1,0-1-1,1 1 1,-1 0-1,1 0 1,-1 0-1,0 0 0,1 0 1,-1 0-1,1-1 1,-1 1-1,0 0 0,1 0 1,-1 0-1,1 0 1,-1 0-1,0 1 0,1-1 1,-1 0-1,1 0 1,-1 0-1,0 0 0,1 0 1,-1 0-1,0 1 1,1-1-1,-1 0 0,0 0 1,1 1-1,-1-1 1,0 0-1,1 0 0,-1 1 1,0-1-1,0 0 1,1 1-1,-1-1 0,0 0 1,0 1-1,0-1 1,1 1-1,-1-1 0,0 0 1,0 1-1,11 28-79,-9-25 75,2 7 24,0 3-13,1-1 0,1 1 0,0-1 0,15 24 0,-19-35-2,-1-1 0,0 1-1,0-1 1,1 1 0,-1-1 0,1 1 0,-1-1 0,1 0-1,0 0 1,-1 0 0,1 0 0,0 0 0,0 0 0,0-1-1,-1 1 1,1-1 0,0 1 0,3 0 0,-3-2 4,1 1 0,-1-1 1,0 1-1,1-1 0,-1 0 0,0 0 1,1 0-1,-1 0 0,0 0 0,0-1 1,0 1-1,0-1 0,0 1 0,0-1 1,-1 0-1,1 1 0,-1-1 1,1 0-1,1-2 0,28-42 127,-19 26 57,1 0 0,27-30 0,-37 47-350,0 0 0,0 0-1,0 0 1,0 0 0,1 1-1,-1-1 1,1 1 0,-1 0-1,1 0 1,0 0 0,0 0-1,0 1 1,0 0 0,0 0-1,0 0 1,0 0 0,0 0-1,1 1 1,-1 0 0,8 0-1,-9 1-234,0 0-1,-1 0 0,1 0 0,0 1 0,-1-1 1,1 1-1,-1-1 0,1 1 0,-1 0 1,0 0-1,1 0 0,1 3 0,13 10-3646,0-6-1451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60 253 9449,'0'0'3310,"-3"-9"85,3 8-3099,-10-29 1435,10 30-1656,0-1 0,-1 0 1,1 1-1,0-1 0,-1 0 0,1 0 0,0 1 0,-1-1 0,1 0 1,-1 1-1,1-1 0,-1 1 0,1-1 0,-1 1 0,0-1 0,1 1 1,-1-1-1,1 1 0,-1-1 0,0 1 0,0 0 0,1-1 0,-1 1 1,0 0-1,1 0 0,-1 0 0,0-1 0,0 1 0,0 0 0,1 0 1,-1 0-1,0 0 0,0 0 0,1 1 0,-1-1 0,0 0 0,0 0 1,1 0-1,-1 1 0,0-1 0,0 0 0,0 1 0,-2 2-36,1 0-1,0 0 0,1 0 0,-1 0 1,0 0-1,1 0 0,0 1 0,0-1 1,0 0-1,0 1 0,0-1 0,1 1 0,-1-1 1,1 8-1,-1-3-41,1 1 1,0 0-1,1 0 0,3 17 1,-4-25 2,0 1 0,0 0 0,1 0 0,-1 0 0,1 0 0,-1 0 0,1-1 0,0 1 0,0 0 0,0 0 0,0-1 0,0 1 0,0-1 0,0 1 0,0-1 0,1 1 0,-1-1 0,1 0-1,-1 0 1,1 1 0,-1-1 0,1 0 0,0 0 0,-1-1 0,1 1 0,0 0 0,0-1 0,-1 1 0,1-1 0,0 1 0,0-1 0,0 0 0,0 0 0,0 0 0,0 0 0,0 0 0,0 0 0,0 0 0,-1-1 0,1 1 0,0-1 0,0 1 0,0-1 0,0 0 0,-1 0 0,4-2 0,4-2 12,-1 0 0,0-1 0,0-1 0,-1 1 1,0-1-1,0-1 0,9-11 0,12-23 31,-2-1-1,27-61 1,-54 159-769,-2-40 730,-1 13 109,-3 49 0,7-77-103,0 1 1,0 0 0,0-1 0,0 1 0,0-1 0,0 1 0,0-1-1,0 1 1,0 0 0,1-1 0,-1 1 0,0-1 0,0 1 0,1-1-1,-1 1 1,1-1 0,-1 1 0,0-1 0,1 0 0,-1 1 0,1-1-1,-1 1 1,1-1 0,-1 0 0,1 1 0,-1-1 0,1 0 0,-1 0 0,1 1-1,-1-1 1,1 0 0,-1 0 0,1 0 0,0 0 0,-1 0 0,1 0-1,-1 0 1,1 0 0,0 0 0,-1 0 0,1 0 0,-1 0 0,1 0-1,-1 0 1,1-1 0,0 1 0,-1 0 0,1 0 0,-1-1 0,1 1-1,-1 0 1,1-1 0,-1 1 0,0 0 0,1-1 0,0 0 0,31-22 672,-13 2-399,-2-1 0,20-32 1,-22 31-262,1 0 1,24-26 0,-39 48-34,-1 1 0,0-1 0,1 1 0,-1-1 0,1 1 0,-1 0 0,0-1 0,1 1 0,-1-1 0,1 1 1,0 0-1,-1-1 0,1 1 0,-1 0 0,1 0 0,-1-1 0,1 1 0,0 0 0,-1 0 0,1 0 0,-1 0 0,1 0 0,0 0 1,-1 0-1,1 0 0,0 0 0,-1 0 0,1 0 0,-1 0 0,1 0 0,0 1 0,-1-1 0,1 0 0,-1 0 0,1 1 0,-1-1 1,1 0-1,-1 1 0,1-1 0,-1 1 0,1-1 0,-1 0 0,1 1 0,-1-1 0,0 1 0,1-1 0,-1 1 0,0-1 0,1 1 1,-1 0-1,0-1 0,0 1 0,0-1 0,1 1 0,-1 0 0,0-1 0,0 1 0,0-1 0,0 1 0,0 0 0,0-1 1,0 2-1,6 51-67,-6-41 106,0-10-29,0-1 0,0 0 0,0 1 0,1-1 1,-1 1-1,0-1 0,0 0 0,1 1 0,-1-1 0,1 0 0,-1 1 0,1-1 1,0 0-1,0 0 0,-1 1 0,1-1 0,0 0 0,0 0 0,0 0 0,0 0 1,2 1-1,-2-2 17,0 1 0,1-1 0,-1 0 0,0 0 0,0 0 0,0-1 0,0 1 0,0 0 0,0 0 0,0-1 0,1 1 0,-1 0 0,0-1 0,0 1 0,0-1 0,0 0 1,0 1-1,-1-1 0,1 0 0,2-1 0,7-8 179,0 0-1,-1-1 1,11-17 0,-10 15-182,-4 5-66,47-51 258,-50 56-275,-1 1 0,1 0 0,-1 0 0,1 0 0,0 0 0,0 0 0,0 0 0,0 1-1,0-1 1,1 1 0,-1 0 0,0 0 0,0 0 0,1 1 0,-1-1 0,1 1 0,-1 0 0,1 0 0,4 0 0,-6 1-17,-1-1 1,1 1-1,-1 0 1,1-1 0,-1 1-1,0 0 1,1 0-1,-1 0 1,0 0 0,0 0-1,0 0 1,0 0-1,0 1 1,0-1 0,0 0-1,0 1 1,0-1-1,0 1 1,-1-1 0,1 1-1,0 2 1,7 37-2104,-7-28 240,2 2-3464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156 446 10154,'0'0'1446,"-9"0"1031,4 0-2301,0 0-1,-1 0 1,1 1-1,0 0 1,0 0-1,0 0 1,0 1-1,0-1 1,0 1-1,0 0 0,0 1 1,1-1-1,-1 1 1,1 0-1,-1 0 1,1 0-1,0 1 1,1-1-1,-1 1 1,0 0-1,1 0 1,-4 7-1,1-2-52,1 1-1,0 0 0,1 0 1,0 0-1,0 1 1,1-1-1,1 1 0,0 0 1,0 0-1,1 0 1,0 0-1,1 0 0,2 19 1,-2-29-115,0 0 1,0 0 0,0 0-1,1 0 1,-1 0-1,0-1 1,1 1-1,-1 0 1,1 0 0,-1 0-1,1 0 1,-1 0-1,1-1 1,-1 1 0,1 0-1,0-1 1,0 1-1,-1 0 1,1-1-1,0 1 1,0-1 0,0 1-1,-1-1 1,1 1-1,0-1 1,0 0 0,0 1-1,0-1 1,0 0-1,0 0 1,0 0-1,0 1 1,0-1 0,0 0-1,0 0 1,0-1-1,0 1 1,0 0 0,0 0-1,0 0 1,0-1-1,0 1 1,-1 0-1,1-1 1,0 1 0,0-1-1,0 1 1,0-1-1,-1 1 1,2-2 0,4-1 69,-1 0 1,0-1-1,0 0 1,0 0-1,0 0 1,7-8-1,9-20 36,-2 0-1,-1-1 0,-1-1 1,-2-1-1,-2 0 0,-1-1 0,-1 0 1,10-74-1,-23 172-736,0-41 617,1 0 1,1 0-1,0 0 1,2 0-1,0 0 1,2 0-1,7 27 1,-11-47 7,1 0 0,-1 0 0,0 0 0,0-1 0,1 1-1,-1 0 1,1 0 0,-1 0 0,1 0 0,-1 0 0,1 0 0,-1-1 0,1 1 0,0 0 0,-1 0 0,1-1 0,0 1 0,0-1 0,0 1 0,-1-1 0,1 1 0,0-1 0,0 1 0,0-1 0,0 0 0,0 1 0,0-1 0,0 0 0,0 0 0,0 0 0,0 1 0,0-1-1,0 0 1,0-1 0,0 1 0,0 0 0,0 0 0,0 0 0,0 0 0,0-1 0,0 1 0,0-1 0,-1 1 0,1 0 0,0-1 0,0 0 0,0 1 0,0-1 0,-1 1 0,1-1 0,1-1 0,2-2 60,1-1 1,-1 0 0,-1 1-1,1-1 1,-1-1 0,1 1-1,1-6 1,10-29 167,-2-1 0,-2 0 0,-1-1 0,-3 0 0,-1-1 0,-2 1 1,-2-1-1,-2 0 0,-6-49 0,-1 72-258,7 20 11,0 0 0,0 0 0,-1 1 0,1-1 0,0 0 0,0 0 0,0 0 0,0 1 0,0-1 0,-1 0 1,1 0-1,0 0 0,0 0 0,0 1 0,0-1 0,-1 0 0,1 0 0,0 0 0,0 0 0,0 0 0,-1 0 1,1 0-1,0 0 0,0 0 0,-1 1 0,1-1 0,0 0 0,0 0 0,0 0 0,-1 0 0,1 0 0,0 0 1,0-1-1,-1 1 0,1 0 0,0 0 0,0 0 0,0 0 0,-1 0 0,1 0 0,0 0 0,0 0 0,0 0 1,-1-1-1,1 1 0,0 0 0,0 0 0,0 0 0,0 0 0,-1-1 0,1 1 0,0 0 0,0 0 1,0 0-1,0-1 0,0 1 0,0 0 0,-5 33-149,2 1-1,1 0 1,4 48 0,-1-16 158,-1-55 16,5 60 158,-5-69-141,0 0 0,0 0 0,0 0 1,1 0-1,-1 0 0,1 0 0,-1-1 0,1 1 0,0 0 0,0 0 0,0 0 0,0-1 1,0 1-1,0-1 0,1 1 0,-1-1 0,0 1 0,1-1 0,-1 1 0,1-1 0,0 0 1,-1 0-1,1 0 0,0 0 0,-1 0 0,1 0 0,0-1 0,4 2 0,-3-3 23,0 1 0,1-1 0,-1 0 1,0 0-1,0-1 0,0 1 0,0-1 0,0 1 0,0-1 0,-1 0 0,1 0 0,-1 0 0,1 0 0,-1-1 0,1 1 0,-1-1 0,0 1 0,3-7 0,37-59 503,-39 62-520,2-4-21,46-92 139,-46 90-222,0 1 0,-1-1 0,-1-1 0,0 1 0,-1-1 0,2-22 0,-4 35 62,0 0 0,0 0 1,0 0-1,0-1 0,0 1 1,0 0-1,0 0 0,0 0 1,0 0-1,0-1 0,0 1 1,0 0-1,0 0 0,0 0 1,0-1-1,0 1 0,0 0 1,0 0-1,0 0 0,0 0 1,0-1-1,0 1 0,0 0 1,0 0-1,0 0 0,0 0 1,0-1-1,0 1 0,-1 0 1,1 0-1,0 0 0,0 0 1,0 0-1,0 0 0,0-1 1,0 1-1,-1 0 0,1 0 1,0 0-1,0 0 0,0 0 1,0 0-1,-1 0 0,1 0 1,0 0-1,0 0 0,0 0 1,0 0-1,-1 0 0,1 0 1,0 0-1,0 0 0,0 0 1,-1 0-1,1 0 0,0 0 1,0 0-1,-12 12-297,-7 19 76,10-4 238,2 0-1,1 0 0,1 1 1,1-1-1,1 1 0,2 46 1,0-72-4,1 0 1,0 0-1,0 0 1,0 0-1,0 0 0,0 0 1,0 0-1,0 0 1,1 0-1,-1 0 1,1 0-1,0 0 1,-1 0-1,1 0 1,0-1-1,0 1 0,0 0 1,0 0-1,0-1 1,1 1-1,-1-1 1,0 1-1,1-1 1,-1 0-1,1 1 1,0-1-1,-1 0 0,1 0 1,0 0-1,0 0 1,-1 0-1,1-1 1,0 1-1,0 0 1,0-1-1,0 0 1,0 1-1,0-1 0,0 0 1,0 0-1,0 0 1,0 0-1,0 0 1,0-1-1,0 1 1,0-1-1,0 1 1,0-1-1,2-1 1,1 1-166,0-1 1,0 0 0,0 0 0,0-1 0,-1 0 0,1 1 0,-1-2 0,5-3 0,29-34-4866,-15 9-678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 7591,'0'0'11334,"-8"-3"-11068,4 1-254,2 1-6,1 0 1,-1 1 0,1-1 0,-1 0 0,0 0 0,0 1-1,1-1 1,-1 1 0,0 0 0,0-1 0,0 1 0,1 0-1,-1 0 1,0 0 0,0 0 0,0 1 0,1-1 0,-1 0-1,0 1 1,0-1 0,1 1 0,-1 0 0,0-1 0,1 1-1,-1 0 1,1 0 0,-1 0 0,1 0 0,-1 1 0,1-1-1,0 0 1,-1 0 0,1 1 0,0-1 0,0 1 0,0-1-1,0 1 1,-1 2 0,1-3-4,-13 16 64,1 1 1,0 1 0,2-1 0,-11 24 0,22-42-66,0 0 1,0 0 0,-1 0 0,1 1-1,0-1 1,0 0 0,0 0 0,0 0-1,0 0 1,0 1 0,0-1-1,0 0 1,0 0 0,0 0 0,1 0-1,-1 1 1,0-1 0,0 0 0,0 0-1,0 0 1,0 0 0,0 1-1,0-1 1,0 0 0,0 0 0,0 0-1,1 0 1,-1 0 0,0 0 0,0 1-1,0-1 1,0 0 0,0 0 0,1 0-1,-1 0 1,0 0 0,0 0-1,0 0 1,0 0 0,1 0 0,-1 0-1,0 0 1,0 0 0,0 0 0,0 0-1,1 0 1,-1 0 0,15-1 42,12-6-8,-17 3-27,2-1 0,0 1 0,1-1 0,-1 2 0,1 0 0,0 0 0,14 0 0,-26 3 10,0 1-1,0-1 1,0 1-1,0-1 0,0 1 1,-1-1-1,1 1 0,0 0 1,0-1-1,0 1 1,-1 0-1,1 0 0,0 0 1,-1-1-1,1 1 1,-1 0-1,1 0 0,-1 0 1,1 0-1,-1 0 1,0 0-1,0 0 0,1 0 1,-1 0-1,0 0 1,0 0-1,0 0 0,0 0 1,0 0-1,0 0 0,0 1 1,-2 42 975,2-39-865,-2 6 109,0-1 1,-1 0-1,0 0 0,0 0 1,-1-1-1,0 1 1,-1-1-1,0 0 0,-11 14 1,-2 1 528,-1-1 0,-23 23 0,28-35-416,-1 3-1589,28-17-2117,8-10-906,0-5-1746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2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64 7271,'-4'-8'3400,"-11"-27"-111,15 34-3162,0 0 1,0 0-1,-1 0 1,1 1-1,0-1 0,-1 0 1,1 0-1,0 0 1,-1 0-1,1 0 1,-1 0-1,0 1 0,1-1 1,-1 0-1,0 0 1,1 1-1,-1-1 1,0 0-1,0 1 0,1-1 1,-1 1-1,0-1 1,0 1-1,0-1 1,0 1-1,0 0 0,0-1 1,0 1-1,0 0 1,0 0-1,0 0 1,0 0-1,0 0 0,0 0 1,0 0-1,0 0 1,0 0-1,0 0 1,0 1-1,0-1 0,0 0 1,1 1-1,-1-1 1,0 0-1,0 1 1,0-1-1,0 1 0,0 0 1,1-1-1,-1 1 1,0 0-1,0-1 1,1 1-1,-1 1 0,-3 2-56,0 1-1,1 0 0,0 0 1,0 0-1,0 1 0,-3 9 0,-8 38-22,4 0-1,1 0 0,3 0 0,2 1 1,2 0-1,7 62 0,-5-109-24,0-1 1,1 1-1,0-1 0,1 0 0,-1 0 0,1 1 1,0-1-1,1 0 0,-1-1 0,1 1 1,5 7-1,-6-11-14,-1 0 0,1 0 0,0 0 1,0 0-1,0-1 0,0 1 0,1-1 1,-1 1-1,0-1 0,1 0 0,-1 0 0,1 0 1,-1 0-1,1 0 0,0-1 0,-1 1 1,1-1-1,0 0 0,-1 1 0,1-1 0,0 0 1,-1-1-1,1 1 0,0 0 0,-1-1 1,1 0-1,-1 1 0,1-1 0,3-2 0,-3 2 2,0 0-1,0-1 0,0 0 0,0 1 0,-1-1 0,1 0 0,0 0 0,-1 0 0,0-1 0,1 1 1,-1-1-1,0 1 0,0-1 0,0 0 0,-1 0 0,1 0 0,-1 0 0,1 0 0,-1 0 0,1-6 1,1-3 29,-1 0 1,0 0 0,-2 0 0,1-15 0,-2 25-30,1 0 0,0 0 0,-1 1 0,0-1 0,1 0 0,-1 0 0,0 1 0,0-1 0,0 1 0,0-1 0,0 1 0,0-1 0,0 1 0,0 0 0,-1-1 0,1 1 0,-1 0 0,1 0 0,-1 0 0,1 0 0,-1 0 0,1 0 0,-1 1 0,0-1 0,1 0 0,-1 1 0,0 0 0,0-1 0,0 1 0,-2 0 0,1-1-64,0 0-1,0 1 0,0 0 1,0 0-1,0 0 0,0 0 1,0 0-1,0 0 0,0 1 1,0 0-1,0-1 0,0 1 1,0 0-1,0 1 0,0-1 1,1 0-1,-5 4 0,34-13-1798,-13-4 1846,0 0-1,-1-1 1,0 0 0,-2-1 0,1 0 0,16-29 0,25-30 6,-53 73-4,1-1 0,-1 0-1,1 1 1,-1-1 0,0 1 0,1-1-1,-1 1 1,1-1 0,0 1-1,-1-1 1,1 1 0,-1 0 0,1-1-1,0 1 1,-1 0 0,1-1 0,-1 1-1,1 0 1,0 0 0,0-1 0,-1 1-1,1 0 1,0 0 0,1 0-1,4 14-2,-6 39 125,-1-38-79,1 211 3244,0-226-3301,0 0-1,0 0 1,0 0 0,0-1 0,1 1-1,-1 0 1,0 0 0,0 0-1,0 0 1,0-1 0,0 1-1,0 0 1,1 0 0,-1 0 0,0 0-1,0 0 1,0 0 0,1 0-1,-1-1 1,0 1 0,0 0 0,0 0-1,0 0 1,1 0 0,-1 0-1,0 0 1,0 0 0,0 0-1,1 0 1,-1 0 0,0 0 0,0 0-1,1 0 1,-1 0 0,0 0-1,0 0 1,0 1 0,0-1 0,1 0-1,-1 0 1,0 0 0,0 0-1,0 0 1,0 0 0,1 0 0,-1 1-1,0-1 1,0 0 0,0 0-1,0 0 1,0 0 0,0 1-1,1-1 1,-1 0 0,0 0 0,0 0-1,0 0 1,0 1 0,0-1-1,0 0 1,0 0 0,0 0 0,0 1-1,0-1 1,0 0 0,0 1-1,10-16-2113,-7-8-2544,-3-6-4101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0 681 14862,'0'0'5878,"8"3"-5798,-3-2-68,-1 0 1,1 0 0,-1-1-1,1 1 1,-1-1 0,1 0-1,-1-1 1,1 1 0,0-1-1,-1 0 1,0 0 0,1 0 0,-1-1-1,0 1 1,1-1 0,-1 0-1,0 0 1,0-1 0,-1 1-1,1-1 1,0 0 0,-1 0-1,5-5 1,3 0 7,-1-1 1,0-1-1,0 0 1,-1 0-1,0 0 1,-1-1-1,0-1 1,-1 1-1,0-1 1,-1-1-1,0 1 1,-1-1-1,-1 0 0,0 0 1,0 0-1,-1-1 1,1-21-1,-4 35-18,0-1-1,1 1 0,-1-1 0,0 1 0,0-1 1,0 1-1,0 0 0,0-1 0,0 1 0,-1-1 1,1 1-1,0-1 0,0 1 0,0-1 0,0 1 1,0 0-1,-1-1 0,1 1 0,0-1 0,0 1 1,-1 0-1,1-1 0,0 1 0,0 0 0,-1-1 1,1 1-1,-1 0 0,1-1 0,0 1 0,-1 0 1,1 0-1,0 0 0,-1-1 0,1 1 0,-1 0 1,1 0-1,-1 0 0,1 0 0,-1 0 0,1 0 1,0 0-1,-1 0 0,1 0 0,-1 0 0,1 0 1,-1 0-1,0 0 0,0 1-12,0-1 0,-1 1 0,1-1 0,0 1 0,0 0 0,-1-1 0,1 1 0,0 0 0,0 0 1,0 0-1,0 0 0,0 0 0,0 0 0,0 0 0,-1 2 0,-2 6-16,0 1 0,0-1 0,1 1 0,0 0 1,1 1-1,0-1 0,-1 20 0,2-6 22,0 0 0,5 33 0,-3-55 6,-1 0 1,0 0-1,0 0 0,1 0 0,-1 0 0,1 0 0,-1 0 1,1-1-1,0 1 0,0 0 0,0 0 0,0 0 0,0-1 0,0 1 1,3 2-1,-3-3 4,0-1 1,-1 0 0,1 1 0,0-1-1,0 1 1,0-1 0,0 0 0,0 0-1,0 0 1,-1 1 0,1-1 0,0 0-1,0 0 1,0 0 0,0 0 0,0-1-1,0 1 1,0 0 0,0 0 0,0 0-1,0-1 1,-1 1 0,3-1 0,1-2 64,0 0 1,1 0 0,-1 0 0,0-1-1,-1 1 1,1-1 0,-1 0-1,1 0 1,-1 0 0,3-6 0,11-22 250,-1 0 0,-2-1 0,-1-1 0,-1 0 1,11-62-1,-12 34-22,-4 0 0,0-91 0,-7 144-279,-1-33 81,1 41-106,0 0-1,-1-1 1,1 1 0,0 0 0,0 0-1,-1-1 1,1 1 0,0 0-1,-1 0 1,1-1 0,-1 1 0,0 0-1,1 0 1,-1 0 0,0 0 0,0 0-1,0 0 1,0 0 0,0 0-1,0 0 1,0 0 0,0 1 0,-2-2-1,3 2-9,-1 0 0,0 0 0,1 0 0,-1 1 0,1-1 0,-1 0-1,1 1 1,-1-1 0,1 0 0,-1 1 0,1-1 0,0 0 0,-1 1 0,1-1 0,-1 1-1,1-1 1,0 1 0,0-1 0,-1 1 0,1-1 0,0 1 0,0-1 0,-1 1 0,1-1-1,0 1 1,0 0 0,0-1 0,0 1 0,0 0 0,-4 20-183,4-20 182,-8 91 9,7 170 1,2-243 14,0 24 100,2 1 0,18 86 1,-18-117-107,1 0 0,0 1 0,1-1-1,0-1 1,1 1 0,1-1 0,-1 0 0,2 0 0,0-1 0,0 0 0,1-1 0,1 1 0,16 13 0,-3-13-2721,-23-11 2550,0 0-1,1 0 1,-1 0 0,1 0-1,-1 0 1,0 0 0,1-1-1,-1 1 1,1 0-1,-1 0 1,0 0 0,1-1-1,-1 1 1,0 0 0,1 0-1,-1-1 1,0 1 0,0 0-1,1 0 1,-1-1 0,0 1-1,0 0 1,1-1-1,-1 1 1,0-1 0,0 1-1,0 0 1,0-1 0,1 1-1,-1 0 1,0-1 0,0 1-1,0-1 1,0 1-1,0 0 1,0-1 0,0 1-1,0-1 1,0 1 0,0-1-1,-1 1 1,1 0 0,0-1-1,0 1 1,0 0 0,0-1-1,0 1 1,-1-1-1,1 1 1,0 0 0,-1-1-1,-8-24-7373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13741,'0'0'6812,"3"9"-6770,1 2-36,0 0-1,-2 1 0,1-1 1,-1 0-1,0 19 1,-2-29-4,0 0 1,0 0 0,0 0 0,0 0 0,0 0 0,0 0 0,0 0 0,0 0 0,0 0 0,0-1 0,0 1 0,1 0 0,-1 0 0,0 0 0,1 0 0,-1 0-1,1 0 1,-1-1 0,1 1 0,-1 0 0,1 0 0,-1-1 0,1 1 0,0 0 0,-1-1 0,1 1 0,0-1 0,0 1 0,-1-1 0,1 1 0,0-1 0,0 1-1,0-1 1,0 0 0,0 1 0,0-1 0,-1 0 0,1 0 0,0 0 0,0 0 0,0 0 0,0 0 0,0 0 0,0 0 0,0 0 0,0 0 0,0 0 0,0-1-1,0 1 1,-1 0 0,3-2 0,2 0 89,0 0 0,0 0-1,0-1 1,-1 0 0,1 0-1,-1 0 1,8-8 0,53-70 1134,-54 64-1166,2 0 1,0 0-1,1 2 1,0-1-1,1 2 1,19-15-1,-32 28-127,0 0 0,0-1 0,0 1 0,0 0 0,0 0 0,1 0-1,-1 1 1,0-1 0,1 0 0,-1 1 0,4-1 0,-5 1 31,0 0 0,0 0 1,0 1-1,0-1 0,0 0 0,0 0 1,0 1-1,0-1 0,0 1 0,0-1 1,0 1-1,0-1 0,0 1 0,0-1 1,-1 1-1,1 0 0,0 0 0,-1-1 1,2 2-1,1 4-95,0-1 1,-1 1-1,0 0 1,0 0-1,0-1 1,-1 1-1,1 9 1,-1-9 73,0 0 1,1-1-1,-1 1 0,1 0 1,5 10-1,-7-16 57,0 1 0,1-1-1,-1 1 1,1-1 0,-1 1 0,0-1-1,1 0 1,-1 1 0,1-1 0,0 1-1,-1-1 1,1 0 0,-1 0-1,1 1 1,-1-1 0,1 0 0,0 0-1,-1 0 1,1 0 0,0 1 0,-1-1-1,1 0 1,-1 0 0,1 0 0,0-1-1,-1 1 1,1 0 0,0 0-1,-1 0 1,1 0 0,-1 0 0,1-1-1,0 1 1,-1 0 0,1-1 0,-1 1-1,1 0 1,-1-1 0,1 1 0,-1-1-1,1 1 1,-1-1 0,0 1-1,1-1 1,-1 1 0,1-1 0,21-30 115,-19 26-111,13-23-53,-12 19-139,1 0-1,0 1 1,0 0-1,0-1 0,1 2 1,0-1-1,1 1 1,0 0-1,0 0 1,0 1-1,9-6 0,-15 12 124,0 0-1,0-1 0,0 1 0,0 0 0,0 0 0,0 0 0,0 0 1,0 0-1,1 0 0,-1 0 0,0 0 0,0 0 0,0 1 0,0-1 1,0 0-1,0 1 0,0-1 0,0 1 0,-1-1 0,1 1 0,0-1 1,0 1-1,0 0 0,0-1 0,-1 1 0,1 0 0,0 0 0,-1 0 1,1-1-1,0 1 0,-1 0 0,1 0 0,-1 0 0,0 0 0,1 0 1,-1 0-1,0 0 0,1 0 0,-1 0 0,0 0 0,0 0 0,0 0 1,0 2-1,8 63 568,-7-42-285,43 207 5047,-41-207-4969,-2 0 1,-2 43-1,1-67-301,0 0 0,0 1 0,0-1 0,0 0-1,1 1 1,-1-1 0,0 0 0,0 1 0,0-1 0,0 1-1,0-1 1,0 0 0,0 1 0,0-1 0,0 0 0,0 1-1,0-1 1,0 0 0,0 1 0,0-1 0,0 0 0,-1 1 0,1-1-1,0 0 1,0 1 0,0-1 0,0 0 0,-1 1 0,1-1-1,0 0 1,0 0 0,-1 1 0,1-1 0,0 0 0,-1 0-1,1 1 1,0-1 0,0 0 0,-1 0 0,1 0 0,0 0 0,-1 0-1,1 1 1,-1-1 0,1 0 0,0 0 0,-1 0 0,1 0-1,0 0 1,-1 0 0,1 0 0,0 0 0,-1 0 0,-10-20-649,3-28 141,2-1 0,2 0 1,3 0-1,5-66 1,-1 90 868,1 0 0,1 0 0,1 1 1,12-32-1,4-16-33,-34 132-1510,10-52 1208,1-1 1,0 0-1,1 1 1,0-1-1,0 0 1,0 0-1,1 1 1,2 9-1,-2-15 7,0-1-1,0 0 1,0 1 0,0-1-1,0 0 1,0 0-1,0 0 1,1 0 0,-1 0-1,0 0 1,0 0-1,1 0 1,-1 0-1,1-1 1,-1 1 0,1 0-1,-1-1 1,1 1-1,-1-1 1,1 0 0,0 1-1,-1-1 1,1 0-1,-1 0 1,1 0 0,0 0-1,-1-1 1,1 1-1,-1 0 1,1-1 0,-1 1-1,4-2 1,1 1 121,0-1 1,-1 0-1,1-1 1,0 0 0,-1 1-1,1-2 1,5-3-1,33-37 326,-35 34-403,1 0 0,0 0 0,0 1 0,1 1 1,0-1-1,16-8 0,-27 17-72,1 0-1,-1 0 1,0-1 0,1 1 0,-1 0 0,1 0-1,-1 0 1,1 0 0,-1 0 0,1 0 0,-1 0-1,1 0 1,-1 0 0,1 0 0,-1 0 0,1 0-1,-1 0 1,1 0 0,-1 0 0,1 1 0,-1-1 0,0 0-1,1 0 1,-1 1 0,1-1 0,-1 0 0,1 0-1,-1 1 1,0-1 0,1 0 0,-1 1 0,0-1-1,1 1 1,8 19-81,3 6 8,-11-26 76,-1 1 0,1-1 0,0 1-1,-1-1 1,1 1 0,0-1 0,-1 0-1,1 1 1,0-1 0,0 0 0,0 1-1,-1-1 1,1 0 0,0 0-1,0 0 1,0 0 0,-1 0 0,1 0-1,0 0 1,0 0 0,0 0 0,0 0-1,-1-1 1,1 1 0,0 0 0,0 0-1,-1-1 1,1 1 0,0-1 0,0 1-1,-1-1 1,2 0 0,5-4 146,0-1-1,0 1 1,0-2 0,-1 1 0,0-1-1,6-8 1,-5 6-185,1 0 0,-1 1-1,17-14 1,-21 20-80,0 0-1,1 0 1,-1 0 0,0 0-1,0 1 1,1-1-1,-1 1 1,1 0 0,-1 0-1,1 1 1,-1-1 0,1 1-1,0 0 1,-1 0-1,1 0 1,4 0 0,-6 1 94,-1-1 1,0 1-1,1 0 1,-1-1 0,0 1-1,0 0 1,0 0 0,0-1-1,0 1 1,0 0 0,0 0-1,0 0 1,0 0 0,0 1-1,-1-1 1,2 1 0,-2-1 26,0 0 1,0-1 0,1 1 0,-1 0-1,0-1 1,1 1 0,-1 0-1,0-1 1,1 1 0,-1-1 0,1 1-1,-1 0 1,1-1 0,-1 1 0,1-1-1,-1 0 1,1 1 0,0-1 0,-1 1-1,1-1 1,0 0 0,-1 1-1,1-1 1,0 0 0,-1 0 0,1 0-1,0 0 1,0 1 0,-1-1 0,1 0-1,0 0 1,0 0 0,-1-1-1,1 1 1,0 0 0,-1 0 0,1 0-1,0 0 1,0-1 0,-1 1 0,1 0-1,0-1 1,-1 1 0,1 0 0,-1-1-1,1 1 1,0-1 0,-1 1-1,1-1 1,-1 1 0,1-1 0,-1 1-1,0-1 1,1 0 0,-1 1 0,0-1-1,1 0 1,-1 1 0,0-2-1,13-19 0,-1-1-1,-1 0 1,-2-1-1,0 0 1,-1-1-1,9-48 1,-13 53-877,-20 71 741,11-38 313,0 1 0,1 0 0,1 0 1,0 0-1,-1 17 0,8-33-56,-1-1 0,1 0 0,-1 0 0,1 0 0,-1 0 0,0 0 0,0-1 0,0 0-1,3-3 1,9-9-29,1-2-147,0 1 1,21-15-1,-34 28 12,0 0 0,1 0 1,-1 1-1,1 0 0,0 0 1,0 0-1,0 0 0,0 1 1,0-1-1,0 1 0,1 0 1,-1 0-1,0 1 0,0-1 1,1 1-1,-1 0 0,8 1 1,7 13 252,-18-13-202,-1 0 0,1 0 0,0-1 0,-1 1 0,1 0 0,0 0 0,-1-1 0,1 1 0,0 0 0,0-1 0,-1 1 0,1-1 0,0 1 0,0-1 0,0 1 0,0-1 0,0 1 0,0-1 0,0 0 0,0 0 0,0 0 0,0 1 0,0-1 0,0 0 0,0 0 0,0 0 1,0-1-1,0 1 0,0 0 0,0 0 0,0 0 0,0-1 0,0 1 0,-1 0 0,1-1 0,0 1 0,0-1 0,0 1 0,0-1 0,0 0 0,-1 1 0,2-2 0,6-5 71,-1 0 0,-1 0-1,1-1 1,-1 0 0,9-15 0,-11 15-39,0 1 0,1 0 1,1 0-1,-1 0 0,1 0 1,0 1-1,0 0 0,1 0 0,7-4 1,-13 9-49,0 1-1,0-1 1,0 1 0,-1-1 0,1 1 0,0 0 0,0 0 0,0-1 0,0 1 0,0 0 0,0 0 0,0 0 0,0 0-1,-1 0 1,1 0 0,0 0 0,0 0 0,0 0 0,0 1 0,0-1 0,0 0 0,0 0 0,0 1 0,-1-1 0,1 1-1,0-1 1,0 1 0,-1-1 0,1 1 0,0-1 0,0 1 0,-1 0 0,1 0 0,-1-1 0,2 2 0,17 38-427,-18-36 343,0 0 0,1 0-1,0 1 1,0-1 0,0 0-1,0-1 1,1 1 0,-1 0-1,4 3 1,-5-6 64,-1-1-1,1 0 1,0 1 0,-1-1 0,1 0-1,0 1 1,-1-1 0,1 0 0,0 0 0,0 0-1,-1 0 1,1 0 0,0 0 0,-1 0-1,1 0 1,0 0 0,0 0 0,-1 0-1,1 0 1,0 0 0,-1 0 0,1-1 0,1 1-1,23-23-644,-8-6-3864,-3-6-5284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14253,'0'0'7560,"9"58"-5927,-1-29-576,1 2-352,-5 2-385,13-1-192,-2 2-32,-2-2-64,0 1-352,-3-4-801,-7 1-1185,1-9-1282,-4-5-2273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15 206 8872,'-9'4'6246,"3"-4"192,10-8-3875,16-7-1891,14-6-383,7-1-129,13 0-192,6-1-673,-2-3-1761,-6-7-3236,-5-7-9928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10954,'0'0'1282,"6"51"-706,3-19-95,3 1-321,2 0-160,1-6-1314,2-2-2369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13 354 8200,'-2'-14'3123,"-2"-10"-1991,0 1 1,2-1 0,1-30 0,1 45-897,1 1 1,0-1 0,0 1 0,1-1-1,0 1 1,0 0 0,1 0 0,0 0-1,1 0 1,0 1 0,0-1 0,0 1-1,1 0 1,10-12 0,-4 10-238,0 0-1,1 1 1,0 0-1,0 0 1,1 2 0,0 0-1,0 0 1,1 1-1,-1 1 1,1 0 0,0 1-1,0 0 1,0 1-1,1 1 1,-1 0 0,0 1-1,1 0 1,14 3-1,-22-2-29,-1 1-1,0-1 1,0 1-1,0 0 1,-1 0-1,1 0 0,0 1 1,-1 0-1,0 0 1,0 1-1,1-1 1,-2 1-1,1 0 0,4 5 1,-2-1 10,-1 0 0,0 0 0,-1 1 1,0 0-1,0 0 0,-1 0 0,7 19 0,-4 2 214,0 1 1,-2 0-1,-1 0 0,-1 48 0,-3-58 338,-1 0 0,0-1 0,-2 1 0,-9 36 0,9-48-327,1 0 0,-2 0 0,1-1 0,-2 1 0,1-1 0,-1 1 0,0-1 0,0-1 0,-1 1 0,0-1-1,-1 0 1,-12 11 0,17-16-220,0-1-1,1 1 0,-1-1 1,0 1-1,0-1 1,0 1-1,0-1 0,0 0 1,-1 0-1,1 0 0,0 0 1,0-1-1,-1 1 1,1 0-1,-1-1 0,1 0 1,0 0-1,-1 1 0,1-1 1,-1-1-1,1 1 1,0 0-1,-1-1 0,1 1 1,-1-1-1,1 1 0,0-1 1,0 0-1,-1 0 1,1 0-1,0-1 0,0 1 1,0 0-1,0-1 0,0 1 1,1-1-1,-1 0 1,0 1-1,1-1 0,-1 0 1,1 0-1,-2-3 0,0-1-566,-1 0-1,1-1 1,0 1 0,1-1-1,-3-12 1,-2-34-6322,7 14-34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12556,'0'0'7367,"0"76"-7271,3-42-32,7-5-32,-5 0 0,7-7-96,-3-6-641,-7-8-928,1-8-1442,-3-6-352,0-19-3780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15375,'0'0'7206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1679 7623,'0'0'2013,"-9"6"-54,-27 17 1087,29-20 572,33-20-2088,629-360 1841,27 47-3523,649-380 2571,-825 439-1933,-499 267-775,-9 3-1726,-13 1-3491,11 0 3968,-13 0-6635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10154,'0'0'9246,"1"9"-8793,4 26-177,2-1 0,1 0 0,1 0 0,2-1 0,2 0 0,1-1 0,1 0 0,2-1 0,40 56 0,-21-53-224,-34-32-306,0-1-1,1 0 0,-1 1 1,0-1-1,0 0 0,0 0 1,1-1-1,-1 1 0,0 0 1,1-1-1,-1 0 0,1 1 0,-1-1 1,0 0-1,1 0 0,-1 0 1,4-1-1,5-7-4742,-6-11-2930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1 487 12812,'0'0'6000,"8"3"-5284,-5-1-647,1-1 0,-1 0 0,1 0-1,-1-1 1,1 1 0,-1-1 0,1 1 0,-1-1 0,1 0 0,-1 0 0,1-1 0,-1 1 0,6-2 0,-2 0 9,-1-1 1,1 0 0,-1 0 0,1 0 0,-1-1 0,0 0 0,7-7 0,-2 2 18,0 0 1,-1-1-1,0-1 1,-1 1-1,0-2 1,9-14-1,-14 20-58,-1 0 0,0 0 0,0 0 0,-1-1 0,1 1-1,-2-1 1,1 0 0,-1 0 0,0 1 0,0-1 0,0 0 0,-1 0-1,0 0 1,-2-13 0,1 19-32,1 0-1,0 0 0,0 0 1,-1 0-1,1-1 0,-1 1 1,1 0-1,-1 0 0,1 0 1,-1 0-1,0 0 0,1 0 1,-1 0-1,0 0 0,0 1 1,0-1-1,1 0 0,-1 0 1,0 1-1,0-1 0,0 0 1,0 1-1,-1-1 1,-1 0-1,1 1-7,-1-1-1,0 1 1,1 0 0,-1 0 0,0 0 0,1 0-1,-1 1 1,1-1 0,-1 1 0,-4 1 0,0 0-16,0 1 1,1 0 0,0 0 0,0 0 0,0 1 0,0 0-1,-10 9 1,6-1 1,1 1 0,0 0 0,0 0 0,2 1 0,0 0-1,0 1 1,1-1 0,1 1 0,0 1 0,2-1 0,-1 0 0,2 1 0,0 0-1,1 0 1,0-1 0,2 1 0,2 20 0,-3-32 14,1 0 0,0 1 1,0-1-1,0 0 0,1 1 0,-1-1 1,1 0-1,0 0 0,1 0 0,-1 0 0,1-1 1,-1 1-1,1-1 0,0 1 0,0-1 1,1 0-1,-1 0 0,1 0 0,-1-1 1,1 1-1,0-1 0,0 0 0,0 0 0,0 0 1,0-1-1,1 1 0,-1-1 0,0 0 1,1 0-1,6 0 0,-3-1 6,0 0 0,0 0 1,0-1-1,0 0 0,0 0 0,0-1 0,0 0 0,0-1 1,-1 1-1,1-2 0,-1 1 0,0-1 0,0 0 0,0 0 1,-1-1-1,9-7 0,-1-2-105,-1 0 0,-1-1 1,0 0-1,-1-1 0,-1 0 0,0-1 0,-1 0 1,-1 0-1,9-30 0,-8 17 39,-2-1-1,-1 1 1,-1-1-1,-2 0 1,0-37-1,-18 110-39,11-20 278,0 0 0,2 1 1,1-1-1,1 33 0,0-54-160,0 1-1,1-1 0,-1 0 1,0 0-1,0 1 1,0-1-1,1 0 1,-1 1-1,1-1 1,-1 0-1,1 0 0,-1 0 1,1 0-1,0 1 1,0-1-1,0 0 1,-1 0-1,1 0 1,0-1-1,0 1 0,0 0 1,0 0-1,0 0 1,1-1-1,0 2 1,0-2 1,0 0 1,0 1 0,0-1 0,0 0 0,1 0 0,-1 0 0,0 0-1,0-1 1,0 1 0,0 0 0,0-1 0,0 0 0,0 1-1,2-2 1,4-2 48,1 0-1,-1-1 0,-1 0 1,1-1-1,-1 1 0,8-8 1,8-15 25,0 0 0,-2-2 0,32-57 0,13-20 4,-66 107-99,0 0 0,0 1 1,0-1-1,0 0 0,-1 0 0,1 0 0,0 0 0,0 1 1,0-1-1,0 0 0,0 0 0,0 0 0,0 0 0,0 1 1,0-1-1,0 0 0,0 0 0,0 0 0,0 0 1,0 1-1,1-1 0,-1 0 0,0 0 0,0 0 0,0 0 1,0 0-1,0 1 0,0-1 0,0 0 0,0 0 1,0 0-1,1 0 0,-1 0 0,0 0 0,0 1 0,0-1 1,0 0-1,0 0 0,1 0 0,-1 0 0,0 0 0,0 0 1,0 0-1,0 0 0,1 0 0,-1 0 0,0 0 1,0 0-1,0 0 0,0 0 0,1 0 0,-1 0 0,0 0 1,0 0-1,0 0 0,0 0 0,1 0 0,-1 0 0,0 0 1,0 0-1,0 0 0,0 0 0,0-1 0,1 1 1,-1 0-1,0 0 0,0 0 0,0 0 0,0 0 0,3 27-38,-6 33 125,-5-20-13,-4 30 173,12-70-234,1 0 0,-1 1-1,0-1 1,0 0 0,0 0-1,1 0 1,-1 1 0,0-1-1,0 0 1,1 0 0,-1 0-1,0 0 1,0 0 0,1 0-1,-1 0 1,0 0 0,0 0-1,1 1 1,-1-1 0,0 0-1,0 0 1,1 0 0,-1 0-1,0-1 1,1 1 0,-1 0-1,0 0 1,0 0 0,1 0-1,-1 0 1,0 0 0,0 0-1,1 0 1,-1-1 0,0 1-1,0 0 1,0 0 0,1 0 0,-1 0-1,0-1 1,0 1 0,0 0-1,1 0 1,-1-1 0,0 1-1,0 0 1,0-1 0,18-17 116,0-2 0,-2 0 1,-1-1-1,0-1 1,16-33-1,31-44 125,-60 96-270,0 0 0,0 1 1,0-1-1,1 1 1,-1-1-1,1 1 1,0 0-1,-1 0 0,1 0 1,4-2-1,-6 4 14,-1-1-1,0 1 1,1 0-1,-1 0 0,1 0 1,-1 0-1,1 0 1,-1 0-1,1 0 1,-1 0-1,1 0 0,-1 0 1,1 0-1,-1 0 1,0 0-1,1 1 1,-1-1-1,1 0 0,-1 0 1,0 0-1,1 1 1,-1-1-1,1 0 1,-1 0-1,0 1 0,1-1 1,-1 1-1,7 21-98,-3 176 163,-4-196-60,0 0-1,0-1 1,0 1 0,0 0 0,0-1-1,1 1 1,-1 0 0,1-1 0,-1 1-1,1 0 1,-1-1 0,1 1 0,0-1-1,0 0 1,0 1 0,0-1 0,0 1-1,0-1 1,0 0 0,3 2 0,-3-2 13,0-1 1,1 1 0,-1-1 0,1 0 0,-1 0-1,0 1 1,1-1 0,-1 0 0,1 0-1,-1 0 1,1-1 0,-1 1 0,0 0-1,1 0 1,-1-1 0,1 1 0,-1-1 0,0 1-1,2-2 1,3-1-340,-1 0 1,1-1-1,-1 0 0,0 0 1,0 0-1,0-1 0,-1 0 1,1 0-1,4-7 0,5-18-4680,-1-7-2590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33 440 12812,'0'0'5568,"-6"10"-3662,2 0-1539,0 0 0,0 0 0,0 0 1,2 0-1,-1 0 0,1 1 0,-1 19 0,3-27-338,-1 0 0,1 0 0,0 0-1,0 0 1,1 0 0,-1 0-1,0 0 1,1 0 0,0 0 0,0-1-1,0 1 1,0 0 0,0 0-1,0-1 1,1 1 0,-1-1 0,1 1-1,0-1 1,0 1 0,0-1-1,0 0 1,0 0 0,0 0-1,1 0 1,-1-1 0,1 1 0,-1-1-1,1 1 1,-1-1 0,1 0-1,0 0 1,0 0 0,0 0 0,0 0-1,-1-1 1,1 1 0,0-1-1,4 0 1,-3 0-21,-1-1 0,1 1 0,0-1 0,-1 0 0,1 0 0,-1 0 0,1-1 0,-1 1 0,1-1 0,-1 0 0,0 0 0,0 0 0,0 0 0,0 0 0,0-1 0,-1 1 0,1-1 0,-1 0 0,1 0 0,-1 0 0,0 0 0,0 0 0,1-4 0,7-12 31,-1 0 1,13-38-1,-16 38-29,1-2 2,-5 15-10,-1 0 0,1 0-1,0 0 1,1 0 0,-1 0-1,1 1 1,0-1 0,0 1-1,1 0 1,0 0 0,7-7-1,-11 11-2,0 1 0,1 0 0,-1 0-1,0 0 1,0-1 0,1 1-1,-1 0 1,0 0 0,1 0 0,-1 0-1,0 0 1,1 0 0,-1 0 0,0 0-1,1 0 1,-1 0 0,0 0-1,1 0 1,-1 0 0,0 0 0,1 0-1,-1 0 1,0 0 0,1 0 0,-1 0-1,0 0 1,1 0 0,-1 1-1,0-1 1,0 0 0,1 0 0,-1 0-1,0 1 1,0-1 0,1 0 0,-1 0-1,0 1 1,0-1 0,1 0-1,-1 0 1,0 1 0,0-1 0,0 0-1,0 1 1,0-1 0,0 0-1,1 1 1,-1-1 0,0 0 0,0 1-1,0-1 1,0 1 0,1 20-84,-1-19 83,0 32 6,1 47 226,-1-80-224,0 0-1,0 0 0,0 0 0,1 0 0,-1 0 0,0 0 1,0 0-1,1-1 0,-1 1 0,0 0 0,1 0 0,-1 0 0,1 0 1,-1 0-1,1 0 0,-1-1 0,1 1 0,0 0 0,-1-1 1,1 1-1,0 0 0,0-1 0,0 1 0,-1-1 0,1 1 1,0-1-1,0 1 0,2 0 0,-1-1 0,0 0 0,0-1 0,0 1 0,0 0 0,0 0 0,0-1 0,0 1 0,-1-1 1,1 0-1,0 1 0,0-1 0,0 0 0,1-2 0,8-3 16,-1-1 0,-1-1 0,13-12 0,174-200-592,-196 219 566,0 1 0,1-1 0,-1 1 0,0-1 1,1 1-1,-1-1 0,1 1 0,-1-1 0,1 1 1,-1 0-1,1-1 0,-1 1 0,1 0 1,-1-1-1,1 1 0,-1 0 0,1-1 0,-1 1 1,1 0-1,0 0 0,-1 0 0,1 0 1,0 0-1,-1 0 0,1 0 0,-1 0 0,1 0 1,0 0-1,-1 0 0,1 0 0,0 0 1,0 0-1,3 20-149,-11 35 81,0-23 86,1-9 137,2 0 1,-4 46 0,8-68-146,0-1 0,0 1 1,0 0-1,0 0 0,0 0 1,0 0-1,0-1 0,0 1 1,0 0-1,0 0 0,0 0 1,1-1-1,-1 1 0,0 0 1,1 0-1,-1-1 0,1 1 1,-1 0-1,0 0 0,1-1 1,-1 1-1,1-1 0,0 1 1,-1 0-1,1-1 0,0 1 1,-1-1-1,1 0 0,1 2 1,0-2 0,-1 0 1,1 0 0,-1 0-1,1 0 1,0-1 0,-1 1-1,1 0 1,-1-1-1,1 1 1,0-1 0,-1 1-1,0-1 1,1 0 0,1-1-1,44-34 55,-19 5-1804,-1 0 1,-1-2-1,-2-1 0,-1-1 1,-2-1-1,-1-1 0,20-52 1,-14-1 709,-25 63 4137,-1 27-2995,-1 0 0,1-1 0,-1 1-1,1 0 1,0 0 0,-1 0-1,1 0 1,-1 0 0,1 0-1,-1 0 1,1 0 0,0 0 0,-1 0-1,1 1 1,-1-1 0,1 0-1,0 0 1,-1 0 0,1 0 0,0 1-1,-1-1 1,1 0 0,-1 0-1,1 1 1,0-1 0,0 0 0,-1 0-1,1 1 1,0-1 0,0 0-1,-1 1 1,1 0 0,-34 44 3478,32-42-3814,-11 15 712,2-1-1,0 2 1,2-1 0,0 1 0,0 1-1,2-1 1,1 2 0,0-1-1,-4 29 1,10-48-476,0 1 0,-1-1-1,1 1 1,0 0 0,0-1 0,0 1-1,0-1 1,0 1 0,1-1 0,-1 1-1,0-1 1,1 1 0,-1-1 0,1 1-1,-1-1 1,1 1 0,0-1 0,0 0-1,-1 0 1,1 1 0,0-1-1,0 0 1,0 0 0,0 0 0,1 0-1,-1 0 1,0 0 0,0 0 0,1 0-1,-1 0 1,0-1 0,1 1 0,-1 0-1,1-1 1,-1 1 0,1-1 0,-1 0-1,1 1 1,-1-1 0,1 0 0,-1 0-1,1 0 1,-1 0 0,1 0 0,-1-1-1,3 0 1,3 0 26,0 0-1,0-1 1,0 0 0,-1 0 0,1-1-1,-1 1 1,1-2 0,-1 1-1,7-6 1,7-7 3,0-2-1,-1-1 0,-1 0 1,-1-1-1,-1-1 0,-1-1 1,-1 0-1,0-1 1,-2 0-1,-1-1 0,10-27 1,-20 29-85,-1 22 43,0 0 1,-1-1-1,1 1 0,0 0 0,0-1 1,-1 1-1,1 0 0,0-1 1,0 1-1,-1 0 0,1 0 1,0-1-1,-1 1 0,1 0 0,0 0 1,-1 0-1,1 0 0,0-1 1,-1 1-1,1 0 0,0 0 1,-1 0-1,1 0 0,-1 0 0,1 0 1,0 0-1,-1 0 0,1 0 1,0 0-1,-1 0 0,-2 1-17,1 0-1,0 0 0,-1 0 1,1 0-1,0 0 0,0 1 1,0-1-1,0 1 0,0-1 1,0 1-1,0 0 0,-3 3 1,-2 5-2,0 1 0,1 0 0,0-1 0,0 2 0,2-1-1,-1 1 1,1 0 0,1 0 0,0 0 0,-1 16 0,3-22 27,1-1 0,0 1-1,0-1 1,0 1 0,1-1-1,0 1 1,0-1 0,0 0-1,1 1 1,0-1-1,3 7 1,-3-9 0,0 0 1,0 0-1,0 0 0,1 0 1,-1-1-1,1 1 0,0-1 0,-1 1 1,1-1-1,0 0 0,1 0 0,-1 0 1,0-1-1,1 1 0,-1-1 1,1 0-1,-1 0 0,5 1 0,11 1 36,1 0 0,-1-1-1,0-2 1,0 0 0,29-3-1,-33 0-689,0 1 0,28-11 0,-35 11-320,0-2-1,-1 1 1,1-1 0,-1 0 0,0-1 0,7-5-1,4-12-5872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0:3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1877 8360,'-6'20'2848,"13"-12"-746,-3-7-1881,1-1-1,-1-1 1,1 1-1,-1-1 1,0 1-1,0-1 1,1 0-1,4-3 0,64-22 2166,131-70-1,-106 47-1913,937-504-414,-513 208-325,36-22 2934,-395 270-1625,262-113 1,-266 153-1444,-54 21-1801,-7-6-5632,-67 22-2517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96,'8'-9'8349,"6"-5"-7255,1 0 0,0 0 0,1 2-1,1 0 1,0 0 0,0 2 0,1 0 0,38-14-1,-38 18-753,1 1-1,0 0 0,0 1 0,1 2 1,-1 0-1,1 1 0,-1 0 1,34 5-1,-51-4-341,0 0 0,0 0-1,-1 0 1,1 0 0,0 1 0,0-1 0,-1 1 0,1-1 0,0 1-1,0 0 1,-1 0 0,1 0 0,-1-1 0,1 2 0,-1-1-1,1 0 1,-1 0 0,0 0 0,0 1 0,1-1 0,-1 0 0,0 1-1,0-1 1,0 1 0,0 0 0,-1-1 0,1 1 0,0 0 0,-1-1-1,1 1 1,-1 0 0,1 0 0,-1-1 0,0 1 0,0 0 0,0 0-1,0 0 1,0-1 0,0 1 0,-1 0 0,1 0 0,-1 2-1,-1 2 5,-1 0-1,1-1 1,-1 1-1,0 0 1,0-1-1,-1 0 1,0 0-1,0 0 1,0 0-1,0-1 1,-6 5-1,-37 25 441,-78 43 0,49-32 57,73-44-500,1 0 1,0 0-1,0 0 0,0 1 1,0-1-1,1 1 1,-1-1-1,0 1 1,1 0-1,-1 0 1,-1 2-1,3-3-4,0-1 0,0 0-1,0 1 1,0-1 0,0 0 0,0 1 0,0-1-1,0 0 1,1 1 0,-1-1 0,0 0-1,0 1 1,0-1 0,0 0 0,0 1 0,1-1-1,-1 0 1,0 1 0,0-1 0,1 0 0,-1 0-1,0 1 1,1-1 0,-1 0 0,0 0 0,0 0-1,1 1 1,-1-1 0,0 0 0,1 0 0,-1 0-1,1 0 1,-1 0 0,0 0 0,1 0 0,-1 0-1,0 0 1,1 0 0,0 0 0,60 1-387,-40-3 481,-18 2-95,35 0-143,73 9 0,-102-7-16,0-1 1,0 1 0,0 1-1,0-1 1,0 1 0,-1 1-1,0 0 1,1 0 0,-1 1-1,-1 0 1,1 0 0,-1 0-1,13 13 1,-19-16 149,1-1 1,-1 1-1,0-1 1,0 1-1,1 0 1,-1 0-1,-1-1 0,1 1 1,0 0-1,0 0 1,-1 0-1,1 0 1,-1 0-1,1 0 1,-1 0-1,0 0 0,0 0 1,0 0-1,0 0 1,0 0-1,0 0 1,-1 0-1,1 0 1,-1 0-1,1 0 1,-1 0-1,0-1 0,0 1 1,0 0-1,0 0 1,0-1-1,0 1 1,0 0-1,-1-1 1,1 1-1,0-1 0,-1 0 1,1 1-1,-1-1 1,-2 2-1,-7 4 477,0 0 0,-1 0 0,0-2 0,-21 9 0,30-13-376,-43 17 1823,-97 21 0,118-34-1686,0-2 0,0 0 0,0-1 0,-1-2 1,-44-4-1,55 0-1076,19 0-2785,25 0-5078,-2 4-397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9545,'0'0'8520,"59"21"-7111,-23-11-95,-1-1-385,7 1-545,1 2-288,4-3-64,1-1-737,-7-6-1537,2-2-2434,-5 0-4165</inkml:trace>
  <inkml:trace contextRef="#ctx0" brushRef="#br0" timeOffset="1">669 1 12011,'0'0'10346,"-52"63"-8264,50-46-769,2-4-544,7-4-449,10-3-191,2-4-1,8-2-96,3 0-1121,-6-6-1410,3-8-2177,5-5-1378,-2-3-2370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2:0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314 295 7976,'0'0'3240,"-6"10"-3187,1-1-76,1 1-1,0 0 1,1 0-1,0 0 1,0 0-1,1 1 1,0-1-1,1 1 1,0 19-1,-33 508-542,12-289 919,17-190-349,-61 1256 1401,65-1221-1389,4 134 15,0-192-29,1 1 1,2-1-1,2 0 1,13 39-1,-16-63-7,0-1 1,1 1 0,0-1-1,1 0 1,1-1-1,-1 0 1,2 0-1,-1-1 1,1 0-1,1 0 1,-1-1-1,2 0 1,18 11-1,12 4-57,1-2-1,62 21 1,-56-24-8,-2-1-244,2-2 0,0-2 0,61 9 0,148 3 527,-140-15 173,198 22 412,403 22-635,-606-58-134,150-23 0,107-39 80,193-23-4,-540 88-105,6-3 1,-1 2 0,1 1-1,-1 1 1,1 1 0,-1 2 0,29 6 0,-55-9 21,0-1 0,-1 1 1,1 0-1,-1-1 1,1 1-1,0-1 1,-1 1-1,1-1 0,-1 1 1,1-1-1,-1 0 1,0 1-1,1-1 1,-1 1-1,0-1 1,1 0-1,-1 1 0,0-1 1,0 0-1,1 0 1,-1 1-1,0-1 1,0 0-1,0 1 0,0-1 1,0 0-1,0 0 1,0 1-1,0-1 1,0 0-1,-1 0 0,1-36 365,-1 31-322,11-460 666,28 56-491,14-376-74,-54 657-145,-6 0 0,-30-156 1,-45-333 15,80 560-37,3 29 0,-1 1 0,-2-1 0,-1 1 0,-13-47 0,15 71 0,0 0 1,0-1-1,-1 1 0,0 0 0,1 0 0,-1 0 0,0 0 1,-1 1-1,1-1 0,-1 1 0,1 0 0,-1 0 1,0 0-1,0 1 0,-1-1 0,1 1 0,0 0 1,-1 0-1,1 0 0,-7-1 0,-10-2 18,0 1 0,0 1 0,-31 0 0,7 0 56,-75-16 941,-132-37 0,-113-19-723,222 62-354,0 7 0,0 6 0,0 6 0,-261 45 0,187-10-398,-513 82 446,558-103-430,0-8 1,-221-12 0,350-2-1463,6 1-1382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8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159 154 5573,'0'0'3171,"-5"-9"-2204,4 9-956,-7-14 283,0-1 0,-12-27 0,18 34 353,0 0 1,0 1-1,0-1 1,1 0-1,-1-14 0,2 21-521,1 1-1,-1 0 0,0-1 1,0 1-1,0-1 0,0 1 1,0 0-1,0-1 0,0 1 1,0-1-1,0 1 0,0 0 1,0-1-1,0 1 0,0-1 1,0 1-1,-1 0 0,1-1 1,0 1-1,0 0 0,0-1 1,0 1-1,-1 0 0,1-1 0,0 1 1,0 0-1,-1-1 0,1 1 1,0 0-1,-1 0 0,1-1 1,0 1-1,-1 0 0,1 0 1,0 0-1,-1-1 0,-12 11 1073,-10 23-1235,13-16 134,1 1 1,1 0-1,0 1 1,2 0-1,0 0 0,1 0 1,0 1-1,2-1 1,1 1-1,0 0 1,2 30-1,0-48-85,0 0 0,0 0 0,1 0 1,-1-1-1,1 1 0,-1 0 0,1 0 0,-1 0 0,1-1 0,0 1 1,0 0-1,0-1 0,0 1 0,0-1 0,1 1 0,-1-1 0,0 1 1,1-1-1,-1 0 0,1 0 0,-1 1 0,1-1 0,-1 0 1,1-1-1,0 1 0,-1 0 0,1 0 0,0-1 0,0 1 0,0-1 1,0 0-1,0 1 0,-1-1 0,1 0 0,0 0 0,0 0 0,0 0 1,0 0-1,0-1 0,2 0 0,4-1 149,0 1-1,0-2 1,0 1-1,-1-1 1,1-1-1,-1 1 1,0-1 0,7-5-1,17-17 335,-1-1-1,-2-1 1,-1-1 0,-1-2-1,23-36 1,-22 31 402,-32 66-1009,-3-6 51,1-1 0,2 1 0,0 1 0,1-1 0,2 1 0,0 30 0,2-53 8,0-1-1,0 1 1,1-1 0,-1 1 0,0-1-1,1 1 1,-1-1 0,1 1 0,-1-1-1,1 1 1,-1-1 0,1 0 0,0 1-1,0-1 1,0 0 0,0 0 0,0 0-1,0 0 1,0 0 0,0 0 0,0 0-1,0 0 1,1 0 0,1 1 0,-1-1-95,1-1 1,0 1 0,-1-1-1,1 1 1,0-1 0,-1 0-1,1 0 1,0 0 0,-1 0-1,1-1 1,0 1 0,4-2-1,1-1-1009,1 0-1,-1 0 0,0-1 1,0 0-1,0 0 0,-1-1 1,12-9-1,11-16-7549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12780,'0'0'5563,"-10"4"-3770,-3 1-1340,1 1-1,-1 0 0,-19 13 1,29-17-441,0 1 1,-1 0 0,1-1 0,0 1 0,0 0 0,0 0-1,0 0 1,1 1 0,0-1 0,-1 1 0,1 0 0,0-1-1,1 1 1,-1 0 0,1 0 0,-1 0 0,1 0 0,0 0-1,0 8 1,1-10-36,1-1-1,0 1 1,0-1-1,-1 1 0,1-1 1,0 0-1,0 1 1,0-1-1,0 0 0,0 0 1,1 0-1,-1 0 1,0 0-1,0 0 0,1 0 1,-1 0-1,1 0 1,-1 0-1,1-1 0,-1 1 1,1-1-1,-1 1 1,1-1-1,1 1 0,47 10-600,-45-10 536,3 0 23,-1 0 1,1 1-1,-1 0 0,1 1 1,-1-1-1,8 5 1,-14-6 82,-1-1 0,1 1 1,0-1-1,-1 1 0,1-1 1,0 1-1,-1-1 0,1 1 0,0 0 1,-1-1-1,1 1 0,-1 0 1,0 0-1,1-1 0,-1 1 1,1 0-1,-1 0 0,0 0 1,0-1-1,1 1 0,-1 0 0,0 0 1,0 0-1,0 1 0,-1 0 86,1-1-1,-1 1 0,0 0 1,0 0-1,0-1 0,0 1 0,0 0 1,0-1-1,0 1 0,-1-1 1,1 0-1,0 1 0,-1-1 1,0 0-1,1 0 0,-3 1 0,-8 8 361,-1-1 0,-1-1 0,0 0 0,0-1 0,0 0 0,-1-1 0,0-1 0,0 0 0,0-1 0,-1-1 0,-25 3 0,41-6-525,0 0-1,-1 0 0,1 0 0,0 0 0,0 0 1,0 0-1,-1 0 0,1 0 0,0 0 0,0 0 1,0 0-1,-1 0 0,1 0 0,0 0 0,0 0 1,0 0-1,-1 0 0,1 0 0,0 0 0,0 0 1,0 0-1,-1 0 0,1-1 0,0 1 0,0 0 1,0 0-1,-1 0 0,1 0 0,0 0 0,0-1 1,0 1-1,0 0 0,0 0 0,0 0 0,-1 0 1,1-1-1,0 1 0,0 0 0,0 0 0,0 0 1,0-1-1,0 1 0,0 0 0,0-1 0,7-8-2781,19-10-3080,2 3-34,5-5-4352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4773,'0'0'14440,"-4"8"-13164,-10 16-559,-1-1 0,-1 0 1,-2-2-1,-35 35 0,32-35-484,1 1-1,1 1 0,0 0 1,2 2-1,-16 29 0,31-46-1558,6-8 136,18-17-961,25-30-2476,-12 6-97,2-1-897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2691,'0'0'2695,"9"-9"284,28-26-486,-37 35-2412,0 0 0,0 1 0,-1-1 0,1 0 0,0 1 0,0-1 0,0 0 0,0 0 0,0 1 0,0-1 0,1 0 0,-1 1 0,0-1 0,0 0 0,0 1-1,0-1 1,0 0 0,0 0 0,0 1 0,1-1 0,-1 0 0,0 1 0,0-1 0,0 0 0,1 0 0,-1 0 0,0 1 0,0-1 0,1 0 0,-1 0 0,0 0 0,0 1 0,1-1 0,-1 0 0,0 0 0,1 0-1,-1 0 1,0 0 0,0 0 0,1 0 0,-1 0 0,0 0 0,1 0 0,-1 0 0,0 0 0,1 0 0,-1 0 0,0 0 0,1 0 0,-1 0 0,0 0 0,1 0 0,-1 0 0,0-1 0,0 1 0,1 0 0,-1 0-1,0 0 1,0 0 0,1-1 0,-1 1 0,0 0 0,0 0 0,1-1 0,-5 28 712,3-25-463,-7 41 134,1 0 1,2 1-1,2 0 1,4 72-1,-1-113-553,0-1 1,1 1-1,-1-1 0,0 1 0,1-1 0,0 1 1,-1-1-1,1 0 0,0 1 0,0-1 1,1 0-1,-1 0 0,0 1 0,1-1 0,-1 0 1,1-1-1,0 1 0,2 2 0,-4-5-262,0-1-1,-1 0 1,1 1-1,-1-1 0,1 0 1,-1 1-1,0-1 1,0 1-1,0-1 1,0 1-1,0-1 0,0 1 1,-1-2-1,-6-5-1202,0 1 0,-1-1 1,1 2-1,-12-8 0,-40-19 1819,37 22 4750,-36-26-1,61 33-3396,12 2 571,23 1 780,-36 1-2954,52 1-549,-12 0-2122,49-4 0,-45-7-3905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17905,'0'0'6310,"4"55"-18482</inkml:trace>
  <inkml:trace contextRef="#ctx0" brushRef="#br0" timeOffset="1">1 231 14382,'0'0'10794,"13"-1"-18001,-2-12-2146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52 10570,'0'-2'459,"1"1"1,-1-1-1,1 0 0,-1 1 1,1-1-1,-1 0 1,0 0-1,0 1 0,0-1 1,0 0-1,0 0 0,0 1 1,-1-1-1,1 0 0,0 0 1,-1 1-1,0-1 0,1 1 1,-1-1-1,0 0 1,0 1-1,0-1 0,0 1 1,0-1-1,0 1 0,0 0 1,-2-2-1,0 2-357,1 0-1,-1 0 1,0 1 0,0-1-1,0 1 1,0-1-1,0 1 1,0 0 0,-1 0-1,1 1 1,0-1 0,0 1-1,0-1 1,1 1 0,-1 0-1,-6 2 1,2 0-115,1 1 0,-1-1 0,0 1 0,1 0 0,0 0 0,0 1 1,0 0-1,-7 8 0,10-10-5,0 1 0,0-1 0,0 1 0,0 0 0,0 0 0,1 0 1,-1 1-1,1-1 0,1 0 0,-1 1 0,0-1 0,1 1 0,0 0 0,-1 6 0,3-10 16,-1 0-1,1 0 1,0 0-1,0 0 1,-1 0-1,1 0 1,0 0-1,0 0 1,0-1-1,0 1 1,0 0 0,0-1-1,0 1 1,0 0-1,0-1 1,0 0-1,1 1 1,-1-1-1,0 0 1,0 1-1,0-1 1,1 0-1,-1 0 1,0 0-1,0 0 1,1 0-1,-1 0 1,2-1-1,43-2 11,-5-9-232,-35 9 92,0 1 0,1 0 0,-1 0 0,1 0-1,-1 1 1,1 0 0,-1 0 0,1 1 0,0-1 0,0 1 0,9 2 0,-15-1 98,0-1 1,1 1-1,-1 0 1,0 0-1,0 0 1,0 0-1,0 0 0,0 0 1,0 0-1,0 0 1,-1 1-1,1-1 1,0 0-1,0 0 1,-1 1-1,1-1 1,-1 0-1,0 1 1,1-1-1,-1 1 1,0-1-1,0 0 1,1 1-1,-1 1 1,0 43-78,-1-32 83,1 22 133,-7 62 1,5-88 176,0 0 1,0 0 0,-1 0-1,0 0 1,-1 0 0,0-1-1,-1 0 1,1 0 0,-2 0 0,-11 16-1,15-23-212,1-1 0,-1 1-1,0 0 1,1-1 0,-1 1-1,0-1 1,0 0 0,0 1-1,0-1 1,0 0 0,0 0-1,0 0 1,0-1 0,0 1-1,0 0 1,-1-1 0,1 1-1,0-1 1,-1 0 0,1 0-1,0 0 1,0 0 0,-1 0-1,1-1 1,0 1 0,0-1-1,-1 1 1,1-1 0,0 0-1,0 0 1,0 0 0,0 0 0,0 0-1,0 0 1,0 0 0,0-1-1,1 1 1,-1-1 0,0 1-1,1-1 1,-1 0 0,-1-3-1,-7-7-26,1 0-1,1 0 1,0-1-1,-12-27 1,2-11-209,18 49 84,-1 1 0,1 0 0,0-1 0,0 1 0,0-1 0,0 1 0,0-1 0,0 1 0,0-1 0,0 1 0,0-1 0,1 1 0,-1 0 0,1-1 0,-1 1 0,1-1 0,0 1 0,-1 0 0,1 0 0,0-1 0,0 1 0,0 0 0,0 0 0,0 0 0,0 0 0,0 0 0,0 0 0,0 0 0,0 0 0,1 0 0,-1 1 0,2-2 0,46-15-6538,-18 6 887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54 104 12844,'0'0'6059,"11"-5"-4730,0 1-920,52-25-13,-59 27-160,0 0 0,-1 0 0,1 0 0,-1-1 0,1 1 0,-1-1 0,0 0 0,0 0 0,0 0 0,0 0 1,-1 0-1,1-1 0,-1 1 0,3-7 0,-5 10-132,0-1 0,1 1 0,-1-1 0,0 1 0,0-1 0,0 1 0,0-1 0,0 1 0,0-1 0,0 1 0,0-1 0,0 0 0,0 1 0,0-1 0,-1 1 0,1-1 0,0 1 0,0-1 0,0 1 1,-1 0-1,1-1 0,0 1 0,-1-1 0,1 1 0,0-1 0,-1 1 0,1 0 0,0-1 0,-1 1 0,1 0 0,-1-1 0,1 1 0,-1 0 0,1 0 0,-1-1 0,0 1 0,-27-2 489,-27 17-1037,-6 24 428,58-37 2,0 1-1,0-1 0,1 1 0,-1 0 1,1 0-1,-1 0 0,1 0 0,0 0 1,0 1-1,0-1 0,0 1 0,1-1 1,-1 1-1,1-1 0,0 1 0,-1 5 0,2-8-59,1 1 0,-1-1 0,0 1 0,1-1 0,-1 0 0,1 1 0,-1-1 0,1 1 0,-1-1 0,1 0 0,0 0-1,0 0 1,0 1 0,0-1 0,0 0 0,0 0 0,0 0 0,0 0 0,0 0 0,0-1 0,0 1 0,1 0-1,-1 0 1,0-1 0,1 1 0,-1-1 0,0 1 0,1-1 0,-1 0 0,1 1 0,-1-1 0,3 0 0,56 4-3220,-51-5 2322,2 2-1207,0-2 0,1 0 0,-1 0 0,20-5-1,5-8-8171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34 10698,'0'0'8670,"-9"1"-7443,4-1-1031,-1 1 0,1 0-1,-1 1 1,1-1 0,0 1-1,-1 0 1,-4 3-1,9-4-165,-1 0 1,1 0-1,-1 0 0,1 0 0,-1 0 0,1 0 0,0 0 0,0 0 0,0 1 1,0-1-1,0 1 0,0-1 0,0 1 0,0-1 0,0 1 0,0-1 0,1 1 1,-1 0-1,1-1 0,-1 1 0,1 0 0,0-1 0,0 1 0,0 0 0,0 0 1,0-1-1,0 1 0,0 0 0,0-1 0,1 1 0,-1 0 0,1 0 0,1 2 1,1 0-27,0-1 1,0 0 0,0 0 0,1 0-1,-1 0 1,1 0 0,0-1 0,0 1-1,0-1 1,0 0 0,0-1-1,1 1 1,-1-1 0,5 2 0,21 9-44,-26-9 20,1 0 0,-1 0 0,0 1 0,0-1 0,0 1 0,-1 0 0,1 0 0,-1 0 1,0 0-1,0 1 0,0 0 0,-1-1 0,1 1 0,-1 0 0,0 0 0,-1 0 0,1 0 1,-1 0-1,0 1 0,-1-1 0,1 0 0,-1 1 0,0-1 0,0 0 0,0 1 0,-1-1 1,0 0-1,-2 8 0,0-4 213,1 0 1,-2 0-1,1 0 0,-1 0 1,-1 0-1,1-1 1,-2 0-1,1 0 0,-1 0 1,0-1-1,0 1 0,-1-2 1,0 1-1,-1-1 1,-8 6-1,16-11-174,-1 0-1,0-1 1,0 1-1,0-1 1,0 1-1,0-1 0,0 1 1,0-1-1,0 1 1,0-1-1,0 0 1,0 0-1,0 1 1,0-1-1,0 0 1,0 0-1,0 0 1,0 0-1,0 0 1,0 0-1,0-1 1,0 1-1,0 0 1,0 0-1,0-1 1,0 1-1,0-1 1,0 1-1,0-1 1,0 1-1,0-1 1,0 0-1,0 1 1,0-1-1,1 0 1,-1 0-1,0 1 1,1-1-1,-1 0 1,1 0-1,-1 0 1,0 0-1,1 0 1,0 0-1,-1 0 1,1 0-1,0 0 1,-1 0-1,1 0 1,0 0-1,0 0 1,0 0-1,0-2 1,-2-11-214,1 1 1,0 0 0,2-20 0,0 19-66,-1 7 207,0 1 0,1 0-1,0-1 1,0 1 0,1-1-1,0 1 1,0 0 0,0 0-1,1 0 1,0 0 0,0 1-1,0-1 1,1 1 0,0-1-1,0 1 1,0 1 0,1-1-1,10-8 1,6-3-859,2 2 0,-1 0 0,39-16 1,-40 20 489,-1 0 0,0-1 0,-1-1 0,22-17 0,-40 28 524,1 0 0,-1 1 1,0-1-1,0 0 0,0 0 0,-1 0 0,1 0 1,0 0-1,0 0 0,0 0 0,-1 0 0,1 0 0,-1 0 1,1 0-1,-1 0 0,1-1 0,-1 1 0,1 0 1,-1 0-1,0-1 0,0 1 0,0 0 0,0 0 0,0-1 1,0 1-1,0 0 0,0-1 0,0 1 0,0 0 1,-1 0-1,1 0 0,-2-3 0,1 3-60,0-1 1,-1 1-1,0 0 0,1-1 1,-1 1-1,0 0 0,1 0 0,-1 0 1,0 1-1,0-1 0,0 0 0,0 1 1,0-1-1,0 1 0,0 0 1,0-1-1,0 1 0,0 0 0,-4 1 1,1 0-54,0 0-1,0 1 1,-1 0 0,1 0 0,0 0 0,1 0 0,-1 1 0,0 0 0,1 0-1,-1 0 1,1 1 0,0 0 0,0-1 0,-6 9 0,7-9 1,0 1-1,0-1 1,0 1 0,1-1 0,0 1 0,-1 0 0,1 0 0,0 0-1,1 0 1,-1 1 0,1-1 0,0 0 0,0 1 0,0-1 0,0 1 0,1-1-1,0 0 1,0 7 0,1-10 11,0 1 0,1-1-1,-1 0 1,0 0 0,0 0 0,1 0-1,-1 0 1,0 0 0,1-1-1,-1 1 1,1 0 0,-1-1 0,1 1-1,-1-1 1,1 1 0,-1-1 0,1 0-1,0 0 1,-1 0 0,1 1 0,0-2-1,-1 1 1,3 0 0,41-3 138,-33 0-122,0-1 1,0 0-1,0-1 1,18-9-1,23-10-9,-52 25-12,-1-1-1,0 0 1,1 0 0,-1 1 0,0-1-1,0 0 1,1 1 0,-1-1 0,0 1-1,0-1 1,0 0 0,0 1-1,0-1 1,0 1 0,1-1 0,-1 0-1,0 1 1,0-1 0,0 1 0,0-1-1,0 0 1,0 1 0,-1-1-1,1 1 1,0-1 0,0 1 0,0-1-1,0 0 1,0 1 0,-1-1-1,1 0 1,0 1 0,0-1 0,-1 1-1,-4 15 258,-1 13 168,6-29-406,0 1-1,0 0 1,0-1-1,1 1 0,-1 0 1,0-1-1,0 1 1,1-1-1,-1 1 0,1 0 1,-1-1-1,0 1 1,1-1-1,-1 1 0,1-1 1,-1 1-1,1-1 1,-1 0-1,1 1 0,-1-1 1,1 0-1,0 1 1,-1-1-1,2 0 0,1 1 17,1-1-1,0 0 1,0 0-1,-1 0 1,1 0-1,0-1 1,0 1-1,-1-1 1,1 0-1,-1 0 0,8-3 1,26-13-190,-27 12-429,1 0 0,0 1 0,0 0 1,0 0-1,0 1 0,1 1 0,17-3 0,-29 6 566,1-1-1,-1 1 1,0-1-1,1 1 0,-1-1 1,1 1-1,-1-1 1,0 1-1,0-1 1,1 1-1,-1-1 0,0 1 1,0 0-1,0-1 1,1 1-1,-1-1 0,0 1 1,0 0-1,0-1 1,0 1-1,0-1 0,0 1 1,0 0-1,-1-1 1,1 1-1,0-1 1,0 1-1,0 0 0,0-1 1,-1 1-1,1-1 1,0 1-1,-1 0 0,-9 24 447,7-18-435,-1-1-1,1 1 1,0 0 0,1 0 0,0 1 0,0-1 0,0 0 0,1 1-1,0 8 1,10-17-10239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22 128,'1'-22'15947,"0"33"-10024,-4 41-4977,-19 8-27,17-48-722,0-1 1,0 1-1,2 0 1,-1 0-1,1 0 1,-1 20-1,5-31-180,0 0-1,0-1 1,0 1 0,0 0-1,0-1 1,0 1-1,0-1 1,0 0-1,1 1 1,-1-1 0,0 0-1,0 1 1,1-1-1,-1 0 1,0 0 0,0 0-1,1 0 1,-1 0-1,0 0 1,2-1 0,31-1 29,-10-2-332,-9 1-69,1 1-1,-1 0 1,30 2-1,-44 0 348,0 1 0,0-1 0,0 0 0,0 1 0,0-1 1,0 1-1,0 0 0,0-1 0,0 1 0,0 0 0,0 0 0,0-1 0,-1 1 0,1 0 0,0 0 0,-1 0 1,1 0-1,-1 0 0,1 0 0,-1 0 0,1 0 0,-1 0 0,0 0 0,1 0 0,-1 0 0,0 0 0,0 0 1,0 1-1,0-1 0,0 0 0,0 0 0,0 0 0,0 0 0,0 0 0,-1 0 0,1 0 0,0 1 0,-1-1 1,1 0-1,-1 1 0,-1 3 54,1 0-1,-1 0 1,0 0 0,0-1 0,0 1 0,-1-1 0,-2 6 0,-4-2 228,1 0 1,-1 0-1,0 0 1,-1-1 0,1-1-1,-2 0 1,1 0-1,0-1 1,-1 0 0,0-1-1,0 0 1,-1-1-1,1 0 1,-1 0 0,-18 0-1,30-3-338,-1 0-1,0 0 1,1 1 0,-1-1-1,0-1 1,1 1-1,-1 0 1,0 0 0,1 0-1,-1 0 1,0 0-1,1-1 1,-1 1 0,0 0-1,1 0 1,-1-1-1,0 1 1,1-1 0,-1 1-1,1 0 1,-1-1 0,1 1-1,-1-1 1,1 1-1,-1-1 1,1 1 0,0-1-1,-1 0 1,1 1-1,0-1 1,-1 0 0,1 1-1,0-1 1,0 0-1,0 1 1,0-1 0,-1 0-1,1 1 1,0-1-1,0 0 1,0 0 0,1-1-291,-1 0 1,0 1-1,1-1 1,-1 0-1,1 1 1,-1-1-1,1 1 1,0-1-1,0 1 1,0-1 0,0 1-1,0-1 1,0 1-1,0 0 1,2-2-1,14-10-3873,6-1-614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12236,'0'0'5957,"-52"73"-3202,25-35-449,3 2-96,-3-2-448,12 1-833,-2-5-481,6 0-224,5-5-160,-1-3-192,3-3-1473,2-9-1923,2-7-5060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11819,'0'0'7880,"10"-3"-6108,-5 1-1616,36-12 1455,-38 13-1478,-1 0 0,1-1 1,-1 1-1,0-1 0,0 1 0,0-1 0,0 0 0,0 1 0,0-1 1,0 0-1,-1-1 0,1 1 0,-1 0 0,1 0 0,-1-1 1,0 1-1,2-4 0,-3 5-94,0 1-1,0 0 1,0 0 0,0-1-1,0 1 1,0 0 0,0 0-1,0-1 1,0 1 0,0 0-1,0-1 1,0 1 0,0 0-1,0 0 1,0-1 0,0 1 0,0 0-1,0 0 1,-1-1 0,1 1-1,0 0 1,0 0 0,0-1-1,0 1 1,-1 0 0,1 0-1,0 0 1,0-1 0,0 1-1,-1 0 1,1 0 0,0 0-1,0 0 1,-1 0 0,1-1 0,0 1-1,0 0 1,-1 0 0,1 0-1,-17 0 102,-15 10-492,26-6 324,1 0 1,-1 0 0,1 0-1,0 0 1,0 1 0,0 0 0,0 0-1,1 0 1,0 0 0,0 1-1,1 0 1,-1 0 0,1 0 0,0 0-1,1 0 1,0 1 0,-3 9-1,5-15 23,0 0 0,1 0 0,-1 0 0,0-1 0,0 1 0,1 0 0,-1 0 0,0 0 0,1-1 0,-1 1 0,1 0 0,-1 0 0,1-1 0,-1 1 0,1 0 0,0-1 0,-1 1 0,1-1 0,0 1 0,-1-1 0,1 1 0,0-1 0,0 1 0,-1-1 0,1 0 0,0 1 0,0-1 0,0 0 0,-1 0 0,1 0 0,0 1 0,0-1 0,0 0 0,0 0 0,0 0 0,0 0 0,0-1 0,44 0 133,-38 1-124,50-14-23,-49 11-9,0 0 0,0 1-1,1 0 1,-1 1-1,1-1 1,-1 2 0,11-1-1,-19 2 13,1 0-1,0-1 1,0 1 0,-1 0 0,1 0-1,-1 0 1,1 0 0,-1-1-1,1 1 1,-1 0 0,0 0-1,1 0 1,-1 0 0,0 0 0,0 0-1,0 0 1,1 0 0,-1 0-1,0 1 1,0-1 0,-1 1-1,1 34 366,-1-28-205,1-7-133,0 1 1,0-1-1,0 1 1,0-1 0,0 1-1,0-1 1,0 1-1,0-1 1,1 0 0,-1 1-1,0-1 1,1 1 0,-1-1-1,1 0 1,0 1-1,0-1 1,-1 0 0,1 0-1,1 2 1,0-2 8,0-1 1,0 1 0,0 0-1,0-1 1,1 0-1,-1 1 1,0-1-1,0 0 1,0 0 0,0 0-1,3-1 1,3 1 17,1-1-152,1 0-1,-1-1 1,1 0-1,11-5 1,-13 4-337,1 1 1,0 0 0,0 0 0,16-1-1,-23 45 281,-3-38-16,2 6 275,3-8-3585,1-2-2937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13421,'0'0'7516,"-4"10"-6817,-6 16-213,2 0 0,0 0 0,2 1 0,1 0-1,-2 35 1,7-61-479,0 0 0,0 0-1,0 0 1,0 0 0,0 1-1,0-1 1,1 0 0,-1 0-1,0 0 1,1 0 0,-1 0 0,1 0-1,-1 0 1,1-1 0,0 1-1,-1 0 1,1 0 0,0 0-1,-1 0 1,1-1 0,0 1-1,0 0 1,0-1 0,0 1 0,1 0-1,1 0 37,-1 0-1,1 0 1,0 0-1,0-1 1,0 1-1,0-1 1,0 0-1,0 0 0,4 0 1,0-1 42,0 1 1,1-2-1,-1 1 0,0-1 1,0 0-1,0-1 0,8-3 0,1-4-20,0-1 0,26-24 0,-35 30-45,-1-1 1,-1 0-1,1-1 1,-1 0-1,0 1 1,0-2-1,-1 1 1,7-15-1,-11 22-10,0-1-1,0 1 1,0 0-1,0 0 1,0 0-1,0 0 1,1-1-1,-1 1 1,0 0-1,0 0 1,0 0-1,0-1 1,0 1-1,0 0 1,0 0-1,0 0 0,0-1 1,0 1-1,0 0 1,0 0-1,0-1 1,0 1-1,0 0 1,0 0-1,0 0 1,0-1-1,0 1 1,0 0-1,0 0 1,-1 0-1,1-1 1,0 1-1,0 0 0,0 0 1,0 0-1,0 0 1,-1-1-1,1 1 1,0 0-1,0 0 1,0 0-1,0 0 1,-1 0-1,1 0 1,0 0-1,0-1 1,0 1-1,-1 0 1,1 0-1,-14 5 54,-13 13-130,13 2 106,11-15-1638,7-19-3642,1 0-3524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12236,'0'0'10522,"-6"12"-10357,-22 52 896,3 0-1,-20 85 1,45-135-1078,6-15-617,10-18-1384,-11 6 122,-1 0 1,0-1 0,-1 1 0,0-1 0,-1 1 0,0-15 0,-1-4-2894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5669,'0'0'16293,"9"-5"-15108,9-2-729,0 0 0,0 1 0,0 1 0,29-4 0,11 5-3291,-48 10-2348,-8 1-2339</inkml:trace>
  <inkml:trace contextRef="#ctx0" brushRef="#br0" timeOffset="1">10 96 4676,'0'0'16816,"13"29"-15823,15-29-544,2 0-353,0 0-128,-6 5-1634,-7 2-3010,-6 1-1058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5926,'0'0'20147,"50"8"-19987,-12-15-128,5-1-641,-4-2-1601,-2 1-3619,2-5-6183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4388,'0'0'17152,"-3"8"-16986,-16 36 81,9-24 18,1 1-1,1 0 0,1 0 1,1 1-1,0 0 1,-3 37-1,9-57-233,0-1-1,0 1 1,0 0 0,0 0-1,0-1 1,1 1 0,-1 0 0,0-1-1,1 1 1,-1 0 0,1-1-1,0 1 1,0-1 0,-1 1-1,1-1 1,0 1 0,0-1 0,0 1-1,1-1 1,-1 0 0,0 0-1,0 0 1,1 0 0,-1 0 0,1 0-1,-1 0 1,1 0 0,-1 0-1,1-1 1,-1 1 0,1 0 0,0-1-1,-1 0 1,1 1 0,0-1-1,0 0 1,-1 0 0,1 0-1,0 0 1,-1 0 0,1 0 0,0 0-1,0-1 1,2 0 0,3-1 217,0 1-1,0-1 1,0-1 0,-1 1 0,1-1-1,-1 0 1,0-1 0,1 0 0,9-7 0,-4-2-49,1 1 1,-2-1 0,0-1 0,0 0 0,-1-1 0,-1 0 0,-1 0 0,0-1 0,-1 0 0,0 0 0,-1-1 0,6-29 0,-41 115-739,27-60 535,1 0 0,-1 1-1,2-1 1,-1 0 0,1 1 0,1-1-1,2 17 1,-2-23-38,0 0 1,0 0-1,1 0 0,-1 0 0,1 0 0,-1 0 0,1-1 1,0 1-1,0 0 0,0-1 0,0 0 0,1 0 1,-1 1-1,1-1 0,-1 0 0,1-1 0,0 1 1,0 0-1,0-1 0,-1 0 0,1 0 0,1 0 1,-1 0-1,0 0 0,5 0 0,48 2-6759,-22-6-1965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11115,'-5'0'2274,"-5"0"8071,20 0-10120,6 2-97,3-1 96,5-1-32,1 0-96,3 0-64,-8 0-96,1 0-1025,-8 0-1761,-2 0-1891,-5 0-1857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12107,'0'0'5317,"11"-1"-4548,4-1-542,65-2 648,-76 4-845,0 0 1,1 0 0,-1 0-1,0 1 1,0 0-1,0 0 1,1 0-1,-1 0 1,0 0 0,0 1-1,-1 0 1,1 0-1,0 0 1,0 0-1,5 5 1,-8-6 0,0 1 0,0 0 0,0 0 0,0 0 0,-1-1 0,1 1 0,0 0 0,-1 0 0,0 0 0,1 0-1,-1 0 1,0 0 0,0 0 0,0 0 0,0 0 0,0 0 0,-1 0 0,1 0 0,-1 0 0,1 0 0,-1 0 0,0 0 0,1 0 0,-1 0 0,0-1 0,0 1 0,0 0 0,-1-1-1,-1 4 1,-5 5 320,-1 0 0,0-1-1,-14 12 1,15-14-194,-41 30 791,37-29-1072,0 1-1,0 0 1,1 0-1,-11 14 0,21-21-1002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2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9769,'0'0'12615,"-5"10"-12572,-15 21 42,-32 41 0,24-36 142,-28 48 0,60-82-1446,8-7 426,12-9-601,14-18-3680,48-54 0,-10 1 6820,-115 140 4331,25-30-5389,1 0 1,2 1-1,0 0 0,-9 35 0,17-11-474,3-49-860,-16-24-9737,8 11 7622,-6-2 1129,-17-19 3790,22 12 7422,42 21-6863,2 0-2807,61-2-122,-35-10-5999,-36 2-814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12716,'0'0'4981,"-8"9"-3764,-1 3-769,0 0 1,1 0-1,0 0 1,1 1-1,0 1 0,1-1 1,1 1-1,0 0 1,1 0-1,0 1 1,-2 26-1,6-40-442,0 0-1,0 0 1,1 0-1,-1 0 1,1 0 0,-1 0-1,1 0 1,-1 0-1,1 0 1,-1-1 0,1 1-1,0 0 1,-1 0-1,1-1 1,0 1 0,0 0-1,-1-1 1,1 1-1,0-1 1,0 1 0,0-1-1,0 1 1,0-1-1,0 0 1,0 1 0,0-1-1,0 0 1,0 0-1,0 0 1,0 0 0,0 0-1,1 0 1,42 0 21,-31 0-159,7-1-387,-15 0 349,0 0 0,1 1 1,-1-1-1,1 1 0,-1 0 0,1 1 1,-1 0-1,0 0 0,1 0 1,8 3-1,-13-3 194,-1 0 1,1 0 0,0 0-1,-1 0 1,1 0 0,-1 0-1,0 1 1,1-1-1,-1 0 1,0 0 0,1 0-1,-1 0 1,0 1 0,0-1-1,0 0 1,0 0-1,0 0 1,-1 1 0,1-1-1,0 0 1,0 0-1,-1 0 1,1 0 0,-1 0-1,1 1 1,-1-1 0,1 0-1,-1 0 1,0 0-1,1 0 1,-1-1 0,0 1-1,0 0 1,0 0 0,0 0-1,0-1 1,-1 2-1,-36 29 1240,36-30-1225,-71 38 1987,68-36-1963,-1-1 0,1 0 1,-1 0-1,0 0 0,0 0 1,0-1-1,0 0 0,0-1 0,0 1 1,0-1-1,-8-1 0,13 1-163,1-1 1,-1 1-1,1 0 0,-1-1 0,1 1 0,-1-1 1,1 1-1,0 0 0,-1-1 0,1 1 0,0-1 0,-1 1 1,1-1-1,0 0 0,0 1 0,-1-1 0,1 1 1,0-1-1,0 1 0,0-1 0,0 0 0,0 1 0,0-1 1,0 1-1,0-1 0,0 0 0,0 1 0,0-1 1,0 1-1,0-1 0,0 0 0,1 1 0,-1-1 1,0 1-1,0-1 0,1 1 0,-1-1 0,12-22-4557,28-7-3196,-17 16 2269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10762,'0'0'8905,"8"0"-6503,37-3-475,75-2 2274,-119 5-4197,0 0-1,1 0 1,-1 0-1,0 0 1,0 0-1,1 0 1,-1 0-1,0 0 1,0 1-1,0-1 1,1 0-1,-1 1 0,0-1 1,0 1-1,0-1 1,0 1-1,0 0 1,0-1-1,0 1 1,0 0-1,0 0 1,0 0-1,0 0 1,0 0-1,-1 0 1,1 0-1,0 0 1,-1 0-1,1 0 0,0 0 1,-1 0-1,0 0 1,1 0-1,-1 1 1,0-1-1,1 0 1,-1 0-1,0 1 1,0-1-1,0 0 1,0 0-1,0 1 1,0-1-1,-1 0 1,1 0-1,0 1 0,-1-1 1,1 0-1,-1 0 1,1 0-1,-1 0 1,-1 2-1,-1 4 14,-1 1-1,0-2 1,-1 1-1,1 0 0,-1-1 1,-12 11-1,-42 25-355,45-33 150,-1 1 0,1 0 1,-18 18-1,32-28 173,0 0 0,0 0 1,0 0-1,0 0 0,0 1 0,0-1 1,-1 0-1,1 0 0,0 0 0,0 0 0,0 0 1,0 1-1,0-1 0,0 0 0,0 0 1,0 0-1,0 0 0,0 1 0,0-1 1,0 0-1,0 0 0,0 0 0,0 1 0,0-1 1,0 0-1,0 0 0,0 0 0,0 0 1,0 1-1,0-1 0,0 0 0,0 0 0,0 0 1,0 0-1,1 1 0,-1-1 0,0 0 1,0 0-1,0 0 0,0 0 0,0 0 1,0 0-1,1 1 0,-1-1 0,0 0 0,0 0 1,0 0-1,0 0 0,1 0 0,-1 0 1,0 0-1,0 0 0,17 4-326,25-3 47,-38-1 172,30 0-591,57-1-5704,-44-5-1910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10634,'0'0'10789,"-10"0"-10036,-1 0-600,0 1 1,-1 0 0,-19 5 0,28-5-151,0-1 1,0 1 0,0 0 0,0 0 0,0 1 0,0-1 0,0 1 0,0-1 0,1 1 0,-1 0-1,1 0 1,-1 0 0,1 0 0,0 0 0,0 1 0,0-1 0,0 1 0,0-1 0,1 1 0,-1 0-1,1 0 1,-3 5 0,4-7-19,1 0 1,-1-1-1,0 1 0,0 0 0,1 0 0,-1 0 0,1 0 1,-1 0-1,0-1 0,1 1 0,-1 0 0,1 0 0,0-1 1,-1 1-1,1 0 0,0-1 0,-1 1 0,1-1 0,0 1 1,0-1-1,-1 1 0,1-1 0,0 1 0,0-1 0,0 0 0,0 0 1,0 1-1,-1-1 0,1 0 0,0 0 0,0 0 0,0 0 1,0 0-1,0 0 0,0 0 0,1 0 0,42 1-184,-38-1 83,44 5-346,-49-5 492,-1 0-1,1 0 1,0 0-1,-1 0 1,1 1 0,0-1-1,-1 0 1,1 0-1,0 0 1,-1 0 0,1 1-1,0-1 1,-1 0 0,1 1-1,0-1 1,-1 1-1,1-1 1,-1 0 0,1 1-1,-1-1 1,1 1-1,-1-1 1,1 1 0,-1 0-1,0-1 1,1 1-1,-1-1 1,0 1 0,1 0-1,-1-1 1,0 1-1,0 0 1,1 0 0,-1-1-1,0 1 1,0 0-1,0-1 1,0 1 0,0 0-1,0-1 1,0 1-1,-1 0 1,1 0 0,0-1-1,0 1 1,0 0-1,-1-1 1,1 1 0,0 0-1,-1-1 1,1 1-1,0-1 1,-1 1 0,1-1-1,-1 1 1,1-1-1,-1 1 1,1-1 0,-1 1-1,0-1 1,1 1-1,-1-1 1,1 0 0,-2 1-1,-5 4 274,-1 0 0,1 0 0,-1-1 0,-1 0 0,1-1 1,0 0-1,-1 0 0,0-1 0,1 0 0,-1 0 0,0-1 0,-15 1 0,24-2-355,0 0 1,-1 0-1,1 0 1,0 0-1,0 0 1,-1 0 0,1 0-1,0 0 1,0 0-1,0 0 1,-1 0-1,1 0 1,0 0-1,0 0 1,0 0-1,-1 0 1,1 0-1,0 0 1,0 0-1,-1 0 1,1 0-1,0-1 1,0 1-1,0 0 1,0 0-1,-1 0 1,1 0-1,0 0 1,0-1-1,0 1 1,0 0-1,-1 0 1,1 0-1,0-1 1,0 1-1,0 0 1,0 0-1,0 0 1,0-1-1,0 1 1,0 0-1,0 0 1,0 0-1,0-1 1,0 1-1,0 0 1,0-1-1,8-10-3516,17-9-4064,0 8 612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149 199 9961,'0'0'8750,"-9"-1"-7810,4 1-872,-1-1 0,0 1 1,1 0-1,-1 1 1,0 0-1,1-1 1,-1 2-1,0-1 1,1 1-1,0 0 0,-1 0 1,1 0-1,0 1 1,0-1-1,0 1 1,1 1-1,-1-1 1,1 1-1,-1 0 0,1-1 1,1 2-1,-1-1 1,0 0-1,1 1 1,0 0-1,0 0 1,-3 6-1,6-10-47,-1 0 0,0 1-1,1-1 1,-1 0 0,1 1 0,-1-1 0,1 1-1,0-1 1,0 0 0,-1 1 0,1-1-1,0 1 1,0-1 0,1 1 0,-1-1 0,0 0-1,0 1 1,1-1 0,-1 1 0,0-1 0,1 0-1,0 1 1,-1-1 0,1 0 0,0 1-1,0-1 1,-1 0 0,2 1 0,1-1 1,-1 1 1,0-1-1,0-1 1,1 1-1,-1 0 0,1-1 1,-1 1-1,1-1 1,-1 1-1,0-1 1,1 0-1,-1 0 1,1 0-1,4-2 1,6 0 50,0-1 1,0 0 0,-1-1 0,1-1 0,14-7 0,-11 3-48,1-2 1,-2 0 0,1-1 0,-2 0-1,1-1 1,17-22 0,-25 27 3,-1 0 0,0 0 0,0-1 0,-1 1 0,0-2 0,-1 1 1,0 0-1,0-1 0,-1 1 0,0-1 0,-1 0 0,0 0 0,1-17 0,-3 25-11,0 0 0,0 1 0,0-1 0,0 0 0,0 0 0,-1 1 0,1-1 0,-1 0 1,1 0-1,-1 1 0,0-1 0,0 0 0,0 1 0,0-1 0,0 1 0,0-1 0,0 1 0,0 0 0,-1-1 0,1 1 0,0 0 0,-1 0 0,1 0 0,-1 0 0,1 0 0,-1 0 0,0 0 0,1 1 0,-1-1 0,0 1 0,0-1 0,1 1 0,-1-1 0,0 1 0,0 0 0,1 0 0,-1 0 0,0 0 0,0 0 0,0 1 0,-2 0 0,-4-1-38,1 2-1,-1-1 1,1 1-1,0 0 0,0 1 1,0 0-1,0 0 1,0 0-1,-6 5 1,0 2 65,0 0 1,-19 20-1,28-26-25,0 0-1,1 0 1,0 0-1,0 1 0,0-1 1,0 1-1,1 0 1,0 0-1,0 0 1,0 0-1,1 0 1,-2 7-1,3-10-18,0-1 0,1 1 0,-1 0 1,0-1-1,1 1 0,-1 0 0,1-1 0,0 1 0,0-1 0,0 1 0,-1-1 0,1 1 0,1-1 0,-1 0 0,0 1 0,0-1 0,0 0 1,1 0-1,-1 0 0,0 0 0,1 0 0,-1 0 0,1 0 0,-1 0 0,1-1 0,0 1 0,2 0 0,57 17-95,-41-13-160,-13-3 30,0 0 0,0 0 0,-1 1 0,1 0 0,0 0 1,-1 0-1,8 7 0,-11-8 178,-1 0 0,0 0-1,0 1 1,0-1 0,0 1 0,-1-1 0,1 1 0,-1 0 0,1 0 0,-1 0 0,0 0 0,0 0-1,0 0 1,-1 0 0,1 0 0,-1 0 0,0 0 0,0 0 0,0 4 0,-1 12 50,0 12-865,4-15-3063,-1-15 3491,0 0 1,-1-1-1,1 1 0,0-1 1,0 0-1,0 0 0,0 0 1,0 0-1,0 0 0,0 0 1,0 0-1,0-1 1,3 0-1,13-7-3647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68 6342,'0'0'11680,"-3"-9"-9016,1 6-2531,1 1 0,0-1 0,-1 0 0,0 0 1,1 0-1,-1 1 0,0-1 0,0 1 0,-1 0 0,1 0 0,0-1 0,-1 1 0,-3-2 0,4 4-113,1-1 0,-1 1 0,0 0 0,1-1 0,-1 1-1,0 0 1,0 0 0,0 0 0,1 0 0,-1 0 0,0 0 0,0 1 0,1-1 0,-1 1 0,0-1 0,1 1-1,-1 0 1,0-1 0,1 1 0,-1 0 0,1 0 0,-1 0 0,1 0 0,0 0 0,-1 1 0,1-1 0,0 0-1,0 0 1,0 1 0,0-1 0,0 1 0,-1 2 0,0-2-4,0 0 0,1 0 0,-1 0 0,1 1 0,-1-1-1,1 0 1,0 1 0,0-1 0,0 1 0,0-1 0,1 1 0,-1-1 0,1 1 0,-1 0 0,1-1 0,0 1 0,0 0 0,0-1-1,1 5 1,0-6-8,0 1-1,0-1 0,0 1 0,0 0 1,0-1-1,0 0 0,0 1 0,1-1 1,-1 0-1,1 0 0,-1 0 0,1 0 1,-1 0-1,1 0 0,-1 0 0,1 0 1,0 0-1,0-1 0,-1 1 0,1-1 0,0 0 1,0 1-1,-1-1 0,1 0 0,0 0 1,0 0-1,0 0 0,2-1 0,4 1 13,1 0 0,-1-2 0,1 1 0,-1-1 0,0 0 0,0 0-1,0-1 1,0 0 0,13-8 0,-18 9-11,1 0 1,-1 0-1,1 0 1,-1-1-1,0 1 1,0-1-1,0 0 1,0 0-1,-1 0 1,1-1-1,-1 1 1,0 0-1,0-1 1,0 0-1,0 1 1,-1-1-1,1 0 0,-1 0 1,0 0-1,0 0 1,0 0-1,-1-6 1,0 10-12,0-1 0,0 0 0,0 1 1,0-1-1,-1 0 0,1 1 0,0-1 0,-1 1 1,1-1-1,0 0 0,-1 1 0,1-1 1,-1 1-1,1-1 0,-1 1 0,1-1 0,-1 1 1,1-1-1,-1 1 0,1 0 0,-1-1 0,0 1 1,1 0-1,-1-1 0,1 1 0,-1 0 0,0 0 1,0 0-1,1 0 0,-1 0 0,0 0 0,1-1 1,-1 2-1,0-1 0,1 0 0,-1 0 0,0 0 1,1 0-1,-1 0 0,0 0 0,1 1 0,-1-1 1,0 0-1,1 1 0,-1-1 0,1 0 0,-2 1 1,-31 17-164,32-17 162,0 0-1,-1 0 1,1 0 0,0 0-1,0 0 1,0 0 0,0 0-1,0 0 1,0 0 0,1 1-1,-1-1 1,0 0 0,1 0-1,-1 1 1,1-1 0,-1 1-1,1-1 1,-1 0 0,1 1-1,0-1 1,0 1 0,0-1-1,0 1 1,0-1 0,0 1-1,0-1 1,1 3-1,0-2-29,1-1 0,-1 0 0,1 1 0,0-1 0,-1 0-1,1 0 1,0 0 0,0 0 0,-1 0 0,1-1-1,0 1 1,0 0 0,0-1 0,0 0 0,0 1 0,0-1-1,3 0 1,5 1-985,1-1-1,0 0 0,-1-1 1,1 0-1,0 0 1,18-6-1,1-9-4490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30 10378,'0'0'9833,"-5"11"-9475,-14 55 555,2 1 0,4 1-1,2 0 1,-3 95 0,15-194-1108,-1 9-837,0-1 1,-1 1-1,-1-1 1,-1 1-1,-6-25 0,8 46 1033,1 0 0,0 1-1,-1-1 1,1 1-1,0-1 1,0 0-1,-1 1 1,1-1-1,0 0 1,0 0-1,0 1 1,0-1 0,0 0-1,0 1 1,0-1-1,0 0 1,0 1-1,0-1 1,1 0-1,-1 1 1,0-1-1,0 0 1,1 1 0,-1-1-1,0 0 1,1 1-1,-1-1 1,19 0 944,0 2-774,-8-2-122,0 0 1,-1-1-1,1-1 0,0 0 0,-1 0 1,0-1-1,1 0 0,-2-1 0,1 0 1,0 0-1,-1-1 0,0 0 0,-1-1 0,1 0 1,12-14-1,-9 8-19,-1 0 0,0 0 0,-1-1 0,0 0 1,-1 0-1,-1-1 0,0-1 0,-1 1 0,7-25 0,-14 40-9,0 0-1,1-1 1,-1 1-1,0 0 1,0-1-1,0 1 0,1 0 1,-1-1-1,0 1 1,0-1-1,0 1 1,0 0-1,0-1 1,0 1-1,0-1 1,1 1-1,-1 0 1,0-1-1,-1 1 1,1-1-1,0 1 1,0-1-1,0 1 0,0 0 1,0-1-1,0 1 1,0-1-1,-1 1 1,1 0-1,0-1 1,0 1-1,-1 0 1,1-1-1,-1 0 1,-11 12 258,-13 23-20,12-13 20,0 0 1,2 1-1,0 1 1,1-1-1,2 2 1,0-1-1,2 1 1,0 0 0,2 1-1,-3 42 1,7-65-271,0 0 1,0 1 0,1-1 0,-1 0 0,1 0 0,-1 0-1,1 0 1,0 0 0,0 0 0,0 0 0,0 0 0,0 0-1,0 0 1,0 0 0,1 0 0,-1-1 0,1 1 0,-1 0 0,1-1-1,0 0 1,-1 1 0,4 1 0,-4-3 5,1 1 1,-1-1-1,0 1 1,0-1-1,1 0 0,-1 1 1,0-1-1,0 0 1,1 0-1,-1 0 0,0 0 1,1 0-1,-1 0 1,0-1-1,0 1 1,1 0-1,-1-1 0,0 1 1,0-1-1,0 1 1,1-1-1,-1 1 0,0-1 1,0 0-1,0 0 1,0 1-1,0-1 1,0 0-1,-1 0 0,1 0 1,0 0-1,0 0 1,-1 0-1,1 0 0,0-1 1,-1 1-1,1 0 1,0-2-1,2-5-19,0 0-1,-1 0 1,1-1-1,-2 1 1,1 0-1,-1-1 1,0 1-1,-1 0 1,0-1 0,0 1-1,-3-11 1,3 18-7,-1 0 1,1 0 0,-1 0 0,0 0-1,1 1 1,-1-1 0,0 0-1,0 0 1,1 1 0,-1-1-1,0 0 1,0 1 0,0-1 0,0 1-1,0-1 1,0 1 0,0 0-1,0-1 1,0 1 0,0 0 0,0 0-1,0 0 1,0 0 0,0 0-1,0 0 1,0 0 0,-2 0 0,-6 4-274,18 4 156,9-4 131,-1 0-1,1-1 0,0-1 1,0-1-1,-1 0 1,1-1-1,0-2 0,22-3 1,18-10 8,-48 11-5,1 0 1,0 1-1,1 1 0,22-3 0,-27 47-54,-5-40 54,-1-1-1,1 1 1,1-1-1,-1 0 1,0 0-1,0 1 1,0-1-1,1-1 1,-1 1-1,0 0 1,1 0-1,-1-1 0,1 0 1,-1 1-1,1-1 1,-1 0-1,0 0 1,1 0-1,2-1 1,49-7 87,21-20-723,-61 21 210,0 1 0,1 1 0,0 0 0,0 1 0,17-3 1,-32 7 403,1 0 0,-1 0 0,0 0 0,1 0 0,-1 0 0,1 0 0,-1 0 0,0 0 0,1 0 0,-1 0 0,0 1 0,1-1 0,-1 0 0,1 0 0,-1 0 0,0 0 0,1 1 0,-1-1 0,0 0 0,0 0 0,1 0 0,-1 1 0,0-1 0,1 0 0,-1 1 1,0-1-1,0 0 0,0 1 0,1-1 0,-1 0 0,0 1 0,0-1 0,0 0 0,0 1 0,0 19-150,-16 28 369,11-35-151,1 3 144,0-1 1,1 1-1,1-1 1,1 1-1,0 0 1,1 0-1,0 0 1,4 22-1,4-3-435,1 0 0,21 52 0,-28-78 243,1-1 0,-1 1-1,-1 0 1,0 0-1,0-1 1,0 1 0,-1 0-1,-1 0 1,0 0-1,0 0 1,-3 11-1,4-16 113,-1-1 1,0 0-1,0 0 0,0 0 0,0 0 0,-1 0 0,1-1 0,-1 1 0,0 0 0,1-1 0,-1 1 0,-1-1 0,1 1 0,0-1 0,0 0 0,-1 0 1,1 0-1,-1 0 0,0-1 0,0 1 0,1-1 0,-1 1 0,0-1 0,0 0 0,0 0 0,0 0 0,-1-1 0,1 1 0,0-1 0,0 1 0,0-1 1,0 0-1,-1-1 0,-3 0 0,5 1-68,0-1 1,0 0-1,0 0 1,0 0 0,1 0-1,-1 0 1,1 0-1,-1 0 1,0-1-1,1 1 1,0-1 0,-1 1-1,1-1 1,0 1-1,0-1 1,0 0-1,0 0 1,0 1 0,0-1-1,0-3 1,-13-41 105,8 18-255,2 1-1,0-1 1,2 0-1,1 0 1,2 0 0,0 0-1,9-48 1,-9 72 107,1 0 1,-1-1-1,1 1 1,-1 0 0,1 0-1,0 0 1,1 0 0,-1 0-1,1 1 1,-1-1-1,1 1 1,0-1 0,1 1-1,-1 0 1,0 0-1,1 1 1,0-1 0,7-4-1,1 3-478,-1 1 0,1 0-1,0 0 1,0 1 0,19-1-1,1 0-2498,14-3-4172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13549,'58'0'10560,"6"0"-6818,138 0-6898,-200 1 2430,1-2-582,-2-5-8861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0:3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 11883,'0'0'7036,"10"-1"-6230,10 1-421,0 1-1,-1 0 0,1 2 1,-1 0-1,1 2 1,-1 0-1,0 1 0,23 11 1,-41-17-338,0 1 1,1-1 0,-1 1 0,0-1 0,0 1 0,0 0 0,-1-1 0,1 1-1,0 0 1,0 0 0,0 0 0,0 0 0,-1-1 0,1 1 0,0 0 0,-1 0-1,1 1 1,-1-1 0,1 0 0,-1 0 0,0 0 0,1 0 0,-1 0-1,0 0 1,0 2 0,0 0 9,0-1 0,-1 1 1,1 0-1,-1 0 0,0-1 0,0 1 0,0 0 0,0-1 0,0 1 0,-2 3 0,-6 7 86,0-1-1,-1 0 1,-12 12-1,17-19-38,-132 125 1160,73-84-5096,56-42-2435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6054,'-6'41'9500,"-6"0"-5853,8-31-3442,1-1 0,0 1 0,1-1 0,0 1 0,0 0 0,1 0 0,0 13 0,2-22-263,0 0 0,-1 0 0,1 0 0,0 0 0,-1 0 0,1 0 0,0 0 0,0-1 0,0 1 0,0 0 0,0-1 0,-1 1 0,2 0 0,-1-1 0,0 1 0,0-1 0,0 0 0,0 1 0,0-1 0,0 0 0,0 1 0,0-1 0,1 0 0,-1 0 0,0 0 0,0 0 0,0 0 0,2-1 0,37-2-2888,-31 0 1854,1 0 0,-1-1 0,0 0 0,-1-1 0,11-6-1,-16 9 690,36-22-4434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1313,'0'0'19731,"0"34"-18770,-9-9-353,3-2-287,6-1-225,0 0-96,6-3-545,9-6-1857,4-6-2627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12043,'0'0'8200,"-39"53"-7655,48-40-289,8-2-32,9-2 64,8 0-159,1-2-1,1-2 32,-1-4-673,-3 3-800,-4-4-224,-4 0-1346,-2-5-1441,-5-9-6374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10186,'0'0'5269,"9"2"-4389,13 4-346,-12-5-291,1 1 0,-1 1-1,1 0 1,-1 0-1,0 1 1,-1 1 0,1-1-1,13 10 1,-22-12-153,1-1 0,-1 1 0,0 0 0,0 0 0,-1 0 0,1-1 0,0 1 0,-1 0 0,1 0 0,-1 0 0,1 0 0,-1 0 0,0 0 0,0 0 0,0 0 0,0 0 0,0 0 0,-1 0 1,1 0-1,0 0 0,-1 0 0,0 0 0,1 0 0,-1 0 0,-2 3 0,-27 43 1115,28-45-1137,-17 24 230,-38 36 0,20-30-3489,27-28-2451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15855,'0'0'11579,"-12"7"-10826,-76 40-119,-131 51 1,137-63-602,55-18-606,27-17 555,0 1 1,0-1-1,-1 1 0,1-1 1,0 1-1,0-1 0,0 1 1,-1-1-1,1 1 0,0-1 1,0 1-1,0-1 0,0 1 1,0-1-1,0 1 0,0-1 1,0 1-1,0-1 0,0 1 1,0-1-1,1 1 0,-1-1 1,0 1-1,0-1 0,0 1 1,1-1-1,-1 1 1,0-1-1,1 1 0,-1-1 1,0 0-1,1 1 0,-1-1 1,0 0-1,1 1 0,-1-1 1,1 0-1,-1 1 0,1-1 1,-1 0-1,0 0 0,1 0 1,-1 1-1,1-1 0,-1 0 1,1 0-1,-1 0 0,1 0 1,0 0-1,-1 0 0,1 0 1,-1 0-1,2 0 0,49 13 9,2-1-1,59 4 0,-35-6-4311,-44-5-2603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0 897,'0'0'19421,"-2"9"-19111,-8 42 197,2 1 0,-2 86 0,14-130-1123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11307,'0'0'10474,"56"-11"-10026,-20 11-192,3 0-64,2 0-160,0 0 1,-11 0-33,-4 0-1122,-9 0-1824,-12 2-1859,-5 3-2049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10634,'0'0'9353,"59"28"-8937,-29-23-352,2-2-160,4-2-1633,-3-1-2115,1 0-544,-4 0-1185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6919,'0'0'12112,"0"10"-11124,-19 82 657,5-35-984,12-47-678,-2 14 438,10-36 120,-4 5-509,-1 0 0,1 0 0,-1-1 0,0 1 1,-1 0-1,0-9 0,4-33-102,32 49-395,-11 0 459,6 0 53,47-5 1,-69 4-37,0-1 1,0 0-1,1 0 1,-2-1-1,1 0 1,0-1-1,-1 0 0,1 0 1,10-9-1,-18 13 0,0 0-1,-1 0 0,1-1 1,0 1-1,-1 0 0,1-1 1,-1 1-1,1-1 1,0 1-1,-1 0 0,1-1 1,-1 1-1,1-1 0,-1 1 1,0-1-1,1 0 1,-1 1-1,1-1 0,-1 1 1,0-1-1,0 0 0,1 1 1,-1-1-1,0 0 1,0 1-1,0-1 0,0 0 1,0 0-1,0 1 0,0-1 1,0-1-1,-1 2-6,0 0 0,0 0 0,0 0-1,0 0 1,0 0 0,0 0 0,0 0 0,0 0 0,0 0 0,0 0-1,0 1 1,0-1 0,0 0 0,0 1 0,0-1 0,0 1-1,0-1 1,0 1 0,0-1 0,1 1 0,-2 1 0,-3 1-2,2-1 0,-1 1-1,0 0 1,0 1 0,1-1 0,0 1 0,0-1 0,0 1 0,0 0 0,0 0 0,1 0 0,0 0 0,0 1 0,0-1 0,0 1 0,1-1 0,0 1 0,-1-1 0,2 1-1,-1 0 1,0 9 0,2-13 5,-1 0-1,1 0 1,-1 0-1,1 0 1,-1 0-1,1 0 1,0 0-1,-1-1 1,1 1-1,0 0 1,0 0-1,0 0 1,-1-1-1,1 1 1,0 0-1,0-1 1,0 1-1,0-1 1,0 1-1,0-1 1,0 0-1,0 1 1,1-1-1,-1 0 1,0 0-1,0 0 1,0 0-1,0 0 1,0 0-1,0 0 1,2 0-1,42-2 142,-41 2-135,5-3 3,1 0 1,-1 0-1,0 0 0,0-1 1,0-1-1,-1 0 1,1 0-1,-1 0 1,0-1-1,-1 0 0,1-1 1,10-13-1,-57 73-28,37-50 12,0 0 0,0 0 0,0 0-1,1 1 1,0-1 0,-1 0 0,1 1 0,0-1-1,1 1 1,-1-1 0,0 1 0,1-1-1,0 1 1,0 0 0,0-1 0,0 1 0,1-1-1,0 5 1,1-6-3,-1-1-1,0 0 1,1 1-1,-1-1 1,1 0-1,0 0 0,-1 1 1,1-1-1,0-1 1,0 1-1,-1 0 1,1 0-1,0-1 1,0 1-1,0-1 1,0 1-1,0-1 1,0 0-1,0 0 1,0 0-1,0 0 0,4-1 1,1 1-306,0 0 1,0-1-1,0 0 1,0-1-1,10-3 1,-12 3-418,0-1 1,0 0-1,0 0 1,0 0-1,-1-1 1,1 0-1,-1 1 1,0-2-1,4-4 1,18-21-5660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0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12043,'0'0'10063,"-4"10"-9908,-9 29 11,2 1-1,2 0 1,2 1-1,1 0 1,0 72-1,6-111-161,0-1 0,0 1 1,0 0-1,0 0 0,0-1 0,0 1 0,0 0 1,1-1-1,-1 1 0,1-1 0,-1 1 0,1 0 1,0-1-1,0 1 0,0-1 0,-1 0 0,1 1 0,1-1 1,0 2-1,-1-2 8,1-1 0,-1 1 0,0-1 0,0 1 0,0-1 0,1 0 0,-1 1 0,0-1 0,0 0 0,1 0 0,-1 0 0,0 0 0,1 0 0,-1 0 0,0 0 0,0 0 0,1-1 0,-1 1 0,2-1 0,3-2 23,1 0 0,-1 0 0,0-1 1,0 1-1,-1-1 0,1-1 0,-1 1 0,6-7 1,51-60-4,-59 71-362,-4 10 272,-6 9 131,2-10-22,1 1 0,0 0 1,0 0-1,1 0 1,1 0-1,-1 1 0,0 11 1,5-21-236,-1 0 0,1 0 1,-1-1-1,1 1 1,-1-1-1,1 1 0,0-1 1,-1 0-1,1 1 0,0-1 1,0 0-1,-1 0 0,1 0 1,0 0-1,-1-1 0,1 1 1,0 0-1,-1-1 1,3 0-1,19-9-5336,3-5-3833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13132,'-8'2'2921,"5"-1"-2693,-12 3 710,1 1 0,0 0 0,-20 11 0,31-15-858,0 1-1,0 0 1,0 0 0,0 0 0,0 0-1,0 0 1,1 0 0,-1 1-1,1 0 1,-1-1 0,1 1-1,0 0 1,0 0 0,0 0-1,1 1 1,-1-1 0,1 0 0,0 0-1,-1 1 1,2-1 0,-1 1-1,-1 5 1,3-8-74,-1 0-1,0 1 1,1-1-1,-1 0 1,0 0-1,1 0 1,0 0-1,-1 0 1,1 0-1,-1 0 1,1 0-1,0-1 1,0 1-1,0 0 1,-1 0-1,1-1 1,0 1-1,0 0 1,0-1-1,0 1 1,0-1-1,0 1 1,0-1-1,0 1 1,0-1-1,1 0 1,-1 1-1,0-1 1,0 0-1,0 0 1,2 0-1,46 1 45,-37-2-84,1 0-150,-1 0-1,1-1 0,0-1 0,-1 0 1,0-1-1,19-7 0,33-10-401,-63 21 604,-1 0 0,0 1-1,1-1 1,-1 0 0,1 1 0,-1-1 0,0 1-1,1-1 1,-1 1 0,0-1 0,1 1 0,-1-1-1,0 1 1,0-1 0,1 1 0,-1-1 0,0 1-1,0-1 1,0 1 0,0-1 0,0 1 0,0 0-1,0-1 1,0 1 0,0-1 0,0 1 0,0-1-1,0 1 1,0 0 0,-1 0 0,1 0-11,0 0 1,0 0 0,0 1-1,0-1 1,0 0-1,0 0 1,0 0 0,0 1-1,0-1 1,0 0-1,0 0 1,1 0-1,-1 0 1,1 1 0,-1-1-1,1 0 1,-1 0-1,1 0 1,0 0 0,-1 0-1,1 0 1,0 0-1,0-1 1,0 1 0,-1 0-1,1 0 1,0 0-1,0-1 1,2 2 0,7-2-672,-1 1 0,0-1 0,0-1 1,1 0-1,-1 0 0,0-1 0,0 0 1,17-6-1,10-7-4167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12364,'0'0'1911,"-9"4"16,4-1-1759,-5 2 431,-1 0 0,1 1-1,0 0 1,0 0 0,1 1-1,-1 1 1,2 0 0,-1 0-1,-10 13 1,19-21-600,0 0-1,0 1 1,-1-1-1,1 0 1,0 1-1,0-1 1,0 0 0,0 1-1,-1-1 1,1 0-1,0 1 1,0-1-1,0 0 1,0 1-1,0-1 1,0 1-1,0-1 1,0 0 0,0 1-1,0-1 1,0 0-1,0 1 1,0-1-1,0 1 1,0-1-1,1 0 1,-1 1-1,0-1 1,0 0-1,0 1 1,0-1 0,1 0-1,-1 1 1,0-1-1,0 0 1,1 0-1,-1 1 1,18 1-314,21-10-676,-19-2 262,0-1 1,0 0-1,-1-2 0,24-20 1,67-67 559,-80 71 965,-63 63 4439,18-18-4969,1 1 0,1 0 1,1 1-1,0 1 0,-11 24 1,19-35-228,1-1 0,0 1 0,1-1 0,-1 1 1,2 0-1,-3 16 0,4-23-50,0 1 0,1-1 0,-1 1 0,0-1 0,0 0 0,1 1 0,-1-1 1,1 0-1,-1 1 0,1-1 0,0 0 0,-1 0 0,1 1 0,0-1 0,0 0 0,0 0 0,2 2 0,-1-2-72,0 1 0,1-1 0,-1 0 0,1 0-1,-1 0 1,1 0 0,0 0 0,-1 0 0,1-1 0,0 1 0,-1-1-1,6 0 1,-7 0-10,5 1-517,-1-1 0,1 0 1,-1-1-1,0 1 0,1-1 0,5-1 1,10-10-4618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1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9801,'0'0'12140,"9"-2"-11286,4-1-756,-1-1 0,1 0 0,-1-1 1,15-8-1,-22 11-89,-1 0 1,1-1-1,-1 0 1,1 0-1,-1 0 0,0 0 1,0-1-1,0 0 1,-1 0-1,1 0 1,-1 0-1,0 0 0,0 0 1,-1-1-1,1 0 1,1-5-1,-4 10-5,1 0-1,-1-1 1,0 1-1,0-1 1,0 1-1,0-1 0,1 1 1,-1 0-1,0-1 1,0 1-1,0-1 1,0 1-1,0-1 1,0 1-1,0-1 1,0 1-1,-1-1 1,1 1-1,0 0 0,0-1 1,0 1-1,0-1 1,0 1-1,-1-1 1,1 1-1,0 0 1,0-1-1,-1 1 1,1 0-1,0-1 1,-1 1-1,1 0 1,0-1-1,-1 1 0,1 0 1,-1-1-1,-19 5-44,-19 20-46,28-14 70,1 0 0,0 1 0,-17 22 0,25-29 40,-1 0-1,0 0 1,1-1 0,0 1 0,0 1 0,0-1-1,1 0 1,-1 0 0,1 1 0,0-1-1,0 1 1,1-1 0,-1 1 0,1-1 0,0 1-1,0-1 1,1 6 0,0-9-10,0 1 0,0-1 0,0 1 0,0-1 0,1 0-1,-1 1 1,0-1 0,1 0 0,-1 0 0,1 0 0,-1 0 0,1 0 0,0 0 0,-1 0 0,1-1 0,0 1 0,-1 0 0,1-1 0,0 0 0,0 1-1,0-1 1,-1 0 0,1 0 0,0 0 0,3 0 0,51-6 163,-38 1-184,1-1 1,-1-1-1,0-1 0,-1 0 0,0-2 0,-1 0 0,1 0 0,17-17 0,-12 9-52,-1-2-1,0 0 1,-2-1-1,33-46 1,-47 58 53,1 0 0,-1 0 0,-1-1 0,0 0 0,0 1 0,4-20 1,-8 29 10,0 0 1,0 0 0,0-1-1,0 1 1,0 0 0,0-1 0,0 1-1,0 0 1,0-1 0,0 1-1,0 0 1,0 0 0,0-1 0,0 1-1,0 0 1,0-1 0,0 1 0,0 0-1,0-1 1,0 1 0,0 0-1,-1 0 1,1-1 0,0 1 0,0 0-1,0 0 1,-1-1 0,1 1-1,0 0 1,0 0 0,0 0 0,-1 0-1,1-1 1,0 1 0,-1 0-1,1 0 1,0 0 0,0 0 0,-1 0-1,1 0 1,0-1 0,-1 1-1,1 0 1,-19 4 64,-15 14-36,23-7 21,1 0 1,0 0-1,1 1 0,0 0 0,-13 24 1,19-30-19,0-1 1,0 1 0,1 0 0,0 0-1,0 0 1,1 1 0,-1-1 0,1 0-1,0 0 1,1 1 0,0-1 0,0 1-1,0-1 1,1 0 0,0 1 0,2 8-1,0-10-55,0 0-1,1 0 0,-1 0 0,1-1 0,0 1 0,0-1 0,0 0 0,1 0 0,0 0 0,-1 0 0,11 4 0,14 6-4657,-15-10-3149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3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9769,'0'0'1484,"-10"0"283,8 0-1788,-44 2 2580,45-2-2446,0 0 0,-1 0 0,1 0 0,0 0 0,0 0 0,-1 1 0,1-1 0,0 0 0,0 1 0,0-1 0,0 1 0,-1 0 0,1-1 0,0 1 0,0 0 0,0 0 0,0 0 0,0-1 0,1 1 0,-1 0 0,0 0 0,0 0 0,0 0 0,1 1 0,-1-1 0,1 0 0,-1 0 0,1 0 0,-1 0 0,1 1 0,0-1 0,-1 0 0,1 0 0,0 1 1,0-1-1,0 0 0,0 1 0,0 0 0,1 1-68,1-1 1,-1 1-1,0-1 1,0 0 0,1 0-1,0 1 1,-1-1 0,1 0-1,0-1 1,0 1 0,0 0-1,0 0 1,0-1-1,0 1 1,1-1 0,-1 0-1,0 0 1,5 2 0,52 17 173,-46-16-190,-11-3-21,84 21-1442,-26-18-4870,-32-6 512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52:3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 6182,'0'0'9566,"10"-1"-9069,-6 0-481,-1 0 1,1 1 0,0-1-1,-1 1 1,1 0 0,-1 0-1,1 0 1,-1 0 0,1 1 0,0 0-1,-1-1 1,1 1 0,-1 0-1,0 1 1,1-1 0,-1 1-1,0-1 1,0 1 0,0 0-1,0 0 1,0 0 0,0 1-1,-1-1 1,1 1 0,-1-1-1,1 1 1,-1 0 0,0 0 0,0 0-1,-1 0 1,1 0 0,0 1-1,-1-1 1,0 0 0,0 1-1,0-1 1,0 1 0,-1-1-1,1 7 1,-1 0 92,0-1 0,-1 0 0,-1 0 0,1 0 0,-2 0 0,1 0 0,-1 0 1,0 0-1,-1-1 0,0 1 0,0-1 0,-1 0 0,-10 12 0,-10 12 456,-53 52 1,49-54-678,5-4-179,-8 8-1270,8-13-4082,13-14-5263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25 10378,'0'0'4153,"9"-5"-251,25-13-597,-34 18-3235,0 0-1,1-1 1,-1 1 0,0 0-1,0 0 1,1 0 0,-1 0-1,0 0 1,0 0 0,1 0-1,-1-1 1,0 1 0,0 0-1,1 0 1,-1 0 0,0 0-1,0 0 1,1 0 0,-1 0-1,0 0 1,1 0 0,-1 0-1,0 0 1,0 1 0,1-1-1,-1 0 1,0 0 0,0 0-1,1 0 1,-1 0 0,0 0 0,0 1-1,0-1 1,1 0 0,-1 0-1,0 0 1,0 1 0,0-1-1,1 0 1,-1 0 0,0 0-1,0 1 1,0-1 0,0 0-1,0 0 1,0 1 0,0-1-1,0 0 1,1 0 0,-1 1-1,0-1 1,0 0 0,0 1-1,0-1 1,0 0 0,0 0-1,0 1 1,-1-1 0,1 0-1,0 1 1,-3 14 490,-2-4-293,0 1-1,-1-2 1,-1 1 0,1 0 0,-2-1 0,-13 14 0,-60 56-127,60-61-61,-4 5-118,-82 79-1102,43-33-3722,55-55 2124,8-11-3955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4:2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95 673,'0'0'3155,"8"-3"-3316,54-18 246,1 3-1,0 3 0,106-12 0,-145 24-77,20-1 104,78 0 0,-113 5-23,0 1 0,-1 0-1,1 1 1,-1 0 0,16 7-1,20 7-47,-7-8-16,1-2 0,0-1-1,1-2 1,69-3 0,150-26 136,-147 11-145,27 5-3,183 11 0,-105 3-4,-80-6-5,407 19 26,83-2-126,-400-19 60,476 24 101,-583-23-35,-51-1-3,0 3 1,0 3-1,71 12 0,-69-3-1,1-3 0,127-1 0,142-31 1,260 8-3,-392 17-51,67-8-12,243 9-21,-233 39 31,-184-24 32,183 10-1,-107-28 14,98 1 71,-250 2-102,-1 1 0,0 1 0,0 1 0,0 1 0,43 19 0,-26-11-726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4:2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5701,'58'-2'4035,"-9"-1"-3983,0 2 0,72 7 0,1 7 405,1-5 0,136-9 1,-90-1 444,44 3-765,458-12-34,56 16 175,88 4-358,-775-14 467,-21 2-1243,-1 1-4072,-29 2 988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4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69 4901,'-8'0'304,"-32"2"929,-12-1 3433,52-2-4617,0 1 1,-1 0-1,1-1 1,0 1 0,0 0-1,-1-1 1,1 1-1,0-1 1,0 1-1,0 0 1,0-1-1,0 1 1,0-1-1,0 1 1,-1 0-1,1-1 1,0 1 0,0-1-1,0 1 1,1-1-1,-1 1 1,0 0-1,0-1 1,0 1-1,0-1 1,0 1-1,0 0 1,1-1 0,-1 1-1,0-1 1,0 1-1,1 0 1,-1-1-1,0 1 1,0 0-1,1-1 1,-1 1-1,0 0 1,1 0-1,-1-1 1,0 1 0,1 0-1,-1 0 1,1 0-1,-1 0 1,0-1-1,1 1 1,-1 0-1,1 0 1,17-4 10,0 1 1,0 1-1,0 0 1,1 2-1,18 1 0,17-1-80,205-34 96,-199 23-14,-57 11-46,-17 2 47,1-1 0,-1 2 0,1 0 0,0 1 0,-20 8-1,-26 7-28,-45 3 284,-199 15 0,311-39-340,1 0 0,0 0 0,-1-1 1,15-7-1,17-5 67,25-2 296,1 4 1,0 2 0,83-2-1,-179 16-306,1 1-1,-1 2 1,2 1 0,-1 1-1,1 2 1,-43 19 0,35-14 10,14 0 159,15-7-1435,13-6-4062,16-6-1514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0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55 106 1666,'25'-20'6330,"-23"18"-6224,0 0 0,0 0 0,0 0 0,0 0 1,0 0-1,0 1 0,1-1 0,-1 1 1,1 0-1,-1-1 0,1 1 0,-1 0 0,1 1 1,-1-1-1,1 0 0,4 0 0,129-18-106,-215 31 1106,28-4 652,-77 3 1,127-11-1823,28 0-267,8-4 138,0-2 1,49-15-1,23-4 237,-277 50 779,147-21-738,-69 19 80,186-28-1339,164-57 800,-255 61 282,-7 0 62,-14 0 103,-27 4 217,6 4-131,1 1 0,0 2 0,1 2 0,-54 24 0,91-36-178,-1 0 0,1 0 0,0 0-1,-1 0 1,1 0 0,0 0 0,-1 0 0,1 0 0,0 0-1,-1 1 1,1-1 0,0 0 0,-1 0 0,1 0 0,0 0 0,0 1-1,-1-1 1,1 0 0,0 0 0,0 1 0,-1-1 0,1 0-1,0 0 1,0 1 0,0-1 0,-1 0 0,1 1 0,0-1 0,0 0-1,0 1 1,0-1 0,0 0 0,0 1 0,0-1 0,0 0 0,-1 1-1,1-1 1,0 0 0,1 1 0,-1-1 0,16 3-874,25-5-392,-1-7-423,2-7-1495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2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6919,'0'0'1548,"8"-7"-993,2-1-383,1 0 1,0 1-1,1 1 1,-1 0-1,1 0 0,0 1 1,1 0-1,-1 1 1,15-2-1,203-32 2022,-268 46-1909,-63 25 0,0 0-123,85-29-172,-61 16 142,50-12-226,22-7-56,8-1-91,35-11 305,54-22 0,-24 7-48,-32 13-29,-22 7-13,1 0 0,0 1-1,0 1 1,0 0-1,1 1 1,15 0-1,-43 19-1494,-13 3 796,-1 0-1,-41 21 1,41-25-628,-10 6-1375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 2819,'17'5'8147,"2"1"-8494,1 0-1,34 3 1,-46-8 336,19 0 69,-1 0-1,1-2 1,0 0 0,46-11 0,-171 12 1458,-34 16-591,-77 6 242,274-26-1245,0-3 0,71-17-1,-59 10-203,-42 9 250,-24 4 48,0 0 0,0-1 0,0 0 0,0-1 0,14-5 0,-24 7 5,-21 1-138,-30 4 387,-1 1 1,1 3 0,-70 21 0,114-27-407,8 0 62,21-1 56,37-7 97,120-36-143,-268 55 117,35 1 85,8-3 132,-74 29 0,119-40-273,0 0 1,0 0-1,0 0 0,0 0 0,0 0 0,1 1 1,-1-1-1,0 0 0,0 0 0,0 0 1,0 0-1,0 0 0,0 0 0,0 0 1,0 0-1,0 1 0,0-1 0,0 0 0,0 0 1,0 0-1,0 0 0,0 0 0,0 0 1,0 1-1,0-1 0,0 0 0,0 0 0,0 0 1,0 0-1,0 0 0,0 0 0,0 0 1,0 1-1,0-1 0,0 0 0,0 0 1,0 0-1,0 0 0,0 0 0,0 0 0,-1 0 1,1 0-1,0 1 0,0-1 0,0 0 1,0 0-1,0 0 0,0 0 0,0 0 1,0 0-1,-1 0 0,1 0 0,22 2-352,30-5-467,75-20-2648,-59 6-704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69 7239,'11'-14'3330,"14"-19"440,-18 12 2615,-32 48-4526,17-21-1684,-68 72 121,-86 112 0,155-182-383,-36 57 354,39-60-446,1 1-1,0 0 1,1 0 0,0 0 0,0 0 0,0 0-1,0 0 1,1 1 0,-1 9 0,4-16 1,0 0 1,-1-1-1,1 1 0,0 0 0,-1-1 1,1 1-1,-1-1 0,1 0 1,-1 1-1,1-1 0,-1 0 1,0 0-1,3-2 0,14-14-1198,0-2 1,-1 0-1,22-31 0,-8 8-621,64-78-934,-48 60 3712,0 1 3349,-46 58-2961,-6 36 43,-11 20-936,2-12 615,-11 70 0,23-102-995,0 0 1,2 1 0,-1-1-1,1 0 1,1 1-1,0-1 1,0 0 0,1 0-1,1 0 1,0 0-1,7 16 1,1-16-1186,-8-10-3460,-3-12 265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83 7175,'0'0'1185,"-51"-36"1954,34 25-1025,4 4-481,8 2 545,5 1-416,0 3-705,22 1-1057,6-1 0,15 1 32,9 0-32,10 0-32,7 0-2434,-9 0-1826,3 0-4933</inkml:trace>
  <inkml:trace contextRef="#ctx0" brushRef="#br0" timeOffset="1">639 1 12396,'0'0'2786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5285,'0'0'18417,"0"11"-20851,11-13-2434,-1-10-4229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11691,'-5'0'273,"0"0"-1,0 0 1,0 1 0,0-1-1,1 1 1,-1 1 0,0-1-1,0 1 1,-7 3 0,10-4-195,0 0 0,0 1 1,1-1-1,-1 0 0,0 1 1,1 0-1,-1-1 0,1 1 1,-1 0-1,1 0 1,0 0-1,0 0 0,0-1 1,0 2-1,0-1 0,0 0 1,1 0-1,-1 0 0,1 0 1,-1 0-1,1 1 0,0-1 1,0 4-1,1-6-36,-1 1-1,1 0 1,0 0 0,0-1 0,0 1-1,0 0 1,0-1 0,0 1-1,-1-1 1,1 1 0,0-1-1,1 1 1,-1-1 0,0 0-1,0 0 1,0 1 0,0-1 0,0 0-1,0 0 1,0 0 0,0 0-1,0 0 1,0 0 0,1-1-1,-1 1 1,0 0 0,2-1-1,34-7 1008,-16-4-865,-18 10-169,1-1-1,-1 1 1,1 0-1,-1 0 1,1 0-1,0 1 0,0 0 1,8-3-1,-10 34-681,-1 24 896,1-32 131,-1 0 0,-2 0-1,0-1 1,-1 1 0,0-1 0,-2 1-1,-9 27 1,12-47-291,1-1 0,-1 1 0,0-1 0,0 1 0,0-1 0,0 0 0,0 1 0,0-1 0,-1 0 0,1 0 0,0 0 0,-1 0 0,1 0 0,-1 0 0,1 0 0,-1 0 0,1 0 0,-1-1 0,1 1 0,-1-1 0,0 1 0,-2 0 0,0-1 14,0 0 0,0 0 0,0 0-1,0 0 1,0-1 0,0 0 0,0 1 0,0-2 0,-7-2 0,7 3-119,1 0-1,-1 0 1,1-1 0,-1 0-1,1 0 1,0 0 0,0 0-1,0 0 1,0-1 0,0 1-1,0-1 1,1 0 0,-1 0-1,1 0 1,0 0 0,0 0-1,0 0 1,0-1 0,0 1-1,1-1 1,-1 1 0,0-6-1,2 8-12,1 0-1,-1 0 0,1-1 1,-1 1-1,1 0 0,-1 0 0,1 0 1,0 0-1,-1 0 0,1 0 1,0 0-1,0 0 0,0 1 1,0-1-1,0 0 0,0 0 1,0 1-1,0-1 0,0 1 1,0-1-1,2 0 0,31-12-213,-24 9 39,78-31-3103,-4-8-3441,-54 23 1617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0 11179,'0'0'8066,"2"11"-6865,0 10-674,-1 0 0,-2 0 0,0 0 0,-1 0 0,-6 27 0,2-10-1,-1 46 1,7-72-506,0-1 1,1 1 0,0-1-1,1 1 1,0-1 0,1 1-1,1-1 1,5 15 0,21 31-800,-16-37-5512,-11-15-2049</inkml:trace>
  <inkml:trace contextRef="#ctx0" brushRef="#br0" timeOffset="1">0 330 14958,'0'0'6118,"59"7"-3299,-23-2-866,5 3-447,2-1-866,8 3-511,-4 1-129,-3-2-1506,-3-3-2369,-5-6-4614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7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4676,'0'0'8072,"-11"36"-7880,28-36-960,-6 0-2756,0 0-5124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9033,'1'3'760,"6"17"581,-9-13 6247,16-4-4255,18 2-2588,-26-5-651,-5 0-72,0 1 0,0-1 0,0 0 0,-1 0 1,1 0-1,0 1 0,0-1 0,0 0 0,0 0 1,0 0-1,0-1 0,0 1 0,0 0 1,-1 0-1,1 0 0,0-1 0,0 1 0,0 0 1,0-1-1,-1 1 0,1-1 0,0 1 1,0-1-1,-1 1 0,1-1 0,0 1 0,1-2 1,-44 5 617,36-1-639,1 1-1,-1 0 0,1 0 0,0 0 1,0 1-1,0 0 0,0 0 1,1 0-1,-1 0 0,-5 9 1,7-10-9,1 0 1,0 0 0,0 0 0,0 0-1,1 0 1,-1 0 0,1 0-1,0 1 1,-1-1 0,1 1 0,1-1-1,-1 1 1,0-1 0,1 1-1,0-1 1,0 1 0,0-1 0,0 1-1,1-1 1,0 5 0,0-6-51,0 0 1,0-1-1,0 1 1,1 0-1,-1 0 1,0-1-1,1 1 1,0-1-1,-1 1 1,1-1-1,0 0 1,-1 1-1,1-1 1,0 0-1,0 0 1,0 0-1,0 0 1,0-1-1,0 1 1,0-1-1,0 1 1,3-1-1,51 4-2205,-49-4 1909,3 0-751,0-1 0,1 1 0,-1-2 0,0 0 0,0 0 0,17-6 0,15-10-6262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9577,'0'0'5819,"-9"6"-4794,5-3-952,0 0 0,1 1-1,-1-1 1,1 1 0,-1 0 0,1 0 0,0 0 0,0 0-1,1 0 1,-1 1 0,-3 9 0,5-11-78,0 0 0,1 0 0,-1 0 0,1 0 0,-1 1 0,1-1 0,0 0-1,0 0 1,0 0 0,1 1 0,-1-1 0,1 0 0,0 0 0,0 0 0,0 0 0,0 0 0,0 0 0,1 0 0,-1 0 0,1-1 0,0 1-1,0 0 1,0-1 0,4 4 0,15 14 23,-11-10-3,1 0 0,-1 1 0,-1-1 0,0 2 1,8 13-1,-15-23-12,-1 1 1,1-1 0,-1 1 0,0 0-1,0 0 1,0 0 0,-1-1 0,1 1-1,0 0 1,-1 0 0,0 0 0,0 0-1,0 0 1,0 0 0,0 0-1,-1 0 1,1 0 0,-1 0 0,0-1-1,0 1 1,0 0 0,0 0 0,0-1-1,-1 1 1,1-1 0,-1 1 0,0-1-1,0 1 1,0-1 0,-4 4-1,-2 1 393,0 0-1,-1 0 0,0-1 0,0 0 0,0 0 0,-1-1 0,0-1 0,-17 6 0,25-9-269,-1 0 0,0 0 0,1 0 0,-1-1 0,0 1-1,0-1 1,1 0 0,-1 1 0,0-1 0,0-1 0,0 1 0,1 0-1,-1-1 1,0 1 0,0-1 0,1 0 0,-1 0 0,1 0 0,-1 0-1,1-1 1,-1 1 0,1-1 0,-1 1 0,1-1 0,0 0 0,0 0 0,0 0-1,0 0 1,0 0 0,1 0 0,-1-1 0,1 1 0,-1 0 0,1-1-1,0 1 1,0-1 0,-1-4 0,-1-1-157,1 0 0,0-1 1,0 1-1,1-1 0,0 0 0,1 0 1,0 1-1,0-1 0,3-13 0,-3 19 14,1 0 0,0 0-1,-1 0 1,1 0 0,0 1-1,1-1 1,-1 0 0,0 0-1,1 1 1,0-1 0,-1 1-1,1 0 1,0-1 0,0 1-1,1 0 1,-1 0 0,0 0-1,1 0 1,-1 1 0,1-1 0,-1 1-1,1-1 1,0 1 0,0 0-1,0 0 1,-1 0 0,1 1-1,0-1 1,5 0 0,115-1-5199,-66 3-1217,-18-1-576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14350,'0'0'4164,"-17"59"-2179,4-29-479,7 3-898,-1 2-351,1-1-129,2 0-192,4-4-833,0-2-673,0-7-928,0-10-929,0-7-1762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5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13773,'0'0'4105,"13"-7"-2973,-6 3-1038,3-2-13,0 0 0,1 1 0,0 0 0,0 1 0,0 0 0,1 1 0,21-4 0,-25 7-67,31-5 60,0 2 0,1 2 0,69 6 0,-108-5-71,0 0 1,1 0 0,-1 0-1,1 1 1,-1-1 0,0 0-1,1 1 1,-1-1-1,0 1 1,1-1 0,-1 1-1,0 0 1,0 0 0,0-1-1,0 1 1,1 0 0,-1 0-1,0 0 1,-1 0 0,1 0-1,0 0 1,0 1-1,1 0 1,-2 0 8,0-1 0,0 0-1,0 1 1,0-1 0,0 1 0,-1-1-1,1 0 1,0 1 0,0-1 0,-1 1-1,1-1 1,-1 0 0,0 0 0,1 1 0,-1-1-1,0 0 1,0 0 0,-1 2 0,-4 5 112,-2-1 1,1 1 0,-1-1-1,-14 10 1,-58 30 2053,82-46-2254,1 0-1,0 0 1,0 0 0,0 0-1,0 0 1,0-1 0,1 0-1,-1 1 1,5-2 0,14 2-48,-9-1 25,1 0 1,0 0-1,-1 1 1,1 1 0,-1 1-1,1 0 1,-1 0-1,0 1 1,0 1-1,20 10 1,-31-14 82,-1 0-1,1 1 1,0-1-1,0 0 1,-1 1-1,1 0 1,-1-1-1,1 1 1,-1 0-1,0-1 1,1 1-1,-1 0 0,0 0 1,0 0-1,-1 0 1,1 0-1,0 1 1,-1-1-1,1 0 1,-1 0-1,1 0 1,-1 3-1,-1-2 53,1 0 0,-1 1-1,0-1 1,0 0 0,0 0 0,-1 0-1,1 0 1,-1 0 0,1 0-1,-1 0 1,0-1 0,0 1-1,-3 3 1,-5 3 343,0 0 1,0 0-1,0-1 1,-2-1-1,1 1 1,-14 5-1,6-4 100,-1-1-1,0-1 1,0-1-1,-1 0 1,-24 2-1,36-6-618,1-1 0,0 0-1,0-1 1,0 0 0,0 0-1,-1-1 1,1 0 0,0-1-1,0 1 1,0-2 0,1 1-1,-1-1 1,0 0 0,1-1-1,0 1 1,-10-8 0,4-2-3277,4-3-2257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10794,'-1'53'7466,"-9"88"-5307,9-131-2103,-1 30 140,2-39-188,0 0-1,0 0 1,0 0 0,1 0-1,-1 0 1,0 0-1,1 0 1,-1 0 0,0-1-1,1 1 1,-1 0-1,1 0 1,-1 0 0,1-1-1,0 1 1,-1 0-1,1-1 1,0 1 0,0 0-1,-1-1 1,1 1-1,0-1 1,0 1 0,0-1-1,-1 0 1,1 1-1,0-1 1,0 0 0,0 0-1,0 1 1,0-1-1,0 0 1,0 0 0,1 0-1,94 0 185,-94 1-216,-1-1 0,1 1 0,-1 0 0,1 0 1,0 0-1,-1 0 0,0 0 0,1 0 0,-1 1 0,0-1 0,1 0 0,-1 1 0,0-1 0,0 1 0,0-1 0,0 1 0,0-1 0,-1 1 0,1 0 0,0-1 0,-1 1 0,1 0 0,-1 0 0,0-1 0,0 1 0,1 0 1,-1 0-1,0 0 0,0-1 0,-1 1 0,1 0 0,-1 2 0,1 2 36,0 0-1,-1 0 1,0-1 0,0 1 0,0 0 0,-1 0-1,1-1 1,-2 1 0,-3 7 0,4-11 117,0 1 0,0-1 1,-1 0-1,1 1 0,-1-1 1,0 0-1,1-1 0,-1 1 1,0 0-1,0-1 0,0 1 1,0-1-1,-1 0 0,1 0 1,0 0-1,0-1 0,-1 1 1,1-1-1,0 0 0,-1 0 1,1 0-1,0 0 0,-1 0 1,1-1-1,0 0 0,-1 1 1,1-1-1,0-1 0,0 1 1,0 0-1,0-1 0,-6-3 1,-1-1 34,0 0 1,0 0-1,0-1 1,1-1 0,0 1-1,1-2 1,-1 1 0,-7-12-1,8 8 1334,5 5-3721,14-1-7573,0 3 5524,5-2-3714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8392,'0'0'9000,"-23"60"-7014,18-32-736,-3 4-290,4 4-255,2 4-385,-1 0-191,3 1-33,-2-7-32,2-2-128,-4-7-161,4-7-383,0-3-834,0-8-1729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10570,'0'0'4660,"3"-10"-2449,-3 6-2091,1 0 0,0 0 0,0 0 0,1 0 0,-1 0 0,1 0 0,0 0 0,0 1 1,0-1-1,1 1 0,-1 0 0,1-1 0,-1 1 0,1 0 0,0 1 0,1-1 0,-1 0 1,0 1-1,1 0 0,-1 0 0,1 0 0,0 0 0,-1 0 0,1 1 0,0 0 0,0 0 1,7-1-1,32-8-30,0 3 1,0 2 0,0 2 0,1 1-1,68 7 1,-108-5-61,0 1 0,1 0 0,-1 0 0,0 0 0,0 0 0,0 1-1,0-1 1,0 1 0,5 3 0,-8-4-7,0 0 0,-1-1 0,1 1 0,0-1 1,-1 1-1,1 0 0,-1-1 0,1 1 0,-1 0 0,1 0 0,-1 0 0,1-1 0,-1 1 0,0 0 1,1 0-1,-1 0 0,0 0 0,0 0 0,0 0 0,0-1 0,0 1 0,0 0 0,0 0 0,0 0 1,0 0-1,0 0 0,0 0 0,0 0 0,-1 0 0,1-1 0,0 1 0,-1 0 0,1 0 0,-1 0 1,1-1-1,-1 1 0,1 0 0,-1 0 0,1-1 0,-1 1 0,0 0 0,1-1 0,-1 1 0,0-1 1,0 1-1,1-1 0,-1 1 0,-2 0 0,-14 11 471,-2-1-1,1 0 1,-1-2 0,-24 9 0,-36 19 550,78-36-1053,1-1 1,-1 0 0,0 1 0,1-1 0,-1 0-1,0 1 1,1-1 0,-1 1 0,1-1 0,-1 1 0,1-1-1,-1 1 1,1-1 0,-1 1 0,1 0 0,0-1-1,-1 1 1,1-1 0,0 1 0,0 0 0,-1 0 0,1-1-1,0 1 1,0 0 0,0-1 0,0 1 0,0 0-1,0 0 1,0-1 0,0 1 0,0 0 0,0-1-1,0 1 1,0 0 0,1-1 0,-1 1 0,0 0 0,0-1-1,1 1 1,-1 0 0,1-1 0,-1 1 0,0 0-1,1-1 1,-1 1 0,1-1 0,-1 1 0,1-1 0,0 0-1,-1 1 1,1-1 0,0 1 0,36 22-73,-34-21 152,7 2-61,1 2 0,-2-1 0,1 1 1,-1 0-1,1 1 0,-2 0 0,1 1 0,-1 0 0,0 0 0,-1 1 0,0 0 0,0 0 0,-1 0 0,0 1 0,7 17 0,-12-25-389,11 22 928,-2-16-3149,3-8-6048,-1-7-2279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4132,'0'0'17472,"-1"8"-17819,-4 45 668,-4 1-1,-1-2 0,-19 57 1,28-107-307,1-1-1,-1 1 1,1 0 0,-1 0 0,1 0 0,-1 0 0,1 0 0,0 0 0,0 0 0,0 0-1,1 0 1,-1 0 0,1 2 0,-1-3 0,0-1 0,1 1 0,-1-1 0,0 1 0,1 0 0,-1-1-1,1 1 1,-1-1 0,1 0 0,-1 1 0,1-1 0,-1 1 0,1-1 0,-1 0 0,1 1 0,0-1 0,-1 0-1,1 0 1,-1 1 0,1-1 0,0 0 0,-1 0 0,1 0 0,0 0 0,0 0 0,6-1 95,0 0 0,-1 0-1,1 0 1,-1-1 0,0 0 0,7-4 0,-6 4-45,3-2 34,51-17 103,-57 20-205,-1 0 0,1 0 1,-1 1-1,1-1 1,0 1-1,-1 0 1,1 0-1,0 0 1,-1 0-1,1 1 1,-1-1-1,1 1 1,-1 0-1,5 2 1,-6-1 11,-1 0-1,1 1 1,-1-1 0,1 1-1,-1-1 1,0 1 0,0 0-1,0 0 1,0-1 0,0 1-1,-1 0 1,1 0 0,-1 0 0,0 0-1,0 0 1,0-1 0,0 1-1,0 0 1,-1 0 0,0 0-1,1 0 1,-1-1 0,0 1-1,0 0 1,0 0 0,-1-1 0,1 1-1,0-1 1,-1 1 0,0-1-1,0 0 1,0 0 0,-3 3-1,-6-2 283,0-1 0,0 0-1,-1-1 1,1 0 0,0-1 0,-1-1-1,1 1 1,0-2 0,0 0-1,-1 0 1,1-1 0,1 0-1,-1-1 1,0 0 0,1-1-1,0 0 1,0 0 0,-12-9-1,7 0-721,13 8-3719,27 4-7048,-17 2 9749,6 0-6061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15599,'0'0'12016,"-2"12"-12352,-61 307-2264,62-312 2004,-10 36-813,0-26-2129,-5-9-4975,8-8-1790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13164,'0'0'11435,"15"49"-9257,0-37-640,4-1-802,3-4-479,8 0-161,3-5-32,2-2-384,5 0-1058,-10-11-1440,2-1-1186,-6-6-1922,-7-2-640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13068,'1'-11'3187,"0"6"-2856,-1-1-1,1 0 0,0 1 0,0-1 0,0 0 1,1 1-1,0-1 0,0 1 0,1 0 1,-1 0-1,1 0 0,0 0 0,0 0 0,1 1 1,0-1-1,0 1 0,0 0 0,0 0 0,0 0 1,6-3-1,3-1-285,1 1 1,1 1-1,-1 0 0,1 1 1,0 1-1,0 0 1,1 1-1,-1 0 0,1 1 1,-1 1-1,1 1 0,0 0 1,-1 1-1,1 0 1,0 2-1,-1 0 0,0 0 1,0 1-1,19 9 0,-31-12-64,-1 0 0,0 0-1,1 0 1,-1 0 0,0 1 0,0-1-1,0 1 1,0-1 0,0 1-1,0 0 1,0 0 0,0 0-1,-1 0 1,1 0 0,-1 0-1,1 1 1,-1-1 0,0 0-1,0 1 1,0-1 0,0 1-1,-1-1 1,1 1 0,-1-1-1,1 1 1,-1 0 0,0-1-1,0 6 1,-1-4 83,-1 0 1,0 1-1,0-1 1,0 0-1,0 0 0,0 0 1,-1 0-1,1 0 1,-1-1-1,0 1 0,-1-1 1,1 0-1,0 0 0,-1 0 1,-5 3-1,-32 19 529,33-21-464,-1 0-1,1 1 1,0 1 0,0-1 0,1 1 0,-14 14 0,20-19-132,0 0 0,1 0 0,-1 1 0,0-1 0,1 1 0,-1-1 0,1 1 0,-1-1 0,1 1 0,0-1 0,0 1 0,0-1 0,0 1 0,0-1 0,0 1 0,0-1 0,0 1 0,0-1 0,1 1 0,-1-1 0,1 1 0,-1-1 0,1 0 0,0 1 0,-1-1 0,1 0 0,1 3 0,32 36-119,-19-23 109,22 36-818,17 21-6874,-38-59 2794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14670,'0'0'9289,"-6"56"-19859,14-40-2403</inkml:trace>
  <inkml:trace contextRef="#ctx0" brushRef="#br0" timeOffset="1">6 204 8488,'0'0'12075,"-6"16"-14637,12-16-2050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8360,'0'0'12823,"-5"12"-12823,-3 10 105,1 1 1,1 0 0,1 0 0,-4 35-1,8-44-16,2 15 85,0-28-122,-1 0 0,1 0-1,0 0 1,0 0-1,0-1 1,0 1 0,0 0-1,0-1 1,0 1-1,0 0 1,0-1 0,0 0-1,0 1 1,0-1 0,0 1-1,0-1 1,1 0-1,-1 0 1,0 0 0,0 0-1,0 0 1,1 0-1,-1 0 1,2 0 0,3 0 118,9-1-104,-1 2 1,0 0-1,1 0 1,17 5-1,-30-6-93,0 1 0,0-1 0,0 0 0,0 1 0,0 0 0,-1-1 0,1 1 0,0 0 0,0 0 0,-1 0 0,1 0 0,0 0 1,-1 1-1,1-1 0,-1 0 0,0 1 0,1-1 0,-1 1 0,0-1 0,0 1 0,0 0 0,0 0 0,0-1 0,0 1 0,0 0 0,-1 0 0,1 0 0,-1 0 0,1 0 0,-1 0 0,0 0 0,0 0 0,0 0 0,0 0 0,0 0 0,0 0 0,0 0 0,-1-1 0,1 1 0,-2 3 0,1-3 79,0-1-1,0 1 1,-1 0-1,1 0 1,-1 0-1,1-1 1,-1 1-1,1-1 1,-1 1-1,0-1 0,0 0 1,0 0-1,0 0 1,0 0-1,0 0 1,0 0-1,0 0 1,0-1-1,-1 1 0,1-1 1,-3 1-1,-49 4 1513,48-5-1465,0 0-1,0-1 0,0 1 0,0-1 0,1-1 1,-1 1-1,0-1 0,0 0 0,-8-4 0,12 5-258,1 0 0,-1 0-1,0 0 1,1-1-1,-1 1 1,1-1 0,0 1-1,-1 0 1,1-1-1,0 0 1,0 1-1,0-1 1,-1-3 0,1 2-399,1 1 1,-1 0 0,1-1-1,-1 1 1,1-1 0,0 1-1,0-1 1,1 1-1,-1-1 1,0 1 0,1 0-1,-1-1 1,3-3 0,7-9-5432,8 4-2503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60 8296,'0'0'10426,"8"1"-7784,2-1-2401,-1 1-1,0-1 1,0-1 0,0 0-1,1 0 1,-1-1-1,0 0 1,-1 0 0,1-1-1,0 0 1,-1-1 0,1 0-1,13-9 1,-22 13-233,1 0 0,0 0 0,-1-1 0,1 1-1,-1 0 1,0-1 0,1 1 0,-1 0 0,1-1 0,-1 1 0,1-1 0,-1 1 0,0-1 0,1 1 0,-1-1 0,0 1 0,0-1 0,1 1 0,-1-1 0,0 1 0,0-1-1,0 0 1,0 1 0,0-1 0,0 1 0,0-1 0,0 0 0,0 1 0,0-1 0,0 1 0,0-1 0,0 1 0,0-1 0,-1-1 0,-19-5 11,-29 6-39,42 3 5,1 0 0,-1 0-1,1 1 1,0-1-1,0 2 1,0-1 0,1 0-1,-1 1 1,1 0-1,0 1 1,0-1-1,0 1 1,0 0 0,-5 8-1,7-10-39,0 1-1,0-1 0,1 1 1,-1 0-1,1 0 0,0 0 1,0 0-1,0 0 1,1 0-1,0 1 0,-1-1 1,1 0-1,1 1 0,-1-1 1,1 1-1,0-1 0,0 1 1,0-1-1,0 1 0,1-1 1,0 0-1,2 8 1,-2-10-108,1 0 0,0 1 0,-1-1 0,1 0 0,0 0 0,0 0 0,0 0 0,1 0 0,-1-1 0,0 1 0,1 0 0,-1-1 0,1 0 0,0 0 0,-1 0 0,1 0 0,0 0 0,0 0 0,3 0 0,59 3-5040,-62-4 4847,39 0-5164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10634,'0'0'6876,"-12"-5"-5082,-40-15-615,49 19-1123,-1 0-1,0 0 0,0 1 0,0 0 1,0 0-1,0 0 0,0 0 0,0 0 1,0 1-1,0-1 0,0 1 1,0 0-1,0 1 0,1-1 0,-5 3 1,6-3-135,-1 0 0,1 0 1,0 0-1,0 0 1,0 0-1,1 1 0,-1-1 1,0 1-1,0 0 1,1-1-1,-1 1 0,1 0 1,-1 0-1,1 0 1,0 0-1,0 0 0,0 0 1,0 0-1,0 0 1,0 1-1,1-1 0,-2 5 1,5-6 107,-1 0 1,0 0-1,0-1 1,1 1-1,-1 0 0,1-1 1,-1 0-1,1 1 1,-1-1-1,0 0 1,1 0-1,3-1 0,0 1 48,15 1 34,-7-2-186,1 1 1,-1 1-1,0 1 0,1 0 1,-1 1-1,0 0 1,24 10-1,-37-13 69,0 0-1,0 0 1,0 1-1,-1-1 1,1 1-1,0-1 0,-1 1 1,1-1-1,0 1 1,-1-1-1,1 1 1,-1 0-1,1-1 1,-1 1-1,1 0 1,-1-1-1,1 1 1,-1 0-1,0 0 1,1-1-1,-1 1 1,0 0-1,0 0 1,0 0-1,1 0 1,-1-1-1,0 1 0,0 2 1,-1-1 29,0-1-1,1 1 1,-1 0 0,0 0-1,0-1 1,0 1 0,0 0-1,0-1 1,0 1 0,-1-1-1,1 0 1,-2 2 0,-42 28 789,32-25-586,0 0 0,0-1 0,-16 5 0,-7-8-1280,35-3 831,0 1-1,-1 0 0,1 0 0,0-1 1,0 1-1,0-1 0,0 1 0,0-1 1,0 1-1,0-1 0,0 0 0,1 0 0,-1 1 1,0-1-1,0 0 0,0 0 0,1 0 1,-1 0-1,0 0 0,1 0 0,-1 0 1,1 0-1,-1 0 0,1-1 0,-6-23-7629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0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11371,'0'0'4014,"1"10"-2428,-2 57-74,-2-1 1,-13 74 0,2-23-1167,15-265-1472,-1 150 1114,1-1 0,-1 1 0,0 0 0,1-1 0,-1 1 0,1 0 0,-1-1 0,1 1 1,0-1-1,0 1 0,0-1 0,0 1 0,0-1 0,0 0 0,0 1 0,0-1 0,0 0 0,1 0 0,-1 0 0,0 0 0,1 0 0,-1 0 0,1 0 0,-1 0 1,3 0-1,41 14 338,-36-14-64,0-1 1,1 1-1,-1-2 1,0 1-1,1-1 0,-1-1 1,0 0-1,0 0 1,10-4-1,-16 5-202,1-1 0,-1 1 0,0 0 0,1-1 0,-1 0 0,0 0 0,0 0 0,0 0 0,-1 0 0,1-1 0,0 1 0,-1-1 0,0 0 0,1 0 0,-1 1 0,0-2 0,-1 1 0,1 0 0,0 0 0,-1 0 0,0-1 0,0 1 0,0-1 0,0 1 0,0-1 0,0-5 0,-1 8-90,0 0 0,-1 0-1,1 1 1,0-1 0,0 0 0,0 0-1,-1 1 1,1-1 0,0 0 0,-1 1 0,1-1-1,-1 1 1,1-1 0,-1 0 0,1 1-1,-1-1 1,1 1 0,-1-1 0,1 1 0,-1-1-1,0 1 1,1 0 0,-1-1 0,0 1-1,1 0 1,-1-1 0,0 1 0,1 0 0,-1 0-1,0 0 1,0 0 0,1 0 0,-1 0 0,0 0-1,0 0 1,1 0 0,-1 0 0,0 0-1,0 0 1,1 0 0,-1 1 0,0-1 0,1 0-1,-1 0 1,0 1 0,-1 0 0,-33 17-648,29-13 664,1 1 0,0 0 0,0 0 0,0 0 0,1 1 1,0-1-1,-4 10 0,7-13 18,-1-1 1,1 1 0,0 0-1,0 0 1,0 0-1,0 0 1,1 0-1,-1 0 1,1 0-1,0 0 1,0 0 0,0 0-1,0 0 1,1 0-1,-1 0 1,1 0-1,-1 0 1,1 0 0,0 0-1,0 0 1,2 3-1,-1-4 56,0 0-1,0 0 1,1-1-1,-1 1 1,0-1-1,0 0 0,1 0 1,-1 0-1,0 0 1,1 0-1,-1 0 1,1 0-1,0-1 1,-1 1-1,1-1 0,-1 0 1,1 0-1,0 0 1,-1 0-1,1 0 1,0-1-1,-1 1 1,1-1-1,3-1 0,3 0 216,0-1 0,0 0-1,0 0 1,-1-1-1,14-7 1,-7 0-79,1 0 1,-1-1 0,-1 0-1,0-2 1,-1 1-1,0-2 1,13-20-1,-19 25-243,0-1-1,-1 0 1,-1 0 0,0 0-1,0-1 1,-1 1-1,-1-1 1,0 0-1,0 0 1,-2-1-1,1 1 1,-1-16 0,-1 26-16,0 0 0,0 1 0,0-1 0,0 0 0,-1 0 0,1 1 0,0-1 0,-1 0 0,1 1 0,-1-1 0,0 1 0,1-1 0,-1 1 0,0-1 0,0 1 0,0-1 0,0 1 0,0 0 0,-1-1 0,1 1 1,0 0-1,0 0 0,-1 0 0,-1-1 0,0 1 16,0 0 0,0 0 0,1 1 0,-1-1 0,0 1 0,0 0 0,0-1 0,0 2 1,0-1-1,0 0 0,1 0 0,-1 1 0,-4 1 0,-1 0 26,1 0 0,-1 1 0,1 0 0,0 1 0,0 0 0,0 0 0,0 0 0,1 1 0,0 0 0,-6 5 1,9-7 18,1-1 1,0 1 0,0 0 0,0-1 0,0 1 0,0 0 0,1 0-1,-1 0 1,1 0 0,0 1 0,-1-1 0,1 0 0,1 0 0,-1 1-1,1-1 1,-1 1 0,1-1 0,0 0 0,1 7 0,0-8 27,0 1 0,0-1 1,1 1-1,-1-1 0,1 1 1,0-1-1,0 0 0,0 0 0,0 0 1,0 0-1,0 0 0,0-1 1,1 1-1,-1-1 0,1 1 1,-1-1-1,1 0 0,-1 0 1,1 0-1,0 0 0,0-1 0,-1 1 1,5 0-1,20 4 199,-16-4-192,1 2-1,-1-1 1,0 1 0,17 7-1,-26-9-37,0 0 1,0 1-1,1-1 0,-1 0 1,0 1-1,0 0 0,0-1 1,0 1-1,-1 0 0,1 0 1,0 0-1,-1 0 1,1 0-1,-1 0 0,0 1 1,0-1-1,0 0 0,0 1 1,0-1-1,0 1 0,-1-1 1,1 1-1,-1-1 0,1 1 1,-1 3-1,0 8 66,-1 0-1,0 0 1,-1-1-1,0 1 1,-7 20-1,6-23-333,5-19-1560,5-19-3332,2-1-1556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11819,'0'0'9999,"9"3"-8083,1 1-1488,0-1-1,0 0 0,1-1 0,13 1 1,-22-2-404,0-1 0,0 0 0,-1 1 0,1-1 1,0 0-1,0 0 0,-1 0 0,1 0 0,0-1 1,0 1-1,0 0 0,-1-1 0,1 1 0,0-1 1,-1 1-1,1-1 0,-1 0 0,1 0 0,0 0 1,-1 0-1,0 0 0,1 0 0,-1 0 0,0 0 1,1-1-1,-1 1 0,0 0 0,0-1 0,0 1 1,0-1-1,0 0 0,-1 1 0,1-1 0,0 1 1,-1-1-1,1 0 0,-1 0 0,1 1 0,-1-1 1,0-3-1,-18 8-2459,15-1 2396,0 1 0,0-1-1,0 1 1,0 0 0,1 0-1,-1 1 1,1-1-1,0 0 1,0 1 0,0 0-1,0-1 1,-1 6-1,2-8 45,0 0-1,1 0 0,-1 0 1,1 1-1,-1-1 0,1 0 0,0 0 1,-1 1-1,1-1 0,0 0 1,0 0-1,0 1 0,0-1 0,0 0 1,0 1-1,0-1 0,0 0 1,0 0-1,1 1 0,-1-1 0,1 0 1,-1 0-1,1 0 0,-1 1 1,1-1-1,-1 0 0,1 0 0,0 0 1,0 0-1,0 0 0,0 0 1,-1 0-1,1 0 0,0-1 0,1 1 1,-1 0-1,0-1 0,0 1 1,0 0-1,2 0 0,15 1 186,0 0 1,0-1-1,0-1 0,0 0 0,0-1 1,29-7-1,1 2-3677,-1 3-5147,-36 5 3356,-1 0 4246,-8-1 1419,1 0-1,-1 0 1,1-1-1,-1 1 0,0-1 1,1 0-1,-1 0 1,1 1-1,-1-2 0,1 1 1,-1 0-1,3-1 1,-2 0-65,0-1 0,0 1 0,0-1 0,-1 0 0,1 0 0,-1 0 0,1 0 0,-1-1 0,0 1 0,0-1 0,0 1 0,0-1 0,0 0 0,2-5 0,-3 7-293,-1 0 0,1 1 1,-1-1-1,1 0 0,-1 0 0,0 0 0,1 0 1,-1 0-1,0 0 0,0 0 0,0 0 1,0 1-1,0-1 0,0 0 0,0 0 1,0 0-1,0 0 0,0 0 0,0 0 1,-1 0-1,1 0 0,0 0 0,0 0 0,-1 1 1,1-1-1,-1 0 0,1 0 0,-1 0 1,1 1-1,-1-1 0,0 0 0,1 1 1,-1-1-1,0 0 0,0 1 0,1-1 1,-1 1-1,0-1 0,0 1 0,0 0 0,1-1 1,-1 1-1,0 0 0,0-1 0,0 1 1,0 0-1,0 0 0,0 0 0,0 0 1,0 0-1,0 0 0,0 0 0,0 0 1,0 0-1,-3 1 31,1-1 1,0 0-1,0 1 1,-1 0-1,1-1 1,0 1-1,0 0 1,0 1-1,0-1 1,0 1-1,0-1 1,0 1-1,1 0 1,-1 0-1,1 0 1,-1 0-1,1 0 1,0 1-1,-1-1 1,1 1-1,1 0 1,-1-1-1,0 1 1,1 0-1,-1 0 1,1 0-1,0 0 1,0 0-1,0 0 1,0 1-1,1-1 1,-1 0-1,1 0 1,0 1-1,0 5 1,0-9-2,0 1 0,0 0 0,0-1 0,1 1 0,-1 0 0,0-1 0,0 1 0,0 0 0,1-1 0,-1 1 0,0 0 0,1-1 0,-1 1 0,1-1 0,-1 1 0,0-1 0,1 1 0,-1-1 0,1 1 0,0-1 0,-1 1 0,1-1 0,-1 0 0,1 1 0,0-1 0,-1 0 0,1 0 0,0 1 0,-1-1 0,2 0 0,29 1 1643,-21-2-1272,-1-1 0,1 0-1,-1 0 1,13-6 0,3-5-139,1-1 0,44-34 0,-60 41-344,0-1 1,-1 0-1,0-1 0,-1 0 1,0-1-1,-1 0 1,0 0-1,0 0 0,7-16 1,-14 25 4,1 1-1,-1-1 1,1 0 0,-1 1 0,0-1 0,0 1-1,1-1 1,-1 1 0,0-1 0,0 0-1,0 1 1,1-1 0,-1 0 0,0 1 0,0-1-1,0 0 1,0 1 0,0-1 0,0 0 0,-1 1-1,1-1 1,0 1 0,0-1 0,0 0-1,-1 1 1,1-1 0,0 1 0,0-1 0,-1 0-1,-16 4-601,-20 20 435,27-12 191,1-1-1,0 1 0,0 0 0,-9 16 0,16-22 72,-1 0 0,1-1 0,0 1-1,0 0 1,0 0 0,1 1-1,-1-1 1,1 0 0,0 1-1,1-1 1,0 0 0,0 1 0,0-1-1,1 7 1,0-9 3,0-1 0,0 0 0,0 0 0,1 0 0,-1 0-1,1-1 1,-1 1 0,1 0 0,0 0 0,0-1 0,0 1 0,-1-1 0,1 0 0,1 0 0,-1 1 0,0-1 0,0 0 0,0-1-1,0 1 1,1 0 0,-1-1 0,0 1 0,1-1 0,-1 0 0,1 0 0,2 0 0,69 0 1184,-69 0-1206,5-1 18,-1 0 0,1-1-1,-1 0 1,1-1 0,-1 0-1,14-7 1,-18 8-37,0 0-1,0-1 1,-1 0 0,1 0 0,-1 0 0,0-1 0,0 1-1,0-1 1,0 0 0,-1 0 0,1 0 0,-1-1 0,3-6-1,-6 11-21,1 0 0,-1-1 0,0 1 0,0 0 0,1-1 0,-1 1 0,0-1 0,0 1 0,0-1-1,0 1 1,0-1 0,0 1 0,0 0 0,0-1 0,0 1 0,0-1 0,0 1 0,0-1 0,0 1 0,0-1-1,0 1 1,0 0 0,0-1 0,0 1 0,-1-1 0,1 1 0,0-1 0,0 1 0,-1 0 0,1-1-1,0 1 1,0 0 0,-1-1 0,1 1 0,0 0 0,-1-1 0,1 1 0,-1 0 0,-22-3-340,16 4 309,1 0-1,0 0 0,0 1 0,0-1 0,-11 6 1,16-7 10,-48 39 438,48-39-387,0 1 1,0-1 0,0 1-1,0 0 1,0 0-1,0-1 1,1 1 0,-1 0-1,0 0 1,0 0 0,1 0-1,-1 0 1,1 0-1,-1 0 1,1 0 0,-1 0-1,1 0 1,0 0-1,0 0 1,-1 1 0,1-1-1,0 0 1,0 0 0,0 0-1,0 0 1,0 0-1,0 1 1,1-1 0,-1 0-1,0 0 1,1 0-1,-1 0 1,0 0 0,1 0-1,-1 0 1,1 0 0,0 0-1,-1 0 1,1 0-1,0 0 1,-1 0 0,1-1-1,0 1 1,0 0-1,0 0 1,0-1 0,0 1-1,1 0 1,12 6-11,1-1 0,-1-1 0,1 0 0,0-1 0,25 4 0,37-1-3807,-30-7-2073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16303,'0'20'513,"-4"5"928,-2 8-448,4 7-416,-3 4-385,1 5-96,4-5-64,-2-3-737,-2-5-1280,-1-10-1411,1-12-992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15567,'11'-6'3486,"9"-2"-2718,0 1 1,1 0 0,0 2 0,0 0-1,0 1 1,1 2 0,42-1 0,-58 3-740,11 0 64,-1 0 1,1 2 0,27 4 0,-42-5-116,1-1 1,0 1 0,0-1 0,-1 1 0,1 0 0,-1 0 0,1 0 0,-1 1-1,1-1 1,-1 0 0,1 1 0,-1 0 0,0-1 0,0 1 0,0 0-1,0 0 1,0 0 0,-1 0 0,1 1 0,0-1 0,-1 0 0,0 1 0,0-1-1,1 1 1,-1-1 0,-1 1 0,1 0 0,0-1 0,-1 1 0,1 4 0,-2-4 11,1 0 1,-1 0 0,0 0 0,0-1-1,-1 1 1,1 0 0,0 0 0,-1-1 0,0 1-1,0-1 1,1 1 0,-1-1 0,-1 0-1,1 0 1,0 1 0,-1-2 0,1 1-1,-4 2 1,-59 34 426,44-27-333,12-6-37,0 0-1,0 0 1,1 1-1,0 0 1,0 0-1,-9 11 1,16-15-45,0 0 1,0-1 0,0 1-1,0 0 1,0 0 0,0-1-1,0 1 1,1 0 0,-1 0-1,1 0 1,-1 0 0,1 0-1,0 0 1,0 0 0,0 0-1,0 0 1,0 0 0,0 0-1,1 0 1,-1 0 0,1 0-1,-1 0 1,1 0 0,0 0 0,0-1-1,0 1 1,0 0 0,0 0-1,0-1 1,0 1 0,0-1-1,1 1 1,-1-1 0,1 0-1,-1 1 1,1-1 0,-1 0-1,1 0 1,2 1 0,7 7-232,1-1 0,0 0 1,1 0-1,0-2 1,22 10-1,-22-12-1790,-1-1-1,1 1 1,21 1 0,4-3-7676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 13132,'0'0'7496,"-9"-1"-6349,5 0-1101,2 0-31,-1 1-1,1-1 0,-1 1 1,1 0-1,-1 0 0,0 0 1,1 0-1,-1 0 0,-4 2 1,6-1-22,0-1 1,0 1 0,0 0-1,0 0 1,0-1 0,0 1 0,0 0-1,0 0 1,1 0 0,-1 0-1,0 0 1,1 0 0,-1 1 0,1-1-1,-1 0 1,1 0 0,0 0 0,-1 0-1,1 1 1,0-1 0,0 0-1,0 0 1,0 1 0,0-1 0,0 0-1,0 0 1,0 0 0,0 1-1,1-1 1,0 2 0,-1-1 42,1 0 1,0 0-1,0 0 1,-1 0-1,1-1 1,1 1-1,-1 0 1,0 0-1,0-1 0,1 1 1,-1 0-1,0-1 1,1 0-1,0 1 1,-1-1-1,1 0 1,0 0-1,0 0 1,3 2-1,-5-3 31,1 0-1,0 1 1,-1-1 0,1 0-1,0 1 1,0-1-1,-1 0 1,1 0 0,0 0-1,-1 1 1,1-1-1,0 0 1,0 0 0,-1 0-1,1 0 1,0 0 0,0-1-1,-1 1 1,1 0-1,0 0 1,-1 0 0,1-1-1,0 1 1,0 0 0,-1-1-1,1 1 1,-1 0-1,1-1 1,0 1 0,-1-1-1,1 1 1,-1-1 0,1 0-1,-1 1 1,1-1-1,-1 1 1,0-1 0,1 0-1,-1 1 1,0-1-1,1 0 1,-1 1 0,0-1-1,0 0 1,0 0 0,0 1-1,1-1 1,-1 0-1,0 0 1,0 1 0,-1-1-1,1-1 1,0 2-109,-1-1 1,1 1-1,0-1 1,-1 1-1,1 0 1,0-1-1,-1 1 1,1 0-1,-1-1 1,1 1-1,-1 0 1,1 0-1,-1 0 1,1-1-1,-1 1 1,1 0-1,-1 0 1,1 0-1,-1 0 1,1 0-1,-1 0 1,1 0-1,-1 0 1,0 0-1,1 0 0,-1 0 1,1 0-1,-1 1 1,1-1-1,-1 0 1,1 0-1,-1 0 1,1 1-1,0-1 1,-1 0-1,0 1 1,-20 8-1055,16-5 927,0 0 0,1 0-1,-1 1 1,1 0 0,0 0-1,-4 6 1,6-8 146,1-1 1,-1 0-1,1 1 1,0-1-1,0 1 0,0-1 1,0 1-1,0 0 1,0-1-1,1 1 0,-1 0 1,1 0-1,0-1 0,0 1 1,0 0-1,1 4 1,-1-6-23,1 0-1,-1 0 1,1 0 0,-1 0 0,1 0 0,0 0 0,-1-1 0,1 1-1,0 0 1,0-1 0,0 1 0,-1 0 0,1-1 0,0 1 0,0-1 0,0 1-1,0-1 1,0 0 0,0 1 0,0-1 0,0 0 0,0 0 0,0 0 0,2 1-1,30-1-720,-23 0 322,3-1-651,0 0-1,0 0 1,0-1-1,0-1 1,-1 0-1,1-1 1,-1 0-1,14-7 0,18-10-6196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2306,'0'0'15663,"-30"61"-13741,5-27-513,-3 5-32,-6 8-127,-3 2-321,-3 3-417,4-3-416,12-4-192,3-6-1762,12-14-3042,9-7-6535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245 174 4228,'0'0'4746,"-12"8"-1506,4-3-3134,-6 5 1074,1 0 1,-23 22-1,32-29-901,1 1 1,-1 0-1,1 0 0,0 1 0,0-1 0,0 1 1,1-1-1,-1 1 0,1 0 0,0 0 1,1 0-1,-1 0 0,1 0 0,0 0 0,0 8 1,1-11-199,1 0 1,-1 0 0,1 0 0,0 1 0,0-2 0,0 1 0,0 0-1,1 0 1,-1 0 0,0 0 0,1-1 0,-1 1 0,1 0 0,0-1 0,-1 0-1,1 1 1,0-1 0,0 0 0,0 0 0,0 0 0,0 0 0,0 0-1,0 0 1,0-1 0,4 1 0,-3 0-67,-1-1 0,1 1 0,-1 0 0,0 0 0,1 0-1,-1 0 1,0 0 0,1 0 0,-1 1 0,0-1 0,0 1 0,0-1 0,0 1-1,0 0 1,-1 0 0,1 0 0,0 0 0,-1 0 0,0 0 0,1 0 0,-1 1 0,0-1-1,0 0 1,0 1 0,-1-1 0,2 5 0,-2-4-21,0 0 0,-1 0-1,1 0 1,-1 0 0,1 0 0,-1-1-1,0 1 1,0 0 0,0-1 0,-1 1 0,1-1-1,-1 1 1,1-1 0,-1 1 0,0-1 0,-4 4-1,1-2 24,0 0-1,0 0 0,-1 0 1,1-1-1,-1 0 0,0 0 1,-8 3-1,-1-1 73,-1-1 0,0 0 1,0-1-1,0-1 0,-25 1 0,40-3-88,0-1 0,0 1-1,0 0 1,1 0 0,-1 0-1,0-1 1,0 1 0,0 0-1,0-1 1,0 1 0,0-1-1,1 1 1,-1-1-1,0 1 1,1-1 0,-1 0-1,0 1 1,1-1 0,-1 0-1,0 1 1,1-1 0,-1 0-1,1 0 1,0 0-1,-1 0 1,1 1 0,-1-1-1,1 0 1,0 0 0,0 0-1,0 0 1,0 0 0,-1 0-1,1 0 1,0 0 0,0 0-1,1 0 1,-1 1-1,0-1 1,0 0 0,0 0-1,1 0 1,-1 0 0,0 0-1,1 0 1,-1 1 0,1-2-1,1-4-3,0 0-1,0 1 0,1-1 1,0 1-1,0-1 0,5-6 1,11-8 47,1 1 0,1 1 0,1 1 1,1 1-1,43-24 0,-44 28 11,0-1 0,-1-1 1,0-1-1,-1-1 0,-1-1 0,33-35 0,-38 23 186,-18 20-279,-13 9-234,11 2 241,1 0 1,0 0-1,0 0 0,0 0 1,0 1-1,0 0 1,0 0-1,1 0 0,0 1 1,-1-1-1,1 1 1,1 0-1,-1 0 0,0 1 1,1-1-1,-3 6 1,2-3 19,0 0 1,0 1-1,1-1 1,0 0-1,0 1 1,1 0-1,0 0 1,0 0-1,1 0 1,-1 11-1,2-18 36,0 0-1,0 0 0,0 0 0,1 0 0,-1 0 0,0 0 0,0-1 0,1 1 0,-1 0 0,1 0 0,-1 0 1,1 0-1,-1-1 0,1 1 0,-1 0 0,1 0 0,0-1 0,-1 1 0,1-1 0,0 1 0,0 0 0,0-1 1,-1 1-1,3 0 0,30 6 619,32-9-170,-55 1-762,-1-1-1,0-1 0,0 1 1,0-2-1,0 1 0,13-8 0,-11 5-1077,-1-1 0,1-1 0,-1 0 0,-1 0 0,0-1 0,0 0 0,14-18-1,9-27-2554,-9-4 4167,-15 18 3396,-5 1 3595,-3 39-7198,0 0-1,0-1 1,-1 1 0,1 0 0,0 0 0,0 0-1,-1 0 1,1-1 0,0 1 0,0 0-1,-1 0 1,1 0 0,0 0 0,0 0-1,-1 0 1,1 0 0,0 0 0,-1 0-1,1 0 1,0 0 0,0 0 0,-1 0-1,1 0 1,0 0 0,-1 0 0,1 0 0,0 0-1,0 0 1,-1 0 0,1 0 0,0 0-1,0 1 1,-1-1 0,1 0 0,0 0-1,0 0 1,-1 1 0,1-1 0,0 0-1,0 0 1,0 0 0,0 1 0,-1-1-1,1 0 1,0 0 0,0 1 0,0-1 0,0 1-1,-13 11-243,-6 12 423,3-4 812,1 0 1,-18 34-1,30-49-900,0 1 0,1 0 1,-1 0-1,1 0 0,0 0 0,1 0 0,0 1 0,0-1 1,0 0-1,1 1 0,-1-1 0,2 1 0,-1-1 0,3 13 0,-1-15-61,0 0 0,0 0-1,1-1 1,-1 1 0,1 0-1,0-1 1,0 0-1,0 0 1,0 0 0,1 0-1,-1 0 1,1-1 0,0 1-1,-1-1 1,1 0 0,0 0-1,1 0 1,5 1-1,-3 0-430,1-1 0,0 0-1,-1 0 1,1 0-1,0-1 1,0 0 0,0-1-1,0 0 1,13-1 0,-4-5-5531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13773,'0'0'9171,"0"11"-8941,-1 0-172,-1 55 148,2-62-161,0 1 0,1-1 0,-1 1 0,1-1 0,0 1 0,0-1 0,1 0 0,-1 1 0,1-1 0,0 0 0,0 0 0,6 7 0,-7-10-8,0 0 1,0 0-1,0 0 1,0-1-1,1 1 1,-1-1-1,0 1 1,1-1-1,-1 1 1,0-1-1,1 0 1,-1 1-1,1-1 1,-1 0-1,1 0 1,-1 0-1,0 0 1,1 0-1,-1-1 1,1 1 0,-1 0-1,0-1 1,1 1-1,-1-1 1,0 1-1,3-2 1,35-22 1036,-31 19-1047,10-8 71,-12 8-84,0 1 0,1-1 0,0 1 1,0 0-1,0 1 0,14-5 0,-20 8-25,-1 1-1,1 0 1,0-1-1,-1 1 0,1 0 1,-1 0-1,1 0 1,-1-1-1,1 1 1,-1 0-1,1 0 0,-1 0 1,0 0-1,0 0 1,1 0-1,-1 0 1,0 0-1,0 0 0,0 0 1,0 0-1,0 0 1,0 0-1,-1 1 1,1 36 11,0-31 42,-1 22 35,2 33 161,5-57-543,0-5-2940,1-4-2835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12588,'0'0'10068,"-8"11"-9796,1-2-172,1 1 0,0 0 0,1 0 0,0 0 0,0 0 0,1 1 0,1 0 0,-1-1 0,2 1 0,-3 18 0,-1 120 1148,7-85-4180,-1-16-4219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13613,'2'-9'3838,"1"0"-3442,1 1 1,0 0-1,0-1 0,0 2 0,1-1 1,0 1-1,1-1 0,0 1 0,0 1 0,0-1 1,1 1-1,0 0 0,0 1 0,0 0 1,1 0-1,0 0 0,11-4 0,-2 2-218,1 1 0,-1 1 0,1 1 0,-1 0-1,30-2 1,-39 6-179,0-1 0,0 1 0,0 0 0,0 1 0,0-1 0,-1 2 1,1-1-1,0 1 0,0 0 0,-1 1 0,0 0 0,1 0 0,-1 0 0,0 1 0,7 5 0,-12-7-8,1 1-1,-1-1 1,1 1-1,-1 0 1,0 0 0,0-1-1,0 2 1,-1-1 0,1 0-1,-1 0 1,1 0-1,-1 1 1,0-1 0,0 1-1,-1-1 1,1 1 0,-1-1-1,0 1 1,0-1-1,0 1 1,0-1 0,0 1-1,-1-1 1,0 1 0,1-1-1,-1 1 1,-1-1-1,1 0 1,0 1 0,-1-1-1,0 0 1,1 0-1,-4 3 1,-2 4 126,0 0 1,0 0-1,-1-1 0,-1 0 1,1-1-1,-1 0 0,-1 0 0,-14 9 1,23-16-101,0 0 0,-1 0 0,1 0 1,0 0-1,0 1 0,0-1 1,0 0-1,1 1 0,-1-1 0,0 1 1,0-1-1,1 1 0,-1-1 1,1 1-1,0-1 0,-1 1 0,1 0 1,0-1-1,0 1 0,0 0 1,0-1-1,0 1 0,0-1 1,1 1-1,-1 0 0,0-1 0,1 1 1,-1-1-1,2 3 0,0 2-75,1 0 0,-1 0 0,1 0 0,0-1 0,1 1 0,4 5 0,-3-5-289,0 0-1,1-1 1,0 0 0,0 0 0,0 0 0,1 0-1,0-1 1,11 5 0,-11-6-979,-1-1-1,1 1 1,0-2 0,1 1 0,12 1-1,11-3-6130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18129,'0'0'8969,"50"33"-12909,-35-26-3523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13677,'0'0'10122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13100,'0'0'12359,"3"10"-12386,9 96 272,-4-15 17,-8-91-252,1 1-1,-1 0 1,0-1-1,0 1 1,0-1 0,1 1-1,-1-1 1,0 1-1,1-1 1,-1 1-1,0-1 1,1 1-1,-1-1 1,1 0 0,-1 1-1,0-1 1,1 0-1,-1 1 1,1-1-1,-1 0 1,1 1-1,-1-1 1,1 0 0,-1 0-1,1 0 1,0 0-1,-1 1 1,1-1-1,-1 0 1,1 0-1,-1 0 1,1 0 0,0 0-1,-1 0 1,1-1-1,-1 1 1,1 0-1,-1 0 1,1 0-1,-1 0 1,1-1-1,0 1 1,-1 0 0,1 0-1,-1-1 1,0 1-1,1 0 1,0-2-1,25-16 1087,13-25-461,-29 31-612,0 1 1,0 0 0,1 0 0,0 1 0,0 1-1,19-13 1,-29 62-734,-11-4 777,7-30-598,1 0 0,0 0 1,1 1-1,-1-1 0,0 11 1,9-17-6197,7-4 27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73 104 14670,'0'0'14269,"9"0"-14285,2 0 5,-1 1 8,0-1-1,0-1 1,0 0 0,0 0-1,14-4 1,-21 5 7,-1-1 0,0 0 0,1 0 0,-1 0 0,0 0 0,0-1 0,1 1 0,-1 0 1,0-1-1,0 1 0,0-1 0,-1 0 0,1 0 0,0 0 0,-1 0 0,1 0 0,-1 0 0,0 0 0,1 0 0,-1-1 0,0 1 1,-1 0-1,1-1 0,0 1 0,-1-1 0,1 1 0,-1-1 0,0 1 0,0-5 0,1 5-33,-1 1-1,0-1 1,0 1-1,0-1 1,0 1-1,0 0 1,-1-1 0,1 1-1,0-1 1,-1 1-1,1 0 1,-1-1-1,1 1 1,-1 0-1,0-1 1,0 1-1,1 0 1,-1 0 0,0 0-1,0 0 1,0 0-1,0 0 1,0 0-1,-1 0 1,1 0-1,-2-1 1,0 1-119,0 1-1,0-1 1,0 1 0,0-1 0,0 1-1,0 0 1,0 0 0,-1 1 0,1-1-1,0 1 1,0-1 0,-4 2 0,-3 2 91,0 1 1,1-1 0,0 2 0,0-1 0,0 1-1,0 0 1,1 1 0,0 0 0,0 1 0,1-1-1,0 1 1,0 1 0,1-1 0,0 1 0,0 0-1,1 1 1,1-1 0,-5 13 0,8-20 62,0 0 1,1 0-1,-1 1 0,1-1 1,0 0-1,-1 1 0,1-1 1,0 0-1,0 1 0,1-1 1,-1 1-1,0-1 0,1 0 1,0 1-1,-1-1 0,1 0 1,0 0-1,0 0 0,0 0 1,0 1-1,1-1 0,1 2 1,-1-2 31,1 0 0,-1-1 0,1 1 0,0-1 0,-1 1 1,1-1-1,0 0 0,0 0 0,0 0 0,0 0 0,0-1 1,0 1-1,0-1 0,0 0 0,3 0 0,6 0 156,0-1 0,1-1-1,-1 0 1,0 0 0,-1-1 0,1-1-1,19-8 1,-9 2-128,0-1 1,0-1-1,-1-1 0,-1-1 1,0-1-1,31-31 0,-50 45-386,-20 25-1108,11-16 1383,3-2 35,1 0 0,-1 0 0,1 0 1,0 0-1,1 0 0,0 1 0,0 0 0,0 0 1,1 0-1,0 0 0,-2 11 0,5-18 37,-1 1 0,1 0 0,0 0 0,-1-1 0,1 1 0,0 0 0,-1-1 0,1 1 0,0-1 0,0 1 0,0-1 0,0 1 0,-1-1 0,1 1 0,0-1 0,0 0 0,0 0 0,0 1 0,0-1 0,0 0 0,0 0 0,0 0 0,0 0 0,0 0 0,0 0 0,0 0 0,0-1 0,0 1 0,1-1 0,33-4 1112,-15-3-1120,-2-1 1,1-1 0,-1-1-1,-1 0 1,0-1-1,-1-1 1,0-1-1,16-16 1,-32 29-650,-2 2 505,0-1 0,0 1 0,0 0 0,0 0 0,0 0 0,0 1 0,0-1 0,1 0-1,-1 1 1,0-1 0,1 1 0,-1 0 0,1 0 0,-1-1 0,1 1 0,-2 3 0,-19 31 196,21-34-56,-1 1 0,1-1 0,0 0 0,0 0 0,0 1 0,0-1 0,0 0 0,0 1 0,1-1 0,-1 1 0,1-1 1,0 1-1,-1-1 0,1 1 0,0 0 0,1-1 0,-1 1 0,0-1 0,1 1 0,0-1 0,-1 1 0,2 2 0,0-3 33,0 0-1,1 0 1,-1 0-1,0 0 1,1 0-1,-1-1 1,1 1-1,0-1 1,-1 0-1,1 1 1,0-1-1,0 0 1,0-1-1,0 1 1,0 0-1,0-1 0,6 0 1,30 3-407,-11-3-6040,-18 0-274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69 178 16720,'0'0'6507,"8"2"-5823,2 1-298,0 0 0,-1-1 0,1 0 1,19 0-1,-27-1-346,0-1 0,0 0-1,0 0 1,0 0 0,-1 0 0,1 0 0,0-1 0,0 1 0,0-1-1,0 1 1,0-1 0,-1 1 0,1-1 0,0 0 0,-1 0 0,1 0 0,0 0-1,-1 0 1,1 0 0,-1-1 0,0 1 0,1 0 0,-1-1 0,0 1-1,0-1 1,0 0 0,0 1 0,0-1 0,0 0 0,0 1 0,-1-1 0,1 0-1,0 0 1,-1 0 0,0 1 0,1-1 0,-1 0 0,0-4 0,-1 5-75,1 0 0,-1 0 0,1 0 0,-1 0 0,0 0 0,1 0 0,-1 0 0,0 0 0,0 0 0,0 0 0,0 0 0,0 0 0,0 0 0,0 1 0,0-1 0,0 1 0,0-1 0,0 0 0,0 1 0,-1 0 0,1-1 0,0 1 0,0 0 0,-1-1 0,1 1 0,0 0 0,0 0 0,-1 0 0,1 0 0,0 0 0,-3 1 0,-43 3-1285,39 0 1257,0-1 0,0 1 0,0 0-1,0 0 1,1 1 0,-1 0 0,1 1 0,-11 10 0,16-14 70,-1 0 1,0 1 0,1-1-1,-1 1 1,1 0 0,0 0-1,-1 0 1,2 0 0,-1 0-1,0 0 1,0 0 0,1 1-1,0-1 1,0 0 0,0 1-1,0-1 1,0 1 0,1 0-1,0-1 1,-1 1 0,1-1-1,1 1 1,0 5 0,0-7 15,0 0 0,0-1 0,0 1 0,0-1 1,0 0-1,0 1 0,1-1 0,-1 0 0,0 0 0,1 0 1,-1 0-1,1 0 0,-1 0 0,1 0 0,0-1 1,-1 1-1,1 0 0,0-1 0,0 1 0,-1-1 1,1 0-1,2 0 0,47 2 907,-37-3-616,4-1-152,1 0-1,-1-1 0,0-1 1,0-1-1,0 0 0,-1-2 1,0 0-1,0-1 0,27-16 0,-26 12-121,0 0-1,0-1 0,-1 0 0,-1-2 0,0 0 0,-1-1 0,-1 0 0,13-19 0,-25 32-37,0 0 0,-1 1 0,1-1 0,-1 0 0,1 0 0,-1 0 0,0 0 0,0 0 0,-1 0 0,1 0 0,0-1 0,-1 1 0,0 0 0,0 0 0,0-1 0,-1-4 1,1 7-13,0 0 0,-1 0 0,1 0 0,-1 0 0,1 0 0,-1 1 0,1-1 0,-1 0 0,1 0 0,-1 1 0,0-1 0,0 0 0,1 1 0,-1-1 0,0 0 0,0 1 0,0 0 0,0-1 0,1 1 0,-1-1 0,-2 1 0,1-1-32,-1 1 0,0 0 0,0-1 0,0 1 0,1 0 1,-1 1-1,0-1 0,0 1 0,0-1 0,-4 2 0,-2 2-46,1 0-1,0 1 1,-1 0 0,2 0 0,-1 1-1,1 0 1,-1 0 0,2 1 0,-1 0-1,1 0 1,0 0 0,0 1 0,-5 9-1,8-11 96,0-1 0,1 1 0,-1-1 0,1 1-1,0 0 1,0 0 0,1 0 0,0 0 0,-1 12-1,2-15-1,0 0-1,0 1 1,1-1-1,-1 0 0,1 0 1,0 1-1,0-1 1,0 0-1,0 0 0,1 0 1,-1 0-1,1 0 1,0 0-1,-1-1 1,2 1-1,-1 0 0,0-1 1,5 5-1,2 0-83,1-1 0,-1 1 0,1-2-1,0 1 1,1-1 0,0-1 0,-1 0 0,17 4-1,54 4-6205,-17-11-5070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14221,'0'0'5157,"0"72"-4516,0-40-321,0 4-96,0-5-31,2 1-97,-2-5 0,0-5-32,4-5-32,-4-4-577,2-7-544,-1-6-768,-1-15-5863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13581,'0'0'2835,"9"-4"197,14-8-2061,0 0 1,-2-2-1,1-1 1,-2 0 0,0-1-1,-1-2 1,-1 0-1,0 0 1,23-34 0,-55 101-1437,-3-12-186,-40 98 368,51-116-1568,0 0 1,-4 37-1,9-34-5564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3235,'0'0'19704,"11"0"-18711,8 1-756,0-1 0,0-1 1,0 0-1,0-2 0,-1 0 0,24-7 0,-23 3-100,-1-1 0,0 0 0,-1-2 0,0 0 0,21-16 0,-30 19 48,1 0 0,-2 0 0,1-1 0,-1 0 0,0-1 0,-1 0 1,0 0-1,0 0 0,-1 0 0,0-1 0,4-13 0,-8 23-158,-1-1 0,0 0 0,1 1 0,-1-1 0,0 0 0,0 1 0,0-1 0,0 0 0,0 0 0,0 1 0,0-1 0,0 0 0,0 1-1,0-1 1,0 0 0,0 0 0,0 1 0,-1-1 0,1 0 0,0 1 0,0-1 0,-1 0 0,1 1 0,-1-1 0,1 1 0,0-1 0,-1 1 0,1-1 0,-1 1 0,1-1 0,-1 1 0,-1-2 0,-27-2 28,21 4-93,0 1 0,1 0-1,-1 1 1,1 0 0,-15 5-1,8 1 36,0 0 0,1 1 0,0 1 0,1 0 0,-19 20 0,26-26-5,2 0 1,-1 0 0,0 1 0,1 0 0,0 0 0,0 0 0,0 0-1,1 0 1,0 0 0,0 1 0,0-1 0,0 1 0,1 0-1,0-1 1,0 1 0,1 0 0,-1 0 0,2 9 0,0-12 15,0 0 0,1-1 1,-1 1-1,1 0 0,0 0 1,-1-1-1,1 1 0,0-1 1,0 0-1,1 0 1,-1 0-1,0 0 0,1 0 1,0 0-1,-1 0 0,1-1 1,0 1-1,0-1 0,0 0 1,0 0-1,0 0 0,3 0 1,9 4 58,1-1 1,28 3 0,76 0-689,-42-15-3995,-35-6-2121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28 176 7783,'0'0'4810,"-5"-9"-801,5 9-3998,-4-6 596,1-1 1,0 1-1,0-1 0,1 1 0,-1-1 0,0-7 0,2 11-446,1 0-1,0 1 1,0-1 0,0 0-1,0 1 1,0-1-1,0 0 1,1 1-1,0-1 1,-1 0-1,1 1 1,0-1 0,0 1-1,0-1 1,1 1-1,-1 0 1,0-1-1,1 1 1,0 0-1,-1 0 1,1 0 0,0 0-1,4-3 1,5-2-47,0 1 0,1 0 0,-1 0 1,1 1-1,0 0 0,1 1 0,-1 1 0,1 0 0,-1 0 1,1 2-1,0-1 0,16 2 0,-8-1-153,1 2-1,0 1 0,0 0 0,-1 2 1,1 0-1,29 11 0,-41-11-102,0 0 1,-1 1-1,0 0 0,0 0 0,11 9 0,-19-14 133,0 1 0,1 0 0,-1 0 0,0 0 0,1 0 0,-1 1 0,0-1 0,0 0 0,0 0 0,0 1 0,0-1 0,0 1 0,0-1 0,-1 1 0,1-1 0,0 1 0,-1-1 0,1 1 0,-1-1 0,0 1 0,1 0 0,-1-1 0,0 1 0,0 0 0,0-1 0,0 1 0,-1 0 0,1-1 0,0 1 0,-1 0 0,1-1 0,-1 1 0,1-1 0,-1 1 0,0-1 0,1 1 0,-1-1 0,0 1 0,0-1 0,0 0 0,0 1 0,-2 0 0,-13 12 76,-1 0 1,-27 16 0,31-22-32,1-1 0,1 2 0,-1-1 0,1 2 0,1-1 0,0 2 0,-17 21 0,25-30-54,1-1 0,0 1 0,0 0 0,0-1 0,0 1 0,1 0 0,-1-1-1,0 1 1,1 0 0,-1 0 0,1 0 0,0 0 0,-1-1 0,1 1 0,0 0 0,0 0 0,0 0 0,1 0 0,-1 0 0,0 0 0,1 0 0,-1-1 0,1 1 0,-1 0 0,1 0 0,0-1 0,0 1 0,0 0 0,0-1-1,0 1 1,0-1 0,0 1 0,1-1 0,-1 0 0,0 1 0,1-1 0,-1 0 0,1 0 0,0 0 0,-1 0 0,1 0 0,0 0 0,-1-1 0,1 1 0,3 0 0,10 4-336,0 0 0,0-2 0,1 0 0,20 2 0,-27-4 119,97 4-8093,-54-5 593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 8936,'-8'-1'2974,"3"0"-2561,-41-5 2285,44 6-2658,1-1 0,0 1 0,0 0 0,-1 0 0,1 0 0,0 0 0,0 0 0,-1 0 0,1 1 0,0-1 0,0 0 0,-1 1 0,1-1 0,0 0 0,0 1 0,0 0 0,0-1 0,0 1 0,0 0 0,0-1 0,0 1 0,0 0 0,0 0 0,0 0 0,0 0 0,0 0 0,1 0 0,-1 0 0,0 0 0,1 0 0,-1 0 0,1 0 0,-1 1 0,0 0 0,1 1 16,0-1-1,0 0 1,0 1 0,0-1 0,1 0-1,-1 0 1,0 0 0,1 1 0,0-1-1,-1 0 1,1 0 0,0 0 0,0 0-1,0 0 1,0 0 0,1 0 0,-1 0 0,0-1-1,1 1 1,-1 0 0,1-1 0,0 1-1,2 1 1,0-1 185,0 0 0,1 1 0,-1-2 0,1 1 0,-1-1 0,1 1 0,0-1 0,0 0 0,-1-1 0,9 1 0,-4-1 9,0 0 1,0 0-1,-1-1 1,1 0-1,0-1 0,-1 0 1,1 0-1,-1-1 0,0 0 1,0-1-1,0 1 1,9-7-1,-15 8-164,0 1 0,0 0 0,0-1 0,0 0 0,-1 1 0,1-1 0,0 0 0,-1 0 0,0 0 0,1 0 0,-1 0 0,0 0 0,0 0 0,0 0 0,0 0 0,0-1 0,-1 1 0,1 0 0,-1-1 0,1-3 0,-2 4-64,0 1 0,0 0 0,1-1 0,-1 1 0,0 0 0,-1-1 0,1 1 0,0 0 0,0 0 0,0 0 0,-1 0 0,1 0 0,0 0 0,-1 1 0,1-1 0,-1 0 0,1 1 0,-1-1 0,1 1 0,-1-1 0,1 1 0,-1 0 0,0 0 0,1 0 0,-1 0 0,1 0 0,-1 0 0,0 0 0,-2 1 0,-4 0-68,1 0-1,-1 0 1,0 1-1,0 0 1,1 1-1,-1 0 1,1 0-1,0 0 1,0 1 0,0 0-1,-7 6 1,9-7 16,1 0 0,-1 1 1,1 0-1,0 0 0,0 0 0,0 0 1,0 0-1,1 1 0,-1 0 1,1-1-1,0 1 0,1 1 1,-1-1-1,1 0 0,0 1 1,-1 6-1,3-10-57,0-1 0,0 1 1,0-1-1,1 1 0,-1-1 0,0 1 1,1-1-1,-1 1 0,1-1 0,0 0 0,0 1 1,-1-1-1,1 0 0,0 1 0,0-1 0,0 0 1,0 0-1,0 0 0,0 0 0,1 0 1,-1 0-1,0 0 0,1 0 0,-1 0 0,0-1 1,1 1-1,-1 0 0,1-1 0,-1 1 1,1-1-1,-1 0 0,1 0 0,-1 1 0,1-1 1,-1 0-1,1 0 0,1-1 0,11 2-1074,0 0 1,-1-2-1,16-1 0,-25 1 582,9-1-706,-1 0 0,0-1 1,1-1-1,-1 0 0,17-9 0,14-8-3327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1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120 140 6438,'0'0'3235,"-10"9"-598,4-4-2653,-4 3 741,1 0 1,-1 1-1,2 1 0,-1-1 0,-9 16 1,17-23-605,-1 0 1,1 1-1,-1-1 1,1 0-1,0 1 1,0-1 0,1 1-1,-1 0 1,0-1-1,1 1 1,-1-1 0,1 1-1,0 0 1,0 0-1,0-1 1,0 1-1,1 0 1,-1-1 0,1 1-1,-1-1 1,1 1-1,0 0 1,0-1 0,0 0-1,0 1 1,1-1-1,-1 0 1,1 1-1,-1-1 1,1 0 0,0 0-1,0 0 1,0 0-1,0-1 1,4 4 0,13 9 17,-7-6-139,-1 0 0,0 0 0,-1 1 0,0 1 0,12 15 0,-20-23 3,0 0 0,-1 0 0,0 0 0,0 1 0,1-1 0,-1 1 0,-1-1 0,1 1 1,0-1-1,0 1 0,-1-1 0,0 1 0,1 0 0,-1-1 0,0 1 0,0 0 0,-1-1 0,1 1 0,-1-1 0,1 1 0,-1-1 0,0 1 0,0-1 0,0 1 0,0-1 0,0 1 0,0-1 0,-1 0 0,1 0 0,-1 0 0,1 0 0,-1 0 0,0 0 0,-3 2 0,2 0 84,-1 0 0,0 0 0,0-1 1,0 1-1,-1-1 0,1 0 0,-1 0 0,0-1 0,0 1 0,0-1 0,0 0 0,0 0 1,0-1-1,0 0 0,-1 0 0,1 0 0,0 0 0,-1-1 0,1 0 0,-1 0 0,-7-1 1,11 0-61,0 0 0,0 0 0,0-1 0,1 1 0,-1 0 0,1-1 0,-1 1 0,1-1 0,-1 1 0,1-1 0,0 0 0,0 0 0,0 0 0,0 1 0,0-1 0,0 0 0,0 0 0,1 0 0,-1 0 0,1 0 0,-1 0 0,1-1 0,0 1 0,0 0 0,0 0 0,0 0 0,0 0 0,1-4 0,-1 1-121,1 1 1,-1-1-1,1 0 0,0 0 0,1 1 1,-1-1-1,1 0 0,0 1 0,0-1 0,0 1 1,4-6-1,13-7 44,0 1-1,1 1 1,0 1 0,1 1-1,1 0 1,30-12 0,-22 11 68,-2-1-1,48-33 1,-74 46 27,0 1 0,1 0 0,-1-1 0,0 0 0,0 1 0,-1-1 0,1 0 0,0 0 0,-1 0 0,1 0 0,-1 0 0,1 0 0,-1 0 0,0-1-1,0 1 1,0 0 0,0-1 0,0 1 0,-1-1 0,1 1 0,-1-1 0,0 1 0,0-1 0,1 0 0,-2-4 0,0 6-37,0 1 0,1-1 0,-1 0 0,0 0 0,0 1 0,0-1-1,0 0 1,0 1 0,0-1 0,0 1 0,0 0 0,0-1 0,-1 1 0,1 0 0,0-1 0,0 1-1,0 0 1,0 0 0,0 0 0,-1 0 0,1 0 0,0 0 0,0 1 0,0-1 0,-2 1 0,-30 7-187,28-5 158,0 0 1,0 1 0,0-1-1,0 1 1,0 0 0,1 0-1,0 0 1,0 1 0,0-1-1,0 1 1,1 0 0,-1 0-1,1 1 1,1-1 0,-1 0-1,1 1 1,0 0 0,0 0-1,1-1 1,-2 12 0,3-16 18,0 0 1,1 0-1,-1 0 1,0 0-1,1 0 1,-1 0 0,1 0-1,-1 0 1,1 0-1,0 0 1,-1-1-1,1 1 1,0 0-1,0 0 1,-1-1 0,1 1-1,0 0 1,0-1-1,0 1 1,0-1-1,0 1 1,0-1-1,0 0 1,0 1 0,0-1-1,0 0 1,0 0-1,0 1 1,0-1-1,0 0 1,0 0-1,2-1 1,41 0 575,-38 1-444,11-3 124,1 0 0,-1-1 0,0-1 0,-1 0 0,1-2 0,-1 0-1,0 0 1,-1-2 0,18-11 0,-16 8-102,1-1 0,-2-1-1,0 0 1,0-2 0,-1 1 0,-1-2-1,12-18 1,-24 32-144,0 0 0,0 0 0,0-1-1,0 1 1,-1-1 0,1 1 0,-1-1 0,0 1-1,0-1 1,0 0 0,-1 1 0,1-8 0,-2 10-38,1 0 0,0-1 0,-1 1 0,1 0 0,-1-1 0,0 1 0,1 0 1,-1 0-1,0 0 0,0 0 0,1 0 0,-1 0 0,0 0 0,0 0 0,0 0 0,-1 0 0,1 0 1,0 0-1,0 1 0,0-1 0,0 1 0,-1-1 0,1 1 0,0-1 0,-1 1 0,1-1 1,0 1-1,-1 0 0,1 0 0,-1 0 0,1 0 0,0 0 0,-1 0 0,-2 1 0,-2 0-35,-1 0-1,0 1 0,1-1 1,0 2-1,-1-1 0,1 1 1,0 0-1,0 0 0,0 0 0,1 1 1,-1 0-1,1 0 0,0 0 1,0 1-1,0 0 0,0 0 1,1 0-1,-5 8 0,4-7 81,1 0-1,0 1 0,0 0 0,0 0 1,0 0-1,1 0 0,1 0 0,-1 1 1,1-1-1,0 1 0,1-1 1,0 1-1,0 0 0,0 0 0,2 14 1,0-17-18,1-1 0,0 0 0,0 1 0,0-1 0,0 0 0,1 0 1,-1 0-1,1-1 0,0 1 0,0-1 0,1 1 0,-1-1 0,1 0 0,0 0 1,-1-1-1,1 1 0,0-1 0,1 0 0,-1 0 0,0 0 0,6 1 0,6 3-1169,0-1 0,1-1-1,-1-1 1,29 2-1,17-4-9146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2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17168,'0'0'5894,"-4"15"-10859,8-13 865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2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14125,'0'0'10442,"46"-10"-17905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37 115 9641,'0'0'1036,"0"-9"976,0 3-1619,-3-44 2050,3 46-2059,0 1 1,0-1 0,0 1-1,0 0 1,1-1 0,0 1 0,-1 0-1,1-1 1,0 1 0,0 0 0,1 0-1,2-5 1,-4 7-372,1 1 0,-1 0 0,0 0 1,0 0-1,0 0 0,0 0 0,0 0 0,1 0 0,-1 0 0,0-1 0,0 1 1,0 0-1,0 0 0,1 0 0,-1 0 0,0 0 0,0 0 0,0 0 0,1 0 1,-1 0-1,0 0 0,0 0 0,0 0 0,1 0 0,-1 0 0,0 0 0,0 0 1,0 0-1,0 1 0,1-1 0,-1 0 0,0 0 0,0 0 0,0 0 0,0 0 0,1 0 1,-1 0-1,0 1 0,0-1 0,0 0 0,0 0 0,0 0 0,0 0 0,0 1 1,1-1-1,-1 0 0,0 0 0,0 0 0,0 0 0,0 1 0,0-1 0,0 0 1,0 0-1,0 0 0,0 1 0,0-1 0,0 0 0,0 0 0,0 1 0,2 15-303,-2-13 348,9 109 485,-9 160-1,-3-184-484,1-56 84,-2 0 0,-14 57 0,11-60-1039,1 1 0,1 0 1,-1 37-1,0-75-3795,-1-6 346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24 178 5189,'0'0'7842,"-4"8"-6016,1-3-1653,0 0 0,1 1-1,0-1 1,0 1 0,0-1 0,0 1 0,1 0 0,0-1 0,0 1 0,1 0 0,0 0 0,0 0-1,0 0 1,0-1 0,1 1 0,0 0 0,2 6 0,7 16 96,2 0 1,1-1-1,1 0 0,1-1 0,1 0 1,1-1-1,2-2 0,30 33 1,-46-54-239,0 1 0,0-1 0,0 0 0,0 0 0,0 0 0,0 0 0,0-1 0,1 1 0,-1-1 1,1 0-1,-1 0 0,1 0 0,-1 0 0,1 0 0,0-1 0,-1 0 0,1 0 0,4 0 0,-3-1 81,0 0-1,0-1 1,0 1-1,0-1 0,0-1 1,0 1-1,-1 0 0,1-1 1,-1 0-1,1 0 0,4-5 1,8-9 346,-1-1 0,0 0 0,-2-1 1,18-30-1,-25 39-411,19-35 279,-1-1 0,32-84 0,-20 31-2497,-21 53-207,6-9-4263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21 12844,'11'-18'4746,"-10"15"-1734,-1 12-1844,-1-4-1424,-2 6 384,0 1-1,-1-1 1,0 0 0,-1 0 0,0 0 0,-1 0 0,0-1 0,-1 0-1,0-1 1,-11 13 0,-9 14 62,16-20-59,4-7 0,1-1 0,-1 1 0,1 1 0,1-1 0,0 1 0,0 0 0,1 0 0,0 1 0,1-1 0,0 1 0,-2 17 0,6-27-100,-1 0 0,0 0-1,1 0 1,-1 0 0,1 0 0,0 0 0,-1 0 0,1 0 0,0 0-1,-1-1 1,1 1 0,0 0 0,0-1 0,0 1 0,-1 0 0,1-1-1,0 1 1,0-1 0,0 1 0,0-1 0,0 1 0,0-1 0,0 0 0,0 0-1,0 1 1,0-1 0,1 0 0,-1 0 0,0 0 0,2-1 0,44 2 868,-34-2-631,19 0 145,49-8 0,-7-5-3523,-71 14 2487,-1 0 1,0-1 0,0 0-1,0 1 1,0-1-1,0 0 1,-1 0 0,1 0-1,0 0 1,0-1 0,2-1-1,7-9-4838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10922,'0'0'9962,"-36"65"-8809,21-34-481,0 7-319,-5 5-225,5 2-64,-2-1 0,4-6-32,8-3-480,5-8-545,0-9-929,5-12-1762,10-6-992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4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8870 9833,'0'0'577,"0"-13"-593,2-28 329,2 0 0,2 1 0,2-1 0,24-71 0,73-166 2174,112-162-3748,34 18 691,-172 293 671,470-744-5076,-518 822 5059,494-778 751,-367 603 56,291-319 0,295-194-994,-523 527 131,22-20 506,408-300 0,283-79-287,-561 376 851,463-247-244,183-9-856,37 92 15,726-47-8,-189 195-198,-813 140 616,-742 106-512,-4 0-497,1-1 0,38-12 0,-61 11-2062,-11 0-1516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9897,'0'0'13240,"-8"8"-13000,-112 87 154,80-66-344,0 2 0,-59 61 0,97-91-54,1 1-1,-1 0 1,1-1-1,-1 1 1,1 0-1,0 0 1,0 0-1,0 0 1,0 0-1,0 0 1,0 0-1,0 0 0,1 0 1,-1 0-1,0 5 1,2-6 13,-1 0-1,0 0 1,1 0-1,-1-1 1,0 1 0,1 0-1,-1 0 1,1 0 0,-1 0-1,1-1 1,0 1 0,-1 0-1,1 0 1,0-1 0,-1 1-1,1-1 1,0 1-1,0 0 1,0-1 0,0 1-1,-1-1 1,1 0 0,0 1-1,2-1 1,7 3 88,1-1-1,0-1 1,0 0 0,0-1-1,11 0 1,-10 0-57,16-1-301,0 1 0,1 2 0,-2 0 0,1 2 0,0 2 0,-1 0 0,38 14 0,-43-12-4079,-2-3-2770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10250,'0'0'10025,"12"0"-8664,3-3-1151,1 0 0,0-1-1,-1 0 1,0-2 0,0 0-1,-1 0 1,1-1 0,-1-1-1,-1-1 1,15-11 0,-20 15-127,27-19 250,0 0-1,-2-3 1,-1-1-1,53-59 0,-108 101-417,11-2 75,0 0-1,1 2 1,1-1 0,0 1-1,1 1 1,0 0 0,1 0-1,1 0 1,1 1 0,0 0-1,1 1 1,0-1 0,2 1-1,-4 31 1,7-46-42,1 1 1,-1-1-1,0 0 0,1 0 0,-1 1 1,1-1-1,-1 0 0,1 0 1,0 0-1,0 0 0,0 0 0,0 0 1,1 0-1,-1 0 0,0 0 1,1-1-1,-1 1 0,1 0 0,0-1 1,-1 1-1,1-1 0,0 0 0,0 1 1,0-1-1,0 0 0,0 0 1,0-1-1,0 1 0,0 0 0,1-1 1,-1 1-1,0-1 0,0 1 0,1-1 1,3 0-1,6 0-693,-1 0 0,1 0-1,-1-1 1,0 0 0,0-1 0,13-4-1,29-15-5035,2-8-2675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7111,'0'0'7271,"-12"1"-4997,2 2-1970,0 0 0,0 0-1,0 0 1,0 1 0,0 1 0,1 0 0,0 0 0,0 1 0,0 0 0,1 0-1,0 1 1,-13 13 0,13-10-128,0 1 0,0-1 0,1 1 0,0 0-1,1 1 1,1 0 0,0 0 0,0 0 0,1 0 0,-4 23 0,7-31-171,0 0 0,0 1 0,1-1 0,0 0 0,0 0 0,0 1 0,0-1 0,1 0 0,-1 0-1,1 1 1,0-1 0,1 0 0,-1 0 0,1 0 0,-1 0 0,1-1 0,0 1 0,1 0 0,-1-1 0,1 1 0,-1-1 0,1 0 0,0 0 0,0 0 0,1 0 0,-1 0 0,0-1 0,1 0 0,0 1 0,-1-1 0,1 0 0,0-1 0,0 1 0,0-1 0,9 2 0,-4-1 106,0-1 0,0 0 0,0-1 0,0 0 0,0 0 0,0-1 0,0 0 0,0 0 0,0-1 0,0 0 0,0-1 0,-1 0-1,1 0 1,-1-1 0,0 0 0,0-1 0,10-7 0,-7 4 197,-1 0 1,0 0-1,0-1 0,-1-1 0,0 0 1,-1 0-1,0-1 0,-1 1 0,0-2 1,0 1-1,7-20 0,-13 29-256,0 0 0,0 0 0,-1 0 0,1 0 0,-1 0 1,1-1-1,-1 1 0,0 0 0,1 0 0,-1 0 0,0-1 0,-1 1 0,1 0 0,0 0 0,0 0 0,-1 0 0,0-1 0,1 1 0,-1 0 0,0 0 0,0 0 0,-1-2 0,0 2-31,0 0 0,-1 0 0,1 0 0,0 0 0,-1 1 0,1-1 0,-1 1 0,0 0 1,1-1-1,-1 1 0,0 0 0,0 0 0,1 1 0,-6-1 0,-7-1-230,-1 1 1,1 1-1,-1 0 1,1 1-1,-20 4 1,19-2-740,0 1 0,0 0 1,-23 11-1,-13 14-8511,30-8-4303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11851,'0'0'8360,"82"6"-6630,-31-6-577,10 0-448,10-4-385,0 3-128,-3 0-160,-5 1-32,-11 0-96,-11 1-352,-14 7-545,-11-1-1089,-14 0-2627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12620,'0'0'7367,"54"16"-5477,-11-15-737,15-1-481,6 0-479,1 0-161,6 0 0,-9 3-417,-3 2-672,-8 1-480,-10-2-769,-11 0-929,-12-4-1122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10634,'0'0'7351,"12"3"-6326,160 44 467,-115-29-1418,0-2 0,105 15 0,-152-31-84,24 5 145,-28 4-84,-16 6-89,-7 0 100,0-2-1,-1 0 1,0-1-1,-32 15 1,0 1-23,-114 71-180,95-56-3284,32-18-3039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13261,'10'-24'7756,"-5"26"-5159,-3 15-2749,-13 157 1252,11-173-1093,0 0 0,0 0 0,0-1 1,0 1-1,0 0 0,0 0 0,0 0 0,0 0 0,0 0 1,0 0-1,1 0 0,-1 0 0,0-1 0,1 1 0,-1 0 0,1 0 1,-1 0-1,1-1 0,-1 1 0,1 0 0,-1 0 0,1-1 1,0 1-1,0-1 0,-1 1 0,1 0 0,0-1 0,1 1 1,0 0 33,0-1 1,1 1-1,-1-1 1,0 0-1,1 0 1,-1 0-1,0 0 1,0 0-1,1 0 1,-1-1-1,3 0 1,7-2 203,-2-1 0,1 0 1,18-10-1,28-22-72,98-82 1,-116 86-126,-39 33-54,0-1 0,0 0 0,0 0 0,0 0 0,0 0 0,0 0 0,0 0 0,0 1 0,0-1 0,0 0 0,0 0 1,0 0-1,0 0 0,0 0 0,1 1 0,-1-1 0,0 0 0,0 0 0,0 0 0,0 0 0,0 0 0,0 0 0,0 1 0,0-1 0,0 0 0,0 0 0,1 0 0,-1 0 1,0 0-1,0 0 0,0 0 0,0 0 0,0 0 0,0 0 0,1 0 0,-1 0 0,0 0 0,0 0 0,0 0 0,0 0 0,0 0 0,1 0 0,-1 0 0,0 0 0,0 0 0,0 0 1,0 0-1,0 0 0,1 0 0,-1 0 0,0 0 0,0 0 0,0 0 0,0 0 0,0 0 0,0 0 0,0 0 0,1 0 0,-1 0 0,0-1 0,0 1 0,0 0 0,-6 22-52,-14 23 139,19-41-120,-3 1-14,1 0 1,0 0-1,0 1 0,1-1 1,0 1-1,0 0 1,0 0-1,0 0 1,1 0-1,0 0 0,1 0 1,-1 0-1,1 1 1,1 6-1,-1-12-108,0-1 0,0 1 0,1-1-1,-1 1 1,0-1 0,1 1 0,-1-1 0,1 1 0,-1-1 0,0 0-1,1 1 1,-1-1 0,1 0 0,-1 1 0,1-1 0,-1 0-1,1 0 1,-1 1 0,1-1 0,-1 0 0,1 0 0,0 0 0,-1 0-1,1 1 1,-1-1 0,1 0 0,0 0 0,-1 0 0,1 0 0,-1-1-1,2 1 1,9 0-6085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13164,'0'0'5958,"-29"76"-4388,12-40-610,6 6-287,-1-1-96,5 1-289,1 0-160,-3-1-64,9-5 0,0-4-32,0-9-256,0-5-385,0-10-832,0-22-10955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4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6022,'0'-9'3011,"0"3"-2541,0 1 0,0-1 1,1 0-1,-1 1 1,1-1-1,1 1 1,-1-1-1,1 1 1,0-1-1,0 1 0,0 0 1,1 0-1,0 0 1,0 0-1,0 1 1,0-1-1,1 1 1,0 0-1,0 0 0,0 0 1,0 0-1,1 1 1,6-4-1,7-3-23,-1 2 1,1 0-1,1 1 0,-1 1 0,1 1 0,0 1 0,29-4 1,137 1-235,-169 7-144,1 0-62,1 0-1,-1 1 1,0 2 0,21 4 0,-34-6-4,-1 0 1,0 0 0,0 0-1,0 0 1,0 1-1,0 0 1,0-1-1,0 1 1,-1 0 0,1 0-1,0 1 1,-1-1-1,3 3 1,-4-3 6,0 0 0,0 0-1,-1 0 1,1 0 0,0 0 0,-1 0 0,1 0-1,-1 0 1,1 1 0,-1-1 0,0 0 0,0 0-1,0 0 1,0 0 0,-1 1 0,1-1 0,-1 0-1,1 0 1,-1 0 0,0 0 0,1 0 0,-3 3 0,-2 4 52,0-1 1,0 0 0,-1 0 0,0 0 0,0-1 0,-1 0 0,0 0 0,-8 6 0,-73 51 308,49-37-102,19-13-95,12-10-120,1 1-1,-1 0 1,1 0-1,0 0 1,1 1 0,-1 0-1,1 1 1,1-1-1,-1 1 1,1 0-1,-6 11 1,11-16-50,-1-1 0,1 1 0,0-1 0,0 1 0,0 0 1,0-1-1,0 1 0,0 0 0,1-1 0,-1 1 0,0-1 0,1 1 1,-1 0-1,1-1 0,0 0 0,-1 1 0,1-1 0,0 1 0,0-1 1,0 0-1,0 1 0,0-1 0,0 0 0,1 0 0,-1 0 1,0 0-1,0 0 0,1 0 0,-1 0 0,1 0 0,2 0 0,57 23 158,-43-19-141,12 6-528,-1 1-1,0 1 1,0 2 0,-2 1 0,40 28 0,-51-32-3780,-1-4-2850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1221 155 8872,'0'0'566,"-8"-8"715,-1-2-914,0 0 0,-1 0 0,0 1-1,-1 1 1,0 0 0,0 0 0,-1 1-1,1 0 1,-17-6 0,-2 6-236,0 1 1,0 2-1,0 1 0,0 1 1,-1 1-1,1 2 1,0 1-1,0 1 0,0 2 1,0 1-1,0 2 1,-39 14-1,12 0-151,2 2 1,0 3-1,1 2 1,2 2-1,-59 46 1,87-57 136,0 2 0,2 0 0,0 2 0,1 0 0,2 1 0,1 1 1,0 1-1,2 1 0,1 0 0,2 1 0,1 0 0,1 1 0,1 1 0,2-1 0,1 2 0,1-1 1,-2 42-1,6-43-193,1 0 1,2 1 0,1-1 0,1 1-1,2-1 1,1 0 0,1-1 0,1 1-1,2-1 1,1-1 0,1 0 0,1-1-1,2 0 1,1-1 0,1 0 0,1-2-1,1 0 1,25 25 0,-30-36 173,1-1 0,1 0 0,0-1 0,0-1 0,1 0 0,0-2 0,0 0 0,1 0 0,0-2 0,1 0 1,-1-1-1,1-1 0,0-1 0,0 0 0,0-2 0,1 0 0,-1-1 0,0-1 0,1-1 0,-1 0 0,0-2 0,-1 0 0,1-1 0,-1-1 0,1 0 1,16-10-1,20-12 427,-1-2 1,-2-3 0,-1-1-1,-1-3 1,-3-2 0,58-60 0,-19 7 256,-5-4 0,77-117 1,-102 132-225,46-94 1,-87 146-317,-2 0 0,-1-1 0,-1-1 0,-1 1 0,-2-2 0,-1 1 0,3-40 0,-10 64-195,0 0-1,0 0 0,0 0 1,-1 0-1,0 0 0,0 0 1,0 0-1,-1 0 1,-1 0-1,1 1 0,-1-1 1,0 1-1,0 0 0,-1 0 1,0 0-1,-4-5 1,1 3-35,0 1 0,-1 1 0,1-1 1,-1 2-1,-1-1 0,1 1 1,-1 0-1,0 0 0,0 1 0,-11-3 1,-14-2-44,0 1-1,0 2 1,0 1 0,-1 2 0,-49 2 0,20 3-370,-1 3 1,1 4-1,1 2 1,-82 25-1,38-2-3429,-165 77 0,196-72-1428,22-5-3657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9545,'0'0'11590,"-1"8"-11564,1-4-26,-1 0-1,1 0 0,0 0 0,1 1 1,-1-1-1,1 0 0,0 0 0,0-1 0,0 1 1,0 0-1,1 0 0,-1 0 0,1-1 1,0 1-1,0-1 0,0 1 0,1-1 1,-1 0-1,1 0 0,4 4 0,10 10 34,1-1 0,0-1 0,1-1 0,1 0-1,0-1 1,26 11 0,-3 0 134,0 1-1,74 59 1,-10-7-133,443 332 8,-297-212 6,-149-119-41,240 197 24,-297-225 8,-36-36 29,1-1-1,1 0 1,24 19-1,-37-32-17,0 0-1,0-1 0,0 1 1,0 0-1,0 0 0,0 0 0,0 0 1,0 0-1,0 0 0,0 0 0,0 0 1,0 0-1,0 0 0,0-1 0,0 1 1,0 0-1,0 0 0,0 0 0,0 0 1,0 0-1,0 0 0,0 0 0,0 0 1,1 0-1,-1 0 0,0 0 0,0 0 1,0 0-1,0 0 0,0-1 0,0 1 1,0 0-1,0 0 0,0 0 0,0 0 1,0 0-1,0 0 0,1 0 0,-1 0 1,0 0-1,0 0 0,0 0 0,0 0 1,0 0-1,0 0 0,0 0 0,0 0 1,0 0-1,0 0 0,1 0 0,-1 0 1,0 0-1,0 0 0,0 0 0,0 1 1,0-1-1,0 0 0,0 0 0,0 0 1,0 0-1,0 0 0,0 0 0,-4-12 728,-10-13-866,10 15-704,4 3-2671,0 3 605,0-4-4055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1814 1 9577,'0'0'7880,"-10"2"-7277,-7 1-485,-28 7 589,-54 17 0,70-17-271,-1-2 0,-1 0 1,1-3-1,-58 5 0,-127-12 43,204 1-443,-149 3 170,0 7 0,-181 33 0,178-19-173,85-11 13,1 4 1,-123 42-1,197-58 307,-17 5-2937,20-5 2335,-1-1 0,1 1 0,-1 0 0,1-1 0,0 1-1,-1 0 1,1-1 0,-1 1 0,1 0 0,0-1 0,-1 1 0,1-1 0,0 1 0,0 0 0,-1-1 0,1 1-1,0-1 1,0 1 0,0-1 0,0 1 0,0-1 0,-1 1 0,1-1 0,0 1 0,0-1 0,0 1 0,0-1-1,0 1 1,1-1 0,-1 0 0,0 1 0,0-1 0,0 1 0,1-1 0,2-15-5346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8392,'0'0'10714,"-8"9"-10180,-301 359 1900,297-349-3354,17-20-1659,25-28-467,0-8 158,3-7-1393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8840,'0'0'5563,"0"12"-4720,0-10-824,-1 12 218,1 1 0,1-1-1,0 0 1,1 1 0,0-1 0,1 0-1,1 0 1,0 0 0,11 23 0,18 11-65,-25-38-503,0 0 1,-1 0-1,0 1 1,-1 0-1,0 1 1,-1-1-1,6 21 1,-10-21-2344,-8-4-3813,-3-6 487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97 206 5509,'0'0'5221,"-65"-37"-3555,50 27-321,4 1-128,5 2 321,6-1-33,0 3-448,11 0-673,10 1-480,7 3 128,7 0 64,8 1-96,2 0-832,-2 0-2500,2 0-1888</inkml:trace>
  <inkml:trace contextRef="#ctx0" brushRef="#br0" timeOffset="1">551 1 4933,'0'0'10025</inkml:trace>
  <inkml:trace contextRef="#ctx0" brushRef="#br0" timeOffset="2">598 171 12236,'0'0'7879,"24"6"-14349,-3-23-7175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0 0 512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14414,'0'0'1521,"-2"9"-1590,1-6 81,-3 13 28,1 0-1,1 0 0,0 0 1,1 1-1,1-1 1,3 29-1,-3-44-43,1 0 0,-1 0 0,1 0-1,-1-1 1,1 1 0,0 0 0,-1 0 0,1 0 0,0-1-1,0 1 1,-1 0 0,1-1 0,0 1 0,0-1 0,0 1 0,0-1-1,0 1 1,0-1 0,0 0 0,0 0 0,0 1 0,0-1-1,0 0 1,0 0 0,0 0 0,0 0 0,0 0 0,0 0 0,0 0-1,0 0 1,0-1 0,0 1 0,0 0 0,0-1 0,0 1 0,0 0-1,0-1 1,0 1 0,0-1 0,0 0 0,0 1 0,1-2 0,36-25-1323,-28 18 1086,-1 0 1,0 0 0,-1-1 0,0 0-1,-1 0 1,0-1 0,9-19 0,-19 41 938,1-1 1,-1 1-1,2 0 1,-1 19-1,8 11-1161,-5-40 340,-1 0 1,1 1-1,0-1 1,-1 0 0,1 0-1,0 1 1,0-1-1,0 0 1,0 0 0,0 0-1,0 0 1,0 0-1,0 0 1,0 0 0,0-1-1,1 1 1,-1 0 0,0-1-1,1 1 1,-1-1-1,3 1 1,12 0-7079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9705,'0'0'6903,"1"11"-5798,0 23 299,-6 66 0,4-99-1384,1 1 1,0-1-1,-1 1 0,1-1 1,0 1-1,0 0 0,0-1 1,0 1-1,0-1 1,0 1-1,1 0 0,-1-1 1,0 1-1,1-1 0,-1 1 1,1-1-1,0 1 1,-1-1-1,1 0 0,0 1 1,0-1-1,0 0 1,0 1-1,0-1 0,2 1 1,-1-1 28,0 0 1,0-1 0,1 0-1,-1 0 1,0 0 0,0 0-1,1 0 1,-1 0 0,0 0-1,0-1 1,1 1 0,-1-1-1,0 1 1,0-1 0,0 0-1,0 0 1,0 0-1,4-3 1,51-35 279,-48 31-479,0 1 0,1 0 0,0 0 0,0 1 0,20-9 0,-29 15 11,-2 25-663,0-17 894,0 0-1,1 0 0,1-1 0,-1 1 0,3 13 1,11-1-1994,-13-19 1461,1 0 1,0 0 0,0 0 0,0 0-1,-1 0 1,1-1 0,0 1 0,0-1 0,0 1-1,0-1 1,0 0 0,4 0 0,12 0-6559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9257,'0'0'2370,"-15"50"-1153,4-20-224,5 6 192,0 1 32,1 3-512,5-4-289,0-2-223,0-3-65,0-6-64,4-3-385,-4-6-415,0-8-994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9801,'0'0'2472,"12"-10"-358,-2 0-1766,1 2 0,1-1 0,-1 2 0,2-1 0,-1 2 0,1 0 0,0 0 0,0 1 1,25-6-1,30 2 190,-1 3 0,89 3 0,-149 3-449,-5-1-48,0 1 0,0 0 0,0 0 0,0 0 0,0 0 0,0 1 0,0-1 0,0 1 0,0-1 0,0 1 0,0-1 0,0 1 0,0 0 0,0 0 0,-1 0 0,1 0 0,0 0 0,-1 1 0,1-1 0,1 2 0,-2-1 17,0 0 0,-1 0 0,1 0-1,-1 0 1,0 0 0,1-1 0,-1 1 0,0 0 0,0 0 0,0 0 0,-1 0 0,1 0 0,0 0 0,-1 0-1,1 0 1,-1 0 0,1 0 0,-1 0 0,0-1 0,0 1 0,-2 3 0,-3 4 55,0 1-1,-1-1 1,0 0 0,-1-1-1,0 1 1,0-2 0,-13 10-1,9-7 1,0 1-1,-19 22 0,30-32-112,0 0 0,1 1-1,-1-1 1,1 0-1,-1 0 1,1 0 0,-1 1-1,1-1 1,0 0-1,0 1 1,-1-1 0,1 0-1,0 1 1,0-1-1,0 0 1,1 1 0,-1-1-1,0 0 1,0 0-1,1 1 1,-1-1 0,1 0-1,-1 0 1,1 1 0,-1-1-1,1 0 1,0 0-1,0 0 1,-1 0 0,1 0-1,0 0 1,0 0-1,0 0 1,0 0 0,0-1-1,0 1 1,2 1-1,50 29-11,-39-23 18,76 52-160,-24-13-7187,-36-30-1489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15759,'0'0'-123,"-6"12"427,0 1-194,1-1-1,0 1 1,1 0-1,0 0 1,1 0-1,0 0 0,1 1 1,1 0-1,0 15 1,6 20 363,1 0 1,24 84-1,-17-86-329,-3 1 0,9 91 0,-19-89-243,0-29-149,0 0-1,1 0 0,1 0 1,1 0-1,5 21 0,-7-37-1138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21 135 10922,'-2'10'1602,"-5"18"-731,3 0 0,0 0 0,1 0 1,2 1-1,4 48 0,-2-67-624,1 0 0,0 0 0,0 0 0,1-1 0,0 1 0,1-1 0,0 0 0,1 0 0,6 10 1,-7-14-143,-1-1 0,1 1 0,0-1 0,1 0 1,-1 0-1,1-1 0,0 1 0,0-1 0,0 0 1,0 0-1,0 0 0,1-1 0,-1 0 1,1 0-1,0-1 0,11 3 0,-2-3 171,-1 0 1,1-1-1,0-1 0,0 0 1,0-1-1,-1-1 0,1 0 1,-1-1-1,0 0 0,0-1 1,0-1-1,14-8 0,21-14 412,84-62 0,-95 61-611,13-8-205,54-50 0,-87 69-1339,30-38 1,-38 42-672,-1-1 1,0 1-1,12-29 1,-3-9-8374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278 678 7944,'0'0'2775,"9"5"-1445,28 10-81,-36-15-1143,0 0 0,0-1 0,0 1 0,0 0 0,0 0 0,0-1 1,-1 1-1,1-1 0,0 1 0,0-1 0,0 1 0,-1-1 0,1 0 0,0 1 0,-1-1 0,1 0 0,0 1 1,-1-1-1,1 0 0,-1 0 0,1 0 0,-1 1 0,0-1 0,1 0 0,-1 0 0,0 0 0,1 0 0,-1 0 1,0 0-1,0 0 0,0 0 0,0 0 0,0 1 0,0-1 0,0 0 0,0 0 0,-1-1 0,0-38 2568,-1 32-2451,1 0 0,-2 0 0,1 1 0,-1-1 0,0 0 0,-1 1 0,0 0 0,0 0 0,-1 0 0,-7-8 0,-62-65 485,42 49-538,-6-8-59,-115-132 232,173 169-856,37 10 396,-22-2-138,0-2 1,57 0 0,-49-7 34,0-3 1,-1-1 0,0-2-1,60-21 1,161-75-3222,-87 26-1476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1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11243,'0'0'2359,"-9"3"342,-31 9-480,38-12-2065,1 1 0,-1-1-1,1 1 1,-1 0 0,1-1 0,-1 1-1,1 0 1,0 0 0,0 0 0,-1 0 0,1 0-1,0 1 1,-2 1 0,3-2-110,-1-1 0,1 1 0,0 0 1,0-1-1,0 1 0,0-1 0,0 1 1,0 0-1,0-1 0,0 1 0,0 0 0,0-1 1,0 1-1,0-1 0,0 1 0,0 0 0,0-1 1,0 1-1,1-1 0,-1 1 0,0-1 1,1 1-1,-1 0 0,2 1 2,0 0 0,0 0 0,0 0 0,0 0 0,0 0 0,0-1 0,1 1-1,-1-1 1,0 0 0,1 0 0,3 2 0,28 6 28,0-2 0,1-1 0,38 1 0,-30-3-209,53 11 0,-94-15 129,-1 0 0,0 0 0,1 1 0,-1-1 1,0 0-1,1 0 0,-1 1 0,0-1 0,0 1 1,1-1-1,-1 1 0,0 0 0,0-1 0,0 1 1,0 0-1,0 0 0,0 0 0,0 0 0,0 0 0,0 0 1,0 0-1,-1 0 0,1 0 0,0 0 0,-1 0 1,1 1-1,0 0 0,-1 0 11,-1 0-1,1-1 1,-1 1 0,1 0-1,-1 0 1,0-1 0,0 1-1,0 0 1,0-1-1,0 1 1,0-1 0,0 1-1,0-1 1,0 0 0,-1 0-1,-2 3 1,-11 8 161,-2-1-1,-30 17 1,38-23-74,-195 116 2372,196-116-1674,3 1-3645,5-5 2678,0-1 0,0 0 1,0 0-1,0 1 0,0-1 0,0 0 0,0 0 0,0 1 0,0-1 0,0 0 1,0 0-1,0 1 0,0-1 0,0 0 0,0 0 0,0 1 0,0-1 0,0 0 1,1 0-1,-1 1 0,0-1 0,0 0 0,0 0 0,0 0 0,0 1 1,1-1-1,-1 0 0,0 0 0,0 0 0,0 0 0,1 0 0,-1 1 0,0-1 1,0 0-1,1 0 0,-1 0 0,0 0 0,0 0 0,1 0 0,-1 0 0,0 0 1,0 0-1,1 0 0,-1 0 0,0 0 0,0 0 0,1 0 0,-1 0 0,0 0 1,0 0-1,1 0 0,-1 0 0,0 0 0,0 0 0,1-1 0,-1 1 0,0 0 1,16 0-6297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1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11819,'0'0'9097,"71"21"-8328,-28-16-481,5 1-224,3 1-32,-3 0-32,-5 0-160,-3 0-833,-11-1-769,-6-2-1473,-16-4 0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1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9897,'0'0'9641,"61"30"-8680,-16-26-480,5 0-321,12-1-160,-6-2-64,0 2-929,-11-2-833,-4-1-768,-11 0-385,-4 0-3651</inkml:trace>
  <inkml:trace contextRef="#ctx0" brushRef="#br0" timeOffset="1">570 1 9769,'0'0'9908,"13"2"-9288,20 6-416,0 2 1,0 2-1,-1 1 1,0 1 0,48 30-1,-78-43-199,-1 0-1,1 0 0,-1 1 0,0-1 1,1 0-1,-1 0 0,0 1 0,0-1 0,0 1 1,0-1-1,0 1 0,0-1 0,0 1 1,-1 0-1,1-1 0,-1 1 0,1 0 0,-1-1 1,1 1-1,-1 0 0,0 0 0,0 0 1,0-1-1,0 1 0,0 0 0,0 0 1,-1 0-1,1-1 0,0 1 0,-1 0 0,0-1 1,1 1-1,-1 0 0,0-1 0,-1 3 1,-4 5 35,0-1 0,0 0 0,-1 0 0,-13 13 0,17-18-40,-165 137-285,49-57-2751,52-39-1555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3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188 103 6150,'24'-38'6305,"-20"32"-5868,1 0 1,0 1-1,0-1 0,0 1 1,1 0-1,0 0 0,0 1 0,0 0 1,0 0-1,1 0 0,-1 1 1,13-5-1,-18 9-399,-1-1 0,1 1 0,-1-1 1,1 1-1,0-1 0,-1 1 0,1-1 0,-1 1 0,0 0 1,1-1-1,-1 1 0,1 0 0,-1 0 0,0-1 0,0 1 1,1 0-1,-1 0 0,0-1 0,0 1 0,0 0 0,0 0 1,0 0-1,0-1 0,0 1 0,0 0 0,0 0 0,0-1 1,-1 1-1,1 0 0,0 0 0,0-1 0,-1 1 1,1 0-1,-1 0 0,-8 34 473,-4-18-254,0 0 1,0-1-1,-2 0 0,0-1 0,-1-1 1,0 0-1,-1-1 0,-23 13 1,13-8 258,2 1 0,-38 36 1,61-54-510,0 1 0,1-1 1,-1 0-1,1 1 0,-1-1 0,1 1 0,0 0 1,0 0-1,0-1 0,0 1 0,0 0 1,0 0-1,0 0 0,0 0 0,1 0 0,-1 0 1,1 0-1,0 0 0,-1 0 0,1 0 1,0 0-1,0 1 0,1-1 0,-1 3 0,2-3 9,0 1 1,-1-1-1,1 0 0,0 0 0,0 0 0,0-1 0,0 1 0,0 0 0,1-1 0,-1 0 0,0 1 0,1-1 0,-1 0 0,1 0 0,0 0 0,-1 0 1,1-1-1,4 1 0,29 6 196,0-3 1,65 1-1,3 0-2179,-79-4-1967,-6 0-2648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3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10378,'0'0'10890,"60"31"-9929,-23-30-673,8 3-224,-2 0-192,-2 1-1473,-7-2-2563,-4-3-3011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3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85 12844,'0'0'3817,"8"-8"-2173,-3 1-1428,1 1-1,0 0 1,1 1 0,-1 0-1,1-1 1,0 2-1,0-1 1,1 1 0,-1 0-1,1 1 1,0 0-1,13-4 1,-5 4-145,0 0 0,0 0 0,0 2 0,1 0 0,-1 1 0,23 2-1,-38-2-70,1 0 0,-1 1 0,0-1 0,1 0 0,-1 1 0,0-1 0,0 0-1,1 1 1,-1-1 0,0 1 0,0 0 0,0-1 0,0 1 0,0 0 0,0 0-1,0 0 1,0 0 0,0 0 0,0 0 0,0 0 0,-1 0 0,1 0 0,0 0-1,-1 0 1,1 0 0,-1 1 0,1-1 0,-1 0 0,1 0 0,-1 1 0,0-1-1,0 0 1,0 1 0,0-1 0,0 0 0,0 0 0,0 1 0,0-1 0,0 0-1,-1 1 1,1-1 0,0 0 0,-1 0 0,1 1 0,-1-1 0,1 0 0,-2 1-1,-1 5 33,-1 0-1,0-1 1,0 1-1,-1-1 0,1 0 1,-10 9-1,-18 11 187,-1-1 1,-50 29-1,54-36 95,1 0 1,0 2-1,2 1 0,-36 35 0,61-56-314,0 1 1,0 0-1,0 0 1,0 0 0,0 0-1,0 0 1,0 1-1,1-1 1,-1 0 0,0 0-1,1 0 1,-1 1-1,1-1 1,-1 0-1,1 1 1,0-1 0,-1 0-1,1 1 1,0-1-1,0 1 1,0-1-1,0 0 1,0 1 0,1 2-1,0-3 8,0 0-1,0 1 0,0-1 1,0 0-1,1 0 1,-1 0-1,0 0 0,1 0 1,-1-1-1,1 1 1,-1 0-1,1-1 0,-1 1 1,1-1-1,-1 1 1,1-1-1,3 1 0,13 0 68,0 0 0,0-1 0,20-2 0,-22 1-42,149-7 12,-96 0-2437,-40 1-3570,-3-3-6609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34 10314,'0'0'1025,"-10"-6"-443,2 2-488,0 0 1,0 0-1,0 1 1,-1 0-1,1 1 1,-1 0-1,0 0 1,1 1-1,-1 0 1,0 0-1,0 1 0,0 0 1,0 1-1,0 0 1,1 0-1,-1 1 1,0 0-1,1 0 1,-13 6-1,-12 10 161,1 2-1,1 2 1,0 0-1,2 2 1,1 1-1,-48 55 1,54-54-187,2 1 0,1 0 0,1 2 1,1 0-1,1 1 0,2 1 1,-20 62-1,28-68-67,1 1 0,1 0 1,1 0-1,2 0 0,0 0 0,2 0 0,0 0 1,10 46-1,-6-51-257,0-1 1,2 0 0,0 0-1,2 0 1,0-1 0,1 0-1,0-1 1,2 0-1,0 0 1,1-1 0,18 17-1,-24-27 142,-1-2-1,0 1 0,1-1 0,0 0 0,0-1 0,1 1 0,-1-1 0,9 3 0,-13-6 150,0 0 0,0 0-1,0-1 1,0 1 0,0-1-1,0 1 1,0-1 0,0 0-1,0 0 1,0 0-1,0-1 1,0 1 0,0-1-1,0 0 1,0 1 0,0-1-1,-1-1 1,1 1-1,0 0 1,-1-1 0,1 1-1,0-1 1,-1 0 0,0 0-1,4-3 1,14-19 967,0-2 0,-2 0 1,-1-1-1,14-31 0,19-29 943,45-58 595,171-293-270,-263 432-2265,32-73 79,-34 74-81,1 0 0,-1 0 1,0 0-1,0 0 0,0 0 1,0 0-1,-1 0 0,0 0 1,0 0-1,-1 0 0,1 0 1,-1 0-1,0 0 0,-2-6 1,1 9-13,0-1 0,1 1 0,-1 0 1,0 0-1,0 0 0,-1 0 1,1 0-1,0 0 0,-1 1 1,1-1-1,-1 1 0,1 0 0,-1 0 1,0 0-1,1 0 0,-1 0 1,0 0-1,0 1 0,-5-1 1,-63-3-409,60 4 324,-26 2-1762,-74 14 0,37-4-3248,19-7-967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13645,'0'0'3037,"-8"11"-2396,-8 16-313,1 2 1,1-1-1,1 2 0,2 0 1,-10 42-1,17-57-95,1-9-6,1 1 0,1 0 0,-1 0 0,1 0 0,0 1 0,1-1 0,-1 0 1,1 0-1,2 14 0,-1-20-191,0 0 0,0 0 1,0 0-1,0 0 0,0 0 1,1-1-1,-1 1 0,0 0 1,0 0-1,1-1 0,-1 1 1,0-1-1,1 1 0,-1-1 0,0 0 1,1 0-1,-1 1 0,1-1 1,-1 0-1,0 0 0,3 0 1,40-1 314,-31 0-252,49-1 36,-34 0-147,47 3 1,-73-1 10,0 0 0,-1 0 0,1 0 0,0 1 0,-1-1 0,1 0 0,0 1 0,-1-1 0,1 1 0,-1-1 0,1 1 0,-1 0 0,1 0 0,-1 0 0,0 0 0,1 0 0,-1 0 0,0 0 0,0 0 0,0 0 0,0 1 0,0-1 0,0 0 0,0 1 0,0-1 0,0 1 0,0-1 0,-1 1 0,1-1 0,-1 1 0,1-1 0,-1 1 0,0 0 0,0-1 0,1 4 0,-2-2 19,1 1 0,-1 0 1,0-1-1,0 1 0,0-1 1,0 1-1,0-1 0,-1 0 0,0 1 1,1-1-1,-1 0 0,-1 0 0,1 0 1,0-1-1,-5 5 0,-6 5 192,0-2-1,0 1 0,-1-2 1,-30 16-1,37-21-45,-1-1-1,1 0 0,-1-1 1,1 1-1,-1-1 0,0-1 1,0 0-1,0 0 1,0 0-1,0-1 0,0 0 1,-13-2-1,18 1-151,0-1-1,0 1 1,0 0-1,1-1 1,-1 0-1,0 1 1,1-1-1,-1 0 1,1-1-1,0 1 1,0 0-1,0-1 0,0 1 1,0-1-1,0 1 1,1-1-1,-1 0 1,1 0-1,-1-3 1,0 4-215,2-1 1,-1 1-1,0-1 1,0 1-1,1-1 1,0 1-1,-1-1 1,1 0-1,0 1 1,0-1-1,0 0 1,1 1-1,-1-1 1,2-3-1,-2 5-149,1 0 0,0 1-1,0-1 1,-1 0 0,1 1-1,0-1 1,0 1 0,0-1 0,0 1-1,0-1 1,0 1 0,0 0-1,0-1 1,0 1 0,0 0-1,0 0 1,0 0 0,0 0 0,0 0-1,0 0 1,0 0 0,0 0-1,0 0 1,1 1 0,3-1-1197,11 0-5018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13869,'0'0'6214,"-30"64"-5349,15-29-513,6 6-32,-2 0-95,5 0-97,-3-1-64,5-4 0,-1-4-224,5-6-641,-4-3-640,2-8-353,-4-9-1954,1-5-3330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11115,'10'-9'2840,"2"-2"-2140,1 1 1,1 0-1,0 1 1,0 0-1,1 1 1,0 1-1,0 0 1,17-5-1,0 5 140,65-8-1,-82 13-742,1 2 0,0 0 1,0 0-1,0 2 0,-1 0 0,19 5 1,-31-7-89,-1 1 1,0-1 0,1 1 0,-1 0-1,0 0 1,0 0 0,0 0 0,1 0-1,-1 0 1,0 1 0,-1-1-1,1 1 1,0-1 0,0 1 0,-1 0-1,1 0 1,-1 0 0,1 0 0,-1 0-1,0 0 1,2 3 0,-3-2 21,0-1 1,1 1 0,-1 0-1,0-1 1,0 1-1,-1-1 1,1 1 0,-1 0-1,1-1 1,-1 1-1,0-1 1,0 1 0,0-1-1,0 0 1,0 1-1,-2 2 1,-6 6 253,0 1 0,0-1 0,-1 0 0,0-1 0,-18 14 0,17-16 100,-4 3-145,1 1 0,0 0 0,0 1 1,-12 16-1,24-27-226,0 1 0,0 0 0,1 0 1,-1 0-1,0 0 0,1 0 0,0 0 1,0 1-1,0-1 0,0 0 0,0 0 0,0 6 1,2-7-11,-1 1 1,0-1 0,1 0-1,-1 0 1,1 0 0,0 0-1,0 0 1,0 0 0,0 0-1,0 0 1,0 0 0,0 0-1,1 0 1,-1-1 0,1 1-1,-1-1 1,1 1 0,-1-1-1,1 1 1,0-1 0,2 2 0,51 27-477,-37-21 744,0 1 0,-1 1 0,24 19 0,-36-26-666,-1 1 0,1-1 1,-1 1-1,0 0 0,-1 0 0,5 8 1,-6-9-369,0 1 0,0-1 0,-1 1 0,1 0 0,-1 0 0,0-1 1,-1 1-1,1 0 0,-1 5 0,0-1-9995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3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112 282 9417,'-8'-11'336,"-39"-75"1487,1-19 4848,37 87-3542,9 18-3069,0 0 0,0 0 0,0 0 0,0 0 0,0 0 0,0 0 0,0 0 0,0 0 0,0 0 0,0 0 0,0 0 0,0 0-1,0 0 1,0 0 0,0 1 0,0-1 0,0 0 0,0 0 0,0 0 0,0 0 0,0 0 0,0 0 0,0 0 0,0 0 0,0 0 0,0 0 0,0 0 0,-1 0 0,1 0-1,0 0 1,0 0 0,0 0 0,0 0 0,0 0 0,0 0 0,0 0 0,0 0 0,0 0 0,0 0 0,0 0 0,0 0 0,0 0 0,0 0 0,0 0 0,-1 0 0,1 0 0,7 33 719,72 194-598,-9-28-100,-63-174-52,66 234-1677,-61-214 1451,-3 2 0,-2 0-1,1 57 1,-9-330 253,15-575-2803,-13 779 1670,-4 46 117,-1 9 969,-2 16 200,-53 618 2438,59-663-2648,0 7 11,0 1-1,1-1 1,3 18 0,-4-28-17,0 0 1,1 0-1,-1 0 1,0 0-1,1 0 1,-1 0-1,0 0 0,1-1 1,-1 1-1,1 0 1,-1 0-1,1 0 1,0-1-1,-1 1 1,1 0-1,0 0 0,0-1 1,-1 1-1,1-1 1,0 1-1,1 0 1,-1-1-14,1 0 1,-1 0 0,0-1 0,1 1 0,-1 0-1,0-1 1,0 1 0,0-1 0,1 1 0,-1-1-1,0 1 1,0-1 0,0 0 0,0 0 0,0 1-1,0-1 1,0 0 0,0 0 0,0 0 0,0 0 0,0-2-1,9-9 13,-1-1-1,0 0 1,-2-1-1,1 1 1,9-26-1,22-84-61,-8 25-2374,-16 75-183,-7 22 461,-4 19-1553,-3 28-1839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0.5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0 11819,'0'0'7730,"-3"9"-7191,-3 11-122,1-1 0,1 1 0,0 1-1,0 36 1,5 92-1385,2-48-8630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1.0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85 11243,'0'0'1617,"2"-8"134,-1 4-1608,0 0-1,0 1 0,1-1 1,-1 1-1,1-1 1,0 1-1,0-1 1,0 1-1,0 0 0,0 0 1,1 0-1,0 0 1,-1 0-1,1 1 0,0-1 1,0 1-1,0 0 1,1 0-1,-1 0 1,1 0-1,-1 0 0,1 1 1,-1-1-1,1 1 1,0 0-1,0 1 1,6-2-1,5 0 111,0 0 0,0 1 0,-1 0 0,20 2 0,-31-1-250,-1 0 1,1 0-1,0 1 1,-1-1-1,1 1 1,0-1-1,-1 1 0,1 0 1,-1 0-1,1 0 1,-1 0-1,1 1 1,-1-1-1,0 1 1,1-1-1,-1 1 1,0 0-1,0 0 0,0 0 1,-1 0-1,1 0 1,0 0-1,-1 0 1,1 1-1,-1-1 1,0 0-1,0 1 1,0 0-1,0-1 0,1 5 1,-2 1 90,0 0 0,0 0 0,-1 0 0,0 0 0,0-1 0,-1 1 0,0 0 0,0-1 0,-1 0 0,0 1 0,0-1 0,-6 9 1,-13 33 49,22-47-167,-1 0 1,1 0 0,0 0 0,0 0-1,0 0 1,0 0 0,1 0 0,-1 0-1,0 0 1,1 0 0,-1 0 0,1 0-1,0 0 1,0 0 0,0-1 0,0 1 0,0 0-1,0 0 1,0-1 0,0 1 0,1-1-1,-1 1 1,1-1 0,2 3 0,52 36-440,-27-20 134,-23-16 359,0 1-93,0 0 1,-1 0 0,1 0-1,-1 1 1,8 10 0,-12-15 104,0 1 0,-1-1 0,1 1 1,0-1-1,-1 1 0,1-1 0,-1 1 1,1 0-1,-1-1 0,0 1 0,0-1 0,1 1 1,-1 0-1,0-1 0,-1 1 0,1 0 1,0-1-1,0 1 0,-1 0 0,1-1 1,-1 1-1,1-1 0,-1 1 0,0-1 0,0 1 1,0-1-1,1 1 0,-1-1 0,0 0 1,-1 1-1,1-1 0,-2 2 0,-7 5 409,1 0 0,-2-1 0,1 0-1,-1 0 1,0-1 0,0 0 0,-1-1-1,0-1 1,0 0 0,0 0 0,0-1 0,-14 1-1,19-3-472,0 0 0,0 0 1,0-1-1,0 0 0,0 0 0,0-1 0,0 0 0,0 0 0,0-1 0,0 1 0,0-2 0,0 1 0,1-1 0,-1 0 0,1 0 1,0-1-1,0 0 0,0 0 0,0 0 0,1-1 0,-1 0 0,-6-8 0,11 12-86,1 1 0,0 0-1,-1 0 1,1 0 0,0 0 0,0-1 0,-1 1-1,1 0 1,0 0 0,0-1 0,-1 1 0,1 0-1,0-1 1,0 1 0,0 0 0,-1-1 0,1 1-1,0 0 1,0-1 0,0 1 0,0 0 0,0-1-1,0 1 1,0 0 0,0-1 0,0 1 0,0 0-1,0-1 1,0 1 0,0 0 0,0-1 0,0 1-1,0-1 1,0 1 0,0 0 0,1-1 0,-1 1-1,0 0 1,0 0 0,0-1 0,1 1 0,-1 0-1,0-1 1,0 1 0,1 0 0,-1-1 0,20 0-7145,-12 1 6468,17 0-4127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1.4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1 16688,'0'0'6854,"-50"33"-6501,48-20-225,2 1-160,0-3-1410,11-5-1857,0-3-2114,3-3-6855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1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1 13645,'0'0'11243,"-13"27"-14927,24-27-1185,-4 0-3811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2.5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139 81 12460,'0'0'6112,"0"-10"-3752,0-48 170,-1 57-2506,1 0-1,-1 0 1,1 1-1,-1-1 1,1 0 0,-1 1-1,1-1 1,-1 0-1,1 1 1,-1-1-1,0 1 1,1-1 0,-1 1-1,0-1 1,0 1-1,1 0 1,-1-1-1,0 1 1,0 0 0,0-1-1,1 1 1,-1 0-1,0 0 1,0 0-1,0 0 1,0 0-1,1 0 1,-1 0 0,0 0-1,0 0 1,0 0-1,0 1 1,0-1-1,1 0 1,-1 0 0,0 1-1,0-1 1,1 1-1,-1-1 1,0 1-1,0 0 1,-36 18-229,28-11 185,0 0 1,1 1-1,0 1 1,-9 13-1,14-20 0,1 0 0,0 0 0,0 1 0,0-1 0,1 1 0,-1-1 0,1 1 0,0 0 0,0 0 0,0-1-1,0 1 1,1 0 0,-1 0 0,1 0 0,0 0 0,0 0 0,2 7 0,-1-10 10,-1 0-1,1 0 1,0 0 0,0 0-1,-1 0 1,1 0 0,0 0-1,0-1 1,0 1 0,0 0-1,0 0 1,0-1 0,0 1-1,0-1 1,1 1 0,-1-1-1,0 0 1,0 1 0,0-1-1,1 0 1,-1 0 0,0 0-1,2 0 1,36 1 80,-26-2-58,26-1 50,-29 1-172,1 1-1,-1-1 0,1 2 0,-1-1 0,1 2 0,14 2 1,-22-2 36,0-1 1,0 0-1,0 1 1,0 0-1,0-1 0,0 1 1,-1 0-1,1 1 1,-1-1-1,1 0 1,-1 1-1,0 0 1,0-1-1,0 1 1,0 0-1,0 0 1,-1 0-1,1 0 1,-1 0-1,0 0 1,0 0-1,0 1 1,-1-1-1,2 7 1,-1-1 39,0-1 0,-1 1 0,0 0 0,0 0 1,-1 0-1,0 0 0,0 0 0,-1-1 0,0 1 0,-1 0 1,-4 9-1,6-14 189,-1-1 1,0 0-1,0 0 1,0 1-1,0-1 1,0-1-1,0 1 1,-1 0 0,1 0-1,-1-1 1,0 0-1,0 1 1,0-1-1,0 0 1,0-1-1,0 1 1,0 0-1,-1-1 1,1 0-1,-1 0 1,1 0-1,-1 0 1,1 0-1,-1-1 1,0 1 0,1-1-1,-1 0 1,0 0-1,-6-2 1,7 1-100,0 0 1,0 0 0,0-1 0,0 1-1,0-1 1,1 1 0,-1-1 0,0 0-1,1-1 1,-1 1 0,1 0 0,0-1-1,0 1 1,0-1 0,-2-3 0,-28-47-729,26 40 291,-1 1-313,3 5 392,0 0 0,0-1 0,0 1 0,1-1 0,-2-10 0,7-8-2988,-1 25 2771,0-1 0,0 0 0,0 1 0,0-1 0,0 1 0,1 0 0,-1-1 0,0 1 0,1 0 0,-1 0 0,1 0 0,-1 0-1,4-2 1,17-6-7440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3.2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77 150 13261,'0'0'6358,"9"-11"-5414,1 0-719,0 2-40,-1 0-1,0-1 0,0 0 1,-2-1-1,1 0 1,-1 0-1,-1-1 1,10-21-1,-16 32-133,-1 1 1,1-1-1,0 0 1,-1 1 0,1-1-1,-1 0 1,1 1-1,0-1 1,-1 1-1,1-1 1,-1 1-1,0-1 1,1 1-1,-1-1 1,1 1-1,-1-1 1,0 1-1,1 0 1,-1 0 0,0-1-1,1 1 1,-1 0-1,0 0 1,0 0-1,1 0 1,-1-1-1,0 1 1,1 0-1,-1 0 1,0 1-1,0-1 1,1 0-1,-1 0 1,-1 0-1,-29 3-226,23-1 155,1 1 0,0 1 0,0-1 0,0 1 0,0 0 0,1 1 0,0-1 0,0 1 0,0 1-1,0-1 1,1 1 0,0 0 0,0 0 0,1 0 0,-1 1 0,1 0 0,1 0 0,-1 0 0,1 0 0,0 0 0,1 1 0,0-1 0,0 1 0,1 0-1,0-1 1,0 1 0,1 0 0,0 11 0,1-17 14,-1-1-1,1 1 1,0-1-1,0 1 1,0-1-1,0 0 1,0 1-1,0-1 1,0 0-1,0 0 1,0 0-1,1 0 1,-1 0-1,0 0 1,1 0-1,-1 0 1,1 0-1,-1-1 1,1 1-1,-1 0 1,1-1-1,0 0 1,-1 1-1,1-1 1,0 0-1,-1 0 1,1 0-1,-1 0 1,3 0-1,52-3-294,-40 0-575,-1-1 0,0-1-1,0 0 1,0-1 0,0 0 0,-1-1 0,21-14 0,-26 15 210,-1 1 0,0-1 1,0-1-1,-1 0 0,1 0 0,-2 0 0,1-1 1,-1 0-1,0 0 0,0 0 0,-1-1 0,-1 0 0,5-10 1,-7-3 1175,-2 22-431,0 0-1,0-1 1,0 1-1,0 0 1,0 0-1,0-1 1,-1 1-1,1 0 0,0 0 1,0 0-1,0-1 1,0 1-1,-1 0 1,1 0-1,0 0 1,0 0-1,-1-1 1,1 1-1,0 0 1,0 0-1,-1 0 1,1 0-1,0 0 1,0 0-1,-1 0 1,1 0-1,0 0 1,-1 0-1,1 0 1,0 0-1,0 0 1,-1 0-1,1 0 1,0 0-1,0 0 0,-1 0 1,-2 1 199,1 0 0,0 1-1,-1-1 1,1 1 0,0-1 0,0 1-1,-1 0 1,1 0 0,1 0 0,-1 0 0,-3 4-1,0 1 153,0 0 0,0 0 0,0 1-1,1 0 1,0 0 0,0 0 0,1 0-1,0 0 1,1 1 0,0 0 0,-2 16-1,10-24-281,-1 0-1,1-1 1,0 1-1,-1-1 1,1 0-1,0-1 1,6 0-1,7-4-167,16-1-994,-34 6 996,0 0 1,0 0-1,-1 0 1,1 1 0,0-1-1,0 0 1,0 1-1,0-1 1,-1 0-1,1 1 1,0-1 0,0 1-1,-1-1 1,1 1-1,0-1 1,-1 1-1,1 0 1,0-1 0,-1 1-1,1 0 1,-1-1-1,1 1 1,-1 0-1,0 0 1,1-1 0,-1 1-1,0 0 1,1 0-1,-1 0 1,0 0-1,0 0 1,0-1 0,0 1-1,0 1 1,9 167 59,-9-150 586,-2 1 0,0-1-1,-1 0 1,0 0 0,-2 0-1,-12 31 1,17-49-595,0 0 0,0-1 0,-1 1 0,1 0 0,-1 0 0,1-1 0,0 1 0,-1 0 0,1 0 0,-1-1 0,0 1 0,1-1 0,-1 1 0,0 0 0,1-1 0,-1 1 0,0-1 0,1 0 0,-1 1 0,0-1 0,0 0 0,0 1 0,1-1 0,-1 0 0,0 0 0,0 1 0,0-1 0,0 0 0,0 0 0,1 0 0,-1 0 0,0 0 0,0-1 0,0 1 0,0 0 0,0 0 0,1 0 0,-1-1 0,0 1 0,0 0 0,0-1 0,1 1 0,-1-1 0,0 1 0,1-1 0,-1 1 0,0-1 0,1 0 0,-1 1 0,1-1 0,-1 0 0,1 1 0,-1-2 0,-32-41 291,32 40-348,-5-7 13,0-1 1,1 1-1,0-1 0,1 0 1,0 0-1,0 0 0,2-1 1,-1 1-1,1-1 0,1 1 1,0-15-1,1 24-4,0 0 0,1 1 0,-1-1 0,1 0 0,0 1 1,-1-1-1,1 1 0,0-1 0,0 1 0,0-1 0,0 1 0,0-1 0,0 1 0,1 0 1,-1 0-1,0-1 0,1 1 0,-1 0 0,0 0 0,1 1 0,-1-1 0,1 0 0,0 0 1,-1 1-1,1-1 0,2 0 0,56-13-1442,-37 10 321,8-4-3330,43-16 1,-18-1-7210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4.3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152 6 10826,'1'0'210,"-1"-1"0,0 1 0,0 0 0,0-1 0,0 1 0,1 0 0,-1-1 0,0 1 0,0 0 0,1 0-1,-1-1 1,0 1 0,0 0 0,1 0 0,-1 0 0,0-1 0,1 1 0,-1 0 0,0 0 0,1 0 0,-1 0 0,0 0 0,1 0 0,-1 0 0,0-1-1,1 1 1,-1 0 0,0 0 0,1 0 0,-1 0 0,0 1 0,1-1 0,-1 0 0,0 0 0,1 0 0,-1 0 0,0 0 0,1 0 0,-1 0-1,1 1 1,-4 15 1318,-16 24-1552,-59 75 1841,15-25-1018,62-81-3175,12-12 921,12-11-554,2-9-1365,4-5-1324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4.7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129 0 10666,'0'0'4709,"-17"60"-3300,8-31-480,2 1-385,1 2-384,4 2-31,2-1-97,0-2-64,0-5-193,8-6-319,-1-3-225,-3-8-256,1-4-929</inkml:trace>
  <inkml:trace contextRef="#ctx0" brushRef="#br0" timeOffset="1">66 183 8712,'0'0'7688,"-55"-50"-5671,50 45-127,-1 1 769,23 5-3236,7 9 577,12 3-512,11-5-1602,1-4-2627,4-4-4580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5.5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 1 12236,'0'0'10057,"-1"10"-10196,-29 171 1063,30-180-919,1 0 0,-1-1 0,0 1 1,1 0-1,-1 0 0,1 0 0,0 0 0,-1-1 0,1 1 1,0 0-1,-1-1 0,1 1 0,0 0 0,0-1 0,-1 1 1,1-1-1,0 1 0,0-1 0,0 1 0,0-1 1,0 0-1,0 0 0,0 1 0,0-1 0,0 0 0,-1 0 1,1 0-1,0 0 0,0 0 0,0 0 0,2 0 1,51 2-437,-25-2-500,-20 2 738,0 0 0,-1 0 0,1 1 0,-1 0 0,1 1 0,-1 0 0,12 7 0,-18-10 204,0 0 0,-1 0 1,1 1-1,0-1 0,0 0 1,0 1-1,-1-1 0,1 1 1,-1 0-1,1-1 0,-1 1 1,0 0-1,0 0 0,1 0 0,-1 0 1,-1 0-1,1 0 0,0 0 1,0 0-1,-1 1 0,1-1 1,-1 0-1,0 0 0,0 0 1,0 1-1,0-1 0,0 0 0,0 0 1,0 1-1,-1-1 0,1 0 1,-1 0-1,0 0 0,1 0 1,-3 4-1,0-3 224,1 0-1,-1 0 1,0 0 0,0 0-1,0-1 1,0 0-1,-1 0 1,1 1 0,0-2-1,-1 1 1,0 0 0,1-1-1,-1 0 1,0 0 0,0 0-1,1 0 1,-7 0 0,-69 4 2546,79-5-2766,-8 0 82,0-1 1,0 0-1,1-1 0,-1 1 1,1-1-1,-1-1 0,1 0 1,-9-4-1,14 6-280,-1 0-1,0-1 1,0 1 0,1-1-1,-1 0 1,1 0 0,-1 0 0,1 0-1,0 0 1,0 0 0,0-1-1,0 1 1,0-1 0,0 1-1,1-1 1,-1 0 0,1 0-1,0 0 1,0 0 0,0 0 0,0 0-1,0 0 1,0-3 0,1 5 16,0 1 0,1-1 0,-1 1 0,0 0 0,0-1 1,0 1-1,1-1 0,-1 1 0,0-1 0,1 1 1,-1 0-1,0-1 0,1 1 0,-1-1 0,0 1 0,1 0 1,-1 0-1,1-1 0,-1 1 0,0 0 0,1 0 1,-1-1-1,1 1 0,-1 0 0,1 0 0,-1 0 0,1 0 1,-1 0-1,1 0 0,-1 0 0,1 0 0,-1 0 1,2 0-1,2-1-1176,19-4-3424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6.8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0 11339,'0'2'4556,"0"11"-3955,-1 6 566,0 1 1,-2-1-1,-4 19 1,-36 104 951,26-95-1691,17-47-559,0 0 0,0 1-1,0-1 1,0 1 0,0-1-1,0 0 1,0 1 0,0-1-1,0 0 1,0 1 0,-1-1 0,1 0-1,0 1 1,0-1 0,0 0-1,-1 1 1,1-1 0,0 0-1,0 1 1,-1-1 0,1 0 0,0 0-1,-1 1 1,1-1 0,0 0-1,-1 0 1,1 0 0,0 0-1,-1 0 1,1 1 0,0-1 0,-1 0-1,1 0 1,-1 0 0,1 0-1,0 0 1,-1 0 0,1 0 0,-1 0-1,1 0 1,0 0 0,-1 0-1,1 0 1,0-1 0,-1 1-1,1 0 1,0 0 0,-1 0 0,0-1-1,-12-15-7535,1-5-1590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175 149 15375,'-50'13'37,"34"-10"-17,2 1 0,-1 0 0,0 1-1,1 1 1,0 0 0,-23 14 0,41-21-116,0 0 1,0 1 0,0-1 0,0 1-1,0 0 1,-1 0 0,9 2 0,6-1 232,405-36 594,-24-23-878,-206 26 143,274-10 1,237 44 137,330-9 121,-291-13-210,1 49 6,625 78 24,0-58 486,-963-45-362,643-6 1787,-729-14-1755,395-68 1,-660 75-1802,-1-3 1,98-34-1,-79 9-4921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57.2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35 10410,'0'0'2306,"13"-5"-555,5-1-1006,0 0-1,1 1 1,-1 1 0,1 1 0,37-2-1,-35 5-348,64 4 1031,-79-4-1338,0 1-1,1 1 1,-1-1 0,0 1 0,0 0 0,0 1-1,-1-1 1,1 1 0,0 0 0,-1 1 0,6 4-1,-10-7-76,1 0-1,-1 1 0,0-1 0,1 1 1,-1-1-1,0 1 0,0-1 1,0 1-1,0 0 0,0-1 0,0 1 1,-1 0-1,1 0 0,-1 0 0,1-1 1,-1 1-1,0 0 0,1 0 1,-1 0-1,0 0 0,0 2 0,-1 0 49,0 0-1,0 0 1,0-1 0,-1 1-1,1 0 1,-1-1-1,0 1 1,0-1-1,-5 6 1,-3 4 200,-1-1 0,-1-1 0,-24 19 1,7-10 55,20-14-176,0 0-1,0 0 0,1 1 1,-1 0-1,-8 11 1,16-17-147,1 0 0,0 0 1,-1-1-1,1 1 0,0 0 0,-1 0 0,1-1 1,0 1-1,0 0 0,0 0 0,0-1 0,0 1 1,0 0-1,0 0 0,0 0 0,0-1 1,0 1-1,0 0 0,1 0 0,-1-1 0,0 1 1,1 0-1,-1 0 0,0-1 0,1 1 1,-1 0-1,1-1 0,-1 1 0,1-1 0,-1 1 1,1-1-1,-1 1 0,1 0 0,0-1 1,-1 0-1,1 1 0,0-1 0,-1 1 0,1-1 1,0 0-1,-1 0 0,1 1 0,1-1 1,41 15 145,-35-12-119,1 0-7,11 3 18,0 1 0,0 0-1,26 16 1,-41-20-29,1 0 0,-1 1-1,0 0 1,-1 0 0,1 0 0,-1 0-1,0 1 1,0 0 0,0 0 0,-1 0-1,1 0 1,-1 0 0,-1 1-1,1-1 1,-1 1 0,3 9 0,-3-4-247,5 21 470,0-20-4700,-2-12-1248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1.5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73 115 10954,'-63'1'5493,"53"-1"-2113,19 0-1982,885-78 3117,-657 48-3979,-219 27-597,-12 2-29,-1 0-1,0 0 1,1 0-1,-1 1 0,0 0 1,1 0-1,-1 0 1,9 2-1,-14-1 45,0-1 0,0 0 0,1 0 0,-1 0 0,0 1 0,0-1 0,0 0 0,0 0 0,0 1 0,0-1 0,1 0 0,-1 0 0,0 1 0,0-1 0,0 0-1,0 0 1,0 1 0,0-1 0,0 0 0,0 0 0,0 1 0,0-1 0,0 0 0,0 0 0,0 1 0,0-1 0,-1 0 0,1 0 0,0 1 0,0-1 0,0 0 0,0 0 0,0 1 0,-1-1 0,1 0 0,0 0 0,0 0 0,0 1 0,0-1 0,-1 0 0,1 0 0,0 0 0,-1 1-1,-8 8-1114,6-7 453,-1 0 0,1 0-1,0 0 1,-1-1 0,0 1 0,1-1-1,-1 0 1,-6 2 0,-11-2-3728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1.9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50 11499,'0'0'5856,"8"-8"-4879,-3 2-857,-2 3-96,-1 0 0,1 0 0,0 0 0,-1 1 0,1-1 0,0 1 0,0 0 0,1 0 0,-1 0 0,0 0 0,1 1 0,-1-1 0,1 1 0,0 0 0,-1 0 0,1 0 0,0 1 1,7-1-1,58 1 118,0 3 0,0 3 1,0 3-1,-1 3 0,83 26 1,-147-37-147,0 0 0,0 0 0,0 1 1,0 0-1,0 0 0,0 0 0,-1 0 0,1 1 1,-1-1-1,0 1 0,0 0 0,0 0 1,5 6-1,-7-7 26,0 0 1,-1 0-1,1 0 1,-1 0-1,1 0 0,-1 0 1,0 0-1,0 1 1,0-1-1,0 0 1,0 0-1,0 0 1,-1 0-1,1 0 0,-1 1 1,0-1-1,1 0 1,-1 0-1,0-1 1,0 1-1,0 0 0,0 0 1,-1 0-1,1 0 1,0-1-1,-1 1 1,1-1-1,-4 3 1,-24 23 660,-1-2 0,-1 0 0,-1-3 0,-1 0 0,-61 28 1,-47 31-454,110-60-209,-2 2-5279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6.4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29 5029,'0'0'17152,"11"1"-16698,64-1-155,0-3 0,98-17 0,-235 18-101,18-1 8,-1 1 0,-85 9 0,151-9-211,0 1-1,0 0 1,21 3-1,26 0-9,-47-4-15,5 0-40,-24 3 44,-15 2 19,-266 67 386,401-75-646,-67-2 275,-12 2 20,52-13 0,-89 13 140,-20 2-156,-25 1-32,-13 1 77,25-1-8,0 2-1,-36 4 1,47 7-3191,15-11 3030,1 0-1,0 1 1,0-1-1,0 0 1,0 1 0,-1-1-1,1 0 1,0 1-1,0-1 1,0 0-1,0 0 1,0 1 0,0-1-1,0 0 1,0 1-1,0-1 1,0 0-1,0 1 1,0-1 0,0 0-1,0 1 1,0-1-1,0 0 1,0 1-1,1-1 1,-1 0 0,0 0-1,0 1 1,0-1-1,0 0 1,1 0-1,-1 1 1,0-1 0,0 0-1,1 0 1,-1 1-1,0-1 1,0 0-1,1 0 1,-1 0 0,0 0-1,0 1 1,1-1-1,-1 0 1,0 0-1,1 0 1,-1 0 0,0 0-1,1 0 1,-1 0-1,0 0 1,1 0-1,-1 0 1,0 0 0,1 0-1,-1 0 1,1 0-1,19 0-7670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08.0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148 57 5637,'0'0'2040,"-11"1"-642,-7 1-979,-100 14 6625,224-17-6579,-67-4-372,-21 4 13,-1-1 0,0-1 0,33-10 1,-49 13-81,0-1 1,-1 1-1,1 0 0,-1 0 1,1 0-1,-1 0 1,1 0-1,0-1 1,-1 1-1,1 0 1,-1 0-1,1-1 1,-1 1-1,0 0 1,1-1-1,-1 1 0,1-1 1,-1 1-1,0 0 1,1-1-1,-1 1 1,0-1-1,1 1 1,-1-1-1,0 1 1,0-1-1,1 1 1,-1-2-1,-14-4 158,-27 2-265,-157 21-645,198-17 768,36 0-47,0 1 23,-1-2-1,0-1 1,1-2-1,-1-2 1,-1 0-1,36-13 1,-70 19 42,1 0 1,-1 0-1,0 0 1,0 0 0,0 0-1,0 0 1,1 0-1,-1 0 1,0 0-1,0 0 1,0 0-1,0 0 1,1 0-1,-1 0 1,0 0 0,0 0-1,0 0 1,0 0-1,1 0 1,-1 0-1,0 0 1,0 0-1,0 0 1,0 0-1,1 0 1,-1 0-1,0 0 1,0 0 0,0-1-1,0 1 1,0 0-1,0 0 1,1 0-1,-1 0 1,0 0-1,0-1 1,0 1-1,0 0 1,0 0 0,0 0-1,0 0 1,0 0-1,0-1 1,0 1-1,0 0 1,0 0-1,0 0 1,0 0-1,0-1 1,0 1-1,0 0 1,0 0 0,0 0-1,0 0 1,0-1-1,0 1 1,0 0-1,0 0 1,0 0-1,0 0 1,0-1-1,0 1 1,0 0-1,0 0 1,-1 0 0,1 0-1,-18-3 681,-27 5-1070,15 7 348,-4 1-693,-55 25 0,89-35 651,0 0 0,0 0 1,0 0-1,0 0 0,0 0 1,0 0-1,0 0 0,1 0 1,-1 0-1,0 0 0,0 0 1,0 0-1,0 0 0,0 0 1,0 0-1,0 0 0,1 0 0,-1 0 1,0 0-1,0 0 0,0 0 1,0 0-1,0 0 0,0 0 1,0 0-1,0 0 0,0 0 1,1 0-1,-1 0 0,0 0 1,0 0-1,0 1 0,0-1 0,0 0 1,0 0-1,0 0 0,0 0 1,0 0-1,0 0 0,0 0 1,0 0-1,0 0 0,0 1 1,0-1-1,0 0 0,0 0 1,0 0-1,0 0 0,0 0 1,0 0-1,0 0 0,0 1 0,0-1 1,0 0-1,0 0 0,0 0 1,0 0-1,0 0 0,0 0 1,0 0-1,0 0 0,0 0 1,0 1-1,19 1-555,27-1-109,-9-3 613,0-1 0,0-2 0,0-2 0,-1-1 0,52-19 1,-124 26 1733,8 5-1639,-52 14 1,50-10-2115,-45 6 0,42-13-2466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1.4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7335,'0'0'10410,"0"55"-10410,0-37-833,0-1-2466,0-3-3011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1.7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13229,'0'0'8776,"7"11"-11979,8-11-1185,2-5-3107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2.2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1 10378,'0'0'13148,"-7"11"-12977,-49 97 184,49-94-250,2 0 1,-1 1 0,2 0-1,0 0 1,1 0 0,-2 30-1,5-43-82,0-1-1,1 1 0,-1-1 0,1 0 1,-1 1-1,1-1 0,0 0 0,0 0 1,0 1-1,-1-1 0,1 0 0,0 0 0,1 0 1,-1 0-1,0 0 0,0 0 0,0-1 1,0 1-1,1 0 0,-1 0 0,0-1 1,1 1-1,-1-1 0,0 1 0,1-1 1,-1 0-1,1 1 0,-1-1 0,3 0 0,52 4 225,-47-4-194,8 1 38,8 0-496,1-1 0,0-1 1,30-5-1,-48 4-376,0 1 1,-1-2 0,0 1-1,0-1 1,1 0 0,9-6 0,-14 6-78,1 1 0,-1-1 1,1 0-1,-1 0 0,0 0 1,0 0-1,0 0 0,-1-1 1,1 0-1,-1 1 0,0-1 1,3-6-1,1-12-3589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2.6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83 62 1858,'0'-21'2562,"0"3"-95,-5 4 287,-5 8-288,3 4-704,-3 2-160,7 11-609,-9 10-481,1 6 129,2 7-65,1 2-255,3 4 31,3 0-96,2 2-128,0-2-32,0-7-672,6-7-2339,1-12-3267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2.9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347 0 13421,'0'0'10207,"-12"7"-10031,-56 34-94,2 2 0,-110 97-1,174-139-82,0 0-1,0 1 0,0 0 0,0-1 0,1 1 1,-1 0-1,1 0 0,-1 0 0,1 0 0,0 0 1,0 0-1,0 0 0,0 0 0,0 0 0,0 0 1,0 5-1,1-6 1,0 0 0,1 0 1,-1 0-1,0 0 0,1 0 0,-1 0 0,1 0 1,-1-1-1,1 1 0,0 0 0,-1 0 1,1-1-1,0 1 0,0 0 0,-1-1 1,1 1-1,0 0 0,0-1 0,0 1 0,0-1 1,0 0-1,0 1 0,0-1 0,0 0 1,0 1-1,1-1 0,12 2 6,0 0 0,1-1 0,-1 0 0,17-2 0,-14 1 21,61-2-22,-35 0-32,-1 2 0,49 6 0,-85-5-166,-1 0-1,1 0 0,0 1 0,-1 0 1,1 0-1,5 3 0,13 15-5003,-16-11-295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12008 1780 8456,'0'0'422,"-2"-9"-321,2 8-101,-1-2 1,1 0 0,-1 0 0,1 0 0,0 0 0,-1 1 1,1-1-1,0 0 0,1 0 0,-1 0 0,0 0 0,1 0 0,0 1 0,0-1 0,0 0 0,0 0 0,0 1 0,0-1 0,1 1 0,-1-1 1,1 1-1,-1 0 0,1-1 0,0 1 0,4-3 0,-6 5 23,0 0 0,1-1 0,-1 1 1,0 0-1,1 0 0,-1-1 0,0 1 0,0 0 1,1 0-1,-1-1 0,0 1 0,0 0 0,0-1 0,1 1 1,-1 0-1,0-1 0,0 1 0,0 0 0,0-1 1,0 1-1,0 0 0,0-1 0,0 1 0,0-1 0,0 1 1,0 0-1,0-1 0,0 1 0,0 0 0,0-1 1,0 1-1,0-1 0,0 1 0,0 0 0,-1-1 1,1 1-1,0 0 0,0-1 0,0 1 0,-1 0 0,1 0 1,0-1-1,0 1 0,-1 0 0,1-1 0,-26-7 1053,-45 4 754,58 4-1410,-7-3 40,0 0 0,0-1-1,1-1 1,-1-1 0,2-1-1,-1 0 1,-21-12-1,14 6-460,-2 2-1,-46-14 1,-17 7-704,-154-12-1,-100 16-1005,173 10 1588,-1655 10 395,588 87-258,8 64-32,914-114 51,-533 94 396,-120 16 368,642-122-660,-563-19 1,717-20-121,0-8 0,-312-71-1,395 63-3,2-4 0,1-4 0,1-4-1,2-3 1,1-4 0,-151-106 0,-292-302 177,301 247 87,80 75 188,6-6 0,6-7 0,-137-187 0,264 320-391,-38-59 272,42 64-351,1-1 1,0 1-1,0 0 1,0-1-1,0 1 1,1-1-1,0 1 1,0-1 0,0 0-1,0 0 1,1 1-1,0-1 1,0-7-1,1 10-100,0 0 0,0 0-1,0-1 1,0 1 0,0 0 0,1 0 0,-1 0-1,1 0 1,-1 1 0,1-1 0,0 0-1,0 1 1,0-1 0,0 1 0,0 0-1,0-1 1,3 0 0,8-7-1047,31-29-4070,8-17-3293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3.6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229 31 11979,'0'0'5755,"-9"-3"-5008,6 2-736,0 0-1,-1 0 0,1 1 0,0-1 0,-1 1 0,1-1 0,0 1 0,-1 0 1,1 0-1,0 1 0,-1-1 0,1 1 0,0 0 0,-6 2 0,5-1-11,-1 0-1,1 1 1,0 0 0,0 0-1,0 0 1,1 0-1,-1 1 1,1-1 0,0 1-1,0 0 1,0 0-1,-3 6 1,3-7 3,1 0 1,0 1 0,0-1-1,1 1 1,-1-1-1,1 1 1,-1-1-1,1 1 1,0 0-1,0 0 1,1 0-1,-1 0 1,1 0-1,0 0 1,0-1 0,0 1-1,1 0 1,-1 0-1,1 0 1,0 0-1,2 4 1,-1-3 26,1-1 1,1 1 0,-1-1 0,1 1-1,-1-1 1,1 0 0,0-1 0,0 1-1,1-1 1,-1 1 0,1-1 0,0-1-1,0 1 1,7 2 0,24 9 34,-20-9-51,-1 1-1,0 0 1,-1 1 0,1 1 0,16 12 0,-29-19-13,0 1 0,0 0 0,0 0 0,0 0 0,0 0 0,0 0 0,0 0 0,-1 0 0,1 1 1,-1-1-1,0 1 0,1-1 0,-1 1 0,0-1 0,-1 1 0,1 0 0,0 0 0,-1-1 0,0 1 0,1 0 0,-1 0 1,0-1-1,0 1 0,-1 0 0,1 0 0,-1 0 0,1-1 0,-1 1 0,0 0 0,0-1 0,0 1 0,0-1 1,0 1-1,-1-1 0,1 1 0,-4 3 0,-5 6-17,0 1 1,-1-2-1,0 1 0,0-1 1,-2-1-1,1 0 0,-1-1 0,-23 13 1,26-17 264,0 0 1,0 0 0,0-1-1,0 0 1,-1-1 0,0 0-1,1 0 1,-1-1 0,0-1-1,0 0 1,0-1 0,-1 0-1,-13-1 1,23 0-211,1 1 0,-1-1 0,0 1 1,1-1-1,-1 1 0,1-1 0,-1 0 0,1 0 0,0 1 1,-1-1-1,1 0 0,0 0 0,-1-1 0,1 1 0,0 0 0,0 0 1,0-1-1,0 1 0,0 0 0,0-1 0,1 1 0,-1-1 1,0 1-1,1-1 0,-1 1 0,1-1 0,-1 0 0,1 1 0,0-1 1,0 1-1,0-1 0,0 0 0,0 1 0,0-1 0,1-2 1,-1 0-40,1 0 1,0 0 0,0 0 0,0 0 0,1 1 0,-1-1 0,1 0 0,0 1 0,0-1 0,0 1-1,1-1 1,-1 1 0,1 0 0,3-3 0,16-9-6,1 0 0,1 2-1,1 0 1,0 2 0,0 1 0,34-9-1,19-9 40,-36 12-10,1 0 37,56-29 0,-89 39 81,0 0-1,0 0 1,0-1-1,-1 0 0,0-1 1,0 0-1,-1 0 0,0-1 1,0 0-1,9-15 0,-15 21-82,-1 1-1,1-1 0,-1 1 0,0-1 1,1 0-1,-1 1 0,0-1 1,-1 0-1,1 0 0,0 0 0,-1 0 1,0 0-1,1 0 0,-1 1 1,-1-1-1,1 0 0,0 0 0,-1 0 1,1 0-1,-1 0 0,0 0 0,-2-5 1,1 5-23,-1 0 0,0 0 0,0 0 1,0 0-1,0 0 0,0 1 0,0-1 1,-1 1-1,0 0 0,1 0 0,-1 0 1,0 0-1,0 1 0,-5-2 0,-12-2-267,-1 0-1,-1 2 1,1 0-1,-37 1 1,50 2-228,1 0 1,-1 1 0,0 0-1,-14 3 1,19-2-139,0-1-1,0 1 1,0 0-1,0 0 1,0 0-1,1 1 1,-5 3 0,-8 7-4677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4.1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10410,'0'0'12428,"62"19"-11564,-4-17-479,9-2-257,8 0-32,-4 0-96,-2 0 0,-10 0 0,-10 0-352,-12 4-1058,-11-2-864,-14 0-1569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4.4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11627,'0'0'9577,"95"41"-8968,-26-37-481,6-3-96,-2 2-320,-1-3-834,-4 0-799,-12 0-514,-10-7-319,-7-9-3812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4.8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0 13933,'0'0'2659,"10"6"-951,28 12-454,54 19 0,52 23-1082,-141-59-175,-1 0-1,0 0 1,0 0 0,0 1 0,0-1 0,0 0 0,0 1-1,-1-1 1,1 1 0,0 0 0,-1 0 0,1 0 0,-1 0-1,0 0 1,0 0 0,0 0 0,0 0 0,2 3-1,-3-3 7,0 0 0,0 0-1,0 0 1,0 0-1,-1 0 1,1 0-1,0 0 1,-1 0-1,1 0 1,-1 0-1,0 0 1,0 0-1,0-1 1,0 1-1,0 0 1,0-1-1,-2 3 1,-6 6 53,-1 0 1,-1-1-1,0 0 0,0 0 1,-13 6-1,13-7 27,-241 168-1813,215-154-3192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7.0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587 69 11371,'0'0'1890,"-12"-7"26,2 2-1578,-1-1-1,0 2 1,0-1 0,0 1 0,-18-3-1,23 6-307,0 0-1,0 1 1,0-1-1,0 1 1,0 1-1,0-1 1,0 1-1,0 0 1,0 0-1,1 1 1,-1 0-1,0 0 1,1 0-1,0 0 1,-10 6-1,-7 9-13,0 1 0,1 1-1,1 1 1,0 1 0,2 0-1,0 2 1,2 0-1,-15 26 1,-6 19 135,-49 123 0,68-142-115,1 0 0,-15 85 0,27-111-80,2-1 0,1 1 0,1 0 0,1 0 0,1 0 0,0 0 0,2 0 0,8 32 0,-9-47 42,1 0 0,-1 0 1,1-1-1,1 0 0,-1 1 0,1-1 0,1 0 0,-1-1 0,1 1 1,0-1-1,0 0 0,1 0 0,0 0 0,0-1 0,0 0 0,1 0 0,0-1 1,0 0-1,0 0 0,0 0 0,1-1 0,-1 0 0,1-1 0,0 0 0,0 0 1,0 0-1,0-1 0,0 0 0,0-1 0,0 0 0,0 0 0,0 0 1,0-1-1,0-1 0,0 1 0,0-1 0,0-1 0,-1 1 0,14-8 0,11-7 587,-1-1 1,-1-2-1,-1-1 0,32-29 0,100-108 2527,-104 100-2488,-3-3-1,-2-2 1,-3-2-1,72-129 1,-111 175-592,-2-1-1,0 0 1,-1 0 0,-1-1 0,-1 0 0,3-28-1,-7 42-33,0 0 1,-1-1-1,0 1 0,0 0 0,0 0 0,-1-1 0,0 1 0,-1 0 1,1 0-1,-1 0 0,-1 0 0,1 0 0,-1 0 0,0 1 0,-1 0 0,0-1 1,0 1-1,0 0 0,-1 1 0,0-1 0,-10-9 0,1 7-29,0 0 0,0 0 0,-1 2 0,0-1 0,0 2 0,-1 0 0,1 1 1,-1 1-1,0 0 0,0 1 0,0 1 0,-23 1 0,20 0-385,0 1 0,1 1 1,-1 0-1,0 2 0,1 0 0,0 1 1,0 1-1,0 1 0,1 0 1,-23 13-1,8 4-2561,15-4-1936,10-5-2620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8.0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47 0 12908,'0'0'9737,"-4"10"-9480,4-8-244,-31 98 995,28-89-916,1 1 0,-1 0 0,2 0-1,0 0 1,0 0 0,1 1 0,2 17 0,-1-29-86,-1 0 0,1 0 0,0 0 0,-1 0 0,1 0 0,0 0 0,0 0 0,-1-1 1,1 1-1,0 0 0,0 0 0,0-1 0,0 1 0,0-1 0,0 1 0,0-1 0,1 1 0,-1-1 0,0 0 0,0 1 0,0-1 0,0 0 0,1 0 0,-1 0 1,0 0-1,0 0 0,2 0 0,35-4 251,-20-2-204,-1 0 0,-1-1 1,1-1-1,-1 0 0,-1-1 0,23-17 0,47-26 23,-84 52-84,-1 0-1,1-1 1,0 1-1,0-1 1,-1 1-1,1 0 0,0-1 1,0 1-1,0 0 1,0 0-1,-1 0 1,1 0-1,0 0 0,0 0 1,0 0-1,0 0 1,0 0-1,-1 0 1,1 0-1,0 0 0,0 1 1,0-1-1,0 0 1,-1 1-1,1-1 0,0 1 1,0-1-1,-1 0 1,2 2-1,-1 0 5,0-1 0,0 1-1,0 0 1,0 0 0,0 0-1,-1 0 1,1 0 0,0 0 0,-1 0-1,0 0 1,0 0 0,1 3-1,-1 13 18,-1 0 0,-5 26 0,3-26-75,3 40-1849,-1-58 1774,1 0 0,0 1 0,0-1-1,0 0 1,0 0 0,0 1 0,0-1 0,0 0 0,0 1-1,0-1 1,0 0 0,1 1 0,-1-1 0,0 0-1,0 0 1,0 1 0,0-1 0,0 0 0,0 1 0,1-1-1,-1 0 1,0 0 0,0 0 0,0 1 0,1-1 0,-1 0-1,0 0 1,0 0 0,1 1 0,-1-1 0,0 0 0,0 0-1,1 0 1,-1 0 0,0 0 0,1 0 0,-1 0 0,0 1-1,1-1 1,-1 0 0,0 0 0,0 0 0,1 0 0,-1 0-1,0 0 1,1-1 0,-1 1 0,1 0 0,0 0-867,7 0-8087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8.4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119 1 13773,'0'0'8424,"-56"65"-8136,39-26-192,6 2-64,3 0 32,4-1-64,3-1-96,1-4-288,0-4-193,0-3-319,0-2-514,-4-7-127,-4-3-1506,-1-11-2242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18.7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1 214 9993,'3'-13'2349,"-1"4"-1756,1-1-1,0 1 0,1-1 0,0 1 0,1 0 0,-1 1 1,2-1-1,-1 1 0,1 0 0,0 0 0,1 1 0,0 0 1,14-12-1,-8 10-221,1 1 0,1 0 0,-1 1 0,1 1 1,0 0-1,1 0 0,0 2 0,28-5 0,-12 5-224,1 1 1,-1 2-1,47 4 0,-72-2-148,1 0 1,0 0-1,0 1 1,-1 0-1,1 0 1,-1 0-1,0 1 1,0 1-1,0-1 1,12 9-1,-17-10 8,0-1 0,0 1 0,-1-1 0,1 1 0,-1 0-1,1 0 1,-1 0 0,0 0 0,1 0 0,-1 0 0,0 0 0,0 1-1,-1-1 1,1 0 0,0 1 0,-1-1 0,0 0 0,1 1 0,-1-1-1,0 0 1,0 1 0,0-1 0,0 1 0,-1-1 0,1 0-1,-1 1 1,1-1 0,-1 0 0,0 0 0,0 1 0,0-1 0,0 0-1,0 0 1,-1 0 0,1 0 0,-1 0 0,1 0 0,-4 2-1,-12 15 331,-1-1 0,0-1-1,-2 0 1,-29 19 0,19-15 62,-34 32 1,62-52-388,1 1 0,-1-1 0,1 0 0,0 1 1,0-1-1,0 0 0,0 1 0,0-1 0,0 1 0,0 0 0,0-1 1,1 1-1,-1 0 0,0-1 0,1 1 0,-1 3 0,1-4-5,0 0 0,1 0-1,-1 0 1,0 0-1,1 0 1,-1 0 0,1 0-1,-1 0 1,1 0-1,-1 0 1,1-1 0,-1 1-1,1 0 1,0 0-1,0-1 1,-1 1 0,1 0-1,0-1 1,0 1-1,0-1 1,1 2 0,7 1 23,0 1 1,0-2-1,1 1 1,-1-1-1,11 1 1,-2 0 16,131 35-180,-51-11-4731,-60-18-2396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2.9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89 1 12908,'0'0'774,"-10"11"465,4-3-1190,-39 52 1651,41-54-1527,1 1-1,-1 0 0,1-1 1,1 1-1,-1 0 1,1 1-1,0-1 1,1 0-1,-1 0 0,1 9 1,1-16-179,0 1 0,0-1 0,0 1 0,0-1 0,0 1 0,0-1 0,0 0 0,0 1 0,0-1 0,0 1 0,0-1 0,0 0 0,1 1 0,-1-1 0,0 1 0,0-1 0,0 0-1,1 1 1,-1-1 0,0 0 0,0 1 0,1-1 0,-1 0 0,0 0 0,1 1 0,-1-1 0,0 0 0,1 0 0,-1 1 0,0-1 0,1 0 0,-1 0 0,1 0 0,-1 0 0,17-4-302,14-17-1527,22-50-4030,-43 54 10924,-12 42-4310,1-15-535,0 0 1,1 1 0,0-1 0,1 1 0,3 17 0,-4-26-253,1-1 0,-1 1 0,1-1 0,-1 1 0,1-1 0,0 1 0,0-1 0,-1 0 0,1 1 0,0-1 0,0 0 0,1 0 0,-1 0 0,0 0 0,0 0 0,0 0 0,1 0 0,1 1 0,-1-2-101,0 1 1,1-1 0,-1 1-1,0-1 1,1 0 0,-1 0-1,1 0 1,-1 0 0,0 0-1,1-1 1,-1 1 0,0-1-1,0 1 1,1-1 0,-1 0-1,2-1 1,17-12-4400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4.5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0 11755,'2'12'6222,"2"49"-5531,-12 36 927,10-96-1502,1-1 0,-1 0 1,0 0-1,1 0 0,-1 0 0,0 0 0,0 0 1,1-1-1,-1 1 0,0-1 0,0 0 0,3 0 1,20-13 140,-21 11-253,0 0 1,0 1-1,1-1 0,-1 1 0,1 0 0,-1 1 0,1-1 0,0 1 0,6-2 1,-10 6-22,-1 0 0,1 0 0,-1 0 0,0 0 0,0-1 0,0 1 0,-1 0 0,1 0 0,-1 0 0,-1 5 0,-5 10 121,4-14-96,1 0 1,0 0 0,0 0 0,1 0 0,-1 1 0,1-1 0,0 1-1,0-1 1,1 1 0,-1-1 0,1 1 0,0 0 0,0-1 0,0 1-1,2 7 1,0-12-289,-1 1 0,1-1 0,0 0 0,0 0 0,-1 1-1,1-1 1,0 0 0,0 0 0,-1 0 0,1-1 0,0 1 0,-1 0-1,1-1 1,0 1 0,-1-1 0,1 0 0,0 1 0,-1-1-1,1 0 1,-1 0 0,1 0 0,1-2 0,16-17-8416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585 71 13068,'0'0'5921,"2"-9"-3209,7-28-668,-9 36-1998,0 0 0,1 0 0,-1 1 0,0-1-1,0 0 1,0 0 0,0 1 0,0-1 0,0 0 0,0 0 0,-1 0-1,1 1 1,0-1 0,0 0 0,0 0 0,-1 1 0,1-1 0,-1 0-1,1 1 1,0-1 0,-1 0 0,1 1 0,-1-1 0,1 1 0,-1-1-1,0 1 1,1-1 0,-1 1 0,1-1 0,-1 1 0,0-1 0,1 1-1,-1 0 1,0-1 0,0 1 0,1 0 0,-1 0 0,0 0 0,-1-1-1,-33 1-46,27 0 165,-14 2-152,-1 0 0,1 2 0,-1 0 0,1 2 0,0 0 0,1 2 0,0 0 0,0 1 0,1 2 0,0 0 0,0 1 0,1 0 0,-19 18 0,17-12-4,0 0 0,1 1 0,1 2 0,1 0 0,0 0 0,2 2 0,1 0 0,0 1 0,2 1 0,-14 35 0,23-48-11,0 0 0,1 0 0,0 0 0,1 1 1,0-1-1,0 17 0,2-26 3,0 0 0,1 1 0,-1-1 0,0 0 1,1 0-1,0 0 0,0 0 0,0 0 0,0 1 0,0-2 0,1 1 1,-1 0-1,1 0 0,0 0 0,-1-1 0,1 1 0,1-1 0,-1 1 1,0-1-1,1 0 0,-1 0 0,1 0 0,-1 0 0,1 0 0,0-1 1,0 1-1,0-1 0,6 2 0,2 0 26,1-1 1,0-1-1,0 0 1,0 0-1,0-1 0,-1 0 1,1-2-1,0 1 1,0-1-1,-1-1 1,1 0-1,-1 0 0,0-1 1,0-1-1,11-5 1,-15 6 85,0 0 0,0 0 0,0 0 0,0 0 0,-1-1 0,0-1 0,0 1 0,-1-1 0,1 1 0,-1-2 0,0 1 0,-1 0 1,0-1-1,0 0 0,0 0 0,-1 0 0,0-1 0,0 1 0,-1-1 0,0 0 0,0 1 0,-1-1 0,1-10 0,-2 16-108,0-1-1,0 1 1,0-1-1,-1 1 0,1-1 1,-1 1-1,0 0 1,0-1-1,0 1 1,0 0-1,0-1 0,0 1 1,0 0-1,-1 0 1,1 0-1,-1 0 1,0 0-1,1 1 1,-1-1-1,0 0 0,0 1 1,0-1-1,0 1 1,0 0-1,0 0 1,-1 0-1,1 0 1,0 0-1,-1 0 0,1 0 1,-1 1-1,1-1 1,0 1-1,-1 0 1,1 0-1,-1 0 0,1 0 1,-1 0-1,1 0 1,-1 1-1,1-1 1,-1 1-1,1 0 1,-4 1-1,5-1-16,0-1 0,0 1-1,0 0 1,0 0 0,0 0 0,0 0 0,0 0-1,1 0 1,-1 0 0,0 0 0,1 0-1,-1 0 1,0 0 0,1 0 0,-1 1 0,1-1-1,0 0 1,-1 0 0,1 0 0,0 1 0,0-1-1,0 0 1,0 1 0,0-1 0,0 0-1,0 0 1,0 1 0,0-1 0,1 0 0,-1 0-1,0 1 1,1-1 0,-1 0 0,1 0 0,0 0-1,-1 0 1,1 1 0,0-1 0,0 0-1,-1 0 1,1-1 0,0 1 0,0 0 0,0 0-1,0 0 1,0-1 0,0 1 0,1 0-1,-1-1 1,0 1 0,0-1 0,0 1 0,1-1-1,-1 0 1,0 1 0,0-1 0,1 0 0,-1 0-1,0 0 1,2 0 0,16-1 10,-1 0 1,0-1-1,0-1 1,0-1-1,0 0 1,30-13-1,-23 9-26,-1 0-1,41-6 0,-64 14 25,-1 0 0,1 0-1,0 0 1,0-1 0,0 1 0,0 0-1,0 0 1,-1 1 0,1-1-1,0 0 1,0 0 0,0 0 0,0 0-1,-1 1 1,1-1 0,0 0 0,0 1-1,-1-1 1,1 1 0,0-1 0,-1 1-1,1-1 1,0 1 0,-1-1-1,1 1 1,-1 0 0,1-1 0,-1 1-1,1 0 1,-1 0 0,1-1 0,-1 1-1,1 1 1,-1 1 51,1 1 1,-1-1-1,1 0 0,-1 0 0,0 1 1,-1-1-1,1 0 0,0 0 0,-2 5 1,-2 6 190,0 1 1,-1-1-1,-8 16 0,7-19-166,-9 27 34,15-38-140,0 0 0,0 1-1,0-1 1,0 0 0,0 1-1,1-1 1,-1 0-1,0 1 1,0-1 0,0 0-1,1 1 1,-1-1-1,0 0 1,1 0 0,-1 1-1,0-1 1,1 0-1,-1 0 1,0 0 0,1 0-1,-1 1 1,0-1-1,1 0 1,-1 0 0,0 0-1,1 0 1,-1 0 0,0 0-1,1 0 1,-1 0-1,1 0 1,-1 0 0,0 0-1,1 0 1,-1 0-1,0 0 1,1 0 0,-1-1-1,1 1 1,-1 0-1,0 0 1,0 0 0,1 0-1,-1-1 1,0 1-1,1 0 1,-1 0 0,0-1-1,0 1 1,1 0 0,-1-1-1,0 1 1,1-1-1,20-13-4277,-2-8-2995,1-7-5606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4.9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55 1 15407,'0'0'4964,"-24"59"-4259,18-33-385,6 4-192,-4 3-32,3 6-31,-5 0-386,2-4-1280,2-3-1602,1-9-865,-5-12-1249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5.3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1 122 10218,'0'-9'3379,"0"5"-3141,0 0 1,-1 0-1,2 1 0,-1-1 1,0 0-1,1 1 0,0-1 1,-1 0-1,1 1 0,1-1 1,-1 1-1,1-1 0,-1 1 1,1 0-1,0-1 0,0 1 1,0 0-1,1 0 0,-1 0 1,1 1-1,-1-1 0,1 1 1,0-1-1,0 1 0,0 0 1,0 0-1,1 0 0,-1 1 1,1-1-1,4-1 0,12-2-185,-1 1-1,1 0 1,0 2-1,1 0 1,-1 1-1,0 1 1,0 1-1,0 1 1,0 0-1,0 2 1,22 6-1,-39-9-43,-1 0-1,1 0 1,-1 0-1,1 0 1,-1 0 0,1 1-1,-1-1 1,0 1-1,1 0 1,-1-1-1,0 1 1,0 0 0,0 0-1,-1 0 1,1 1-1,0-1 1,-1 0 0,0 1-1,3 3 1,-4-3 45,0 0-1,1-1 1,-1 1 0,0 0 0,0 0 0,-1-1-1,1 1 1,0 0 0,-1-1 0,0 1 0,0 0 0,0-1-1,0 1 1,0-1 0,0 1 0,-2 2 0,-8 9 341,0 0 0,0 0 0,-1-1 0,-26 20 0,29-25-291,1 0 67,-4 1 4,0 2-1,1 0 1,1 0 0,0 1-1,-12 18 1,20-28-167,1 1 0,-1-1 0,1 1 0,0-1 0,0 1-1,0 0 1,0-1 0,1 1 0,-1 0 0,1 0 0,-1 0 0,1-1 0,0 1-1,0 0 1,1 0 0,-1 0 0,0 0 0,1-1 0,0 1 0,0 0 0,0 0-1,0-1 1,0 1 0,0-1 0,0 1 0,1-1 0,0 1 0,-1-1 0,1 0-1,0 0 1,0 0 0,0 0 0,0 0 0,1 0 0,-1-1 0,4 3 0,16 11-181,0 0 0,26 11 0,-39-23-821,-1 1-1,1-1 0,0 0 1,0 0-1,14 1 0,4-3-6126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6.3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1 13805,'0'8'1922,"-4"0"320,0 1-673,-1 1-223,1 3-770,4 1-448,0-1-128,4-2-1409,5-4-3075,1-5-3139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6.7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14029,'0'0'9481,"8"22"-11819,1-22-1986,-1 0-3908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8.2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11211,'0'0'10313,"15"2"-9389,200 19 922,141 19-1834,-336-36-220,56 8-3690,-67-11 2781,-1-1 1,0 0-1,1 0 1,-1-1 0,0 0-1,16-4 1,1-7-3197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28.5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127 0 12460,'0'0'2407,"1"10"-1873,0-5-432,-1 0 0,1 0 1,1 0-1,-1 0 0,1 0 0,0-1 0,0 1 0,0 0 0,0-1 0,1 0 1,0 1-1,0-1 0,0 0 0,1 0 0,-1-1 0,1 1 0,0-1 1,0 0-1,0 0 0,0 0 0,0 0 0,8 3 0,11 5 146,0-1 0,0-1 0,34 8 0,-30-9 53,0 1 0,27 13 0,-53-22-284,0 1 0,0-1-1,-1 1 1,1-1 0,0 1 0,0-1-1,0 1 1,0-1 0,-1 1 0,1 0-1,0 0 1,-1-1 0,1 1 0,0 0-1,-1 0 1,1 0 0,-1 0 0,1 0-1,-1-1 1,0 1 0,1 0 0,-1 0-1,0 0 1,0 0 0,0 0-1,0 0 1,1 0 0,-1 0 0,-1 0-1,1 0 1,0 0 0,0 0 0,0 0-1,0 0 1,-1 0 0,1 0 0,0 0-1,-1 0 1,1 0 0,-1 0 0,1 0-1,-1 0 1,0-1 0,1 1 0,-1 0-1,0 0 1,0 0 0,-44 39 653,36-33-494,-35 27-118,-149 122 814,73-43-4252,92-85-1051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32.4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 66 1954,'0'0'14451,"-2"-5"-13704,2 4-670,-1 0 0,1 1 0,-1-1 0,1 0 0,0 0 0,0 1 0,-1-1 0,1 0 0,0 0 0,0 0 0,0 0 0,0 1 0,0-1 0,0 0 0,0 0 0,0 0 0,0 0 0,0 1 0,0-1 0,1 0 0,-1 0 0,0 1 0,1-1 0,-1 0 0,1-1 0,27-5 2502,-23 7-2558,88-11 1331,55-10-1257,-205 37 58,-21 6 56,-155 24 0,401-51-88,-44 2-82,-9-4 25,-151 11-18,0 1 0,-37 10 0,-9 1-2,-93 5-119,234-22-2756,-8 0-3248,-11-1-1811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33.5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67 83 9993,'0'0'1938,"0"-4"4663,6-15-2477,11 12-3961,0 1-1,0 0 0,1 1 1,0 1-1,0 0 1,0 2-1,36-2 0,7-1-89,51-11 2,-111 15-81,-39 1-47,-10 4 64,0 1-1,0 3 1,1 1 0,0 3-1,-48 18 1,64-18-10,29-12-3,1 1 0,0-1 0,0 1 0,0-1 0,-1 1 0,1-1 0,0 1 0,0-1 0,0 1 0,0 0 0,0 0 0,0 0 0,0-1 0,0 1 0,0 0 0,0 0 0,1 0 0,-2 3 0,3-4-6,1 1 0,0 0 1,-1-1-1,1 1 0,0-1 1,-1 1-1,1-1 0,0 0 1,0 0-1,0 1 0,-1-1 0,1-1 1,0 1-1,0 0 0,2-1 1,4 1 2,122-1 45,220-28 0,-326 23-58,-34 3-23,-37 2-50,45 1 81,-157 5-21,139-3-341,0 1 0,0 0 0,1 2 0,-1 0-1,-33 15 1,38-9-1724,15-7-3073,4-3-2599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36.7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278 32 12011,'0'0'5915,"-10"-6"-5082,5 2-744,2 2-70,0 0 0,0-1 0,0 1 1,-1 0-1,1 1 0,0-1 0,-1 1 0,1-1 0,-1 1 1,0 0-1,1 0 0,-1 1 0,0-1 0,0 1 0,0 0 1,1 0-1,-1 0 0,0 0 0,0 0 0,0 1 0,1 0 1,-1 0-1,0 0 0,1 0 0,-5 3 0,-4 3 55,0 0-1,1 0 0,0 2 1,1-1-1,-1 1 0,2 1 1,-1 0-1,1 0 0,1 1 1,0 0-1,1 0 0,0 1 1,0 0-1,1 0 0,1 1 1,0-1-1,1 1 1,0 1-1,1-1 0,0 0 1,1 1-1,0 22 0,2-33-48,0-1 0,0 1 0,0 0 0,1-1 0,-1 1 0,1-1 0,-1 1 0,1 0 0,0-1 0,0 1 0,0-1 0,1 0 0,-1 1 0,0-1 0,1 0 0,0 0 0,-1 0 0,1 0 0,0 0 0,0 0 0,0 0-1,2 1 1,1-1 85,0 1 0,0-1-1,0 0 1,0-1-1,0 1 1,0-1-1,0 0 1,0 0-1,1-1 1,8 1 0,2-2 213,0 0 0,-1-1 0,1-1 0,0 0 0,-1-1 0,27-11 0,-24 8-97,-1-2-1,0 0 1,-1-1 0,0 0-1,0-2 1,-1 0-1,-1 0 1,0-1-1,0-1 1,-2 0-1,16-22 1,-27 34-188,1 0 0,-1-1 0,1 1 1,-1-1-1,0 1 0,0-1 0,0 1 0,0-1 0,0 1 0,-1-1 1,1 0-1,-1 1 0,0-1 0,1 0 0,-1 0 0,0 1 0,-1-1 1,1 0-1,-1 1 0,1-1 0,-2-4 0,0 4-11,0 0-1,0 0 1,0 1 0,0-1-1,-1 1 1,1 0-1,-1-1 1,1 1-1,-1 0 1,0 0 0,0 1-1,0-1 1,0 1-1,0-1 1,-4 0-1,-7-2-263,-1 0 0,0 1 0,0 1 0,0 0 0,-1 1 0,-22 1 0,36 0-1,-1 1 0,0-1 0,0 1 1,0 0-1,1 0 0,-1 0 0,0 0 0,1 1 1,-1-1-1,1 1 0,-1-1 0,-2 4 0,4-4-45,0-1 0,0 1 1,1 0-1,-1 0 0,0 0 0,1-1 0,-1 1 0,0 0 0,1 0 0,-1 0 0,1 0 0,-1 0 0,1 0 0,0 0 1,-1 0-1,1 0 0,0 1 0,0-1 0,0 0 0,0 0 0,0 0 0,0 0 0,0 0 0,0 0 0,0 0 0,0 0 1,1 0-1,-1 0 0,0 1 0,1-1 0,-1 0 0,1-1 0,-1 1 0,1 0 0,0 0 0,1 2 0,13 7-5535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4.4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37 1 10025,'0'0'7063,"-8"9"-6081,-21 30-272,29-38-688,0-1 0,0 1 0,0 0 0,0 0 0,1 0-1,-1-1 1,0 1 0,0 0 0,0 0 0,1 0-1,-1-1 1,0 1 0,1 0 0,-1-1 0,0 1 0,1 0-1,-1-1 1,1 1 0,-1 0 0,1-1 0,0 1 0,-1-1-1,1 1 1,0-1 0,-1 1 0,1-1 0,0 1-1,-1-1 1,1 0 0,0 1 0,0-1 0,0 0 0,-1 0-1,1 0 1,0 0 0,1 1 0,37 8 312,-34-9-264,59 9 303,-47-8-358,-1 1 0,0 0 0,-1 1 0,1 1-1,0 1 1,-1 0 0,0 0 0,16 10 0,-29-15-17,-1 1-1,0 0 0,0-1 1,0 1-1,1 0 0,-1 0 1,0 0-1,0 0 0,0 0 1,0 0-1,0 0 0,-1 0 1,1 0-1,0 1 0,0-1 1,-1 0-1,1 0 0,-1 1 1,1-1-1,-1 1 0,0-1 1,1 0-1,-1 1 0,0-1 1,0 1-1,0-1 0,0 0 1,0 1-1,0-1 0,0 1 1,-1-1-1,1 0 0,0 1 1,-1-1-1,1 0 0,-1 1 1,0-1-1,1 0 1,-1 0-1,0 1 0,0-1 1,0 0-1,0 0 0,0 0 1,0 0-1,0 0 0,-2 1 1,-7 7 115,-1-1 1,0 0-1,0-1 1,-14 7-1,12-6 136,-21 12 493,0-2 0,-1-1 0,-63 21 0,137-39-9144,-17-10 2834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10 104 17521,'0'0'7617,"10"2"-7157,-3-2-436,-1 1 0,0-1 1,0 0-1,1-1 1,-1 0-1,0 0 0,0 0 1,0-1-1,0 1 0,9-5 1,-12 5 47,0-1-1,0 0 1,0 1 0,-1-1 0,1 0 0,0 0 0,-1-1-1,1 1 1,-1 0 0,0-1 0,0 0 0,0 1-1,0-1 1,0 0 0,0 0 0,-1 0 0,1 0-1,-1 0 1,0-1 0,0 1 0,0 0 0,-1-1-1,1 1 1,-1 0 0,0-6 0,0 9-56,0-1-1,0 1 1,-1 0-1,1-1 1,0 1 0,0 0-1,-1-1 1,1 1-1,0 0 1,-1-1 0,1 1-1,0 0 1,-1 0-1,1-1 1,0 1 0,-1 0-1,1 0 1,-1 0-1,1 0 1,0 0 0,-1-1-1,1 1 1,-1 0-1,1 0 1,-1 0 0,1 0-1,-1 0 1,1 0-1,0 0 1,-1 0 0,1 1-1,-1-1 1,1 0-1,-1 0 1,-18 6-114,13-1 84,-1 0 0,1 1 0,0 0-1,0 0 1,0 0 0,1 1-1,0 0 1,-4 7 0,-30 63 174,25-36 88,14-40-241,0 0-1,-1-1 1,1 1-1,0 0 1,-1 0 0,1 0-1,0 0 1,0 0-1,0 0 1,0 0-1,0 0 1,0 0 0,0 0-1,0 0 1,0 0-1,0 0 1,1 0-1,-1 0 1,0 0 0,1 0-1,-1 0 1,0 0-1,1 0 1,0 0 0,-1 0-1,1 0 1,-1-1-1,1 1 1,0 0-1,0-1 1,-1 1 0,1 0-1,0-1 1,0 1-1,0-1 1,1 1-1,7-1 30,0 0-1,1 0 0,-1-1 0,0-1 0,0 0 0,0 0 0,0-1 0,0 0 0,0 0 0,-1-1 1,1 0-1,-1 0 0,0-1 0,0 0 0,-1-1 0,0 0 0,11-10 0,4-5-13,-1-1 0,0-1 0,-2 0 0,19-31 1,-22 30-264,-38 77 50,16-41 248,0 0 0,1 1 0,0 0 0,1 0-1,1 0 1,0 0 0,0 0 0,0 15 0,3-27-43,0 0 1,0 0 0,0 1 0,0-1 0,0 0 0,1 0 0,-1 0 0,0 0-1,0 0 1,1 0 0,-1 1 0,1-1 0,-1 0 0,1 0 0,-1 0 0,1 0-1,0 0 1,-1-1 0,1 1 0,0 0 0,0 0 0,0 0 0,0-1 0,0 1-1,-1 0 1,1-1 0,0 1 0,0-1 0,2 1 0,0 0 31,1 0 0,-1-1 0,0 0 0,1 0 0,-1 0 1,0 0-1,1 0 0,-1-1 0,0 1 0,5-2 0,5-2 46,0-1 1,0 0-1,-1 0 0,15-10 0,-8 2-64,-1-1 1,0-1-1,-1 0 0,-1-1 0,0-1 1,17-25-1,-36 52-109,-1 1 0,2 0 0,0 0 0,0 0 0,0 16 0,2-26 86,1 0 1,-1 1-1,1-1 1,0 0-1,-1 0 0,1 0 1,0 0-1,0 0 1,0 0-1,0 0 0,0 0 1,0 0-1,0 0 1,0-1-1,0 1 0,1 0 1,-1-1-1,0 1 1,0 0-1,1-1 0,-1 0 1,0 1-1,1-1 1,-1 0-1,0 0 1,1 0-1,-1 0 0,3 0 1,46 0 317,-45-1-269,17-2 5,0-1-1,-1-1 1,0-1 0,0-1-1,29-14 1,-23 9-55,1 1-1,32-7 1,-59 18-8,-1 0 0,1 0 0,-1 0 0,1 0 0,-1-1 0,1 1 0,-1 0 0,1 0 0,-1 0 0,1 0 0,-1 0 0,1 0 0,0 1 0,-1-1 0,1 0 0,-1 0 0,1 0 0,-1 0 1,1 1-1,-1-1 0,1 0 0,-1 0 0,0 1 0,1-1 0,-1 0 0,1 1 0,-1-1 0,0 1 0,1-1 0,-1 1 0,0-1 0,1 0 0,-1 1 0,0-1 0,0 1 0,1-1 0,-1 1 0,0-1 0,0 1 0,0-1 0,0 1 0,0 0 0,-1 28 449,-1-14-196,3-14-227,0-1-1,0 1 1,0 0-1,0-1 1,0 1-1,0 0 1,1-1 0,-1 0-1,0 1 1,0-1-1,0 0 1,0 1 0,1-1-1,-1 0 1,0 0-1,0 0 1,0 0-1,1 0 1,-1 0 0,2-1-1,30-2 193,-12-3-191,0-1 0,21-10 0,-29 11-203,0 0 1,1 1 0,-1 1-1,1 0 1,1 1-1,-1 0 1,16 0 0,-30 3 102,1 0 1,-1 0 0,1 0 0,-1 0 0,1 1 0,-1-1-1,1 0 1,-1 0 0,1 1 0,-1-1 0,1 0-1,-1 1 1,0-1 0,1 0 0,-1 1 0,0-1-1,1 1 1,-1-1 0,0 1 0,1-1 0,-1 1-1,0-1 1,0 1 0,0-1 0,1 1 0,-1-1 0,0 1-1,0-1 1,0 1 0,0-1 0,0 1 0,0-1-1,0 1 1,0 0 0,0-1 0,0 1 0,0-1-1,-1 1 1,1-1 0,0 1 0,0-1 0,0 1-1,-1-1 1,1 1 0,-7 14-3794,-1-6-3816,0-7-888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4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8616,'0'0'14093,"76"33"-13708,-35-33-225,2 0-128,-3 0-32,-3 0-609,-9 0-1505,-6 0-3042,-9 0-2211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5.2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0 13677,'0'0'8525,"-7"9"-8348,-1 2-151,-14 14 586,-26 45-1,44-63-559,0-1-1,0 0 0,1 1 0,0 0 0,0 0 1,0 0-1,1 0 0,0 0 0,1 1 0,0-1 1,0 0-1,0 1 0,1-1 0,1 11 0,-1-17-48,1 1 1,0-1-1,0 0 0,0 0 0,0 0 0,0 0 0,0 0 0,0 0 0,0 0 0,0 0 0,0-1 0,1 1 0,-1 0 0,0-1 0,0 1 0,1-1 0,-1 1 0,1-1 0,-1 0 0,0 1 0,1-1 0,-1 0 1,3 0-1,40 2-149,-36-2 21,4-1-573,0 1 0,0-2 0,0 0 1,19-5-1,-17 2-1141,0 0 1,-1 0 0,20-12 0,0-5-3864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5.5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0 3235,'0'0'9033,"-48"19"-6503,23 6-224,3 4-672,-1 5-289,5 2-640,10 0-449,3 0-128,5-7-64,13-10-1025,15-12-2498,-2-7-4292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5.8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1 9449,'-10'2'2707,"2"-1"-2123,-1-1 243,0 1 0,1 0 0,-1 1 1,1-1-1,-1 2 0,1-1 0,0 1 0,-16 8 0,24-11-794,0 0 0,0 0-1,0 0 1,0 0-1,0 1 1,-1-1-1,1 0 1,0 0 0,0 0-1,0 0 1,0 0-1,0 1 1,0-1-1,0 0 1,0 0 0,0 0-1,0 0 1,0 0-1,0 1 1,-1-1-1,1 0 1,0 0 0,0 0-1,0 0 1,0 1-1,0-1 1,1 0-1,-1 0 1,0 0 0,0 0-1,0 1 1,0-1-1,0 0 1,0 0-1,0 0 1,0 0-1,0 0 1,0 1 0,0-1-1,0 0 1,1 0-1,-1 0 1,0 0-1,0 0 1,0 0 0,0 0-1,0 0 1,0 1-1,1-1 1,-1 0-1,14 4 590,20-2-224,-31-2-196,128 2 1162,-43-2-1726,128 16 1,-209-15-56,42 10-1012,-47-11 940,0 1-1,0 0 0,-1-1 1,1 1-1,0 0 1,-1 0-1,1 0 0,-1 1 1,1-1-1,-1 0 1,1 1-1,1 2 0,-1 3-6039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6.2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11243,'0'0'10474,"64"1"-9898,-16-1 33,10 0-449,4 0-128,-3 4 0,-1 2-32,-5 1-673,-7-1-1281,-10-2-1441,-6-4-545,-6 0-2722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46.5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1 11627,'0'0'1703,"8"0"-21,6 0-1198,-1 1 0,1 0 0,-1 1 0,1 1 1,15 4-1,-22-5-429,0 1 1,0-1-1,0 1 0,0 0 1,-1 1-1,1 0 0,-1 0 1,0 0-1,0 1 0,0 0 1,-1 0-1,9 10 0,-12-13-9,-1 1-1,0 0 1,1 0 0,-1 0-1,0 0 1,-1 0-1,1 0 1,0 0 0,-1 0-1,0 0 1,1 0-1,-1 0 1,0 0 0,-1 0-1,1 0 1,-1 0-1,1 0 1,-1 0 0,0 0-1,0 0 1,0 0-1,0 0 1,-1 0-1,1 0 1,-1-1 0,0 1-1,0-1 1,0 1-1,0-1 1,-3 3 0,-9 10 355,-1-2 1,0 0 0,-28 18-1,24-17-154,-70 58 578,24-19-4340,45-39-3238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55.8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 0 9641,'0'0'9438,"-1"13"-8626,-14 117 1200,-6 112 166,21-241-2169,1 0-1,-1 0 0,1 0 1,0-1-1,-1 1 0,1 0 1,0 0-1,0 0 0,-1-1 1,1 1-1,0 0 1,0-1-1,0 1 0,0-1 1,0 1-1,0-1 0,0 1 1,0-1-1,0 0 0,0 0 1,0 1-1,0-1 0,0 0 1,1 0-1,-1 0 0,0 0 1,0 0-1,0 0 0,0 0 1,0-1-1,0 1 0,0 0 1,1-1-1,43-7 120,-37 6-110,17-5-13,0 0-1,0 2 0,1 1 0,-1 1 0,1 1 0,36 2 1,-61 0-5,0 0 0,0 0 0,1 0 0,-1 0 0,0 0 0,0 0 0,0 1 0,1-1 0,-1 0 0,0 1 0,0-1 0,0 1 0,0 0 0,0-1 0,0 1 0,0 0 0,0-1 0,0 1 0,0 0 0,0 0 0,0 0 0,-1 0 0,1 0 0,0 0 0,-1 0 0,1 0 0,-1 0 0,1 0 0,-1 0 0,1 0 0,-1 0 0,0 1 0,1-1 0,-1 0 0,0 0 0,0 0 0,0 2 0,0-1 17,-1 0 0,0 0 0,1 0 1,-1 0-1,0 0 0,0 0 0,0-1 0,0 1 1,0 0-1,0-1 0,-1 1 0,1 0 1,-1-1-1,1 0 0,-1 1 0,1-1 0,-1 0 1,0 0-1,0 0 0,1 0 0,-4 1 1,-24 8 467,-1-2 0,0-1 0,-1-2 0,1 0 0,-1-2 0,0-2 0,-61-4 1,84 3-460,0-1 1,0 0 0,0 0-1,0-1 1,1 0 0,-1 0-1,0-1 1,1 0 0,-1 0 0,1-1-1,-8-5 1,50 11-4212,37 5-3898,-28-7-826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56.8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36 3011,'-1'-28'13860,"-1"21"-9945,0 21-2114,0 131-1510,-2 42-171,-5-128-1998,-6-25-5602,9-28 1335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9:57.2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0 239 12684,'4'-10'854,"1"-3"-229,0 0-1,1 0 1,0 0 0,1 1-1,1 0 1,0 1-1,0-1 1,1 1-1,1 1 1,0 0 0,18-14-1,-12 14-338,0 1 1,1 0-1,0 1 0,0 1 0,1 1 0,0 0 0,33-5 0,-20 7-145,0 1-1,0 1 1,60 5-1,-85-2-131,0 0 0,-1 0 0,1 0 0,0 1 0,0 0 0,0 0 0,-1 0 0,1 1 0,-1 0 0,0 0 0,0 0 0,0 0 0,0 1 0,-1 0 0,8 7 0,-10-8-4,-1-1 0,1 1 1,0 0-1,-1 0 0,1-1 1,-1 1-1,0 0 0,0 1 1,0-1-1,0 0 0,-1 0 1,1 0-1,-1 0 0,0 0 1,0 1-1,0-1 1,0 0-1,-1 0 0,1 0 1,-1 1-1,0-1 0,0 0 1,0 0-1,0 0 0,0 0 1,-1 0-1,1-1 0,-1 1 1,0 0-1,0-1 1,-2 3-1,-7 9 195,-1-1-1,-1-1 1,0 0 0,0-1-1,-1 0 1,-27 15 0,-100 45 1537,128-65-1674,11-6-59,1 1 0,-1 0 1,0-1-1,1 1 1,-1 0-1,1 0 0,-1 0 1,1 0-1,0 1 1,-1-1-1,1 0 1,0 1-1,-1 1 0,1-3-7,1 1 0,0-1 0,0 1 0,0-1 0,0 1 0,0-1 0,0 1 0,0 0 0,0-1 0,0 1 0,0-1 0,0 1 0,0-1-1,0 1 1,0-1 0,0 1 0,1-1 0,-1 1 0,0-1 0,0 1 0,1-1 0,-1 1 0,0-1 0,1 0 0,-1 1 0,0-1 0,2 1-1,3 3-19,0 0-1,1-1 0,-1 0 0,1 0 0,10 3 0,-1 0 117,82 43-6,23 9-1031,-38-27-4146,-35-20-2352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00.1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903 146 8040,'-1'-10'720,"1"5"-509,0 0-1,-1 0 0,1 0 1,-1 0-1,0 0 1,-1 0-1,1 0 0,-1 1 1,0-1-1,-1 0 0,1 1 1,-1 0-1,1-1 0,-1 1 1,0 0-1,-1 0 1,1 1-1,-1-1 0,0 1 1,0 0-1,0 0 0,0 0 1,0 0-1,-1 1 1,1-1-1,-7-1 0,-5 1-2,0 0-1,0 1 0,0 1 1,0 0-1,0 2 1,0 0-1,0 0 0,1 1 1,-1 1-1,0 1 0,1 0 1,-21 9-1,-9 6 5,2 1 0,-76 49-1,86-48-4,1 2 0,2 1 0,0 2 0,1 1-1,2 1 1,1 1 0,1 1 0,2 2 0,-26 45-1,35-52-164,1 1 1,2 0-1,0 1 0,2 1 0,1-1 0,1 1 1,2 1-1,1-1 0,1 1 0,1-1 0,1 1 1,2 0-1,6 40 0,-4-52-28,1 0-1,1 0 1,1-1 0,0 1-1,1-1 1,1 0-1,0-1 1,1 0 0,1 0-1,0-1 1,1 0 0,14 13-1,-14-16 5,0-1 0,1 0 0,0 0 0,1-2-1,0 1 1,0-2 0,1 1 0,0-2 0,0 0 0,1-1 0,-1 0-1,1-1 1,30 4 0,-21-7 211,0-1 0,-1-1 1,1-1-1,0-2 0,-1 0 0,0-1 0,0-1 0,0-1 0,-1-2 1,0 0-1,-1-1 0,0-1 0,34-23 0,-15 5 242,-1-2 0,-2-2-1,-1-1 1,-1-2 0,48-64-1,-59 66-195,-1-1 1,-2 0-1,-1-2 0,-2 0 0,24-70 0,-35 83-218,0 1 0,-2-1 1,-1-1-1,-1 1 0,0 0 1,-2-1-1,-1 1 0,-1-1 1,-2 1-1,0-1 0,-7-26 1,6 38-57,-1 0 0,-1 0 0,0 0 0,0 1 0,-1 0 0,-1 0 0,0 1 0,-1 0 0,0 0 0,0 1 0,-1 0 0,-1 1 0,0 0 0,0 1 0,0 0 0,-1 1 0,0 0 0,-1 0 0,-17-5-1,2 2-293,-1 1 0,0 1-1,0 2 1,0 1-1,-1 1 1,1 1-1,-1 2 1,-31 3 0,53-2-65,0 1 1,1 0 0,-1 0 0,0 1-1,1 0 1,-13 5 0,15-4-399,0-1 1,0 1 0,1 0-1,0 0 1,-1 1-1,-4 4 1,-2 6-4963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14029,'0'0'13581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8296,'0'0'11808,"11"-2"-11439,76-2 379,29-3-169,-102 6-555,0-1 1,-1-1-1,1 0 0,0-1 1,21-10-1,-35 14-30,1 0 0,-1 0-1,0 0 1,0 0 0,1 0-1,-1 0 1,0 0 0,1 0 0,-1 0-1,0 0 1,0-1 0,1 1-1,-1 0 1,0 0 0,0 0 0,1 0-1,-1-1 1,0 1 0,0 0-1,0 0 1,1 0 0,-1-1 0,0 1-1,0 0 1,0 0 0,0-1-1,0 1 1,1 0 0,-1-1 0,0 1-1,0 0 1,0 0 0,0-1-1,0 1 1,0 0 0,0-1 0,0 1-1,0 0 1,0 0 0,0-1-1,0 1 1,0-1 0,-14-5-376,-20 2 20,-107 1 136,126 4 309,-1 1 1,1 0-1,-1 1 0,1 0 1,0 1-1,-28 12 0,101-12 435,84-6-486,-142 2-90,-1 1 0,1-1-1,0 0 1,0 0 0,0 1-1,0-1 1,-1 0 0,1 0-1,0 1 1,0-1 0,0 0-1,0 0 1,0 1 0,0-1 0,-1 0-1,1 1 1,0-1 0,0 0-1,0 0 1,0 1 0,0-1-1,0 0 1,0 1 0,0-1-1,1 0 1,-1 1 0,0-1-1,0 0 1,0 0 0,0 1-1,0-1 1,0 0 0,0 1-1,1-1 1,-1 0 0,0 0-1,0 0 1,0 1 0,1-1 0,-1 0-1,0 0 1,0 0 0,1 1-1,-1-1 1,0 0 0,0 0-1,1 0 1,-1 0 0,0 0-1,1 0 1,-1 0 0,0 1-1,0-1 1,1 0 0,-1 0-1,0 0 1,1 0 0,-1 0-1,0 0 1,1-1 0,-1 1-1,1 0 1,-25 14-4686,-4-11-1118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0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9897,'0'0'6599,"9"-4"-6001,23-11-524,1 2 0,1 1 0,0 2 0,1 1 0,0 2 0,0 2 1,0 0-1,44 2 0,-93 13-165,-23-3 585,0-2-1,0-2 1,-72-3-1,60 0 250,84-14-695,6 11-100,58 3 0,27-2 135,-206 4-8,59-3-66,1 1 1,-1 1-1,0 1 1,-23 6 0,-23 12-1608,25-3-4054,25-8-1741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2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10890,'0'0'11013,"8"-4"-10895,6-1-59,-1 2 0,1 0 0,0 0 1,0 1-1,0 1 0,0 0 0,0 1 0,1 0 0,14 4 1,-20-4-60,36 2-193,72 5 220,-39 3-5210,-57-7-652,-8-2-5306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8:2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8584,'1'-2'6323,"8"-10"-4601,8 7-1380,0 0 1,0 1-1,0 1 0,1 0 0,-1 2 0,1 0 1,-1 1-1,22 2 0,1-1-262,102-1-213,-141 0-54,-17 3-438,-39 8 776,-234 39 932,548-66-1135,93-8-1039,-324 18 971,-46 2-14,-45 2 68,-56 2 228,-7 0-1025,42-4-3502,58 0 521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7399,'8'-11'2669,"8"-10"-2165,0 0 0,2 1 1,0 0-1,1 2 0,1 0 0,32-21 0,-39 29-242,2 2-1,-1 0 1,1 1-1,0 0 1,1 1-1,-1 1 1,1 0 0,0 1-1,0 1 1,1 0-1,-1 2 1,24-1-1,-36 2-234,-1 0 0,0 0 0,1 1-1,-1-1 1,0 1 0,1 0-1,-1 0 1,0 0 0,0 0-1,0 0 1,0 1 0,0-1 0,0 1-1,0 0 1,0 0 0,0 0-1,-1 0 1,1 1 0,-1-1 0,0 1-1,4 4 1,-4-2-9,0 0-1,0 0 1,0 1-1,0-1 1,-1 0-1,0 1 1,0 0-1,0-1 1,-1 1 0,0-1-1,0 1 1,-1 5-1,-2 11 31,-1-1-1,0 0 0,-2 0 1,-1 0-1,-16 34 0,-103 177 555,5-11 310,98-171-755,2 0 1,-24 84-1,39-112-184,1 1 0,1 0 0,1 0 0,1 0 0,3 42 1,0-53 15,0 0 0,1 0 0,1-1 0,0 1 0,0-1 0,1 0 0,1 0 0,0 0 0,0-1 0,1 0 0,0 0 0,1 0 0,8 9 0,113 99 200,-93-89-561,-1 2 1,52 60-1,-77-79 300,-1 0 0,1 0 0,-2 1 0,0 1 0,0-1 0,-2 1-1,1 0 1,-2 0 0,0 0 0,0 1 0,-2 0 0,2 22 0,-4 10 39,-3 1 1,-14 81-1,9-79-395,2 0 0,0 57-1,7-100 343,-1 0-1,1-1 1,1 1 0,-1-1-1,1 1 1,0-1-1,0 0 1,1 0-1,0 0 1,0 0 0,0 0-1,1-1 1,6 8-1,5 4-331,1-1-1,29 24 1,-26-25-1352,31 33 0,-37-31 1038,-1 1 0,-1 0 0,0 0 0,-1 2 0,-1-1 0,-1 1 0,-1 0 0,-1 0 0,-1 1 0,0 0 0,2 29 0,-1 25 1869,-8 140-1,1-183-231,-1-11-169,0 0 0,-1 0 0,-1 0 0,-1-1 0,-1 1 1,0-1-1,-2 0 0,0-1 0,-2 0 0,0 0 0,0-1 0,-22 26 0,21-31-296,0 0-1,-1-1 1,-1 0 0,0-1 0,0-1 0,-1 0 0,-1 0-1,1-2 1,-1 0 0,-1-1 0,0 0 0,0-1-1,0-1 1,0 0 0,-1-1 0,-18 1 0,29-4-426,-1 0 0,1-1 0,-1 0 0,1 0 0,-1-1 0,1 0 0,-1 0 0,1 0 1,0-1-1,-1 0 0,1 0 0,0-1 0,0 1 0,-6-5 0,7 3-379,0 1 1,1-1-1,0 0 0,0 0 0,0-1 1,0 1-1,1-1 0,-1 0 0,1 0 1,-3-7-1,-10-34-4915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13933,'0'0'5317,"77"-18"-3843,-25 5-193,14-1-448,10 3-417,6 3-384,-1 4-32,-5 3-865,-7 1-1153,-16 0-993,-23 2-320,-25 4-512,-10 4-4741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13068,'0'0'3588,"50"0"-1314,-1-8-833,10-2-640,16 1-673,7 1-96,4-2-352,0 4-1442,-9-5-1217,-6-2-1665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13389,'0'0'2188,"6"-9"151,-3 4-2017,-1 2-257,-1 0 0,0 0-1,1 0 1,0 1 0,0-1-1,0 1 1,0 0 0,0-1-1,0 1 1,0 0 0,1 0-1,-1 0 1,1 0 0,0 1 0,-1-1-1,1 1 1,0 0 0,0 0-1,0 0 1,0 0 0,5-1-1,3 2-50,0 0-1,0 0 0,0 2 1,0-1-1,0 1 0,-1 1 1,1 0-1,0 0 0,-1 1 0,0 1 1,0-1-1,0 2 0,-1-1 1,0 1-1,0 1 0,15 13 1,-19-16-37,-1 1 1,0-1-1,0 1 0,0 0 1,0 0-1,-1 0 1,0 1-1,0-1 0,0 1 1,-1-1-1,0 1 1,0 0-1,-1 0 0,1 0 1,-1 0-1,0 0 1,-1 0-1,0 1 0,0-1 1,0 0-1,0 0 1,-1 0-1,0 0 1,-1 0-1,1 0 0,-1 0 1,0 0-1,-1-1 1,1 1-1,-1 0 0,-6 7 1,-22 30 394,-2-1 0,-57 54 0,3-3-4947,82-89-3348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11627,'8'-11'1532,"2"-4"-662,1 0 0,1 2 0,0-1 0,1 2 1,17-15-1,-24 23-662,1-1-1,-1 1 1,1 0 0,0 0 0,0 1 0,0-1 0,0 2 0,1-1 0,-1 1 0,1 0 0,-1 1 0,1-1 0,0 2 0,0-1-1,0 1 1,-1 0 0,10 2 0,-14-1-204,0 0 0,0 0-1,1 0 1,-1 1-1,0-1 1,0 1 0,0 0-1,0 0 1,-1 0-1,1 0 1,-1 0 0,1 1-1,-1-1 1,0 1 0,0 0-1,0 0 1,0 0-1,0 0 1,0 0 0,-1 0-1,0 0 1,1 0 0,-1 0-1,-1 1 1,1-1-1,0 0 1,-1 1 0,1-1-1,-1 7 1,0-1 16,0 0-1,0 0 1,-1 0 0,0-1 0,0 1-1,-1 0 1,0 0 0,-1-1-1,0 1 1,-6 12 0,-11 9 331,-2 0 0,0-2 0,-45 43 0,13-13 407,53-57-751,-1 0 0,1 1 0,0-1 0,0 0 0,0 1 0,0-1 0,0 1 0,0 0 0,0-1 0,0 1 0,1 0 0,-1-1 0,1 1 0,-1 0 0,1 0 0,0-1 0,-1 1 0,1 0 0,0 3 1,1-3-5,-1-1 1,1 0 0,0 1 0,0-1 0,-1 1 0,1-1 0,0 0 0,0 0 0,0 0-1,0 1 1,0-1 0,1 0 0,-1 0 0,0 0 0,0-1 0,1 1 0,-1 0 0,2 0-1,8 4-2,0-2 0,0 1 0,0-2 0,21 4 0,-31-6-1,50 6-1852,56 0-1,-1-10-5525,-40-7-667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11787,'0'0'6694,"-6"76"-5604,2-32-546,-3 9-288,1 2-160,-3-2-32,3-7-416,-1-6-609,1-9-32,4-13 513,-3-9-1,1-9-992,2 0-385,-7-15-2786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14734,'0'0'8365,"-5"9"-7377,-1 4-504,0 0 0,1 1 1,-6 26-1,10-36-378,0 1 0,0-1-1,1 1 1,0 0 0,0 0 0,0-1 0,0 1 0,2 6 0,-1-9-95,-1 0 0,1 0 0,0-1 0,-1 1 0,1 0 0,0-1 0,0 1 0,0 0 0,0-1 1,1 0-1,-1 1 0,0-1 0,1 1 0,-1-1 0,1 0 0,-1 0 0,1 0 0,0 0 0,-1 0 0,1 0 0,3 0 0,2 2 15,1-1 0,-1-1-1,1 0 1,0 0-1,0 0 1,0-1 0,-1 0-1,1 0 1,12-3-1,66-22 417,-70 19-379,-1 1-1,1 0 1,0 1-1,0 1 1,28-2-1,-43 5-46,0 0-1,0 1 0,1-1 1,-1 0-1,0 1 0,0-1 0,0 1 1,0 0-1,0-1 0,0 1 1,0 0-1,0 0 0,0-1 0,0 1 1,0 0-1,0 0 0,0 0 0,-1 0 1,1 0-1,0 0 0,-1 0 1,1 0-1,-1 1 0,1-1 0,-1 0 1,0 0-1,1 0 0,-1 1 1,0-1-1,0 0 0,0 0 0,0 1 1,0-1-1,0 0 0,-1 3 0,1-3 3,0 0-1,0 0 1,0 1-1,0-1 1,0 0-1,0 1 1,0-1-1,0 0 1,0 0-1,1 1 0,-1-1 1,0 0-1,1 0 1,-1 0-1,1 1 1,0-1-1,-1 0 1,1 0-1,0 0 1,-1 0-1,1 0 0,0 0 1,0 0-1,0 0 1,0-1-1,0 1 1,0 0-1,0 0 1,0-1-1,0 1 1,1-1-1,-1 1 0,0-1 1,0 1-1,1-1 1,0 0-1,11-1 114,0-1 0,0-1 0,0 0 0,-1-1 0,1 0 0,-1-1 0,20-11 0,31-11-677,-41 21-679,9-4-2452,-12-1-3566,-8 2-1987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13036,'0'0'3091,"2"12"-2124,0-2-845,1 0 1,0 0 0,1 0 0,0 0-1,0-1 1,1 1 0,0-1 0,1 0 0,0-1-1,0 1 1,1-1 0,0-1 0,1 1-1,-1-1 1,15 10 0,-13-11 5,1 1 0,0-2 0,0 1 0,0-1 0,1-1 0,-1 0 0,1 0 0,0-1-1,0-1 1,19 3 0,-25-5 39,0 1 0,0-1 0,0-1 0,0 1 0,0-1 0,0 0 0,-1 0 0,1 0 0,0-1 0,0 1 0,-1-1 0,1 0 0,-1-1 0,0 1 0,0-1 0,1 0-1,-2 0 1,1 0 0,0 0 0,-1-1 0,1 1 0,-1-1 0,0 0 0,0 0 0,-1 0 0,4-6 0,3-9 28,-1 1 0,0-1 0,-2-1 0,0 1 0,-1-1 1,-1 0-1,0 0 0,-2 0 0,-1-1 0,-1-35 0,-1 53-192,1 0 0,-1 1 0,0-1 0,0 0 0,0 1 0,0-1 0,0 0 0,-1 1 0,1-1 0,-1 1 1,0 0-1,0 0 0,0-1 0,0 1 0,0 0 0,0 1 0,0-1 0,0 0 0,-1 1 0,1-1 0,-1 1 0,0 0 0,1 0 0,-1 0 0,0 0 0,1 0 0,-4 0 0,4 0-79,0 1 0,0 0-1,-1 0 1,1-1 0,0 1-1,0 1 1,0-1 0,0 0-1,0 0 1,0 1 0,0 0-1,0-1 1,0 1 0,0 0 0,0 0-1,0 0 1,0 0 0,0 0-1,0 0 1,1 0 0,-1 1-1,1-1 1,-1 1 0,1-1-1,-1 1 1,1 0 0,0-1-1,0 1 1,0 0 0,0 0-1,0 0 1,0 0 0,0 0-1,1 0 1,-1 0 0,0 3-1,0 1-530,1-1 0,-1 0-1,1 0 1,0 0-1,0 0 1,1 1-1,-1-1 1,1 0 0,1 0-1,-1 0 1,1 0-1,-1 0 1,1 0 0,1-1-1,-1 1 1,1-1-1,-1 1 1,1-1 0,1 0-1,-1 0 1,0 0-1,6 4 1,19 16-8746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133 197 12172,'0'0'9539,"-9"-6"-8306,-34-16-896,41 22-337,0-1 0,0 1 1,0 0-1,0 0 0,0-1 0,-1 2 1,1-1-1,0 0 0,0 0 0,0 1 1,0-1-1,0 1 0,0 0 0,0-1 1,0 1-1,0 0 0,0 0 1,0 0-1,0 1 0,1-1 0,-1 0 1,0 1-1,1-1 0,-1 1 0,1-1 1,0 1-1,-1 0 0,1-1 1,-1 3-1,-1 1-1,0 0 0,0 0 0,0 1 0,1-1 0,-1 1 0,1-1 0,1 1 1,-3 9-1,4-13 1,0-1 1,0 1-1,0-1 1,0 1 0,0-1-1,0 1 1,0-1-1,0 1 1,1-1-1,-1 1 1,0-1-1,1 1 1,-1-1 0,1 0-1,0 1 1,0-1-1,-1 0 1,1 0-1,0 1 1,0-1 0,0 0-1,2 2 1,-1-2 33,0 0 1,-1-1-1,1 1 1,0-1-1,0 1 0,0-1 1,0 0-1,0 1 1,-1-1-1,1 0 1,0 0-1,0 0 1,0-1-1,0 1 1,0 0-1,0-1 1,-1 1-1,1-1 0,0 0 1,2 0-1,6-4 113,0-1-1,-1 0 1,1 0-1,-1-1 1,0 0-1,-1-1 1,0 0-1,0 0 1,-1-1-1,0 0 1,0 0-1,-1-1 1,0 1-1,-1-1 0,5-12 1,-43 72-3014,32-47 2596,0 1 0,0-1 0,0 1-1,0 0 1,1-1 0,-1 1 0,1 0-1,0-1 1,0 1 0,0 0 0,1-1-1,-1 1 1,1-1 0,0 1 0,0 0 0,0-1-1,0 0 1,3 5 0,-2-5 1,0-1 0,0 0-1,0 0 1,0 0 0,1-1 0,-1 1 0,0 0-1,1-1 1,0 0 0,-1 0 0,1 1 0,0-1 0,-1-1-1,1 1 1,0 0 0,0-1 0,0 0 0,0 1-1,0-1 1,0 0 0,-1 0 0,1-1 0,4 0 0,3-1-282,0-1-1,0 0 1,0 0 0,0-1 0,0 0 0,-1-1 0,0 0 0,0-1 0,-1 1 0,1-2 0,14-13 0,3-6 582,0-1 0,21-30 0,-40 48 584,28-40 2495,-33 47-2962,-1-1-1,1 1 1,-1 0 0,0-1 0,0 1-1,0 0 1,0-1 0,0 0-1,0 1 1,-1-1 0,0 1-1,1-1 1,-1 0 0,0 1 0,0-1-1,0 0 1,-1-3 0,0 5-101,1 1 0,-1-1-1,1 1 1,-1-1 0,0 1 0,1-1 0,-1 1 0,0-1 0,1 1 0,-1-1 0,0 1 0,0 0 0,1-1-1,-1 1 1,0 0 0,0 0 0,0 0 0,1-1 0,-1 1 0,0 0 0,0 0 0,0 0 0,0 0 0,1 1 0,-1-1-1,0 0 1,0 0 0,0 0 0,1 1 0,-1-1 0,-1 1 0,-25 10 1181,17-4-719,0 0 1,0 0 0,0 1 0,1 0 0,-9 12 0,14-16-321,0 0 0,1 0 1,0 1-1,0 0 1,0-1-1,1 1 0,-1 0 1,1 0-1,0 1 1,1-1-1,-1 0 1,1 1-1,-1 10 0,2-15-177,1 0-1,-1 0 0,0 0 0,1 0 0,-1-1 1,1 1-1,-1 0 0,1 0 0,-1 0 0,1 0 1,0 0-1,0-1 0,-1 1 0,1 0 0,0-1 1,0 1-1,0 0 0,-1-1 0,1 1 0,0-1 1,0 1-1,0-1 0,0 0 0,0 1 0,0-1 1,0 0-1,0 0 0,0 0 0,0 0 1,2 0-1,40 3 240,-33-3-187,14 0 4,-13-1-58,0 0-1,0 2 1,0-1-1,0 1 1,0 1 0,0 0-1,0 1 1,19 6-1,-30-8 28,1-1 1,0 0-1,0 1 0,-1-1 0,1 0 0,0 1 0,-1-1 0,1 1 0,0-1 0,-1 1 0,1-1 0,-1 1 0,1 0 0,-1-1 0,1 1 0,-1 0 0,1-1 0,-1 1 0,0 0 1,1-1-1,-1 1 0,0 0 0,0 0 0,1-1 0,-1 1 0,0 0 0,0 0 0,0 0 0,0-1 0,0 1 0,0 0 0,0 0 0,0 0 0,-1-1 0,1 1 0,0 0 0,0 0 1,-1-1-1,1 1 0,0 0 0,-1 0 0,1-1 0,-1 1 0,1 0 0,-1-1 0,1 1 0,-1-1 0,1 1 0,-1-1 0,0 1 0,1-1 0,-1 1 0,0-1 0,1 1 0,-2-1 1,-44 27 1421,42-25-1487,-9 4 11,-1 0-1,0-1 1,-1 0-1,1-1 1,-1 0 0,0-2-1,0 0 1,-15 1-1,30-3-146,-1 0-1,0 0 1,0 0-1,1 0 0,-1 0 1,0 0-1,1 0 1,-1 0-1,0 0 0,0-1 1,1 1-1,-1 0 1,0 0-1,1-1 0,-1 1 1,0 0-1,1-1 0,-1 1 1,1-1-1,-1 1 1,1-1-1,-1 1 0,1-1 1,-1 1-1,1-1 1,-1 1-1,1-1 0,0 0 1,-1 1-1,1-1 0,0 0 1,-1 1-1,1-1 1,0 0-1,0 1 0,0-1 1,0 0-1,-1 1 1,1-1-1,0 0 0,0 0 1,1 0-1,-2-24-7073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15567,'0'0'4292,"-7"9"-2990,-4 5-974,1 1 0,1 0-1,1 0 1,0 1-1,0 0 1,2 0-1,0 0 1,1 1 0,1 0-1,-4 29 1,7-37-305,0 0 0,1 0 0,0 0 0,0 0 0,1-1 0,1 1 0,-1 0 1,6 16-1,-5-23 1,-1 1 0,0-1 0,1 0 0,0 1 0,-1-1 0,1 0 0,0 0 1,0 0-1,0-1 0,1 1 0,-1 0 0,0-1 0,0 0 0,1 1 0,-1-1 0,1 0 1,-1 0-1,1 0 0,0-1 0,-1 1 0,1-1 0,0 1 0,0-1 0,-1 0 0,1 0 1,0 0-1,0 0 0,-1-1 0,1 1 0,0-1 0,-1 1 0,6-3 0,0 0 84,0 0-1,0-1 0,0 0 1,14-9-1,-18 10-77,1-1 0,0 1 0,0 0-1,0 0 1,0 0 0,0 1 0,1 0 0,-1 0 0,1 1 0,-1-1-1,1 1 1,0 0 0,-1 0 0,1 1 0,7 0 0,-12 1-32,0 0 1,0 0 0,0-1-1,0 1 1,-1 0 0,1 0 0,0 0-1,-1 0 1,1 0 0,0 1-1,-1-1 1,1 0 0,-1 0-1,0 0 1,1 0 0,-1 1 0,0-1-1,0 0 1,0 0 0,0 1-1,0-1 1,0 2 0,0 37 33,-1-31-34,1-6-2,0-1 0,0 0 0,0 0 0,0 0 0,1 0 0,-1 0 0,1 1 0,-1-1 0,1 0 0,0 0 0,0 0 0,2 3 0,7-2-1985,5-15-3556,2-10-5004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13805,'0'0'12620,"71"-4"-12620,-30 5 32,10-1-1377,-3 0-2563,-1-19-5893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97 6086,'2'-11'6005,"4"-34"-1787,-6 43-4016,0 1 1,1-1-1,-1 1 1,0-1-1,0 1 1,0 0-1,0-1 1,0 1-1,0-1 1,-1 1-1,1-1 1,0 1-1,-1 0 1,1-1-1,-1 1 1,0-1-1,1 1 1,-1 0-1,0 0 1,0 0-1,0-1 1,0 1-1,0 0 1,-1-1-1,0 1-104,0 0 0,0 0 1,0 1-1,0-1 0,0 1 0,0-1 0,0 1 0,0 0 0,-1 0 0,1 0 0,0 0 1,0 0-1,0 0 0,0 1 0,-2 0 0,-6 2-97,1 0-1,-1 0 1,1 1-1,0 1 1,-15 9-1,-4 5 37,0 2 0,2 1 0,0 1 0,1 2 0,2 0 0,0 1 0,2 1 0,1 2 0,1 0 0,2 0 0,-14 33-1,28-56-19,1-1 0,0 1 0,0 0 0,1 0 0,-1 0-1,1 0 1,0 0 0,1 0 0,0 0 0,0 0-1,0 0 1,0 0 0,1 0 0,3 12 0,-2-15-11,0 1-1,0 0 1,1-1 0,-1 1 0,1-1-1,0 0 1,0 0 0,0 0 0,0 0-1,1 0 1,-1-1 0,1 0 0,-1 1-1,1-1 1,0 0 0,0-1 0,0 1-1,0-1 1,0 0 0,0 0 0,7 1-1,3 0 34,-1 0-1,1-1 0,0-1 0,0 0 0,0 0 0,-1-2 0,1 0 0,0 0 0,13-5 0,-20 5 43,-1 0-1,1 0 1,0-1-1,-1 0 1,0 0 0,0-1-1,0 0 1,0 0-1,0 0 1,-1-1-1,1 1 1,-1-1-1,-1-1 1,1 1-1,-1-1 1,0 1-1,0-1 1,0 0-1,4-11 1,-8 17-52,0-1 0,0 0 0,1 0 0,-1 0 0,0 0 0,0 0-1,0 1 1,0-1 0,0 0 0,0 0 0,0 0 0,0 0 0,0 0 0,0 0 0,0 0 0,-1 1 0,1-1 0,0 0 0,-1 0 0,1 0 0,0 1 0,-1-1 0,1 0 0,-1 0 0,0 1 0,0-2 0,-26-10 154,-33 7-289,59 5 117,-17 1-371,19 4-542,29 1 18,3-6 791,-1-2 1,1-2-1,-1 0 1,0-3-1,36-11 1,-66 18 96,0-1 1,0 0-1,0 1 0,0 0 1,0-1-1,0 1 1,0 0-1,0 0 1,0 0-1,0 0 0,0 0 1,1 1-1,1 0 1,-3-1-3,-1 1 0,1-1 0,-1 0 0,1 1 0,-1-1 1,1 1-1,-1-1 0,1 1 0,-1-1 0,0 1 0,1-1 0,-1 1 1,0-1-1,1 1 0,-1-1 0,0 1 0,0 0 0,0-1 0,1 1 1,-1 0-1,0-1 0,0 1 0,0-1 0,0 1 0,0 0 1,0-1-1,0 2 0,-2 5 10,0 0 0,0 0 1,-1-1-1,0 1 0,-6 11 0,6-13-10,-13 24 37,-18 37 54,31-61-94,1 0 1,0 1 0,1-1-1,-1 1 1,1-1 0,0 1-1,1-1 1,-1 1 0,2 10-1,-1-15-65,0-1 0,1 1 0,-1-1 0,1 0-1,-1 1 1,1-1 0,-1 1 0,1-1 0,-1 0-1,1 1 1,-1-1 0,1 0 0,-1 0 0,1 1-1,-1-1 1,1 0 0,0 0 0,-1 0 0,1 0 0,0 0-1,-1 0 1,1 0 0,-1 0 0,1 0 0,0 0-1,-1 0 1,1 0 0,0 0 0,-1 0 0,1-1-1,-1 1 1,1 0 0,-1 0 0,1-1 0,-1 1 0,1 0-1,0-1 1,24-12-3916,-1-9-2723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16271,'0'0'4458,"-8"8"-3358,-6 5-641,1 1 0,0 0 0,-16 25 0,23-30-359,1 0-1,0 0 0,0 0 0,1 1 1,0-1-1,1 1 0,0 0 0,1 0 1,-3 18-1,4-12-70,0 80 95,1-88-119,1 0 0,0 0 0,1 0 0,-1 0 0,2-1 0,-1 1 0,1-1 0,0 0 0,7 12 0,-8-17 7,0 1 0,0-1 1,1 0-1,-1 0 0,1-1 1,-1 1-1,1 0 0,0-1 0,-1 0 1,1 1-1,0-1 0,0 0 1,0-1-1,0 1 0,0 0 0,0-1 1,0 0-1,0 1 0,0-1 1,0 0-1,0-1 0,0 1 0,0-1 1,1 1-1,-2-1 0,5-1 1,4-1 100,0-1-1,0 0 1,-1 0 0,0-1 0,18-11 0,-22 12-9,0 0 1,-1-1-1,0 0 1,0 1 0,0-1-1,4-7 1,-9 12-93,1-1 1,-1 0 0,1 0-1,0 0 1,-1 1 0,0-1-1,1 0 1,-1 0 0,0 0-1,1 0 1,-1 0-1,0 0 1,0 0 0,0 0-1,0 0 1,0 0 0,0 0-1,0 0 1,0 0 0,0 0-1,0 0 1,0 0 0,-1 0-1,1 0 1,0 1-1,-1-1 1,1 0 0,-1 0-1,1 0 1,-1 0 0,1 0-1,-1 1 1,0-1 0,1 0-1,-1 1 1,0-1 0,1 0-1,-1 1 1,0-1-1,0 1 1,0-1 0,0 1-1,0-1 1,1 1 0,-1 0-1,0 0 1,0-1 0,0 1-1,0 0 1,0 0 0,0 0-1,0 0 1,-2 0-1,-5-2-45,0 0-1,-1 1 0,1 0 0,-1 0 0,1 1 1,-1 0-1,0 0 0,1 1 0,-1 1 0,1-1 1,-12 4-1,21-5 27,-1 0 0,1 0 1,-1 1-1,1-1 0,-1 0 0,1 0 1,-1 0-1,1 0 0,-1 0 1,1 1-1,-1-1 0,1 0 0,-1 0 1,1 1-1,-1-1 0,1 0 0,-1 1 1,0-1-1,1 0 0,-1 1 1,0-1-1,1 0 0,-1 1 0,0-1 1,0 1-1,1-1 0,-1 1 0,0-1 1,0 1-1,0-1 0,1 1 1,-1-1-1,0 1 0,0-1 0,0 1 1,0-1-1,0 1 0,0-1 0,0 1 1,0-1-1,0 1 0,-1-1 1,1 1-1,0-1 0,0 1 0,0-1 1,0 1-1,-1-1 0,1 1 0,0-1 1,-1 1-1,1-1 0,0 0 1,-1 1-1,1-1 0,0 0 0,-1 1 1,1-1-1,-1 0 0,1 1 0,-1-1 1,1 0-1,0 0 0,-2 1 1,44 3 101,-21-5-26,0 0 0,0-1 0,0-2 0,-1 0 0,1-1 0,-1-1 0,0-1 0,-1-1 0,1 0 0,-2-1 0,24-16 0,-41 24-59,-25 21-245,-23 29 125,46-47 78,-1 0 0,1-1 1,-1 1-1,1 1 0,0-1 1,-1 0-1,1 0 0,0 0 1,1 1-1,-1-1 0,0 0 1,1 1-1,-1-1 0,1 0 1,0 1-1,0-1 0,0 1 1,0-1-1,0 1 0,0-1 1,1 1-1,-1-1 0,1 0 1,1 5-1,-1-6-359,1 0-1,-1 0 0,0 0 1,1 0-1,-1-1 0,1 1 1,0 0-1,-1-1 0,1 1 1,-1-1-1,1 1 1,0-1-1,-1 0 0,1 0 1,0 0-1,-1 0 0,1 0 1,0 0-1,-1 0 1,4-1-1,-5 1 320,29-4-11976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1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0 430 12043,'0'0'2728,"8"1"-1521,91 4 636,1-5 0,145-19 0,-71 5-1644,182-6-67,521-49-632,-109-50 539,139-18 1219,-620 107-1885,342 7-1,-590 23-3845,-13-4-4458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7976,'0'0'14931,"-6"4"-14904,4-2-16,0 0 0,0 0 1,0 0-1,0 0 1,0 0-1,1 0 0,-1 1 1,1-1-1,-1 0 0,1 1 1,0 0-1,0-1 0,0 1 1,0-1-1,0 5 0,-3 51 337,4-50-301,0-6-16,0 5 15,0 1-1,0 0 1,1 0-1,0-1 1,1 1-1,2 8 1,-4-15-12,1 1 0,-1-1 1,1 0-1,0 0 0,0 1 0,-1-1 1,1 0-1,0 0 0,0 0 0,0 0 1,0 0-1,1 0 0,-1 0 0,0-1 1,0 1-1,0 0 0,1-1 0,-1 1 1,0-1-1,1 1 0,-1-1 0,0 1 1,1-1-1,-1 0 0,1 0 1,-1 0-1,0 0 0,1 0 0,-1 0 1,1 0-1,-1 0 0,0 0 0,1-1 1,-1 1-1,1-1 0,-1 1 0,0-1 1,0 1-1,1-1 0,-1 0 0,2-1 1,7-4 120,0 0 0,0-1 0,-1 0 0,0 0 0,0-1 0,-1 0 0,0-1 0,9-12 0,53-81 104,-70 103-261,0-1-1,0 0 0,0 0 0,0 0 0,0 0 0,0 0 0,0 1 0,0-1 0,0 0 0,0 0 0,0 0 0,0 0 0,0 0 0,1 0 0,-1 0 0,0 1 0,0-1 0,0 0 0,0 0 0,0 0 0,0 0 0,1 0 0,-1 0 0,0 0 0,0 0 0,0 0 0,0 0 0,0 0 0,0 0 0,1 0 1,-1 0-1,0 0 0,0 0 0,0 0 0,0 0 0,1 0 0,-1 0 0,0 0 0,0 0 0,0 0 0,0 0 0,0 0 0,0 0 0,1 0 0,-1 0 0,0 0 0,0 0 0,0 0 0,0-1 0,0 1 0,0 0 0,0 0 0,1 0 0,-1 0 0,0 0 0,0 0 0,0-1 0,0 1 0,0 0 0,0 0 1,0 0-1,0 0 0,0 0 0,0-1 0,0 1 0,0 0 0,0 0 0,0 0 0,0 0 0,2 18-83,-5 27 81,-7 27-20,11-25-5609,2-42 1438,2-4-1201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6054,'0'0'15155,"-1"12"-14877,-11 277-262,10-278-2302,-3-11-2004,-5-18-2058,3-4 1324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12 210 6374,'-2'-10'3272,"0"1"-2697,-5-48 3469,6 54-3808,1 0 0,1-1 1,-1 1-1,1 0 0,-1 0 1,1 0-1,0-1 0,0 1 1,0 0-1,0 0 0,1 0 1,-1 0-1,1 1 0,0-1 1,0 0-1,0 1 1,3-4-1,7-3 72,-1 1-1,2 1 1,-1 0 0,1 0 0,0 1-1,0 1 1,1 0 0,-1 1 0,25-4-1,-18 4-254,1 1 0,-1 1 0,1 1 0,0 1 0,0 1 0,22 3 0,-41-3-33,0-1-1,0 0 0,0 1 0,0-1 0,0 1 0,0-1 0,0 1 0,0 0 0,-1 0 0,1 0 0,0 0 0,-1 0 1,1 0-1,-1 1 0,1-1 0,-1 0 0,1 1 0,-1-1 0,0 1 0,0-1 0,0 1 0,0 0 0,0 0 0,0-1 0,0 1 1,0 0-1,-1 0 0,1 0 0,-1 0 0,0 0 0,1 0 0,-1 0 0,0 0 0,0 0 0,0 0 0,0 0 0,-1 0 1,1 0-1,0 0 0,-1-1 0,1 1 0,-1 0 0,0 0 0,-1 3 0,-3 6 253,0 1-1,-1-1 1,0-1-1,0 1 1,-15 16-1,-2-1 63,-22 29 280,42-51-585,0 0 1,0 1-1,1-1 0,0 1 0,0-1 0,0 1 0,1 0 0,0-1 0,0 1 0,0 0 0,-1 7 0,3-9-24,-1-1-1,1 0 0,-1 0 1,1 0-1,0 0 0,0 0 0,0-1 1,0 1-1,0 0 0,0 0 1,0 0-1,0-1 0,1 1 1,-1-1-1,1 1 0,-1-1 0,1 0 1,0 1-1,3 1 0,44 22 140,-32-17-117,55 31-166,-25-10-3005,-34-23 231,-4-5-1969,-1-3-3291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59 13613,'0'0'14478,"-28"-48"-13934,35 46-544,8 1-1313,4-2-2755,3-2-7079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9545,'0'0'14350,"11"47"-14094,-11-20-64,4 0-96,-1-2-64,3 1 32,0-3-608,1-5-1250,-1-8-1569,-3-9-2210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2498,'0'0'9380,"0"-7"-10565,0 3 882,1-26 1957,-7 1 5931,2 20-5206,3 14-1144,1-1-1293,-5 396 2812,5-400-2745,0 0-1,0 0 1,0 1-1,0-1 1,0 0-1,0 0 0,0 0 1,0 0-1,0 0 1,0 0-1,1 1 1,-1-1-1,0 0 1,0 0-1,0 0 1,0 0-1,0 0 1,0 0-1,1 0 1,-1 0-1,0 1 0,0-1 1,0 0-1,0 0 1,0 0-1,1 0 1,-1 0-1,0 0 1,0 0-1,0 0 1,0 0-1,0 0 1,1 0-1,-1 0 0,0 0 1,0 0-1,0 0 1,0 0-1,0 0 1,1 0-1,-1 0 1,0-1-1,0 1 1,0 0-1,0 0 1,0 0-1,1 0 1,-1 0-1,0 0 0,0 0 1,0 0-1,0 0 1,0-1-1,0 1 1,0 0-1,0 0 1,0 0-1,1 0 1,-1 0-1,0-1 1,0 1-1,8-9 514,-4-1-454,0 0 0,1 0 1,1 0-1,0 1 1,0 0-1,1 0 0,9-10 1,-12 15-101,1 0-1,0 1 1,0-1 0,0 1 0,0 0 0,0 1-1,1-1 1,-1 1 0,1 0 0,0 0 0,-1 1-1,1 0 1,0 0 0,0 0 0,7 1 0,-5-1-35,3 0 29,1 1 0,-1 0-1,0 1 1,0 0 0,15 3 0,-25-4 35,1 1 1,0-1-1,0 1 1,-1 0 0,1-1-1,0 1 1,-1 0-1,1 0 1,-1 0-1,1 0 1,-1 0 0,0 0-1,1 1 1,-1-1-1,0 0 1,0 1 0,0-1-1,0 1 1,0-1-1,0 1 1,0 0-1,-1-1 1,1 1 0,-1 0-1,1-1 1,-1 1-1,1 0 1,-1 0 0,0-1-1,0 1 1,0 0-1,0 0 1,0 0-1,0-1 1,-1 1 0,1 0-1,0 0 1,-1-1-1,1 1 1,-2 2 0,0 0 21,0-1 0,0 0 0,1 0 0,-2-1 1,1 1-1,0 0 0,-1-1 0,1 1 0,-1-1 1,1 0-1,-1 0 0,0 0 0,0 0 0,0 0 1,0 0-1,-1-1 0,1 0 0,0 0 0,-1 0 1,-5 1-1,-5 1 250,0 0 0,0-1-1,-26 0 1,33-2-68,-58-4 602,63 4-795,0 0 0,0 0 0,0 0 0,0-1 0,0 1 1,0-1-1,0 1 0,0-1 0,0 0 0,0 0 0,1 0 0,-1 0 0,0 0 0,0 0 1,1 0-1,-1-1 0,1 1 0,-1-1 0,1 1 0,0-1 0,-1 1 0,1-1 0,0 0 0,0 0 1,0 0-1,0-1 0,4 1-425,1 1 1,-1 0-1,1 0 0,-1 1 1,1-1-1,-1 1 0,1 0 1,0 0-1,-1 0 1,4 1-1,2-1-808,25-4-3724,2-3-3016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 11755,'-1'-14'5145,"-1"18"-2060,-2 25-2330,5 59-506,3 1 0,20 104 0,-24-177-1012,-9-23-11921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13100,'0'0'6017,"12"-9"-4442,-5 4-1413,2-2-3,1 0 0,0 1 1,0 0-1,0 0 0,1 1 1,0 0-1,0 1 0,16-4 1,2 2-50,0 1 1,1 1-1,-1 1 1,1 2 0,-1 1-1,58 7 1,-84-7-84,-1 1 0,0-1 0,1 0 0,-1 1 0,0 0 0,0-1 0,1 1 0,-1 0 0,0 0 0,0 0 0,0 0 0,0 1 0,0-1 0,-1 0 0,1 1 0,0 0 0,-1-1 0,1 1 0,-1 0 0,1 0 0,-1 0 0,0-1 0,1 2 0,-1-1 0,0 0 0,-1 0 0,1 0 0,0 0 0,-1 0 0,1 1 0,-1-1 0,0 0 0,1 1 0,-1-1 0,0 0 0,0 1 0,-1-1 0,1 0 0,0 0 0,-1 1 0,-1 2 0,0 2 107,-2 1 0,1-1-1,-1 0 1,0 0 0,-1 0-1,1 0 1,-1-1 0,-1 0 0,1 0-1,-10 8 1,-85 61 1521,100-75-1656,-1 1 1,1-1 0,-1 0-1,1 1 1,0-1-1,-1 1 1,1-1-1,-1 1 1,1 0-1,0-1 1,0 1 0,-1-1-1,1 1 1,0 0-1,0-1 1,0 1-1,0-1 1,0 1 0,-1 0-1,1-1 1,0 1-1,1 0 1,-1-1-1,0 1 1,0 0 0,0-1-1,0 1 1,0-1-1,1 1 1,-1 0-1,0-1 1,0 1-1,1-1 1,-1 1 0,0-1-1,1 1 1,-1-1-1,1 1 1,-1-1-1,1 1 1,-1-1 0,1 0-1,-1 1 1,1-1-1,1 1 1,35 21 24,-18-12 31,23 22-185,38 25-1066,-74-53 379,1 0 0,0 0 0,0-1 0,0 0-1,1-1 1,-1 1 0,1-1 0,-1-1 0,13 2 0,1-3-5376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2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13485,'0'0'875,"4"8"471,44 93 2740,-25-54-3340,-1 0 0,20 65 0,-37-96-716,-1-1 0,-1 1 0,-1 0-1,0 0 1,-1 0 0,0 1 0,-2-1 0,0 0 0,-1 0 0,0 0 0,-9 30 0,2-21 50,-1 0 0,-1 0 0,-23 36 1,26-47-505,-2-1 1,-20 21-1,24-27-360,-2-1 1,1 0-1,0 0 0,-1 0 0,-14 6 0,-19 3-4709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60 6502,'0'0'2258,"-8"-9"214,3 3-2037,0 1 1,0 0-1,-1 0 1,1 0-1,-1 0 1,0 1-1,-8-4 1,11 7-294,0-1-1,0 1 1,1 0 0,-1 0 0,0 1-1,0-1 1,0 1 0,0-1 0,0 1-1,0 0 1,0 0 0,0 0 0,0 1-1,0-1 1,0 1 0,1-1 0,-1 1-1,0 0 1,0 0 0,0 0 0,1 1-1,-1-1 1,1 1 0,-1-1 0,-4 4-1,-2 4 17,1 1 0,-1 0 0,1 0 0,1 0 0,0 1 0,0 0-1,1 0 1,1 1 0,0 0 0,0 0 0,-3 15 0,-5 22 334,-8 69-1,21-115-465,-7 36 192,2 0-1,2 0 0,2 0 1,1 1-1,8 55 0,-5-82-190,0 1-1,0 0 0,1-1 1,1 0-1,0 0 0,1 0 1,1 0-1,0-1 0,0 0 1,1-1-1,0 0 0,1 0 1,1-1-1,0 0 0,0 0 1,1-1-1,0 0 1,20 11-1,-20-14-301,1 0-1,0 0 1,0-1 0,0-1 0,1 0 0,0-1-1,0 0 1,15 0 0,41-1-4599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8456,'0'0'7703,"12"-4"-6651,57-12-510,0 2 0,1 4-1,0 2 1,0 4 0,112 7 0,-121 7 1417,-63-8-2419,-9 6-6404,5-8 1344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7:3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9897,'0'0'7939,"9"2"-6882,7 1-770,0 0 0,0-1 0,1-1 0,-1 0 0,0-2 0,20-2 0,109-21 937,-43 5-849,-46 10-422,-6 1-687,80-3-1,-132 9-2142,-12-5-913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0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3107,'0'0'448,"-40"7"-416,18 2 97,-2 0-898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5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82 5221,'0'0'2397,"11"-3"-1516,110-16-88,137-4 1,1 0-668,-133 14 1278,-161 27-341,-23-2-74,-110 17 0,48-12-496,-42 16-186,-106 20-74,698-162-499,-253 56 195,-70 17-286,-195 37 616,0 5 0,1 3 1,1 4-1,-100 33 1,175-47-305,6-2-17,1 0-1,-1 0 0,1 0 1,-1 1-1,1 0 0,0-1 1,0 2-1,0-1 0,0 0 0,0 1 1,0 0-1,-4 4 0,8-1-1787,10-5-1054,-10-1 2758,27 0-5070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3 190 10186,'0'0'141,"0"0"0,0 0 0,0 0 0,0 0 0,0 0 0,0 0 1,-1-3 3950,1 3-3951,0 0 0,0 0 1,0 0-1,0 0 0,0 0 0,0 0 0,0 0 0,0 0 0,-1 0 1,1 0-1,0 0 0,0 0 0,0 0 0,0 0 0,0 0 0,0 0 0,0 0 1,0 0-1,0 0 0,-1 0 0,1 0 0,0 0 0,8-14 1802,16-18-1423,2-2 533,-7 9-612,0 1-1,30-28 1,-41 46-436,-7 48-624,-5 10 843,0-26-1479,3 1-5166,1-32 1162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342 106 11243,'1'-8'3849,"-1"3"-3161,1-1 0,-1 1 0,0 0 0,-1-1 0,1 1 0,-1 0 0,0 0 0,-2-6 0,2 8-477,0 1 0,0-1 1,-1 1-1,0 0 0,1-1 0,-1 1 1,0 0-1,0 0 0,0 0 1,0 0-1,0 1 0,-1-1 0,1 0 1,0 1-1,-1 0 0,0-1 0,1 1 1,-1 0-1,1 1 0,-6-2 0,0 0-120,-1 0 0,1 1 0,-1 0 0,1 1 0,-1-1 0,1 2 0,-1-1 0,1 1 0,-1 1 0,1-1 0,0 1 0,0 1-1,0 0 1,0 0 0,0 0 0,0 1 0,1 0 0,0 1 0,0 0 0,0 0 0,0 0 0,1 1 0,0 0 0,0 0 0,-7 10 0,3-3-99,0 1 0,1-1 0,1 2 1,1-1-1,0 1 0,1 0 0,0 0 1,1 1-1,1 0 0,0 0 0,2 0 1,-2 25-1,3-39 10,1 0-1,0 0 1,0 0 0,0 0-1,1 0 1,-1 0 0,0 1 0,1-1-1,-1 0 1,1 0 0,0 0-1,0-1 1,0 1 0,0 0-1,0 0 1,0 0 0,0-1 0,0 1-1,1 0 1,-1-1 0,1 0-1,-1 1 1,1-1 0,2 2 0,0-1 19,0-1 1,0 1 0,0-1 0,0 0 0,0 0 0,1-1 0,-1 1 0,0-1 0,0 0 0,0 0 0,7-1 0,3-1 74,0-1-1,0 0 1,0-1 0,-1 0 0,0-1 0,19-10 0,-19 8 4,-1-1 0,-1 0 0,1-1 0,-1 0 0,-1 0 0,0-2-1,11-12 1,-16 16-189,0-1-1,-1 1 0,0-1 0,0 0 0,3-9 0,-4 9-581,-1 0-1,0-1 1,-1 1-1,0-1 0,1-14 1,-2 14-1288,0-3-2464,-1 5-1303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2559 234 12588,'-56'-12'365,"-2"2"0,-88-4 0,-120 12-621,91 2 271,73-2 148,-173 1 746,216 4-793,0 3 0,-95 21 0,66-4-102,1 4-1,1 3 1,2 5-1,1 3 1,-91 57-1,127-66 55,3 2 0,0 2-1,2 2 1,2 2 0,1 1-1,2 2 1,2 2 0,1 1-1,-53 92 1,63-86 52,1 0 1,3 1-1,3 1 0,-17 77 1,19-45 128,3 1 1,0 96 0,11-135-202,2 1 1,2 0 0,3 0-1,1-1 1,2 0 0,2-1-1,20 53 1,-18-66-47,1 0 0,1-1 0,2-1 0,0 0 0,2-2 0,2 0 0,0-1 0,1-1 0,2-1 0,41 33 0,-19-25 190,2-2 1,0-2-1,2-2 0,1-3 1,1-1-1,1-3 1,0-3-1,74 14 1,-13-11 321,1-5 1,0-4-1,121-8 1,-143-6-254,0-5 0,0-3 0,-1-5 0,-1-4-1,-1-3 1,-1-5 0,-1-3 0,-2-4 0,-2-4 0,-1-4 0,152-107 0,-173 104-146,-3-4 1,-1-2 0,-3-2 0,-2-3 0,-3-2-1,54-84 1,-70 88-93,-2-2 0,-2-1 1,-4-1-1,-1-1 0,-4-1 0,-2-1 0,20-128 1,-32 136 34,-2 0-1,-3 0 1,-2-1 0,-13-99 0,7 122-33,-1 0 0,-2 1 0,-1 0 0,-1 0 0,-2 1 0,-1 0 0,-1 1 0,-2 1 0,-23-31 0,13 27-220,-1 2 0,-2 0 0,-1 2 0,-1 1 1,-1 2-1,-2 1 0,0 2 0,-2 1 0,0 2 0,-2 1 0,-40-12 1,12 8-495,-1 3 0,0 3 1,-2 3-1,0 3 0,-128-4 1,78 14-3946,10 1-2765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2560 370 11819,'-7'-13'-977,"-4"-5"1001,-1 1-1,-1 0 1,-1 0-1,0 2 1,-1-1-1,0 2 1,-1 0-1,-1 1 1,-20-12-1,8 10 152,0 2 0,0 1 0,-1 2 0,-1 1 0,0 1 0,0 1 0,-45-3 0,-229 3 1111,246 8-1329,-137 5 100,0 8 0,-272 56-1,412-58 238,1 3 0,1 2-1,1 3 1,0 2 0,2 2-1,0 3 1,-81 57-1,101-61-203,1 2-1,1 0 0,1 3 0,2 0 0,0 2 0,2 0 0,2 2 0,1 0 0,1 2 0,2 0 1,1 1-1,-15 46 0,19-34-85,1 1 1,3 0 0,2 1-1,2 0 1,2 0-1,3 0 1,1 0 0,3 0-1,12 62 1,0-38-65,2-1-1,4 0 1,2-2 0,4 0 0,53 94 0,-62-130 88,1 0-1,2-2 1,1-1 0,2-1 0,1-1 0,1-1 0,1-1-1,2-2 1,0 0 0,2-3 0,0 0 0,2-2-1,0-2 1,1-1 0,1-1 0,0-2 0,1-2-1,54 11 1,-19-12 296,1-3-1,0-3 1,0-3-1,0-3 0,0-4 1,-1-3-1,1-2 0,-1-5 1,108-35-1,-66 10 247,-1-6 0,-3-4-1,-2-6 1,-2-4-1,96-73 1,-111 66-302,-4-4 1,-3-3-1,111-128 1,-136 132-200,-3-3 0,-3-2 1,-4-2-1,68-143 0,-98 177 83,-2-1 0,-2-1 0,-2 0 0,-2-1 0,6-55 0,-15 82-88,0 0 1,-1-1-1,-1 1 0,-1 0 0,-1 0 0,-1 0 0,0 0 0,-1 1 0,-1-1 0,-1 1 0,-1 0 0,0 0 1,-1 1-1,-1 0 0,-17-23 0,6 17-122,-1 0-1,-1 2 1,-2 1 0,0 1 0,-1 0-1,0 2 1,-1 1 0,-1 1 0,-1 2-1,-56-20 1,-2 6-1547,-2 3 0,-127-16 0,-41 6-5661,141 20 1528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2826 41 12748,'1'0'68,"1"-1"0,-1 0 0,0 0 0,1 1 0,-1-1 0,0 0 0,0 0 0,0 0 0,0 0 0,0-1 0,0 1 0,0 0 0,0 0 0,0 0 0,0-1 0,-1 1 0,1-1 0,0 1 0,-1 0 0,1-1 0,-1 1 0,0-1 0,0 1 0,1-3 0,-2 3 70,0 0 0,0 0 0,0 1 0,-1-1 0,1 0 0,0 0 0,0 1 0,-1-1 0,1 0 0,0 1 0,-1-1 0,1 1 0,0 0 0,-1-1 0,1 1 0,-1 0 0,1 0 0,0 0 0,-3 0 0,-14 1 1098,0-1 0,-34 8 0,-197 56-1310,-250 101 1,485-160 70,-359 136-21,-476 253 0,139 2-66,672-375-482,157-105-5786,-64 42 1052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9641,'0'0'8606,"0"13"-8259,2 42 10,3 0 1,14 69 0,37 120 105,11 64 851,5 568-465,-71-854-716,-2-8 91,2 0-1,0-1 0,0 1 1,1-1-1,7 24 0,-9-36-215,0-1-1,0 1 1,0-1-1,1 1 1,-1 0-1,0-1 1,0 1-1,0-1 1,0 1-1,0-1 0,1 1 1,-1-1-1,0 1 1,1-1-1,-1 1 1,0-1-1,1 1 1,-1-1-1,0 1 1,1-1-1,-1 0 0,1 1 1,-1-1-1,1 0 1,-1 1-1,1-1 1,-1 0-1,1 1 1,-1-1-1,1 0 1,-1 0-1,1 0 0,0 0 1,-1 0-1,1 0 1,-1 0-1,1 1 1,-1-2-1,1 1 1,0 0-1,-1 0 1,1 0-1,-1 0 1,1 0-1,-1 0 0,1-1 1,0 1-1,-1 0 1,1 0-1,-1-1 1,1 1-1,-1 0 1,0-1-1,1 1 1,0-1-1,1-1-66,-1 0 0,0 0 1,1 0-1,-1 0 0,0 0 0,0 0 0,0-1 1,0 1-1,0 0 0,-1-1 0,1 1 0,-1-3 0,1 0-649,-1 0 0,0 1-1,0-1 1,0 0 0,0 0-1,-1 1 1,0-1 0,0 0-1,0 1 1,-1-1 0,0 1-1,-3-8 1,-14-16-5047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13389,'0'0'2130,"-1"13"-1298,0-1-601,1-1-1,1 1 0,0-1 0,0 1 0,1-1 0,1 1 0,0-1 0,0 0 0,1 0 0,11 20 0,-11-23-77,92 149 971,-85-141-1090,1 0 1,1-1 0,1 0-1,0-1 1,0 0-1,2-1 1,18 12-1,-29-23 147,-1 0-1,1 0 1,0 0-1,0-1 0,0 1 1,0-1-1,0 0 1,1-1-1,-1 1 0,0-1 1,0 0-1,0 0 1,1-1-1,-1 1 0,0-1 1,0-1-1,0 1 1,0-1-1,0 1 0,0-1 1,0-1-1,7-4 1,10-6 253,0-2 0,-2-1 0,27-24 0,-17 14-399,49-38-18,98-88-213,-152 128-1655,-2-2-1,28-39 0,-11 3-6086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165 123 2530,'0'0'17558,"6"-9"-15951,-2 4-1457,-3 3-62,1 0-1,-1 0 1,0 0 0,0 0-1,1 0 1,-1 0-1,0-1 1,-1 1-1,1 0 1,0 0 0,0-4-1,-10-2 405,-18 6-178,20 4-311,1 0 1,-1 0-1,1 0 0,0 1 0,0-1 0,0 2 0,0-1 0,0 1 0,0-1 0,1 2 0,0-1 0,0 1 0,0-1 1,1 1-1,-1 0 0,-6 11 0,5-7-10,0 1 1,0-1 0,1 1 0,0 0-1,0 1 1,1-1 0,1 1-1,0 0 1,-3 15 0,6-24 6,0 0 0,-1 0 0,1 0 0,0 0 0,0 0 0,0 0 0,0 0 1,1 0-1,-1 0 0,0 0 0,1 0 0,0 0 0,-1 0 0,1 0 0,0 0 0,0 0 0,0-1 0,0 1 1,0 0-1,0-1 0,1 1 0,-1 0 0,1-1 0,-1 0 0,1 1 0,-1-1 0,1 0 0,0 0 0,2 2 1,1-2 41,-1 0 0,0 0 0,1 0 0,-1-1 0,1 0 0,-1 0 0,1 0 1,0 0-1,-1 0 0,1-1 0,-1 0 0,0 0 0,5-2 0,2-1 120,-1 0-1,0-1 1,0-1-1,0 0 1,0 0-1,-1-1 1,0 0-1,-1 0 1,1-1-1,-2 0 0,1-1 1,-1 0-1,7-11 1,-6 9 28,-1 0 0,-1 0 0,0-1 1,-1 0-1,0 0 0,0 0 0,-1 0 0,-1-1 1,0 0-1,-1 0 0,0-15 0,-1 27-218,-1-1 0,0 1-1,0-1 1,1 1 0,-1-1 0,-1 1-1,1-1 1,0 0 0,0 1 0,0-1-1,-1 1 1,1-1 0,-1 1-1,1 0 1,-1-1 0,0 1 0,1 0-1,-1-1 1,0 1 0,0 0-1,0 0 1,0-1 0,0 1 0,0 0-1,0 0 1,-1 0 0,1 0 0,0 1-1,-1-1 1,1 0 0,0 0-1,-1 1 1,1-1 0,-1 1 0,1-1-1,-1 1 1,1 0 0,-1 0-1,1-1 1,-1 1 0,1 0 0,-1 0-1,1 1 1,-1-1 0,1 0 0,-1 0-1,-2 2 1,-1-1-460,1 1 0,-1-1-1,1 1 1,-1 0 0,1 1 0,0-1 0,0 1-1,0 0 1,0 0 0,1 0 0,-1 0 0,1 1-1,0 0 1,-4 4 0,-6 18-4375,7 1-748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165 221 3972,'0'0'10100,"-10"2"-9417,5-2-577,1 1 1,-1 0-1,0 0 0,1 0 0,-1 0 1,1 1-1,-1 0 0,1 0 0,0 0 0,0 0 1,0 1-1,0 0 0,0 0 0,1 0 0,-1 0 1,1 0-1,-1 1 0,-3 6 0,-3 3 328,2 1 1,-1 0-1,2 1 0,0-1 0,1 2 0,0-1 1,1 1-1,1-1 0,0 1 0,1 1 0,-1 20 0,4-36-427,0 0-1,0 0 1,0 0-1,0 0 0,0-1 1,0 1-1,1 0 1,-1 0-1,0 0 0,0 0 1,1-1-1,-1 1 1,0 0-1,1 0 0,-1-1 1,1 1-1,-1 0 1,1-1-1,-1 1 0,1 0 1,-1-1-1,1 1 1,0-1-1,-1 1 0,1-1 1,0 1-1,-1-1 1,2 1-1,0-1 29,1 1-1,-1-1 1,0 0 0,0 1-1,0-1 1,0-1 0,1 1-1,-1 0 1,0 0-1,0-1 1,3 0 0,3-2 149,0 0 1,0 0-1,0-1 1,0 0-1,8-6 1,36-31 349,-2-2-1,-2-2 1,-1-3 0,-3-1 0,70-103 0,-68 78-175,-41 62-456,-31 46-117,-9 17 211,-28 56 0,53-88-21,1 0 1,0 1-1,2 0 1,0 0-1,2 0 1,-6 38-1,10-55 22,1 0-1,0 0 1,-1 1-1,1-1 1,1 0-1,-1 0 1,0 0-1,1 1 1,-1-1 0,1 0-1,0 0 1,0 0-1,1 0 1,-1 0-1,0 0 1,1-1-1,0 1 1,-1 0 0,1-1-1,0 1 1,1-1-1,-1 0 1,0 1-1,1-1 1,-1 0-1,1 0 1,0-1-1,-1 1 1,1-1 0,0 1-1,0-1 1,0 0-1,3 1 1,9 1-2,0 0 1,0-2-1,1 1 0,-1-2 1,25-2-1,-35 2-14,-1 0 3,-1 0-1,1 0 1,-1 0-1,0-1 1,1 1-1,-1-1 1,1 0-1,-1 0 1,0 0-1,0-1 1,1 1-1,-1-1 1,0 0-1,5-4 1,-5 3 38,0-1 1,-1 0 0,0 1-1,1-1 1,-1-1-1,0 1 1,-1 0-1,1 0 1,-1-1-1,2-6 1,17-49-22,-15 48 39,-1 0 0,0 0-1,0 0 1,-2-1 0,1 1 0,0-23 0,-3 35-47,0-1 0,0 1-1,-1 0 1,1-1 0,0 1 0,-1-1-1,1 1 1,0 0 0,-1-1 0,1 1-1,-1 0 1,1 0 0,0-1-1,-1 1 1,1 0 0,-1 0 0,1 0-1,-1-1 1,1 1 0,-1 0 0,1 0-1,-1 0 1,1 0 0,-1 0 0,1 0-1,-1 0 1,1 0 0,-1 0-1,1 0 1,-1 0 0,1 0 0,0 1-1,-1-1 1,1 0 0,-1 0 0,1 0-1,-1 1 1,1-1 0,-1 0 0,1 1-1,-22 10-115,17-5 107,1-1 0,0 1 0,0 1-1,0-1 1,1 0 0,0 1 0,0 0 0,-3 12 0,6-16 10,-1-1 0,1 0 0,-1 1 1,1-1-1,0 1 0,0-1 1,0 1-1,0-1 0,0 0 1,0 1-1,1-1 0,0 1 0,-1-1 1,1 0-1,0 0 0,0 1 1,0-1-1,0 0 0,0 0 1,1 0-1,-1 0 0,1 0 0,-1 0 1,1 0-1,0-1 0,-1 1 1,1-1-1,0 1 0,4 1 1,6 3 9,0-1 1,0 0-1,1-1 1,-1-1 0,1 0-1,0 0 1,23 0-1,100-3 191,-63-2 615,-81-19-127,0 0-416,2 0 0,0 0 0,-5-42 0,2 7-134,8 55-128,1 0 1,-1 0-1,1 0 1,-1 0-1,1 0 1,0-1-1,0 1 1,0 0-1,0 0 1,0-1-1,0 1 1,0 0-1,0 0 1,0 0-1,0-1 1,1 1-1,-1 0 0,0 0 1,1 0-1,-1 0 1,1 0-1,-1 0 1,1 0-1,0 0 1,-1 0-1,1 0 1,0 0-1,0 0 1,0 0-1,0 0 1,1 0-1,2 0-21,-1 0-1,1 0 1,0 1-1,0-1 1,0 1 0,-1 0-1,1 0 1,6 1-1,13 0-111,25 0-621,-16 0-914,-1-1-1,0-2 0,32-5 0,-8-8-4978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3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95 9257,'6'-9'822,"2"-3"-308,-2 5 257,0-1 1,-1-1-1,0 1 1,0-1 0,-1 1-1,5-17 1,-12 27 1624,-12 9-2299,-3 9 217,2 1 1,0 1-1,2 0 0,0 1 1,2 1-1,0 0 1,2 1-1,-12 41 1,12-32 5,3 1 0,1 0 0,1 0 0,2 1 1,3 70-1,1-98-288,0 0-1,1 1 1,0-1 0,1 0-1,0 0 1,0-1 0,0 1 0,1 0-1,0-1 1,1 0 0,0 0-1,0 0 1,0-1 0,1 0-1,0 0 1,0 0 0,8 5-1,-4-3-213,1-1-1,0 0 0,0 0 0,16 6 0,-15-9-834,0 1 0,0-2 0,0 0 0,16 2 0,-3-4-4781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78 259 1602,'-1'-62'2612,"2"-58"-463,10 44 5560,-10 91-945,-2 85-5205,-4-51-867,2-29-405,1 1-1,1-1 0,1 1 1,3 27-1,-2-46-276,-1-1 1,1 1-1,0-1 0,-1 1 0,1-1 1,0 1-1,0-1 0,0 1 0,0-1 1,0 0-1,1 0 0,-1 1 0,0-1 1,1 0-1,-1 0 0,0 0 0,1-1 1,-1 1-1,1 0 0,0 0 0,-1-1 1,1 1-1,-1-1 0,1 1 0,0-1 1,-1 0-1,5 0 0,59 1 156,-32-1-160,-30 0-7,1 0 0,-1 0 0,0 1 0,0-1 0,0 1 0,1 0 0,-1 0 0,0 0 0,0 0 0,0 1 0,0-1 0,0 1 0,-1 0 0,1 0-1,0 0 1,-1 0 0,0 0 0,1 1 0,1 2 0,-2-1 1,0 0 0,0 0 0,-1 0 0,1 0 0,-1 0 0,0 1 0,-1-1 0,1 0 0,-1 1 0,1-1 0,-1 1 0,-1-1 0,1 0 0,-1 5 0,0-6 5,0 0 0,-1 0 0,1 0 0,0 0 0,-1 0 0,0 0-1,0 0 1,0 0 0,0-1 0,0 1 0,0-1 0,-1 0 0,1 0 0,-1 0 0,1 0 0,-1 0 0,0 0 0,0-1 0,0 1 0,-5 1-1,-5 2 247,0 0-1,0 0 1,-23 3-1,22-5 86,0-1-1,0-1 1,-1 0 0,1-1 0,-1-1-1,-16-2 1,29 2-318,-1 1-1,0-1 0,1 0 1,-1 0-1,1 0 1,-1 0-1,1 0 0,-1 0 1,1 0-1,0-1 0,0 0 1,-1 1-1,1-1 1,0 0-1,1 0 0,-4-4 1,4 4-63,0-1 0,0 1 0,1-1 0,-1 1 0,1-1 0,-1 1 0,1-1-1,0 0 1,0 1 0,0-1 0,1 1 0,-1-1 0,0 1 0,1-1 0,0 1 0,0-1 0,0 1 0,0-1 0,0 1 0,0 0 0,3-4 0,-1 1-374,1 0 1,-1 0-1,1 0 0,1 0 1,-1 1-1,1-1 0,0 1 0,0 1 1,0-1-1,10-5 0,34-14-6271,-17 9-955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9961,'0'0'11489,"2"13"-11351,13 63-17,-4 0 0,-3 1-1,-4 0 1,-6 87 0,1-150-100,0-1 0,-1 1 1,0-1-1,-7 20 0,8-31-592,1-18-2893,0-7-476,0-7-1767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7655,'0'56'6123,"0"-19"1392,0 24-1307,-1-21-5855,-8 52 1,-27 83 132,56-234 823,-3 12-1129,-13 36-170,45-131 8,-44 129-71,1 0 1,1 0 0,0 0-1,1 1 1,1 0 0,-1 0 0,2 1-1,11-11 1,-19 20-3,0 0-1,0 0 1,0 1-1,0-1 1,0 0-1,1 1 1,-1 0-1,1-1 1,-1 1-1,1 0 1,-1 0-1,1 1 1,0-1-1,-1 0 1,1 1-1,0 0 1,0-1-1,-1 1 1,1 0-1,0 1 1,0-1-1,-1 0 1,1 1-1,0-1 1,4 3-1,-5-2 31,0 1 0,0-1 0,0 1 0,0 0 0,0 0 0,-1 0 0,1 0 0,0 0 0,-1 0 0,1 1 0,-1-1 0,0 0 0,0 1 0,0-1 0,0 1 0,0 0 0,-1-1 0,1 1 0,-1-1 0,0 1 1,1 0-1,-1-1 0,0 1 0,-1 0 0,1 3-1,-2 0 134,0-1-1,1 0 0,-2 0 0,1 0 0,0 0 0,-1 0 0,0-1 0,0 1 0,-1-1 0,1 1 0,-1-1 0,0 0 0,0-1 0,0 1 0,0-1 0,-8 5 0,3-2 60,1-1 1,-1 0-1,1 0 0,-1-1 1,-1 0-1,1-1 1,0 0-1,-16 3 0,23-6-226,1 1-1,-1-1 1,1 0-1,-1 1 1,1-1 0,-1 0-1,1 0 1,-1 0-1,0 0 1,1 0-1,-1-1 1,1 1-1,-1 0 1,1-1-1,-1 1 1,1-1-1,-1 0 1,1 1-1,0-1 1,-1 0 0,1 0-1,0 0 1,-1 0-1,1 0 1,0 0-1,0 0 1,0 0-1,0 0 1,0-1-1,0 1 1,0 0-1,1-1 1,-1 1-1,0-1 1,1 1-1,-1-1 1,1 1 0,0-1-1,-1 1 1,1-1-1,0 1 1,0-1-1,0 1 1,0-1-1,0 0 1,1-2-1,0-2-850,0 0 0,0 0 0,1 0 0,0 0 0,0 0-1,1 1 1,0-1 0,0 1 0,0-1 0,8-8 0,17-16-5310,5-2-1819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8200,'0'0'1975,"-3"-4"-598,-7-10 3,9 13-951,0 0-1,0-1 1,0 0-1,0 1 1,1-1-1,-1 0 1,1 1 0,0-1-1,-1 0 1,1 1-1,0-1 1,0 0-1,0 0 1,0 1-1,0-1 1,0 0-1,0 0 1,1 1 0,-1-1-1,2-2 1,-1 2-358,0 0 0,0 0 1,1 0-1,-1 0 0,1 1 1,-1-1-1,1 1 0,0-1 1,-1 1-1,1-1 0,0 1 1,2-1-1,15-7 79,1 2 1,-1 0-1,1 2 0,0 0 1,1 1-1,-1 1 1,1 1-1,-1 0 0,1 2 1,0 1-1,33 4 0,-48-4-148,0 0 0,0 1 0,0-1 0,-1 1 0,1 0 0,0 0-1,-1 1 1,0 0 0,0 0 0,0 0 0,0 1 0,0-1 0,-1 1-1,1 0 1,-1 0 0,0 1 0,0-1 0,-1 1 0,5 7 0,-6-8 1,0 0 1,0 0 0,-1 1 0,0-1-1,0 0 1,0 1 0,0-1 0,0 1-1,-1-1 1,0 1 0,0-1 0,0 1 0,-1-1-1,1 1 1,-1-1 0,0 0 0,-1 1-1,1-1 1,-1 0 0,1 0 0,-1 0-1,0 0 1,-1 0 0,1 0 0,-1 0-1,-4 4 1,-7 6 263,-1 1-1,-1-2 0,0 0 1,-1-1-1,0-1 0,-1-1 1,0 0-1,0-1 1,-22 7-1,87 1-213,-17-7-53,0 1 0,-1 1 0,0 2 0,-1 0 0,-1 2 0,35 27 0,-46-27-5,-14-13-271,1 0 0,0 0 0,0 0 1,0 0-1,0-1 0,0 1 0,6 2 0,-8-4-187,0-1 0,1 1-1,-1-1 1,0 0-1,1 1 1,-1-1-1,0 0 1,1 0-1,-1 0 1,0 0 0,1 0-1,-1 0 1,0-1-1,0 1 1,1 0-1,-1-1 1,2 0-1,8-6-7629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 12460,'-4'-6'1281,"1"-3"8136,6 24-9321,12 5 416,-2 5-63,0 3-225,4 5-128,-2 0-32,-2 1 0,-2-1-128,-3-1-640,-1-6-1410,-3-12-1282,2-11-1921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7335,'0'0'14056,"-2"10"-13891,-1 8-41,1 0 0,1 0 0,0 0 0,5 35 0,-2-19 27,-2-27-122,1 0 1,-1 0-1,1 0 1,1 0-1,-1 0 1,5 12-1,-6-18 9,0-1-1,1 1 0,-1-1 0,1 1 0,-1-1 0,0 1 1,1-1-1,-1 1 0,1-1 0,-1 0 0,1 1 1,-1-1-1,1 0 0,-1 1 0,1-1 0,-1 0 1,1 1-1,0-1 0,-1 0 0,1 0 0,-1 0 1,1 0-1,0 0 0,-1 0 0,1 1 0,0-2 1,-1 1-1,1 0 0,-1 0 0,1 0 0,0 0 1,-1 0-1,1 0 0,0-1 0,-1 1 0,1 0 0,-1 0 1,1-1-1,-1 1 0,1 0 0,-1-1 0,1 1 1,-1-1-1,1 1 0,-1-1 0,1 1 0,-1-1 1,0 1-1,1-1 0,20-26 970,89-150 13,-104 175-991,-3 13-69,1 18-84,-4-24 115,2 18 8,5 38-5,-7-57 5,1 0 1,0 0 0,0 0-1,0-1 1,0 1 0,1 0-1,-1-1 1,1 1 0,0-1-1,0 0 1,4 6 0,-4-8-116,-1 0 0,0-1 0,0 1-1,0 0 1,1-1 0,-1 1 0,0-1 0,1 1 0,-1-1 0,0 0 0,1 0-1,-1 1 1,0-1 0,1 0 0,-1 0 0,1 0 0,-1 0 0,0-1 0,1 1 0,1-1-1,14-9-5809,-4-7-1212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15695,'0'0'7783,"2"13"-7708,21 111-35,-10-62-762,-3 2 1,4 87-1,-14-83-3927,0-68 4515,0 1 0,0-1 0,-1 0 0,1 0 0,0 0 0,0 1 0,0-1 0,-1 0 0,1 0 0,0 0 0,0 0 0,-1 0 0,1 1 0,0-1 0,0 0 0,-1 0 0,1 0 0,0 0 0,0 0 0,-1 0 0,1 0 1,0 0-1,0 0 0,-1 0 0,1 0 0,0 0 0,-1 0 0,1 0 0,0 0 0,0 0 0,-1-1 0,1 1 0,0 0 0,0 0 0,-1 0 0,1 0 0,0 0 0,0-1 0,0 1 0,-1 0 0,1 0 0,0-1 0,-7-13-6240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7 176 11883,'0'0'1532,"-2"-11"1453,2 10-2924,-1-2 158,0-1 0,0 0 0,0 1 0,1-1 1,0 0-1,-1 0 0,1 1 0,1-1 0,-1 0 0,1 0 1,-1 1-1,1-1 0,0 0 0,0 1 0,1-1 1,-1 1-1,1-1 0,-1 1 0,1 0 0,0 0 0,1 0 1,-1 0-1,0 0 0,1 0 0,0 0 0,3-3 1,9-3-62,0 0 0,0 1 1,1 1-1,-1 0 0,2 1 1,-1 1-1,0 0 0,1 1 1,0 1-1,0 1 1,0 0-1,1 1 0,-1 1 1,32 4-1,-47-3-154,1-1 0,-1 1 0,0 0 0,0 0 1,0 0-1,0 0 0,0 0 0,0 0 0,0 1 0,0-1 0,0 1 0,0-1 0,-1 1 0,1 0 0,-1-1 0,1 1 1,-1 0-1,0 0 0,1 0 0,-1 0 0,0 0 0,-1 1 0,1-1 0,0 0 0,-1 0 0,1 1 0,-1-1 1,1 0-1,-1 1 0,0-1 0,0 0 0,0 1 0,0-1 0,-1 0 0,1 1 0,-1-1 0,1 0 0,-2 3 1,0 2 105,0-1 1,0 1-1,0-1 1,-1 0-1,0 0 1,0 0-1,0-1 1,-1 1-1,0-1 1,0 1-1,0-1 1,-8 7-1,7-10-2,1 2-1,-1-1 1,1 0 0,0 1-1,0 0 1,1 0-1,-1 0 1,1 0 0,-4 8-1,6-10-114,1 0 0,-1-1 0,1 1-1,0 0 1,-1 0 0,1 0 0,0 0 0,0 0-1,1 0 1,-1 0 0,0 0 0,0 0-1,1 0 1,0 0 0,-1-1 0,1 1 0,0 0-1,0 0 1,0 0 0,0-1 0,0 1 0,0-1-1,0 1 1,0-1 0,1 1 0,-1-1-1,1 0 1,-1 1 0,4 1 0,0 1 5,32 27-88,37 42 1,-62-59-692,-1 0 0,-1 1 0,15 25 0,-20-29-7,-3-8 151,-1 0 1,1 0-1,-1 0 0,1 0 1,0 0-1,1 0 0,-1 0 1,4 3-1,5 2-4258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4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11691,'0'0'6977,"11"-5"-5583,-7 2-1322,1 1 1,0-1 0,0 1 0,0 0-1,0 0 1,0 1 0,0 0 0,1 0-1,-1 0 1,0 0 0,0 1-1,1 0 1,-1 0 0,0 1 0,1-1-1,-1 1 1,0 0 0,0 0 0,1 1-1,-1 0 1,0 0 0,-1 0 0,10 5-1,-6-1-39,0 1 0,0 0 0,0 0 0,-1 0 0,0 1-1,-1 0 1,0 1 0,0-1 0,0 1 0,-1 0 0,-1 1-1,6 13 1,-5-7 2,-1-1 0,-1 2 0,0-1 0,-1 0 0,-1 0 0,0 1 0,-2 20 0,-3 0 11,-2 1-1,-2-1 1,-1-1-1,-2 1 0,-1-1 1,-19 36-1,-48 81-623,63-128-1871,-35 42-1,18-33-4143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3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 2466,'0'0'1442,"-20"-17"-1090,8 17-128,-1 0-256,-4-2-2050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3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4 108 4773,'0'0'7639,"0"0"-7626,0-1 0,-1 1 1,1 0-1,0-1 0,-1 1 1,1 0-1,0 0 1,0-1-1,0 1 0,-1-1 1,1 1-1,0 0 0,0-1 1,0 1-1,0-1 0,0 1 1,0 0-1,-1-1 0,1 1 1,0-1-1,0 1 0,0 0 1,0-1-1,1 1 0,-1-1 1,0 1-1,0 0 0,0-1 1,0 1-1,0-1 0,0 1 1,1 0-1,-1-1 1,6-1 8,0-1 0,0 2 0,0-1 0,0 1 0,0 0 1,1 0-1,-1 0 0,0 1 0,0 0 0,7 1 0,12-1 7,183-19 80,210-46 1,-574 82-164,-321 33 1709,923-96-1767,-901 89 1591,446-42-1531,3-1-29,1 1 0,0-1 0,-1 1 1,1 0-1,0 1 0,0-1 1,0 1-1,0 0 0,-5 3 0,34-3-5508,12-3 69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06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106 116 4901,'-40'-3'5173,"37"1"-1752,25 1-3303,71 1 83,-1-4 0,146-25 0,-162 11 2,-211 24 28,-148 26 0,117-10 17,435-78-4,-70 11-258,-80 27-750,-392 108 382,191-60 289,-30 15-814,67-24-3567,42-19-229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4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5029,'0'0'7329,"10"-6"-6720,-3 1-540,0 1 1,0 0-1,0 0 1,1 1-1,0 0 0,0 1 1,-1-1-1,2 1 1,-1 1-1,16-2 0,1761-17 4928,-2640 36-5451,445-4 1053,-70 0-338,542-15-371,66-12 0,-4 0-12,318-12-21,344-38-136,-763 62 339,-15 3-16,-1-1 1,0 0 0,0 0-1,0-1 1,-1 1-1,1-2 1,12-4 0,-50 3 88,-94 4-257,-309 5-71,305 2 109,-171 32 0,287-36-104,6-3-185,0 2 0,0-1 0,0 1 0,1 0 0,-12 6 0,14-4-2160,13-4-1533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10122,'0'0'15753,"-3"11"-14616,-29 74 731,20-60-1742,2 2 0,0-1 0,2 1 0,1 1 0,1-1-1,-3 48 1,9-75-123,0 1-1,0-1 0,0 0 1,0 1-1,0-1 0,0 1 1,0-1-1,0 1 0,0-1 1,0 1-1,0-1 0,0 0 1,1 1-1,-1-1 0,0 1 0,0-1 1,0 0-1,1 1 0,-1-1 1,0 1-1,1-1 0,-1 0 1,0 1-1,1-1 0,-1 0 1,0 0-1,1 1 0,-1-1 0,0 0 1,1 0-1,-1 0 0,1 1 1,-1-1-1,1 0 0,-1 0 1,0 0-1,1 0 0,-1 0 1,1 0-1,-1 0 0,1 0 1,-1 0-1,1 0 0,-1 0 0,1 0 1,-1 0-1,0 0 0,1 0 1,-1-1-1,1 1 0,-1 0 1,1 0-1,-1-1 0,0 1 1,1 0-1,-1-1 0,24-17 197,-2-12-141,-2-1-1,20-41 0,-14 24-122,-26 48 54,0-1-1,0 1 1,0 0 0,0-1-1,0 1 1,0-1-1,0 1 1,0 0 0,0-1-1,1 1 1,-1 0-1,0-1 1,0 1 0,0 0-1,1-1 1,-1 1-1,0 0 1,0-1 0,1 1-1,-1 0 1,0 0-1,1-1 1,-1 1 0,0 0-1,1 0 1,-1 0-1,0 0 1,1-1 0,-1 1-1,0 0 1,1 0-1,-1 0 1,1 0 0,-1 0-1,0 0 1,1 0-1,-1 0 1,0 0-1,1 0 1,-1 0 0,1 0-1,-1 0 1,0 0-1,1 0 1,-1 1 0,0-1-1,1 0 1,-1 0-1,0 0 1,1 1 0,10 22-198,-1-2 198,-5-17 17,0 0 0,0 0-1,0-1 1,0 0-1,1 0 1,-1 0 0,1 0-1,0-1 1,0 0-1,0-1 1,0 1-1,0-1 1,0 0 0,0-1-1,0 1 1,8-1-1,12-1 29,1 0 1,36-7-1,15-14-50,-61 16 0,1 1 0,-1 0 0,1 1 0,32-2 0,-49 6 17,-1 0 1,0 0-1,1 1 1,-1-1-1,1 0 1,-1 0-1,0 1 1,1-1-1,-1 0 0,0 1 1,1-1-1,-1 0 1,0 1-1,1-1 1,-1 1-1,0-1 1,0 0-1,1 1 0,-1-1 1,0 1-1,0-1 1,0 1-1,0-1 1,0 1-1,0-1 1,0 1-1,0-1 1,0 1-1,0-1 0,0 1 1,0-1-1,0 0 1,0 1-1,0-1 1,0 1-1,0-1 1,-1 1-1,-6 29 642,3-13-295,8-16-229,0 0-1,-1-1 1,1 1 0,0-1-1,-1 0 1,1 0 0,0 0-1,5-1 1,18-3 61,-1-1 0,37-13 0,-35 10-341,56-11 1,-74 18 70,-4 0-15,0 0 0,0 1 0,0 0 0,0 0 0,12 1-1,-17-1 94,0 1 0,0-1 1,1 1-1,-1-1 0,0 1 0,0-1 0,0 1 0,0 0 0,0-1 0,0 1 0,0 0 0,0 0 0,0 0 0,0 0 0,0 0 0,0 0 0,-1 0 0,1 0 0,0 0 0,-1 1 0,1-1 0,-1 0 0,1 0 0,-1 0 0,0 1 0,1-1 0,-1 0 0,0 1 0,0-1 0,0 0 0,0 0 0,0 3 0,0-3-46,0 1-1,0-1 0,0 1 1,0 0-1,0-1 1,1 1-1,-1-1 1,0 1-1,1 0 1,0-1-1,-1 1 1,1-1-1,0 0 1,0 1-1,0-1 0,-1 0 1,2 1-1,-1-1 1,0 0-1,0 0 1,2 1-1,10-2-3894,0-20-3581,-6 1 899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4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133 138 9161,'0'0'576,"-62"-52"-320,36 24-127,2 0-994,3-1-2338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10025,'0'0'1063,"15"4"-700,80 18-1059,1-3-1,1-5 1,0-4 0,113-3 0,165-19 24,-130-5 3204,-229 16-2251,204-17 59,467-19 2528,-1497 68-5107,133-1 4281,468-29-1229,-139 5 269,334-6-1121,7 0-23,0 0 1,0 1-1,-1-1 0,1 2 0,0-1 0,0 1 1,0 0-1,0 0 0,-10 5 0,17-7-8,0 0 0,1 0 0,-1 0 0,0 0 0,1 0 0,-1 0 0,0 0 0,0 0 0,1 0 0,-1 0 0,0 0 0,1 0 0,-1 0 0,0 0 0,0 0 0,1 0 0,-1 0 0,0 0 0,1 0 0,-1 0 0,0 0 0,0 1 0,1-1 0,-1 0 0,0 0 0,0 0 0,0 1 0,1-1 0,-1 0 0,0 0 0,0 0 0,0 1 0,0-1 0,1 0 0,-1 0 0,0 1 0,0-1 0,0 0 0,0 1 0,0-1 0,0 0-1,0 0 1,0 1 0,0-1 0,0 0 0,0 1 0,0-1 0,0 0 0,0 0 0,0 1 0,0-1 0,0 0 0,0 1 0,0-1 0,0 0 0,0 0 0,-1 1 0,1-1 0,0 0 0,0 0 0,0 1 0,0-1 0,-1 0 0,1 0 0,0 0 0,0 1 0,-1-1 0,1 0 0,30 1-6256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12780,'0'0'310,"-9"10"-177,1 0-103,0 1-1,0 0 1,1 0 0,0 1-1,1 0 1,1 0-1,0 1 1,0-1 0,1 1-1,-3 22 1,3-13 122,1 0 0,1 1 0,1-1 0,1 1 0,4 33 0,-3-51-74,-1 1 0,1-1 1,1 0-1,-1 0 0,1 0 0,-1 0 1,1 0-1,1 0 0,-1 0 0,1 0 1,0-1-1,0 1 0,0-1 0,1 0 1,-1 0-1,1 0 0,0-1 1,0 1-1,0-1 0,1 0 0,-1 0 1,1 0-1,0-1 0,0 0 0,-1 0 1,2 0-1,-1 0 0,7 1 1,-3-2-24,-1 0 1,1-1 0,-1 1 0,1-2 0,-1 1 0,0-1 0,1-1 0,-1 1 0,0-1 0,0-1 0,0 0 0,0 0 0,0 0 0,-1-1 0,1 0 0,-1 0 0,7-7-1,-1 1 241,-1-2-1,0 1 0,-1-2 0,0 1 0,-1-1 1,0-1-1,12-24 0,-16 27-120,-5 10 138,-11 33 26,8-23-341,1 1 0,0-1 0,0 1 0,1-1 0,0 1 0,1 0 0,2 10 0,-2-17 3,-1-1 0,1 1-1,0 0 1,0-1-1,1 1 1,-1-1-1,0 1 1,1-1-1,0 0 1,-1 1 0,1-1-1,0 0 1,0 0-1,0 0 1,0-1-1,1 1 1,-1 0-1,0-1 1,1 1 0,-1-1-1,1 0 1,-1 0-1,1 0 1,0 0-1,0 0 1,-1-1-1,1 1 1,4-1-1,3 1 74,0-2-1,-1 1 0,1-1 0,-1-1 1,1 0-1,-1 0 0,0 0 0,1-2 1,-1 1-1,-1-1 0,1 0 0,0-1 1,-1 0-1,0 0 0,0-1 0,-1 0 0,11-10 1,-10 8 185,-1 1 1,0-1-1,0-1 0,-1 1 1,0-1-1,0 0 1,-1 0-1,0-1 0,-1 1 1,0-1-1,-1 0 1,0-1-1,0 1 0,-1 0 1,-1-1-1,1-10 1,-2 19-265,0 0 0,0 0 1,-1 0-1,1 0 0,-1 0 1,1 0-1,-1 0 0,0 0 1,0 0-1,0 0 0,0 1 1,0-1-1,0 0 1,0 1-1,-1-1 0,1 1 1,0-1-1,-1 1 0,1 0 1,-1-1-1,0 1 0,0 0 1,1 0-1,-1 0 0,0 0 1,0 1-1,0-1 1,0 0-1,0 1 0,0-1 1,0 1-1,0 0 0,0 0 1,0-1-1,0 1 0,0 1 1,0-1-1,0 0 0,0 0 1,0 1-1,0-1 1,0 1-1,0 0 0,0 0 1,-3 1-1,4-1-131,0-1 1,0 1-1,0 0 0,0 0 1,0-1-1,1 1 0,-1 0 1,0 0-1,0 0 0,1 0 0,-1 0 1,1 0-1,-1 0 0,1 0 1,-1 0-1,1 0 0,-1 0 1,1 1-1,0-1 0,0 0 1,-1 0-1,1 0 0,0 0 0,0 1 1,0-1-1,1 0 0,-1 0 1,0 2-1,1-2-219,-1 1 0,0-1 0,1 0 1,-1 0-1,1 0 0,-1 0 0,1 1 0,-1-1 0,1 0 0,0 0 0,0 0 0,0 0 1,-1 0-1,1-1 0,0 1 0,0 0 0,0 0 0,0 0 0,0-1 0,1 1 1,-1-1-1,0 1 0,0-1 0,0 1 0,1-1 0,0 1 0,23 0-8149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15439,'0'0'7639,"7"0"-7378,10-3-216,-1 0 0,0-1-1,0-1 1,-1 0 0,1-1-1,28-16 1,-17 6-69,0-1 0,48-40 0,-73 56 76,-1 0 0,1 0-1,-1 0 1,1 0 0,-1-1 0,0 1 0,0 0 0,0-1 0,0 1 0,0-1 0,0 0 0,0 1 0,0-1 0,-1 0 0,2-1 0,-3 2-21,1 1 1,0-1-1,0 1 1,0-1-1,-1 1 1,1 0 0,0-1-1,0 1 1,-1-1-1,1 1 1,0 0-1,-1-1 1,1 1-1,0 0 1,-1-1-1,1 1 1,-1 0-1,1 0 1,0-1-1,-1 1 1,1 0-1,-1 0 1,1 0-1,-1 0 1,1 0 0,-1-1-1,1 1 1,-1 0-1,1 0 1,-1 0-1,1 0 1,-1 0-1,0 1 1,-3-1-26,0 0 0,0 1 0,-1-1 0,1 1 0,0 0 0,0 0 0,0 1 0,0-1 0,0 1 0,1 0 0,-6 4 0,1 0-74,0 2 1,0-1-1,1 1 1,0 0-1,0 1 1,1 0-1,0 0 1,1 0-1,0 1 1,0-1-1,1 1 1,0 0-1,1 1 1,0-1-1,1 1 1,-2 15-1,4-25 65,0 1-1,0-1 1,0 0-1,0 0 1,0 0-1,1 0 1,-1 0-1,0 0 1,0 0-1,1 0 1,-1 0-1,1 0 1,-1 0-1,1 0 1,0 0-1,-1 0 1,1 0-1,0-1 1,-1 1-1,1 0 1,0 0-1,0-1 1,0 1-1,0 0 1,0-1-1,0 1 1,0-1-1,2 1 1,0 0-2,1 0 0,-1 0 1,1-1-1,0 0 0,0 0 0,-1 0 1,1 0-1,0 0 0,3-2 0,6-1 15,0 0-1,-1-1 1,0 0-1,17-9 1,-1-4 57,-2-1 0,0-1 0,-1-2 1,-1 0-1,-1-2 0,-1 0 1,-1-2-1,-1 0 0,-1-2 0,-2 0 1,0 0-1,-2-2 0,-1 0 0,10-31 1,-21 53 54,-1-1 1,0 1 0,0-1 0,-1 0 0,2-12-1,-3 20-119,0-1 0,0 1-1,0 0 1,0-1-1,0 1 1,0 0-1,0 0 1,0-1 0,0 1-1,0 0 1,0-1-1,-1 1 1,1 0 0,0 0-1,0-1 1,0 1-1,0 0 1,0-1 0,-1 1-1,1 0 1,0 0-1,0 0 1,0-1 0,-1 1-1,1 0 1,0 0-1,0 0 1,0-1 0,-1 1-1,1 0 1,0 0-1,-1 0 1,1 0 0,0 0-1,0 0 1,-1 0-1,1 0 1,0-1-1,-1 1 1,1 0 0,0 0-1,-1 0 1,-15 7-57,-14 16-116,9 1 167,0 2 0,2 0 0,1 2-1,1 0 1,1 0 0,2 2 0,1 0 0,1 0-1,-12 51 1,22-74 13,0-1 0,1 1 0,0-1-1,1 1 1,-1 0 0,1-1 0,1 1 0,-1 0 0,1-1-1,3 12 1,-3-16-39,0 1 0,1 0-1,-1-1 1,1 1 0,-1-1-1,1 0 1,0 1 0,0-1-1,0 0 1,0 0 0,1 0 0,-1 0-1,1-1 1,-1 1 0,1-1-1,-1 1 1,1-1 0,0 0-1,0 0 1,-1 0 0,1 0-1,0-1 1,0 1 0,0-1 0,0 0-1,3 0 1,9 2-1104,-1-2 0,0 0 0,1 0 1,15-4-1,17-11-5327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187 212 12139,'-8'0'1629,"1"1"-1395,-1-1-1,1 1 1,0 0 0,-1 1 0,1 0 0,0 0-1,0 0 1,0 1 0,1 0 0,-1 1 0,1-1 0,-1 1-1,1 1 1,0-1 0,1 1 0,-1 0 0,1 0-1,0 0 1,-6 9 0,5-6-130,1 0 1,0 0-1,0 0 0,1 1 1,0 0-1,0 0 0,1 0 0,-2 12 1,4-19-94,0 0 1,1 0 0,0 1 0,-1-1-1,1 0 1,0 0 0,0 0 0,0 1-1,1-1 1,-1 0 0,0 0 0,1 0-1,0 0 1,-1 1 0,1-1 0,0 0-1,0 0 1,0 0 0,0 0-1,0-1 1,1 1 0,-1 0 0,1 0-1,-1-1 1,1 1 0,-1-1 0,1 1-1,0-1 1,0 0 0,0 0 0,0 0-1,0 0 1,0 0 0,0 0 0,0 0-1,0-1 1,0 1 0,0-1 0,1 1-1,3-1 1,6 1 59,-1 0 0,1-1 0,0 0-1,0-1 1,-1 0 0,1-1 0,0-1 0,-1 1-1,0-2 1,16-6 0,-9 2 120,-1-2 1,0 1-1,0-2 1,-1-1-1,25-22 0,-12 6 311,-2-1 0,-1-2 0,-2 0 0,-1-2-1,30-56 1,-46 76-311,0-1 0,0 0 0,5-19 0,-12 32-189,0 1 1,0 0 0,1-1 0,-1 1-1,0-1 1,0 1 0,0-1 0,0 1-1,1 0 1,-1-1 0,0 1 0,0-1 0,0 1-1,0-1 1,0 1 0,0-1 0,0 1-1,0-1 1,-1 1 0,1-1 0,0 1-1,0 0 1,0-1 0,0 1 0,-1-1 0,1 1-1,0 0 1,0-1 0,-1 1 0,1-1-1,0 1 1,-1 0 0,1-1 0,0 1 0,-1 0-1,1 0 1,-1-1 0,1 1 0,0 0-1,-1 0 1,1 0 0,-1-1 0,1 1-1,-1 0 1,1 0 0,0 0 0,-1 0 0,1 0-1,-1 0 1,1 0 0,-1 0 0,1 0-1,-1 0 1,1 0 0,-1 0 0,0 1 0,-27 11-204,9 5 169,0 0 1,1 2-1,1 0 1,0 1-1,2 0 1,1 1-1,0 1 1,1 1-1,-10 25 1,21-43 1,-3 4 33,1 1-1,0 0 1,1 0-1,0 0 1,-2 13 0,5-22-27,-1 1 0,1-1 0,0 1 0,0-1 0,0 1 0,0-1 0,1 1 0,-1-1 0,0 1 0,1 0 0,-1-1 0,1 0 0,-1 1 0,1-1 0,0 1 0,-1-1 0,1 0 0,0 1 0,0-1 0,0 0 0,0 0 0,0 0 0,0 0 0,1 0 0,-1 0 0,0 0 0,0 0 0,1 0 0,-1 0 0,1-1 0,-1 1 0,0-1 0,1 1 0,-1-1 0,1 1 0,-1-1 0,1 0 0,0 0 0,-1 0 0,1 0 0,-1 0 0,3 0 0,15-1-1180,-1-1 0,1 0 1,-1-1-1,26-8 0,-24 6 219,-1 0-1,1 1 0,34-1 0,-53 6 1073,0-1 1,0 1-1,-1 0 0,1-1 0,0 1 0,0 0 1,-1 0-1,1 0 0,-1 0 0,1-1 1,-1 1-1,1 0 0,-1 0 0,1 0 0,-1 0 1,0 0-1,0 0 0,1 0 0,-1 1 1,0-1-1,0 0 0,0 0 0,0 0 0,0 0 1,-1 0-1,1 0 0,0 0 0,0 0 1,-1 0-1,0 1 0,1-1-31,0 0 0,-1 0 0,1 0-1,0 0 1,0 1 0,-1-1 0,1 0 0,0 0 0,0 0 0,0 0 0,0 0-1,1 0 1,-1 0 0,0 0 0,0 0 0,1 0 0,-1 0 0,0 0 0,1 0-1,-1 0 1,1 0 0,-1 0 0,1 0 0,0 0 0,-1 0 0,1-1-1,0 1 1,1 1 0,5-3 38,0 0 0,0 0-1,0-1 1,0 0 0,0 0 0,0-1-1,0 1 1,-1-2 0,0 1 0,1-1 0,-1 0-1,-1 0 1,8-7 0,14-12-63,31-34 0,-54 53-7,22-32-113,-26 35 70,0 1 0,0 0 0,1-1-1,-1 1 1,0-1 0,0 1 0,0 0 0,0-1 0,1 1 0,-1-1 0,0 1 0,0-1 0,0 1 0,0 0-1,0-1 1,0 1 0,0-1 0,0 1 0,0-1 0,-1 1 0,1 0 0,0-1 0,0 1 0,0-1 0,0 1-1,-1 0 1,1-1 0,0 1 0,-1-1 0,0 1-40,0-1 0,0 1 0,-1 0 0,1 0 0,0 0 0,0 0 0,0 0 0,-1 0 0,1 0 0,0 0 0,0 0 0,-1 1-1,1-1 1,0 0 0,0 1 0,-2 0 0,-6 3-12,-1 1 0,1 0 0,0 1 0,0 0 0,1 0 0,0 1-1,-14 13 1,6-3 323,1 1 0,-21 29 0,34-43-117,-1-1 1,0 1-1,1 0 0,0 0 0,0 0 1,0 0-1,0 0 0,1 1 0,0-1 1,-1 0-1,2 1 0,-1-1 0,0 1 0,1 8 1,1-12-135,-1 0 1,1 0 0,0 0-1,0 0 1,0 0-1,0 0 1,0-1 0,0 1-1,0 0 1,1-1-1,-1 1 1,0 0 0,0-1-1,0 0 1,1 1 0,-1-1-1,0 0 1,0 1-1,1-1 1,-1 0 0,0 0-1,1 0 1,-1 0 0,0 0-1,3-1 1,35-3-968,4-11-2210,8-10-3268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12908,'0'0'2595,"-9"6"-871,-31 20-833,39-26-885,0 1-1,0 0 0,0-1 0,0 1 0,0 0 0,0 0 0,0-1 0,0 1 0,0 0 0,1 0 1,-1 0-1,0 0 0,1 0 0,-1 0 0,1 1 0,-1-1 0,0 2 0,1-2-25,0-1 1,0 1-1,0 0 0,1-1 0,-1 1 0,0-1 0,0 1 0,1 0 1,-1-1-1,0 1 0,0-1 0,1 1 0,-1-1 0,1 1 1,-1-1-1,1 1 0,-1-1 0,1 1 0,-1-1 0,1 1 0,-1-1 1,1 0-1,0 1 0,38 12-706,-34-12 929,12 3-129,-7-2-1,1 0 0,-1 1-1,0 0 1,-1 1 0,1 0-1,-1 0 1,1 1-1,-1 0 1,15 13 0,-23-17 9,0 0 0,0 1 0,0-1 0,0 0 0,-1 1 0,1-1 0,0 1 0,-1 0 0,1-1 0,-1 1 0,1 0 0,-1-1 0,0 1 0,0 0 0,0-1 0,0 1 0,0 0 0,0-1 0,0 1 0,0 0-1,-1-1 1,1 1 0,-1 0 0,1-1 0,-1 1 0,0-1 0,1 1 0,-1-1 0,0 1 0,0-1 0,0 0 0,0 1 0,0-1 0,-1 0 0,1 0 0,0 0 0,-3 2 0,-6 6 424,-1-1 0,0 0 0,-19 10 0,22-13-424,-3 1 1,0 0 1,0 0-1,-1-1 1,1 0-1,-19 4 1,-9-8-4445,15-9-5147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16688,'0'0'3651,"29"67"-3042,-27-24-321,-2 10-192,0 5 0,-7 0-32,-4-3 0,-6-3-256,4-9-32,2-10-513,5-14-608,4-10-192,2-18-2563,0-17-769,0-14 257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15 163 3235,'-10'-69'2988,"6"40"790,3 23 4025,9 28-7661,1 0 0,1-1 1,0 0-1,2 0 1,0-2-1,1 1 1,2-2-1,-1 0 1,2 0-1,1-2 1,0 0-1,0-1 1,2 0-1,0-2 1,28 16-1,-42-26 4,0 0 0,1-1 0,0 1 0,0-1 0,0 0 0,0-1 0,0 1 0,0-1 0,0 0 1,0-1-1,0 0 0,0 0 0,1 0 0,-1 0 0,9-3 0,-9 1 11,-1 0-1,0-1 1,0 1 0,0-1 0,0 0 0,0 0-1,-1-1 1,1 0 0,-1 0 0,0 0-1,0 0 1,-1 0 0,1-1 0,-1 0 0,0 1-1,5-10 1,-1-1-5,0 1 0,-1-1-1,0 0 1,-1-1 0,-1 0 0,0 1-1,-1-1 1,-1 0 0,0-1 0,-2 1-1,0 0 1,0 0 0,-4-19 0,3 31-163,0 0 0,-1 0 0,0 1 0,1-1 0,-1 1 0,0-1 0,-1 1 1,1 0-1,0-1 0,-1 1 0,0 1 0,0-1 0,0 0 0,0 1 0,0-1 0,-1 1 0,1 0 1,0 0-1,-1 0 0,0 1 0,-5-2 0,3 1-368,0 0 0,0 1 0,0 0 0,-1 0 0,1 0-1,0 1 1,-13 1 0,18-1 62,0 0-1,0 0 1,0 0-1,0 0 1,0 0-1,0 1 1,0-1-1,0 0 0,0 1 1,0-1-1,0 1 1,0-1-1,0 1 1,1-1-1,-1 1 1,0 0-1,0-1 1,0 1-1,1 0 0,-1 0 1,0-1-1,1 1 1,-1 0-1,0 0 1,1 0-1,-1 0 1,1 0-1,-1 1 1,0 13-7461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224 120 11659,'6'-11'2450,"-5"9"-2094,24-40 2167,-24 40-2280,0 0-1,0 0 0,0 0 0,0 0 0,0 0 1,0-1-1,-1 1 0,1 0 0,-1-1 0,1 1 0,-1 0 1,0-1-1,0 1 0,0 0 0,0-1 0,0 1 0,-1-1 1,1 1-1,-1 0 0,-1-4 0,0 4-197,0 1-1,0 0 1,0-1 0,0 1-1,0 0 1,0 0-1,0 0 1,-1 0-1,1 1 1,0-1 0,-1 1-1,1-1 1,-1 1-1,1 0 1,0 0 0,-1 0-1,1 0 1,-1 0-1,1 0 1,0 1 0,-1-1-1,-3 2 1,-1 0-54,-1 0 1,1 1-1,0 0 1,0 0-1,0 0 1,-8 6-1,3 1 10,0 0-1,1 1 0,1 0 0,0 1 0,0 0 0,1 0 0,0 1 0,1 1 0,1-1 0,0 1 1,-8 25-1,9-20 103,0 0 1,2 1 0,0-1-1,1 1 1,1 0 0,0 0-1,2 0 1,3 33 0,-2-49-70,0 1 1,1-1-1,-1 1 1,1-1 0,0 1-1,0-1 1,0 0-1,0 0 1,1 0-1,0 0 1,0-1 0,0 1-1,0-1 1,1 1-1,-1-1 1,1 0-1,0 0 1,0-1 0,0 1-1,0-1 1,0 0-1,0 0 1,1 0-1,-1-1 1,1 1 0,-1-1-1,1 0 1,-1-1-1,1 1 1,0-1 0,7 0-1,-8 0 53,0 1-1,0-2 1,0 1 0,0 0 0,0-1-1,0 0 1,0 0 0,0 0-1,0 0 1,0-1 0,0 1 0,-1-1-1,1 0 1,-1 0 0,1-1-1,-1 1 1,0-1 0,0 1 0,0-1-1,0 0 1,0 0 0,-1 0-1,0-1 1,1 1 0,-1-1 0,0 1-1,0-1 1,-1 0 0,1 0-1,-1 1 1,0-1 0,0 0 0,0 0-1,-1 0 1,1-8 0,-1 9-73,-1 0 0,0 0 0,0 0 1,0 1-1,0-1 0,0 0 0,0 1 1,-1-1-1,1 1 0,-1 0 0,0-1 1,0 1-1,1 0 0,-2 0 0,1 0 1,0 0-1,0 0 0,-1 1 0,1-1 1,0 1-1,-1-1 0,0 1 0,1 0 0,-1 0 1,0 0-1,1 0 0,-1 1 0,-3-1 1,-3-1-58,0 0 1,0 0 0,-1 1-1,1 0 1,0 1 0,0 0-1,0 1 1,-10 1 0,16 1-807,15-1 516,18 1 159,1-5-10,46-7 0,-46 4 29,46-1 0,-76 6 148,0 0 1,0 0-1,0 0 1,0 0-1,0 0 0,0 0 1,0 0-1,0 1 1,0-1-1,0 1 1,0-1-1,0 0 1,0 1-1,0-1 0,0 1 1,0 0-1,-1-1 1,1 1-1,0 0 1,0-1-1,-1 1 1,1 0-1,-1 0 0,1 0 1,0 1-1,0 1 4,0 0-1,0-1 1,0 1-1,-1 0 1,1 0-1,-1 0 1,0 0-1,0 0 1,0 4 0,-2 10-51,-1 0 1,-8 26 0,6-26-159,3-10-283,-2 16-818,5-9-4080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183 128 9257,'0'-11'2984,"0"-6"-1562,2-1 1460,-2 1 0,-3-33 0,3 50-2839,0-1 0,0 0 0,-1 1 0,1-1-1,0 0 1,0 1 0,0-1 0,-1 1 0,1-1 0,0 0-1,-1 1 1,1-1 0,-1 1 0,1-1 0,0 1 0,-1-1 0,1 1-1,-1-1 1,1 1 0,-1 0 0,0-1 0,1 1 0,-1 0 0,1-1-1,-1 1 1,0 0 0,1 0 0,-1-1 0,0 1 0,1 0 0,-1 0-1,0 0 1,1 0 0,-1 0 0,0 0 0,1 0 0,-1 0-1,0 0 1,1 0 0,-1 0 0,1 1 0,-1-1 0,0 0 0,1 0-1,-2 1 1,-27 19 799,15-4-773,1 1 0,0 0 0,2 1-1,-1 0 1,2 1 0,1 0 0,0 0-1,1 1 1,1 0 0,1 1-1,1-1 1,1 1 0,1 0 0,0 1-1,2 31 1,1-49-60,1 0 0,0 1 1,0-1-1,0 0 0,0 1 0,1-1 0,0 0 0,0 0 0,0 0 1,0 0-1,0-1 0,1 1 0,0-1 0,0 1 0,0-1 0,0 0 1,0 0-1,1 0 0,-1 0 0,1-1 0,0 0 0,0 1 1,0-2-1,0 1 0,0 0 0,0-1 0,0 1 0,9 0 0,11 3 14,0-2-1,0-1 0,0 0 0,28-3 0,-25 1 3,-24 0 4,1 0 0,-1-1 1,0 1-1,0 0 1,0-1-1,0 0 1,0 0-1,0 0 1,0 0-1,0 0 1,0 0-1,0-1 1,-1 0-1,1 1 1,0-1-1,-1 0 1,0 0-1,3-3 1,-4 4-1,0 0-1,-1-1 1,1 1 0,-1 0 0,1-1 0,-1 1 0,0-1-1,1 1 1,-1 0 0,0-1 0,0 1 0,0-1 0,0 1-1,0-1 1,0 1 0,0 0 0,-1-1 0,1 1 0,0-1-1,-1 1 1,1 0 0,-1-1 0,0 1 0,1 0 0,-1-1-1,0 1 1,0 0 0,0 0 0,0 0 0,0 0 0,0 0-1,0 0 1,0 0 0,0 0 0,0 0 0,-1 1 0,1-1-1,0 0 1,-3 0 0,-64-39-2186,141 39 1353,-20-1 499,58 6 0,-110-4 305,1 1-1,0-1 1,-1 0 0,1 1 0,-1-1 0,1 1 0,0 0 0,-1-1-1,1 1 1,-1 0 0,1 0 0,-1 0 0,0 0 0,1 0 0,-1 0 0,0 1-1,0-1 1,0 0 0,0 0 0,0 1 0,0-1 0,0 1 0,0-1-1,-1 1 1,1-1 0,0 1 0,-1 0 0,0-1 0,1 1 0,-1 0-1,0-1 1,0 1 0,0 0 0,0-1 0,0 1 0,0 0 0,-1 2-1,-1 10-31,0-1 0,-1 0 0,-9 25 0,4-14-672,5-9-3108,2-10-3363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15919,'0'0'12294,"0"9"-11989,1 26-97,0-33-199,0-1 0,-1 1 0,1-1 0,0 0 0,0 0 0,0 1 0,0-1 0,0 0 0,0 0 0,0 0 0,1 0 0,-1 0 0,0-1 0,1 1 0,-1 0 0,0 0 0,1-1 0,-1 1 0,1-1 0,-1 1 0,1-1 0,-1 0 1,1 1-1,-1-1 0,1 0 0,-1 0 0,1 0 0,2-1 0,41-2-4451,-23-4-1349,-12 1 4939,-28 22 7719,16-15-6702,1 1 1,-1-1-1,1 0 0,0 1 0,0-1 1,-1 1-1,1-1 0,0 1 1,0-1-1,1 1 0,-1 0 0,0 0 1,0-1-1,1 1 0,-1 0 1,1 0-1,0 0 0,-1 0 0,1-1 1,0 1-1,0 0 0,0 0 0,1 0 1,-1 2-1,1-2-118,0-1-1,0 1 0,0-1 1,1 0-1,-1 1 1,0-1-1,1 0 1,-1 0-1,1 0 1,-1 0-1,1 0 1,-1 0-1,1 0 1,-1 0-1,1-1 1,0 1-1,0-1 1,-1 1-1,1-1 1,0 0-1,0 0 1,0 0-1,3 0 1,22 0 123,1-1 0,-1-2 0,0-1 1,53-14-1,-16 3-135,-62 15-43,-1-1 1,1 1-1,-1-1 0,1 1 1,-1 0-1,1-1 0,-1 1 1,1 0-1,0 0 0,-1 0 1,1 0-1,-1 1 0,1-1 1,-1 0-1,1 1 0,-1-1 0,1 1 1,-1-1-1,2 2 0,-2-1 0,-1 0-1,1 0 1,-1 0-1,1 0 1,-1 1-1,0-1 0,1 0 1,-1 0-1,0 0 1,0 1-1,0-1 0,0 0 1,0 0-1,0 1 1,-1 1-1,5 31 337,-3-33-314,-1 0 0,1 0 0,0 0 0,0 0 0,1 0 0,-1 0 0,0 0 0,0-1 0,0 1 0,0 0 0,1 0 0,-1-1 0,0 1 0,1-1 0,-1 0 0,1 1 0,-1-1 0,0 0 0,1 0 0,-1 1 0,2-1 0,39 0 197,-29-1-164,15 0-54,-1-2 1,0-1-1,27-7 0,-27 4-320,0 2 0,1 1 0,27 0 1,-46 12 388,-3 0-1744,1-8-2816,4-5-4279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131 130 9577,'8'-8'3438,"-6"5"-2988,30-33 2639,-31 34-2871,1 1-1,-1-1 0,0 0 1,0 0-1,0 0 0,0 1 1,0-1-1,-1 0 0,1 0 0,0-1 1,-1 1-1,0 0 0,1 0 1,-1 0-1,0 0 0,0 0 1,0 0-1,0 0 0,-1 0 1,1-1-1,0 1 0,-1 0 1,-1-3-1,1 4-168,0-1 0,-1 1 0,1 0 0,-1-1 0,0 1 0,1 0 0,-1 0 1,0 0-1,0 0 0,0 0 0,1 1 0,-1-1 0,0 0 0,0 1 0,0 0 0,0-1 0,0 1 0,0 0 0,0 0 0,0 0 0,0 0 1,0 0-1,0 1 0,0-1 0,0 1 0,-3 0 0,-1 0-65,0 1 0,1 0 0,-1 0-1,1 0 1,0 1 0,-1-1 0,1 1 0,-5 5 0,2-1-79,1 1 0,0 0-1,0 0 1,1 0 0,0 1 0,1 0 0,0 0 0,0 0 0,1 1 0,-4 13 0,6-19 47,1-1 0,0 1 0,0 0 0,0 0 0,1 0 0,-1 0 0,1 0 0,0-1 1,0 1-1,0 0 0,1 0 0,-1 0 0,1 0 0,0 0 0,0-1 0,1 1 1,-1 0-1,1-1 0,-1 1 0,1-1 0,0 0 0,0 1 0,1-1 0,-1 0 1,1 0-1,0 0 0,-1-1 0,1 1 0,0-1 0,5 4 0,55 26-548,-43-23 555,0 1 0,-1 1-1,31 22 1,-45-28 61,1 0-1,-1 0 1,0 0-1,-1 0 1,1 1-1,-1 0 1,0 0-1,-1 0 1,1 1 0,-1-1-1,-1 1 1,1-1-1,-1 1 1,0 0-1,1 12 1,-2-11 113,-1 0-1,0 0 1,0 1 0,-1-1 0,0 0-1,0 0 1,-1 0 0,0-1 0,-1 1-1,1 0 1,-1-1 0,-1 1-1,0-1 1,0 0 0,0 0 0,-1-1-1,0 1 1,0-1 0,0 0 0,-1-1-1,0 1 1,0-1 0,-1 0 0,1 0-1,-1-1 1,0 0 0,0 0 0,-1-1-1,1 0 1,-1 0 0,0 0 0,0-1-1,1-1 1,-1 1 0,0-1-1,-9 0 1,14-1-123,-1 0 0,1 0 0,0 0 0,-1-1 0,1 1 0,0-1 0,0 0 0,-1 0 0,1 0 0,0 0 0,0-1 0,0 1 0,0-1 0,0 0 0,1 0 0,-1 0 0,0 0 0,1 0 0,-1-1 1,1 1-1,0-1 0,0 1 0,0-1 0,0 0 0,0 0 0,1 0 0,-1 0 0,1 0 0,0 0 0,0 0 0,0 0 0,0-1 0,1 1 0,-1 0 0,1-4 0,-1-2-188,0 1 0,1-1 0,0 1 0,1-1 0,-1 0 0,2 1 0,-1-1 1,1 1-1,1 0 0,-1 0 0,1-1 0,1 2 0,4-10 0,6-3 11,1 1-1,1 1 1,0 0-1,2 1 1,19-16 0,105-71 281,-80 60-131,-36 26 73,0 1 182,-1-2 1,-1 0 0,0-2-1,31-35 1,-54 55-223,0-1 0,1 1 0,-1 0 0,0-1 0,0 1-1,0-1 1,0 1 0,0-1 0,0 0 0,-1 1 0,1-1 0,-1 0 0,1 1 0,-1-1 0,1 0 0,-1 0 0,0 0 0,0 1 0,0-1 0,0-3 0,-1 4-10,0 0 1,0 0 0,1 1 0,-1-1 0,0 0-1,0 1 1,0-1 0,0 0 0,0 1 0,0-1-1,0 1 1,0-1 0,0 1 0,0 0 0,0-1-1,0 1 1,0 0 0,0 0 0,-1 0 0,1 0-1,0 0 1,0 0 0,-2 0 0,-5 1-5,0 0 1,0 0-1,-1 1 1,1 0-1,0 0 1,1 1-1,-12 5 1,7 0-2,0 0 0,0 1 1,1 0-1,1 1 0,-1 0 0,1 1 1,1 0-1,-11 17 0,17-24-43,0 1 1,0-1-1,0 1 0,0 0 1,1 0-1,0 0 0,0 0 0,1 0 1,-1 1-1,1-1 0,0 1 1,1-1-1,-1 0 0,1 1 0,0-1 1,0 1-1,1-1 0,0 1 1,0-1-1,0 0 0,0 1 0,1-1 1,0 0-1,0 0 0,3 5 1,-2-7-350,-1 0 0,1 0 1,0 0-1,0 0 0,0-1 1,0 0-1,0 0 1,1 1-1,-1-2 0,1 1 1,-1 0-1,1-1 0,0 0 1,0 0-1,-1 0 0,9 1 1,29 0-5034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13837,'-10'1'892,"3"-1"-678,-1 1 1,1 0 0,0 1-1,-1 0 1,1 0 0,0 0-1,0 1 1,1 0 0,-1 1-1,1-1 1,-1 1 0,1 0-1,0 1 1,0 0-1,1 0 1,0 0 0,0 0-1,-5 7 1,5-6-197,1 0 1,0 1-1,0-1 0,0 1 1,1 0-1,0 0 0,-3 10 1,6-15-15,-1 0 0,1-1 0,0 1 0,-1 0 0,1-1 0,0 1 0,0 0 0,0 0 0,0-1 0,0 1 0,0 0 0,1-1 0,-1 1 0,1 0 0,-1-1 0,1 1 0,-1 0 0,1-1 0,0 1 0,0-1 0,0 0 0,0 1 0,0-1 0,0 1 0,0-1 0,0 0 0,0 0 0,1 0 0,-1 0 0,1 0 0,-1 0 0,0 0 0,1 0 0,0 0 0,-1-1 0,1 1 0,2 0 0,30 6 43,-1-1 0,1-2 1,38 0-1,40 5 2150,-110-6 555,-10 4-2078,-10 3-592,-24 7 433,-82 20 0,102-32-645,1-1 0,-1-1 0,0-1 1,0-1-1,-41-3 0,63 2 49,0 0 1,0 0-1,-1 0 1,1 0 0,0 0-1,-1 0 1,1 0-1,0 0 1,-1 0 0,1 0-1,0 0 1,0 0-1,-1 0 1,1 0 0,0 0-1,-1 0 1,1-1-1,0 1 1,0 0-1,-1 0 1,1 0 0,0-1-1,0 1 1,-1 0-1,1 0 1,0 0 0,0-1-1,0 1 1,0 0-1,-1-1 1,1 1 0,0 0-1,0 0 1,0-1-1,0 1 1,0 0 0,0-1-1,0 1 1,0 0-1,0 0 1,0-1 0,0 1-1,0 0 1,0-1-1,0 1 1,0 0 0,0-1-1,0 1 1,0 0-1,0-1 1,0 1 0,0 0-1,1 0 1,-1-1-1,0 1 1,0 0 0,0 0-1,1-1 1,13-13-4401,16-1-719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146 101 9257,'3'-9'3181,"3"-4"-1867,-3 6-392,0 1-1,-1-1 1,0 1 0,0-1 0,2-14-1,-4 21-875,0 0 0,0 0 0,0 0 0,1 0 0,-1 0 0,0 0 0,0-1 0,0 1 0,0 0-1,0 0 1,0 0 0,0 0 0,0 0 0,0-1 0,0 1 0,0 0 0,0 0 0,0 0 0,0 0 0,0 0 0,0-1-1,0 1 1,0 0 0,0 0 0,0 0 0,0 0 0,0 0 0,0 0 0,-1-1 0,1 1 0,0 0 0,0 0 0,0 0 0,0 0-1,0 0 1,0 0 0,0 0 0,0 0 0,-1-1 0,1 1 0,0 0 0,0 0 0,0 0 0,0 0 0,0 0 0,-1 0 0,1 0-1,0 0 1,0 0 0,0 0 0,0 0 0,0 0 0,-1 0 0,1 0 0,0 0 0,0 0 0,0 0 0,0 0 0,0 0-1,0 0 1,-1 0 0,1 0 0,0 0 0,-12 10 533,-11 16-712,10-3 185,2 0 1,0 0-1,1 1 1,1 0-1,2 1 1,-6 30-1,-16 162 332,1-6-1861,101-503 2164,-59 246-605,3 0-1,1 1 0,2 1 1,44-70-1,-58 106-70,0 0 0,0 0-1,1 1 1,0 0 0,1 0-1,-1 0 1,1 1 0,0 0-1,1 1 1,0 0 0,14-6-1,-19 9-96,1 0 0,0 1-1,0 0 1,0 0-1,1 0 1,-1 0-1,0 1 1,0 0-1,0 0 1,0 0-1,0 1 1,1 0-1,-1 0 1,0 0-1,0 1 1,-1-1-1,1 1 1,0 0-1,0 1 1,-1-1-1,1 1 1,-1 0-1,0 0 1,4 3-1,-5-3 65,0-1-1,-1 1 1,1-1-1,-1 1 1,1 0-1,-1 0 0,0 0 1,0 0-1,-1 0 1,1 0-1,0 1 1,-1-1-1,0 1 1,0-1-1,0 1 1,0-1-1,-1 1 1,1-1-1,-1 1 1,0 7-1,-1-7 131,0 1 0,0-1 0,-1 1 0,1-1 0,-1 0-1,0 0 1,0 0 0,-1 0 0,1 0 0,-1-1 0,0 1 0,0-1 0,0 1 0,0-1 0,-1 0 0,-5 4-1,-9 6 30,-1 0-1,0-2 0,-1 0 0,0-1 0,0-1 0,-1-1 0,-23 6 1,42-14-435,2 0 212,-1 1 0,1-1-1,0 0 1,0 0 0,0 0-1,-1 0 1,1 0-1,0 0 1,0 0 0,0 0-1,-1 0 1,1 0 0,0 0-1,0 0 1,0 0-1,-1 0 1,1 0 0,0 0-1,0 0 1,0 0 0,-1 0-1,1 0 1,0 0 0,0 0-1,0 0 1,0 0-1,-1 0 1,1-1 0,0 1-1,0 0 1,0 0 0,0 0-1,-1 0 1,1 0 0,0-1-1,0 1 1,0 0-1,0 0 1,0 0 0,0 0-1,-1-1 1,1 1 0,0 0-1,0 0 1,0 0 0,0-1-1,0 1 1,0 0-1,0 0 1,0 0 0,0-1-1,0 1 1,0 0 0,0 0-1,0 0 1,0-1 0,0 1-1,0-14-5983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8648,'0'0'10154,"-26"80"-9129,15-42-224,-6 0-257,9-3-384,3-5-64,5-4-96,0-7-160,5-8-192,8-8-225,6-3-544,4-1-961,-1-17-1569,4-5-2307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10 364 10474,'0'0'6673,"-2"11"-5349,-5 34-294,6-43-1006,1-1 0,1 1 0,-1-1 1,0 1-1,0-1 0,0 1 0,1-1 0,-1 0 0,1 1 0,-1-1 0,1 1 1,0-1-1,-1 0 0,1 0 0,0 1 0,0-1 0,0 0 0,0 0 0,0 0 1,0 0-1,0 0 0,0 0 0,0 0 0,1-1 0,-1 1 0,0 0 0,1-1 0,-1 1 1,0-1-1,1 1 0,1 0 0,44 3 139,-43-4-116,8 0 88,0-2 0,0 1 0,0-2 0,0 0 0,-1 0 0,1-1 0,-1 0 0,0-1 0,0-1 0,0 1-1,-1-2 1,0 0 0,0 0 0,0 0 0,-1-1 0,-1-1 0,1 1 0,-1-2 0,-1 1 0,1-1 0,7-15 0,-14 24-133,0 0 1,-1 0 0,1 0 0,0 0 0,-1 0 0,1 0 0,-1 0-1,0-1 1,1 1 0,-1 0 0,0 0 0,0 0 0,0-1 0,0 1-1,0 0 1,0 0 0,0-1 0,0 1 0,0 0 0,0 0 0,-1-1 0,1 1-1,-1 0 1,1 0 0,-1 0 0,0-2 0,-1 2-17,1 0 1,-1 0-1,1 0 1,-1 1-1,1-1 1,-1 0-1,0 1 1,1-1-1,-1 1 1,0 0-1,1 0 1,-1-1-1,0 1 1,0 0-1,1 1 1,-4-1-1,-3 1-66,-1 1 1,1 0-1,-1 0 0,1 0 1,0 1-1,-13 7 1,11-4 59,0 1 1,0 0 0,1 1 0,0 0 0,1 0 0,-1 1 0,2 0 0,-1 0 0,1 1-1,1 0 1,-1 1 0,2-1 0,0 1 0,0 0 0,1 0 0,0 1 0,1-1 0,-3 19 0,6-28 24,-1 0 1,1 0 0,0-1 0,0 1 0,1 0 0,-1 0 0,0-1 0,1 1 0,-1 0 0,1-1 0,-1 1 0,1-1 0,0 1 0,-1 0 0,1-1 0,0 0 0,0 1 0,0-1 0,0 1 0,1-1-1,-1 0 1,0 0 0,0 0 0,3 2 0,0-1 5,0 0 0,0-1 0,-1 0 0,1 0 0,0 0 0,0 0 0,0 0 0,0-1 0,1 0-1,5 0 1,1 0 10,1-1 1,-1-1-1,1 0 0,-1-1 0,0 0 0,0 0 0,11-6 0,8-8 72,-2-1 0,0-1 0,-1-1 0,-1-1 0,26-29 0,-10 5 26,68-95 0,-102 128-83,21-32 187,-28 42-204,0 0 0,0-1-1,0 1 1,0-1 0,0 1 0,0-1 0,-1 0 0,1 1-1,-1-1 1,0 0 0,0 1 0,0-1 0,0 0 0,0 1-1,-1-5 1,0 6-18,0 0 0,1 0-1,-1 0 1,0 1 0,0-1 0,0 0-1,0 1 1,1-1 0,-1 0 0,0 1-1,0-1 1,-1 1 0,1-1-1,0 1 1,0 0 0,0-1 0,0 1-1,0 0 1,0 0 0,0 0 0,-1 0-1,1 0 1,0 0 0,0 0 0,0 0-1,0 0 1,0 1 0,0-1 0,-2 1-1,-32 10-81,26-6 68,1 1 0,-1 0 0,2 0-1,-1 1 1,1 0 0,0 0-1,0 1 1,1 0 0,0 0-1,0 1 1,1-1 0,0 1 0,-5 14-1,3-7 14,1 0-1,1 1 0,1 0 0,0-1 1,1 1-1,1 1 0,0 18 0,2-33 8,0-1-1,0 0 0,0 0 0,0 1 0,1-1 1,-1 0-1,1 1 0,0-1 0,0 0 0,0 0 1,0 0-1,0 0 0,0 0 0,0 0 0,0 0 1,1 0-1,-1-1 0,1 1 0,0 0 0,-1-1 1,1 1-1,0-1 0,0 0 0,0 1 0,0-1 1,0 0-1,0 0 0,0 0 0,0-1 0,1 1 1,-1 0-1,0-1 0,0 0 0,1 1 0,-1-1 1,0 0-1,1 0 0,-1 0 0,3-1 0,4 1 85,1-1 0,-1 0 1,0-1-1,1 0 0,-1-1 0,0 0 0,0 0 0,13-7 0,31-23 164,-2-2 1,-1-2-1,-2-2 0,-2-2 1,81-93-1,-122 128-231,22-28 49,-26 33-68,0 0 0,0 0 1,0 0-1,0 0 0,-1 0 0,1-1 1,0 1-1,-1 0 0,1-1 1,-1 1-1,1 0 0,-1-1 1,0 1-1,0 0 0,1-1 1,-1 1-1,0-1 0,0 1 1,0-1-1,-1 1 0,1-3 1,-1 3-12,0 1 1,0-1 0,0 1 0,1-1 0,-1 1-1,0 0 1,0-1 0,0 1 0,0 0 0,0 0-1,0 0 1,0-1 0,0 1 0,0 0-1,0 0 1,0 0 0,0 1 0,0-1 0,0 0-1,0 0 1,0 0 0,0 1 0,1-1 0,-1 0-1,0 1 1,0-1 0,0 1 0,0-1-1,1 1 1,-1 0 0,-1 0 0,-25 20-111,16-9 100,1 1 1,0 0-1,0 1 1,2 0 0,-1 1-1,2-1 1,0 2-1,1-1 1,0 1 0,-4 24-1,4-10-6,1 0-1,1 0 0,2 1 0,3 55 1,0-83 18,0 0 1,0 0 0,0 1-1,0-1 1,0 0-1,1 0 1,-1 0-1,1 0 1,0 0 0,-1 0-1,2-1 1,-1 1-1,0-1 1,0 1 0,1-1-1,-1 0 1,5 3-1,-6-4-1,1 0 0,-1 0-1,1 0 1,0 0-1,-1 0 1,1 0-1,0 0 1,0-1 0,0 1-1,0-1 1,-1 1-1,1-1 1,0 0-1,0 0 1,0 0 0,0 0-1,0 0 1,0 0-1,0 0 1,0-1 0,-1 1-1,1-1 1,0 1-1,0-1 1,0 0-1,-1 1 1,1-1 0,0 0-1,-1 0 1,1 0-1,2-2 1,-3 1-35,0 1 0,0-1 0,0 1 0,0-1 0,-1 0 0,1 1 1,0-1-1,-1 0 0,1 1 0,-1-1 0,1 0 0,-1 0 0,0 0 0,0 1 0,0-1 0,0 0 0,0 0 1,0 0-1,0 1 0,-1-1 0,1 0 0,-1 0 0,1 1 0,-1-1 0,1 0 0,-1 1 0,0-1 1,-2-2-1,-33-44-1409,33 44 1252,-50-54-1869,19 22 892,-47-65-1,80 100 1267,0 0 0,0 0-1,1 0 1,-1 0-1,0 0 1,0 0-1,1 0 1,-1 0 0,1 0-1,-1 0 1,1 0-1,-1 0 1,1-1-1,0 1 1,0 0 0,-1 0-1,1-1 1,0 1-1,0 0 1,0 0-1,0 0 1,0-1 0,1 1-1,-1 0 1,0 0-1,0 0 1,1-1-1,-1 1 1,1 0 0,-1 0-1,1 0 1,0 0-1,-1 0 1,1 0-1,0 0 1,0 0 0,-1 0-1,1 0 1,0 0-1,0 1 1,0-1-1,0 0 1,0 1 0,0-1-1,0 0 1,1 1-1,-1 0 1,0-1-1,0 1 1,0 0 0,1-1-1,-1 1 1,0 0-1,0 0 1,2 0-1,12-2-16,0 0 0,0 2 0,26 1 0,-23-1 23,11 1-132,-15-1-303,0 1 0,0-2 0,0 0 0,23-5 0,-36 6 99,0 0 0,1-1 1,-1 1-1,0-1 0,0 1 1,1-1-1,-1 1 1,0-1-1,0 0 0,0 1 1,0-1-1,0 0 0,0 0 1,0 0-1,0 0 0,0 0 1,0 0-1,0 0 0,-1 0 1,1-1-1,0 1 1,-1 0-1,1 0 0,-1-1 1,1 1-1,-1 0 0,0 0 1,1-1-1,-1 1 0,0 0 1,0-1-1,0-1 1,0-27-8326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12908,'0'0'5638,"49"-10"-8970,-5 15-6565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5 270 13004,'0'0'4346,"-1"12"-3193,-1 3-903,1-1-1,1 1 1,0 0 0,1-1 0,1 1 0,0-1-1,8 28 1,-8-36-169,0-1 0,0 1 0,0-1-1,1 0 1,0 1 0,0-1 0,0-1 0,0 1 0,1 0-1,0-1 1,0 1 0,0-1 0,1-1 0,-1 1 0,1 0-1,0-1 1,0 0 0,0 0 0,1-1 0,-1 1 0,0-1-1,1 0 1,0-1 0,-1 1 0,9 0 0,-2-2 74,0 0 1,-1 0 0,1-1 0,0-1-1,0 0 1,-1 0 0,1-2-1,-1 1 1,0-1 0,0-1 0,0 0-1,0 0 1,-1-1 0,0-1 0,0 0-1,-1 0 1,0 0 0,0-2-1,10-11 1,-9 10-118,-1-1 1,0 0-1,-1-1 0,0 1 0,-1-2 0,0 1 0,-1-1 1,0 0-1,-1 0 0,-1 0 0,0-1 0,-1 0 1,0 0-1,-1 0 0,-1 0 0,0-14 0,0 27-49,-1 1-1,0 0 0,0-1 1,0 1-1,0-1 1,-1 1-1,1-1 1,0 1-1,0 0 0,0-1 1,0 1-1,0-1 1,0 1-1,-1 0 0,1-1 1,0 1-1,0 0 1,0-1-1,-1 1 0,1 0 1,0-1-1,-1 1 1,1 0-1,0-1 0,-1 1 1,1 0-1,0 0 1,-1 0-1,1-1 0,-1 1 1,1 0-1,0 0 1,-1 0-1,1 0 1,-1 0-1,1 0 0,0 0 1,-1 0-1,1 0 1,-1 0-1,1 0 0,0 0 1,-1 0-1,1 0 1,-1 0-1,1 0 0,-1 0 1,1 0-1,0 0 1,-1 1-1,1-1 0,0 0 1,-1 0-1,1 1 1,-1-1-1,-20 17-294,14-5 287,0 0 0,0 0 0,1 1 0,1-1 0,0 1 1,1 1-1,0-1 0,1 1 0,1-1 0,0 1 0,1 0 1,0-1-1,1 1 0,1 0 0,0 0 0,4 16 0,-4-27 55,0 0-1,0 0 0,1 0 0,-1 0 1,1-1-1,0 1 0,0-1 0,0 1 1,0-1-1,1 0 0,-1 0 0,1 0 1,-1 0-1,1 0 0,-1 0 1,1-1-1,0 1 0,0-1 0,0 0 1,0 0-1,0 0 0,0 0 0,0 0 1,1-1-1,-1 1 0,0-1 0,0 0 1,0 0-1,0 0 0,6-1 0,1 0 135,-1-1 0,1 1 0,-1-2 0,1 1-1,-1-1 1,0-1 0,0 1 0,16-11 0,-8 3-58,-1-1 0,-1-1 1,0-1-1,0 0 0,18-25 1,-26 31-74,0-1 0,-1 0 1,-1-1-1,1 1 1,-2-1-1,1 0 1,-1 0-1,-1-1 1,0 1-1,0-1 1,1-18-1,-3 28-45,-1 0 0,0 0-1,0-1 1,0 1 0,0 0-1,0 0 1,0-1-1,0 1 1,0 0 0,-1 0-1,1 0 1,0 0 0,-1-1-1,1 1 1,-1 0 0,1 0-1,-1 0 1,0 0 0,1 0-1,-1 0 1,-1-1 0,1 2-9,0-1 1,1 1 0,-1 0 0,0 0 0,0 0 0,0 0 0,0 0 0,0 0 0,0 0 0,1 0 0,-1 0-1,0 0 1,0 0 0,0 0 0,0 1 0,1-1 0,-1 0 0,0 1 0,0-1 0,0 0 0,-1 2 0,-2 1-34,1-1 1,-1 1-1,1 0 1,-1 0 0,1 1-1,0-1 1,0 1 0,0 0-1,-3 5 1,5-6 42,-1 0 0,1 0 0,0 0 0,0-1 0,0 1 0,0 0 1,1 0-1,-1 0 0,1 0 0,0 0 0,0 0 0,0 1 0,0-1 0,0 0 0,1 0 1,-1 0-1,1 0 0,0 0 0,1 2 0,0-3 12,-1 0 1,1 0-1,-1 0 0,1 0 0,0-1 1,0 1-1,0-1 0,0 1 0,0-1 1,0 0-1,0 0 0,0 0 0,1 0 1,-1 0-1,0 0 0,1-1 1,-1 1-1,1-1 0,-1 1 0,0-1 1,1 0-1,4-1 0,10 0 45,-1-1 0,0-1 0,0 0 0,0-2 0,0 1 0,0-2-1,-1 0 1,0-1 0,0-1 0,-1 0 0,0-1 0,0 0 0,-1-1 0,-1-1 0,1 0 0,-2 0-1,17-21 1,-27 31-70,1-1 0,-1 0-1,1 0 1,-1 1 0,0-1-1,0 0 1,0 0 0,0 0 0,0 0-1,0-1 1,-1 1 0,1 0-1,0 0 1,-1 0 0,0-1-1,0 1 1,1 0 0,-1 0-1,-1-1 1,1 1 0,-1-4-1,0 5-1,0 0 0,0 0 0,0 0 0,-1 0 0,1 0 0,0 0 0,-1 0 0,1 0 0,-1 1 0,1-1 0,-1 1 0,1-1 0,-1 1 0,1-1 0,-1 1 0,1 0 0,-1 0 0,0-1 0,1 1 0,-1 0 0,1 1 0,-1-1 0,0 0 0,1 0 0,-1 1 0,1-1 0,-1 1 0,1-1 0,-3 2 0,-24 15-77,27-16 98,0-1 1,0 1-1,0-1 0,0 1 0,0 0 0,1-1 1,-1 1-1,0 0 0,0 0 0,0 0 0,1-1 1,-1 1-1,1 0 0,-1 0 0,0 0 0,1 0 1,0 0-1,-1 0 0,1 0 0,0 0 0,-1 0 1,1 1-1,0-1 0,0 0 0,0 0 0,0 2 1,1-3 10,0 1 0,-1-1 0,1 1 1,0-1-1,0 1 0,0-1 0,0 1 1,0-1-1,0 0 0,0 0 0,0 0 0,0 1 1,1-1-1,-1 0 0,0 0 0,0 0 1,0-1-1,0 1 0,0 0 0,0 0 0,0 0 1,0-1-1,0 1 0,0-1 0,0 1 1,0-1-1,0 1 0,-1-1 0,1 1 0,1-2 1,-2-1-144,1 6 46,-1 14 16,-4 30 55,-28 58 28,21-74-15,1 0 1,1 1-1,2 0 1,1 0-1,-2 48 0,8-79 1,0 0 0,0 0 0,-1 0 0,1 1 0,0-1 0,0 0 0,0 0 0,1 0 0,-1 0-1,0 1 1,0-1 0,0 0 0,1 0 0,-1 0 0,1 0 0,-1 0 0,1 0 0,-1 0-1,1 0 1,0 0 0,-1 0 0,1 0 0,0 0 0,0 0 0,0-1 0,-1 1 0,1 0-1,0-1 1,0 1 0,0 0 0,0-1 0,0 1 0,1-1 0,-1 1 0,0-1 0,0 0-1,0 0 1,0 1 0,0-1 0,1 0 0,-1 0 0,2 0 0,1-1 15,0 0-1,0 0 1,-1-1 0,1 1-1,0-1 1,-1 1 0,1-1 0,-1 0-1,0-1 1,1 1 0,-1-1 0,3-2-1,28-32 134,42-59 0,-54 65-166,2 1 0,1 1 0,51-45 1,-75 72-19,1 0 0,0 1 0,-1-1 0,1 1 1,0-1-1,0 1 0,0 0 0,0 0 0,0 0 0,0 0 1,0 0-1,0 0 0,1 1 0,-1-1 0,0 1 1,0-1-1,1 1 0,-1 0 0,5 0 0,-6 2 10,0-1 0,0 0 0,1 0 0,-1 1-1,0-1 1,0 1 0,0-1 0,-1 1-1,1 0 1,0-1 0,0 1 0,-1 0-1,1-1 1,-1 1 0,0 0 0,1 0-1,-1-1 1,0 1 0,0 0 0,0 0 0,0 0-1,-1-1 1,1 1 0,-1 2 0,0 7 20,-1 0 0,-1 0 0,1 1 0,-2-2 1,-5 14-1,5-14-38,0 0 0,1 0 0,0 1 0,0-1 1,1 1-1,0 14 0,2-25 46,0 0 1,0 0-1,1 1 1,-1-1-1,0 0 1,0 0 0,1 0-1,-1 1 1,0-1-1,1 0 1,-1 0-1,0 0 1,1 0-1,-1 0 1,0 0-1,1 0 1,-1 0-1,0 0 1,1 0-1,-1 0 1,0 0-1,1 0 1,-1 0-1,0 0 1,1 0-1,-1 0 1,0 0-1,1 0 1,-1 0 0,0 0-1,1-1 1,-1 1-1,0 0 1,0 0-1,1 0 1,-1-1-1,0 1 1,1-1-1,14-7 306,1-7-42,-1 0-1,0 0 1,-1-2 0,-1 0 0,11-18 0,50-98 317,-67 120-528,-1-1 0,0 0 0,-1 1 0,0-2 0,-1 1 1,-1-1-1,0 1 0,-1-1 0,-1 0 0,0 0 0,-2-28 1,1 43-155,0-1 0,0 0 1,-1 1-1,1-1 0,0 1 1,0-1-1,0 0 0,0 1 1,0-1-1,-1 1 0,1-1 1,0 0-1,-1 1 0,1-1 1,0 1-1,-1-1 0,1 1 1,-1-1-1,1 1 0,-1-1 1,1 1-1,-1 0 0,1-1 1,-1 1-1,1 0 0,-1-1 1,0 1-1,0 0-134,1 0-1,-1 0 1,1 0-1,-1 0 1,1 0 0,-1 0-1,1 1 1,-1-1-1,1 0 1,-1 0-1,1 1 1,0-1 0,-1 0-1,1 1 1,-1-1-1,1 0 1,0 1-1,-1-1 1,1 1 0,0-1-1,-1 0 1,1 1-1,0-1 1,0 1-1,0-1 1,-1 1 0,1-1-1,0 1 1,0-1-1,0 1 1,0-1-1,0 1 1,0-1-1,0 1 1,0-1 0,0 1-1,0-1 1,0 1-1,0-1 1,0 1-1,0-1 1,0 1 0,1-1-1,-1 1 1,0-1-1,0 1 1,1-1-1,-1 1 1,0-1 0,1 1-1,-1-1 1,1 1-1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248 258 13677,'0'-2'412,"1"0"0,-1-1 0,0 1 0,0 0 0,0 0 0,-1 0 0,1 0 0,-1 0 0,1-1 1,-1 1-1,0 0 0,1 0 0,-1 0 0,0 0 0,0 1 0,-3-5 0,2 5-242,-1 0 1,1 0-1,0 0 0,-1 0 1,0 0-1,1 0 1,-1 0-1,1 1 0,-1 0 1,0-1-1,1 1 0,-1 0 1,-5 1-1,0 0-140,1 0-1,-1 1 1,0 0-1,1 0 1,0 1 0,-1 0-1,1 0 1,0 1-1,0 0 1,1 0-1,-1 1 1,1 0-1,0 0 1,0 0 0,1 1-1,-9 10 1,5-6 29,1 0 1,0 1 0,1 0 0,0 1-1,1 0 1,0 0 0,0 0-1,2 0 1,-5 16 0,8-24-53,1 0 0,-1 0 0,1 0-1,0 0 1,0 0 0,0 0 0,0 0 0,1 0 0,0 5 0,0-8 3,-1 0 1,1 1-1,-1-1 0,1 1 1,0-1-1,-1 0 0,1 0 1,0 1-1,0-1 1,0 0-1,0 0 0,0 0 1,0 0-1,0 0 0,1 0 1,-1 0-1,0-1 0,2 2 1,1-1 58,0-1 0,-1 1-1,1-1 1,0 0 0,0 0 0,-1 0 0,1 0 0,0-1 0,0 1 0,-1-1 0,1 0-1,-1 0 1,1-1 0,-1 1 0,1-1 0,-1 0 0,0 0 0,6-4 0,37-26 67,-3-3 1,0-1 0,-3-2 0,-1-2 0,-2-2-1,-1-1 1,32-53 0,-61 85-136,-2 5 4,0-1-1,0 1 0,-1-1 0,0 0 1,-1 0-1,1 0 0,-2-1 0,1 1 1,-1-1-1,3-11 0,-7 19-27,0 0 0,1 0 0,-1 0 0,1 1-1,-1-1 1,0 0 0,1 1 0,-1-1 0,1 1 0,-1-1 0,1 1-1,-1 0 1,1 0 0,-2 1 0,-7 6-49,1 1 1,0 0-1,0 0 0,1 0 0,1 1 0,-1 1 1,2-1-1,-1 1 0,2 1 0,-9 19 1,8-14-6,1 0 1,0 0 0,1 0 0,1 1 0,0-1 0,2 1 0,0 19-1,1-31-102,0 1-1,1-1 1,0 0-1,0 0 0,0 0 1,1 0-1,0 0 1,0 0-1,1-1 0,5 10 1,-6-11-255,1-1 0,0 1 0,0-1 0,1 1 0,-1-1 0,1 0 0,0 0 0,-1-1 0,7 4 0,30 9-5929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13997,'0'0'5958,"6"15"-5761,2 14-23,0 0 0,-2 0 0,-1 1 1,1 40-1,-6-21 405,0-29-135,0 0-1,1 0 1,1 0-1,7 35 1,-8-53-374,-1 0 1,1-1-1,-1 1 1,1 0-1,0-1 1,0 1-1,0-1 0,0 1 1,0-1-1,0 0 1,0 1-1,0-1 1,1 0-1,-1 0 1,0 0-1,1 0 0,-1 0 1,1 0-1,-1 0 1,1 0-1,-1-1 1,1 1-1,0 0 1,-1-1-1,1 0 1,0 1-1,0-1 0,-1 0 1,1 0-1,0 0 1,0 0-1,-1 0 1,1 0-1,0 0 1,-1-1-1,1 1 0,0-1 1,-1 1-1,1-1 1,0 0-1,-1 1 1,2-2-1,8-3 215,-1-1-1,0 0 1,0 0 0,17-15-1,24-23-219,-2-2 0,-3-2 0,-1-2 1,39-57-1,-62 66-2179,-26 40-4083,-17 8-824,2 6-2818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10570,'0'0'7079,"63"55"-6535,-37-43-448,8-2-1601,-4-7-1794,5-3-3075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15791,'0'0'11787,"84"0"-11114,-26 0-385,9 0-256,2 0 0,0-2 32,-15-1-192,-13 0-1153,-16 3-1314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86 9577,'0'0'4853,"-10"-4"-3519,7 2-1286,0 1-1,1-1 0,-1 1 0,0 0 1,0-1-1,0 1 0,0 1 0,0-1 1,0 0-1,0 1 0,0 0 0,0-1 1,0 1-1,0 0 0,0 1 0,0-1 1,0 0-1,0 1 0,0 0 0,0 0 1,0 0-1,0 0 0,1 0 0,-1 0 1,0 1-1,0 0 0,1-1 1,-1 1-1,1 0 0,0 0 0,0 0 1,-1 1-1,-1 2 0,-1 3 137,-1 0 1,1 1-1,1-1 0,0 1 1,-4 11-1,7-18-123,0 1 1,1 0 0,-1-1 0,1 1-1,-1 0 1,1 0 0,0-1-1,0 1 1,0 0 0,1 3-1,0-5-38,-1 0 0,0 0 0,1 0-1,-1 0 1,1 0 0,-1 0 0,1 0-1,0 0 1,-1 0 0,1 0 0,0 0-1,0-1 1,-1 1 0,1 0 0,0-1-1,0 1 1,0 0 0,0-1-1,0 1 1,0-1 0,0 1 0,0-1-1,0 0 1,0 1 0,2-1 0,8 1 117,0 0 1,0-1-1,0-1 1,0 0-1,0 0 1,-1-1-1,1 0 1,0-1-1,-1 0 1,0-1-1,0 0 1,0 0 0,11-8-1,18-10-167,63-50-1,-97 68 54,31-27-33,-27 23 6,0 0 0,0 0 0,0 1 1,15-8-1,-51 55-330,18-30 567,1 1 0,0 0 0,1 1 0,0 0 0,1 0 0,0 0 0,1 1 0,0 0-1,-4 24 1,9-36-216,-1-1 0,1 1 0,0-1 0,0 1 0,1-1 0,-1 1 0,0 0 0,0-1 0,0 1 0,0-1 0,0 1 0,1-1 0,-1 1 0,0-1-1,1 1 1,-1 0 0,0-1 0,1 0 0,-1 1 0,0-1 0,1 1 0,-1-1 0,1 1 0,-1-1 0,1 0 0,-1 1 0,1-1 0,-1 0 0,1 0-1,0 1 1,25 2 687,28-12 413,-24-2-983,-1-1 0,0-2-1,52-32 1,-44 23-744,45-19 0,-79 45 254,-9 8-151,-9 13-242,13-22 732,-10 15 13,7-10 2,0 0-1,0-1 1,0 2-1,1-1 1,0 0-1,1 1 1,-1 0-1,1 0 1,1 0-1,-3 15 1,5-23 1,0 1 0,0-1 0,1 0 0,-1 1 0,0-1 0,0 0 0,1 1 0,-1-1 0,0 0 0,1 1 0,-1-1 0,1 0 0,-1 1 0,0-1 0,1 0 0,-1 0 0,1 0 0,-1 0 0,1 1 0,-1-1 0,1 0 0,-1 0 0,1 0 0,-1 0 0,0 0 0,1 0 0,-1 0 1,1 0-1,-1 0 0,1 0 0,-1 0 0,1-1 0,-1 1 0,1 0 0,19-5 60,35-24-1720,-22 4-3074,56-52 1,-58 47 2800,10-8-2420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0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2947,'0'0'15204,"-9"12"-13763,-2 4-1064,-34 53 2164,41-63-2331,1 0 0,0 0 1,0 0-1,1 1 0,-1-1 1,1 1-1,1 0 0,0 0 1,-1-1-1,1 10 0,2-15-177,0 0 0,-1 0-1,1 0 1,0 0 0,0 0-1,0 0 1,-1 0-1,1 0 1,0 0 0,0 0-1,1-1 1,-1 1 0,0 0-1,0-1 1,0 1-1,0-1 1,1 1 0,-1-1-1,0 1 1,0-1-1,1 0 1,-1 0 0,0 0-1,1 0 1,-1 0 0,0 0-1,1 0 1,-1 0-1,0 0 1,2-1 0,46-6 947,-17-5-914,-1-2 0,-1-1 0,0-1 0,-1-2 0,27-22 0,-8 8-73,-62 59-382,-22 37 411,34-60-31,1 0-1,-1 0 0,1 0 0,0 0 1,0 1-1,0-1 0,0 0 1,1 0-1,-1 1 0,1-1 1,0 0-1,1 1 0,-1-1 1,2 8-1,-1-11-85,0-1 0,0 1 1,-1 0-1,1 0 0,0 0 0,0-1 1,0 1-1,0 0 0,0-1 0,0 1 1,0-1-1,0 1 0,0-1 0,0 0 1,0 1-1,0-1 0,0 0 0,0 0 0,1 0 1,-1 1-1,0-1 0,0-1 0,0 1 1,0 0-1,0 0 0,0 0 0,2-1 1,33-9-7503,3-10-7948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13132,'0'0'5120,"3"10"-4271,1 6-562,-1 1-1,0-1 1,-1 1 0,-1-1 0,0 1 0,-3 21 0,-19 105 1731,-1 13 223,22-154-2219,0 0-1,-1 0 1,1 0-1,0 0 1,0 0-1,0 0 1,0-1 0,0 1-1,0 0 1,0 0-1,1 0 1,-1 0-1,1 0 1,0-1-1,-1 1 1,1 0 0,0-1-1,0 1 1,0 0-1,0-1 1,0 1-1,0-1 1,1 1 0,-1-1-1,0 0 1,1 0-1,-1 1 1,1-1-1,0 0 1,-1 0 0,1 0-1,0-1 1,-1 1-1,1 0 1,0-1-1,0 1 1,0-1-1,-1 1 1,1-1 0,0 0-1,0 0 1,0 0-1,0 0 1,0 0-1,0 0 1,-1-1 0,4 0-1,7-2 90,-1 0-1,1-1 1,-1 0 0,0 0-1,-1-1 1,14-9 0,-5 2-215,0 0 1,-1-2-1,0 0 1,-1-1 0,-1-1-1,-1-1 1,20-26-1,-59 67-1118,16-12 1208,3-5 17,0-1 0,1 1 0,-1 1 1,1-1-1,1 1 0,-1-1 0,1 1 0,1 0 0,-1 0 0,1 0 0,1 1 0,-1 8 0,2-16 10,0 0-1,0 0 0,0 0 0,0 0 0,0-1 0,0 1 0,0 0 0,1 0 0,-1 0 0,0-1 0,1 1 1,-1 0-1,1-1 0,-1 1 0,1 0 0,-1-1 0,1 1 0,-1 0 0,1-1 0,-1 1 0,1-1 0,0 1 1,-1-1-1,1 1 0,0-1 0,1 1 0,26 3 494,29-17 108,-40 6-726,1-2 0,-1 0 0,-1-1 0,0-1 0,0 0 0,-1-1-1,-1-1 1,0 0 0,0-1 0,20-29 0,-72 101-1020,37-54 1172,-1-1 1,0 1-1,1-1 1,-1 1-1,1-1 1,0 1 0,0 0-1,1 0 1,-1-1-1,1 1 1,0 0-1,-1 0 1,2 0-1,-1-1 1,0 1-1,2 5 1,-1-7 13,1-1 1,-1 0-1,1 1 1,-1-1-1,1 0 1,-1 0-1,1 0 1,0 0-1,0 0 1,-1 0-1,1 0 1,0-1-1,0 1 1,0 0-1,0-1 1,0 0-1,0 1 1,0-1-1,0 0 1,0 0-1,0 0 1,0-1-1,0 1 1,0 0-1,0-1 1,3 0-1,51-15 541,10-22-333,-63 36-359,0 0 0,-1 0 0,1 0-1,-1 0 1,1-1 0,-1 1 0,0-1-1,1 1 1,-1-1 0,-1 0 0,1 0-1,0 0 1,-1 0 0,1 0-1,-1-1 1,0 1 0,0 0 0,0-7-1,-1 10 37,0-1-1,0 1 1,0-1-1,-1 1 0,1-1 1,0 1-1,-1-1 1,1 1-1,0 0 1,-1-1-1,1 1 0,-1-1 1,1 1-1,-1 0 1,1-1-1,-1 1 1,1 0-1,-1-1 0,1 1 1,-1 0-1,1 0 1,-1 0-1,1 0 0,-1 0 1,0-1-1,1 1 1,-1 0-1,1 0 1,-1 0-1,0 0 0,1 0 1,-1 1-1,1-1 1,-1 0-1,1 0 1,-1 0-1,0 1 0,-26 8-518,24-5 560,-1 0 1,1 0-1,-1 0 0,1 0 0,1 1 0,-1-1 0,0 1 0,1 0 0,-2 6 1,3-10 21,1 0 0,-1 0 0,0 1 1,1-1-1,-1 0 0,1 0 1,0 1-1,-1-1 0,1 0 1,0 1-1,0-1 0,0 0 0,0 1 1,0-1-1,0 0 0,0 1 1,1-1-1,-1 0 0,0 1 1,1-1-1,-1 0 0,1 0 0,-1 1 1,1-1-1,0 0 0,-1 0 1,1 0-1,0 0 0,0 0 1,0 0-1,0 0 0,0 0 0,0 0 1,0 0-1,0 0 0,0-1 1,0 1-1,1 0 0,1 0 1,7 0 86,1 0 1,-1 0-1,1-2 1,0 1 0,-1-1-1,1 0 1,-1-1 0,0-1-1,1 1 1,-1-2 0,0 1-1,-1-1 1,1-1-1,-1 0 1,0 0 0,0-1-1,0 0 1,-1 0 0,0-1-1,0 0 1,0-1 0,-1 0-1,6-9 1,-11 14-71,-1 0 1,1 0-1,-1 0 1,0-1-1,0 1 0,0 0 1,-1-1-1,1 1 1,-1-6-1,0 8-1,0 0 0,0 0-1,0-1 1,0 1 0,0 0 0,0 0-1,0 0 1,0-1 0,1 1 0,-1 0-1,0 0 1,1 0 0,-1 0 0,1 0-1,-1 0 1,1 0 0,-1 0 0,1 0-1,0 0 1,-1 0 0,1 0 0,0 0-1,0 0 1,0 0 0,0 1 0,0-1-1,0 0 1,0 1 0,0-1 0,0 1-1,0-1 1,0 1 0,0-1 0,0 1-1,1 0 1,-1 0 0,0-1 0,0 1-1,0 0 1,1 0 0,-1 0 0,0 0-1,0 0 1,2 1 0,120 2-3056,-104-6-805,-5-10-1667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10826,'0'0'9257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11018,'0'0'9919,"7"11"-9166,1 6-493,0-1 0,-2 1 0,1 0 0,-2 0 0,0 1 0,3 30 0,-6-29-42,-2-8-117,1 0-1,0-1 0,1 1 1,0 0-1,1-1 0,0 0 1,0 1-1,7 11 0,-9-21-91,-1 0-1,1 0 0,0-1 0,0 1 1,0 0-1,0 0 0,-1-1 0,1 1 0,0 0 1,0-1-1,0 1 0,0-1 0,0 0 1,1 1-1,-1-1 0,0 0 0,0 1 1,0-1-1,0 0 0,0 0 0,0 0 1,1 0-1,-1 0 0,0 0 0,0 0 1,0-1-1,0 1 0,0 0 0,0-1 1,0 1-1,0 0 0,0-1 0,0 0 1,0 1-1,0-1 0,0 1 0,0-1 0,0 0 1,0 0-1,0 0 0,-1 1 0,2-2 1,3-3 7,0 0 1,-1 0-1,1-1 1,-1 1 0,5-10-1,2-7-253,-2-1-1,-1 0 1,6-25 0,-5 18 44,-6 28-161,1 15 179,1 34 129,-1-21 55,-4-21-9,1 1 1,1-1-1,-1 0 1,1 1-1,0-1 1,0 0-1,0 0 0,1 0 1,0 0-1,0-1 1,0 1-1,0-1 1,1 0-1,6 6 1,-8-8 18,1-1 0,-1 1 0,1-1 1,-1 0-1,1 0 0,-1 0 0,1 0 1,0 0-1,0-1 0,-1 1 0,1-1 1,0 0-1,0 0 0,0 0 0,-1 0 0,1 0 1,0-1-1,0 1 0,-1-1 0,1 0 1,0 0-1,-1 0 0,1 0 0,-1 0 1,1 0-1,-1-1 0,1 1 0,-1-1 1,0 0-1,3-2 0,11-11 29,0 0 1,-1-1-1,-1-1 0,-1 0 1,0-1-1,-1 0 0,-1-1 1,15-36-1,-18 39-29,-8 16-30,0 0 1,0 0-1,0 0 1,1 0-1,-1 0 1,0 0-1,0 0 1,0 0 0,0 0-1,0 1 1,0-1-1,0 0 1,0 0-1,0 0 1,1 0-1,-1 0 1,0 0-1,0 0 1,0 0-1,0 0 1,0 0-1,0 0 1,0 0-1,1 0 1,-1 0 0,0 0-1,0 0 1,0 0-1,0 0 1,0 0-1,0 0 1,1 0-1,-1 0 1,0 0-1,0 0 1,0 0-1,0 0 1,0-1-1,0 1 1,0 0-1,0 0 1,0 0-1,1 0 1,-1 0 0,0 0-1,0 0 1,0 0-1,0 0 1,0 0-1,0-1 1,0 1-1,0 0 1,0 0-1,0 0 1,0 0-1,1 20-187,-5 37 263,3-47-87,1-6-33,-2 8 98,2-1 0,0 1 0,2 21 0,-2-32-77,0 0 0,0 0 0,0 1 0,0-1-1,0 0 1,1 0 0,-1 0 0,0 0 0,1 0 0,-1 0-1,0 0 1,1 0 0,0 0 0,-1 0 0,1 0-1,-1 0 1,1 0 0,0 0 0,0 0 0,0 0-1,-1 0 1,1-1 0,0 1 0,0 0 0,0-1-1,0 1 1,0-1 0,0 1 0,0-1 0,0 1 0,0-1-1,1 0 1,-1 0 0,0 1 0,0-1 0,0 0-1,0 0 1,0 0 0,1 0 0,-1 0 0,0 0-1,0-1 1,0 1 0,0 0 0,0-1 0,0 1-1,1 0 1,-1-1 0,0 1 0,0-1 0,1-1 0,1 0-464,0-1 1,-1 1-1,1-1 1,-1 0-1,1 0 1,-1 0 0,0-1-1,0 1 1,-1 0-1,1-1 1,1-5-1,-3 9 408,14-35-4992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11691,'0'0'513,"-7"72"-449,14-48-353,15-6-2657,8-1-4389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114 260 8840,'0'0'4832,"-11"10"-4325,0 0-182,2 0-1,-1 1 1,1 0 0,1 0 0,0 1 0,0 0-1,2 1 1,-1-1 0,1 1 0,1 0 0,1 1 0,-5 17-1,9-28-280,-1 0 1,0 0-1,1 0 0,0 0 0,0 0 0,0 0 0,0 1 0,0-1 0,1 0 0,-1 0 0,1 0 0,0 0 0,0 0 0,0 0 0,0 0 0,1 0 0,-1-1 0,1 1 0,-1 0 0,1-1 0,0 1 0,0-1 1,0 0-1,1 1 0,-1-1 0,4 2 0,-3-2 3,1-1 1,0 0 0,-1 0-1,1 0 1,0 0-1,0-1 1,0 1 0,0-1-1,0 0 1,-1 0-1,1-1 1,0 1 0,0-1-1,0 0 1,0 0 0,-1 0-1,1 0 1,0-1-1,-1 1 1,0-1 0,7-4-1,5-4 243,-1 0 0,1-2 0,-2 0-1,1 0 1,-2-1 0,0-1 0,0 0 0,12-22 0,-2 1 132,-2-1 0,25-62 1,-36 78-318,-2-1 0,-1 0 0,0 0 0,-1 0 0,2-36 0,-7 55-108,1 0 0,-1 0 0,0 0 0,0 0 0,-1 0 0,1 0 0,0 1 0,-1-1 1,1 0-1,-1 0 0,1 0 0,-1 1 0,0-1 0,-1-2 0,2 3-9,-1 1 0,0-1 0,1 1 1,-1-1-1,1 1 0,-1 0 0,0-1 0,1 1 0,-1-1 0,0 1 0,0 0 1,1 0-1,-1 0 0,0-1 0,0 1 0,1 0 0,-1 0 0,0 0 0,0 0 1,1 0-1,-1 0 0,0 0 0,0 1 0,0-1 0,-4 1-45,1 1 0,0 0-1,0 0 1,0 1 0,0-1 0,0 1 0,0 0-1,1 0 1,-7 6 0,-7 10-45,1-1 0,0 2 0,2 1 1,0-1-1,1 2 0,2 0 0,0 1 0,1 0 0,1 0 1,2 1-1,0 0 0,-6 44 0,13-65 108,-1 0 1,1 0-1,0 0 1,0 0-1,0 0 1,0 0-1,1 0 0,-1 0 1,1 0-1,0 0 1,0 0-1,0 0 1,0 0-1,0 0 0,1 0 1,0-1-1,-1 1 1,1-1-1,0 1 1,0-1-1,0 0 0,4 4 1,-1-4-1,0 1 1,0-1-1,0 0 0,0-1 1,1 1-1,-1-1 0,0 0 1,1 0-1,-1 0 1,1-1-1,10 0 0,-1-2-9,1 0 0,-1-1 0,0 0 0,0-1 0,-1-1 0,1 0 0,-1-1 0,0-1 0,-1 0 0,1-1 0,-1 0 0,15-13 0,1-3-17,0-1 1,-2-2-1,45-55 1,-56 61 100,-1 0 0,18-35 1,-29 49 73,0 0 0,-1-1 1,0 1-1,-1-1 0,0 1 1,0-1-1,-1 0 0,1 0 1,-2 0-1,1 0 1,-1 0-1,-1-10 0,1 18-137,0-1-1,0 1 0,-1 0 1,1-1-1,0 1 1,0 0-1,0-1 1,0 1-1,0 0 0,0-1 1,-1 1-1,1 0 1,0-1-1,0 1 0,-1 0 1,1 0-1,0-1 1,0 1-1,-1 0 0,1 0 1,0 0-1,0-1 1,-1 1-1,1 0 1,0 0-1,-1 0 0,1 0 1,0 0-1,-1 0 1,1-1-1,0 1 0,-1 0 1,1 0-1,-1 0 1,1 0-1,0 0 0,-1 1 1,1-1-1,0 0 1,-1 0-1,1 0 1,0 0-1,-1 0 0,1 0 1,0 0-1,-1 1 1,1-1-1,0 0 0,0 0 1,-1 0-1,1 1 1,0-1-1,0 0 0,-1 0 1,1 1-1,0 0 1,-16 14-93,9-1 59,0-1 0,1 1 0,1 1 0,0-1 0,1 1-1,0-1 1,1 1 0,1 0 0,0 1 0,1 16 0,1-22 15,0 0 1,1-1 0,0 1 0,0 0 0,1-1-1,0 1 1,1-1 0,0 0 0,0 0-1,1 0 1,1 0 0,-1-1 0,1 1 0,1-1-1,0 0 1,12 13 0,-12-17 9,0 1-1,0-1 1,1 0 0,-1-1-1,1 1 1,0-1-1,0-1 1,1 1 0,-1-1-1,0 0 1,1-1 0,-1 0-1,1 0 1,0-1 0,-1 0-1,14-1 1,-15 0 1,0 1 1,-1-1-1,1 0 0,-1-1 1,1 1-1,-1-1 0,0 0 1,0 0-1,0-1 0,0 0 1,0 0-1,0 0 0,-1 0 1,1-1-1,-1 1 0,0-1 1,0 0-1,-1-1 0,1 1 1,-1-1-1,0 1 0,0-1 1,3-6-1,-6 9-48,1 0 0,0 0 1,-1 0-1,1 0 0,-1 0 0,0 0 0,1 0 1,-1 0-1,0 0 0,0 0 0,-1 0 0,1 0 1,0 0-1,-1 0 0,1 0 0,-1 0 0,1 0 0,-1 0 1,0 0-1,0 0 0,0 1 0,0-1 0,0 0 1,-1 0-1,1 1 0,0-1 0,-1 1 0,1 0 1,-1-1-1,1 1 0,-1 0 0,0 0 0,0 0 1,1 0-1,-1 0 0,0 0 0,0 0 0,-3 0 1,-10-4-458,1 1 0,-1 0 0,0 1 0,-18-1 0,22 3 67,-134-12-2227,-1 10 4471,145 3-1689,0 0 0,0 0 0,0 1 0,0-1-1,1 0 1,-1 0 0,0 0 0,0 0-1,0 0 1,0 0 0,1-1 0,-1 1 0,0 0-1,0 0 1,0 0 0,1-1 0,-1 1-1,0-1 1,0 1 0,1 0 0,-1-1 0,-1 0-1,17-9 968,38-8-895,-51 18-142,187-47 469,40-12-3059,-167 36-2470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12043,'3'1'371,"1"1"0,-1-1-1,1 0 1,-1 0 0,1 0-1,0-1 1,-1 1-1,1-1 1,0 0 0,0 0-1,-1 0 1,1 0-1,0-1 1,0 1 0,-1-1-1,1 0 1,-1 0 0,1-1-1,-1 1 1,1-1-1,3-2 1,9-4 31,-2-2 0,1 0 0,15-14 0,-22 17-21,8-6-125,-1 0 1,0-2-1,-2 0 0,16-21 0,-23 29-202,-1-1-1,-1 0 0,1 0 1,-1 0-1,-1 0 1,1-1-1,-2 1 1,1-1-1,-1 0 0,0 0 1,1-18-1,-3 26-60,0 1 0,0-1 0,0 0 0,0 0 0,1 1 0,-1-1 0,0 0 0,0 0 0,0 1 0,-1-1 0,1 0 0,0 0 1,0 1-1,0-1 0,0 0 0,-1 1 0,1-1 0,0 0 0,-1 1 0,1-1 0,-1 0 0,1 1 0,-1-1 0,1 0 0,-1 1 0,1-1 0,-1 1 0,1-1 0,-1 1 0,0 0 0,1-1 0,-1 1 0,0-1 0,1 1 0,-1 0 0,0 0 0,1-1 0,-1 1 0,0 0 0,0 0 0,1 0 0,-1 0 0,0 0 0,0 0 0,1 0 0,-1 0 0,0 0 0,0 0 0,1 1 1,-1-1-1,0 0 0,0 0 0,1 1 0,-1-1 0,0 0 0,1 1 0,-1-1 0,0 1 0,1-1 0,-1 1 0,0 0 0,-3 1-83,0 1-1,1 0 1,-1 0 0,1 0 0,-1 0-1,1 1 1,0-1 0,0 1 0,-3 5 0,0 4 6,2 0 1,-1 0-1,-3 18 1,7-25 73,0-1 1,0 1-1,1-1 1,-1 1-1,1-1 1,0 1-1,1-1 0,-1 1 1,1-1-1,0 1 1,3 6-1,-3-10 6,1 0 0,0 0 0,0 0 0,0 0 0,0 0 0,0-1 0,0 1 0,1-1 0,-1 1 0,1-1 0,-1 0 0,0 0 0,1 0 0,0 0 0,-1 0 0,1-1 0,0 1 0,-1-1 0,1 0 0,0 0 0,-1 0 0,1 0 0,0 0 0,0 0 0,3-2 0,5 1 23,1-1-1,-1 0 1,0-1 0,19-7-1,17-13 1,-34 15-50,0 1 0,1 1 0,0 0 1,0 1-1,1 0 0,27-4 0,-40 9 19,-1 0 0,0 0 1,1 0-1,-1 0 0,1 0 0,-1 0 0,0 1 1,1-1-1,-1 1 0,0-1 0,1 1 0,-1-1 1,0 1-1,0 0 0,0 0 0,0-1 0,1 1 1,-1 0-1,0 0 0,0 0 0,-1 0 0,1 0 1,0 1-1,0-1 0,1 2 0,14 40-141,-15-38 160,0 0 0,0 0-1,1 0 1,0-1 0,0 1 0,0 0 0,1-1 0,4 7 0,-5-10 5,-1 0 0,1 0 0,-1 0 0,1-1-1,-1 1 1,1 0 0,-1-1 0,1 1 0,-1-1 0,1 0 0,0 0 0,-1 1 0,1-1 0,0 0-1,-1 0 1,1-1 0,0 1 0,-1 0 0,1 0 0,0-1 0,-1 1 0,1-1 0,-1 1 0,1-1-1,-1 0 1,1 0 0,-1 0 0,1 0 0,-1 0 0,0 0 0,0 0 0,2-1 0,13-11-117,0 1 0,-1-2 0,0 0 0,-1-1 0,18-24 1,-12 11-1580,-1-1 0,21-43 1,4-39-4764,-36 87 8505,-14 45-1596,0-1 464,0 1 0,1 0 1,2 1-1,-3 36 0,6-49-797,1-1 0,0 1 0,0-1 0,0 0 0,1 0 0,0 0-1,1 0 1,0 0 0,0 0 0,1 0 0,0-1 0,0 0 0,1 0 0,0 0-1,0 0 1,0-1 0,1 0 0,0 0 0,0 0 0,9 5 0,-7-5-158,-4-4-49,-1 0-1,0 0 1,0 1-1,0-1 1,-1 0-1,1 1 1,-1 0 0,1 0-1,-1 0 1,3 5-1,-36-24 106,2-6 1002,1-2 0,0-1 1,2-1-1,-41-54 0,58 60-268,16 10-409,30 8-515,-22 2-88,125 10-3486,-107-6 2205,1-1 0,-1-1 0,1-2 0,0-1 0,51-9 0,-36-10 2489,-48 20-759,0-1 0,0 1 0,0 0 0,0-1 0,1 1 0,-1-1 0,0 0 1,0 1-1,0-1 0,0 0 0,-1 0 0,1 1 0,0-1 0,0 0 0,0 0 0,-1 0 0,1 0 0,0 0 0,-1 0 0,1 0 0,-1-1 0,1 1 0,-1 0 0,0 0 0,1 0 0,-1 0 0,0-1 0,0 1 0,0 0 0,0 0 0,0 0 0,0-1 0,0 1 0,0 0 0,0 0 0,-1 0 0,1-1 0,-1-1 0,-1 2-85,1 0 0,0 1-1,-1-1 1,1 0 0,-1 1 0,1-1-1,-1 1 1,1 0 0,-1-1 0,1 1-1,-1 0 1,1 0 0,-1 0 0,0 0 0,1 0-1,-1 0 1,1 0 0,-1 1 0,-2 0-1,-28 9-98,29-9-4,0 1 0,0 0 0,0 0 0,0 0 0,0 0 0,0 1 0,1-1 0,-1 1 0,1 0 0,0-1 0,-1 1 0,2 0 0,-1 0 0,0 1 0,0-1 1,1 0-1,0 0 0,0 1 0,0-1 0,0 1 0,0-1 0,1 1 0,-1-1 0,1 8 0,1-10-14,0 0 0,0 1 0,0-1 0,0 0 0,0 0-1,0 0 1,0 0 0,1 0 0,-1 0 0,0 0 0,1 0 0,-1-1 0,0 1 0,1 0 0,-1-1 0,1 1 0,-1-1 0,1 0 0,0 1 0,-1-1 0,1 0-1,-1 0 1,4 0 0,47 0-298,-40-1 152,-12 1 150,55 5-528,-53-4 541,-1-1-1,1 0 1,-1 1-1,1-1 1,0 1-1,-1-1 1,1 1 0,-1 0-1,0-1 1,1 1-1,-1 0 1,0 0-1,1 0 1,-1 0-1,0 0 1,0 1-1,0-1 1,0 0 0,0 1-1,0-1 1,0 0-1,0 1 1,-1-1-1,1 1 1,0-1-1,-1 1 1,1-1 0,-1 1-1,0 0 1,1 1-1,-2-1 128,0-1-1,0 1 1,0-1-1,0 1 1,0-1-1,0 0 1,-1 1-1,1-1 1,0 0-1,-1 0 1,1 0-1,-1 0 1,1 0-1,-1 0 1,1 0-1,-1-1 0,0 1 1,1-1-1,-1 1 1,0-1-1,1 0 1,-1 1-1,0-1 1,-2 0-1,-49 6 658,51-6-794,-6 1-1,-15-1-1268,22 0 1019,1 0 0,-1 0 0,1-1 0,-1 1 0,1 0 1,-1 0-1,1-1 0,-1 1 0,1 0 0,-1-1 0,1 1 0,-1 0 0,1-1 0,-1 1 0,1-1 1,0 1-1,-1 0 0,1-1 0,0 1 0,0-1 0,-1 0 0,1 1 0,0-1 0,0 1 0,-1-1 1,1 1-1,0-1 0,0 1 0,0-1 0,0 0 0,0 1 0,0-2 0,0-14-10018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10090,'2'11'5576,"-2"16"-2513,-1-19-2125,1 2-255,0-6-459,0 0 1,0 0 0,0 0-1,0 0 1,1 0 0,0 0-1,2 7 1,-3-10-210,1 0 0,-1-1 0,1 1 0,0 0 0,0 0 0,-1-1-1,1 1 1,0-1 0,0 1 0,0-1 0,0 1 0,-1-1 0,1 1 0,0-1 0,0 0 0,0 1 0,0-1 0,0 0 0,0 0 0,0 0 0,0 0 0,0 1 0,0-2 0,0 1 0,0 0-1,0 0 1,0 0 0,0 0 0,0-1 0,0 1 0,0 0 0,0-1 0,0 1 0,0-1 0,0 1 0,0-1 0,1 0 0,6-4 123,1 0 1,-1 0-1,0-1 0,0 0 1,-1 0-1,1-1 1,9-13-1,42-56 148,-48 60-269,0 0 0,-1 0 0,-1-1 0,-1-1 0,0 1 0,-1-2-1,-1 1 1,-1 0 0,-1-1 0,0 0 0,1-20 0,-5 37-15,0 1 0,0-1 0,0 1 0,0-1 0,0 1 0,0-1 0,0 0 0,0 1 0,-1-1 0,1 1 0,-1-1 0,1 1 0,-1 0 0,1-1 0,-1 1 0,0-1 0,0 1 0,0 0 0,0 0 0,0-1 0,0 1 1,0 0-1,0 0 0,0 0 0,0 0 0,-1 0 0,1 0 0,0 1 0,-1-1 0,1 0 0,0 1 0,-1-1 0,1 1 0,-1-1 0,1 1 0,-1 0 0,0 0 0,1-1 0,-1 1 0,1 0 0,-1 0 0,1 1 0,-1-1 0,1 0 0,-1 0 0,1 1 0,-4 0 0,-2 1-23,-1 1 0,1-1 1,0 1-1,0 0 0,0 1 0,0 0 0,1 0 0,-12 9 0,8-4 18,0 0 0,0 1 0,1 1-1,0-1 1,1 2 0,0-1 0,0 1 0,2 0-1,-1 1 1,2-1 0,-1 1 0,2 0 0,0 1-1,-4 22 1,7-34 5,1 0-1,0 0 0,0 0 1,0 0-1,0 0 1,0 0-1,1 0 1,-1 0-1,0 0 0,1 0 1,-1 0-1,1 0 1,0 0-1,0-1 1,0 1-1,0 0 0,0 0 1,0-1-1,0 1 1,0-1-1,1 1 1,2 2-1,-1-3 5,0 1 0,0-1 0,0 1 1,0-1-1,0 0 0,0 0 0,1-1 0,-1 1 0,0 0 0,1-1 1,-1 0-1,5 0 0,6-1-47,0-1 0,0 0 0,0-1 0,0-1 0,18-7 0,11-7-536,-30 11 316,2 0 0,-1 1 0,1 1 1,0 1-1,0 0 0,29-4 0,-43 8 293,0 1 0,0-1-1,-1 0 1,1 1 0,0-1-1,-1 1 1,1-1-1,0 1 1,-1-1 0,1 1-1,-1 0 1,1-1-1,-1 1 1,1 0 0,-1-1-1,1 1 1,-1 0 0,0 0-1,1-1 1,-1 1-1,0 0 1,0 0 0,0-1-1,1 1 1,-1 0-1,0 0 1,0 0 0,0 0-1,0-1 1,0 1 0,-1 0-1,1 0 1,0 0-1,0-1 1,0 1 0,-1 0-1,1 0 1,0-1-1,-1 1 1,0 1 0,-13 41 909,11-37-920,1 0 20,0 0 0,0 0 0,0 1 0,1-1 1,0 1-1,0 6 0,1-12-157,0 0 0,0 0 0,0 0-1,0 0 1,0 0 0,1 0 0,-1 0 0,0 0 0,1 0 0,-1-1-1,0 1 1,1 0 0,-1 0 0,1 0 0,0-1 0,-1 1 0,1 0-1,0 0 1,-1-1 0,1 1 0,0-1 0,0 1 0,-1 0 0,1-1-1,0 0 1,0 1 0,0-1 0,0 1 0,0-1 0,0 0 0,-1 0 0,1 1-1,0-1 1,0 0 0,0 0 0,0 0 0,0 0 0,0 0 0,0 0-1,0-1 1,0 1 0,0 0 0,0 0 0,0-1 0,0 1 0,0-1-1,-1 1 1,3-1 0,16-9-5543,5-7-3330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13261,'0'0'12363,"-37"58"-11946,37-38-225,0-2-128,0-3-192,7-4-769,6-4-256,4-7-192,0 0-1186,0 0-1056,1-17-33,-1-3-1761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15791,'0'0'4612,"69"2"-2209,-19-2-962,8-2-544,11-5-641,-2 1-192,2 0-608,-3-1-1859,-8-1-1889,-4-2-769,-8 0-3683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6246,'0'0'12929,"5"8"-12048,-4-5-825,1-1-1,-1 1 0,1 0 1,0-1-1,0 1 0,0-1 0,0 0 1,0 0-1,0 1 0,1-1 1,-1-1-1,1 1 0,0 0 1,-1-1-1,1 1 0,0-1 0,0 0 1,0 0-1,0 0 0,0 0 1,0-1-1,0 1 0,0-1 1,0 1-1,1-1 0,-1 0 0,0-1 1,0 1-1,0 0 0,0-1 1,0 0-1,0 0 0,0 0 1,0 0-1,0 0 0,0 0 0,-1-1 1,6-3-1,3 0 113,1-1 0,-1-1 0,0 0 1,0-1-1,-1 0 0,0-1 0,-1 0 0,0 0 0,0-1 1,-1 0-1,10-14 0,-20 16-73,-8 9-109,-13 11-99,16-5 100,1 0 1,-1 1-1,1-1 1,1 2 0,0-1-1,-8 16 1,11-20 16,0 0 0,0 0 0,1 0 1,-1 0-1,1 1 0,0-1 0,0 0 1,0 1-1,1-1 0,0 1 0,0-1 1,0 1-1,0-1 0,0 1 0,1-1 1,0 1-1,2 4 0,-2-7 6,1-1 1,-1 1-1,1-1 0,-1 0 0,1 0 0,0 0 0,-1 0 0,1 0 1,0 0-1,0 0 0,0-1 0,0 1 0,0 0 0,0-1 0,0 0 1,0 1-1,0-1 0,0 0 0,0 0 0,0 0 0,0-1 0,0 1 1,3-1-1,1 0-141,-1 1 1,0-1-1,1-1 1,-1 1-1,0-1 1,1 0-1,7-4 0,-8 3-870,-1-1 0,0 1 0,0-1-1,0 0 1,0 0 0,-1 0 0,0-1 0,6-8-1,0-19-10139</inkml:trace>
  <inkml:trace contextRef="#ctx0" brushRef="#br0" timeOffset="1">19 1 15375,'0'0'7783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201 212 2210,'0'0'16336,"-10"-6"-13902,7 5-2320,-3-3 83,-1 0 0,0 0 0,0 1 0,0 0 0,-13-3 0,17 6-193,0-1 0,0 1-1,0-1 1,-1 1 0,1 0-1,0 1 1,0-1 0,0 0-1,0 1 1,0 0 0,0 0-1,0 0 1,0 0 0,0 0-1,0 0 1,0 1 0,1-1-1,-1 1 1,1 0 0,-1 0-1,-3 3 1,-1 3-13,1 0-1,-1 0 1,1 1-1,1 0 1,-1 0-1,2 0 1,-1 1 0,1-1-1,0 1 1,1 0-1,1 0 1,-4 20-1,6-30 12,0 1-1,0 0 0,0 0 1,0 0-1,-1-1 0,1 1 1,0 0-1,0 0 0,1 0 0,-1-1 1,0 1-1,0 0 0,0 0 1,0 0-1,1-1 0,-1 1 1,0 0-1,1 0 0,-1-1 1,1 1-1,-1 0 0,1-1 1,-1 1-1,1 0 0,-1-1 0,1 1 1,0-1-1,-1 1 0,1-1 1,0 1-1,-1-1 0,2 1 1,1-1 33,-1 1 0,0-1 0,0 0 1,1 0-1,-1-1 0,0 1 1,1 0-1,-1-1 0,0 1 0,0-1 1,4-1-1,6-4 175,-1 1 1,1-2-1,13-9 0,13-14 33,-2-1 0,-1-2 0,-1-1 0,-2-2 0,-2-1 0,-1-2 0,26-46-1,-72 117-399,2 0-1,1 1 0,1 0 0,2 1 1,2 0-1,1 1 0,1 0 0,-3 59 0,10-92 132,0 1-1,0-1 1,0 0-1,0 0 0,0 1 1,1-1-1,-1 0 0,1 0 1,-1 0-1,1 0 0,0 1 1,0-1-1,0 0 1,0 0-1,0-1 0,0 1 1,0 0-1,1 0 0,-1 0 1,1-1-1,-1 1 0,5 2 1,-4-3-85,1 0 0,0 0 0,0 0 0,0 0 0,0-1 1,0 1-1,0-1 0,0 0 0,0 0 0,0 0 0,0 0 0,0 0 0,0-1 0,5-1 1,5-1-782,-1-2 1,0 1 0,0-2 0,-1 1-1,1-2 1,19-14 0,-16 9-487,0-1 0,-1 0 0,0-1 0,-1-1 0,11-16 1,-18 21 1423,-1 1 0,1-1 0,7-21 1,-10 22 987,-1 0 1,0 1 0,0-1 0,-1 0-1,0-15 1,-1 23-812,1 0 0,-1-1 0,0 1 1,0 0-1,0-1 0,-1 1 0,1 0 0,0-1 0,0 1 0,-1 0 1,1 0-1,-1-1 0,1 1 0,-1 0 0,0 0 0,1 0 0,-1 0 1,0 0-1,0-1 0,1 1 0,-1 1 0,0-1 0,0 0 1,0 0-1,-2-1 0,1 1-34,0 1-1,0-1 1,-1 1 0,1 0 0,0 0 0,0 0-1,0 0 1,0 0 0,0 0 0,0 0-1,0 1 1,0-1 0,0 1 0,-3 1 0,-3 1-32,0 1 1,0 0 0,0 0-1,0 1 1,1 0 0,-11 9-1,-22 35 355,38-47-472,0 1-1,1-1 1,-1 1 0,1-1-1,0 1 1,0 0 0,-1 0-1,2 0 1,-1 0 0,0 0-1,1 0 1,-1 0-1,1 0 1,0 0 0,0 0-1,0 0 1,0 0 0,1 4-1,1-6-29,-1 1 0,1-1-1,0 0 1,-1 0 0,1 1-1,0-1 1,-1-1 0,1 1-1,0 0 1,0 0 0,0-1 0,0 1-1,0-1 1,0 1 0,0-1-1,0 0 1,0 0 0,0 0-1,0 0 1,3-1 0,43-2 117,-35 1-115,-1-2 1,0 1-1,0-2 0,14-6 0,-15 6 90,1 0 0,0 1 0,0 0 0,14-3 1,-24 8-105,-1-1 0,1 1 0,-1 0 0,0 0 0,1-1 0,-1 1 0,0 0 1,1 0-1,-1 0 0,0 0 0,0 1 0,0-1 0,0 0 0,0 0 0,0 1 1,0-1-1,-1 1 0,1-1 0,0 0 0,-1 1 0,1-1 0,-1 1 0,1 0 1,-1-1-1,0 3 0,1-1 7,0 0 0,0 0 0,0 0 0,0-1 0,1 1 0,-1 0 0,1-1 0,0 1 0,-1-1 0,1 1 0,0-1 0,4 3 0,-2-3 49,0-1 1,0 1 0,0-1-1,0 0 1,0 0 0,1-1-1,-1 1 1,0-1-1,0 0 1,1 0 0,-1-1-1,0 1 1,0-1 0,0 0-1,1 0 1,4-2 0,9-4 127,1-1 0,22-12 0,-7 2-296,-29 16 107,3-3-59,0 1 1,1 1 0,0-1 0,0 2 0,-1-1 0,2 1 0,-1 0 0,13 0 0,-21 3 29,0 0 0,-1 0 0,1 0 1,0 0-1,0 0 0,-1 0 0,1 0 0,-1 0 0,1 0 0,-1 0 0,1 0 0,-1 0 0,0 1 0,0-1 0,1 0 0,-1 0 0,0 1 0,0-1 0,0 0 0,0 0 0,0 0 1,-1 2-1,0 34-308,0-35 238,-1 11-473,-2 13-1021,6-15-4095,3-10-1976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18065,'0'0'3876,"-15"60"-3204,-2-21-351,-1 6-193,-9 2-32,3-1-64,-2-5 32,-2-1-32,4-5 32,-1-8-32,5-8-224,11-10-1313,16-36-18066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15535,'0'0'6214,"0"65"-5542,0-24-191,0 5-257,7 3 64,6-3 0,2 0-191,0-4-65,0-4 0,-4-7-481,-3-7-288,-3-6-704,-5-11-1410,-13-13-8712</inkml:trace>
  <inkml:trace contextRef="#ctx0" brushRef="#br0" timeOffset="1">1 171 12748,'0'0'7751,"62"-13"-6950,-27 13-609,6 3-128,2 7-32,4-4-1025,-1-4-2434,-5-2-1345,1-4-4581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7271,'0'0'6347,"-8"-1"-3096,5 1-3106,1 0 1,-1 0-1,1 0 0,-1 1 0,0-1 0,1 1 1,-1-1-1,1 1 0,-1 0 0,1 0 0,-1 0 1,1 0-1,0 1 0,0-1 0,-1 1 0,-1 1 1,-1 2 43,1-1 0,0 1 0,1 0 1,-1 0-1,1 0 0,0 1 0,-4 9 1,2-3 51,0 0 0,1 1 0,0-1 0,1 1 0,1 0 0,0 0 0,1 0 0,0 0 0,1 0 0,0 0 0,1 1 0,3 13 0,-3-24-229,1 0 0,0 0 0,0 0 0,1 0 0,-1-1 0,0 1 0,1-1 0,0 1 0,0-1-1,0 0 1,0 0 0,0 0 0,0 0 0,0-1 0,0 1 0,1-1 0,-1 0 0,1 0 0,-1 0 0,1 0 0,-1-1-1,1 0 1,-1 1 0,1-1 0,0 0 0,3-1 0,16 0 38,0 0 0,39-8 0,-56 8-57,64-5-127,-70 6 133,0-1 0,1 1 0,-1 0-1,0 0 1,1 0 0,-1 0 0,0 0-1,0 0 1,1 0 0,-1 0 0,0 0-1,1 1 1,-1-1 0,0 0 0,0 0-1,1 0 1,-1 0 0,0 0 0,0 0-1,1 0 1,-1 1 0,0-1 0,0 0-1,1 0 1,-1 0 0,0 1 0,0-1-1,0 0 1,1 0 0,-1 1 0,0-1-1,0 0 1,0 0 0,0 1 0,0-1-1,0 0 1,0 1 0,1-1 0,-1 0-1,0 0 1,0 1 0,0 0 0,-8 15 98,-17 10 153,12-19-148,-1-1 1,0 0-1,0-1 0,-1 0 1,1-1-1,-1-1 0,0 0 1,0-1-1,0-1 0,0 0 0,-17-2 1,30 1-311,1 0 1,-1 0-1,1 0 1,-1 0 0,1 0-1,0 0 1,-1-1-1,1 1 1,-1-1-1,1 1 1,0-1 0,-1 1-1,1-1 1,0 0-1,-1 1 1,1-1-1,0 0 1,0 0 0,0 0-1,0 0 1,0 0-1,0 0 1,0-1-1,0 1 1,0 0-1,1 0 1,-2-3 0,-1-19-6434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15054,'0'0'8093,"12"-6"-5376,33-18-1308,43-29-1,-72 42-1376,-1 1 1,0-2-1,-1 0 0,-1-1 1,1 0-1,-2-1 0,12-17 0,-23 30-41,0 0-1,0 0 1,-1 0 0,1 0-1,0 0 1,-1 0-1,1 0 1,-1 0-1,1 0 1,-1 0-1,1 0 1,-1 0-1,0 0 1,0 0 0,1 0-1,-1 0 1,0 0-1,0 0 1,0-1-1,0 1 1,0 0-1,-1 0 1,1 0-1,0 0 1,0 0 0,-1 0-1,0-1 1,0 1-39,0 0 0,0 1 1,-1-1-1,1 1 0,0-1 1,-1 1-1,1 0 0,0 0 1,-1-1-1,1 1 0,-1 0 1,1 0-1,0 0 0,-1 1 1,1-1-1,0 0 0,-3 1 1,-6 2-187,1-1 0,0 2 1,-1-1-1,2 1 0,-11 6 0,8-2 160,0 1-1,1 0 1,-1 1-1,2 0 0,-15 19 1,20-24 73,0 1-1,0 0 1,1 0 0,0 0 0,0 0 0,1 0-1,-1 1 1,1-1 0,1 1 0,-1-1 0,1 1-1,0 0 1,1 12 0,1-16 8,-1 0 0,1-1 0,1 0 0,-1 1 0,0-1 0,0 1-1,1-1 1,-1 0 0,1 0 0,0 0 0,0 0 0,0 0 0,0 0 0,0-1 0,0 1 0,0 0 0,0-1 0,1 0 0,-1 0 0,1 1 0,-1-1 0,1-1 0,-1 1 0,1 0-1,0-1 1,-1 1 0,5-1 0,11 4 39,2-2 0,29 0 0,-43-2-36,59 3 44,-18-1 36,84-7 0,-131 5-35,1 0 0,-1 0 1,0-1-1,1 1 0,-1 0 0,0 0 0,1-1 0,-1 1 0,0 0 0,0-1 0,1 1 0,-1 0 0,0-1 0,0 1 0,0-1 0,1 1 0,-1 0 0,0-1 0,0 1 0,0-1 0,0 1 0,0 0 0,0-1 0,0 1 0,0-1 0,0 1 0,0-1 0,0 1 0,0 0 0,0-1 0,0 1 0,0-1 1,0 1-1,-1 0 0,1-1 0,0 1 0,0-1 0,0 1 0,-1 0 0,1-1 0,-12-23 575,8 17-276,-4-11-294,1-1-1,0 0 1,2 0 0,0 0 0,1-1 0,1 0-1,0 0 1,2 0 0,1-30 0,0 49-123,1 0 0,-1 0 0,1 0 0,-1 0 0,1 0 0,-1 1 0,1-1 1,-1 0-1,1 0 0,0 1 0,-1-1 0,1 0 0,0 1 0,0-1 0,-1 1 0,1-1 0,0 1 1,0-1-1,0 1 0,0 0 0,0-1 0,-1 1 0,1 0 0,0 0 0,0-1 0,0 1 0,1 0 1,32 0-1850,-23 0 1143,115 0-8536,-33 0-1451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105 326 9289,'-12'4'1991,"-1"-1"-1176,-35 10 931,17 3 2531,58-16-1773,157-5 33,193-32-1,179-55-2190,-486 79-347,246-49 76,-242 43-213,0-3-1,78-34 0,-127 40-171,-25 16 253,1 0-1,-1-1 0,0 1 1,0 0-1,1-1 0,-1 1 1,0 0-1,0-1 0,0 1 1,1 0-1,-1-1 0,0 1 1,0-1-1,0 1 0,0 0 1,0-1-1,0 1 1,0 0-1,0-1 0,0 1 1,0-1-1,0 1 0,0 0 1,0-1-1,0 1 0,0-1 1,-1 1-1,1 0 0,0-1 1,0 1-1,0 0 0,0-1 1,-1 1-1,-2-3-547,0 1 0,0 0 0,-1 0 0,1 1 0,0-1 0,-1 1 0,1 0-1,-1 0 1,0 0 0,-4-1 0,-40-7-7776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11147,'0'0'8103,"-54"35"-7782,39-16-193,15 2 0,0 0-481,9-4-1857,8-1-2530</inkml:trace>
  <inkml:trace contextRef="#ctx0" brushRef="#br0" timeOffset="1">159 320 14894,'0'0'11403,"12"26"-13165,4-26-3651,7-6-11915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25 129 9865,'0'0'1490,"3"-11"437,-1 1-1425,1-3 704,0-1 1,1 1-1,1 0 1,10-22-1,-23 51-819,1 0 0,0 1 0,1 0 0,1-1 1,-7 36-1,6-10-422,-1 62 0,6-99 34,1 0-1,0 1 1,0-1 0,1 1 0,-1-1 0,1 0-1,0 1 1,1-1 0,-1 0 0,1 0 0,4 9-1,-4-12 5,0 0-1,1 0 1,-1 0-1,0 0 1,1 0-1,-1 0 1,1-1-1,-1 1 1,1-1-1,0 0 1,-1 0-1,1 1 1,0-2-1,0 1 1,0 0-1,0-1 1,0 1-1,0-1 1,0 0-1,0 0 1,0 0-1,6-1 1,-1-1 34,1 0 1,0 0-1,-1 0 1,0-1-1,0-1 1,0 1-1,0-1 1,0-1 0,-1 1-1,1-1 1,-1 0-1,0-1 1,-1 0-1,9-9 1,10-13 393,42-60 0,-67 88-426,47-83 615,-52 95-650,0 0 1,2 0-1,-1 0 1,1 1 0,1 0-1,1-1 1,-1 21 0,1-30 25,1 0 0,0 1 0,-1-1 1,1 1-1,1-1 0,-1 0 0,0 1 0,1-1 1,0 0-1,0 1 0,0-1 0,0 0 1,0 0-1,1 0 0,-1 0 0,1 0 0,0 0 1,0 0-1,0-1 0,0 1 0,0 0 1,1-1-1,-1 0 0,1 0 0,0 0 0,-1 0 1,1 0-1,0 0 0,0-1 0,0 1 1,1-1-1,-1 0 0,0 0 0,0 0 1,1 0-1,-1-1 0,0 1 0,1-1 0,-1 0 1,4 0-1,2 0 50,0-1 1,0 0-1,0-1 0,0 1 1,-1-2-1,1 1 1,0-1-1,-1-1 0,0 1 1,0-1-1,0-1 1,0 0-1,-1 0 0,0 0 1,0-1-1,0 0 1,0 0-1,9-13 0,-8 9 128,-1 0-1,0 0 1,0 0-1,-1-1 1,0 0-1,-1 0 1,0 0-1,-1-1 0,-1 1 1,1-1-1,-2 0 1,0 0-1,1-19 1,-3 30-173,1 1-1,-1-1 1,0 0 0,0 0 0,0 1 0,0-1 0,0 0 0,0 1 0,0-1-1,-1 0 1,1 0 0,0 1 0,0-1 0,0 0 0,-1 1 0,1-1 0,0 0-1,-1 1 1,1-1 0,-1 1 0,1-1 0,0 1 0,-1-1 0,1 1 0,-1-1-1,0 1 1,1-1 0,-1 1 0,1-1 0,-1 1 0,0 0 0,1-1 0,-1 1 0,0 0-1,1 0 1,-1 0 0,0-1 0,1 1 0,-1 0 0,0 0 0,0 0 0,1 0-1,-1 0 1,0 0 0,-1 1 0,1-1-17,0 0-1,-1 1 1,1-1 0,0 1-1,0 0 1,0-1 0,0 1-1,0 0 1,-1 0 0,1 0-1,1 0 1,-1-1 0,0 1-1,0 0 1,0 1-1,0-1 1,1 0 0,-1 0-1,0 0 1,1 0 0,-1 1-1,1-1 1,0 0 0,-1 2-1,1-1 7,-1-1 0,1 1 0,0-1 0,0 0 0,0 1 0,0-1 0,1 1 0,-1-1 0,0 0 0,1 1 0,-1-1 0,0 1 0,1-1 0,0 0 0,-1 0 0,1 1 0,0-1 0,0 0 0,-1 0 0,1 0 0,0 0 0,0 0 0,0 0 0,3 2 0,-1-2 6,0 1 0,0-1-1,0 1 1,0-1 0,0 0-1,1 0 1,-1-1 0,1 1-1,-1-1 1,5 1 0,3-1 15,1-1 0,-1 0 1,1-1-1,-1 0 0,21-6 1,-13 1 1,1-1 0,31-18 0,-46 23 1,0-1 0,0 1 1,0-1-1,0 0 1,0 0-1,-1 0 0,0-1 1,0 1-1,0-1 0,0 0 1,-1 0-1,0 0 1,5-11-1,-8 16-13,0 0 1,0-1-1,1 1 1,-1 0-1,0 0 1,0 0-1,0 0 1,0-1-1,0 1 1,0 0-1,0 0 1,0 0-1,0 0 1,0-1-1,0 1 1,0 0-1,0 0 1,0 0-1,0-1 1,0 1-1,0 0 1,0 0-1,0 0 1,-1 0-1,1-1 1,0 1-1,0 0 1,0 0-1,0 0 1,0 0-1,0-1 1,0 1-1,-1 0 0,1 0 1,0 0-1,0 0 1,0 0-1,0 0 1,0 0-1,-1 0 1,1-1-1,0 1 1,0 0-1,0 0 1,-1 0-1,1 0 1,0 0-1,0 0 1,0 0-1,0 0 1,-1 0-1,1 0 1,0 0-1,-16 5-174,-14 11-268,23-10 383,-1 0 0,1 0 0,0 1 0,1 0 0,-1 0 0,1 0 0,1 1 0,-1 0 0,2 0 1,-1 0-1,1 1 0,0 0 0,-4 15 0,8-23 57,0 0 0,0 0 0,0 0 0,0-1 0,0 1 0,0 0 0,1 0 0,-1 0 0,0 0 0,1 0 0,-1 0 0,1 0 0,-1-1 0,1 1 0,-1 0 0,1 0 0,-1-1 0,1 1 0,0 0 0,-1-1 0,1 1 0,0 0 0,0-1 0,0 1 0,-1-1 0,1 1 0,0-1 0,0 0 0,0 1 0,0-1 0,0 0 0,0 0 0,0 0 0,0 1 0,0-1 0,0 0 0,-1 0 0,1 0 0,2-1 0,44-1 18,-45 2-10,22-5-1,-1-1 1,0 0-1,0-2 1,27-12-1,-22 8-3,56-16-1,-83 27-2,0 1 0,-1 0-1,1-1 1,0 1 0,-1 0 0,1-1 0,0 1 0,0 0-1,-1 0 1,1 0 0,0 0 0,-1 0 0,1 0-1,0 0 1,0 0 0,-1 0 0,1 0 0,0 0 0,-1 1-1,1-1 1,0 0 0,0 0 0,-1 1 0,1-1-1,-1 0 1,1 1 0,0-1 0,-1 1 0,1-1 0,-1 1-1,1-1 1,-1 1 0,1-1 0,-1 1 0,1-1-1,-1 1 1,0 0 0,1-1 0,-1 1 0,0 0 0,1-1-1,-1 1 1,0 0 0,0-1 0,0 1 0,0 0-1,0 0 1,0-1 0,0 1 0,0 0 0,0-1 0,0 1-1,0 0 1,0 0 0,-1 1 0,-18 51-17,8-26 12,10-26 6,1-1 1,0 0-1,0 1 0,0-1 0,0 1 1,0-1-1,0 1 0,0-1 0,0 1 1,0-1-1,0 1 0,0-1 1,0 1-1,0-1 0,1 1 0,-1-1 1,0 0-1,0 1 0,0-1 0,1 1 1,-1-1-1,0 0 0,0 1 1,1-1-1,-1 1 0,0-1 0,1 0 1,-1 0-1,0 1 0,1-1 0,-1 0 1,1 0-1,-1 1 0,0-1 0,1 0 1,0 0-1,24 1 108,23-15 103,11-15-143,-40 18-66,1 1 0,0 1 0,26-7-1,-46 16-6,0 0-1,1 0 1,-1-1-1,0 1 1,0 0-1,1 0 1,-1 0-1,0 0 0,1 0 1,-1 0-1,0 0 1,0 0-1,1 0 1,-1 0-1,0 0 1,0 0-1,1 0 1,-1 0-1,0 1 0,0-1 1,1 0-1,-1 0 1,0 0-1,0 0 1,1 0-1,-1 0 1,0 1-1,0-1 1,0 0-1,1 0 0,-1 0 1,0 1-1,0-1 1,0 0-1,0 0 1,1 1-1,-1-1 1,0 0-1,0 0 0,0 1 1,0-1-1,0 0 1,0 0-1,0 1 1,0-1-1,0 0 1,0 0-1,0 1 1,0-1-1,0 0 0,0 1 1,0-1-1,0 0 1,0 0-1,0 1 1,0-1-1,-1 1 5,1-1-1,0 1 1,0-1 0,0 0-1,0 1 1,0-1-1,0 1 1,0-1 0,0 1-1,0-1 1,0 0-1,0 1 1,0-1-1,0 1 1,1-1 0,-1 0-1,0 1 1,0-1-1,0 1 1,0-1 0,1 0-1,-1 1 1,0-1-1,1 0 1,-1 1 0,0-1-1,0 0 1,1 0-1,-1 1 1,0-1 0,1 0-1,-1 0 1,1 1-1,-1-1 1,0 0-1,1 0 1,-1 0 0,1 0-1,-1 0 1,0 0-1,1 0 1,-1 0 0,1 0-1,0 0 1,12-1 27,0 0 0,-1-1 0,1-1 0,0 0 0,19-8 0,-19 6-67,0 1 0,1 0 0,-1 1 0,21-2 0,-34 5 20,0 0 0,0 0-1,1 0 1,-1 0 0,0 0-1,0 0 1,1 0-1,-1 0 1,0 0 0,1 0-1,-1 0 1,0 0 0,0 0-1,1 1 1,-1-1-1,0 0 1,0 0 0,0 0-1,1 0 1,-1 1 0,0-1-1,0 0 1,0 0-1,1 0 1,-1 1 0,0-1-1,0 0 1,0 0 0,0 1-1,0-1 1,0 0-1,0 0 1,1 1 0,-1-1-1,0 0 1,0 0 0,0 1-1,0-1 1,0 1 0,-4 15-216,-10 16 163,13-31 22,0 1-92,-1 1 0,1-1 0,0 0 0,0 0 0,0 1 0,0-1 0,1 0 0,-1 1 0,1-1 0,-1 1 0,1-1 0,0 1 0,0 4 0,0-6 25,1 0 0,-1-1 0,0 1 0,1-1 0,-1 1 0,0 0 0,1-1 0,-1 1 0,1-1 0,-1 1 0,1-1 0,-1 0 0,1 1 0,-1-1 0,1 1 0,0-1 0,-1 0 0,1 1 0,-1-1 0,1 0 0,0 0 0,-1 0 0,1 1 0,0-1 0,-1 0 0,1 0 0,0 0 0,-1 0 0,1 0 0,0 0 0,0-1 0,5 0-251,-1 0 0,0 0 0,0-1 0,0 0 0,0 0 0,0 0 0,0-1 0,0 0-1,-1 0 1,1 0 0,5-6 0,77-77-1568,-62 52 4209,-7 0 5961,-18 36-8206,0 0 1,0 0-1,0 0 1,0-1-1,0 1 0,0 0 1,0 0-1,1 0 0,-1 0 1,1-1-1,-1 1 0,1 0 1,0 0-1,0-1 0,0 1 1,0 0-1,0-1 1,0 1-1,0-1 0,2 3 1,1-3-54,-1 1 0,1-1 0,0 0 0,-1 0 0,1 0 0,0 0 0,0 0 0,0-1 0,5 0 0,-5 0-2,0 0 0,1 1-1,-1-1 1,0 1 0,0-1-1,0 2 1,0-1 0,0 0 0,0 1-1,0-1 1,0 1 0,3 3 0,-5-3 97,0 0 0,-1 0 0,1 1 0,-1-1 0,0 1 0,1-1 0,-1 1 0,0 0 0,-1-1 0,1 1 0,0 0 0,-1 0 0,1 0 0,-1-1 0,0 1 0,0 0 1,-1 5-1,4 11 17,-3-19-174,0 0 1,0 1-1,1-1 0,-1 0 0,0 1 0,1-1 0,-1 0 0,0 0 0,1 1 0,-1-1 0,1 0 0,-1 0 0,0 1 0,1-1 0,-1 0 0,1 0 0,-1 0 0,0 0 0,1 0 0,-1 0 0,1 1 0,-1-1 0,1 0 0,-1 0 0,1-1 0,-1 1 0,0 0 0,1 0 0,-1 0 0,1 0 0,-1 0 0,1 0 0,-1 0 0,0-1 0,1 1 0,-1 0 0,1 0 0,-1-1 0,0 1 0,1 0 0,-1-1 0,0 1 0,1-1 0,15-13-7066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21 149 10954,'-1'0'220,"0"0"-1,0 0 1,0 0-1,0 1 1,0-1-1,1 0 1,-1 1-1,0-1 1,0 0-1,0 1 1,0-1-1,0 1 1,0 0-1,1-1 1,-1 1-1,0 0 1,0-1-1,1 1 1,-1 0-1,1 0 1,-1 0-1,0-1 1,1 1 0,0 0-1,-1 2 1,22 3 2530,44-7-1390,-53-1-1279,0-2 1,0 1 0,0-2 0,-1 1 0,0-1 0,0-1 0,0 0-1,12-10 1,-18 12-40,0 1 0,0-1-1,-1 0 1,0 0-1,1 0 1,-2-1 0,1 1-1,0-1 1,-1 0 0,0 0-1,0-1 1,-1 1 0,1 0-1,-1-1 1,0 1 0,-1-1-1,1 0 1,-1 0 0,0-6-1,-1 11-42,0 0 0,0 1 0,0-1 0,0 1 0,0-1 0,-1 0 0,1 1-1,0-1 1,0 1 0,-1-1 0,1 0 0,0 1 0,-1-1 0,1 1 0,-1-1 0,1 1 0,0-1 0,-1 1-1,1 0 1,-1-1 0,1 1 0,-1-1 0,0 1 0,1 0 0,-1 0 0,1-1 0,-1 1 0,1 0 0,-1 0-1,0 0 1,1-1 0,-1 1 0,0 0 0,1 0 0,-1 0 0,0 0 0,1 0 0,-1 0 0,1 1 0,-1-1-1,0 0 1,1 0 0,-1 0 0,0 1 0,1-1 0,-1 1 0,-3-1-21,1 1 0,0 1-1,0-1 1,0 0 0,0 1 0,0 0 0,1-1-1,-6 5 1,0 3 11,0 0-1,0 0 0,1 1 1,1 0-1,0 1 0,0-1 0,1 1 1,0 0-1,1 0 0,0 1 1,1-1-1,0 1 0,0 0 1,2 0-1,-1 17 0,2-27 13,0-1-1,1 1 0,-1-1 1,0 1-1,1-1 0,0 0 1,-1 1-1,1-1 0,0 0 1,0 1-1,0-1 0,-1 0 0,2 0 1,-1 0-1,0 0 0,0 0 1,0 0-1,0 0 0,1 0 1,-1 0-1,0 0 0,3 1 1,1-1 53,0 1 0,0-1 0,0 1 0,0-1 0,1-1 0,9 1 0,1-1 186,-1-1 0,1 0 0,29-8 0,-18 0-131,-1-2 1,0 0 0,43-26 0,33-16 22,-100 53-133,-1-1 1,0 1 0,0-1-1,0 1 1,0-1 0,0 1-1,1 0 1,-1 0-1,0 0 1,0-1 0,1 1-1,-1 0 1,0 1-1,0-1 1,1 0 0,1 1-1,-3-1 1,1 0-1,-1 1 0,1-1 1,-1 1-1,1-1 0,-1 1 1,1-1-1,-1 1 0,0-1 1,1 1-1,-1-1 1,0 1-1,1 0 0,-1-1 1,0 1-1,0 0 0,0-1 1,1 1-1,-1 0 0,0-1 1,0 1-1,0 1 0,-10 49-22,3-18 41,7-32 2,1 0 0,-1 0 0,1 0 0,-1 0 0,1 0-1,0-1 1,0 1 0,-1 0 0,1 0 0,0-1 0,0 1 0,0 0 0,0-1-1,0 1 1,0-1 0,0 1 0,0-1 0,0 0 0,0 1 0,0-1 0,0 0-1,0 0 1,0 0 0,0 0 0,0 0 0,1 0 0,-1 0 0,0 0 0,0 0 0,0 0-1,1-1 1,42-4 636,7-9-530,50-20 1,2-1-706,-77 31 457,-15 11-16,-11-4 131,1 0 0,-1-1 0,0 1 0,-1 0 0,1-1-1,0 1 1,-1 0 0,1-1 0,-1 1 0,0-1 0,-1 3 0,1-1 71,-1 0 1,1-1-1,0 1 1,1 0-1,-1 0 1,1 0-1,-1-1 0,1 1 1,1 5-1,34 24-565,-33-28-390,4 6-1383,-1-7-3733,-1-3 647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12 4356,'-10'0'10949,"-11"0"-9302,0 0 1,0 2-1,-31 6 0,39-6-1361,0 2 1,1-1-1,0 2 0,0 0 0,0 0 0,0 1 0,1 1 0,0 0 0,0 0 0,0 1 0,1 0 0,-11 13 1,14-13-113,0 0 0,0 1 0,1 0 0,1 1 0,-1 0 0,2-1 1,-1 1-1,1 1 0,-4 15 0,7-23-122,0 1-1,1-1 1,-1 1 0,1 0-1,-1-1 1,1 1 0,0-1-1,0 1 1,1-1 0,-1 1-1,1 0 1,0-1 0,0 1 0,0-1-1,0 0 1,1 1 0,-1-1-1,1 0 1,0 0 0,0 0-1,0 0 1,0 0 0,0 0-1,1-1 1,-1 1 0,1-1-1,0 1 1,0-1 0,-1 0-1,2 0 1,5 3 0,1-2 51,1 0 0,-1 0 0,1-1 0,-1 0 1,1-1-1,0 0 0,0 0 0,-1-1 0,1-1 0,0 0 1,0 0-1,-1-1 0,1-1 0,-1 0 0,0 0 0,0-1 1,0 0-1,0 0 0,15-11 0,-17 11-35,-1-1 0,1 0-1,-1 0 1,-1-1 0,1 0 0,-1 0 0,0 0-1,0-1 1,-1 0 0,0 0 0,0 0 0,-1-1-1,1 0 1,-2 0 0,1 0 0,-1 0 0,-1 0-1,1-1 1,-1 1 0,-1-1 0,0 0 0,0 1-1,0-1 1,-2-14 0,0 18-197,0 0 0,0 1 0,-1-1 0,1 1 0,-1-1 0,0 1 0,-1 0-1,1 0 1,-1 0 0,0 0 0,0 0 0,0 0 0,0 1 0,0 0 0,-1-1 0,0 1 0,1 1 0,-1-1 0,-1 0 0,1 1 0,0 0 0,0 0-1,-6-2 1,1 1-495,-1 0-1,0 0 1,0 1 0,0 0-1,0 1 1,-1 0-1,1 0 1,0 1-1,0 1 1,-11 1-1,2 4-8850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49 12812,'0'0'9673,"-2"-49"-8231,10 54-2275,10 8-1345,8 2-3075,1 0-3940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24 200 13421,'0'0'14851,"7"-2"-14568,14-6-238,0-1-1,0-1 1,33-21-1,-42 23-36,0 0 0,-1-1 0,-1 0-1,0-1 1,0 0 0,0 0-1,14-22 1,-23 31-7,0-1 0,-1 1 0,1 0 1,0 0-1,-1 0 0,1-1 0,0 1 0,-1 0 0,0-1 0,1 1 0,-1-1 0,0 1 0,1 0 0,-1-1 0,0 1 0,0-1 0,0 1 0,0 0 0,-1-1 1,1 1-1,-1-3 0,0 3-11,1 0 0,-1 0 0,0 1 1,0-1-1,0 0 0,0 0 0,0 1 0,0-1 1,0 0-1,0 1 0,0-1 0,0 1 1,0-1-1,0 1 0,-1 0 0,1 0 0,0-1 1,0 1-1,-2 0 0,-4 0-46,0 0 0,1 0 0,-1 1-1,1 0 1,-1 0 0,1 1 0,0-1-1,-7 4 1,0 2 24,-1 0 1,2 1-1,-1 0 0,1 1 0,1 0 0,-20 21 0,25-23 34,0-1-1,0 1 1,1 1-1,-1-1 1,2 1 0,-1 0-1,1 0 1,1 0-1,-1 0 1,1 1-1,1-1 1,-3 15-1,4-21-3,1 1-1,0-1 1,1 1 0,-1-1-1,0 0 1,1 1-1,-1-1 1,1 0-1,0 1 1,-1-1-1,1 0 1,0 0-1,0 0 1,1 0-1,-1 0 1,0 0 0,1 0-1,-1 0 1,1 0-1,3 2 1,0 0 9,0-1 1,1 1 0,-1-1 0,1 0-1,0 0 1,0-1 0,10 3-1,8 1-277,1-1 0,49 3 0,-30-6-3505,66-5 1,-36-10-5605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10666,'0'0'5766,"-4"61"-3973,2-23-319,2 9-770,0 2-319,6-2-257,1-8 0,5-8-128,-1-8-513,-6-9-255,1-6-642,-17-14-11754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11211,'6'-11'1703,"3"-3"-1138,1 0 1,0 0 0,1 1 0,1 0 0,0 1 0,1 0 0,0 1-1,1 1 1,0 0 0,18-9 0,-17 12-495,-1 0-1,1 1 1,0 1-1,0 1 1,1 0-1,19-2 1,-32 5-67,1 1-1,-1-1 1,1 1 0,0 0 0,-1 0 0,1 0-1,-1 0 1,1 1 0,-1-1 0,1 1 0,-1 0-1,1 0 1,-1 0 0,0 1 0,0-1 0,1 1-1,-1 0 1,0-1 0,0 2 0,-1-1 0,1 0-1,0 0 1,-1 1 0,1-1 0,-1 1 0,0 0 0,0 0-1,0 0 1,0 0 0,-1 0 0,1 0 0,1 6-1,-1-2 211,-1 1-1,0-1 0,-1 0 0,0 0 1,0 0-1,0 1 0,-1-1 0,0 0 1,-1 0-1,1 0 0,-1 0 0,-1 0 1,1 0-1,-1-1 0,0 1 0,-1-1 1,0 1-1,0-1 0,-9 10 0,-1 1 176,-1-1 0,-1 0 0,-1-2 0,0 1 0,-24 13 0,29-19-1753,14-9-1060,23-12-3694,-4 1 1845,10-1-2363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11435,'0'0'2055,"-1"12"620,-9 38-155,1-11-1157,3 1 0,-3 46 0,9-87-1359,0 1 1,0 0-1,0 0 1,0 0-1,0 0 0,0 0 1,1-1-1,-1 1 1,0 0-1,0 0 1,0 0-1,0 0 1,0 0-1,0 0 1,0 0-1,1-1 1,-1 1-1,0 0 1,0 0-1,0 0 1,0 0-1,0 0 1,1 0-1,-1 0 1,0 0-1,0 0 1,0 0-1,0 0 1,0 0-1,1 0 1,-1 0-1,0 0 1,0 0-1,0 0 1,0 0-1,1 0 1,-1 0-1,0 0 1,0 0-1,0 0 1,0 0-1,0 0 1,1 0-1,-1 1 1,0-1-1,0 0 1,0 0-1,0 0 1,0 0-1,0 0 1,0 0-1,1 0 1,-1 1-1,0-1 1,0 0-1,0 0 1,0 0-1,0 0 1,0 0-1,0 1 1,0-1-1,0 0 1,0 0-1,0 0 1,0 0-1,0 1 1,8-13 105,-4-4-92,-1 0 0,-1-1-1,0 1 1,-1-1 0,-1 0 0,-1 1 0,0-1 0,-1 1 0,-1-1 0,-6-20 0,11 39-267,1 0-1,0 0 1,0 0-1,0 0 1,0-1 0,0 0-1,0 1 1,0-1-1,0 0 1,1 0-1,-1-1 1,0 1 0,1-1-1,-1 0 1,1 0-1,-1 0 1,6-1 0,11 1-2166,-1 0 0,27-6 0,-10-4-4845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9449,'0'0'13234,"-5"-4"-13143,5 2-89,-1 1 0,-1 0 1,1 0-1,0 0 1,0 0-1,0 0 1,-1 0-1,1 0 0,0 1 1,-1-1-1,1 0 1,0 1-1,-1-1 1,1 1-1,-1-1 0,1 1 1,-1 0-1,1 0 1,-1-1-1,1 1 1,-3 1-1,0 0 0,0 0 0,0 1 0,1-1 0,-1 1 1,0 0-1,1 0 0,0 1 0,-1-1 0,-4 6 0,-1-1 5,1 1 0,0 0 0,0 0 0,0 1 0,1 0 0,1 1 0,0-1 0,0 1 0,0 0 0,2 1 0,-1-1 0,1 1 0,1 0 0,0 0 0,-2 12 0,5-22-4,0 0 0,-1 0 0,1 0 0,0 0 0,0 0 0,0 1-1,0-1 1,1 0 0,-1 0 0,0 0 0,0 0 0,1 0-1,-1 0 1,0 0 0,1 0 0,-1 0 0,1 0 0,-1 0 0,1 0-1,0 0 1,-1 0 0,1 0 0,0 0 0,0 0 0,0-1 0,0 1-1,0 0 1,-1-1 0,3 2 0,0-2 7,0 1 1,-1 0-1,1-1 0,0 0 0,0 0 1,0 0-1,0 0 0,0 0 1,-1 0-1,1-1 0,4 0 0,6-3 37,-1 0 0,0 0 0,-1-1 0,15-9-1,5-7-6,-2-1 0,40-40-1,-35 32-13,-33 28-27,0 1 0,0 0 0,1 0 0,-1 0 1,0 0-1,0 0 0,1 0 0,-1 1 0,1-1 0,-1 0 1,1 1-1,-1-1 0,1 1 0,-1-1 0,3 1 0,-4 0 0,1 0 0,-1 0-1,1 0 1,0 1-1,-1-1 1,1 0-1,-1 0 1,1 1-1,-1-1 1,1 0 0,-1 1-1,0-1 1,1 1-1,-1-1 1,1 0-1,-1 1 1,0-1-1,1 1 1,-1-1-1,0 1 1,1-1 0,-1 1-1,0-1 1,0 1-1,0 0 1,1-1-1,-1 1 1,1 7-17,0 1 0,-1-1 1,1 0-1,-3 14 0,1-2 6,1-8 22,3 18 145,3-32-67,6-19-37,-6 9-26,-1 0-1,-1 0 1,0-1 0,0 0 0,-1 1-1,-1-1 1,1-23 0,-2 35-29,-1-1 1,0 1 0,1 0-1,-1 0 1,0 0 0,1-1 0,0 1-1,-1 0 1,1 0 0,0 0-1,-1 0 1,1 0 0,0 0 0,0 0-1,0 0 1,0 1 0,0-1-1,0 0 1,0 0 0,0 1-1,0-1 1,0 1 0,0-1 0,2 0-1,36-9-823,-16 4-345,-8 1-518,-2-2 0,1 1 1,14-11-1,8-7-3499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8552,'0'0'2365,"-8"12"347,0 0-2232,1 0 0,1 0 0,0 1 0,1-1-1,0 2 1,1-1 0,0 0 0,1 1 0,-2 19 0,4-13 118,0 1-1,2-1 1,0 0-1,1 0 1,6 21-1,-5-30-535,0-1 0,1 0 0,0 0 0,0-1 0,1 1 0,0-1 0,1 0 0,0 0 0,1-1 0,0 0 0,10 10 1,-16-17-53,-1 0 0,1 0 0,0 0 0,0 0 0,0 0 0,0 0 0,0 0 1,0 0-1,0-1 0,0 1 0,1 0 0,-1-1 0,0 1 0,0-1 0,0 1 1,1-1-1,-1 0 0,0 1 0,1-1 0,-1 0 0,0 0 0,1 0 1,-1 0-1,0 0 0,1 0 0,-1-1 0,2 1 0,-2-1 10,0-1-1,1 1 1,-1 0 0,0-1-1,0 1 1,0-1-1,0 1 1,0-1 0,-1 0-1,1 1 1,0-1 0,-1 0-1,1 1 1,-1-1-1,1 0 1,-1-3 0,1-8 26,0-1 0,-1 1 1,0 0-1,-3-16 0,2 25-36,0-1-1,0 0 1,-1 1 0,1-1-1,-1 1 1,-1 0-1,1 0 1,0-1-1,-1 1 1,0 1 0,-6-8-1,7 9-5,0 0 1,0 0-1,0 0 0,0 1 1,0-1-1,-1 1 0,1 0 0,-1-1 1,1 1-1,0 0 0,-1 0 1,0 1-1,1-1 0,-1 0 1,0 1-1,1 0 0,-1-1 0,0 1 1,1 0-1,-1 1 0,0-1 1,-4 1-1,6-1-5,1 1 0,-1-1 0,0 0 0,0 1 1,1-1-1,-1 0 0,0 1 0,0-1 0,1 1 0,-1 0 0,0-1 1,1 1-1,-1-1 0,1 1 0,-1 0 0,1-1 0,-1 1 0,1 0 1,-1 0-1,1-1 0,0 1 0,-1 0 0,1 0 0,0 0 0,0 0 1,0-1-1,0 1 0,0 0 0,-1 0 0,1 0 0,1 0 0,-1 0 1,0-1-1,0 1 0,0 0 0,0 0 0,1 0 0,-1 0 0,0-1 1,1 1-1,0 1 0,-1 0-2,1 0 1,0 0-1,0 0 0,0-1 1,1 1-1,-1 0 1,0 0-1,1-1 1,-1 1-1,1-1 0,-1 1 1,1-1-1,0 0 1,-1 1-1,1-1 0,3 1 1,8 1 13,0-1 1,1 0-1,-1 0 1,1-2-1,-1 0 1,1 0-1,-1-1 1,1-1-1,-1 0 0,0-1 1,1-1-1,-2 0 1,1 0-1,0-1 1,-1-1-1,0 0 1,0-1-1,-1 0 1,1-1-1,-2 0 1,1-1-1,-1 0 1,0 0-1,-1-1 0,0 0 1,10-17-1,-18 26 4,-1 1 0,1-1 0,0 0-1,-1 0 1,1 0 0,-1 1-1,1-1 1,-1 0 0,0 0-1,1 0 1,-1 0 0,0 0 0,0 0-1,1 0 1,-1 1 0,0-1-1,0 0 1,0 0 0,0 0-1,0 0 1,0 0 0,-1 0 0,1 0-1,0 0 1,-1-2 0,0 3-7,0 1 1,0-1 0,0 0-1,0 0 1,0 0-1,1 1 1,-1-1 0,0 0-1,0 1 1,0-1 0,0 1-1,0-1 1,1 1-1,-1-1 1,0 1 0,0 0-1,1-1 1,-1 1 0,0 0-1,1-1 1,-1 1-1,1 0 1,-1 0 0,0 1-1,-6 7-4,1 0-1,0 0 1,0 0-1,1 1 0,0-1 1,1 1-1,0 0 1,1 1-1,-1-1 1,2 1-1,0-1 0,0 1 1,0 18-1,3-27 0,-1-1-1,1 0 0,-1 1 0,1-1 0,0 0 0,0 0 0,-1 0 1,1 0-1,0 0 0,0 1 0,0-2 0,0 1 0,0 0 0,0 0 0,1 0 1,-1 0-1,0-1 0,0 1 0,1-1 0,-1 1 0,0-1 0,1 1 1,-1-1-1,0 0 0,1 1 0,-1-1 0,1 0 0,-1 0 0,0 0 1,1 0-1,-1-1 0,0 1 0,1 0 0,-1 0 0,1-1 0,-1 1 1,2-2-1,5 1 15,-1-1 1,1 0-1,-1-1 1,0 0 0,11-5-1,0-4-12,0-1 0,-1-1-1,0-1 1,-1 0 0,-1-1-1,0-1 1,19-29 0,-44 93-352,6-35 372,1 1 0,-1-1 0,2 0 0,0 1 0,0 0 1,1 19-1,1-31-10,0 0 0,0 0 0,0 0 0,0-1 1,0 1-1,0 0 0,1 0 0,-1 0 0,0-1 0,0 1 0,1 0 1,-1 0-1,1-1 0,-1 1 0,1 0 0,-1-1 0,1 1 1,-1 0-1,1-1 0,-1 1 0,1-1 0,0 1 0,-1-1 0,1 1 1,0-1-1,0 0 0,-1 1 0,1-1 0,0 0 0,1 1 1,34-2 606,-27-1-551,0 0-1,0-1 1,0 0 0,-1 0-1,14-8 1,-15 6-345,-1 0 1,0 0-1,0 0 1,-1-1-1,10-12 1,5-21-4006,-6-3-2709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11563,'0'0'4420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6822,'0'0'8398,"9"2"-6284,-1 0-1898,0 0 1,0-1 0,0-1 0,0 1-1,0-1 1,0 0 0,0-1 0,0 0-1,0 0 1,0-1 0,-1 0 0,1-1-1,0 1 1,7-5 0,11-5-122,-1-2 0,-1 0-1,40-32 1,-57 42-82,-1-1 0,0-1 0,0 1-1,0-1 1,-1 0 0,0-1-1,0 1 1,0-1 0,-1 0 0,0 0-1,0 0 1,-1-1 0,0 1-1,-1-1 1,1 0 0,-1 0 0,1-14-1,-3 21-3,0 1 0,0-1 0,0 0-1,0 0 1,-1 0 0,1 0-1,0 0 1,0 0 0,-1 1 0,1-1-1,-1 0 1,1 0 0,-1 0-1,1 1 1,-1-1 0,1 0 0,-1 1-1,0-1 1,1 0 0,-1 1-1,0-1 1,0 1 0,0-1 0,1 1-1,-1 0 1,0-1 0,0 1-1,0 0 1,0-1 0,1 1 0,-1 0-1,0 0 1,0 0 0,0 0-1,0 0 1,0 0 0,0 0 0,0 0-1,0 0 1,1 0 0,-1 1-1,0-1 1,0 0 0,0 1 0,0-1-1,-1 1 1,-3 1-6,-1-1 1,1 1-1,-1 1 0,1-1 0,0 1 1,-8 6-1,-3 4 73,1 2-1,0 0 1,1 1 0,1 0 0,1 1 0,0 1-1,1 0 1,1 0 0,1 1 0,0 0 0,1 1-1,2 0 1,0 0 0,-3 21 0,8-38-70,0-1 0,1 0 0,-1 0 0,1 0 0,0 1 0,-1-1 0,1 0 0,0 1 0,1-1 1,-1 0-1,0 0 0,1 1 0,-1-1 0,1 0 0,0 0 0,-1 0 0,1 0 0,0 0 0,1 0 0,-1 0 0,0 0 0,0 0 0,1 0 1,-1-1-1,1 1 0,0 0 0,-1-1 0,1 1 0,0-1 0,0 0 0,0 0 0,0 0 0,0 0 0,0 0 0,0 0 0,0 0 0,0 0 0,1-1 1,-1 0-1,3 1 0,4-1-87,0 0 1,0 0-1,0-1 1,-1-1 0,1 0-1,0 0 1,-1 0-1,1-1 1,9-5 0,11-5-1506,52-35 0,-14-2-3357,-13 3-1815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9225,'0'0'5445,"-39"49"-3043,7-5-928,0 7-546,2 6-447,1 0 256,4-6-545,3-7-128,11-8-256,3-11-193,3-11-223,5-9-802</inkml:trace>
  <inkml:trace contextRef="#ctx0" brushRef="#br0" timeOffset="1">21 148 8808,'0'0'13901,"36"53"-13708,-1-47-65,6-4-897,4-2-1153,2-4-1185,-6-16-800,0-7-2756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15855,'0'0'4773,"65"0"-2820,-22-2-575,15-5-481,9 2-577,2-3-192,4 4-64,-6 2-32,-7-1 0,-13 3-737,-17 0-864,-15 0-609,-12 0-1474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10890,'0'0'2419,"-8"9"-193,2-1-1910,0 1 0,0-1 1,0 1-1,1 0 0,1 0 0,-1 1 1,1 0-1,1-1 0,0 1 1,0 0-1,-1 13 0,2-6-46,1 1-1,0 0 0,2-1 0,0 1 1,4 22-1,-5-36-248,1 0-1,0 0 1,0-1-1,1 1 1,-1 0-1,1-1 1,0 1-1,0-1 1,0 0-1,0 0 1,0 1 0,1-1-1,0-1 1,-1 1-1,1 0 1,0-1-1,0 1 1,1-1-1,-1 0 1,0 0 0,1 0-1,-1-1 1,1 1-1,0-1 1,-1 0-1,1 0 1,0 0-1,0 0 1,0-1 0,4 1-1,117-1 647,-124 6 2133,-17 16-2242,16-22-544,-1 1-1,1-1 1,0 1 0,0-1-1,0 0 1,-1 1 0,1-1-1,0 0 1,-1 1-1,1-1 1,0 0 0,-1 1-1,1-1 1,0 0 0,-1 1-1,1-1 1,-1 0-1,1 0 1,0 0 0,-1 0-1,1 1 1,-1-1-1,1 0 1,-1 0 0,1 0-1,-1 0 1,1 0 0,0 0-1,-1 0 1,1 0-1,-1 0 1,1 0 0,-1 0-1,1-1 1,-1 1 0,1 0-1,0 0 1,-1 0-1,1 0 1,-1-1 0,1 1-1,0 0 1,-1 0 0,1-1-1,-9-25 237,7-34-1348,2 58 1031,0 0 0,1 0-1,-1 0 1,1 0 0,-1 0-1,1 0 1,-1 0 0,1 0-1,0 0 1,0 0 0,0 0-1,0 0 1,1 1-1,-1-1 1,0 0 0,1 1-1,-1-1 1,1 1 0,-1 0-1,1-1 1,0 1 0,-1 0-1,1 0 1,0 0 0,0 0-1,0 1 1,0-1 0,0 0-1,0 1 1,0-1 0,0 1-1,0 0 1,4-1 0,8 1 74,-1 1 0,1 0 0,0 1 0,19 4 0,17 2 213,-37-8-120,0 0-1,0-1 0,0-1 0,0 0 1,0 0-1,14-6 0,-23 7-54,-1 0 0,0-1-1,1 1 1,-1-1 0,0 1 0,0-1-1,0 0 1,0 0 0,0 0 0,-1-1 0,1 1-1,-1-1 1,1 0 0,-1 1 0,0-1 0,0 0-1,0 0 1,-1 0 0,1-1 0,-1 1-1,1 0 1,-1 0 0,0-1 0,0 1 0,-1-1-1,1 1 1,-1-8 0,0 10-35,0 0 1,0 0-1,0 0 1,0 0-1,0 0 1,-1 0-1,1 0 1,0 0-1,-1-1 1,1 1-1,-1 0 0,1 0 1,-1 1-1,0-1 1,1 0-1,-1 0 1,0 0-1,0 0 1,1 0-1,-1 1 1,0-1-1,0 0 0,0 1 1,0-1-1,0 1 1,0-1-1,0 1 1,0-1-1,0 1 1,0 0-1,0 0 1,-1-1-1,1 1 1,0 0-1,0 0 0,0 0 1,-2 0-1,1 0-24,-1 0 0,1 1-1,-1-1 1,1 0-1,0 1 1,-1 0 0,1-1-1,0 1 1,-1 0 0,1 0-1,0 0 1,0 0 0,0 1-1,0-1 1,0 1-1,0-1 1,-2 3 0,0 2 0,1-1 1,-1 1-1,1 0 0,0 1 1,0-1-1,1 0 1,0 1-1,0-1 0,1 1 1,-2 9-1,3-14 16,0 0 0,-1 0 0,1 0 1,0 0-1,0-1 0,0 1 0,0 0 0,1 0 0,-1 0 0,0 0 0,1 0 0,0-1 0,-1 1 0,1 0 0,0 0 1,0-1-1,0 1 0,0 0 0,0-1 0,0 1 0,0-1 0,0 0 0,1 1 0,-1-1 0,1 0 0,-1 0 0,1 0 1,-1 0-1,1 0 0,0 0 0,-1 0 0,1 0 0,0-1 0,0 1 0,-1-1 0,1 1 0,0-1 0,0 0 0,0 1 1,3-1-1,15-2-43,-1 0 0,1-1 0,-1-1 0,0-1 0,-1 0 0,1-2 0,-1 0 0,23-13 0,-15 8-124,-25 12 164,-1 0-1,1-1 1,0 1 0,-1 0 0,1-1 0,-1 1-1,1 0 1,-1-1 0,1 1 0,0 0 0,-1 0-1,1 0 1,0 0 0,-1 0 0,1 0 0,0 0-1,-1 0 1,1 0 0,-1 0 0,1 0 0,0 0-1,-1 0 1,1 0 0,0 1 0,-1-1 0,1 0-1,-1 0 1,1 1 0,-1-1 0,1 0 0,0 1-1,2 19 102,-4-18-96,1-1 0,0 0 1,-1 1-1,1-1 0,0 0 1,0 1-1,0-1 0,0 0 1,0 1-1,0-1 0,0 0 1,1 1-1,-1-1 0,0 0 1,1 1-1,-1-1 0,1 0 1,0 0-1,-1 1 0,1-1 1,0 0-1,-1 0 0,1 0 1,0 0-1,0 0 0,0 0 1,0 0-1,0 0 0,0-1 0,0 1 1,1 0-1,-1-1 0,0 1 1,0 0-1,1-1 0,-1 0 1,0 1-1,3 0 0,8-2-105,0 0-1,0 0 0,0-1 0,0 0 1,0-1-1,0-1 0,0 0 1,20-10-1,-21 9-361,-1 0 0,2 1 0,-1 0-1,0 1 1,1 0 0,0 0 0,0 2 0,-1-1 0,20 1 0,-19 11 1438,-12-9-948,1 0-1,-1-1 0,1 1 1,-1 0-1,1 0 0,-1-1 1,1 1-1,-1 0 0,1-1 1,0 1-1,0-1 0,-1 1 0,1-1 1,0 1-1,0-1 0,0 1 1,-1-1-1,1 0 0,0 0 1,0 1-1,0-1 0,0 0 1,0 0-1,1 0 0,4-1 101,1 0 0,-1 0 0,1-1 1,-1 1-1,1-2 0,-1 1 0,0-1 0,0 0 0,0 0 0,0-1 0,9-7 0,26-14-1183,-36 23 421,-1 0 0,1 1 0,-1-1-1,1 1 1,-1 0 0,1 0 0,0 0 0,6 1 0,-3 0-3252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1:5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214 370 3235,'-4'-17'10743,"-8"7"-5009,10 9-5464,-1 1 1,0-1 0,1 0-1,-1 1 1,0 0 0,0 0-1,1 0 1,-1 0-1,0 0 1,0 1 0,-3 0-1,-3 1-402,1 1-1,-1 0 1,0 0-1,1 1 1,0 0-1,-13 8 1,9-3 128,0 1 1,0 1-1,-15 18 1,24-27 6,1 1-1,-1 0 1,1 0 0,0 0-1,0 0 1,0 0 0,0 0-1,1 1 1,-1-1 0,1 0-1,0 1 1,0 0 0,0-1-1,1 1 1,-1 0 0,1-1-1,0 1 1,0 0 0,0-1 0,1 8-1,0-10 6,0 0 0,0 0 0,1 0 0,-1 0 0,0-1 0,0 1 0,1 0 0,-1-1 0,1 1 0,-1-1 0,0 1 0,1-1 0,-1 1 0,1-1 0,-1 0 0,1 0 0,-1 0 0,1 0 0,-1 0 0,1 0 0,2-1 0,34-3 249,-22-1-174,0 0 0,1-1 0,-2-1 1,1-1-1,-1 0 0,-1-1 0,1 0 1,17-16-1,-11 7-30,-1 0 0,-1-2 0,0 0 0,23-34 0,-19 10 278,-59 105-422,31-47 88,0 0 0,1 0 0,0 0 0,2 1 0,-1-1 0,2 1 0,0-1 0,1 20 0,0-33 6,1 1 0,0-1-1,0 1 1,0-1-1,-1 0 1,1 1 0,1-1-1,-1 0 1,0 0-1,0 0 1,0 0-1,1 0 1,-1 0 0,0 0-1,1 0 1,-1 0-1,1-1 1,-1 1 0,1 0-1,-1-1 1,1 1-1,-1-1 1,1 0 0,0 0-1,-1 1 1,1-1-1,-1 0 1,1 0-1,0-1 1,-1 1 0,4-1-1,3 0 18,1 0 0,-1 0-1,0-1 1,15-4 0,-10 0-16,-1 0 1,0-1-1,-1 0 0,0-1 1,0 0-1,0 0 1,-1-1-1,0-1 0,-1 0 1,11-14-1,-21 24-7,-3 7-14,0 1 1,1-1-1,-1 1 0,-3 15 0,6-22 20,1 1-1,-1-1 1,1 1-1,0-1 1,-1 1-1,1-1 1,0 0-1,0 1 1,0-1-1,0 1 1,0-1-1,1 1 1,-1-1-1,0 1 1,1-1-1,-1 0 1,1 1-1,-1-1 1,1 0 0,0 1-1,-1-1 1,1 0-1,0 0 1,0 1-1,0-1 1,0 0-1,0 0 1,0 0-1,0 0 1,0-1-1,1 1 1,-1 0-1,0 0 1,1-1-1,-1 1 1,0-1-1,1 1 1,-1-1 0,0 1-1,1-1 1,-1 0-1,1 0 1,-1 0-1,3 0 1,3 0 33,1 0 0,-1-1 0,1 0 0,-1 0 0,1-1 1,-1 0-1,0 0 0,0-1 0,0 0 0,0 0 0,0 0 0,-1-1 0,0 0 1,1-1-1,-1 1 0,-1-1 0,1 0 0,-1-1 0,0 1 0,0-1 1,0 0-1,-1 0 0,0-1 0,0 1 0,2-8 0,-5 13-30,-1 0-1,0 1 1,0-1-1,1 0 1,-1 0-1,0 1 0,0-1 1,0 0-1,0 0 1,0 1-1,0-1 1,0 0-1,0 0 1,-1 1-1,1-1 0,0 0 1,0 0-1,-1 1 1,1-1-1,0 0 1,-1 1-1,1-1 1,-1 0-1,1 1 0,0-1 1,-1 1-1,0-1 1,1 1-1,-1-1 1,1 1-1,-1-1 1,0 1-1,1 0 1,-1-1-1,0 1 0,1 0 1,-1-1-1,0 1 1,1 0-1,-1 0 1,0 0-1,0 0 1,1-1-1,-1 1 0,0 0 1,0 0-1,1 1 1,-1-1-1,0 0 1,0 0-1,1 0 1,-1 0-1,0 1 1,-1 0-1,-2-1-13,0 1 0,-1 0 0,1 0 0,0 0 0,0 0-1,0 1 1,0 0 0,0 0 0,-4 2 0,3 0 8,1-1 0,0 1-1,0 0 1,0 0 0,0 0 0,1 0-1,0 1 1,0 0 0,0-1 0,0 1 0,1 0-1,0 0 1,0 1 0,0-1 0,0 0-1,1 1 1,0-1 0,0 1 0,1-1-1,-1 1 1,1-1 0,1 7 0,0-10 9,0 0 1,1 0 0,-1 0-1,1 0 1,-1 0 0,1 0-1,0-1 1,-1 1-1,1-1 1,0 1 0,0-1-1,0 0 1,0 0 0,1 1-1,-1-2 1,0 1-1,0 0 1,1 0 0,-1-1-1,0 1 1,1-1 0,3 1-1,56 3 81,-61-4-86,9-1 5,0 0 0,0-1 0,0 0 0,0-1 0,0 0 0,-1-1 0,1 0 0,-1 0 0,0-1 1,0 0-1,12-9 0,-9 6-41,-1-1 0,-1 0 1,1-1-1,-1 0 1,-1-1-1,0 1 0,14-23 1,-16 16 21,-14 47-66,6-20 79,1-5 7,-1-1-1,1 1 0,0-1 1,0 1-1,1 0 1,-1-1-1,3 9 1,-2-12-8,0 1 0,0-1 1,0 1-1,0-1 1,0 0-1,0 1 0,0-1 1,1 0-1,-1 0 1,0 0-1,1 0 1,-1 0-1,1 0 0,-1 0 1,1 0-1,0-1 1,-1 1-1,1-1 0,0 1 1,-1-1-1,1 0 1,0 1-1,-1-1 1,4 0-1,4 0-9,0 0 0,0-1 1,0 0-1,0 0 0,-1-1 0,1 0 1,0 0-1,-1-1 0,0 0 0,0-1 0,15-8 1,-12 6-6,-1-1 0,-1 0 0,1-1 1,-1 1-1,-1-2 0,1 1 1,-2-1-1,11-14 0,-17 17-244,-11 13 136,-13 17 69,22-22 51,0-1 0,0 1 0,0-1 1,0 1-1,0 0 0,0-1 0,1 1 0,-1 0 0,0 0 0,1-1 0,-1 1 1,1 0-1,0 0 0,0 0 0,0 0 0,0 0 0,0 0 0,1 3 0,-1-4 6,1 0-1,-1-1 1,1 1-1,0 0 1,0-1-1,-1 1 1,1-1-1,0 1 1,0-1-1,0 1 0,0-1 1,0 0-1,-1 0 1,1 1-1,0-1 1,0 0-1,0 0 1,0 0-1,0 0 1,0 0-1,0 0 1,0 0-1,0 0 1,0 0-1,1-1 0,6 0-7,0-1 0,-1 0 0,1-1 0,-1 0 0,0 0 0,0-1 0,12-7 0,10-11-1349,-2-1 0,-1-1 0,26-29-1,-40 38 398,0 1 1,-1-2-1,0 0 0,-1 0 0,-1-1 0,-1 0 0,9-27 0,-16 41 1058,0-1 0,0 1 0,-1-1 0,1 1 0,-1-1 0,0 0 0,0 1 0,0-1 1,-1-4-1,-8-2 2394,-10 17-138,14-3-2143,0 1 0,1 0 0,-1 0 0,1 0 0,1 0-1,-1 1 1,1-1 0,0 1 0,0 0 0,0 0 0,1 0 0,0 0 0,0 1 0,-1 8 0,-2 12 401,2 0 0,-1 28 1,3-49-558,0 15 77,1 1 0,4 28 0,-4-46-133,0 0 0,1 0 0,0 0 0,-1 0 0,2 0 0,-1 0 0,0 0 0,1 0 0,0-1 0,-1 1 1,2-1-1,-1 1 0,0-1 0,1 0 0,-1 0 0,1 0 0,0 0 0,0 0 0,6 4 0,-9-7-20,1 0-1,-1 1 0,0-1 1,1 0-1,-1 0 1,1 0-1,-1 1 0,0-1 1,1 0-1,-1 0 1,1 0-1,-1 0 1,1 0-1,-1 0 0,1 0 1,-1 0-1,0 0 1,1 0-1,-1 0 0,1 0 1,-1 0-1,1 0 1,-1 0-1,0-1 1,1 1-1,-1 0 0,1 0 1,-1 0-1,0-1 1,1 1-1,-1 0 0,0 0 1,1-1-1,-1 1 1,0 0-1,1-1 1,-1 1-1,0 0 0,1-2 1,1-22-112,-2 18 137,-1 0-1,0 0 1,-1 0-1,0 0 1,0 0-1,-3-7 1,-43-47 285,34 46-23,2-1 0,-18-27-1,30 42-273,0 0 1,1-1-1,-1 1 0,0 0 1,0 0-1,0-1 0,0 1 0,0 0 1,0 0-1,1-1 0,-1 1 1,0 0-1,0 0 0,0 0 0,1 0 1,-1-1-1,0 1 0,0 0 0,0 0 1,1 0-1,-1 0 0,0 0 1,0-1-1,1 1 0,-1 0 0,0 0 1,1 0-1,-1 0 0,0 0 0,0 0 1,1 0-1,-1 0 0,0 0 1,0 0-1,1 0 0,-1 0 0,0 0 1,0 0-1,1 1 0,-1-1 0,0 0 1,0 0-1,1 0 0,-1 0 1,0 0-1,0 1 0,1-1 0,-1 0 1,0 0-1,0 0 0,1 1 0,18 5-329,11 5-1618,2-1 1,31 5-1,-49-12 1033,1-1 0,0 0 0,0-1 0,-1-1 0,1 0 1,29-5-1,-39 3 953,1 0 1,-1-1-1,0 0 1,0 1-1,0-2 1,-1 1-1,1 0 1,-1-1-1,0 0 1,0 0-1,0 0 1,0-1-1,-1 1 1,1-1-1,-1 0 1,-1 0-1,1 0 1,-1 0-1,1 0 1,-1 0-1,1-9 1,3-4 446,-1-1 0,-1 0 1,-1 1-1,-1-1 1,0-22-1,-2 38-132,0-1 0,0 1 0,0 0 0,-1 0 0,1 0 1,-1 0-1,0 0 0,0 0 0,-2-4 0,3 6-275,0 1 0,-1 0 1,1-1-1,0 1 0,-1 0 0,1-1 0,0 1 1,-1 0-1,1-1 0,0 1 0,-1 0 1,1 0-1,0-1 0,-1 1 0,1 0 0,-1 0 1,1 0-1,-1 0 0,1 0 0,0 0 1,-1-1-1,1 1 0,-1 0 0,1 0 0,-1 0 1,1 0-1,-1 1 0,-17 12 700,6 2-561,1 0 1,0 0 0,1 1 0,1 1 0,-13 31 0,18-37-138,0 1 1,1-1-1,0 1 0,0-1 0,2 1 0,-1 0 1,1 0-1,1 0 0,0-1 0,3 19 0,-2-28-71,0 0-1,0 1 1,0-1-1,0 0 1,1 0-1,-1 0 1,1 0-1,-1 0 1,1 0 0,0 0-1,0 0 1,0-1-1,0 1 1,0-1-1,0 0 1,0 1-1,1-1 1,-1 0-1,0 0 1,1 0-1,-1-1 1,0 1-1,1 0 1,-1-1-1,1 0 1,0 0-1,-1 1 1,5-2-1,2 1 17,0 0-1,-1 0 1,1-1-1,0 0 1,-1-1-1,1 0 1,12-4-1,-5-2-26,0 0 0,0-1 0,-1 0 0,-1-1 0,1-1 0,19-19 0,-38 32 205,-13 11-212,13-8 26,1 0 1,0 0-1,0 0 0,0 0 1,0 0-1,1 0 0,0 1 1,0-1-1,0 1 1,1 0-1,0-1 0,0 1 1,0 0-1,1 8 0,1-12-18,0-1 0,-1 0-1,1 0 1,0 1 0,0-1-1,0 0 1,0 0 0,0 0-1,1 0 1,-1 0 0,0-1-1,0 1 1,1 0 0,-1-1-1,0 1 1,1 0 0,-1-1-1,1 0 1,-1 1 0,1-1-1,-1 0 1,0 0 0,1 0-1,-1 1 1,1-2 0,-1 1-1,1 0 1,1-1 0,49-3-219,-12-8-535,-29 8-707,0 1 0,1 0-1,20-3 1,-25 4-4671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13453,'0'5'1505,"0"7"321,0 4-129,11 3-1312,4 3-225,11 0-961,-5-1-1825,7 0-1410,2-5-6054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127 175 3748,'0'0'9176,"-11"4"-7911,0 1-932,0 1-1,1-1 1,-1 2-1,1-1 1,-10 10-1,16-12-101,0-1 1,1 1-1,-1 0 0,1 0 0,0 0 0,0 0 0,0 0 0,1 1 0,0-1 1,0 1-1,0 0 0,0-1 0,1 1 0,-1 0 0,1 0 0,1 0 0,-2 10 1,2-14-221,0-1 0,0 1 1,0 0-1,0 0 1,1 0-1,-1 0 1,0 0-1,0 0 0,0 0 1,1 0-1,-1 0 1,0 0-1,1-1 1,-1 1-1,1 0 1,-1 0-1,1 0 0,0-1 1,-1 1-1,1 0 1,0-1-1,-1 1 1,1 0-1,0-1 0,0 1 1,-1-1-1,1 1 1,0-1-1,1 1 1,1 0 57,0-1 1,0 0-1,-1 1 1,1-1-1,0 0 1,0-1-1,0 1 0,-1 0 1,1-1-1,3 0 1,3-2 123,0 0-1,0 0 1,-1-1 0,1 0-1,11-8 1,3-6-202,0-2-1,-2 0 1,0-1 0,-1-1-1,-2 0 1,0-2 0,26-45-1,-42 66-69,0 0 0,-1 0 0,0-1 0,1 1 0,-1 0 0,0 0 0,-1-1 0,1 1 0,-1-1 0,1 1 0,-1-1 0,0 1 0,0-1 0,0 1-1,-1 0 1,-1-6 0,1 7 35,0 0-1,0 0 0,0 1 0,-1-1 0,1 0 0,-1 1 1,1-1-1,-1 1 0,1-1 0,-1 1 0,0 0 1,0 0-1,0 0 0,0 0 0,0 0 0,0 0 1,0 0-1,0 1 0,0-1 0,0 1 0,0-1 1,0 1-1,-1 0 0,1 0 0,-4 0 0,-3 0-5,1 1 0,-1-1 0,1 2 0,-1-1 0,1 1 1,-1 0-1,-15 7 0,21-8 58,0 0 1,0 1-1,0-1 1,0 1-1,0 0 1,0 0 0,0 0-1,1 1 1,-1-1-1,1 0 1,-1 1-1,1 0 1,0-1-1,0 1 1,0 0 0,1 0-1,-1 0 1,1 1-1,-1-1 1,1 0-1,0 0 1,-1 5-1,2-6-5,0 0-1,1 0 1,-1 0-1,0-1 0,1 1 1,-1 0-1,1 0 0,-1-1 1,1 1-1,0 0 0,0-1 1,0 1-1,0 0 1,0-1-1,0 0 0,0 1 1,0-1-1,1 1 0,-1-1 1,0 0-1,1 0 0,-1 0 1,1 0-1,1 1 1,49 22 62,-27-13-56,-19-9-80,0 1 1,0 0-1,0 0 1,-1 1-1,0 0 1,1 0-1,-1 0 0,0 1 1,-1-1-1,1 1 1,-1 0-1,0 1 1,0-1-1,-1 1 0,0-1 1,0 1-1,0 0 1,0 0-1,-1 1 1,0-1-1,0 0 1,0 8-1,-1 3-3783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11115,'0'0'12411,"-1"10"-12283,-1-5-102,-4 40 202,6-44-220,0 1 0,0-1-1,0 0 1,0 0 0,0 0-1,0 0 1,1 1 0,-1-1-1,0 0 1,1 0-1,-1 0 1,0 0 0,1 0-1,-1 0 1,1 0 0,0 0-1,-1 0 1,1 0 0,0 0-1,-1 0 1,1 0 0,0-1-1,0 1 1,0 0 0,0-1-1,0 1 1,0 0-1,0-1 1,0 1 0,0-1-1,0 1 1,0-1 0,0 0-1,0 0 1,1 1 0,-1-1-1,2 0 1,6-1 24,1 0 0,-1-1 0,1 0 0,-1-1 0,0 0 0,0 0 0,17-9 0,-19 8-73,1 0 1,-1 1-1,1 0 0,0 0 0,0 1 1,0 0-1,0 0 0,0 1 0,0 0 0,9 0 1,-16 3 9,1-1 1,-1 1 0,1-1-1,-1 1 1,0 0 0,0-1-1,0 1 1,0 0 0,0 0-1,0 0 1,0 0 0,-1 0-1,1 0 1,-1 0 0,1 0-1,-1 0 1,0 0 0,0 0-1,0 0 1,0 3 0,5 22-65,-3-25 92,-1 0 0,1 0 0,0 0-1,0-1 1,0 1 0,0 0 0,0-1-1,0 1 1,0-1 0,0 0 0,1 0-1,-1 0 1,0 0 0,1 0 0,-1 0-1,1 0 1,-1-1 0,1 1 0,0-1-1,-1 0 1,1 0 0,-1 0 0,1 0-1,0 0 1,-1-1 0,1 1 0,3-2 0,9-1-464,0-2 0,-1 1 1,19-10-1,-31 13 209,23-7-2448,-16 5-284,1 1 1,0 0-1,0 1 0,13 0 1,-17 1-417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9161,'0'0'5536,"-8"5"-3396,3-2-1899,0 0 0,1 0 0,0 1 0,0-1 0,0 1-1,0 0 1,0 0 0,1 0 0,0 1 0,-1-1 0,2 1 0,-1 0 0,1-1-1,-1 1 1,1 0 0,1 1 0,-1-1 0,1 0 0,0 0 0,0 1-1,0-1 1,1 1 0,-1-1 0,2 11 0,0-15-231,0 0-1,-1 1 1,1-1 0,0 0 0,0 1-1,0-1 1,0 0 0,0 0-1,0 0 1,0 1 0,0-1 0,1-1-1,-1 1 1,0 0 0,1 0-1,-1 0 1,0-1 0,1 1 0,-1 0-1,1-1 1,-1 0 0,1 1-1,-1-1 1,1 0 0,-1 0 0,1 0-1,0 0 1,-1 0 0,1 0-1,-1 0 1,1 0 0,-1-1 0,1 1-1,1-1 1,5 0 13,-1 0 1,1-1-1,-1 0 1,0 0-1,13-7 0,-12 5-286,0-1 0,0-1 0,0 0 0,0 0 0,-1 0-1,0-1 1,0 0 0,-1 0 0,10-16 0,-19 23-2123,-15 15 2327,14-11 101,1 1 0,0-1 1,-1 1-1,2 0 1,-1 0-1,1 0 1,-1 1-1,1-1 0,1 1 1,-1-1-1,1 1 1,0-1-1,0 1 1,1 0-1,0-1 0,0 1 1,0 0-1,1 6 1,0-10-74,0-1 1,1 1 0,-1-1-1,0 0 1,0 1-1,1-1 1,-1 0 0,1 0-1,-1 0 1,1 0 0,-1 0-1,1 0 1,0 0-1,-1 0 1,1-1 0,0 1-1,-1-1 1,1 1 0,0-1-1,0 0 1,0 0-1,0 0 1,-1 0 0,1 0-1,0 0 1,3-1 0,51-6-3565,-17-10-937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140 115 10186,'-9'3'1692,"0"1"-1179,-1 0 0,1 0 0,0 1 0,1 1 0,-1-1 0,1 2 0,0-1 0,-10 12 0,14-14-233,0 0 0,0 1 1,0-1-1,1 1 0,-1 0 1,1 1-1,1-1 0,-1 0 1,1 1-1,0-1 0,0 1 0,0 0 1,1 0-1,0 0 0,0 0 1,1 0-1,-1 10 0,1-15-268,1 0 0,-1 0 0,0 1-1,1-1 1,-1 0 0,0 0 0,1 0 0,0 0-1,-1 0 1,1 0 0,-1 0 0,1 0-1,0 0 1,0 0 0,0-1 0,-1 1-1,1 0 1,0 0 0,0-1 0,0 1 0,0 0-1,0-1 1,2 2 0,35 3 245,-27-5-185,-1-1 1,1-1 0,0 1-1,19-7 1,-14 0-35,-1 1 1,1-2-1,-2 0 1,1-1-1,-1 0 1,-1-1-1,0 0 1,17-19-1,-22 21-44,0 0 0,-1-1 0,1 0 0,-2 0-1,0 0 1,0-1 0,0 0 0,-2 0 0,1-1 0,-2 1 0,1-1 0,2-20-1,-6 31-5,0-1 0,0 1 0,0 0-1,0 0 1,0 0 0,0-1-1,0 1 1,0 0 0,-1 0 0,1 0-1,0-1 1,-1 1 0,1 0 0,-1 0-1,1 0 1,-1 0 0,0 0-1,0 0 1,1 0 0,-1 0 0,0 0-1,0 0 1,0 1 0,0-1-1,0 0 1,-1 0 0,-1 0-46,0 0 1,1 0 0,-1 0-1,0 0 1,0 1 0,0-1-1,0 1 1,0 0 0,1 0-1,-7 1 1,1 0-87,0 0 0,0 1 0,0 0 0,1 0 0,-1 1 0,0 0 0,-12 7 0,10-3 105,0 1-1,1 0 1,-1 0-1,-11 15 1,18-20 33,1 1-1,-1-1 1,1 1 0,0-1 0,0 1-1,0 0 1,0 0 0,0 0-1,1 0 1,0 0 0,0 0 0,0 0-1,0 0 1,1 0 0,-1 1-1,2 7 1,-1-10 3,1-1 0,0 1 1,-1 0-1,1-1 0,0 1 0,0-1 0,0 1 0,1-1 0,-1 0 0,0 1 1,0-1-1,1 0 0,-1 0 0,0 0 0,1 0 0,-1 0 0,1 0 0,0-1 1,-1 1-1,1 0 0,0-1 0,-1 1 0,1-1 0,0 0 0,0 1 0,-1-1 1,3 0-1,59 2-238,-47-2 18,63-1-1095,92 2-2217,-170-1 3580,0 0 0,0 0 0,0 0 0,0 0 0,1 0 1,-1 0-1,0 0 0,0 0 0,0 0 0,0 0 0,0 1 0,0-1 0,0 0 0,0 1 0,1-1 0,-1 1 0,0-1 0,-1 1 0,1-1 1,0 1-1,0 0 0,0 0 0,0-1 0,0 1 0,-1 0 0,1 0 0,0 0 0,-1 0 0,1 0 0,-1 0 0,1 0 0,-1 0 0,1 0 1,-1 0-1,0 0 0,1 0 0,-1 2 0,-1 2 245,0-1 1,0 1-1,-1-1 1,0 0-1,0 1 1,0-1-1,-5 7 1,5-8-348,0 0 1,0 0 0,0 1-1,1-1 1,-1 1-1,1 0 1,0-1-1,-1 5 1,24-23-6510,-5-5 1596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5445,'0'0'9513,"-13"56"-8136,7-21-320,1 6 97,1 4-290,4-2-607,0-2-161,9-7-705,10-5-576,-6-9 576,0-11-287,2-7-322,-9-2-799,-6-5-4101</inkml:trace>
  <inkml:trace contextRef="#ctx0" brushRef="#br0" timeOffset="1">94 226 6694,'0'0'5061,"-52"-40"-2979,33 26-801,4 3 225,8 3 63,7 4 257,2 3-417,24 1-1088,4 0-193,16 0-128,3 2 0,11 2-353,3-2-3074,3-2-4324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170 153 10794,'0'0'4404,"-8"-3"-3096,4 1-1251,0 1-1,0 0 1,1-1-1,-1 1 0,0 1 1,0-1-1,0 0 1,0 1-1,0 0 1,0 0-1,0 0 0,0 1 1,0-1-1,0 1 1,0 0-1,0 0 1,1 0-1,-1 1 1,0-1-1,1 1 0,-1 0 1,1 0-1,-1 0 1,1 0-1,0 1 1,0-1-1,-5 7 0,2-4 188,1 0 0,0 1-1,0 0 1,0 0 0,1 1-1,0-1 1,0 1-1,0 0 1,1 0 0,-4 13-1,7-19-231,0 0 0,0-1 0,0 1 0,0-1-1,1 1 1,-1 0 0,0-1 0,0 1-1,1-1 1,-1 1 0,0-1 0,1 1 0,-1-1-1,0 1 1,1-1 0,-1 1 0,1-1 0,-1 0-1,1 1 1,-1-1 0,1 0 0,-1 1 0,1-1-1,0 0 1,-1 0 0,1 0 0,-1 1 0,1-1-1,0 0 1,-1 0 0,1 0 0,-1 0 0,1 0-1,0 0 1,-1 0 0,1 0 0,-1 0 0,2-1-1,28-1 411,-29 2-385,13-3 122,-1 0 1,0-1-1,0-1 1,0 0-1,-1-1 1,1-1 0,-2 1-1,1-2 1,-1 0-1,0 0 1,0-1 0,10-11-1,-10 9-86,0 0 0,-1-1 0,-1 0 0,1-1 0,-2 0 0,0 0 0,0-1 0,-2 0 0,1 0 0,5-23 0,-13 28-424,-7 16 93,-9 17 18,5-1 109,0 1 1,-13 38-1,21-50 122,1 0 1,0 1 0,0-1-1,2 1 1,-1-1 0,1 1-1,2 18 1,-1-29 14,0 0-1,1-1 1,-1 1-1,0 0 1,1 0-1,-1-1 1,1 1-1,0-1 1,0 1-1,0 0 1,0-1-1,0 1 1,0-1-1,0 0 1,0 1-1,0-1 1,0 0-1,1 0 1,-1 0 0,1 0-1,-1 0 1,3 2-1,0-2 30,0 0-1,0 1 1,0-1 0,0-1 0,0 1-1,0-1 1,1 1 0,-1-1-1,6-1 1,3 0 40,-1-1 0,0-1 0,0 0 0,0 0 0,20-10 0,-11 2-32,-1 0 0,21-17 1,-34 24-36,-1-1 0,1-1-1,-1 1 1,-1-1 0,1 0 0,-1-1-1,0 1 1,-1-1 0,6-11 0,-7 1-286,-15 18-89,-14 19 110,23-17 254,1 1 1,0-1 0,0 0 0,0 1 0,0-1 0,1 1 0,-1-1 0,1 1 0,0 0-1,0 0 1,0 0 0,1-1 0,-1 1 0,1 0 0,0 0 0,0 0 0,0 0 0,2 6-1,-1-7 30,0-1 0,1 0 0,-1 1 0,1-1 0,-1 0 0,1 0 0,0 0 0,0 0 0,0 0 0,0 0 0,0 0 0,1-1 0,-1 1 0,0-1 0,1 0 0,-1 1 0,1-1 0,-1 0 0,1-1 0,0 1 0,-1 0 0,1-1 0,0 1 0,-1-1 0,1 0 0,4 0 0,9 0 62,0 0 0,-1-1 0,0 0-1,1-1 1,-1-1 0,0 0 0,0-2-1,0 1 1,0-2 0,-1 0 0,0-1 0,0 0-1,-1-1 1,0 0 0,0-1 0,-1-1 0,0 0-1,11-13 1,-22 23-89,0-1-1,-1 0 1,1 1-1,0-1 0,-1 0 1,1 0-1,0 0 1,-1 0-1,1 1 1,-1-1-1,0 0 1,1 0-1,-1 0 1,0 0-1,1 0 1,-1 0-1,0 0 0,0 0 1,0 0-1,0 0 1,0 0-1,0 0 1,0-1-1,-1 1-8,0 0 0,1 1 0,-1-1-1,0 1 1,1 0 0,-1-1 0,0 1 0,0 0-1,1-1 1,-1 1 0,0 0 0,0 0-1,0-1 1,1 1 0,-1 0 0,0 0 0,0 0-1,0 0 1,0 0 0,1 0 0,-2 1 0,-4-1-22,1 1 1,-1 1 0,0-1 0,1 1-1,0 0 1,-10 4 0,8-2 15,-30 24-58,36-27 72,-1 0-1,1 0 1,0 0 0,0 1-1,0-1 1,0 0 0,0 0-1,1 1 1,-1-1 0,0 0-1,0 1 1,1-1 0,-1 1-1,1-1 1,0 1 0,-1-1-1,1 1 1,0-1 0,0 1-1,0-1 1,0 1 0,0-1-1,0 1 1,0-1 0,1 3-1,0-2 9,0-1 0,0 0 0,1 0-1,-1 1 1,0-1 0,1 0-1,-1 0 1,1-1 0,-1 1 0,1 0-1,-1 0 1,1-1 0,-1 1 0,1-1-1,0 1 1,-1-1 0,1 0 0,0 0-1,3 0 1,40 2-51,-36-2-47,-4 0-393,0 0 0,0 0 0,1-1 0,-1 1-1,0-1 1,0 0 0,0 0 0,0-1 0,7-2-1,12-15-6017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12011,'0'0'6246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11082,'0'0'7592,"67"13"-4902,-6-15-640,14-10-1057,11-2-673,7 1-256,-1-2-96,-10-1-2178,-13 0-4388,-20-2-4068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4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12300,'0'0'8162,"-8"12"-7585,2-3-430,0 1 1,1 0 0,0 0-1,0 1 1,1 0 0,1 0-1,-1 0 1,-1 17 0,3-17-93,-14 150 983,15-137-1089,0-1 0,2 0 0,1 0 0,10 44 0,-5-49-1213,-5-25-2494,-7-35-3504,-47-81-2326,-2-7 9978,48 113 800,1 0-1,1-1 1,0 0 0,1 1-1,0-29 1,3 43-863,0 0-1,0 0 1,1 0 0,0 0 0,-1 1 0,1-1 0,0 0 0,0 0 0,0 0-1,1 1 1,-1-1 0,1 1 0,-1-1 0,1 1 0,0-1 0,0 1 0,0 0 0,0 0-1,0 0 1,1 0 0,-1 0 0,1 1 0,-1-1 0,1 1 0,0-1 0,-1 1-1,1 0 1,0 0 0,0 0 0,0 1 0,5-2 0,10 0 208,0 0 0,1 1 0,-1 0 0,20 3 0,-24-1-255,-4-1-166,1 1-1,-1 0 1,0 1-1,1 0 1,-1 1 0,0 0-1,0 1 1,0 0-1,-1 0 1,1 1-1,8 6 1,-14-8-91,-1 0 1,1 0-1,-1 0 1,1 1-1,-1-1 1,0 1-1,0 0 1,-1-1-1,1 1 1,-1 1-1,0-1 1,0 0-1,0 0 1,-1 1-1,1-1 0,-1 1 1,0 0-1,-1-1 1,1 1-1,-1 0 1,0-1-1,0 1 1,0 0-1,0-1 1,-1 1-1,-2 8 1,0-5 92,-1 0 1,1-1 0,-1 0 0,0 0-1,-1 0 1,0 0 0,0 0 0,-1-1-1,-8 8 1,9-10-40,1 0 0,-1 1 1,1-1-1,0 1 0,0 0 0,0 0 0,1 0 1,0 1-1,0-1 0,0 1 0,0 0 0,1-1 1,0 1-1,1 0 0,-1 0 0,1 1 1,-1 5-1,3-10-82,0-1 0,-1 1 0,1-1 0,0 1 0,0-1 0,0 0 0,0 1 0,0-1 0,0 0 0,0 0 0,1 0 0,-1 0 0,0 0 0,1 0 1,-1 0-1,0 0 0,1-1 0,-1 1 0,1 0 0,-1-1 0,1 1 0,0-1 0,1 1 0,45 9-409,-43-9 301,19 3-931,0-1 0,0-1 1,0-1-1,0-1 1,0-1-1,25-5 0,-43 5 688,1 0-1,-1-1 0,1 0 0,-1-1 1,0 1-1,1-1 0,-1 0 0,-1-1 1,1 0-1,0 0 0,-1 0 1,0 0-1,9-10 0,-11 9 352,1 0-1,-1 0 1,0 0 0,-1-1-1,1 1 1,-1-1 0,0 0-1,0 1 1,-1-1 0,0 0-1,1-7 1,-1 7 178,-1 0 0,1 0 0,-1 0 0,0 0 0,-1 0 0,1 0 0,-1 0 0,0 0-1,-1 0 1,-3-10 0,3 13 18,1 1 0,-1 0 0,0-1 0,0 1-1,0 0 1,0 0 0,0 0 0,0 0 0,0 0 0,-1 1-1,1-1 1,-1 1 0,1 0 0,-1-1 0,0 1 0,0 0-1,1 1 1,-1-1 0,0 0 0,0 1 0,0 0 0,0-1-1,0 1 1,-4 1 0,0-1-63,0 1-1,-1 0 1,1 1 0,0-1-1,0 2 1,0-1 0,0 1-1,0 0 1,0 0 0,1 1-1,-1 0 1,1 0 0,0 0-1,1 1 1,-1 0-1,1 0 1,0 0 0,0 1-1,0 0 1,1 0 0,0 0-1,0 0 1,0 1 0,1 0-1,0-1 1,0 1 0,1 0-1,0 0 1,0 1 0,1-1-1,0 0 1,0 1 0,0 11-1,2-16-115,-1 0 1,1 0-1,-1 0 0,1-1 1,0 1-1,0 0 0,0 0 1,0-1-1,0 1 0,1 0 1,-1-1-1,1 0 0,0 1 1,0-1-1,0 0 0,0 0 1,0 0-1,0 0 0,0 0 1,1 0-1,-1-1 0,1 1 1,-1-1-1,1 0 0,0 1 1,-1-1-1,1 0 0,0-1 1,0 1-1,5 0 0,11 3 17,0-2 0,0 0 0,30-2 0,-35 0-62,3 0-466,0-1 1,0-1-1,0 0 1,-1-2-1,23-6 1,39-24-5304,-31 7 635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142 187 4004,'0'0'6566,"-12"-1"-2690,3 1-3125,0 0 1,-1 1 0,1 0 0,0 0-1,0 1 1,-10 3 0,16-4-571,0 0 1,0 0 0,0 0-1,0 0 1,0 0-1,1 1 1,-1 0-1,0-1 1,1 1-1,-1 0 1,1 0 0,0 1-1,-1-1 1,1 0-1,0 1 1,1-1-1,-1 1 1,0 0-1,1-1 1,-1 1 0,1 0-1,0 0 1,0 0-1,0 0 1,0 0-1,0 5 1,1-7-171,1 0 1,-1 1-1,0-1 1,0 0-1,1 0 1,-1 1-1,1-1 1,-1 0-1,1 0 0,0 0 1,-1 0-1,1 1 1,0-1-1,0 0 1,0 0-1,0-1 1,0 1-1,0 0 1,0 0-1,0 0 0,0-1 1,0 1-1,0 0 1,0-1-1,1 1 1,-1-1-1,0 1 1,0-1-1,1 0 1,-1 0-1,0 1 0,0-1 1,3 0-1,52 2 315,-45-2-304,20-2-514,-22 1 111,0 1 1,0-1-1,0 1 0,0 1 0,14 2 1,-22-2 338,0 0 1,1-1 0,-1 1-1,0 0 1,0 0 0,0 0-1,-1 0 1,1 0-1,0 0 1,0 0 0,0 0-1,-1 0 1,1 1 0,-1-1-1,1 0 1,-1 0 0,1 1-1,-1-1 1,0 0-1,1 0 1,-1 1 0,0-1-1,0 2 1,1 37-573,-1-31 566,-1 12 266,-1-1 0,0 0 1,-2 0-1,0 0 0,-1-1 1,-1 1-1,-1-1 0,-1 0 1,0-1-1,-1 0 0,-1 0 1,-1-1-1,-1 0 0,0-1 0,-1-1 1,0 0-1,-2 0 0,-24 19 1,38-33-242,1-1 0,-1 1 1,1-1-1,0 1 0,-1-1 1,1 0-1,-1 1 1,1-1-1,-1 0 0,1 1 1,-1-1-1,1 0 0,-1 0 1,1 0-1,-1 1 0,1-1 1,-1 0-1,1 0 0,-1 0 1,1 0-1,-1 0 1,0 0-1,1 0 0,-1 0 1,1 0-1,-1 0 0,1 0 1,-1 0-1,1-1 0,-1 1 1,0 0-1,1 0 0,-1-1 1,1 1-1,-1 0 0,1 0 1,-1-1-1,-2-24-551,15-33-671,1 20-159,2 1-1,37-65 1,-17 44 1006,3 3-1,61-70 1,-90 114 429,-6 7-20,0 1 0,0-1 0,0 0-1,0 1 1,1-1 0,-1 1 0,1 0-1,0 0 1,0 1 0,8-5 0,-23 32 74,5-15 131,1 1 0,0 1 0,0-1 0,1 1 0,-5 21 0,9-31-165,-1 1 1,1-1-1,-1 1 0,1-1 0,0 1 1,0-1-1,0 1 0,1 0 0,-1-1 0,0 1 1,1-1-1,0 1 0,-1-1 0,1 1 0,0-1 1,1 0-1,-1 1 0,0-1 0,0 0 1,1 0-1,0 0 0,-1 0 0,1 0 0,0 0 1,0-1-1,0 1 0,0 0 0,0-1 0,0 0 1,0 1-1,1-1 0,-1 0 0,5 1 0,5 1 102,0 0 0,0-1 0,0 0 0,1-1 0,-1-1 0,0 0 0,1 0 0,-1-2 0,0 1 0,0-2 0,0 1 0,0-2 0,0 1 0,0-2 0,-1 1 0,0-2 0,0 1 0,0-2 0,18-13-1,-12 7-60,0-1 0,0-1 0,-1-1-1,-1 0 1,-1-1 0,0-1-1,-1 0 1,-1 0 0,-1-1 0,11-26-1,-19 39-90,-1-1 0,1 0 0,-1 0-1,-1 0 1,1-1 0,0-12-1,-2 18-21,0 1-1,0-1 0,0 0 0,0 1 0,-1-1 1,1 0-1,0 1 0,-1-1 0,1 0 0,-1 1 0,1-1 1,-1 1-1,0-1 0,0 1 0,0-1 0,0 1 1,0-1-1,0 1 0,0 0 0,0 0 0,0-1 0,-1 1 1,1 0-1,0 0 0,-1 0 0,1 1 0,-1-1 1,1 0-1,-1 0 0,0 1 0,1-1 0,-1 1 0,-1-1 1,-5 0 15,1 1 1,-1 0 0,1 0-1,-1 0 1,1 1 0,-1 0-1,1 1 1,0-1 0,0 1-1,-1 1 1,1-1 0,1 1-1,-1 1 1,0-1 0,1 1-1,0 0 1,0 1 0,0-1-1,0 1 1,1 0 0,-1 1-1,1-1 1,1 1 0,-1 0-1,1 0 1,0 1 0,1-1-1,-1 1 1,1 0 0,0 0-1,1 0 1,0 0-1,0 0 1,1 1 0,-1-1-1,2 1 1,-1 7 0,1-12 34,0-1 0,1 1 0,0 0 1,-1 0-1,1-1 0,0 1 0,0-1 1,0 1-1,1-1 0,-1 1 0,1-1 0,-1 1 1,1-1-1,0 0 0,0 0 0,0 0 1,0 0-1,0 0 0,0-1 0,1 1 0,-1-1 1,0 1-1,1-1 0,-1 0 0,1 0 1,0 0-1,-1 0 0,1 0 0,0-1 0,0 1 1,4 0-1,13 2 94,0-1-1,0-1 1,28-2 0,-26 1-108,111-10 108,-132 10-126,-1 0-1,0 0 1,0 0 0,1 0 0,-1 0-1,0 0 1,0 0 0,0 0-1,1 0 1,-1 0 0,0 1 0,0-1-1,1 0 1,-1 0 0,0 0-1,0 0 1,0 1 0,0-1 0,1 0-1,-1 0 1,0 0 0,0 1-1,0-1 1,0 0 0,0 0 0,0 1-1,0-1 1,1 0 0,-1 0-1,0 0 1,0 1 0,0-1 0,0 0-1,0 0 1,0 1 0,0-1 0,0 0-1,0 0 1,0 1 0,-1-1-1,1 1 1,-4 17-30,-1 5 120,5-22-82,0-1 1,0 0-1,0 1 1,0-1 0,0 1-1,0-1 1,0 1-1,0-1 1,0 0 0,0 1-1,0-1 1,0 1-1,0-1 1,0 0 0,1 1-1,-1-1 1,0 1-1,0-1 1,0 0-1,1 1 1,-1-1 0,0 0-1,1 1 1,-1-1-1,0 0 1,1 0 0,-1 1-1,0-1 1,1 0-1,-1 0 1,0 0 0,1 1-1,-1-1 1,1 0-1,-1 0 1,0 0-1,1 0 1,17 0 18,0 0 1,-1-2-1,1 0 0,-1-1 0,0-1 0,0-1 1,19-7-1,-18 6-288,1 0 0,-1 1 0,1 1-1,0 1 1,0 0 0,24 1 0,-42 2 229,0 0 0,0 0 0,0 0 0,0 1 0,0-1 0,0 0 0,0 1 0,0-1 0,-1 1 0,1-1 0,0 1 0,0-1 0,-1 1 0,1 0 0,0-1 0,-1 1 0,1 0 0,0 0 0,-1-1 0,1 1 0,-1 0 0,1 0 0,-1 0 0,0 0 0,1 0 0,-1-1 0,0 1 0,0 0 0,1 0 0,-1 0 0,0 0 0,0 0-1,0 0 1,0 1 0,4 15-3405,4-11-1983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90 9097,'-2'0'297,"1"-1"0,-1 0 0,0 0 0,1 0 1,-1 0-1,1-1 0,0 1 0,-1 0 1,1-1-1,0 1 0,0 0 0,0-1 0,0 0 1,0 1-1,0-1 0,0 1 0,0-1 0,1 0 1,-1 0-1,1 1 0,-1-1 0,1 0 0,0 0 1,0 0-1,0 0 0,0 0 0,0 1 1,0-1-1,0 0 0,1 0 0,-1 0 0,0 1 1,2-3-1,-1 2-108,0-1 1,1 1-1,0 0 1,-1 0-1,1-1 1,0 1 0,0 1-1,0-1 1,0 0-1,0 0 1,1 1-1,-1-1 1,0 1-1,1 0 1,-1 0-1,1 0 1,0 0-1,-1 0 1,1 0-1,0 1 1,4-1-1,-5 0-168,0 1 0,0 0-1,1-1 1,-1 1 0,0 0-1,1 0 1,-1 0 0,0 1-1,1-1 1,-1 0 0,0 1-1,0-1 1,1 1 0,-1 0-1,0 0 1,0 0 0,0 0-1,0 0 1,0 0 0,0 1-1,0-1 1,-1 1 0,1-1-1,2 4 1,-2-1-20,0 0 0,-1 1 0,1 0 0,-1-1 0,0 1 0,0 0 0,-1 0 0,0-1 0,1 1 0,-1 0 0,-1 5 0,-1 1 18,1 1 0,-2-1 1,1 0-1,-2 0 0,1 0 0,-9 17 0,7-18-3,0 1 0,1 1 0,1-1 0,0 1 0,0-1 0,-1 13 0,4-23-19,0 0 1,0 0 0,0 0-1,0-1 1,0 1 0,0 0-1,0 0 1,1 0 0,-1 0 0,0-1-1,0 1 1,1 0 0,-1 0-1,0-1 1,1 1 0,-1 0 0,1 0-1,-1-1 1,1 1 0,-1-1-1,1 1 1,0 0 0,-1-1 0,1 1-1,0-1 1,-1 1 0,1-1-1,1 1 1,28 1 25,-21-4 1,-1 0-1,1 0 1,0-1 0,15-7-1,-1-2-4,-1-1-1,-1-2 1,0 0-1,-1-1 0,0-1 1,-1-1-1,-2-1 1,1 0-1,-2-2 1,20-32-1,-29 37-115,-12 17-89,-17 25 42,16-16 130,1 0 0,0 1 1,0 0-1,1 0 0,1 1 0,0-1 1,0 1-1,1 0 0,1-1 0,0 1 0,0 13 1,2-24 17,-1 1 0,0-1 0,1 1 0,-1-1 0,1 1 0,0-1 1,-1 0-1,1 1 0,0-1 0,0 0 0,0 0 0,0 1 1,0-1-1,0 0 0,0 0 0,0 0 0,1 0 0,-1-1 0,0 1 1,1 0-1,-1 0 0,0-1 0,1 1 0,-1-1 0,1 1 0,-1-1 1,1 1-1,-1-1 0,1 0 0,-1 0 0,1 0 0,-1 0 1,1 0-1,-1 0 0,1 0 0,-1-1 0,1 1 0,-1 0 0,4-2 1,2 0 84,1 0 0,-1 0 0,1-1 0,-1 0 0,0-1 0,11-6 1,11-13 0,-1-1 1,-2-2 0,0 0 0,-2-2-1,28-40 1,-51 114-555,-1-40 463,0-1 1,0 0 0,0 1-1,1-1 1,0 1 0,0-1-1,0 0 1,1 0 0,-1 1 0,1-1-1,5 7 1,-6-10-160,1 0-1,0 0 1,0 0 0,0-1 0,1 1 0,-1-1-1,0 1 1,0-1 0,1 0 0,-1 0 0,1 0-1,-1 0 1,1 0 0,0-1 0,-1 1 0,1-1-1,-1 0 1,1 0 0,0 1 0,-1-2 0,1 1-1,0 0 1,-1-1 0,1 1 0,0-1-1,3-1 1,29-10-5477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41 10666,'0'0'9935,"-8"-2"-8905,4 2-1004,1-1 0,0 1-1,0-1 1,-1 1 0,1 0-1,0 0 1,0 0 0,-1 1 0,1-1-1,0 1 1,0 0 0,0 0 0,0 0-1,-6 3 1,5-1-23,-1 0 0,1 0-1,0 1 1,0 0 0,0 0 0,1 0-1,0 0 1,-1 1 0,1-1 0,-3 8 0,1-4 83,1 0 1,0 1 0,0 0-1,1-1 1,-3 13 0,6-19-72,-1-1 1,1 0 0,0 1 0,-1-1-1,1 0 1,0 1 0,0-1 0,0 0-1,0 1 1,1-1 0,-1 0-1,0 1 1,0-1 0,1 0 0,-1 1-1,1-1 1,-1 0 0,1 0 0,0 1-1,-1-1 1,1 0 0,0 0 0,0 0-1,0 0 1,0 0 0,0 0-1,0 0 1,0 0 0,0 0 0,0-1-1,0 1 1,0 0 0,1-1 0,-1 1-1,0-1 1,1 1 0,-1-1 0,0 0-1,1 1 1,-1-1 0,0 0-1,1 0 1,-1 0 0,0 0 0,3 0-1,5-1 12,1 0-1,-1-1 1,0 1-1,0-2 1,1 1 0,-2-2-1,1 1 1,0-1-1,-1 0 1,1-1-1,-1 0 1,-1 0-1,1 0 1,-1-1-1,11-11 1,1-2-110,-2-1 0,0 0 1,-1-1-1,18-31 0,-30 92-1107,-12 4 1414,6-37-155,0 1 1,0-1 0,1 0 0,0 1 0,0-1 0,1 1 0,0-1-1,0 1 1,1-1 0,0 1 0,2 7 0,-2-14-50,0 1 1,1-1-1,-1 1 0,1-1 1,-1 0-1,1 0 0,-1 0 1,1 0-1,0 0 1,-1 0-1,1 0 0,0 0 1,0-1-1,0 1 0,0-1 1,0 1-1,0-1 0,0 0 1,0 0-1,-1 0 1,1 0-1,0 0 0,0 0 1,3-1-1,3 0 33,0 0 0,0 0 0,0-1 0,15-6 0,-5-1-89,1-1 0,-1-1 1,17-15-1,-17 13-233,0 1 0,28-14 0,-45 26 262,0 0 0,-1 0-1,1 1 1,-1-1 0,1 0 0,0 1 0,-1-1 0,1 1 0,-1-1 0,1 0-1,-1 1 1,0-1 0,1 1 0,-1-1 0,1 1 0,-1 0 0,0-1 0,1 1-1,-1-1 1,0 1 0,0 0 0,1-1 0,-1 1 0,0 0 0,0-1 0,0 1-1,0 0 1,0-1 0,0 1 0,0 0 0,0-1 0,0 1 0,0 0 0,0-1-1,-1 2 1,1 37 101,0-32-118,0-5 32,0-1 1,-1 1-1,1 0 0,0-1 1,0 1-1,0-1 0,1 1 1,-1 0-1,0-1 0,1 1 1,-1-1-1,1 1 0,-1-1 1,1 1-1,0-1 0,0 1 1,-1-1-1,1 0 0,0 1 1,0-1-1,1 0 0,-1 0 1,0 0-1,0 0 0,3 2 1,-1-2 2,0-1 1,0 0 0,0 1-1,0-1 1,0 0-1,0 0 1,0 0-1,0-1 1,0 1 0,0-1-1,0 0 1,0 0-1,4-2 1,2 0-564,-1 0 1,-1-1-1,1 0 0,-1-1 1,1 1-1,-1-1 1,-1-1-1,8-6 0,8-9-4477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96 12236,'0'0'5060,"-7"10"-4697,2-3-185,0 1-1,1-1 1,0 1-1,0 0 1,1 1-1,0-1 1,0 0-1,1 1 1,0 0-1,1-1 1,-1 18-1,2-25-127,0 0 1,0 0-1,0 0 0,0 0 0,1 0 0,-1 0 0,0 0 0,1 0 0,-1 0 0,1 0 0,-1 0 0,1 0 1,-1-1-1,1 1 0,-1 0 0,1 0 0,0-1 0,0 1 0,-1 0 0,1-1 0,0 1 0,0 0 0,0-1 1,0 1-1,0-1 0,0 0 0,-1 1 0,1-1 0,0 0 0,0 1 0,0-1 0,0 0 0,0 0 0,0 0 0,0 0 1,1 0-1,-1 0 0,0 0 0,0 0 0,0-1 0,0 1 0,0 0 0,-1 0 0,2-1 0,4 0 130,-1-1 0,0 1 0,0-1 0,0 0 0,0 0 1,0-1-1,6-3 0,10-13-104,0-1 0,-2 0 0,-1-1 1,0-1-1,-2-1 0,22-38 0,-30 41-165,-26 48-35,11-13 132,0 1 0,1 0 1,1 0-1,1 1 0,0 0 0,1-1 1,0 1-1,2 1 0,0-1 0,3 33 1,-2-48-1,0 0 0,0 0 0,1 1 0,-1-1 0,1 0 0,-1 0 0,1 0 0,0 0 0,0 0 0,0-1 0,0 1 0,0 0 0,0 0 0,1-1 0,-1 1 0,0 0 0,1-1 0,0 1 0,-1-1 0,1 0 0,0 0 0,2 2 0,0-2 5,0 1 0,0-1 0,-1 0 0,1 0 0,0-1 0,0 1 0,0-1 0,1 0 0,-1 0 0,0 0 0,4-1 0,4-1 13,-1 0-1,0-1 1,-1-1-1,1 1 1,-1-2-1,1 1 1,16-12-1,-21 13 13,-1 0 0,0-1 0,0 1 0,0-1 0,0-1-1,0 1 1,-1-1 0,0 1 0,0-1 0,0 0 0,0-1 0,-1 1 0,0-1-1,0 1 1,-1-1 0,1 0 0,-1 0 0,0 0 0,-1-1 0,1-7 0,-1 15-30,-1-1 1,0 1 0,0 0 0,0-1 0,0 1 0,0 0-1,0-1 1,0 1 0,0-1 0,-1 1 0,1 0 0,0-1 0,0 1-1,0-1 1,-1 1 0,1-1 0,0 1 0,-1 0 0,1-1-1,0 1 1,-1-1 0,1 1 0,-1-1 0,1 0 0,-1 1 0,1-1-1,-1 0 1,1 1 0,-1-1 0,1 0 0,-1 1 0,1-1 0,-1 0-1,0 0 1,1 0 0,-1 1 0,0-1 0,1 0 0,-1 0-1,1 0 1,-1 0 0,0 0 0,1 0 0,-1 0 0,0 0 0,1-1-1,-1 1 1,1 0 0,-1 0 0,1 0 0,-1-1 0,0 1-1,1 0 1,-1-1 0,1 1 0,-1 0 0,1-1 0,-1 1 0,1-1-1,0 1 1,-1-1 0,1 1 0,-1-1 0,1 1 0,0-1-1,-1 1 1,1-1 0,0 1 0,-1-2 0,2 3-12,-1 1 0,0-1 0,1 1 1,-1-1-1,1 1 0,-1-1 0,1 1 0,0-1 1,-1 0-1,1 0 0,0 1 0,0-1 0,0 0 1,0 0-1,0 0 0,0 0 0,1 0 1,-1 0-1,0 0 0,0 0 0,1 0 0,-1-1 1,0 1-1,1 0 0,-1-1 0,1 1 0,-1-1 1,1 0-1,-1 1 0,1-1 0,-1 0 0,3 0 1,61 1 37,-46-2-53,-15 2 32,-1-1-1,1 0 1,0 0-1,-1-1 1,1 1 0,-1-1-1,1 1 1,-1-1 0,1 0-1,-1 0 1,1-1-1,-1 1 1,0-1 0,0 0-1,0 0 1,5-3-1,-6 2 81,0 0-1,0 0 0,0-1 1,-1 1-1,1-1 0,-1 1 1,0-1-1,0 1 0,0-1 0,0 0 1,-1 1-1,1-1 0,-1 0 1,0 0-1,-1-4 0,-4-33 279,3 35-385,0 0-1,1-1 1,1 0-1,-1 1 1,1-1-1,1-10 1,0 15-149,0 1-1,0 0 1,1 0 0,-1 0-1,0 0 1,1 0 0,-1 0 0,1 0-1,-1 1 1,1-1 0,0 1-1,-1-1 1,1 1 0,0-1-1,-1 1 1,1 0 0,0 0-1,-1 0 1,1 0 0,0 0 0,-1 0-1,1 0 1,2 1 0,1-1-401,67-2-8192,-23-3 1394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11851,'0'0'11915,"-3"10"-11781,-12 74-9,14-75-69,0-1-1,1 0 1,0 1 0,0-1 0,1 1 0,0-1 0,1 1 0,0-1-1,4 12 1,-5-18-36,1 0 0,-1 0 0,0 0-1,1 0 1,0 0 0,0 0 0,-1-1 0,1 1-1,0-1 1,0 1 0,0-1 0,1 0 0,-1 1-1,0-1 1,0-1 0,1 1 0,-1 0 0,0 0-1,1-1 1,-1 1 0,1-1 0,-1 0 0,1 0-1,-1 0 1,1 0 0,-1 0 0,1-1 0,-1 1-1,1-1 1,-1 1 0,0-1 0,3-1 0,7-2 35,0 0 0,-1-1 0,1-1 0,19-12 0,9-14-380,-28 21 78,1 0-1,26-16 0,-38 61-179,-3-21 86,0-7 411,1 0 0,0 0 1,1 0-1,0 0 0,0 0 0,1 8 1,-1-13-244,0 1 1,1-1-1,-1 0 1,1 0-1,-1 0 1,1 0-1,0 0 1,-1 1-1,1-1 1,0 0-1,0-1 1,0 1-1,-1 0 1,1 0-1,0 0 1,0 0-1,0-1 1,1 1-1,-1 0 1,0-1 0,0 1-1,0-1 1,0 1-1,1-1 1,-1 0-1,0 0 1,0 1-1,0-1 1,1 0-1,-1 0 1,0 0-1,1 0 1,-1 0-1,0-1 1,2 1-1,10-2-5902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13741,'0'0'1569,"51"-22"-928,-21 18-481,11-1-288,5-4-1922,5-1-3267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15214,'0'0'1218,"8"72"-610,-5-37-480,9 0-352,-3-6-1121,0-9-897,3-7-4581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11851,'0'0'3588,"-51"44"-2403,40-16 64,7 5-416,-1-2-1,5-1-127,0-6-224,0-2-225,9-8-160,6-1-32,-2-2-288,-6-5-1666,3 2-2274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 11115,'0'0'2017,"-9"-2"-212,3 0-1548,2 1-184,1-1 0,-1 1 0,1 1 0,-1-1 0,1 0 0,-1 1 0,0-1 0,1 1 0,-1 0 0,1 1 0,-1-1 0,0 0 0,1 1 0,-1 0 0,1 0 0,-1 0 0,1 0 0,0 1 0,-1-1 0,1 1 0,0 0 0,0 0 0,0 0 0,-5 4 0,5-1-70,-2 0 0,1-1-1,-1 2 1,1-1 0,1 0-1,-1 1 1,1 0 0,0 0-1,0 0 1,1 0-1,0 0 1,0 1 0,-2 9-1,4-15-9,1 0 1,-1 0-1,0-1 0,1 1 0,-1 0 0,1-1 0,-1 1 1,1-1-1,0 1 0,-1-1 0,1 1 0,-1-1 1,1 1-1,0-1 0,-1 1 0,1-1 0,0 0 1,0 1-1,-1-1 0,1 0 0,0 0 0,0 0 0,0 0 1,-1 1-1,1-1 0,0 0 0,0 0 0,0 0 1,0-1-1,34 1 149,-25 0-155,194-13-216,-204 13 234,1-1-1,0 1 1,-1 0 0,1 0-1,-1 0 1,1 0 0,-1 0-1,1 0 1,0 0 0,-1 0 0,1 0-1,-1 0 1,1 0 0,-1 0-1,1 0 1,0 0 0,-1 0-1,1 0 1,-1 1 0,1-1-1,-1 0 1,1 0 0,-1 1 0,1-1-1,-1 0 1,1 1 0,-1-1-1,0 1 1,1-1 0,-1 1-1,1-1 1,-1 0 0,0 1 0,0-1-1,1 1 1,-1 0 0,0-1-1,0 1 1,1-1 0,-1 1-1,0-1 1,0 1 0,0-1 0,0 1-1,0 0 1,0-1 0,0 1-1,0-1 1,0 1 0,0 0-1,0-1 1,0 1 0,-1-1-1,1 1 1,0-1 0,0 1 0,-1-1-1,1 1 1,0-1 0,-1 1-1,1-1 1,0 1 0,-1-1-1,1 1 1,0-1 0,-1 0 0,0 1-1,-30 30 659,-4-7-102,-62 35-1,119-84-5439,4-1 512,3-4-3256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15631,'9'2'710,"37"9"641,-24-7-1065,0 0 1,0 2-1,-1 1 0,0 0 0,0 2 0,-1 0 0,23 15 1,-41-23-211,0 1 1,-1 0-1,1-1 1,0 1 0,0 0-1,-1 0 1,1 0 0,-1 0-1,0 1 1,0-1 0,0 0-1,0 0 1,0 1-1,0-1 1,0 1 0,-1-1-1,1 1 1,-1-1 0,0 1-1,0-1 1,0 1 0,0-1-1,0 1 1,0-1-1,-1 1 1,1-1 0,-1 1-1,0-1 1,0 1 0,0-1-1,0 0 1,0 0 0,0 1-1,-1-1 1,1 0-1,-3 3 1,-7 10 593,-1-2 1,-1 1-1,1-1 0,-18 12 0,12-8-445,-28 24 180,-51 51 1122,36-28-8402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3940,'0'0'4388,"-3"9"-1954,-2 7-2192,0 1-1,2 0 1,0-1-1,0 1 1,2 0 0,0 1-1,1-1 1,1 0-1,0 0 1,1 0-1,1 0 1,1 0-1,0-1 1,1 0 0,1 1-1,1-2 1,0 1-1,1-1 1,0 0-1,2 0 1,-1-1 0,2-1-1,16 18 1,-26-30-228,0 1 0,0-1 0,1 0 0,-1 0 0,0 0 0,0-1 1,0 1-1,1 0 0,-1 0 0,1-1 0,-1 1 0,0-1 0,1 1 0,-1-1 1,2 1-1,-2-1-47,-1 0 1,1-1-1,-1 1 1,0 0 0,1 0-1,-1 0 1,0-1-1,1 1 1,-1 0-1,0-1 1,0 1 0,1 0-1,-1 0 1,0-1-1,0 1 1,0-1-1,1 1 1,-1 0 0,0-1-1,0 1 1,0 0-1,0-1 1,0 1 0,0-1-1,0 1 1,0 0-1,0-1 1,0 1-1,0-1 1,0 1 0,0 0-1,0-1 1,0 0-1,-1-2-189,1-1 0,-1 0 1,0 1-1,0-1 0,-1 1 0,1-1 0,-1 1 0,0 0 0,1 0 0,-1 0 0,-4-4 0,-16-16 90,-2 1 0,-52-36 0,-17 3 3342,93 55-3152,0 0 0,0 0 0,0 0 1,1 0-1,-1 0 0,0 0 0,0 0 0,0 0 1,0 0-1,0 0 0,0 0 0,0 0 0,0 0 1,0 0-1,0 0 0,1-1 0,-1 1 1,0 0-1,0 0 0,0 0 0,0 0 0,0 0 1,0 0-1,0 0 0,0 0 0,0-1 0,0 1 1,0 0-1,0 0 0,0 0 0,0 0 1,0 0-1,0 0 0,0 0 0,0-1 0,0 1 1,0 0-1,0 0 0,0 0 0,0 0 0,0 0 1,0 0-1,0 0 0,0 0 0,0-1 1,-1 1-1,1 0 0,0 0 0,0 0 0,0 0 1,0 0-1,0 0 0,0 0 0,0 0 0,0 0 1,0 0-1,0 0 0,-1 0 0,1 0 1,20-3 800,35 2-1549,-46 1 994,99-2-1992,-36-8-2635,-5-6-3444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158 145 8456,'0'0'9460,"-8"-8"-7095,-28-28-444,34 34-1853,0 1-1,1 0 0,-1 0 1,0-1-1,0 1 0,0 0 1,0 1-1,0-1 0,0 0 1,0 1-1,0-1 1,0 1-1,0-1 0,0 1 1,0 0-1,0 0 0,0 0 1,0 0-1,0 0 0,-1 0 1,1 1-1,0-1 0,0 1 1,0 0-1,0-1 0,0 1 1,0 0-1,1 0 0,-1 0 1,0 0-1,0 1 1,1-1-1,-1 0 0,-2 4 1,-1-1-89,1 1 1,-1 0-1,2 1 1,-1-1-1,0 1 1,1-1-1,0 1 1,-4 11-1,6-15 18,1 0 0,-1 0 0,0 0 0,0 0 0,1 0 0,-1 0 0,1 0 0,0 0 0,-1 1 0,1-1 0,0 0 0,0 0 1,1 1-1,-1-1 0,0 0 0,1 0 0,-1 0 0,1 0 0,0 0 0,0 0 0,0 0 0,0 0 0,0 0 0,0 0 0,0 0 0,1 0 0,-1-1 0,0 1 0,1 0 0,0-1 0,-1 0 0,1 1 0,0-1 0,0 0 0,3 2 0,0-2 20,-1 0 0,1 0 0,0 0 0,0-1 0,-1 1 0,1-1 0,0 0 0,0-1 0,-1 1 0,1-1 0,0 0 0,-1 0 0,1-1 0,-1 1 0,1-1 0,6-4 0,3-3 11,0-1 1,0 0-1,-1-1 1,0-1-1,-1 0 1,-1 0-1,20-28 1,-19 24-104,-1-1 1,0-1-1,-2 1 1,10-22-1,-30 75-69,4-16 63,1 0-1,1 0 1,1 1 0,1 0-1,1 0 1,0-1-1,2 25 1,0-43 96,0 0 0,1 0-1,-1 0 1,0 0 0,1 0 0,0 0 0,-1 1-1,1-2 1,0 1 0,0 0 0,0 0 0,0 0-1,0 0 1,1-1 0,-1 1 0,0 0 0,1-1-1,0 1 1,-1-1 0,1 0 0,0 1 0,-1-1 0,1 0-1,0 0 1,0 0 0,0 0 0,0-1 0,0 1-1,0 0 1,0-1 0,0 0 0,0 1 0,1-1-1,-1 0 1,0 0 0,0 0 0,0 0 0,0-1-1,0 1 1,0 0 0,1-1 0,2-1 0,4 0 58,0-1 0,-1 0 1,1 0-1,-1-1 1,0 0-1,0 0 0,0-1 1,12-10-1,-7 5-84,-1-1 0,0 0-1,-1-1 1,0 0 0,-1-1-1,-1 0 1,14-23-1,-30 45-861,2-2 810,0 1 1,0-1-1,1 1 0,0 0 1,-3 8-1,6-14 74,0 1 0,1-1-1,-1 0 1,1 0 0,-1 0 0,1 0-1,0 0 1,0 1 0,0-1-1,0 0 1,0 0 0,0 0 0,0 0-1,1 1 1,-1-1 0,1 0-1,0 0 1,0 0 0,0 0 0,0 0-1,0 0 1,0 0 0,0-1-1,0 1 1,1 0 0,-1 0 0,1-1-1,-1 1 1,1-1 0,0 0-1,2 2 1,1-1 79,0 0-1,0-1 1,0 0-1,0 0 1,0 0-1,0-1 1,0 0-1,0 0 1,0 0-1,0 0 1,0-1-1,0 0 1,7-2-1,1-1-30,0 0-1,0-1 1,0-1-1,-1 0 0,1-1 1,-1 0-1,16-14 0,-20 16-50,-1-1 0,0 0-1,0-1 1,-1 1 0,0-1-1,0-1 1,-1 1-1,0-1 1,0 0 0,0 0-1,-1 0 1,4-12-1,-8 19-13,0 1 0,0 0 0,0 0 0,0 0 0,0-1 0,0 1-1,0 0 1,0 0 0,1 0 0,-1-1 0,0 1 0,0 0 0,0 0 0,0 0-1,0-1 1,0 1 0,0 0 0,-1 0 0,1 0 0,0-1 0,0 1 0,0 0 0,0 0-1,0 0 1,0-1 0,0 1 0,0 0 0,0 0 0,-1 0 0,1-1 0,0 1-1,0 0 1,0 0 0,0 0 0,-1 0 0,1 0 0,0 0 0,0-1 0,0 1-1,0 0 1,-1 0 0,1 0 0,0 0 0,0 0 0,-1 0 0,-12 4-91,-10 10 54,19-11 39,0 1 0,0 0 0,0 0 1,0 0-1,1 0 0,0 1 0,0-1 1,0 1-1,0 0 0,1 0 1,0 0-1,0 0 0,0 0 0,1 0 1,-1 1-1,1-1 0,0 1 0,1-1 1,0 9-1,0-12 8,1 0 0,-1-1 0,1 1 0,-1-1 0,1 1 0,0-1 0,0 1 0,0-1 0,0 0 0,0 1 0,0-1 0,0 0 0,0 0 0,1 0 0,-1 1 0,0-2 0,1 1 0,-1 0 0,1 0 0,-1 0 0,1-1 0,-1 1 0,1 0 0,0-1 0,-1 0 0,1 1 0,0-1 0,2 0 0,55 3 88,-46-3-113,29-6-1121,-40 5 780,1 0 0,-1 0 0,1 0 0,-1 0 1,1-1-1,-1 1 0,0-1 0,1 0 0,-1 0 1,0 1-1,0-1 0,3-5 0,6-17-5734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12812,'0'0'4901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0 477 11979,'0'0'7554,"9"0"-5808,0-1-1489,-1-1 1,0 0-1,0 0 0,0-1 1,0 0-1,0 0 1,0-1-1,-1 0 0,1 0 1,-1-1-1,0 0 0,-1 0 1,13-13-1,18-17 117,-1-2 0,49-66 0,-73 87-357,-1-1 0,-1 0 0,0-1 0,-1 0 0,-1 0 0,0-1 0,-2 0 0,0 0 0,5-32 0,-11 50-47,0 0-1,1 1 0,-1-1 1,0 0-1,0 0 1,1 0-1,-1 0 0,0 1 1,0-1-1,0 0 1,0 0-1,0 0 1,0 0-1,-1 1 0,1-1 1,0 0-1,0 0 1,0 0-1,-1 1 1,1-1-1,-1 0 0,1 0 1,0 1-1,-1-1 1,1 0-1,-1 1 0,0-1 1,1 0-1,-1 1 1,1-1-1,-1 1 1,0-1-1,1 1 0,-1-1 1,0 1-1,0-1 1,0 1-1,1 0 1,-1 0-1,0-1 0,0 1 1,0 0-1,1 0 1,-1 0-1,0 0 0,-1 0 1,-1 0-34,0 1 0,0 0 0,1 0 0,-1 0 0,0 0 0,1 1 0,-1-1 0,1 1 0,-1-1 0,1 1 0,-1 0 0,-2 3 0,-6 8 28,1-1 0,1 2 0,0-1-1,1 1 1,0 1 0,1-1 0,0 1-1,2 0 1,-6 22 0,5-16 144,2 1 0,1-1 1,0 1-1,2 0 0,0 0 0,4 32 0,-3-50-61,0 0-1,1-1 0,-1 1 0,1-1 1,0 1-1,0-1 0,0 1 1,1-1-1,-1 1 0,1-1 0,0 0 1,0 0-1,0 0 0,0 0 0,1 0 1,-1 0-1,1-1 0,0 1 1,0-1-1,0 0 0,0 0 0,0 0 1,0 0-1,0 0 0,1-1 1,-1 1-1,0-1 0,1 0 0,-1 0 1,1 0-1,0-1 0,-1 1 0,1-1 1,0 0-1,-1 0 0,1 0 1,4-1-1,2 0 72,0-1 0,0 0 0,-1 0 0,1-1 0,-1 0 0,1-1 1,-1 0-1,0 0 0,-1-1 0,1-1 0,-1 1 0,14-13 0,-14 12-102,-1-1-1,0 0 1,-1-1 0,0 0-1,0 0 1,0 0 0,-1 0-1,0-1 1,-1 0-1,0 0 1,0-1 0,-1 1-1,2-12 1,-5 20-19,1 1-1,-1-1 1,0 0-1,0 1 1,0-1-1,0 0 1,0 0-1,0 1 1,0-1-1,0 0 1,0 1-1,-1-1 1,1 0-1,0 1 1,0-1-1,0 0 1,-1 1-1,1-1 1,0 1-1,-1-1 1,1 1 0,-1-1-1,1 0 1,-1 1-1,1-1 1,-1 1-1,1 0 1,-1-1-1,1 1 1,-1-1-1,0 1 1,1 0-1,-1 0 1,1-1-1,-1 1 1,0 0-1,1 0 1,-1 0-1,0-1 1,0 1 0,1 0-1,-1 0 1,0 0-1,1 0 1,-1 0-1,0 1 1,1-1-1,-1 0 1,0 0-1,1 0 1,-1 1-1,0-1 1,1 0-1,-1 0 1,1 1-1,-1-1 1,0 1-1,1-1 1,-1 1 0,-3 1-112,-1 0 0,1 0 0,0 0 1,1 1-1,-1 0 0,0 0 0,-6 6 1,6-4 46,1 1 1,0 0 0,0 0 0,0 0 0,0 0 0,1 0 0,0 1 0,0-1 0,-1 12 0,3-16 68,0 0 0,-1 0 0,1 0 1,0 0-1,0 1 0,1-1 0,-1 0 1,0 0-1,1 0 0,-1 0 0,1 0 0,0 0 1,-1 0-1,1 0 0,0 0 0,0 0 1,1 0-1,-1 0 0,0 0 0,1-1 1,-1 1-1,1-1 0,-1 1 0,1-1 1,0 1-1,-1-1 0,1 0 0,0 0 1,0 0-1,0 0 0,0 0 0,4 1 1,4 0 82,1 0 1,-1 0 0,1-1 0,-1 0 0,1-1 0,-1-1 0,1 1-1,-1-2 1,1 1 0,-1-1 0,0-1 0,0 0 0,0-1 0,19-8-1,-17 5-15,0 0-1,-1 0 0,1-1 1,-1-1-1,-1 0 0,0 0 1,0-1-1,-1 0 0,0-1 1,0 0-1,6-12 0,-8 3-83,-8 20 8,1 0 0,0-1 0,0 1 0,0 0 0,0 0 0,-1-1 0,1 1 0,0 0 1,0 0-1,0 0 0,-1-1 0,1 1 0,0 0 0,-1 0 0,1 0 0,0 0 0,0-1 0,-1 1 1,1 0-1,0 0 0,-1 0 0,1 0 0,0 0 0,-1 0 0,1 0 0,0 0 0,0 0 0,-1 0 1,1 0-1,0 0 0,-1 0 0,1 0 0,-1 1 0,-2-1-28,0 1 1,0 1-1,0-1 1,1 0-1,-1 1 1,0-1-1,1 1 1,-1 0-1,1 0 1,-4 3-1,-13 15-49,0 1-1,-18 27 1,33-42 98,0 0 0,0 0 1,1 1-1,0-1 0,0 1 0,0 0 1,1 0-1,0 0 0,0 0 1,1 0-1,-1 0 0,2 1 1,-1 12-1,2-19-9,-1 1-1,1-1 1,0 1-1,-1-1 1,1 1-1,0-1 1,0 0-1,0 1 1,0-1 0,0 0-1,0 0 1,1 0-1,-1 0 1,0 0-1,1 0 1,-1 0-1,0 0 1,1 0 0,-1 0-1,1-1 1,-1 1-1,1-1 1,-1 1-1,1-1 1,0 0-1,-1 0 1,1 1 0,2-1-1,58 0 69,-46 0-102,-6 0-442,0-1 0,0 0-1,0 0 1,0-1 0,0-1 0,14-4 0,27-20-8616,-24 7-116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14830,'0'0'11029,"-9"1"-11066,5 0-32,0 0 1,0 0-1,0 0 1,0 1 0,0-1-1,0 1 1,1 0-1,-1 0 1,1 0-1,-1 1 1,1-1 0,0 1-1,0 0 1,0 0-1,0 0 1,0 0-1,1 0 1,-1 1 0,1-1-1,0 1 1,0-1-1,0 1 1,1 0 0,-1 0-1,1 0 1,0 0-1,0 0 1,0 0-1,1 0 1,-1 0 0,1 1-1,1 5 1,-1-7-54,1-1 0,0 1 1,0-1-1,0 1 0,0 0 0,1-1 1,-1 0-1,1 1 0,-1-1 1,1 0-1,0 0 0,0 0 1,0 0-1,0 0 0,0 0 1,0-1-1,0 1 0,1-1 0,-1 1 1,1-1-1,-1 0 0,1 0 1,-1 0-1,1 0 0,0-1 1,0 1-1,3 0 0,12 3-662,1 0 0,27 1 0,-45-5 773,112 4 32,-118 0 4863,-30 11-3554,-14 3-1044,-25 8-514,24-19-3503,40-11-513,8-15-2194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13741,'0'0'5285,"1"10"-3769,-3 126 1001,0 1-2196,3-118-406,0-1 0,2 1 0,0-1 0,1 1 0,7 18 0,-4-21-745,-2-12-7282,-8-16 429,-6-2 7615,-40-43 2611,31 38 263,1 0 0,1-2 0,-24-41 0,39 62-2739,1 0 0,0-1-1,0 1 1,-1-1 0,1 1 0,0-1-1,0 1 1,0-1 0,0 1 0,0 0-1,0-1 1,0 1 0,0-1 0,0 1-1,0-1 1,0 1 0,0-1 0,0 1-1,0-1 1,0 1 0,1-1 0,-1 1-1,0-1 1,0 1 0,0 0 0,1-1-1,-1 1 1,0-1 0,1 1 0,-1 0-1,0-1 1,1 1 0,-1 0-1,0-1 1,1 1 0,-1 0 0,1 0-1,-1 0 1,0-1 0,1 1 0,-1 0-1,1 0 1,-1 0 0,1 0 0,-1 0-1,1-1 1,-1 1 0,1 0 0,-1 0-1,1 0 1,-1 1 0,1-1 0,-1 0-1,0 0 1,1 0 0,-1 0 0,1 0-1,0 1 1,35 4-212,-34-4 239,86 24-100,-63-17-201,0 0 0,1-2 0,0 0 0,34 1 0,-52-6 214,0-1 1,1 0 0,-1-1-1,0 0 1,1 0 0,-1-1-1,0 0 1,0-1 0,8-3 0,-13 5 17,0-1 0,-1 1-1,1-1 1,0 0 0,-1 0 0,1 0 0,-1-1 0,1 1 0,-1-1 0,0 1 0,0-1 0,0 0 0,-1 0 0,1 1 0,-1-1 0,1 0 0,-1-1 0,0 1 0,0 0 0,0 0 0,-1 0 0,1-1 0,-1 1 0,0 0 0,0-5 0,0 7-19,0 0 0,0 0 1,0 0-1,0-1 0,0 1 1,0 0-1,0 0 0,0 0 1,-1 0-1,1 0 0,0 0 1,-1 0-1,1 0 0,-1 0 1,0 0-1,1 0 0,-1 0 1,0 0-1,1 0 0,-1 0 1,0 1-1,0-1 0,0 0 1,0 1-1,1-1 1,-1 0-1,-2 0 0,1 0-7,-1 1 1,1-1-1,-1 1 0,1 0 0,-1 0 0,0 0 1,1 0-1,-1 0 0,1 0 0,-1 1 0,-4 1 1,1 0-13,-1 0 0,1 0-1,0 1 1,0 0 0,0 0 0,1 0 0,-1 1 0,1 0 0,-6 5 0,4 0 70,0 0 0,1 0-1,0 1 1,1 0 0,0 0 0,1 0 0,0 1-1,-5 17 1,8-25-17,1 0 1,-1 0-1,0 0 0,1 0 1,0 0-1,0-1 0,0 1 1,0 0-1,0 0 0,0 0 0,1 0 1,-1 0-1,1 0 0,0-1 1,0 1-1,0 0 0,0 0 0,0-1 1,1 1-1,-1-1 0,1 1 1,0-1-1,0 0 0,0 0 0,0 0 1,0 0-1,0 0 0,0 0 1,1 0-1,-1-1 0,1 1 0,-1-1 1,1 1-1,0-1 0,-1 0 1,6 1-1,8 2-122,0-1 0,0-1 0,0-1 0,0 0-1,33-2 1,-39-1-788,0 1 0,0-1 0,0 0 1,0-1-1,0 0 0,10-6 0,24-15-7053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 13421,'0'0'10938,"1"10"-10772,0 5-108,-1 1 1,0-1 0,-1 1-1,-1-1 1,0 0 0,-1 0 0,-1 0-1,-1 0 1,0 0 0,-11 24-1,-45 60-1403,75-122-3374,0-1-1,12-30 1,2-19-1239,-11 10 7097,-3-1 8443,-17 110-3604,5 44-5829,0-38 242,-1-27-350,0 0 0,2-1 0,0 1 1,2 0-1,1-1 0,10 25 0,-11-66 1151,-2-16-841,-5 15-329,0-1 1,0 1-1,-2 0 0,0 0 1,-2 0-1,0 0 0,0 1 0,-2 0 1,0 0-1,-12-17 0,20 34-18,0 0 0,0 0 0,0 0-1,0-1 1,0 1 0,0 0-1,0 0 1,0 0 0,0 0-1,0-1 1,0 1 0,0 0-1,0 0 1,0 0 0,0 0-1,0-1 1,0 1 0,0 0-1,0 0 1,0 0 0,0 0 0,0-1-1,0 1 1,0 0 0,0 0-1,0 0 1,0 0 0,1 0-1,-1-1 1,0 1 0,0 0-1,0 0 1,0 0 0,0 0-1,0 0 1,1 0 0,-1 0-1,0 0 1,0 0 0,0-1 0,0 1-1,1 0 1,-1 0 0,0 0-1,0 0 1,0 0 0,0 0-1,1 0 1,-1 0 0,0 0-1,16 0 2,14 6-59,66 12 59,-63-13 65,0 1-1,58 20 1,-89-25-20,-1 0 1,0-1-1,1 1 1,-1 0-1,0 0 1,1 0-1,-1 0 1,0 0-1,0 0 1,0 1-1,0-1 1,0 0-1,0 1 1,-1-1-1,1 0 1,0 1-1,-1-1 1,1 1-1,-1-1 1,1 1-1,-1-1 1,0 1-1,1-1 1,-1 3-1,-3 42 900,1-20-888,2-26-59,1 1 1,-1-1-1,0 1 1,1-1-1,-1 1 1,1-1-1,-1 1 1,1-1-1,0 1 0,-1-1 1,1 0-1,-1 1 1,1-1-1,0 0 1,-1 0-1,1 1 1,0-1-1,-1 0 0,1 0 1,0 0-1,-1 0 1,1 0-1,0 0 1,0 0-1,-1 0 1,1 0-1,0 0 1,-1 0-1,1-1 0,0 1 1,-1 0-1,1 0 1,-1-1-1,2 0 1,27-8 72,1-8-152,-24 13-117,1-1 0,0 1-1,0 0 1,1 1 0,-1 0 0,1 0 0,0 0 0,16-2-1,-24 5 190,0 1-1,1-1 0,-1 0 1,1 1-1,-1-1 0,0 1 0,1-1 1,-1 1-1,0-1 0,1 1 0,-1-1 1,0 1-1,0-1 0,1 1 1,-1-1-1,0 1 0,0 0 0,0-1 1,0 1-1,0-1 0,0 1 1,0 0-1,0-1 0,0 1 0,0-1 1,0 1-1,0-1 0,0 1 1,-1 0-1,1-1 0,0 1 0,0-1 1,-1 1-1,1-1 0,-1 1 0,-9 29 279,8-25-292,1-4 0,1 0 0,0-1 0,-1 1-1,1 0 1,0 0 0,0-1 0,-1 1 0,1 0 0,0 0 0,0-1 0,0 1 0,0 0 0,0 0 0,0-1 0,0 1 0,1 0-1,-1 0 1,0-1 0,0 1 0,0 0 0,1-1 0,-1 1 0,0 0 0,1-1 0,-1 1 0,1 0 0,-1-1 0,1 1 0,-1-1-1,1 1 1,0 0 0,0-1-183,0 1 1,1-1-1,-1 0 0,0 0 0,0 0 0,0 0 0,1 0 1,-1 0-1,0 0 0,0 0 0,0-1 0,1 1 1,-1 0-1,0-1 0,0 1 0,0-1 0,0 1 0,0-1 1,0 0-1,0 1 0,1-2 0,18-17-5436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3716,'0'0'21796,"-4"10"-21598,-4 14 12,2 2 0,0-1 1,1 0-1,-1 34 1,2 117 317,14-113-386,0 0-1144,-10-63 805,-16-36 53,4 9 70,-25-63 14,35 83 41,0 0-1,0 0 0,0-1 0,1 1 1,0-1-1,1 1 0,0-1 0,0 1 0,2-15 1,-1 19 17,1 0 1,0 0 0,-1 0-1,1 0 1,0 0 0,0 1-1,1-1 1,-1 1 0,1-1-1,-1 1 1,1 0 0,0 0-1,0 0 1,-1 0 0,1 0-1,1 1 1,-1-1 0,0 1-1,0 0 1,5-1 0,5-2 13,1 1 0,-1 0 1,26-2-1,-22 4-32,0 1 0,-1 0 0,1 1 0,32 7 0,-46-8 16,1 1 1,-1 0 0,1 0-1,-1 0 1,0 0-1,0 1 1,0-1-1,1 1 1,-1 0-1,-1 0 1,1 0-1,0 0 1,0 0-1,-1 0 1,0 1-1,1 0 1,-1-1-1,0 1 1,0 0-1,0 0 1,-1 0-1,1 0 1,-1 0-1,1 1 1,-1-1-1,0 0 1,0 1-1,-1-1 1,1 1-1,-1 5 1,-18 145 275,18-154-262,0 1 0,0-1 0,0 0 0,0 0 0,0 1 0,0-1 0,0 0 0,0 1 0,0-1 0,0 0 0,0 0 0,1 1 0,-1-1 0,0 0 0,0 0 0,0 0 1,0 1-1,1-1 0,-1 0 0,0 0 0,0 0 0,0 1 0,1-1 0,-1 0 0,0 0 0,0 0 0,1 0 0,-1 0 0,0 1 0,0-1 0,1 0 0,-1 0 0,0 0 0,0 0 0,1 0 0,-1 0 0,0 0 0,1 0 0,-1 0 0,17-5 235,13-11-63,25-41-121,-51 53-53,-1-1 1,1 1-1,-1-1 1,0 1-1,-1-1 1,1 0-1,-1 0 0,0-1 1,0 1-1,-1 0 1,1-1-1,0-6 0,-19 55-611,17-37 651,0-1 0,0 1 1,0-1-1,1 0 0,-1 1 0,1-1 0,1 0 0,-1 0 1,3 7-1,-3-11 0,-1 0 0,1 0 0,0 0 0,-1 0 0,1 0 0,0 0 0,0 0 0,0 0 0,-1-1 0,1 1 0,0 0 0,0-1 0,0 1 0,0 0 0,0-1 0,1 1 0,-1-1 0,0 0 0,1 1 0,1-1 46,-1 0 1,0 0 0,0 0-1,0 0 1,1-1 0,-1 1-1,0-1 1,0 1 0,0-1-1,0 0 1,0 0 0,0 0-1,0 0 1,2-2 0,4-2-39,0-1 0,-1 0 0,0 0 0,-1-1 0,1 0 1,-1 0-1,-1-1 0,1 1 0,-1-1 0,0 0 0,-1-1 1,0 1-1,-1-1 0,1 0 0,-2 0 0,1 0 0,-1 0 1,-1 0-1,1-1 0,-2 1 0,1-1 0,-2-13 0,0 20-71,-1-1 0,1 1 1,-1-1-1,0 1 0,0-1 0,0 1 0,0 0 0,-1 0 0,1 0 0,-1 1 0,-3-4 0,-17-7-2304,22 12 1839,-1 1 0,1 0 0,0 0-1,-1 0 1,1-1 0,0 1 0,0 0 0,-1 1 0,1-1 0,0 0-1,-1 0 1,1 0 0,0 1 0,0-1 0,-1 1 0,-1 0 0,-2 6-5585,4 6-1099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76 311 6502,'0'0'4415,"6"-9"-513,-3 3-2950,1 0-1,-1 0 1,0-1-1,0 1 1,-1-1-1,3-12 1,-5 18-764,0-1 0,0 1 0,0 0 1,1-1-1,-2 1 0,1 0 0,0-1 0,0 1 0,0 0 1,-1-1-1,1 1 0,0 0 0,-1 0 0,1-1 0,-1 1 1,0 0-1,1 0 0,-1 0 0,-1-2 0,0 2-165,0 0 1,1 0-1,-1 0 0,0 0 0,0 0 0,0 1 0,0-1 0,0 0 1,0 1-1,0 0 0,0 0 0,0-1 0,0 1 0,0 1 0,0-1 1,0 0-1,0 0 0,-3 1 0,3 0-40,-1 0 1,1 0-1,-1 0 1,1 0-1,0 1 1,-1-1-1,1 0 1,0 1-1,0 0 1,0-1-1,0 1 1,0 0-1,0 0 1,1 0-1,-1 1 0,1-1 1,-3 4-1,1 0-23,0 1 0,0-1 0,0 0-1,1 1 1,-2 11 0,4-17 39,0 0-1,0 0 1,1 0 0,-1 0 0,0 0-1,1 0 1,-1-1 0,1 1 0,0 0-1,-1 0 1,1 0 0,-1-1 0,1 1-1,0 0 1,0-1 0,-1 1 0,1-1-1,0 1 1,0-1 0,0 1 0,0-1-1,-1 0 1,1 1 0,0-1 0,0 0-1,0 0 1,0 1 0,0-1 0,0 0 0,0 0-1,0 0 1,0 0 0,0 0 0,1-1-1,46 1-128,-38 0 64,19-1-167,30 2-191,-58 0 426,0 0 0,0 0 1,0 1-1,0-1 0,0 0 0,0 0 0,0 1 1,-1-1-1,1 0 0,0 1 0,-1-1 0,1 0 1,-1 1-1,0-1 0,1 1 0,-1-1 0,0 1 1,0-1-1,0 1 0,0-1 0,0 1 0,0-1 1,0 1-1,0-1 0,-1 1 0,0 0 0,1 6 8,0-7-6,1-1 0,-1 0 0,0 1 0,1-1 0,-1 0 0,0 0 0,1 1 0,-1-1 0,1 0 0,-1 0 0,1 0 0,-1 0 0,1 1 0,-1-1 0,0 0 0,1 0 0,-1 0-1,1 0 1,-1 0 0,1 0 0,-1 0 0,1 0 0,-1 0 0,1-1 0,-1 1 0,1 0 0,-1 0 0,1 0 0,-1 0 0,0-1 0,1 1 0,-1 0 0,1 0 0,0-1 0,17-9 162,-1-4-400,-2-1 1,0 0-1,0-2 0,-1 0 1,-1 0-1,-1-1 1,17-33-1,-15-4 31,-8 45 303,0 0 0,-1 0 0,-1-1 0,0 0-1,0 0 1,-1 0 0,0 0 0,-1-1 0,1-20 0,-3 32 124,0 13-390,-1 36 152,0-17 25,1 1 0,1-1 0,7 40 1,-7-65 16,0 0-1,1 0 1,0 1 0,0-1 0,1 0 0,0-1 0,0 1-1,1 0 1,0-1 0,0 0 0,0 0 0,1 0 0,0 0-1,0-1 1,0 0 0,0 0 0,1 0 0,0-1 0,10 6 0,-9-11 1019,-11-10-787,-13-17-503,15 25 289,-37-58-190,-53-112 0,91 172 142,1 1 0,0-1 1,-1 0-1,1 1 1,0-1-1,-1 1 0,1-1 1,0 0-1,0 1 0,0-1 1,0 1-1,0-1 1,0 0-1,0 1 0,0-1 1,0 0-1,0 1 1,0-1-1,0 0 0,0 1 1,0-1-1,1 0 0,-1 1 1,0-1-1,0 1 1,1-1-1,-1 1 0,1-1 1,-1 0-1,0 1 0,2-1 1,21-3-176,39 19-682,-54-13 564,104 25-5897,-46-16 730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148 117 11659,'0'0'7298,"-1"-8"-4272,1 8-3007,0-3 190,0-1 0,0 1 0,-1 0 1,1-1-1,-1 1 0,0 0 0,0 0 1,-2-4-1,3 6-193,-1 0 0,0 0 1,0 0-1,0 0 0,1 0 0,-1 0 1,0 0-1,0 1 0,0-1 1,0 0-1,-1 1 0,1-1 0,0 1 1,0-1-1,0 1 0,0-1 0,0 1 1,-1 0-1,1 0 0,0 0 1,0-1-1,-1 1 0,1 0 0,0 1 1,0-1-1,0 0 0,-1 0 0,1 0 1,0 1-1,0-1 0,0 1 1,0-1-1,-1 1 0,1-1 0,0 1 1,0-1-1,-1 2 0,-6 3-43,0 0 0,1 1 0,0-1 0,0 2 0,0-1 0,0 1 0,-8 12 0,12-16 16,-1 1 1,1 0-1,1 1 1,-1-1-1,0 1 1,1-1-1,0 1 1,0 0-1,0-1 1,1 1-1,0 0 1,0 0-1,0 0 1,0 0-1,1 9 1,0-13 12,1-1 0,0 1 0,-1 0 1,1-1-1,0 1 0,-1 0 0,1-1 1,0 1-1,0-1 0,0 1 0,-1-1 1,1 0-1,0 1 0,0-1 0,0 0 0,0 1 1,0-1-1,0 0 0,0 0 0,0 0 1,0 0-1,-1 0 0,1 0 0,0 0 0,0 0 1,1-1-1,27-2 114,-17-1-92,0-1 0,0 0-1,-1-1 1,1 0 0,-1-1 0,-1 0-1,0-1 1,0 0 0,10-10 0,-2 0 146,-1 0 0,-1-2 0,23-35 0,-28 37-89,-4 5-171,-12 29-114,-3 6 166,1 0 0,1 0 0,1 1 0,1 0-1,1-1 1,2 1 0,0 34 0,1-55 57,0 0 0,0 0 0,0 0 0,0-1 0,0 1 0,0 0 0,0 0 0,1 0-1,-1 0 1,1-1 0,0 1 0,-1 0 0,1-1 0,0 1 0,0 0 0,0-1 0,0 1 0,0-1-1,0 1 1,0-1 0,1 0 0,-1 1 0,0-1 0,1 0 0,-1 0 0,1 0 0,0 0 0,-1 0 0,1-1-1,0 1 1,-1 0 0,1-1 0,0 1 0,0-1 0,0 0 0,-1 1 0,1-1 0,0 0 0,0 0-1,0 0 1,0 0 0,2-1 0,4 0 78,0-1-1,-1 0 1,1 0-1,-1 0 1,1-1-1,-1 0 1,0-1-1,0 1 1,6-6-1,6-4 65,-1-2 0,0 0-1,25-28 1,-37 36-128,0 0 0,0-1 1,-1 0-1,0 1 0,0-2 0,-1 1 0,0-1 0,-1 1 1,1-1-1,-2 0 0,4-16 0,-6 24-39,1-1-1,-1 1 1,0 0 0,0-1-1,0 1 1,0-1 0,0 1 0,0 0-1,0-1 1,0 1 0,-1-1-1,1 1 1,-1 0 0,1-1-1,-1 1 1,1 0 0,-1 0-1,1-1 1,-1 1 0,0 0 0,0 0-1,0 0 1,0 0 0,0 0-1,0 0 1,0 0 0,0 0-1,0 0 1,0 1 0,0-1-1,-1 0 1,1 1 0,0-1 0,-1 1-1,1-1 1,0 1 0,-1 0-1,1-1 1,0 1 0,-1 0-1,1 0 1,-1 0 0,1 0-1,0 0 1,-3 1 0,-1-1-19,-1 1 0,0 0 0,1 1 0,-1 0 0,1-1-1,0 2 1,-1-1 0,1 1 0,0-1 0,-5 5 0,0 1 9,0 1-1,1 0 1,-1 1-1,2 0 1,-1 0-1,-11 21 0,16-25 19,1 0-1,0-1 0,0 1 0,1 0 1,-1 1-1,1-1 0,1 0 0,-1 1 1,1-1-1,0 1 0,1-1 0,0 1 0,0-1 1,0 1-1,2 11 0,-1-15 2,0-1 0,1 0 1,-1 0-1,0 0 0,1 0 0,-1 0 0,1 0 0,0 0 1,-1 0-1,1 0 0,0-1 0,0 1 0,0-1 0,0 1 1,1-1-1,-1 0 0,0 0 0,0 0 0,1 0 0,-1 0 1,1-1-1,-1 1 0,5 0 0,63 3-555,-60-4 302,12-1-1129,0-1 0,-1-1 0,1-2 0,-1 0 0,0-1 0,0-1-1,-1 0 1,32-18 0,1-4-3719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41 5445,'0'0'4757,"-9"-7"-2884,-33-22-175,40 28-1603,0 0 0,0 0 1,0 1-1,0-1 0,0 1 0,0 0 0,0-1 0,0 1 1,0 0-1,0 0 0,0 0 0,0 0 0,0 1 0,0-1 1,0 0-1,1 1 0,-1 0 0,0-1 0,0 1 0,0 0 1,0 0-1,1 0 0,-1 0 0,0 0 0,-2 2 0,-36 39 1171,31-31-933,-7 7-91,1 1-1,2 0 1,0 1-1,0 0 0,-8 22 1,16-32-243,1 0-1,0 0 1,1 1 0,0-1-1,0 1 1,1 0 0,1-1 0,0 1-1,0 0 1,1 0 0,1 0-1,0 0 1,2 13 0,-2-21-29,1 0 1,-1-1-1,1 1 0,0 0 1,-1-1-1,1 1 0,0-1 1,1 1-1,-1-1 0,0 0 1,1 0-1,-1 0 0,1 0 0,-1-1 1,1 1-1,0-1 0,0 0 1,0 1-1,0-1 0,0 0 1,0-1-1,4 2 0,8 1 28,0-1-1,1 0 0,15 0 0,-14-1 64,-1-1 1,1-1-1,-1 0 1,1-1-1,-1-1 1,0-1-1,18-6 1,-25 7 169,1-2-1,-1 1 1,0-2 0,-1 1-1,1-1 1,-1 0 0,0-1 0,0 0-1,-1 0 1,0 0 0,-1-1 0,11-15-1,-11 14 11,-1 0 0,0-1-1,0 1 1,0-1-1,-1 0 1,-1-1 0,0 1-1,0-1 1,-1 1 0,-1-1-1,1 0 1,-2-17 0,0 23-230,-1 1 1,1-1 0,-1 1-1,0-1 1,-1 1 0,1 0-1,-1-1 1,0 1 0,0 0-1,0 0 1,0 0 0,-1 1-1,0-1 1,0 1 0,0-1-1,0 1 1,0 0 0,-1 0 0,1 0-1,-1 0 1,0 1 0,0-1-1,0 1 1,0 0 0,0 1-1,0-1 1,0 1 0,-1-1-1,1 1 1,-1 0 0,-6 0-1,2 0-370,0 0-1,0 0 0,-1 1 1,1 0-1,-13 2 1,19-2-348,-1 1 1,1 0-1,0 0 0,0 0 1,0 0-1,0 0 1,0 1-1,0-1 1,0 1-1,-4 3 1,2 3-5652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15855,'0'0'6774,"0"8"-5300,-13 90-451,7-59-441,1 0 0,1 0 1,3 41-1,1-79-553,1 0-1,-1 1 1,0-1-1,0 0 1,1 0-1,-1 0 0,1 1 1,-1-1-1,1 0 1,0 0-1,-1 0 1,1 0-1,0 0 1,0 0-1,0 0 0,-1 0 1,1-1-1,0 1 1,0 0-1,0 0 1,1-1-1,-1 1 1,0-1-1,0 1 0,0-1 1,0 1-1,0-1 1,1 0-1,-1 1 1,0-1-1,0 0 1,1 0-1,-1 0 0,0 0 1,0 0-1,1 0 1,-1 0-1,0-1 1,0 1-1,2-1 1,5 0 280,0-1 0,1-1 0,-1 1 0,15-8 0,14-11-67,-2-1 0,0-2-1,-1-2 1,-2-1 0,0-1 0,47-56-1,-72 76-263,-4 4-28,0 1-1,1-1 1,-2 0-1,1 0 0,0 0 1,-1-1-1,4-7 0,-10 12-6242,-13 5 1680,-5 7-4094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46 8904,'0'0'3999,"-11"-7"-321,6 4-3171,-40-24 1890,42 26-2228,0-1 0,0 1 0,0 0 1,0 0-1,0 0 0,0 0 1,-1 1-1,1-1 0,0 1 0,0 0 1,-1 0-1,1 0 0,0 0 1,-1 1-1,1 0 0,-4 0 0,5 0-165,1 0 0,-1 0 0,1 0 0,0 0 0,-1 0 0,1 0 0,0 0 0,0 0 0,0 0-1,0 0 1,0 1 0,0-1 0,0 0 0,0 1 0,0-1 0,1 1 0,-1-1 0,1 1-1,-1-1 1,1 1 0,-1-1 0,1 1 0,0 0 0,0-1 0,0 1 0,0-1 0,0 1-1,0 0 1,0-1 0,1 1 0,-1-1 0,0 1 0,1-1 0,-1 1 0,2 2 0,0 1-7,0-1 1,0 0 0,0 0-1,0 0 1,1 0 0,0 0-1,-1 0 1,1-1 0,1 1-1,-1-1 1,6 4 0,53 24 22,-50-26-6,0-1 0,-1 2 0,0 0 0,20 14 0,-30-20 22,0 1-1,-1-1 0,1 1 0,-1-1 0,1 1 0,-1-1 0,1 1 1,-1-1-1,1 1 0,-1-1 0,0 1 0,1 0 0,-1-1 0,0 1 1,1-1-1,-1 1 0,0 0 0,0-1 0,0 1 0,0 0 0,1 0 1,-1-1-1,0 1 0,0 0 0,0-1 0,-1 1 0,1 0 1,0-1-1,0 1 0,0 0 0,0 0 0,-1-1 0,1 1 0,0-1 1,-1 1-1,1 0 0,0-1 0,-1 1 0,1-1 0,-1 1 0,1-1 1,-1 1-1,1-1 0,-1 1 0,1-1 0,-1 1 0,1-1 1,-1 0-1,0 1 0,1-1 0,-1 0 0,0 1 0,-42 16 1349,36-15-1428,-7 3 69,-1-1 0,-29 5 0,39-9-682,0 1 1,-1-1-1,1 0 1,0-1-1,-1 1 0,1-1 1,-6-1-1,-7-9-8082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37 12716,'0'0'6646,"-8"-7"-3923,4 4-2493,2 1-178,0-1 1,0 1-1,0 0 1,0 0-1,-1 0 1,1 1-1,-1-1 1,1 0-1,-1 1 1,1 0-1,-1-1 0,0 1 1,0 0-1,0 1 1,0-1-1,0 0 1,0 1-1,1 0 1,-1-1-1,0 1 1,0 1-1,0-1 1,0 0-1,0 1 1,0-1-1,0 1 1,0 0-1,0 0 1,-4 2-1,-2 3-25,0 1-1,0 0 0,1 1 1,0 0-1,1 0 1,0 0-1,0 1 0,1 0 1,0 1-1,0-1 0,1 1 1,0 0-1,1 1 1,1-1-1,-1 1 0,-3 19 1,7-28-18,0 0 1,1 0-1,-1 0 1,0 0-1,1 0 0,-1 0 1,1-1-1,-1 1 1,1 0-1,0 0 1,0-1-1,0 1 1,0 0-1,0-1 1,0 1-1,0-1 0,0 1 1,1-1-1,-1 0 1,0 1-1,1-1 1,0 0-1,-1 0 1,1 0-1,-1 0 1,1 0-1,0-1 1,0 1-1,0 0 0,-1-1 1,1 1-1,0-1 1,0 0-1,0 0 1,0 1-1,0-1 1,0 0-1,3-1 1,4 1 16,0 0 1,0-1-1,0 0 1,0 0 0,0-1-1,0 0 1,11-4 0,-5-2-32,0 0 0,0-1 0,-1-1 0,0 0 0,-1 0 0,0-2 0,-1 0 0,0 0 0,-1-1 0,0 0 0,-1-1 0,0 0 0,-1-1 0,-1 0 0,8-21 0,-35 53-310,11-5 331,1 1 0,0-1 0,1 1 0,0 0 0,2 1 0,-1-1 0,1 1 0,1 0 0,1 0 0,0 0 0,0 23 0,2-36-3,0 0-1,0 0 1,0 0 0,0 0 0,1-1 0,-1 1 0,0 0 0,1 0-1,-1 0 1,1 0 0,-1 0 0,1 0 0,-1 0 0,1 0 0,-1-1 0,1 1-1,0 0 1,-1-1 0,1 1 0,0 0 0,0-1 0,0 1 0,0-1-1,-1 1 1,1-1 0,2 1 0,31 2 674,-23-4-490,-1-1 0,0-1-1,0 1 1,16-8 0,-3-1-153,0-1 0,-1-1 0,0-1 0,-1-1 0,0-1 0,-2 0 0,27-29 0,-45 43-145,-2 5 68,0-1 0,-1 1 0,1-1 0,-1 0 0,0 1 0,0-1 0,0 0 0,0 0 0,-3 2 0,-1 2-6,3-2 40,-1 0-1,1 0 1,-1 0-1,1 0 0,1 0 1,-1 1-1,1-1 1,-1 1-1,1 0 1,1 0-1,-3 6 1,5-10 33,0 0 0,0 0 0,0-1 0,0 1 0,1-1 0,-1 1 0,0 0 0,0-1 0,0 0 0,0 1 0,1-1 0,-1 0 0,0 0 0,0 1 0,1-1 0,-1 0 0,0 0 0,0-1 0,1 1 0,-1 0 0,0 0 0,2-1 0,32-3 294,-2-6-540,-1 0 0,0-3 0,36-18-1,-4 2-1009,-62 28 1019,-28 38-336,19-28 406,-20 31 401,26-38-358,0 0 0,1 0 0,-1 0 0,0-1 0,0 1 0,1 0 0,-1 0 0,1 0-1,0 0 1,-1 0 0,1 0 0,0 0 0,0 0 0,0 0 0,0 0 0,1 0 0,-1 0 0,1 0 0,0 3 0,0-4-114,0-1 0,0 1 1,0 0-1,0-1 0,0 1 0,0-1 1,0 1-1,0-1 0,0 0 0,0 1 1,1-1-1,-1 0 0,0 0 0,0 0 1,0 0-1,0 0 0,0 0 0,0 0 0,1 0 1,-1-1-1,2 1 0,24-8-4191,1-7-2326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137 121 11339,'0'0'1980,"-11"5"-149,1 1-1232,-1 0-1,1 1 0,0 0 1,0 0-1,-16 17 0,21-19-298,0 1 0,1-1 0,0 0 0,0 1-1,0 0 1,1 0 0,0 0 0,0 0 0,0 1 0,1-1 0,0 1-1,0 0 1,1 0 0,-2 8 0,3-13-266,0-1-1,0 1 1,-1-1-1,1 0 1,0 1 0,1-1-1,-1 1 1,0-1 0,0 0-1,0 1 1,1-1-1,-1 1 1,1-1 0,-1 0-1,1 1 1,0-1-1,-1 0 1,1 0 0,0 0-1,0 1 1,0-1-1,0 0 1,0 0 0,0 0-1,0 0 1,0-1 0,0 1-1,0 0 1,1 0-1,-1-1 1,2 2 0,1-2 73,0 1 1,1-1-1,-1 0 1,0 0 0,1 0-1,-1 0 1,1-1-1,-1 0 1,8-2-1,2-1-26,-1-1 0,0-1 0,0 0 0,0-1 1,-1 0-1,0-1 0,18-16 0,72-73 2,-93 89-166,-1-1-1,-1 1 1,1-1 0,-1-1 0,-1 1 0,0-1-1,0-1 1,-1 1 0,-1-1 0,1 0 0,2-13-1,-6 23 78,-1 1 0,0-1 0,0 0 1,1 0-1,-1 1 0,0-1 0,0 0 0,0 0 0,0 0 0,0 1 0,0-1 0,0 0 0,0 0 0,0 0 0,0 1 0,-1-1 0,1 0 0,0 0 0,-1 1 0,1-1 0,0 0 0,-1 1 0,1-1 0,-1 0 0,1 1 0,-1-1 0,1 0 0,-1 1 0,1-1 0,-1 1 0,0-1 0,-1 0-5,1 1-1,-1 0 1,0 0-1,1 0 1,-1 0-1,1 0 1,-1 0 0,0 1-1,1-1 1,-1 1-1,1-1 1,-1 1-1,1-1 1,-3 2-1,-3 2-21,0 0-1,0 0 0,0 1 0,0-1 0,-6 8 1,3-1 21,0 1 1,2 1 0,-1-1-1,2 2 1,0-1 0,-8 19-1,12-23 33,0 0 0,0 0 0,0 0 0,1 0 0,1 0-1,0 1 1,0-1 0,0 1 0,1-1 0,1 0 0,2 14-1,-2-20 6,0 1 0,1-1 0,0 1 0,0-1 0,0 0 0,0 0-1,0 1 1,1-2 0,-1 1 0,1 0 0,0 0 0,-1-1 0,1 0-1,1 1 1,-1-1 0,0 0 0,0-1 0,1 1 0,-1 0 0,1-1 0,0 0-1,-1 0 1,1 0 0,0 0 0,0-1 0,-1 1 0,1-1 0,0 0-1,6-1 1,1 1 45,0-1-1,-1 0 0,1 0 0,-1-1 1,1 0-1,-1-1 0,0-1 1,0 1-1,16-9 0,-11 3 28,-1-1 0,0-1 0,18-16-1,-29 24-91,0 0 0,0 0 0,0 0-1,-1 0 1,1 0 0,-1 0 0,1-1 0,-1 1-1,0-1 1,-1 0 0,1 0 0,0 1-1,-1-1 1,0 0 0,0 0 0,0 0 0,-1-1-1,1 1 1,-1 0 0,0-5 0,-1 8-25,0 0 1,0 0 0,1 0-1,-1 0 1,0 0 0,0 1-1,0-1 1,-1 0 0,1 0-1,0 1 1,0-1 0,0 0-1,-1 1 1,1-1 0,0 1-1,0 0 1,-1-1 0,1 1-1,0 0 1,-1 0 0,1 0 0,0 0-1,-1 0 1,1 0 0,0 0-1,-1 0 1,1 0 0,0 1-1,-3 0 1,-39 11-548,31-6 522,1 1 0,0 1-1,0 0 1,1 0 0,-18 18 0,24-22 37,0 1 0,0-1 1,1 1-1,-1-1 0,1 1 0,0 0 0,0 0 1,1 0-1,0 1 0,-1-1 0,2 0 0,-1 1 1,1 0-1,0-1 0,-1 11 0,2-15-3,1 0-1,-1 0 0,1 0 1,0 0-1,-1 0 0,1 0 1,0-1-1,-1 1 0,1 0 1,0-1-1,0 1 1,0 0-1,0-1 0,-1 1 1,1-1-1,0 1 0,0-1 1,0 0-1,0 1 1,0-1-1,0 0 0,0 0 1,0 1-1,0-1 0,1 0 1,-1 0-1,0 0 0,1-1 1,41 1-409,-32-1 249,2 0 174,0-1 1,0 0-1,-1-1 0,0 0 0,1-1 0,-1-1 0,0 0 0,-1 0 0,0-2 0,0 1 0,0-1 0,0-1 0,-1 1 1,0-2-1,-1 0 0,9-10 0,-16 17 18,-1 1-1,0 0 1,0 0 0,0 0 0,1-1-1,-2 1 1,1-1 0,0 1 0,0-1-1,0 1 1,-1-1 0,1 1 0,0-1-1,-1 0 1,0 1 0,1-1 0,-1 0 0,0 0-1,0 1 1,0-1 0,0 0 0,0 1-1,0-1 1,-1 0 0,1 1 0,-1-1-1,1 0 1,-1 1 0,1-1 0,-1 0-1,0 1 1,0-1 0,0 1 0,0 0 0,0-1-1,0 1 1,0 0 0,0-1 0,0 1-1,-1 0 1,1 0 0,0 0 0,-1 0-1,1 0 1,-1 1 0,1-1 0,-1 0-1,0 1 1,1-1 0,-1 1 0,-2-1-1,35 1 891,136-6 1197,-149 3-2081,0 0 0,0 0 1,0-2-1,0 0 0,-1-2 0,0 0 0,17-9 0,-29 10-680,-19 7 284,-21 8 139,-14 22 170,48-30 64,-1 0-1,0 0 0,1 1 0,-1-1 1,0 0-1,1 1 0,0-1 1,-1 1-1,1 0 0,0-1 0,0 1 1,0 0-1,0 0 0,0 0 0,0-1 1,1 1-1,-1 0 0,1 0 0,-1 0 1,1 0-1,0 0 0,-1 0 1,1 0-1,1 4 0,-1-5 10,1 0 0,0 0 1,0 0-1,0 0 0,0-1 0,0 1 0,0 0 1,0-1-1,0 1 0,0-1 0,0 1 0,0-1 0,0 0 1,0 1-1,0-1 0,0 0 0,0 0 0,0 1 1,1-1-1,-1 0 0,2-1 0,33 1 237,-24-1-157,4 0-63,0 0 0,0-2-1,0 0 1,24-8 0,7-2 23,-72 76-561,25-61 519,0-1 1,0 0 0,0 0-1,0 0 1,0 0-1,0 1 1,0-1 0,1 0-1,-1 0 1,1 0 0,-1 0-1,0 0 1,1 0-1,0 0 1,-1 0 0,1 0-1,0 0 1,-1 0-1,1 0 1,0 0 0,0-1-1,0 1 1,0 0 0,0-1-1,0 1 1,0 0-1,0-1 1,0 1 0,0-1-1,0 0 1,0 1-1,0-1 1,0 0 0,1 0-1,-1 1 1,0-1 0,0 0-1,0 0 1,2-1-1,59 1 402,-49-1-457,88-3-3133,-100 4 2984,-1 0 0,1 0-1,0 0 1,0 0 0,-1 0 0,1 0 0,0 0-1,-1 1 1,1-1 0,0 0 0,-1 1 0,1-1 0,-1 0-1,1 1 1,-1-1 0,1 1 0,0-1 0,-1 1 0,0-1-1,1 1 1,-1-1 0,1 2 0,2 13-7538,-3-3-1335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7976,'0'-1'204,"0"0"1,0 0 0,0 0 0,0 1 0,0-1 0,0 0 0,-1 0 0,1 1 0,0-1 0,-1 0 0,1 0 0,0 1 0,-1-1 0,1 0 0,-1 1 0,1-1-1,-1 0 1,0 1 0,1-1 0,-1 1 0,1-1 0,-1 1 0,0-1 0,1 1 0,-1 0 0,-1-1 0,-28-3 2919,21 4-2482,-1 1 0,1 1 0,-1 0 0,-10 3 0,9 0-448,1 0 0,-1 1 0,1 0 0,0 1 0,1 0 1,0 0-1,0 1 0,-12 13 0,15-15-194,1 0 0,0 0 1,1 0-1,0 0 0,0 1 1,0 0-1,0-1 0,1 2 0,0-1 1,1 0-1,0 0 0,0 1 0,0-1 1,0 9-1,2-16 0,1 1 0,-1-1 0,0 1 0,0-1 0,1 1 0,-1-1 0,0 1 0,0-1 0,1 1 0,-1-1 0,1 0 0,-1 1 1,0-1-1,1 0 0,-1 1 0,1-1 0,-1 0 0,1 0 0,-1 1 0,1-1 0,-1 0 0,1 0 0,-1 0 0,1 0 0,-1 1 0,1-1 0,-1 0 0,1 0 1,-1 0-1,2 0 0,19 0 12,-16 0-10,80-5-800,-51 3 97,47 1 0,-79 1 707,-1 0 1,1-1-1,-1 1 0,1 0 0,0 0 0,-1 1 0,1-1 0,0 0 0,-1 0 0,1 1 1,-1-1-1,1 1 0,-1 0 0,1-1 0,-1 1 0,1 0 0,-1 0 0,1 0 0,-1 0 1,0 0-1,0 0 0,0 0 0,1 0 0,-1 0 0,0 1 0,0-1 0,-1 0 0,1 1 1,0-1-1,0 1 0,-1-1 0,1 1 0,-1-1 0,1 1 0,-1 0 0,0-1 0,1 1 1,-1 0-1,0-1 0,0 1 0,0 0 0,0-1 0,-1 1 0,1-1 0,0 1 0,-1 0 0,0 1 1,-1 4 219,-1 0 1,0 0-1,-1 0 1,0 0 0,0-1-1,0 1 1,-1-1 0,-9 10-1,-39 28 1260,49-42-1388,0 1 0,0-1 0,0 0 0,-1 0 0,1 0 0,-1 0 0,1-1 0,-1 1 0,1-1 0,-1-1 0,0 1 0,-6 0 0,10-2-129,1 1 1,-1 0-1,1-1 0,-1 1 0,1 0 0,-1-1 1,1 1-1,-1-1 0,1 1 0,-1-1 0,1 1 1,0-1-1,-1 1 0,1-1 0,0 1 0,0-1 1,-1 0-1,1 1 0,0-1 0,0 1 0,0-1 1,0 0-1,0 1 0,-1-1 0,1 0 0,0 1 1,1-1-1,-1 1 0,0-1 0,0 0 0,0 1 1,0-1-1,0 0 0,1 1 0,-1-1 0,0 1 1,0-1-1,1 1 0,-1-1 0,0 1 0,1-1 1,-1 1-1,1-2 0,17-26-2233,0 11 1565,2 1 1,0 0-1,1 2 1,1 0-1,26-11 0,-27 14 891,0 0-1,-1-1 1,-1-1-1,0-1 1,0 0 0,23-25-1,-47 85 2147,3-37-2058,1 0 0,0 1 0,0-1 0,1 0-1,0 1 1,0-1 0,1 0 0,3 13 0,-3-20-221,0 1 1,0-1 0,0 1 0,0-1-1,1 0 1,-1 1 0,1-1 0,-1 0-1,1 0 1,0 0 0,0 0 0,0 0-1,0 0 1,0-1 0,0 1-1,0-1 1,1 1 0,-1-1 0,0 0-1,1 0 1,-1 0 0,1 0 0,0-1-1,-1 1 1,1-1 0,0 1-1,-1-1 1,1 0 0,0 0 0,-1 0-1,1 0 1,4-1 0,-3 0-98,0 0-1,0 1 1,0-2 0,0 1 0,0 0 0,0-1 0,0 0-1,0 0 1,-1 0 0,1 0 0,-1 0 0,1-1 0,-1 0-1,0 1 1,0-1 0,0-1 0,-1 1 0,4-5-1,-2 3-935,-1 0 0,0-1-1,0 1 1,-1-1 0,1 0-1,-1 0 1,1-7 0,5-22-8416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1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11307,'0'0'2082,"51"33"-1858,-19-25-1025,7-1-5605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133 225 10186,'-8'5'2092,"-6"5"-1121,1 1 0,0 1-1,0 0 1,-13 16 0,21-22-550,1 0 1,-1 0 0,1 1-1,0-1 1,0 1 0,0 0-1,1 0 1,1 0 0,-1 1-1,1-1 1,0 1 0,1-1-1,-2 11 1,3-17-398,0 1-1,1-1 0,-1 1 1,0-1-1,0 1 1,1-1-1,-1 1 1,1-1-1,-1 0 0,1 1 1,-1-1-1,1 0 1,0 1-1,0-1 1,0 0-1,0 0 0,0 1 1,0-1-1,0 0 1,0 0-1,0 0 0,0-1 1,0 1-1,1 0 1,1 1-1,1-1 3,1 1 0,-1-1-1,1 0 1,-1 0 0,1 0 0,-1-1-1,1 1 1,7-1 0,0-1 3,0 0 1,-1-1-1,1 0 0,-1-1 1,1 0-1,13-6 0,-9 0-21,-1-1-1,-1 0 0,0-1 0,-1 0 0,0-1 0,0-1 0,-1 0 0,-1 0 1,0-1-1,-1-1 0,-1 0 0,0 0 0,-1 0 0,0-1 0,-2-1 0,0 1 0,-1-1 1,0 0-1,-1 0 0,-1-1 0,-1 1 0,0-1 0,-2-32 0,0 48-41,-1 0-1,1-1 1,0 1-1,-1 0 1,1 0-1,-1 0 1,1 0-1,-1-1 1,0 1-1,0 0 1,0 0-1,0 0 1,-1 1-1,1-1 1,0 0-1,-1 0 1,1 1-1,-1-1 1,0 1-1,1-1 1,-1 1-1,-3-2 1,1 1-19,1 1 0,0 1 0,0-1 1,-1 0-1,1 1 0,-1 0 0,1 0 0,0 0 0,-1 0 0,1 0 0,0 1 1,-1-1-1,-4 3 0,-2 0-77,0 0 0,0 1 1,0 1-1,1 0 0,-1 0 0,1 1 1,1 0-1,-14 12 0,16-13 108,1 0 0,-1 0-1,1 1 1,1-1 0,-1 1 0,1 0-1,0 1 1,1-1 0,-1 1 0,1-1-1,0 1 1,1 0 0,0 0 0,0 0-1,0 1 1,1-1 0,0 9 0,1-14 24,1 0 0,0 0 0,-1 0 0,1 0 0,0 0 0,1 0 1,-1 0-1,0 0 0,0 0 0,1 0 0,-1-1 0,1 1 0,0-1 0,-1 1 0,1-1 1,0 1-1,0-1 0,0 0 0,0 0 0,0 0 0,0 0 0,0 0 0,0-1 1,1 1-1,3 0 0,69 11-30,-52-9-69,1 0-273,8 1-736,58 15 0,-81-16 845,-1 0 0,0 0-1,0 0 1,0 1 0,0 0 0,-1 1-1,0 0 1,0 0 0,0 0-1,0 1 1,11 12 0,-17-15 116,1-1-1,-1 0 1,1 0 0,-1 1 0,0-1 0,0 1-1,0-1 1,0 1 0,0 0 0,0-1 0,-1 1-1,1 0 1,-1-1 0,0 5 0,0 9-4201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38 12300,'0'0'2626,"-9"-7"588,8 6-3123,-4-3 332,-1 0 0,0 1 0,0-1 0,0 1 0,0 0 0,-10-3 0,13 6-381,1-1 0,-1 1 0,1-1-1,-1 1 1,1 0 0,-1 0-1,0 0 1,1 0 0,-1 1 0,1-1-1,-1 1 1,1 0 0,-1-1-1,1 1 1,-1 0 0,1 0 0,0 1-1,0-1 1,-1 0 0,1 1 0,0-1-1,0 1 1,0 0 0,1 0-1,-4 2 1,-3 7 80,-1 0 0,1 1 0,1 0 0,0 0 0,0 0 0,1 1 0,1 0 0,0 0 0,1 0 0,1 1 0,0-1 0,0 1 0,0 23 0,3-36-111,-1 0 0,1 1 0,0-1 0,1 0 0,-1 0 0,0 1 0,0-1 0,0 0 0,1 0-1,-1 0 1,0 0 0,1 1 0,-1-1 0,1 0 0,0 0 0,-1 0 0,1 0 0,0 0 0,0 0 0,-1 0-1,1 0 1,0-1 0,0 1 0,0 0 0,0 0 0,0-1 0,2 2 0,-1-2 14,1 1 0,-1-1 0,1 1 0,0-1 0,-1 0 0,1 0 0,0 0 0,-1 0 0,1-1 0,0 1 0,-1-1 0,4 0 0,4-3 39,0 1 0,0-2 0,-1 1 0,1-1 0,13-10 0,-5 1-40,-1-1 0,-1-1 0,26-32 0,-35 39-84,0 0 1,-1-1-1,0 0 0,0 0 0,-1-1 0,-1 1 0,0-1 1,0 0-1,3-15 0,-56 165-1035,49-139 1096,-3 12 118,1 0 1,0 0-1,0 25 1,2-35-101,0 0-1,0 0 1,0 0 0,0-1 0,1 1-1,-1 0 1,1 0 0,-1 0 0,1 0-1,-1 0 1,1 0 0,0-1 0,0 1-1,0 0 1,0-1 0,0 1 0,0 0-1,1-1 1,-1 1 0,0-1 0,1 0-1,-1 0 1,1 1 0,-1-1 0,1 0-1,0 0 1,0 0 0,-1-1-1,1 1 1,0 0 0,0-1 0,0 1-1,2 0 1,4-1 29,-1 0-1,1-1 1,0 1 0,0-1-1,0-1 1,0 0-1,-1 0 1,1 0 0,-1-1-1,0 0 1,1 0 0,-1-1-1,-1 0 1,1-1-1,-1 1 1,9-8 0,10-11-24,0 0 0,30-40 0,-36 40 34,-19 23-63,0 0 1,1 0-1,-1 0 0,0 0 1,0 0-1,0 0 1,0-1-1,0 1 0,0 0 1,0 0-1,0 0 1,0 0-1,1 0 0,-1 0 1,0 0-1,0 0 1,0 0-1,0 0 0,0 0 1,0 0-1,0 0 1,1 0-1,-1 0 0,0 0 1,0 0-1,0 0 1,0 0-1,0 0 0,0 0 1,0 0-1,0 1 1,1-1-1,-1 0 0,0 0 1,0 0-1,0 0 0,0 0 1,0 0-1,0 0 1,0 0-1,0 0 0,0 0 1,0 0-1,0 1 1,0-1-1,0 0 0,1 0 1,-1 0-1,0 0 1,0 0-1,0 0 0,0 0 1,0 0-1,0 1 1,0-1-1,0 0 0,0 0 1,0 0-1,0 0 1,0 0-1,0 0 0,0 0 1,-1 0-1,1 1 1,0-1-1,0 0 0,1 16-55,-3 17 108,1-22-107,0-7 85,1 0 1,-1 0-1,1 0 1,-1 0 0,1 0-1,1 0 1,-1 0-1,0 0 1,3 7-1,-3-10-9,1-1 1,-1 1-1,1 0 0,-1-1 0,1 1 0,-1-1 0,1 1 0,-1-1 1,1 1-1,-1-1 0,1 1 0,0-1 0,-1 0 0,1 1 0,0-1 1,-1 0-1,1 0 0,0 0 0,0 1 0,-1-1 0,2 0 0,30-6 393,-14-1-395,1-1 0,24-16 0,-30 16-337,2 0-1,-1 1 1,1 1-1,0 0 1,19-5 0,-33 11 302,-1 0 0,1-1 1,0 1-1,0 0 0,0 0 0,0 0 1,0 0-1,0 0 0,0 0 1,0 0-1,0 0 0,0 0 1,0 1-1,0-1 0,0 0 0,0 1 1,0-1-1,0 0 0,-1 1 1,1-1-1,0 1 0,0-1 1,0 1-1,-1 0 0,1-1 0,0 1 1,-1 0-1,1 0 0,-1-1 1,1 1-1,0 0 0,-1 0 1,0 0-1,1 0 0,-1 0 0,0-1 1,1 3-1,2 45 291,-2-14-2238,6-11-3553,9-12-2653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10250,'0'0'7714,"9"3"-6860,5 1-207,0 1 0,0 1 0,19 11 0,-29-15-533,-1 0 0,0 0 1,1 0-1,-1 1 1,0-1-1,0 1 1,0 0-1,-1 0 1,1 0-1,-1 0 1,1 0-1,-1 1 1,0-1-1,0 1 0,-1-1 1,1 1-1,-1 0 1,0 0-1,0 0 1,1 7-1,-2-4-77,0 0 0,-1-1 0,0 1-1,-1-1 1,0 1 0,0-1 0,0 0-1,-1 1 1,1-1 0,-1 0 0,-1-1-1,1 1 1,-1 0 0,0-1 0,-6 6-1,4-4 1,0 1-1,1 0 1,0 0-1,0 0 1,1 1-1,-4 9 1,8-17-40,0 0 0,0-1 0,1 1-1,-1-1 1,0 1 0,1-1 0,-1 1 0,0-1 0,1 1 0,-1-1 0,1 1 0,-1-1 0,1 1 0,-1-1 0,1 0 0,-1 1 0,1-1 0,-1 0 0,1 0 0,0 1 0,-1-1 0,1 0 0,-1 0 0,1 0 0,0 0 0,-1 0 0,1 0 0,0 0-1,-1 0 1,1 0 0,0 0 0,-1 0 0,1 0 0,-1 0 0,2-1 0,30 0-282,-11-3-372,0-1 0,-1 0 1,1-2-1,-2 0 1,1-2-1,-1 0 0,0-1 1,-1-1-1,0 0 0,-1-2 1,0 0-1,-1 0 1,0-2-1,-1 0 0,-1-1 1,-1 0-1,14-22 0,-24 33 1020,-1 0-1,0-1 1,0 1-1,0-1 1,-1 0-1,2-10 1,-3 16-227,0-1 1,0 0 0,0 0-1,0 0 1,0 1 0,0-1 0,0 0-1,0 0 1,0 0 0,-1 1 0,1-1-1,0 0 1,0 0 0,-1 1 0,1-1-1,0 0 1,-1 0 0,1 1-1,-1-1 1,1 0 0,-2 0 0,1 0-28,0 1 1,0 0-1,-1 0 1,1 0-1,0 0 1,0 0-1,0 0 1,0 0-1,0 0 1,-1 0-1,1 0 1,0 0-1,0 1 1,0-1-1,0 0 1,0 1-1,0-1 1,0 1-1,0 0 1,0-1-1,-1 2 1,-2 1 32,0 1 0,1-1 1,0 1-1,-1 0 0,1 0 1,1 0-1,-1 1 0,0-1 0,1 1 1,0-1-1,0 1 0,1 0 1,-1 0-1,1 0 0,0 0 1,-1 7-1,1-6-11,0-1-1,1 0 1,-1 0-1,1 0 1,0 1-1,0-1 1,1 0 0,0 0-1,0 0 1,0 1-1,0-1 1,1 0-1,-1-1 1,2 1 0,-1 0-1,3 4 1,-2-6-28,-1 0 0,1-1 0,1 1 0,-1-1 0,0 0 0,0 0 0,1 0 0,-1-1 0,1 1 0,0-1 0,-1 0 0,1 0 0,0 0 0,0 0 0,0-1 0,0 1 0,-1-1 0,1 0 0,0 0 0,0-1 0,0 1 0,0-1 0,0 0 0,-1 0 0,1 0 0,5-2 0,4-3 1,0 0 0,-1 0 0,1-1 0,-1-1 0,20-16 1,9-10-431,65-71 0,-126 160-2839,15-39 1863,1-1 1,0 1 0,-1 21 0,5-20-3189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14350,'-9'54'3901,"-1"79"1,10-66-2816,3 0 0,13 77 0,-16-143-1049,0 0 0,0 0 1,0 0-1,1 0 0,-1 0 1,0 0-1,0 0 0,0 0 1,1 0-1,-1 0 0,1 0 1,-1 0-1,1 0 1,-1 0-1,1 0 0,-1 0 1,1 0-1,0-1 0,0 2 1,9-13 417,6-39-181,-15 44-288,8-35-303,6-65 0,-13 81 78,1-1 1,0 1 0,2-1 0,1 1-1,1 1 1,2-1 0,14-30-1,-22 52 225,1 0-1,0 0 1,0 1-1,0-1 1,0 1-1,0-1 0,0 1 1,1 0-1,-1 0 1,1 0-1,-1 0 1,1 0-1,0 1 1,0-1-1,0 1 0,0 0 1,0-1-1,0 1 1,0 1-1,0-1 1,0 0-1,1 1 1,-1 0-1,5 0 1,-6 0 5,1 1 1,-1-1 0,1 1 0,-1 0 0,1 0 0,-1 0 0,0 0 0,1 0 0,-1 1 0,0-1 0,0 1 0,0-1 0,0 1 0,0 0 0,-1 0-1,1-1 1,0 1 0,-1 1 0,1-1 0,-1 0 0,0 0 0,0 0 0,0 1 0,0-1 0,0 1 0,0-1 0,-1 1 0,1-1 0,-1 1 0,1 4-1,-1-1 55,1 0-1,-1 0 0,0 0 0,0 1 1,0-1-1,-1 0 0,0 0 0,0 0 1,-1 0-1,0 0 0,0 0 0,0 0 0,0-1 1,-1 1-1,0-1 0,-1 0 0,1 1 1,-1-2-1,0 1 0,0 0 0,0-1 1,-1 1-1,1-1 0,-1-1 0,0 1 1,-1-1-1,1 1 0,0-2 0,-1 1 0,0 0 1,1-1-1,-1 0 0,0-1 0,0 1 1,0-1-1,-1 0 0,-9 0 0,14-1-134,1 0-1,-1-1 0,1 1 0,-1 0 0,1-1 0,0 1 0,-1-1 1,1 1-1,0-1 0,-1 0 0,1 0 0,0 1 0,0-1 1,0 0-1,0 0 0,-1 0 0,1 0 0,1 0 0,-1 0 1,0-1-1,0 1 0,0 0 0,1 0 0,-1-1 0,0 1 0,1 0 1,-1-3-1,-1-1-1121,1 0 0,0 0 0,0 0 0,1 0 0,0 0 1,0-9-1,3-19-8495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8680,'0'0'17275,"-3"8"-17040,-3 6-202,1 0 1,1 0-1,0 1 0,1-1 0,0 1 0,2 0 1,-1-1-1,2 25 0,1-37-30,-1 0 0,1 0 1,0 0-1,-1 0 0,1 0 0,0-1 0,0 1 1,0 0-1,0-1 0,1 1 0,-1-1 0,0 1 1,1-1-1,-1 0 0,1 1 0,-1-1 1,1 0-1,0 0 0,-1 0 0,1 0 0,0 0 1,0 0-1,0-1 0,-1 1 0,1-1 0,0 1 1,0-1-1,0 0 0,0 0 0,0 0 0,0 0 1,0 0-1,0 0 0,4-1 0,-1 1 6,0-1-1,1 0 1,-1 0 0,0-1-1,0 0 1,0 1 0,0-2-1,0 1 1,0-1-1,0 1 1,-1-1 0,5-4-1,43-49-45,-49 52-6,0 0-1,0-1 0,0 1 1,0-1-1,-1 0 0,1 0 1,-1 0-1,0 0 1,-1 0-1,1 0 0,0-11 1,-2 16 29,0 0-1,0-1 1,0 1 0,0-1 0,0 1 0,0 0 0,0-1 0,0 1 0,0 0 0,-1-1-1,1 1 1,0 0 0,0-1 0,0 1 0,-1 0 0,1 0 0,0-1 0,-1 1-1,1 0 1,0 0 0,0-1 0,-1 1 0,1 0 0,0 0 0,-1 0 0,1 0-1,0-1 1,-1 1 0,1 0 0,0 0 0,-1 0 0,1 0 0,-1 0 0,1 0 0,0 0-1,-1 0 1,1 0 0,0 0 0,-1 0 0,1 0 0,-1 0 0,1 0 0,0 0-1,-1 1 1,1-1 0,0 0 0,-1 0 0,1 0 0,0 1 0,-1-1 0,1 0-1,0 0 1,0 1 0,-1-1 0,1 0 0,0 0 0,0 1 0,-1-1 0,-18 17-1294,16-14 638,1 1 0,0 0 0,0 0-1,0-1 1,0 1 0,1 1 0,0-1 0,0 0 0,0 0 0,0 0-1,1 1 1,-1-1 0,1 0 0,1 7 0,0 7-4834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3812,'0'0'15155,"10"1"-11776,3 2-3129,0-1-1,1-1 0,-1 0 1,0-1-1,1 0 0,-1-1 0,0-1 1,1 0-1,-1-1 0,0 0 0,0-1 1,14-6-1,2-8-193,-23 13-55,0 1-1,0 0 0,1 0 0,-1 1 0,1 0 1,0 0-1,0 0 0,0 1 0,0 0 0,8-1 1,-14 3 7,0 0 0,0 0 0,0 0 1,0 0-1,0 1 0,0-1 0,0 0 0,0 1 1,0-1-1,0 0 0,0 1 0,0-1 1,0 1-1,-1-1 0,1 1 0,0-1 0,0 1 1,-1 0-1,1 0 0,0-1 0,-1 1 1,1 0-1,0 0 0,-1 0 0,1-1 1,-1 1-1,0 0 0,1 0 0,-1 0 0,0 0 1,1 0-1,-1 0 0,0 1 0,1 44 983,-2-43-920,0 0 0,1 0-1,-1 1 1,1-1 0,0 0 0,0 1-1,1-1 1,-1 0 0,0 0 0,1 1-1,0-1 1,0 0 0,0 0-1,0 0 1,3 4 0,-2-6-43,0 1-1,0-1 1,1 0 0,-1 0 0,0-1-1,1 1 1,-1 0 0,1-1 0,-1 0 0,1 1-1,-1-1 1,1 0 0,-1 0 0,1-1-1,-1 1 1,1 0 0,-1-1 0,1 0-1,-1 1 1,1-1 0,-1 0 0,3-2 0,54-29 304,-54 29-321,127-93-2536,-132 96 2454,0 0 1,0 0-1,0-1 0,0 1 1,0 0-1,1 0 0,-1 0 0,0-1 1,0 1-1,0 0 0,1 0 1,-1 0-1,0 0 0,0 0 0,0 0 1,1 0-1,-1-1 0,0 1 1,0 0-1,1 0 0,-1 0 0,0 0 1,0 0-1,1 0 0,-1 0 1,0 0-1,0 0 0,1 0 0,-1 0 1,0 0-1,0 1 0,0-1 1,1 0-1,-1 0 0,0 0 0,0 0 1,1 0-1,-1 0 0,0 0 1,0 1-1,0-1 0,0 0 1,1 0-1,-1 0 0,0 0 0,0 1 1,0-1-1,3 17-600,-4-16 656,1 0-1,0 0 1,0 1-1,0-1 0,0 0 1,0 0-1,0 1 0,0-1 1,0 0-1,0 1 0,1-1 1,-1 0-1,0 0 1,1 0-1,-1 1 0,1-1 1,-1 0-1,1 0 0,0 0 1,-1 0-1,1 0 0,0 0 1,0 0-1,0 0 0,0 0 1,0 0-1,0-1 1,0 1-1,0 0 0,0-1 1,0 1-1,0 0 0,2 0 1,3-2-64,0 0 1,-1 0-1,1 0 0,0 0 1,-1-1-1,0 0 1,1 0-1,-1 0 1,0-1-1,0 0 0,0 0 1,4-4-1,58-51-3365,-34 27 2502,-15 14 844,16-12 398,-11 17 2706,-22 26-224,-4 0-2343,-1 0 0,0-1 0,-1 1 0,-10 18 0,7-17-235,1 1 0,1 0 0,-5 21-1,6 0-42,1 1 0,2-1-1,5 62 1,0-11-120,-16-108 984,11 6-956,0-1 1,1 0-1,0 0 1,1 0-1,1 0 1,0 0 0,1 0-1,1 0 1,0 0-1,1 1 1,1 0-1,0 0 1,11-22-1,-11 27-110,-1 1 0,2 0 0,-1 0 0,1 0 0,0 0 0,1 1 0,0 0 0,0 0-1,1 1 1,-1 0 0,1 0 0,1 1 0,-1 0 0,1 0 0,0 1 0,0 1 0,0-1 0,0 1-1,1 1 1,-1-1 0,19 0 0,-13 2-17,1 0 0,-1 2 0,22 2 0,-34-3 48,0 1-1,-1-1 1,1 0-1,-1 1 1,1-1 0,-1 1-1,1 0 1,-1 0-1,0 0 1,1 0 0,-1 0-1,0 1 1,0-1-1,0 0 1,0 1-1,0 0 1,0 0 0,0-1-1,-1 1 1,1 0-1,0 0 1,-1 0 0,0 1-1,1-1 1,-1 0-1,0 1 1,0-1-1,0 0 1,0 5 0,-1-6 14,0 1 0,-1 0 0,1-1 0,-1 1 0,1 0-1,-1-1 1,0 1 0,1-1 0,-1 1 0,0-1 0,0 0 0,0 1 0,0-1 0,0 0 0,-1 1 0,1-1 0,0 0 0,-1 0 0,1 0 0,0 0 0,-1 0 0,1-1 0,-4 2 0,-43 17 1109,38-16-795,-1 1-54,0-1 0,-1 0 0,0 0 0,0-2 0,0 1 0,1-1 0,-1-1 0,-16-1 0,28 0-361,-1 1-1,0-1 1,0 1-1,0 0 1,1-1 0,-1 0-1,0 1 1,0-1 0,1 1-1,-1-1 1,1 0-1,-1 1 1,0-1 0,1 0-1,-1 0 1,1 1 0,0-1-1,-1 0 1,1 0-1,0 0 1,-1 0 0,1 0-1,0 1 1,0-1 0,0 0-1,0 0 1,0 0-1,0 0 1,0 0 0,0 0-1,0 0 1,0 0 0,0 1-1,1-1 1,-1 0-1,0 0 1,1 0 0,-1 0-1,0 0 1,1 1 0,-1-1-1,1 0 1,-1 0-1,1 1 1,0-1 0,-1 1-1,1-1 1,0 0 0,0 1-1,-1-1 1,1 1-1,0-1 1,1 0 0,5-2-1756,1-1 1,-1 1-1,1 1 1,13-4 0,14-2-4015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55 10442,'0'0'3673,"-5"-9"42,4 6-3618,-1 0-1,0 0 0,0 0 1,0 0-1,0 0 0,0 1 1,-1-1-1,1 1 1,-1 0-1,1 0 0,-1-1 1,0 2-1,0-1 0,0 0 1,0 1-1,0-1 1,0 1-1,-1 0 0,1 0 1,0 0-1,-1 0 0,1 1 1,0-1-1,-1 1 1,1 0-1,-1 0 0,1 0 1,0 1-1,-1-1 0,1 1 1,-1 0-1,1 0 0,0 0 1,0 0-1,0 0 1,-1 1-1,-4 3 0,2-2-79,1 0 1,0 0-1,0 0 0,0 1 0,0 0 0,1 0 0,0 0 0,0 1 0,0-1 0,0 1 0,0 0 0,1 0 0,0 0 1,0 0-1,1 1 0,-1-1 0,1 1 0,0 0 0,-1 8 0,3-13-15,0-1 0,0 1 0,0 0 0,0-1 0,0 1 0,0-1 0,0 1 0,0-1 0,0 1 0,1-1 0,-1 1 1,0 0-1,0-1 0,1 1 0,-1-1 0,0 1 0,1-1 0,-1 0 0,0 1 0,1-1 0,-1 1 0,1-1 0,-1 0 0,1 1 0,-1-1 0,1 0 0,-1 1 0,1-1 0,-1 0 0,1 1 0,26 3 33,32-7-306,-57 3 230,117-20-1876,-80 11 1800,0 2 0,65-3 0,-137 27 3816,19-8-3042,-30 14 685,10-4-522,-2-2-1,-68 25 1,99-44-2993,9-5 100,9-8-2111,9-8-2980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14253,'0'0'7741,"-13"1"-6214,3 0-1444,0 0 0,0 1 0,0 0 1,1 0-1,-1 1 0,1 1 0,-1-1 0,1 1 0,0 1 1,1 0-1,-1 0 0,1 1 0,0 0 0,0 0 0,1 1 1,0 0-1,0 0 0,-10 14 0,15-18-80,0 0 0,0 0 0,1 0 0,-1 0 0,1 0 0,-1 0 1,1 1-1,0-1 0,0 0 0,0 1 0,1-1 0,-1 1 0,1-1 0,0 5 0,1-6-11,-1 0 0,1-1 0,0 1 0,0-1 0,-1 1 0,1-1 0,0 0 0,1 1 0,-1-1 0,0 0 0,0 0 0,0 1 0,1-1 0,-1 0 0,1 0 0,-1-1 0,1 1 0,-1 0 0,1 0 0,-1-1-1,1 1 1,0-1 0,-1 1 0,1-1 0,0 0 0,-1 0 0,1 1 0,0-1 0,0 0 0,2-1 0,46 1-1197,80-10-1,17 0-1113,-147 10 2365,1 0-1,-1 0 0,1 0 1,-1-1-1,1 1 0,-1 0 0,1 0 1,-1 0-1,1 0 0,-1 0 0,1 0 1,-1 1-1,0-1 0,1 0 1,-1 0-1,1 0 0,-1 0 0,1 0 1,-1 1-1,1-1 0,-1 0 1,0 0-1,1 1 0,-1-1 0,0 0 1,1 1-1,-1-1 0,0 0 0,1 1 1,-1 0-1,-9 10 1290,-31 14 644,32-21-1695,-48 29 1397,9-7-1795,-81 61 0,132-94-5631,9-12-1296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2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13357,'0'0'12780,"10"2"-11707,-3 0-975,-1 0 1,0-1-1,1 0 1,-1 0 0,1-1-1,-1 1 1,1-2-1,-1 1 1,1-1 0,-1 0-1,0 0 1,1 0-1,-1-1 1,10-4-1,2-4-17,0 0-1,25-21 0,-37 27-76,-1 0 1,0-1-1,-1 1 1,1-1-1,-1 0 1,0 0-1,0-1 1,-1 1-1,0-1 1,0 0-1,0 0 1,2-7-1,-4 12-5,-1 0-1,0 0 1,0 1-1,1-1 1,-1 0-1,0 0 0,0 1 1,0-1-1,0 0 1,0 0-1,0 1 1,0-1-1,0 0 0,-1 0 1,1 1-1,0-1 1,0 0-1,-1 0 0,1 1 1,0-1-1,-1 0 1,1 1-1,-1-1 1,1 0-1,-1 1 0,1-1 1,-1 1-1,1-1 1,-1 1-1,0-1 1,-1 0-23,0 0 1,0 1 0,1-1-1,-1 1 1,0-1 0,0 1-1,0 0 1,0 0 0,0 0 0,0 0-1,0 0 1,-2 1 0,-2 0-56,1 0 1,-1 0 0,0 1-1,1 0 1,0 0-1,-1 0 1,1 1 0,-5 3-1,4-2 66,1 1-1,0 0 0,1 0 1,-1 1-1,1-1 1,0 1-1,0 0 0,1 0 1,0 0-1,0 0 0,0 1 1,1 0-1,0-1 0,0 1 1,1 0-1,0 0 1,-1 9-1,3-15 26,-1 0 1,0 0-1,1 0 0,0-1 1,-1 1-1,1 0 0,-1 0 1,1-1-1,0 1 0,0 0 1,-1-1-1,1 1 0,0 0 1,0-1-1,0 1 0,-1-1 1,1 0-1,0 1 1,0-1-1,0 0 0,0 1 1,0-1-1,0 0 0,0 0 1,0 0-1,0 0 0,0 0 1,0 0-1,0 0 0,0 0 1,1-1-1,37-1 404,-22-2-370,-2 0-1,1-1 0,0-1 1,-1 0-1,20-12 1,-18 9-36,1 1 1,38-12 0,-56 20-13,0-1 1,1 1-1,-1 0 1,0 0-1,1 0 1,-1 0-1,0 0 1,1 0-1,-1 0 1,0 0-1,0 0 1,1 0-1,-1 0 1,0 0-1,1 0 1,-1 0-1,0 0 1,1 0 0,-1 1-1,0-1 1,0 0-1,1 0 1,-1 0-1,0 0 1,0 1-1,1-1 1,-1 0-1,0 0 1,0 0-1,1 1 1,-1-1-1,0 0 1,0 0-1,0 1 1,0-1-1,1 0 1,-1 0-1,0 1 1,0-1 0,0 0-1,0 1 1,0-1-1,0 0 1,0 1-1,0-1 1,0 0-1,0 0 1,0 1-1,0-1 1,0 0-1,0 1 1,0-1-1,0 0 1,0 1-1,0-1 1,-1 0-1,1 0 1,0 1-1,0-1 1,0 0 0,0 0-1,-1 1 1,1-1-1,0 0 1,0 0-1,0 1 1,-1-1-1,1 0 1,-1 0-1,-17 29 91,12-19-5,4-7-50,0 1-7,0-1 0,0 1 0,0 0 0,0 0-1,1 0 1,0 0 0,-2 6 0,4-9-18,-1 0 0,0 0-1,0-1 1,1 1 0,-1 0 0,0 0 0,1 0 0,-1 0 0,0-1-1,1 1 1,0 0 0,-1 0 0,1-1 0,-1 1 0,1 0 0,0-1-1,-1 1 1,1-1 0,0 1 0,0-1 0,-1 1 0,1-1 0,0 1 0,0-1-1,0 0 1,0 1 0,-1-1 0,1 0 0,0 0 0,0 0 0,0 0-1,0 0 1,0 0 0,0 0 0,0 0 0,0 0 0,0 0 0,-1 0-1,3-1 1,8-1 26,0 0-1,-1 0 0,1-1 0,0 0 1,-1-1-1,0-1 0,0 1 1,0-1-1,0-1 0,14-11 1,47-23-1267,-70 40 1159,-1 0-1,0 0 1,1 0-1,-1 0 1,1 0-1,-1-1 1,1 1-1,-1 0 1,1 0 0,-1 0-1,1 1 1,-1-1-1,0 0 1,1 0-1,-1 0 1,1 0-1,-1 0 1,1 0 0,-1 1-1,0-1 1,1 0-1,-1 0 1,0 1-1,1-1 1,-1 0-1,0 0 1,1 1 0,-1-1-1,0 0 1,1 1-1,-1-1 1,0 1-1,0-1 1,1 0-1,-1 1 1,0-1-1,0 1 1,0 0 0,8 26-1407,-8-24 1016,1 1 0,-1 0 0,1-1 0,0 1 0,0 0 0,1-1 0,-1 1-1,1-1 1,0 0 0,2 4 0,14 7-4773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14638,'0'0'6865,"14"3"-6331,23 4-252,1-1 0,71 0 0,94-11-878,-73 1-4144,-125 4 4239,31-3-3483,-13-3-1909,-13-1-1276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12524,'0'0'2028,"12"7"-405,127 60 1596,-103-50-2920,-34-17-279,0 1 1,0 0-1,0 0 0,-1 0 0,1 0 0,0 0 1,0 0-1,-1 1 0,1-1 0,-1 1 0,1-1 0,-1 1 1,0-1-1,1 1 0,-1 0 0,0-1 0,1 4 1,-2-3 3,0-1 1,1 1 0,-1-1-1,0 1 1,0-1 0,0 1-1,0-1 1,-1 1 0,1-1-1,0 1 1,-1 0 0,1-1-1,-1 0 1,1 1 0,-1-1-1,0 1 1,0-1 0,-1 2-1,-5 6 96,-1-1 0,0 0 0,0 0 0,-1 0 0,-11 7 0,3-2-86,-19 18-231,-34 27-58,21-29-6943,36-26-2299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12139,'0'0'3049,"-11"4"-2878,5-2-145,0 1 1,0 0 0,0 0 0,0 1 0,0-1 0,1 1 0,0 1 0,0-1 0,0 1 0,0 0 0,1 0 0,0 0 0,0 1 0,0-1 0,0 1 0,1 0 0,0 0 0,1 0 0,-4 10 0,-12 47 1693,3-1 0,3 2 0,2 0 0,-1 113 0,14-454-2323,-3 280 602,0-1-1,0 0 1,1 1 0,-1-1 0,0 0 0,1 1 0,-1-1 0,1 0 0,0 0 0,0 0 0,0 1 0,0-1 0,0 0 0,0 0 0,1 0 0,-1 0-1,1-1 1,-1 1 0,1 0 0,0-1 0,2 3 0,0-2 27,0 0-1,0 0 1,0-1-1,0 1 0,0-1 1,0 0-1,0 0 1,0 0-1,0-1 1,1 1-1,4-1 1,4-1 93,-1 0 1,0-1-1,0 0 1,0 0-1,0-1 1,0-1 0,19-9-1,-16 5-57,0 0 1,0-2-1,-1 0 0,0 0 1,-1-2-1,0 1 0,-1-2 0,0 0 1,-1 0-1,0-1 0,15-26 0,-55 86-230,22-35 112,-1-1 0,2 1 0,0 1 0,-7 16 0,12-26 56,-2 8 5,-1-1 1,1 1-1,1 0 0,0 0 1,0 1-1,1-1 0,0 0 1,1 14-1,0-23 16,1 0-1,0 0 1,0 0-1,-1 0 1,1 0-1,0 0 1,0 0 0,0-1-1,0 1 1,0 0-1,0 0 1,0-1-1,0 1 1,0-1-1,0 1 1,1-1 0,-1 1-1,0-1 1,0 0-1,0 0 1,1 1-1,-1-1 1,0 0-1,0 0 1,0 0 0,1 0-1,-1 0 1,0-1-1,3 1 1,38-9 606,-16-3-545,-1 0 1,-1-2-1,38-28 1,-2 3-135,-60 39 44,0 0 0,0 0 1,0 0-1,0-1 1,1 1-1,-1 0 1,0 0-1,0 0 0,0 0 1,0 0-1,0 0 1,1 0-1,-1 0 1,0 0-1,0 0 0,0 0 1,0 0-1,0 1 1,1-1-1,-1 0 1,0 0-1,0 0 0,0 0 1,0 0-1,0 0 1,0 0-1,1 0 1,-1 0-1,0 0 0,0 0 1,0 1-1,0-1 1,0 0-1,0 0 1,0 0-1,0 0 0,0 0 1,0 0-1,1 1 1,-1-1-1,0 0 1,0 0-1,0 0 0,0 0 1,0 0-1,0 1 1,0-1-1,0 0 1,0 0-1,0 0 0,0 0 1,0 0-1,0 1 1,-1-1-1,1 0 1,0 0-1,0 0 0,0 0 1,0 1-1,-2 17-81,-7 16 115,-13 14-85,18-41 148,-1 0 0,1 1 1,1-1-1,0 1 0,0 0 0,0 0 1,1 0-1,0 0 0,1 0 0,0 1 0,0-1 1,1 1-1,0 10 0,0-19-81,1 1-1,-1-1 1,0 0-1,0 1 1,1-1-1,-1 0 1,0 0-1,0 1 1,1-1-1,-1 0 1,0 0 0,1 1-1,-1-1 1,1 0-1,-1 0 1,0 0-1,1 0 1,-1 0-1,0 1 1,1-1-1,-1 0 1,1 0-1,-1 0 1,0 0-1,1 0 1,-1 0-1,1 0 1,-1-1-1,0 1 1,1 0 0,-1 0-1,1 0 1,-1 0-1,0 0 1,1-1-1,-1 1 1,0 0-1,1 0 1,-1 0-1,1-1 1,13-10 457,-8-3-474,0-1-1,-1 0 1,-1 0-1,-1 0 1,0-1 0,-1 1-1,0-1 1,-1 0-1,-1 0 1,-1 1-1,0-1 1,-4-15-1,4 23-774,-2 1-1,1 1 1,-1-1-1,0 0 0,0 1 1,0-1-1,-1 1 0,-8-10 1,0-1-3637,4 2-1083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9321,'0'0'128,"51"18"-737,-25-7-3042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36 13132,'0'0'9198,"-12"-7"-8002,6 3-1173,0 1 0,0-1 0,0 1 0,0 1 0,-1-1 0,0 1 0,1 0 0,-1 0 0,0 1 0,0 0 0,0 0 0,0 1 0,0 0 0,0 0 0,1 0 0,-1 1 0,0 0 0,0 1 0,0-1 0,0 1 0,1 1 0,-9 3 0,8-2-129,0 0 1,0 1 0,1 0 0,-1 1-1,1-1 1,0 1 0,-6 8 0,11-13 83,1 0 1,-1 0-1,0 0 1,0 0-1,0 0 1,0 0-1,1 1 1,-1-1-1,1 0 1,-1 0-1,1 1 1,-1-1-1,1 0 1,0 1-1,-1-1 1,1 1-1,0-1 1,0 0-1,0 1 1,0-1-1,0 1 1,1-1-1,-1 0 1,0 1-1,1-1 1,-1 0-1,1 1 1,-1-1-1,1 0 1,-1 0 0,1 1-1,0-1 1,0 0-1,0 0 1,0 0-1,0 0 1,0 0-1,0 0 1,0 0-1,0 0 1,0-1-1,0 1 1,0 0-1,1-1 1,-1 1-1,0 0 1,1-1-1,-1 0 1,2 1-1,21 7-375,0-1-1,43 6 0,-41-9 292,0 1 0,32 11 1,-57-16 114,0 0 1,0 1-1,1-1 1,-1 0-1,0 1 1,0-1-1,0 1 1,0 0 0,0-1-1,0 1 1,0 0-1,0-1 1,0 1-1,0 0 1,0 0 0,0 0-1,0 0 1,-1 0-1,1 0 1,0 0-1,-1 0 1,1 0 0,-1 0-1,1 0 1,-1 1-1,1 1 1,-1-2 38,-1 1 1,1 0-1,-1-1 0,0 1 1,1-1-1,-1 1 1,0-1-1,0 1 0,0-1 1,0 0-1,0 1 1,0-1-1,0 0 0,-1 0 1,1 0-1,-3 2 0,-10 6 429,-1 0-1,-30 13 0,36-17-492,-3 1-21,7-3-37,1-1 0,-1 1 0,1-1 0,-1 0 0,0 0 0,0 0 0,0-1 0,0 0 0,0 0 0,0 0 0,-1 0 0,1-1 0,-6 0 0,11-1-221,-1 0 1,0 0 0,1 0 0,-1 0 0,1 0 0,-1 0 0,1-1 0,0 1 0,-1 0-1,1 0 1,0 0 0,0 0 0,0-1 0,0 1 0,0 0 0,0 0 0,0 0 0,0-1-1,1 1 1,-1 0 0,0 0 0,1 0 0,0-2 0,-1 2-233,11-31-7401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12684,'0'0'5328,"4"10"-3577,1 17-1484,0 1 0,-2-1-1,-1 1 1,-1 0 0,-4 47 0,-14 158 128,15-247-597,-1 1 0,-1 0 0,-1 0 0,1 0 0,-2 0 0,0 1 0,0 0 0,-1 0 0,-9-11 0,4 6 1033,1-1 1,1-1-1,1 0 1,0-1-1,-5-21 0,14 40-791,-1 1-1,1-1 0,0 0 0,0 0 0,0 0 1,-1 0-1,1 1 0,0-1 0,0 0 1,0 0-1,1 0 0,-1 0 0,0 0 0,0 1 1,0-1-1,1 0 0,-1 0 0,0 0 0,1 1 1,-1-1-1,1 0 0,-1 1 0,1-1 1,-1 0-1,1 1 0,-1-1 0,1 0 0,0 1 1,-1-1-1,2 0 0,0 0-24,0 1 0,1-1-1,-1 0 1,1 1 0,-1-1 0,1 1-1,-1 0 1,1 0 0,-1 0 0,5 1-1,12 2-386,0 1-1,24 8 0,-26-7 44,84 17-3032,-31-15-2759,-13-6-2363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12011,'0'0'7896,"0"13"-7266,0-6-543,-1 8 227,2 0 1,0 1-1,0-1 0,8 29 1,-9-41-249,1-1 0,0 1 0,-1-1 1,1 0-1,0 1 0,0-1 0,0 0 0,0 0 0,1 0 0,-1 1 1,1-1-1,-1-1 0,1 1 0,0 0 0,-1 0 0,1-1 0,0 1 1,0-1-1,0 1 0,0-1 0,1 0 0,-1 0 0,0 0 0,0 0 1,1 0-1,-1 0 0,1-1 0,-1 1 0,1-1 0,-1 0 1,1 1-1,-1-1 0,1-1 0,-1 1 0,1 0 0,-1 0 0,0-1 1,1 0-1,-1 1 0,1-1 0,-1 0 0,0 0 0,4-2 0,7-4 94,0 0-1,0-1 0,-1-1 0,0 0 0,0-1 0,10-11 0,62-72-167,-78 86 29,0-1 2,12-12-132,-13 19-84,-7 13-126,-6 19 220,1-11 106,2 0 0,0 1 0,2-1 0,-3 36 0,6-55 6,0 0-1,0 0 1,0 0 0,0-1-1,1 1 1,-1 0 0,0 0-1,0-1 1,1 1 0,-1 0-1,0 0 1,1-1 0,-1 1 0,1 0-1,-1-1 1,1 1 0,-1 0-1,1-1 1,-1 1 0,1-1-1,0 1 1,-1-1 0,1 1-1,0-1 1,-1 1 0,1-1-1,1 1 1,28 2 320,-22-4-264,1 0 1,0-1-1,-1 0 1,16-6 0,-6-2-56,0 0 1,0-2-1,-1 0 1,-1-1-1,22-22 1,-5 6-252,-30 66-500,-3-25 699,-1-7 48,1 0-1,0 1 1,0-1 0,1 1-1,0-1 1,0 0 0,0 1-1,2 4 1,-2-8-26,0 0 1,0-1-1,1 1 0,-1-1 1,1 1-1,-1-1 0,1 0 1,-1 1-1,1-1 1,0 0-1,0 0 0,-1 0 1,1 0-1,0 0 0,0-1 1,0 1-1,0-1 1,0 1-1,0-1 0,0 0 1,0 1-1,0-1 1,0 0-1,0 0 0,3-1 1,0 1-663,1 0 1,-1-1 0,0 0 0,0 0 0,0 0-1,0-1 1,0 1 0,0-1 0,0 0 0,0-1-1,0 1 1,-1-1 0,8-6 0,17-12-6172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9801,'0'0'14878,"-8"0"-13095,2 0-1616,1 0-1,0 1 0,0-1 0,0 1 1,0 1-1,0-1 0,0 1 0,0 0 1,0 0-1,0 0 0,-6 5 0,8-5-81,0 0 0,1 0 0,-1 0 0,1 0-1,0 0 1,-1 1 0,1-1 0,0 1 0,0-1-1,0 1 1,1 0 0,-1 0 0,1 0 0,0 0 0,-1 0-1,1 0 1,0 0 0,1 0 0,-1 0 0,1 1-1,-1-1 1,1 0 0,0 5 0,1-7-71,0 0-1,-1 0 1,1 0-1,0 0 1,0 0 0,0 0-1,0 0 1,0 0 0,0 0-1,0-1 1,0 1 0,0 0-1,1-1 1,-1 1 0,0-1-1,0 1 1,0-1 0,1 1-1,-1-1 1,0 0 0,1 0-1,-1 0 1,0 1 0,1-1-1,-1-1 1,0 1 0,2 0-1,41-2 208,-33 0-225,-1-1 0,1 0 0,-1 0 0,0-1 1,0-1-1,0 1 0,0-2 0,-1 1 0,0-1 0,0-1 0,0 0 0,-1 0 0,0 0 0,11-15 0,-20 25-272,-1 0 0,1 0 0,0 1 0,0-1 0,0 1 0,0 0 0,1-1 0,-1 1 0,1-1 0,0 1-1,0 0 1,0-1 0,2 7 0,-2-7-191,1-1 1,-1 1-1,1-1 0,-1 1 0,1-1 1,0 0-1,0 0 0,0 1 0,0-1 1,1 0-1,-1 0 0,0 0 0,1 0 1,-1 0-1,1 0 0,0-1 0,0 1 1,0-1-1,0 1 0,0-1 0,0 1 1,4 1-1,21 1-4727,3-3 549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104 177 9033,'0'0'2642,"-11"5"-261,2-1-1783,0 0-1,0 0 1,1 1-1,0 0 1,-14 12 0,20-15-429,-1-1 1,1 1-1,0 0 0,0 1 1,0-1-1,1 0 1,-1 0-1,1 1 1,-1-1-1,1 1 1,0-1-1,-1 1 1,1 0-1,1 0 1,-1-1-1,0 1 0,1 0 1,-1 0-1,1 0 1,0 0-1,0-1 1,0 1-1,0 0 1,1 0-1,-1 0 1,1 0-1,-1-1 1,1 1-1,2 5 0,-1-6-98,-1 0-1,1 0 0,-1 0 0,1 0 1,0 0-1,-1 0 0,1-1 0,0 1 1,0-1-1,0 1 0,0-1 0,1 0 1,-1 0-1,0 0 0,1 0 0,-1 0 0,0 0 1,1 0-1,-1-1 0,1 0 0,-1 1 1,1-1-1,-1 0 0,1 0 0,-1 0 1,1-1-1,-1 1 0,1 0 0,-1-1 0,5-1 1,0 0 59,-1 0 0,1 0 1,0-1-1,-1 0 0,0 0 1,1-1-1,-1 0 0,0 0 1,8-8-1,-6 4-208,0-1-1,-1 0 0,0 0 1,-1 0-1,7-15 1,-11 20 11,0-1-1,0 1 1,0-1 0,-1 0 0,1 0 0,-1 0 0,0 0-1,-1 0 1,1 0 0,-1 0 0,0 0 0,0 0 0,-1 0 0,-1-7-1,-3 0 13,4 5 14,18 6 9,12 1 1,-1 1 1,42 8-1,-62-8 26,0 1-1,0 0 1,0 0 0,0 1 0,-1 0 0,1 0-1,-1 1 1,0 0 0,0 0 0,0 1-1,0 0 1,-1 0 0,9 9 0,-14-11 12,1-1 0,-1 1 1,1 1-1,-1-1 0,0 0 1,0 0-1,0 0 0,-1 0 1,1 1-1,-1-1 0,0 0 1,0 1-1,0-1 0,0 0 1,0 1-1,-1-1 0,1 0 1,-1 0-1,0 1 0,0-1 1,0 0-1,-4 6 0,-5 35 279,11-44-260,0 1 0,0 0 0,0 0 0,0-1 0,0 1 0,0-1 0,0 1 0,0-1 0,0 1 0,0-1 0,0 0 0,1 1 0,-1-1 0,0 0 1,0 0-1,0 0 0,0 0 0,1 0 0,-1 0 0,0 0 0,2-1 0,32-2 468,-23-1-433,-1 0 0,0-1 0,0-1 0,0 0 0,-1 0 0,1-1 1,12-11-1,63-62 10,-80 74-60,-1 1 1,0-1 0,0 0 0,0 0-1,-1 0 1,1-1 0,3-10 0,-7 17-13,-1-1 1,1 0 0,-1 0 0,1 0 0,-1 0 0,0 0 0,1 0-1,-1 0 1,0 0 0,0 0 0,0 0 0,0-1 0,0 1 0,0 0-1,0 0 1,0 0 0,0 0 0,0 0 0,-1 0 0,1 0 0,0 0 0,-1 0-1,1 0 1,-1 0 0,1 0 0,-1 0 0,1 1 0,-1-1 0,0 0-1,1 0 1,-1 0 0,0 1 0,0-1 0,0 0 0,1 1 0,-1-1-1,0 1 1,0-1 0,0 1 0,0-1 0,0 1 0,0 0 0,0-1-1,0 1 1,0 0 0,0 0 0,0 0 0,0 0 0,-1 0 0,1 0 0,0 0-1,-2 0 1,0 0-10,0 0-1,0 0 0,0 0 1,0 0-1,0 1 1,0-1-1,0 1 0,0 0 1,1 0-1,-1 0 1,0 0-1,0 0 1,0 1-1,-3 1 0,5-1 7,0-1-1,0 0 0,0 0 1,0 1-1,0-1 0,0 0 1,0 1-1,0-1 1,1 1-1,-1-1 0,1 1 1,-1-1-1,1 1 0,-1-1 1,1 1-1,0 0 0,0-1 1,0 1-1,0 0 0,0-1 1,0 1-1,0-1 0,1 1 1,-1 0-1,0-1 0,1 1 1,0-1-1,0 3 1,1-2 16,-1 1 1,1-1 0,0 0 0,-1 0 0,1 0 0,0 0 0,0 0 0,0-1 0,1 1 0,-1-1 0,0 1 0,1-1 0,-1 0-1,1 0 1,-1 0 0,1 0 0,-1 0 0,1 0 0,0-1 0,-1 1 0,5-1 0,66 3 476,-59-3-392,0-1-49,0 0 0,-1-1 0,0-1 0,1 0 0,-1-1 0,0 0 0,0-1 0,-1-1 0,0 0 0,0 0 0,0-1 0,-1-1 0,0 0 0,0 0 0,-1-1 0,0 0 0,10-13 1,-19 22-60,-1-1 0,1 1 0,-1-1 0,1 1 1,-1-1-1,1 0 0,-1 1 0,0-1 0,1 1 1,-1-1-1,0 0 0,1 1 0,-1-1 1,0 0-1,0 0 0,0 1 0,1-1 0,-1 0 1,0 1-1,0-1 0,0 0 0,0 0 1,-1 1-1,1-1 0,0 0 0,0 1 0,0-1 1,0 0-1,-1 0 0,1 1 0,0-1 0,-1-1 1,-1 2-20,1-1 0,-1 0 0,1 1 0,-1-1 0,1 1 0,-1 0 0,1 0 0,-1-1 0,1 1 0,-1 0 0,1 0 0,-1 0 0,0 0 0,-1 1 0,-4 0-43,-1 1 0,1-1-1,0 1 1,0 1 0,0-1-1,-7 5 1,8-3 56,1 0 0,0 0 0,0 1 1,1 0-1,-1 0 0,1 0 0,0 0 0,0 1 0,1 0 1,-4 7-1,6-11 17,0-1 1,1 1-1,-1 0 1,1-1-1,-1 1 0,1 0 1,-1-1-1,1 1 1,0 0-1,0 0 1,0-1-1,0 1 1,1 0-1,-1 0 0,0-1 1,1 1-1,-1 0 1,1-1-1,-1 1 1,1 0-1,0-1 1,0 1-1,0-1 0,0 1 1,0-1-1,0 1 1,0-1-1,0 0 1,0 0-1,1 0 1,-1 1-1,0-1 1,1 0-1,-1-1 0,1 1 1,-1 0-1,1 0 1,0-1-1,-1 1 1,1-1-1,0 1 1,0-1-1,1 1 0,23 3 41,-1 0 0,1-2 0,-1 0 0,1-2 0,26-3 0,3 1-4,-40 2-24,-9 1 25,0-1-1,0 0 1,0-1 0,0 1 0,0-1 0,0 0 0,11-4-1,-17 4 88,1 0 0,0-1 1,0 1-1,-1 0 0,1-1 0,0 1 0,-1-1 0,1 1 0,-1-1 0,0 1 0,0-1 0,0 1 0,1-1 0,-1 0 0,-1 1 0,1-1 0,0 1 0,0-2 0,-5-35 167,4 34-210,-1-13-154,1 1-1,1-1 1,2-29 0,-1 45-71,0 1-1,0-1 1,0 0-1,0 0 1,0 1-1,0-1 1,0 1 0,0-1-1,1 1 1,-1-1-1,0 1 1,0 0-1,1 0 1,-1-1-1,0 1 1,0 0-1,1 0 1,-1 0-1,0 0 1,0 1-1,2-1 1,32 2-2429,47 10-4442,-32-9 1510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36 13261,'-3'-4'405,"0"1"-1,0 0 1,-1 0 0,1 0 0,-1 1 0,0-1 0,0 1 0,0 0 0,0 0 0,0 0 0,0 1 0,0 0 0,-1-1 0,1 1 0,-1 1 0,1-1 0,-1 1 0,-5-1 0,4 2-268,-1 0-1,0 0 1,1 1 0,-1 0-1,1 0 1,0 0 0,-1 1 0,1 0-1,0 0 1,1 1 0,-8 4-1,3 0-162,1-1-1,0 1 1,1 0-1,0 1 1,0 0-1,1 1 1,0-1-1,0 1 0,1 1 1,1-1-1,0 1 1,0 0-1,-5 19 1,9-28 35,1-1 0,-1 1 1,1-1-1,0 1 1,-1 0-1,1-1 0,0 1 1,0 0-1,0-1 0,0 1 1,0 0-1,1-1 0,-1 1 1,0 0-1,1-1 1,-1 1-1,1-1 0,0 1 1,0-1-1,-1 1 0,1-1 1,0 1-1,0-1 1,0 0-1,0 1 0,0-1 1,1 0-1,-1 0 0,0 0 1,1 0-1,-1 0 0,3 1 1,1 0 26,0-1 1,0 0-1,0 0 0,0-1 1,0 1-1,1-1 0,-1 0 1,0-1-1,9-1 0,-5 0 59,0-1-1,0 0 1,0 0-1,0-1 1,-1 0-1,1-1 1,-1 0-1,0 0 1,-1-1-1,1 0 1,-1 0-1,0-1 0,0 0 1,8-11-1,-4 3 117,0 0-1,0-1 0,-1 0 0,-1-1 0,-1 0 0,9-25 0,-39 90-479,18-42 248,0 0 0,1 1-1,0-1 1,0 1 0,0 0 0,1 0 0,0 0-1,0 0 1,1 0 0,0 1 0,0-1 0,1 0 0,-1 1-1,3 11 1,-2-18-73,1 1 0,0-1 0,0 1 1,0-1-1,0 0 0,0 0 0,0 1 0,1-1 0,-1 0 0,0 0 0,0 0 0,1 0 1,-1-1-1,1 1 0,-1 0 0,1-1 0,-1 1 0,1 0 0,-1-1 0,1 0 0,0 1 0,-1-1 1,1 0-1,-1 0 0,1 0 0,2 0 0,45-3-3451,-14-9-678,0-8-1735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144 109 10090,'-8'9'1788,"-18"21"388,-26 36 1,44-55-1620,1 0-1,0 0 1,1 1 0,0 0 0,0 0-1,2 0 1,0 1 0,-4 18-1,7-30-535,1 0 0,0 0 0,0 0 0,0 0 0,0 0-1,0 0 1,0 0 0,0-1 0,0 1 0,0 0 0,0 0-1,0 0 1,1 0 0,-1 0 0,0 0 0,1-1 0,-1 1-1,1 0 1,-1 0 0,1-1 0,-1 1 0,1 0 0,-1-1-1,1 1 1,0 0 0,-1-1 0,1 1 0,1 0-1,-1 0 13,1-1 0,0 1-1,0-1 1,0 0 0,0 1 0,0-1-1,0 0 1,0 0 0,0 0-1,-1 0 1,1-1 0,3 0-1,3-1 57,0 0 1,-1-1-1,1 0 0,-1 0 0,11-7 1,0-4-68,0 0 1,-1-1 0,-1-1 0,0-1 0,-1 0 0,21-33 0,-7 4 9,37-81 0,-56 103-27,-38 62-165,14-15 240,2 0 0,1 1 0,0 1 0,2 0 0,1 0 0,1 1 1,1-1-1,-4 40 0,10-63-114,0 1 1,0-1 0,0 0 0,0 0 0,0 0-1,1 0 1,-1 0 0,0 0 0,1 0-1,0 0 1,-1-1 0,1 1 0,0 0 0,0 0-1,0 0 1,0-1 0,0 1 0,1 0-1,-1-1 1,0 1 0,1-1 0,-1 0-1,1 1 1,-1-1 0,1 0 0,0 0 0,3 2-1,1-1-1056,0-1 0,0 1 0,1-1 0,-1 0-1,1 0 1,-1-1 0,8 0 0,3 0-6864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9673,'3'-9'3027,"0"1"-2514,1 0 0,-1 1 0,1-1 0,1 1 0,-1 0 0,1 0 0,1 1 0,-1-1 0,1 1 0,0 0 0,0 1 0,1 0 0,0 0 0,0 0 0,0 0 0,0 1 0,1 1 0,-1-1 0,1 1 0,16-4 0,-19 6-475,-1 0 0,1 1 1,-1-1-1,1 1 0,-1 0 1,1 0-1,0 1 0,-1-1 1,1 1-1,-1 0 0,1 0 0,-1 1 1,0-1-1,1 1 0,-1 0 1,0 0-1,0 0 0,0 1 0,6 4 1,-7-3-43,-1 0 1,1 0-1,-1 0 0,0 0 1,0 1-1,0-1 1,0 0-1,-1 1 0,0 0 1,0-1-1,0 1 1,0-1-1,-1 1 0,0 0 1,0 0-1,0-1 1,0 1-1,-1 0 0,-1 6 1,-1-2 28,0 1 0,0-1 0,-1 0 0,0 0 0,0 0-1,-9 12 1,-1 4 36,14-25-57,0 0 1,0 0-1,0 0 1,0 0 0,0 1-1,-1-1 1,1 0-1,0 0 1,0 0-1,0 1 1,0-1 0,0 0-1,0 0 1,0 0-1,0 1 1,0-1-1,0 0 1,0 0 0,0 0-1,0 1 1,0-1-1,0 0 1,0 0-1,0 1 1,0-1 0,0 0-1,0 0 1,0 0-1,0 1 1,0-1 0,0 0-1,1 0 1,-1 0-1,0 1 1,0-1-1,0 0 1,0 0 0,0 0-1,1 0 1,-1 0-1,0 1 1,0-1-1,0 0 1,0 0 0,1 0-1,-1 0 1,0 0-1,0 0 1,1 0-1,-1 0 1,18-1 162,16-11 9,-20 4-97,0-1 0,-1-1 0,-1 0-1,1-1 1,18-22 0,-26 28-30,0 0 0,-1 0 0,0-1-1,0 0 1,-1 0 0,1 0 0,-1 0 0,0-1 0,-1 1 0,0-1 0,0 1-1,0-1 1,-1 0 0,0 0 0,0-12 0,-1 18-49,-1 0 1,0-1-1,0 1 1,0 0-1,0 1 1,0-1-1,0 0 1,0 0-1,0 0 0,-1 1 1,1-1-1,0 0 1,0 1-1,-1-1 1,1 1-1,0 0 1,-1-1-1,1 1 1,0 0-1,-1 0 1,1 0-1,0 0 0,-1 0 1,1 0-1,-3 1 1,3-2-36,0 1 1,0 0 0,-1 0-1,1 0 1,0 0-1,0 0 1,-1 1-1,1-1 1,0 0 0,0 0-1,0 1 1,0-1-1,0 1 1,-1-1-1,1 1 1,0 0 0,0-1-1,0 1 1,0 0-1,1 0 1,-1-1-1,0 1 1,0 0 0,0 0-1,1 0 1,-1 0-1,0 0 1,1 0-1,-1 0 1,1 0 0,-1 1-1,1-1 1,-1 1-1,2-1-104,-1 0 0,1 1-1,-1-1 1,1 0-1,-1 0 1,1 0-1,0 0 1,0 0-1,0 0 1,-1 0 0,1 0-1,0 0 1,0-1-1,0 1 1,0 0-1,0-1 1,1 1 0,-1 0-1,0-1 1,0 1-1,0-1 1,0 0-1,1 1 1,-1-1-1,0 0 1,0 0 0,1 0-1,1 0 1,46 4-3345,-42-4 2742,85-1-7052,-44-6 1057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8904,'0'0'11323,"1"-9"-8771,5-28-828,-6 37-1691,0-1 0,-1 0 0,1 1 0,0-1 0,0 0 0,-1 1-1,1-1 1,-1 0 0,1 1 0,-1-1 0,1 1 0,-1-1 0,1 1 0,-1-1-1,1 1 1,-1-1 0,1 1 0,-1-1 0,0 1 0,1 0 0,-1-1 0,0 1 0,1 0-1,-1 0 1,0-1 0,0 1 0,1 0 0,-1 0 0,0 0 0,1 0 0,-1 0 0,0 0-1,0 0 1,1 0 0,-1 0 0,0 1 0,0-1 0,1 0 0,-1 0 0,0 1 0,0-1-1,-30 10 18,21-3-46,0-1-1,1 2 1,0-1 0,0 1 0,1 0-1,0 1 1,1 0 0,-1 0-1,2 1 1,-1 0 0,1 0 0,1 0-1,0 1 1,1-1 0,-1 1 0,2 1-1,0-1 1,0 0 0,-1 17 0,4-26 1,1-1 0,-1 1 0,0-1 0,1 0 0,-1 1 0,1-1 0,-1 0 0,1 1 0,0-1 0,0 0 0,-1 0 0,1 0 0,0 0 0,0 0 0,0 0 0,0 0 0,0 0 0,0 0 0,1 0 0,-1 0 0,0-1 0,0 1 0,1 0 0,-1-1 0,0 1 0,1-1 0,-1 0 0,0 1 0,1-1 0,-1 0 0,1 0 0,-1 0 0,1 0 0,-1 0 0,0 0 0,1 0 0,-1 0 0,2-1 0,5 0 27,0 0-1,0 0 1,-1 0-1,1-1 1,-1-1-1,8-2 1,4-6-6,0 0 0,-2-1 0,1-1 0,26-26 0,30-21 207,-74 60-234,0 0 0,0 0-1,-1 0 1,1 0 0,0 0 0,0 0-1,0 0 1,0 0 0,0 0 0,0 1-1,0-1 1,0 0 0,0 0 0,0 0-1,0 0 1,0 0 0,1 0 0,-1 0-1,0 0 1,0 1 0,0-1 0,0 0-1,0 0 1,0 0 0,0 0 0,0 0 0,0 0-1,0 0 1,0 0 0,0 0 0,0 0-1,0 0 1,1 0 0,-1 1 0,0-1-1,0 0 1,0 0 0,0 0 0,0 0-1,0 0 1,0 0 0,0 0 0,0 0-1,1 0 1,-1 0 0,0 0 0,0 0-1,0 0 1,0 0 0,0 0 0,0 0 0,0 0-1,0 0 1,1 0 0,-1 0 0,0 0-1,0 0 1,0-1 0,0 1 0,0 0-1,0 0 1,0 0 0,0 0 0,0 0-1,0 0 1,1 0 0,-6 14-25,-7 12 44,10-22 46,0-1 0,0 1 0,0 0 1,1 0-1,-1 0 0,1 0 0,0 0 0,0 0 0,0 1 0,1-1 0,0 0 0,-1 0 0,2 0 0,-1 6 0,3-9 13,1 0-1,-1 0 1,0 0 0,0-1-1,1 1 1,-1-1 0,0 0-1,1 0 1,-1 0 0,0 0-1,0-1 1,1 1 0,4-2-1,17-7-36,-1-1 1,1-1-1,-2-1 0,0-1 0,0-1 1,25-21-1,-23 18-60,-25 17 16,0 0 1,0 0-1,0 0 0,0 1 1,-1-1-1,1 0 1,0 0-1,0 0 1,0 1-1,0-1 0,0 0 1,0 0-1,0 0 1,0 1-1,0-1 0,0 0 1,0 0-1,0 0 1,0 1-1,0-1 0,0 0 1,0 0-1,0 0 1,0 1-1,0-1 1,0 0-1,0 0 0,0 0 1,0 1-1,0-1 1,0 0-1,0 0 0,0 0 1,1 1-1,-1-1 1,0 0-1,0 0 1,0 0-1,0 0 0,0 0 1,1 1-1,-1-1 1,0 0-1,0 0 0,0 0 1,1 0-1,-1 0 1,0 0-1,0 0 1,0 0-1,1 0 0,-1 0 1,0 0-1,0 0 1,0 0-1,1 0 0,-1 0 1,0 0-1,0 0 1,1 0-1,-1 0 1,0 0-1,0 0 0,1 0 1,-7 19 10,5-19-16,0 3-77,-11 37-319,13-14-3722,5-22-1387,6-3-3695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10474,'1'0'7054,"8"-6"-5647,56-50 1368,-44 35-2266,1 2 0,2 1-1,36-23 1,-59 40-512,0 0 1,0 1-1,0-1 0,-1 1 1,1-1-1,0 1 0,0-1 0,0 1 1,0 0-1,0 0 0,0-1 1,0 1-1,0 0 0,0 0 0,1 0 1,-1 0-1,0 0 0,0 0 1,0 0-1,0 0 0,0 1 0,0-1 1,0 0-1,0 1 0,0-1 1,0 1-1,0-1 0,-1 1 0,2 0 1,0 1 7,-1 0 0,0-1 0,0 1 0,0 0 1,-1 0-1,1 0 0,0 0 0,-1 0 0,1 0 1,-1 0-1,0 0 0,0 0 0,0 4 0,0 11 59,-2-1 0,-5 31 0,5-40-71,0 18-2117,2-24 1804,0 0 1,0 0-1,0 0 0,0-1 0,0 1 0,0 0 0,0 0 0,1-1 0,-1 1 0,0 0 0,1 0 0,-1-1 0,0 1 0,1 0 0,-1-1 0,1 1 0,-1 0 1,1-1-1,-1 1 0,1-1 0,0 1 0,-1-1 0,1 1 0,0-1 0,-1 1 0,2-1 0,9 2-7074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9385,'0'0'10810,"-3"13"-10030,-6 36 159,2 1 1,0 82-1,7-111-695,-1-13-209,0 0 0,1 0 0,0 1 0,0-1 0,1 0 0,0 0 0,0 0 0,1 0 0,0 0 0,1-1 0,0 1 0,5 9 0,-7-19-278,0-1 0,0 1-1,0-1 1,-1 1 0,1-1-1,-1 1 1,1-1 0,-1 0-1,0 1 1,0-1 0,-1-3-1,1-4 89,-1-1-1,0 1 0,-1 0 1,0 0-1,-1 0 0,0 0 0,-1 1 1,0-1-1,0 1 0,-1 0 1,0 0-1,0 0 0,-1 1 1,-1 0-1,1 0 0,-1 0 0,-15-12 1,8 13 840,10 12-74,4-3-594,1-1 0,0 1-1,-1-1 1,1 1 0,0-1-1,0 1 1,-1-1 0,1 0 0,0 1-1,1-1 1,-1 0 0,0 0 0,0 0-1,0 0 1,3 2 0,8 4-192,0 0 1,1-1-1,0-1 1,0 0-1,0-1 1,1 0-1,0-1 1,16 2-1,7-2-2371,68-1 1,-91-3 2294,-1-1 0,0 0 0,0-1 0,22-7 1,-30 9 370,0-1-1,1 0 1,-2 0 0,1-1 0,0 0 0,0 1 0,-1-2 0,1 1 0,-1 0 0,0-1 0,0 0-1,0 0 1,-1 0 0,4-5 0,-7 9-26,0 0 0,-1 0 1,1 1-1,0-1 0,-1 0 0,1 0 0,0 0 1,-1 1-1,1-1 0,-1 0 0,1 0 0,0 0 1,-1 0-1,1 0 0,-1 0 0,1 0 0,0 0 0,-1 0 1,1 0-1,-1 0 0,1 0 0,0 0 0,-1 0 1,1 0-1,-1-1 0,1 1 0,0 0 0,-1 0 0,1 0 1,0-1-1,-1 1 0,1 0 0,0 0 0,-1-1 1,1 1-1,0 0 0,-1-1 0,1 1 0,0 0 0,0-1 1,0 1-1,-1 0 0,1-1 0,0 1 0,0 0 1,0-1-1,0 1 0,0-1 0,0 1 0,-1 0 0,1-1 1,0 1-1,0-1 0,0 1 0,0-1 0,1 1 1,-1 0-1,0-1 0,0 1 0,0-1 0,0 1 0,0 0 1,0-1-1,1 1 0,-1 0 0,0-1 0,0 1 1,1-1-1,-34 16 705,27-10-607,-1 0 1,1 1-1,0 0 1,1 1 0,-1-1-1,-6 12 1,11-16-149,-1 1-1,0 0 1,1 0-1,-1 1 1,1-1 0,0 0-1,0 0 1,0 1 0,1-1-1,-1 0 1,1 1-1,0-1 1,0 1 0,0-1-1,0 0 1,0 1 0,1-1-1,0 1 1,1 3-1,-1-6-30,0 0-1,0 1 1,0-1-1,1 0 1,-1 0-1,0 0 0,1 0 1,-1 0-1,1-1 1,-1 1-1,1 0 1,-1-1-1,1 1 0,-1-1 1,1 1-1,0-1 1,-1 0-1,1 0 1,-1 0-1,1 0 0,0 0 1,-1 0-1,4-1 1,43-8 665,-30-1-541,-1-1 0,0 0-1,0-1 1,-1 0-1,0-2 1,-1 0 0,23-28-1,5-3-134,-42 44-301,-15 23-837,6-13 916,6-6 102,0 1 0,0-1 0,1 1 0,-1-1 0,1 1 0,-1 0 0,1 0 0,0-1-1,1 1 1,-1 0 0,1 0 0,0 0 0,-1 0 0,2 0 0,-1 4 0,1-6 22,0 0 1,0-1-1,-1 1 0,1 0 0,0-1 0,0 1 1,1-1-1,-1 1 0,0-1 0,0 1 0,1-1 1,-1 0-1,1 0 0,-1 0 0,1 1 1,0-2-1,-1 1 0,1 0 0,0 0 0,0 0 1,-1-1-1,1 1 0,0-1 0,0 0 0,0 1 1,0-1-1,0 0 0,0 0 0,0 0 0,-1 0 1,5-1-1,2 0 29,-1-1 1,1 1-1,-1-1 1,1-1-1,-1 1 1,0-1-1,0-1 1,0 1-1,0-1 1,0-1-1,8-7 1,-2 2-39,-1-1-1,0 0 1,-1-1 0,16-21 0,-34 43 170,-2 1 134,2 0 0,-1 0 0,2 0 0,-1 1 1,-7 22-1,7-1 384,2 0 0,1 0-1,2 1 1,3 51 0,-1-34-252,0-49-310,-1-1 0,1 1 0,-1 0-1,1 0 1,-1 0 0,0-1-1,1 1 1,-1 0 0,0-1-1,0 1 1,-1-1 0,1 1-1,0-1 1,0 1 0,-1-1-1,1 0 1,-1 0 0,1 1 0,-1-1-1,1 0 1,-1-1 0,0 1-1,1 0 1,-1 0 0,0-1-1,0 1 1,1-1 0,-4 1-1,4 0 65,0-1-1,-1 0 1,1 1-1,0-1 1,-1 0-1,1 1 0,-1-1 1,1 0-1,0 0 1,-1 0-1,1 0 1,-1-1-1,1 1 1,-1 0-1,1-1 0,0 1 1,-1 0-1,1-1 1,0 0-1,-1 1 1,1-1-1,0 0 1,0 0-1,0 1 0,0-1 1,0 0-1,0 0 1,0 0-1,0-1 1,0 1-1,0 0 1,0 0-1,1 0 0,-2-2 1,1-3-101,0-1 0,0 1 0,0 0 1,1 0-1,0-1 0,1 1 0,-1 0 0,1-1 0,0 1 1,0 0-1,1 0 0,0 0 0,0 0 0,1 0 1,-1 0-1,1 1 0,1-1 0,-1 1 0,1 0 0,-1 0 1,2 0-1,-1 0 0,9-6 0,9-6-32,0 1-1,1 1 1,1 1-1,33-15 0,10-6 143,-34 17-60,0-1 0,-2-2 0,-1-1 0,0-2-1,42-43 1,-70 65-16,0 0 0,-1 0 0,1-1-1,0 1 1,-1-1 0,0 1 0,1-1-1,-1 1 1,0-1 0,0 0 0,1-4-1,-3 6-15,1 0-1,0 1 0,0-1 1,0 0-1,0 0 0,-1 1 1,1-1-1,0 0 0,-1 1 0,1-1 1,-1 0-1,1 1 0,-1-1 1,1 0-1,-1 1 0,1-1 1,-1 1-1,0-1 0,1 1 1,-1-1-1,1 1 0,-1 0 1,0-1-1,0 1 0,1 0 0,-1-1 1,0 1-1,0 0 0,1 0 1,-1 0-1,0 0 0,0 0 1,0 0-1,1 0 0,-1 0 1,0 0-1,0 0 0,1 0 1,-1 0-1,-1 1 0,-7 0-18,1 0-1,0 1 1,-1 0 0,1 1-1,0-1 1,0 2-1,0-1 1,1 1 0,-1 0-1,1 1 1,0 0 0,0 0-1,-12 11 1,14-11 18,0 0 0,1 0 1,-1 0-1,1 0 0,0 1 1,0-1-1,1 1 0,-1 0 0,1 0 1,1 0-1,-1 1 0,1-1 1,0 1-1,1-1 0,0 1 0,0 0 1,0-1-1,0 8 0,2-12 12,-1 0 0,1 0-1,0 0 1,0 0 0,0 0-1,0 0 1,0 0 0,0 0-1,0 0 1,0 0 0,1-1-1,-1 1 1,1-1 0,-1 1 0,1-1-1,0 1 1,-1-1 0,1 0-1,0 0 1,0 0 0,0 0-1,0 0 1,0 0 0,0-1-1,4 2 1,60 9 155,-62-11-159,12 1-210,88 5 394,-51-10-2173,-10-10-3655,-21-3-1470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4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6 560 9993,'-5'-3'2447,"11"-5"-1117,15-8-35,31-11 796,1 3 0,60-19 1,122-20 485,246-1-1493,101 22-938,108-9-111,-423 24-208,889-73 3042,-990 90-2618,222-40 0,-376 47-241,-6 3 1,-1-1-1,1 0 0,0-1 0,-1 1 0,0-1 0,1 0 0,-1-1 1,0 1-1,7-5 0,-12 7-27,0 0 0,0-1-1,0 1 1,0 0 0,0 0 0,0 0 0,0-1-1,0 1 1,0 0 0,0 0 0,0 0 0,0-1 0,0 1-1,0 0 1,0 0 0,0 0 0,0-1 0,0 1-1,0 0 1,0 0 0,0 0 0,0-1 0,0 1 0,0 0-1,0 0 1,0 0 0,-1 0 0,1-1 0,0 1-1,0 0 1,0 0 0,0 0 0,0 0 0,-1 0 0,1 0-1,0-1 1,0 1 0,0 0 0,0 0 0,-1 0-1,1 0 1,0 0 0,0 0 0,0 0 0,-1 0 0,1 0-1,0 0 1,0 0 0,0 0 0,-1 0 0,1 0-1,0 0 1,0 0 0,0 0 0,-1 0 0,1 0 0,0 0-1,0 0 1,0 0 0,0 1 0,-1-1 0,-15-1-1113,16 1 1110,-25 1-3022,0 1 1,-33 7 0,11 0-3189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2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11243,'0'0'2813,"16"0"-352,76-7 828,115-24 0,-36 5-2206,1008-63-127,-283 31-1069,-686 38-5,454-39 387,1 32-2198,-525 27-2373,-100 0-1090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140 208 8616,'6'-77'3761,"-4"37"914,9-50 0,-18 133-1627,-9 55-2829,2-35-150,-16 82 92,27-124-145,1 0 0,1 0 0,0 0 0,5 36 0,-4-55-17,1-1-1,-1 0 1,0 1 0,1-1 0,-1 0-1,1 0 1,-1 1 0,1-1 0,0 0-1,-1 0 1,1 0 0,0 0 0,0 0-1,0 0 1,0 0 0,0 0 0,0 0-1,0 0 1,0-1 0,0 1 0,1 0-1,1 0 1,0 0-7,1 1 0,0-2 0,-1 1 0,1 0 0,0-1 0,0 1 0,7-2 0,5 0-27,-1-1 0,29-8 1,-43 10 33,2-2-2,1 1-1,0 0 0,0 0 1,-1 1-1,1-1 0,0 1 1,0 0-1,0 0 0,0 0 1,0 0-1,-1 1 0,1-1 1,0 1-1,0 0 0,3 1 1,-5 0 0,0 0 0,0 0 0,0-1 1,0 1-1,-1 0 0,1 1 0,-1-1 0,0 0 1,1 0-1,-1 0 0,0 1 0,0-1 0,-1 1 1,1-1-1,0 1 0,-1-1 0,1 1 1,-1-1-1,0 1 0,0 0 0,0-1 0,-1 5 1,1 0 7,0-1 0,-1 1 1,0 0-1,0-1 0,0 1 1,-1-1-1,0 1 0,0-1 1,-1 0-1,0 0 0,0 0 1,0 0-1,-1-1 0,0 1 1,0-1-1,0 0 0,0 0 1,-1 0-1,0 0 0,0-1 1,-10 6-1,6-1 89,-1-1 0,0-1-1,-1 0 1,0 0 0,0-1 0,-1 0 0,1-1 0,-1 0-1,0-1 1,-1 0 0,1-1 0,-1-1 0,-20 2-1,30-4-125,0-1 1,1 1-1,-1-1 0,1 0 0,0 0 0,-1 0 0,1 0 1,0 0-1,-1 0 0,1-1 0,0 1 0,0-1 0,0 0 0,0 0 1,0 1-1,1-1 0,-1 0 0,1 0 0,-1-1 0,1 1 1,-1 0-1,1 0 0,0-1 0,0 1 0,0-1 0,0-3 0,0 4-265,0-1 0,1 0-1,-1 1 1,0-1-1,1 0 1,0 0-1,0 1 1,0-1 0,0 0-1,0 0 1,1 1-1,-1-1 1,1 0-1,0 1 1,-1-1-1,1 0 1,0 1 0,1-1-1,-1 1 1,0-1-1,1 1 1,-1 0-1,1 0 1,4-4-1,18-8-3839,0 3-715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65 196 4164,'6'-15'3491,"-2"6"-2965,28-85 3835,-14 19 2321,-19 75-6595,1 1 0,0-1 0,0 0 0,0 0 0,0 0 0,0 1 0,-1-1 0,1 0 0,0 0 0,0 0 0,0 0 0,-1 0 0,1 0 0,0 1 0,0-1 0,0 0 0,-1 0 0,1 0 0,0 0 0,0 0 0,-1 0 0,1 0 0,0 0 0,0 0 0,0 0 0,-1 0 0,1 0 0,0 0 0,0 0 0,-1 0 0,1 0 0,0 0 0,0-1 0,0 1 0,-1 0 0,1 0 0,0 0 0,0 0 0,0 0 1,-1 0-1,1-1 0,0 1 0,0 0 0,0 0 0,0 0 0,0-1 0,-1 1 0,1 0 0,0 0 0,0 0 0,0-1 0,0 1 0,0 0 0,0 0 0,0 0 0,0-1 0,0 1 0,0-1 0,-15 19 90,0 4 16,1 0 0,1 2 0,2-1 0,-15 41 0,21-48-114,1 0 1,0 0 0,1 0-1,1 1 1,0-1 0,1 1-1,1 0 1,3 25 0,-3-40-32,0-1 1,0 1 0,0-1-1,0 1 1,0-1 0,1 1-1,-1-1 1,0 0-1,1 1 1,-1-1 0,1 1-1,0-1 1,-1 0 0,1 0-1,0 1 1,0-1-1,0 0 1,0 0 0,0 0-1,0 0 1,0 0 0,0 0-1,0 0 1,0 0 0,1 0-1,-1-1 1,0 1-1,0-1 1,1 1 0,-1 0-1,1-1 1,-1 0 0,0 1-1,1-1 1,-1 0-1,1 0 1,-1 0 0,1 0-1,-1 0 1,1 0 0,-1 0-1,1-1 1,-1 1-1,0 0 1,1-1 0,-1 1-1,1-1 1,-1 1 0,0-1-1,0 0 1,1 0 0,-1 0-1,0 0 1,0 1-1,0-1 1,0-1 0,0 1-1,0 0 1,0 0 0,0 0-1,0 0 1,-1-1-1,2-1 1,12-23 7,-1 0-1,-1-1 1,-1-1-1,15-56 1,-28 91-160,0 1 1,1-1 0,0 1-1,0 0 1,1-1 0,0 1-1,1 11 1,0-16 115,-1-1 0,1 0 0,0 0-1,0 0 1,0 0 0,0 0 0,0 0 0,0 0 0,1 0 0,-1-1-1,1 1 1,-1 0 0,1-1 0,-1 1 0,1-1 0,0 1 0,0-1-1,0 0 1,0 0 0,0 0 0,0 0 0,0 0 0,0-1 0,0 1-1,1 0 1,-1-1 0,0 0 0,0 1 0,1-1 0,1 0 0,8 1 30,0-1 0,-1 0 0,1 0 0,-1-1 0,1-1 0,19-4 0,-25 4-24,0-1 0,0 1 0,0-1-1,0 0 1,0 0 0,-1-1 0,1 0 0,-1 0 0,0 0 0,0 0-1,-1-1 1,1 0 0,4-6 0,-27 25-231,16-11 212,-27 51 47,27-51-48,1 1-1,0 0 1,-1-1-1,1 1 1,1 0-1,-1 0 1,1 0-1,-1-1 1,1 1-1,0 0 1,0 0-1,1 0 1,1 6-1,-2-9-80,0-1 0,0 1-1,0-1 1,1 1-1,-1-1 1,0 1 0,1-1-1,-1 1 1,0-1 0,1 0-1,-1 1 1,1-1 0,-1 0-1,0 1 1,1-1 0,-1 0-1,1 1 1,-1-1 0,1 0-1,-1 0 1,1 0-1,-1 1 1,1-1 0,-1 0-1,1 0 1,0 0 0,-1 0-1,1 0 1,-1 0 0,1 0-1,-1 0 1,1 0 0,-1 0-1,1 0 1,-1-1 0,1 1-1,-1 0 1,1 0-1,-1 0 1,1-1 0,-1 1-1,1 0 1,-1-1 0,1 1-1,-1 0 1,1-1 0,-1 1-1,0-1 1,1 1 0,-1 0-1,1-2 1,19-20-6735,-6-4-2839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7431,'0'0'11083,"8"-5"-10480,59-27-70,65-35-149,-118 58-225,0 0 1,-1-1 0,0 0-1,-1-1 1,0 0 0,-1-1-1,11-13 1,-21 23-63,1-1 0,0 1-1,-1 0 1,0-1 0,1 1 0,-1-1 0,0 1 0,0-1 0,-1 0 0,2-4 0,-2 6-49,0 1 0,0-1 0,0 0 0,0 1 0,0-1 0,0 0 0,0 1 0,-1-1 0,1 1 0,0-1 0,0 0 0,-1 1 0,1-1 0,0 1 0,0-1 0,-1 1 0,1-1 0,-1 1 0,1-1 0,-1 1 0,1-1 0,-1 1 0,1-1 0,-1 1 0,1 0 0,-1-1 0,1 1 0,-2-1 0,-1 1-4,0 0 0,0-1 0,0 1 0,0 0 0,0 0 0,0 1 0,0-1 0,0 1 0,0-1 0,0 1 0,0 0 1,0 0-1,0 0 0,1 1 0,-1-1 0,0 1 0,-3 2 0,-12 8-46,1 1 0,1 1 0,0 1 0,0 0 0,2 1 0,-24 32 0,31-38-31,0-1 1,1 1-1,1 1 0,0-1 0,0 1 0,1 0 0,0 0 0,1 1 0,0-1 0,1 1 0,0-1 0,0 1 1,2 0-1,0 12 0,0-22-114,1 1-1,-1-1 1,1 0 0,0 1 0,-1-1-1,1 1 1,0-1 0,1 0 0,-1 0-1,0 1 1,1-1 0,-1 0 0,1 0-1,0 0 1,-1-1 0,1 1 0,0 0-1,0-1 1,0 1 0,0-1 0,1 0-1,-1 1 1,0-1 0,1 0 0,2 1-1,3 0-966,0 0-1,1-1 0,-1 1 0,1-2 0,-1 1 0,13-2 0,25-2-6919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13613,'0'0'3694,"-3"13"-2802,-63 372 2329,48-272-1846,16-101-1190,0-5 73,1 1 0,0 0 1,0 0-1,1 13 0,0-20-227,0 0 0,0 0 0,0 0 1,0 0-1,1-1 0,-1 1 1,0 0-1,0 0 0,1-1 0,-1 1 1,1 0-1,-1 0 0,1-1 0,-1 1 1,1 0-1,-1-1 0,1 1 0,-1-1 1,1 1-1,0-1 0,-1 1 1,1-1-1,0 1 0,0-1 0,-1 0 1,1 1-1,0-1 0,0 0 0,0 0 1,-1 1-1,1-1 0,0 0 0,0 0 1,0 0-1,-1 0 0,1 0 1,0 0-1,0 0 0,0 0 0,0-1 1,-1 1-1,1 0 0,0 0 0,0-1 1,0 1-1,-1 0 0,1-1 0,0 1 1,-1-1-1,1 1 0,1-2 0,7-4 266,0-1 0,0 1-1,0-2 1,-1 1-1,0-1 1,0-1-1,12-17 1,-5 7-32,174-230 1331,-121 157-1682,-50 63-1127,-16 24-3254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0 524 12780,'0'0'5301,"9"3"-3240,2 0-2004,0 0 0,1-1 0,-1 0-1,1-1 1,0 0 0,0-1 0,-1-1 0,1 1 0,0-2 0,-1 0 0,15-4 0,-12 1-543,-1 0 0,0-2 0,0 0 0,0 0 0,-1-1-1,0 0 1,0-1 0,14-15 0,-20 18 619,-1 0 1,0 0-1,0-1 0,0 0 1,0 0-1,-1 0 0,0-1 1,-1 1-1,0-1 0,0 0 0,-1 0 1,0 0-1,0 0 0,0 0 1,-1-16-1,0 23-92,-1 1 0,0-1 0,0 0 0,0 1 0,0-1 0,0 0 1,0 1-1,0-1 0,0 0 0,0 1 0,-1-1 0,1 0 0,0 1 0,0-1 0,-1 1 0,1-1 1,0 0-1,-1 1 0,1-1 0,0 1 0,-1-1 0,1 1 0,-1-1 0,1 1 0,-1-1 0,1 1 0,-1 0 1,1-1-1,-1 1 0,1-1 0,-1 1 0,0 0 0,1 0 0,-1 0 0,0-1 0,1 1 0,-1 0 1,0 0-1,1 0 0,-1 0 0,0 0 0,1 0 0,-1 0 0,0 0 0,1 0 0,-1 0 0,0 0 0,1 1 1,-1-1-1,1 0 0,-1 0 0,0 1 0,-3 1-22,0-1-1,1 1 1,-1 0 0,1 0-1,-1 1 1,1-1 0,-6 6-1,-3 6 73,0 1-1,0 0 1,-17 32 0,25-40-61,1 0 0,-1 1 1,1-1-1,1 0 1,-1 1-1,1 0 1,1-1-1,-1 1 1,1 0-1,1 0 1,-1 0-1,2 9 0,-1-16-28,1 0 0,0 0 0,0 0 0,-1 0 0,1 0 0,0 0 0,0 0 0,0 0 0,0 0 0,0 0 0,0 0 0,0 0 0,0-1 0,0 1 0,1 0 0,-1-1 0,0 1 0,0-1 0,1 1 0,-1-1 0,0 0 0,1 1 0,-1-1 0,0 0 0,1 0 0,-1 0 0,0 0 0,1 0 0,-1-1 0,0 1 0,2 0 0,45-11 260,-34 4-37,0 0-1,-1-2 1,0 0 0,-1 0-1,22-22 1,28-20 312,-62 51-543,0 0 0,0 0 1,1-1-1,-1 1 0,0 0 1,1 0-1,-1 0 0,0-1 1,0 1-1,1 0 0,-1 0 1,0 0-1,1 0 0,-1 0 0,0 0 1,1 0-1,-1 0 0,0 0 1,1 0-1,-1 0 0,0 0 1,1 0-1,-1 0 0,0 0 1,1 0-1,-1 0 0,0 0 1,1 1-1,-1-1 0,0 0 1,1 0-1,-1 0 0,0 1 1,0-1-1,1 0 0,-1 0 1,0 0-1,0 1 0,1-1 1,-1 0-1,0 1 0,0-1 1,5 23-3,-6 35 230,1-49-203,-1-8-7,1 0 0,0 0 0,0 0 1,0 1-1,0-1 0,0 0 0,0 0 0,0 1 0,0-1 1,0 0-1,0 0 0,1 0 0,-1 0 0,1 1 0,-1-1 0,1 0 1,-1 0-1,1 0 0,-1 0 0,1 0 0,0 0 0,0 0 1,0 0-1,-1 0 0,1-1 0,0 1 0,0 0 0,0 0 1,2 0-1,-1-1 46,1 1 1,0-1 0,-1 0-1,1 0 1,0 0-1,-1-1 1,1 1-1,0-1 1,-1 1 0,1-1-1,-1 0 1,1 0-1,4-3 1,12-6 281,0-1 1,32-26-1,-40 28-360,1 0-1,0 0 1,0 1 0,1 0-1,0 1 1,1 1 0,-1 0-1,24-6 1,-37 12-9,1 0 0,0 0 0,-1 0 0,1 1 0,0-1 0,0 0 0,-1 1-1,1-1 1,-1 0 0,1 1 0,0-1 0,-1 1 0,1-1 0,-1 1 0,1-1 0,-1 1 0,1-1-1,-1 1 1,1-1 0,-1 1 0,0 0 0,1-1 0,-1 1 0,0 0 0,1-1 0,-1 1 0,0 0 0,0-1-1,0 1 1,0 0 0,0 0 0,0-1 0,0 1 0,0 0 0,0 0 0,0 0 0,0 36 130,-1-29-113,1-7 13,0 0 1,0-1 0,0 1-1,0 0 1,0 0-1,0 0 1,0 0 0,0-1-1,0 1 1,1 0 0,-1 0-1,0 0 1,1-1 0,-1 1-1,0 0 1,1 0 0,-1-1-1,1 1 1,-1 0 0,1-1-1,-1 1 1,1 0-1,-1-1 1,1 1 0,0-1-1,-1 1 1,2 0 0,0-1 16,-1 0 0,1 0 0,-1 0 0,1 0 0,-1 0 0,1 0 0,-1 0 0,1 0 0,-1 0 0,1-1 0,-1 1 0,1-1 0,-1 1 0,2-2 0,54-34 489,-47 28-524,14-9-22,-19 12-91,1 0-1,-1 0 1,1 1-1,0 0 1,0 0-1,1 1 1,-1 0-1,1 0 1,0 0-1,-1 1 1,1 0-1,14-2 1,-20 5 63,0-1 0,0 1 0,0 0 1,0 0-1,0 0 0,0 0 0,-1 0 0,1 0 1,0 0-1,0 0 0,-1 0 0,1 0 0,-1 0 1,1 0-1,-1 1 0,1-1 0,-1 0 1,0 0-1,1 0 0,-1 1 0,0-1 0,0 0 1,0 1-1,0-1 0,0 0 0,0 0 0,-1 2 1,-1 43 204,2-45-179,0 2 63,-1-1-1,1 1 1,0 0-1,0-1 1,0 1 0,0-1-1,1 1 1,-1-1-1,0 1 1,1-1-1,0 1 1,1 2-1,-1-4 17,0-1 0,0 1 0,0 0 0,0-1 0,0 1 0,0-1 0,0 1 0,1-1 0,-1 1 0,0-1 1,0 0-1,1 1 0,-1-1 0,0 0 0,0 0 0,1 0 0,-1 0 0,0 0 0,0 0 0,1-1 0,-1 1 0,0 0 0,0-1 0,1 1 0,-1-1 0,0 1 0,0-1 0,2 0 0,12-6 145,0-1 0,0 0-1,0-1 1,-1-1 0,24-21 0,-26 20-366,0 1 0,1 0-1,0 1 1,1 1 0,-1 0 0,2 0 0,19-6 0,-33 13 106,0 1 1,0-1 0,0 1 0,0-1 0,0 1 0,0 0 0,1 0 0,-1-1 0,0 1-1,0 0 1,0 0 0,1 0 0,-1 0 0,0 0 0,0 0 0,0 1 0,0-1-1,1 0 1,-1 1 0,0-1 0,0 0 0,0 1 0,0 0 0,0-1 0,0 1-1,0-1 1,0 1 0,0 0 0,0 0 0,0 0 0,-1-1 0,1 1 0,0 0 0,-1 0-1,1 0 1,0 0 0,-1 0 0,1 0 0,0 2 0,0 5 16,0-1 0,-1 0 1,1 0-1,-1 1 0,-2 13 1,1-15 127,0 0 0,1 0 0,0 0 0,0 0 1,0 1-1,3 10 0,-2-16-25,-1 0 0,1 0-1,0 0 1,0-1-1,0 1 1,0 0 0,0 0-1,0-1 1,0 1 0,0 0-1,0-1 1,1 1 0,-1-1-1,0 1 1,0-1 0,0 0-1,1 0 1,-1 1 0,0-1-1,0 0 1,1 0 0,-1 0-1,3-1 1,32-4 513,-18-3-498,0-1-1,0-1 1,0-1-1,-2-1 1,1 0-1,-1-1 1,16-17-1,-13 13-68,36-38-572,-2-2-1,-4-2 1,69-106 0,-116 164 618,-2 6 14,-6 17 102,-10 33 415,14-47-401,-2 7-35,1 1 0,0 0 0,2-1 0,0 1-1,0 0 1,2 0 0,0 0 0,1 0 0,0-1 0,1 1-1,1-1 1,0 1 0,9 18 0,-7-21-234,-1 0 0,2-1 0,-1 0 0,2 0 0,0 0 0,0-1 0,1 0 0,0-1 1,1 0-1,0 0 0,1-1 0,0-1 0,0 0 0,1 0 0,19 9 0,10-8-807,-41-8 856,1-1 0,-1 0 0,1 0 0,0 0 0,-1 0 0,1 0 0,0 0 0,-1 0 0,1-1 0,-1 1 0,1 0 0,0 0 0,-1 0 1,1-1-1,-1 1 0,1 0 0,-1 0 0,1-1 0,-1 1 0,1-1 0,-1 1 0,1 0 0,0-1 0,-1 0-33,0 0 1,0 0-1,0 0 0,0 0 1,0 0-1,-1 0 0,1 0 1,0 0-1,0 0 0,-1 0 1,1 0-1,-1 0 0,1 1 1,-1-1-1,1 0 0,-1 0 1,1 0-1,-1 1 0,1-1 1,-1 0-1,-1 0 0,-17-19-1634,-1 1-1,-1 1 1,-33-22-1,-8-8 1706,33 26 321,-39-36 794,64 54-590,1 0 0,-1 0 0,1 0 0,0-1 0,1 1 0,-1-1 0,-3-9 0,6 13-463,0 1 0,0-1-1,0 1 1,1-1 0,-1 1 0,0-1-1,0 1 1,1 0 0,-1-1 0,0 1 0,1-1-1,-1 1 1,0 0 0,1-1 0,-1 1-1,0 0 1,1-1 0,-1 1 0,1 0 0,-1 0-1,1-1 1,-1 1 0,1 0 0,-1 0-1,1 0 1,-1 0 0,1 0 0,-1 0 0,1 0-1,-1-1 1,1 1 0,-1 1 0,1-1-1,-1 0 1,1 0 0,0 0 0,28 0 1092,-23 0-1054,32 0-307,93-4-3977,-56-6-1271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 15182,'-1'-1'167,"1"1"0,-1-1 0,0 1-1,0-1 1,0 1 0,0-1 0,0 1 0,0-1-1,0 1 1,0 0 0,0 0 0,0 0-1,-1-1 1,1 1 0,0 0 0,0 0-1,0 0 1,0 0 0,0 1 0,0-1 0,0 0-1,0 0 1,0 1 0,0-1 0,0 1-1,0-1 1,-2 1 0,2 1-70,-1 0 1,1 0-1,-1 0 1,1-1-1,0 1 0,0 0 1,0 0-1,0 1 1,0-1-1,0 0 1,1 0-1,-2 4 0,0 10-169,0-1 0,1 1 0,1 17 0,0-25 419,0 0-203,-1 2 19,1 0 0,1 0 0,-1 0 0,2 0 0,-1 0 1,6 16-1,-7-25-120,1 1 0,0-1 1,0 1-1,0-1 1,-1 1-1,2-1 0,-1 0 1,0 1-1,0-1 0,0 0 1,0 0-1,1 0 0,-1 0 1,1 0-1,-1 0 0,0 0 1,1 0-1,2 0 1,-1 0 43,0-1 1,0 0 0,0 1 0,0-2 0,1 1 0,-1 0 0,0 0 0,0-1-1,0 0 1,-1 1 0,1-1 0,0 0 0,0-1 0,3-1 0,9-6 215,-1 0 0,0-1 1,-1-1-1,-1 0 1,1-1-1,-2-1 0,0 1 1,12-18-1,37-39-156,-58 67-178,-1 1-1,0-1 1,0 1-1,1 0 1,-1 0-1,0 0 1,1 0-1,0 0 1,-1 0-1,1 0 1,-1 0 0,1 0-1,0 1 1,0-1-1,-1 1 1,1 0-1,2-1 1,-3 1-10,0 1 0,-1-1 0,1 0 1,0 1-1,-1-1 0,1 1 0,0-1 0,-1 1 1,1-1-1,-1 1 0,1 0 0,-1-1 0,1 1 0,-1-1 1,0 1-1,1 0 0,-1 0 0,0-1 0,1 1 1,-1 0-1,0 0 0,0-1 0,1 1 0,-1 0 0,0 0 1,0 1-1,0 10-281,0 1 1,0 0-1,-5 21 1,4-20 643,-7 36-349,4-27 71,1 0 0,1 0 1,1 25-1,1-46-19,0-1 1,1 1 0,-1-1-1,0 1 1,1-1 0,-1 1-1,1-1 1,-1 1 0,1-1-1,0 0 1,-1 1 0,1-1-1,0 0 1,0 1 0,0-1-1,0 0 1,0 0 0,0 0-1,1 0 1,-1 0 0,0 0-1,0 0 1,1-1 0,-1 1-1,1 0 1,-1-1 0,0 1-1,1-1 1,-1 1 0,1-1-1,0 0 1,-1 1 0,1-1-1,-1 0 1,1 0 0,-1 0-1,1 0 1,-1-1 0,1 1-1,-1 0 1,1-1 0,-1 1 0,1-1-1,1 0 1,6-2 143,0 0 1,0 0 0,0-1-1,0 0 1,14-9-1,-3-3 33,0 0 0,-1-1 0,22-27 0,30-26 165,-70 70-369,-1-1 0,0 1 0,0 0 0,0 0 0,0 0 0,0 0 0,0 0 0,1 0 0,-1 0 0,0 0 0,0 0 0,0 0 1,0 0-1,0 0 0,1 0 0,-1 0 0,0 0 0,0 0 0,0 0 0,0 0 0,0 0 0,1 0 0,-1 0 0,0 0 0,0 0 0,0 0 0,0 0 0,0 0 0,1 1 1,-1-1-1,0 0 0,0 0 0,0 0 0,0 0 0,0 0 0,0 0 0,0 0 0,0 1 0,0-1 0,1 0 0,-1 0 0,0 0 0,0 0 0,0 0 0,0 0 0,0 1 0,0-1 1,0 0-1,0 0 0,0 0 0,0 0 0,0 1 0,0-1 0,2 17-246,-2 28-282,-1-32 447,1-12 83,0 0 0,0 0 1,0 0-1,0 0 0,0 0 1,0 0-1,0-1 0,0 1 1,1 0-1,-1 0 0,0 0 1,0 0-1,1 0 0,-1-1 1,1 1-1,-1 0 0,1 0 1,-1 0-1,1-1 0,-1 1 1,1 0-1,0-1 0,-1 1 1,1-1-1,0 1 0,-1 0 1,2 0-1,25 0 100,-11-2-55,-5 1-118,-8 0-163,1-1 0,-1 1 0,0 1 1,0-1-1,1 0 0,-1 1 0,0-1 0,0 1 0,4 1 1,-6-1-232,0 0 1,1 0 0,-1 0 0,1 0-1,-1 0 1,0 1 0,0-1-1,0 0 1,0 1 0,0-1 0,0 0-1,2 4 1,1 4-4579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47 10186,'0'-45'8135,"0"43"-6245,0 5-721,-14 434 2274,11-401-2979,4-52 854,4-57-318,-4 65-984,-1-1 1,-1 1-1,1 0 0,-1 0 1,0 0-1,-1 0 1,0 0-1,-1 0 0,1 0 1,-1 1-1,-1-1 1,1 1-1,-6-8 0,9 15-43,0-1 0,-1 1 0,1 0 1,0-1-1,-1 1 0,1-1 0,-1 1 0,1-1 0,0 1 0,-1 0 0,1-1 0,-1 1 0,1 0 0,-1-1 0,1 1 0,-1 0 0,1 0 0,-1 0 0,1-1 0,-1 1 0,1 0 0,-1 0 0,1 0 0,-1 0 1,0 0-1,1 0 0,-1 0 0,1 0 0,-1 0 0,1 0 0,-1 0 0,1 0 0,-2 1 0,-5 17-961,6 28-145,1-43 1096,1 0 1,-1 0 0,1 0-1,0 0 1,0-1 0,0 1-1,0 0 1,0 0 0,0-1-1,1 1 1,-1 0-1,1-1 1,0 1 0,0-1-1,0 0 1,0 0 0,0 0-1,1 0 1,-1 0-1,0 0 1,1-1 0,-1 1-1,1-1 1,0 1 0,0-1-1,-1 0 1,1 0 0,0 0-1,0-1 1,0 1-1,0-1 1,0 1 0,0-1-1,0 0 1,5-1 0,1 1 52,0-1 0,1 0 0,-1-1 0,0 0 0,0-1 0,0 0 1,-1 0-1,1 0 0,-1-1 0,13-8 0,-9 4 70,0 0 0,-1-1 0,0 0 0,0-1-1,-1 0 1,-1 0 0,0-1 0,0 0 0,-1-1 0,0 0-1,7-15 1,-15 26-65,1 1 0,-1-1-1,0 1 1,1-1 0,-1 0-1,0 1 1,0-1 0,0 1-1,1-1 1,-1 0 0,0 1-1,0-1 1,0 1 0,0-1-1,0 0 1,0 1 0,0-1-1,0 1 1,0-1 0,-1 0-1,1 1 1,0-1 0,0 1-1,0-1 1,-1 0 0,1 1-1,-1-1 1,-13 6 16,-15 23-226,-9 40 135,35-62 50,0-1-1,1 1 1,0 0 0,1 0 0,-1 0-1,1 1 1,0-1 0,1 0 0,-1 0-1,2 10 1,-1-15 4,1 1 0,0-1-1,-1 0 1,1 1 0,0-1 0,0 0 0,0 0 0,0 1-1,0-1 1,0 0 0,0 0 0,1 0 0,-1 0 0,0-1-1,1 1 1,-1 0 0,0 0 0,1-1 0,-1 1 0,1-1-1,-1 1 1,1-1 0,-1 0 0,1 1 0,-1-1 0,1 0-1,-1 0 1,1 0 0,2-1 0,52-3 380,-55 4-365,64-12 277,-47 7-218,0 1 0,0 1 0,1 1 1,-1 0-1,0 2 0,1 0 1,21 3-1,-17 11 393,-21-12-98,-9-13-34,7 11-326,-18-28 312,2 1 1,1-2 0,-17-45-1,32 73-348,-1 0 0,1 0 0,-1 0 0,1-1-1,0 1 1,0 0 0,-1-1 0,1 1 0,0 0 0,0 0-1,0-1 1,0 1 0,0 0 0,1-1 0,-1 1 0,0 0-1,0 0 1,1-1 0,-1 1 0,1 0 0,-1 0 0,1 0-1,0 0 1,0-1 0,-1 1 0,1 0 0,0 0 0,0 0-1,0 1 1,0-1 0,0 0 0,0 0 0,0 0 0,0 1-1,0-1 1,0 1 0,1-1 0,-1 1 0,2-1 0,7-2-648,1 0 1,-1 1 0,1 0 0,13 0 0,7-2-1387,30-10-4633,4-4-4885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9097,'0'-1'405,"-1"0"1,1 0 0,0 0 0,-1 0 0,1 0-1,0 0 1,-1 0 0,0 0 0,1 0-1,-1 0 1,1 0 0,-1 0 0,0 1 0,0-1-1,0 0 1,1 0 0,-1 1 0,0-1-1,0 1 1,0-1 0,0 1 0,0-1 0,0 1-1,0-1 1,-1 1 0,1 0-221,-1 0-1,1 1 1,0-1 0,0 0 0,0 1-1,-1-1 1,1 1 0,0 0 0,0-1-1,0 1 1,0 0 0,0 0 0,0 0 0,0 0-1,1-1 1,-1 1 0,-1 2 0,-4 5-158,1 1 0,1-1 1,-1 1-1,-3 10 1,0 3 59,1-1 1,2 1-1,0 0 1,1 0-1,1 0 0,1 1 1,1 33-1,1-55-83,0 1 1,0-1-1,0 1 0,0-1 1,1 1-1,-1-1 0,0 1 0,1-1 1,-1 1-1,1-1 0,0 0 0,-1 1 1,1-1-1,0 0 0,0 0 0,0 1 1,0-1-1,0 0 0,0 0 1,0 0-1,0 0 0,0 0 0,0 0 1,1-1-1,1 2 0,-1-1 1,1-1 0,-1 0 0,1 0 1,-1 1-1,0-1 0,1-1 0,-1 1 0,1 0 0,-1-1 0,0 1 0,1-1 1,-1 0-1,0 1 0,3-3 0,4-1 32,0-1 0,0-1 1,0 1-1,-1-1 0,0-1 0,10-9 1,0-3 178,-2-1 0,0 0 1,-1-1-1,-2 0 1,0-1-1,-1-1 0,-1 0 1,-1 0-1,-1-1 0,-1 0 1,-2-1-1,0 0 1,-1 0-1,1-44 0,-6 69-215,0 0 0,0 0 0,0 0 0,0 0 0,0 1 0,-1-1 0,1 0 0,0 0 0,0 0 0,0 0 0,0 0 0,-1 0 0,1 0 0,0 0 0,0 0 0,0 0 0,-1 0 0,1 0 0,0 0 0,0 0 0,0 0 0,0 0 0,-1 0 0,1 0 0,0 0 0,0 0 0,0 0 0,-1 0 0,1 0 0,0 0 0,0 0 0,0 0 0,0-1-1,-1 1 1,1 0 0,0 0 0,0 0 0,0 0 0,0 0 0,0 0 0,0-1 0,-1 1 0,1 0 0,0 0 0,0 0 0,0 0 0,0-1 0,0 1 0,0 0 0,0 0 0,0 0 0,0-1 0,0 1 0,0 0 0,0 0 0,0-1 0,-10 17-158,-1 17 132,1 0 0,1 0-1,2 0 1,1 1 0,2 0 0,-1 48 0,5-79-26,0 0 0,0 1 0,0-1 0,0 0 0,0 1 0,1-1 0,-1 0 0,1 0 0,0 0 0,0 1 0,0-1 0,0 0 0,1 0 0,-1-1 0,1 1 0,0 0 0,0 0 0,0-1 0,0 1 0,0-1 0,0 1-1,1-1 1,-1 0 0,1 0 0,0 0 0,0-1 0,-1 1 0,1 0 0,0-1 0,0 0 0,0 0 0,1 0 0,-1 0 0,0 0 0,0-1 0,1 1 0,-1-1 0,0 0 0,0 0 0,1 0 0,-1-1 0,0 1 0,0-1 0,4 0 0,-4 0-297,0 1-1,1-1 0,-1 0 1,0 0-1,0 0 0,0-1 1,0 1-1,-1-1 0,1 1 1,0-1-1,4-4 1,-3 3-771,0-1 1,-1 0 0,0 0 0,0-1-1,0 1 1,4-8 0,5-15-7253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13 116 12332,'0'0'2317,"-2"8"437,-7 28-410,9-35-2234,-1 0 1,1 0-1,0 0 1,0 0-1,0 0 1,0 0-1,0 0 1,0 0-1,0 0 1,0 0-1,0 0 1,0 0-1,1 0 1,-1 0-1,0 0 1,1 0-1,-1 0 1,1 0-1,-1 0 1,1 0-1,-1 0 1,1 0-1,0 0 1,-1-1-1,1 1 0,0 0 1,1 0-1,0 1-2,0-1-1,1 0 0,-1-1 1,1 1-1,-1 0 0,0-1 0,1 1 1,-1-1-1,1 0 0,0 0 1,2 0-1,5 0 52,-1-1-1,0-1 1,1 0-1,-1 0 1,10-4 0,-2-1-90,0-1 0,-1-1 0,1-1 0,-2-1 0,1 0-1,-2-1 1,1 0 0,-2-1 0,0-1 0,0 0 0,16-25 0,-22 20-159,-15 18-357,5 2 375,0 1 1,0 0 0,0 0-1,0 0 1,0 0 0,1 1-1,-1-1 1,-3 5-1,-1 3 53,-1 2 0,1-1 0,1 1 0,0 0 0,1 0 0,0 1-1,1 0 1,0 0 0,1 0 0,0 0 0,0 18 0,2-30 28,1 1 1,0-1-1,0 0 0,0 0 1,0 0-1,1 0 0,-1 0 1,0 0-1,0 1 1,1-1-1,-1 0 0,1 0 1,-1 0-1,1 0 0,-1 0 1,1 0-1,0 0 1,-1-1-1,1 1 0,0 0 1,0 0-1,-1 0 1,1-1-1,0 1 0,0 0 1,1 0-1,1 0 24,-1-1 0,0 1 1,1-1-1,-1 0 0,0 1 0,1-1 1,-1 0-1,0 0 0,0-1 0,1 1 1,-1 0-1,3-2 0,6-1 148,-1-1 0,0 0 0,0 0 1,15-10-1,34-28 269,-46 31-422,1 0 0,1 1 0,0 1 0,0 0 0,0 1 0,19-7 0,-33 15-40,0 0 1,0-1-1,0 1 1,0 0-1,0 0 1,0 0-1,1 0 1,-1 0-1,0 0 1,0 1-1,0-1 1,0 0-1,0 0 1,0 1 0,-1-1-1,1 1 1,0-1-1,0 1 1,0-1-1,0 1 1,0-1-1,-1 1 1,1 0-1,0 0 1,0-1-1,-1 1 1,1 0-1,-1 0 1,1 0-1,0 0 1,-1-1-1,0 1 1,1 0-1,-1 0 1,0 0 0,1 0-1,-1 0 1,0 0-1,0 0 1,0 0-1,0 0 1,0 0-1,0 2 1,0 59-50,-1-41 103,1-10-75,-1-6 87,1 0 0,0 0-1,0 0 1,1 0 0,-1 0-1,1 0 1,0 0 0,3 7-1,-4-12-29,1 1 0,-1 0 0,0-1 0,1 1 0,-1-1 0,1 1 0,-1-1-1,1 1 1,0-1 0,-1 1 0,1-1 0,-1 0 0,1 1 0,0-1 0,-1 0 0,1 1-1,0-1 1,0 0 0,-1 0 0,1 0 0,0 0 0,-1 0 0,1 0 0,1 0-1,1 0 56,0 0-1,0-1 1,-1 0-1,1 0 1,0 0-1,0 0 0,-1 0 1,1-1-1,3-2 1,49-34 422,19-13-326,-67 47-293,0 0 0,0 1 1,0 0-1,0 1 0,0-1 0,1 1 0,-1 0 0,1 1 1,7-1-1,-14 2 89,0 0 0,0 0 0,-1 0 0,1 1 1,0-1-1,0 0 0,0 0 0,0 0 0,-1 1 0,1-1 1,0 0-1,0 1 0,-1-1 0,1 1 0,0-1 0,0 1 1,-1-1-1,1 1 0,-1 0 0,1-1 0,0 1 1,-1 0-1,1-1 0,-1 1 0,0 0 0,1-1 0,0 3 1,6 27 171,-7-26-182,1 0-1,-1 0 0,1 0 1,0 0-1,0 0 1,1 0-1,2 6 0,-3-9-57,0 0-1,0 0 0,0 0 1,0-1-1,0 1 0,0 0 1,0-1-1,0 1 0,0 0 1,0-1-1,0 1 1,0-1-1,1 0 0,-1 1 1,0-1-1,0 0 0,0 0 1,1 0-1,-1 0 0,0 0 1,0 0-1,0 0 0,1 0 1,-1 0-1,0-1 0,0 1 1,0 0-1,1-1 0,-1 1 1,0-1-1,1 0 0,17-12-4599,1-12-4048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3:5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5573,'0'0'-1121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68 15375,'2'-10'2989,"-1"0"-2038,3-18 344,-3 8 2502,-3 95-3682,-3-1 0,-3 1-1,-28 116 1,25-157 268,7-23 28,6-26 92,11-75-1264,-3 0-1,-5-136 1,-15 298-569,7-41 1392,1-5 252,1 49 0,1-69-268,0 1-1,1-1 0,0 0 0,0 0 1,1 0-1,0 1 0,0-2 1,0 1-1,1 0 0,0 0 0,0-1 1,0 1-1,5 4 0,-6-8 11,0 0 0,0 0-1,0 0 1,0-1 0,0 1-1,0-1 1,0 1 0,1-1-1,-1 0 1,0 0 0,1 0-1,-1 0 1,1 0 0,-1-1-1,1 1 1,-1-1 0,1 1 0,0-1-1,-1 0 1,5-1 0,-1 0 64,-1 0 1,0 0 0,1-1-1,-1 0 1,0 0 0,0 0-1,0-1 1,0 0 0,6-4 0,2-4 55,0 0 0,0 0 0,-1-1 0,-1-1 0,15-19 0,-17 18-171,0 0 0,0 0 0,-1 0-1,-1-1 1,0 0 0,-2-1 0,1 0 0,-2 0 0,0 0 0,-1 0 0,2-26 0,-5 41-27,0 1 0,0-1 0,0 1 0,0 0 0,0-1 0,0 1 1,0-1-1,0 1 0,0-1 0,0 1 0,0 0 0,0-1 0,0 1 1,0-1-1,0 1 0,0 0 0,-1-1 0,1 1 0,0 0 0,0-1 1,-1 1-1,1-1 0,0 1 0,0 0 0,-1 0 0,1-1 0,0 1 1,-1 0-1,1 0 0,0-1 0,-1 1 0,1 0 0,0 0 0,-1 0 1,1-1-1,-1 1 0,1 0 0,0 0 0,-1 0 0,1 0 0,-1 0 1,1 0-1,0 0 0,-1 0 0,1 0 0,-1 0 0,1 0 0,-1 0 1,1 0-1,0 0 0,-1 1 0,1-1 0,0 0 0,-1 0 0,1 0 1,-1 1-1,1-1 0,0 0 0,-1 0 0,1 1 0,0-1 0,0 0 1,-1 1-1,1-1 0,0 0 0,0 1 0,-1-1 0,-21 24-1113,18-16 600,1 0-1,0 1 1,0-1 0,1 1-1,0-1 1,-2 18-1,3-20-290,1 0-1,0 0 0,0 0 1,1 1-1,0-1 1,2 8-1,11 12-4421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 12236,'0'0'8386,"-11"-1"-7275,7 0-1062,0 0 1,0 1-1,0 0 1,0 0-1,0 0 1,0 0-1,-1 1 1,1-1-1,0 1 1,0 0-1,0 0 1,1 1-1,-1-1 1,0 1-1,0 0 1,1 0-1,-1 0 1,1 1-1,0-1 1,-1 1-1,1-1 1,0 1-1,1 0 1,-1 1 0,0-1-1,1 0 1,0 1-1,-3 4 1,1 0 39,0 0 1,0 1-1,1-1 1,0 0-1,0 1 1,1 0-1,0-1 1,1 1-1,0 0 1,0 0-1,1 0 1,1 11-1,-1-19-77,1 1-1,-1-1 0,1 1 0,-1-1 1,1 1-1,0-1 0,0 0 0,0 1 0,0-1 1,0 0-1,0 0 0,0 0 0,0 0 1,0 0-1,1 0 0,-1 0 0,0 0 1,1 0-1,-1-1 0,1 1 0,-1 0 1,1-1-1,-1 1 0,1-1 0,-1 0 0,1 1 1,-1-1-1,1 0 0,0 0 0,-1 0 1,1 0-1,-1 0 0,1-1 0,-1 1 1,1 0-1,-1-1 0,3 0 0,3 0 168,0-1 0,0 0 0,0 0 0,-1-1 0,1 1-1,-1-2 1,9-4 0,6-9 278,-1 0-1,26-29 1,-38 37-373,-1 1 0,0-2 0,0 1-1,-1-1 1,0 0 0,-1 0 0,0-1 0,4-11 0,-31 52-527,18-21 374,0 0 0,1 0 0,0 1 0,0-1 0,1 1 0,0-1-1,-1 20 1,3-26-76,0 0-1,1 0 0,-1-1 0,0 1 0,1 0 1,0-1-1,0 1 0,0-1 0,0 1 0,0-1 0,0 1 1,0-1-1,1 0 0,1 3 0,-1-3-188,0-1 0,0 1 0,1 0 0,-1-1 0,0 1 0,1-1 0,-1 0 0,1 0 0,-1 1 0,1-2-1,0 1 1,0 0 0,-1-1 0,1 1 0,0-1 0,3 0 0,27 1-5987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14734,'0'0'7527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8936,'0'0'10773,"-2"11"-10025,1-6-665,-6 35 1218,-4 64 0,11-104-1279,1 1-1,-1 0 1,0-1-1,0 1 1,1-1 0,-1 1-1,0 0 1,1-1-1,-1 1 1,1-1 0,-1 1-1,1-1 1,-1 1 0,1-1-1,-1 0 1,1 1-1,-1-1 1,1 1 0,0-1-1,-1 0 1,1 0 0,-1 1-1,1-1 1,0 0-1,-1 0 1,1 0 0,0 0-1,0 0 1,-1 1-1,1-1 1,0-1 0,-1 1-1,1 0 1,0 0 0,-1 0-1,1 0 1,0 0-1,-1-1 1,1 1 0,0 0-1,0-1 1,31-12 1408,1-16-693,-27 23-720,0 0 0,0 0 0,1 1 0,-1 0 0,1 0-1,0 0 1,0 1 0,1 0 0,-1 1 0,1-1 0,12-2 0,-19 6-27,0 0 1,0 0 0,0 1 0,1-1 0,-1 0-1,0 1 1,0-1 0,0 1 0,-1 0-1,1-1 1,0 1 0,0 0 0,0-1 0,0 1-1,-1 0 1,1 0 0,0 0 0,-1 0-1,1 0 1,0 0 0,-1 0 0,1 0-1,-1 0 1,0 0 0,1 0 0,-1 0 0,0 0-1,0 0 1,1 0 0,-1 0 0,0 2 0,6 50-70,-3-27 79,-3-25 9,0 1 0,1-1-1,-1 0 1,0 1 0,1-1 0,-1 0-1,1 0 1,-1 1 0,1-1 0,-1 0 0,1 0-1,0 0 1,0 0 0,0 0 0,-1 0 0,1 0-1,0 0 1,0 0 0,0-1 0,0 1-1,1 0 1,-1 0 0,0-1 0,0 1 0,0-1-1,1 1 1,-1-1 0,0 0 0,0 1 0,1-1-1,-1 0 1,0 0 0,1 0 0,-1 0-1,0 0 1,1 0 0,-1 0 0,0 0 0,1-1-1,-1 1 1,0 0 0,0-1 0,0 1 0,1-1-1,-1 0 1,0 1 0,0-1 0,2-1-1,10-5 200,0-1-1,0-1 1,17-15-1,-11 10-229,-13 9-4,-1 1-1,0 1 0,1-1 1,0 1-1,0 0 0,0 0 1,0 1-1,0-1 0,0 1 1,1 1-1,9-2 0,-15 3 16,0 0 0,0 1-1,0-1 1,0 1 0,0-1-1,0 1 1,0-1 0,-1 1 0,1 0-1,0-1 1,0 1 0,-1 0-1,1-1 1,0 1 0,-1 0 0,1 0-1,-1 0 1,1 0 0,-1 0-1,0 0 1,1-1 0,-1 1 0,0 0-1,1 0 1,-1 0 0,0 0-1,0 0 1,0 0 0,0 2 0,3 40-281,-2-27 234,-1-15-2,-1 0 1,1 0 0,0 0-1,1 0 1,-1 0 0,0-1 0,0 1-1,0 0 1,0 0 0,1 0-1,-1 0 1,0-1 0,1 1 0,-1 0-1,0 0 1,1-1 0,-1 1-1,1 0 1,0-1 0,-1 1 0,1 0-1,-1-1 1,1 1 0,0-1-1,0 1 1,-1-1 0,1 1 0,0-1-1,0 0 1,-1 1 0,1-1-1,0 0 1,0 0 0,0 1 0,0-1-1,-1 0 1,1 0 0,0 0-1,0 0 1,0 0 0,0 0 0,0 0-1,-1-1 1,1 1 0,0 0-1,0 0 1,0-1 0,-1 1 0,2-1-1,3-1-829,0-1 0,0 0 0,-1 0 0,0 0 0,1 0 0,4-5 0,12-11-6686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86 9353,'0'0'16784,"8"2"-16416,-3-1-346,0 0 0,0-1 0,0 0 0,-1 0 0,1 0 0,0-1 0,0 0 0,0 0 0,-1 0 0,1 0-1,0-1 1,-1 1 0,1-1 0,-1 0 0,0-1 0,0 1 0,0-1 0,0 0 0,0 0 0,0 0 0,-1 0 0,1-1 0,-1 0 0,0 1 0,0-1 0,4-9 0,-6 12-51,0 0 0,-1 0 1,1 0-1,0 0 1,-1 0-1,0 0 1,1 0-1,-1 0 0,1-1 1,-1 1-1,0 0 1,0 0-1,0 0 1,0-1-1,0 1 0,0 0 1,0 0-1,0-2 1,-1 3-20,1-1-1,0 1 1,-1-1 0,1 1 0,0-1 0,-1 1-1,1-1 1,-1 1 0,1 0 0,-1-1-1,1 1 1,-1 0 0,1 0 0,-1-1 0,0 1-1,1 0 1,-1 0 0,1 0 0,-1-1 0,1 1-1,-1 0 1,0 0 0,1 0 0,-1 0-1,0 0 1,-3 1-135,1-1-1,0 1 0,-1 0 0,1-1 0,0 1 1,0 1-1,0-1 0,0 0 0,0 1 1,0-1-1,0 1 0,-3 3 0,-5 5-97,1 0 0,-1 1 0,2 0 0,-10 14 0,15-19 387,1 0 0,-1 0 0,1 0 0,0 0 0,1 1 0,-1-1 0,1 1 0,1 0 0,-1-1 0,1 1 0,0 8 0,1-14-77,0 0 1,1-1 0,-1 1-1,0 0 1,0 0-1,1-1 1,-1 1-1,1 0 1,-1-1-1,0 1 1,1 0 0,0-1-1,-1 1 1,1 0-1,-1-1 1,1 1-1,0-1 1,-1 1-1,1-1 1,0 0-1,-1 1 1,1-1 0,0 0-1,0 1 1,-1-1-1,1 0 1,0 0-1,0 0 1,0 0-1,-1 0 1,1 0 0,0 0-1,0 0 1,1 0-1,32-2 442,-9-4-270,0-1 0,-1-1 0,-1-1 0,1-1 0,38-23 0,-36 18-225,1 1 0,0 2 0,47-15 1,-48 26-59,-25 1 77,0 1 1,-1-1 0,1 0-1,-1 1 1,1-1 0,-1 0-1,1 1 1,-1-1 0,1 1-1,-1-1 1,1 1 0,-1-1 0,1 1-1,-1-1 1,0 1 0,1-1-1,-1 1 1,0-1 0,0 1-1,1 0 1,-1-1 0,0 1-1,0 0 1,0 4 23,0 0 1,0 0-1,-1-1 1,1 1-1,-1 0 0,-1-1 1,-1 7-1,-5 23 882,32-39 967,-3-5-1613,-13 5-451,0 0 0,0 1 0,0 1-1,1 0 1,0 0 0,0 0 0,-1 1 0,1 0 0,1 1 0,-1 0 0,16 0 0,-23 2 105,-1-1 0,1 1-1,-1 0 1,1 0 0,-1-1-1,0 1 1,1 0 0,-1 0 0,0 0-1,0 1 1,1-1 0,-1 0-1,0 0 1,0 1 0,0-1-1,-1 0 1,1 1 0,0-1-1,0 1 1,-1-1 0,1 1-1,-1-1 1,1 1 0,-1 0 0,0-1-1,0 1 1,1-1 0,-1 4-1,-2 46-5267,-5-34-209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13229,'0'0'6630,"18"53"-5669,-16-11 96,-2 7-289,0 5-383,0 2-65,0-5-128,0-5-128,0-9 64,0-5-128,0-11-736,0-9-577,0-8-866,-4-4-1184,-7-7 32,-4-13-5765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11018,'0'0'7688,"4"-58"-6727,28 42-33,12 1 97,14 4-224,2-1-352,5 2-353,3 5-64,3 2-545,3-2-1216,-6-2-3556,-1-3-3588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154 154 13100,'0'0'7810,"-9"2"-7078,1 0-707,1 1 1,-1 0-1,1 0 1,0 0-1,0 1 0,0 0 1,0 0-1,1 1 1,-1 0-1,1 0 1,1 0-1,-1 1 0,1 0 1,0 0-1,0 0 1,-5 9-1,-14 32 129,23-44-114,0 0 0,0 0 0,0 0 0,0 0 0,0 1 1,1-1-1,-1 0 0,1 0 0,0 1 0,0-1 0,0 0 0,0 1 0,2 3 1,-1-6-27,-1 0 1,1 0-1,0 0 1,0 0 0,0 0-1,0 0 1,0-1 0,0 1-1,1 0 1,-1-1 0,0 1-1,0-1 1,0 1 0,1-1-1,-1 0 1,0 1 0,0-1-1,1 0 1,-1 0-1,0 0 1,1 0 0,-1 0-1,0 0 1,3-1 0,34-5 430,-24 0-345,0 0-1,0-1 1,-1-1-1,1 0 1,-2 0-1,1-2 1,-1 1-1,0-2 1,17-20-1,-6 5-59,-2-1-1,-1-1 1,22-41-1,-21 27 20,-51 90-614,21-30 557,1 0 0,1 1 0,0 0 0,2 0 0,0 0 0,1 1 0,-3 34 0,7-53 10,0 0 1,0 0-1,0 0 1,0 0-1,0 0 1,0 0 0,0 0-1,1 0 1,-1 0-1,0 0 1,0 0-1,1 0 1,-1 0 0,0-1-1,1 1 1,-1 0-1,1 0 1,0 0-1,-1 0 1,1-1-1,0 1 1,-1 0 0,1 0-1,0-1 1,0 1-1,-1-1 1,1 1-1,1 0 1,0-1 21,0 1 0,0-1 0,0 0 0,0 0 0,0 0 0,0 0 0,0-1 0,0 1 0,0 0 0,0-1 0,0 1 0,0-1 0,2-1 0,6-2 141,-1-1-1,0 0 1,-1-1 0,14-10-1,0-4-165,-1-1-1,-1-1 0,-1-1 1,-1 0-1,-1-2 1,24-45-1,-63 139-1279,11-29 839,3-18 599,2 0-1,0 1 1,2-1-1,-3 43 1,6-64-143,1 0 1,0-1-1,0 1 1,0 0 0,0 0-1,0 0 1,0 0-1,0-1 1,0 1-1,0 0 1,1 0-1,-1 0 1,0-1-1,0 1 1,1 0-1,-1 0 1,0-1-1,1 1 1,-1 0 0,1-1-1,-1 1 1,1 0-1,-1-1 1,1 1-1,0-1 1,-1 1-1,1-1 1,0 1-1,-1-1 1,1 0-1,0 1 1,-1-1 0,2 1-1,0-1 24,0 0-1,1-1 0,-1 1 1,0 0-1,0-1 1,0 0-1,0 1 1,0-1-1,0 0 1,0 0-1,-1 0 1,4-2-1,49-41 744,-23 8-719,-2 0 0,-1-2 0,30-54 0,-3 6-1027,-49 82-842,-6 17 1283,-6 19 513,-13 24 2,13-40 29,0-1 1,1 1 0,1 0 0,0 0 0,1 0-1,1 1 1,1-1 0,0 19 0,1-35-49,0 1-1,1 0 1,-1 0 0,0 0 0,1-1 0,-1 1-1,1 0 1,-1 0 0,1-1 0,-1 1 0,1 0 0,-1-1-1,1 1 1,0-1 0,-1 1 0,1-1 0,0 1-1,0-1 1,-1 1 0,1-1 0,0 0 0,0 1 0,0-1-1,0 0 1,-1 0 0,1 0 0,0 1 0,0-1-1,0 0 1,0 0 0,0 0 0,-1 0 0,1-1 0,0 1-1,0 0 1,0 0 0,0 0 0,-1-1 0,1 1-1,0 0 1,0-1 0,0 1 0,0-1 0,4-1-329,-1 0 1,1 1 0,-1-2-1,0 1 1,1-1 0,6-5-1,4-8-1581,-1 0-1,0-1 0,-1-1 1,-1 0-1,0-1 0,13-33 1,-2-2-2060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1281,'0'0'17910,"-9"15"-16473,-8 15-466,-25 57 0,36-74-792,1 1 1,1 0 0,0 0 0,1 1 0,0-1 0,1 0 0,1 1-1,1 21 1,0-35-177,1 0 1,-1 1-1,1-1 0,0 0 0,-1 1 1,1-1-1,0 0 0,0 1 0,0-1 1,0 0-1,0 0 0,0 0 0,0 0 1,0 0-1,0 0 0,1 0 0,-1-1 1,0 1-1,1 0 0,-1-1 0,0 1 1,1-1-1,-1 1 0,1-1 0,-1 0 1,1 1-1,-1-1 0,1 0 0,-1 0 1,1 0-1,-1 0 0,1-1 0,-1 1 1,0 0-1,3-1 0,64-12-197,-55 10-49,-6 1 64,0 1 0,0 1 0,0-1 0,0 1 0,0 0 0,0 1 0,9 1 0,-15-2 174,0 0 0,0 0 0,0 1 0,0-1 0,0 0 0,0 1 0,-1-1 0,1 1 0,0-1 0,0 1 0,0-1 0,0 1 0,-1 0 0,1 0 0,0-1 0,0 1 0,-1 0 0,1 0 0,-1-1 0,1 1 0,-1 0 0,1 1 0,-1 0 56,0 0 0,0 0 0,0-1 0,0 1 0,0 0 0,-1-1 0,1 1 0,-1 0 0,1-1 0,-1 1 1,0-1-1,1 1 0,-1-1 0,0 1 0,0-1 0,0 0 0,0 1 0,-2 1 0,-4 5 190,0-1-1,-1 0 0,1-1 1,-1 1-1,0-1 0,-16 8 1,18-11-193,0 0 0,1-1 1,-1 1-1,0-1 1,0 0-1,0-1 0,0 0 1,0 0-1,-1 0 1,1 0-1,0-1 0,-8-1 1,12 1-259,1 0-1,-1-1 1,1 1 0,0-1 0,-1 1-1,1-1 1,0 0 0,-1 1 0,1-1-1,0 0 1,0 0 0,0 0 0,0 0-1,0 0 1,0 0 0,0 0 0,0 0-1,0 0 1,0 0 0,0-1 0,1 1-1,-1 0 1,1-1 0,-1 1 0,0-2-1,-5-24-7882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13453,'0'0'2589,"8"0"432,10-1-2017,0 0-1,-1-1 1,1 0-1,23-7 1,-32 6-879,0 0 1,0 0 0,0-1 0,-1 0-1,1-1 1,-1 0 0,0 0 0,0-1 0,-1 0-1,11-10 1,-18 16-109,1 0 1,-1-1-1,0 1 0,0 0 1,1 0-1,-1 0 0,0 0 1,0-1-1,0 1 0,1 0 1,-1 0-1,0-1 0,0 1 0,0 0 1,0 0-1,1-1 0,-1 1 1,0 0-1,0 0 0,0-1 1,0 1-1,0 0 0,0 0 1,0-1-1,0 1 0,0 0 1,0-1-1,0 1 0,0 0 0,0-1 1,0 1-1,0 0 0,0 0 1,0-1-1,0 1 0,0 0 1,-1 0-1,1-1 0,0 1 1,0 0-1,0 0 0,0-1 1,-1 1-1,1 0 0,-17-3 155,-23 9-258,29-2 67,0 1 1,0 1-1,1-1 1,-1 2-1,1-1 0,1 1 1,-1 1-1,-9 9 1,15-13 13,0 0 0,0 0 1,0 1-1,0-1 0,1 1 1,0 0-1,0 0 0,0 0 1,0 0-1,1 0 0,0 1 0,0-1 1,0 1-1,1 0 0,0-1 1,0 1-1,0 0 0,1 10 1,1-14-5,0 0 0,0 0 1,0 0-1,0 0 1,0 0-1,1 0 1,-1 0-1,1 0 0,-1-1 1,1 1-1,0 0 1,0-1-1,-1 1 0,1-1 1,0 0-1,0 0 1,1 0-1,-1 0 0,0 0 1,0 0-1,0 0 1,1-1-1,-1 1 0,0-1 1,5 0-1,66 7-1324,-65-7 984,-7 0 283,68 0-4015,-22-4-1461,14-10-7078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9865,'0'0'12172,"61"-10"-11243,-10 0-449,5-1-352,5 2-96,-1-1-576,-8 0-2531,-3-2-3748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8104,'0'0'9545,"0"76"-7912,0-39-896,0 8-353,4-3-159,-1 0-97,-1-3-32,-2-4 0,0-7-416,0-7-577,0-8-641,-9-10-800,-6-3-705,-2-10-4484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14061,'0'0'5830,"64"-40"-3812,-20 30-545,5 1-672,9 2-193,4 5-159,1 0-321,-3 2-128,-8 0-545,-5 0-960,-16 0-1185,-12 4-1571,-9 0-895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10698,'0'0'13618,"-8"10"-11776,-11 9-1069,6-8-199,1 2 0,0 0 0,1 0 0,1 1 0,-16 26 0,26-39-569,0-1-1,0 1 0,0-1 0,-1 1 0,1 0 0,0-1 0,0 1 0,0-1 0,0 1 1,1 0-1,-1-1 0,0 1 0,0-1 0,0 1 0,0 0 0,1-1 0,-1 1 0,0-1 1,0 1-1,1-1 0,-1 1 0,0-1 0,1 1 0,-1-1 0,1 1 0,-1-1 0,0 0 1,1 1-1,-1-1 0,1 0 0,-1 1 0,1-1 0,0 0 0,-1 1 0,1-1 0,-1 0 1,1 0-1,-1 0 0,1 0 0,0 0 0,-1 0 0,1 1 0,-1-1 0,1 0 0,0-1 1,0 1-1,39 0 96,-28 0-116,36-2-649,-33 0 386,-1 1-1,0 1 1,1 0-1,-1 1 1,1 0-1,-1 1 1,0 1 0,0 0-1,26 10 1,-39-12 271,1-1 1,0 1-1,0 0 1,-1 0-1,1 0 1,-1 0-1,1 1 1,-1-1-1,1 0 1,-1 1-1,0-1 1,1 1-1,-1-1 1,0 1-1,0 0 1,0-1-1,0 1 1,0 0-1,-1 0 1,1-1-1,-1 1 1,1 2-1,-1-2 70,0 0 0,-1 0 0,1 0 0,-1 0 0,1 0 0,-1 0 0,0 0 0,0-1 0,0 1 0,0 0 0,0-1 0,0 1 0,0 0 1,-1-1-1,1 1 0,-1-1 0,-1 2 0,-7 4 320,1-1-1,-1 0 1,0 0 0,0-1 0,-21 8 0,11-6-31,0-1 1,0-1-1,-1-1 1,0-1-1,-28 1 0,48-3-391,1-1 0,-1 0 0,1 0 0,0 0 0,-1 0 0,1 0-1,-1 0 1,1 0 0,0 0 0,-1 0 0,1 0 0,-1 0-1,1 0 1,0-1 0,-1 1 0,1 0 0,0 0 0,-1 0 0,1 0-1,-1-1 1,1 1 0,0 0 0,0 0 0,-1-1 0,1 1-1,0 0 1,-1-1 0,1 1 0,0 0 0,0-1 0,0 1 0,-1 0-1,1-1 1,0 1 0,0 0 0,0-1 0,0 1 0,0-1-1,-1 1 1,1 0 0,0-1 0,0 1 0,0-1 0,0 1 0,0 0-1,0-1 1,1 1 0,-1-1 0,0 1 0,0 0 0,0-1-1,0 1 1,0-1 0,1 1 0,-1 0 0,0-1 0,0 1 0,17-20-5564,6 9-2644,2-1-4874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8264,'0'0'8168,"62"-30"-5574,-21 16-320,3 4-256,5 2-513,5 4-800,0 4-609,2 0-160,-5 0-1185,-5 4-1858,-6-3-3171,-14-1-4900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42 13293,'0'0'1302,"-9"3"17,2 0-1105,-1 1 0,1 0 0,0 0 1,0 1-1,0 0 0,1 0 0,-1 0 0,1 1 1,1 0-1,-1 0 0,1 1 0,0 0 0,0-1 1,1 2-1,-7 13 0,9-15 219,-1-1 1,1 1-1,0 0 0,1 0 1,-1 0-1,1 0 0,-1 11 1,3-16-365,-1 0-1,0 0 1,0 0 0,0 0-1,0 0 1,1 0 0,-1 0-1,1 0 1,-1 0 0,1 0-1,-1 0 1,1 0 0,-1 0-1,1-1 1,0 1 0,-1 0-1,1 0 1,0-1 0,1 2-1,0-1-32,0 0 1,0 0-1,0-1 0,0 1 1,0 0-1,1-1 0,-1 0 0,0 1 1,0-1-1,0 0 0,1 0 0,3-1 1,5-1 81,-1 0 0,1-1 1,0 0-1,-1-1 0,0 0 1,0-1-1,0 0 1,0 0-1,-1-1 0,0 0 1,11-10-1,8-9 55,48-52 1,-64 64-43,-1 0 1,15-27 0,-35 56-810,-5 8 211,-19 44 1,31-62 469,-1 0 1,1 0 0,0 0 0,1 0-1,0 0 1,0 1 0,0-1 0,0 0-1,1 1 1,0-1 0,1 1-1,-1-1 1,4 10 0,-3-14-22,0-1 1,0 1 0,0-1-1,0 0 1,1 0-1,-1 1 1,1-1-1,-1 0 1,1 0 0,-1 0-1,1 0 1,0-1-1,-1 1 1,1 0-1,0-1 1,0 1 0,-1-1-1,1 0 1,0 1-1,0-1 1,0 0 0,0 0-1,-1 0 1,1 0-1,2-1 1,51-7-2151,-13-13-2059,-14 1-1342,5-9-6213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30 13196,'0'0'4666,"-4"9"-3902,-11 25-14,2 0 0,1 1 1,2 0-1,2 1 0,1 0 1,1 1-1,2-1 0,1 39 1,3-72-735,0 1 1,0 0-1,0-1 1,1 1-1,-1-1 0,1 0 1,0 1-1,0-1 1,0 1-1,1-1 1,-1 0-1,1 0 1,-1 0-1,1 0 1,0 0-1,1 0 1,-1 0-1,0-1 1,5 4-1,-3-3-25,0 0 0,1-1 0,-1 1 0,1-1 0,-1-1 0,1 1 0,0-1 0,0 1 0,0-1 0,0-1 0,0 1 0,7-1 0,3 0-422,0-1 0,1-1 0,-1 0 0,0-1-1,0-1 1,0 0 0,-1-1 0,17-8 0,-16 5-879,0 0 0,-1-1 0,0-1 0,13-11 0,6-12-4018</inkml:trace>
  <inkml:trace contextRef="#ctx0" brushRef="#br0" timeOffset="1">331 38 11499,'-1'9'2904,"-11"65"985,3-28-2256,3 1 0,1 0 0,3 84-1,2-130-1577,0 0-1,0 0 0,0 0 1,0 0-1,0-1 0,1 1 0,-1 0 1,0 0-1,1 0 0,-1-1 0,0 1 1,1 0-1,-1 0 0,1-1 0,-1 1 1,1 0-1,-1-1 0,1 1 0,0 0 1,-1-1-1,1 1 0,0-1 0,-1 1 1,1-1-1,0 1 0,0-1 0,1 1 1,25-4 909,-19 0-765,0-1 1,0 0-1,-1 0 1,13-9-1,24-26 256,-2-2-1,65-80 1,40-40-127,-142 156-518,17-8-1664,-24 25-3447,-14 4 1025,-6 3-2024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13997,'0'0'9161,"13"59"-7944,4-47-640,3-2-321,5-4-192,1-3-384,-2-3-1762,2-2-1634,-2-15-2177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10250,'0'0'10447,"7"9"-8723,-5-7-1601,0 2-47,1-1 0,-1 0 0,1-1-1,0 1 1,0 0 0,0-1-1,0 1 1,0-1 0,0 0 0,1 0-1,-1 0 1,1-1 0,-1 1 0,1-1-1,0 0 1,0 0 0,0 0 0,-1-1-1,1 1 1,5-1 0,17 0 241,1-1 1,-1-1 0,31-8-1,-45 8-134,-1-2 1,0 1-1,0-1 0,-1-1 0,1 0 0,-1 0 0,0-1 0,-1 0 0,18-15 0,-25 19-153,0 1 0,0-1 0,0 0 0,0 0 0,0 0 0,-1 0 0,1 0 0,-1 0 0,1-1 0,-1 1-1,0 0 1,0-1 0,0 1 0,0-1 0,-1 1 0,1-4 0,-1 5-25,0 0 0,0 0 0,0-1 0,-1 1 0,1 0 0,-1 0 0,1 0 0,-1-1 0,1 1 1,-1 0-1,0 0 0,1 0 0,-1 0 0,0 0 0,0 0 0,0 0 0,0 0 0,0 1 0,0-1 0,0 0 0,0 0 0,0 1 0,-1-1 0,-6-3-76,1 2 0,-1-1 0,0 1 0,0 0 0,0 1-1,-1 0 1,1 0 0,-10 0 0,3 2-70,0 0 0,0 0-1,1 2 1,-1-1 0,1 2 0,0 0 0,0 1 0,-22 10 0,30-12 163,0 0 0,0 0 0,1 1 0,-1 0 0,1 0 0,0 0 0,0 1 0,0-1 0,1 1 0,0 0 0,0 1 0,0-1 1,0 1-1,1-1 0,0 1 0,0 0 0,1 0 0,0 1 0,0-1 0,0 0 0,-1 11 0,3-13-12,0-1 0,0 0 0,1 0 1,-1 0-1,1 1 0,0-1 0,0 0 0,0 0 0,0 0 0,0 0 0,1-1 1,0 1-1,-1 0 0,1 0 0,0-1 0,0 1 0,0-1 0,1 0 0,-1 0 1,1 0-1,-1 0 0,1 0 0,-1 0 0,1 0 0,0-1 0,0 0 0,0 1 1,0-1-1,0 0 0,4 0 0,13 5-54,0-1 0,1-1 0,30 2 0,-40-5-35,129 4-4507,-72-5-2530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12364,'0'0'3427,"49"5"-769,3-5-1024,10 0-673,18-10-385,4-3-351,11-2-193,-3-4-1089,-12-4-3876,-9 1-7110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21 14670,'-1'-1'71,"0"-1"1,1 1-1,-1 0 1,0 0-1,0-1 0,0 1 1,0 0-1,0 0 1,0 0-1,-1 0 0,1 0 1,0 0-1,0 0 1,-1 1-1,1-1 0,-1 0 1,1 1-1,0-1 1,-1 1-1,1-1 1,-1 1-1,0 0 0,1 0 1,-1-1-1,1 1 1,-1 0-1,1 0 0,-1 1 1,1-1-1,-1 0 1,1 0-1,-1 1 1,1-1-1,-2 2 0,-6-1-21,1 1 0,-1 0 0,1 1 0,-15 7 0,8-1-47,1 0 1,1 1-1,0 1 0,-15 15 1,23-22-7,0 1 1,1 0-1,0-1 1,0 1-1,1 1 1,-1-1-1,1 0 0,0 1 1,0 0-1,1 0 1,0 0-1,0 0 1,0 0-1,0 7 1,2-12 3,0 0 0,0 0-1,0 0 1,1 0 0,-1 0 0,0 0 0,1 0 0,-1 0 0,1 0-1,-1 0 1,1-1 0,-1 1 0,1 0 0,0 0 0,-1-1 0,1 1 0,0 0-1,0-1 1,-1 1 0,1 0 0,0-1 0,0 1 0,0-1 0,0 1 0,0-1-1,0 0 1,0 0 0,0 1 0,1-1 0,37 5 29,-26-4-11,22 3-132,-16-3-36,0 1-1,0 0 1,-1 2-1,0 0 1,1 1 0,18 8-1,-36-13 215,1 1 0,0 0 0,-1 0 0,1-1 0,0 1 0,-1 0-1,1 0 1,-1 0 0,0 1 0,1-1 0,-1 0 0,0 0 0,1 1 0,-1-1 0,0 1 0,0-1 0,0 1-1,-1-1 1,1 1 0,0 0 0,-1 0 0,1-1 0,-1 1 0,1 0 0,-1 0 0,0-1 0,1 1 0,-1 0-1,0 0 1,0 0 0,-1-1 0,1 1 0,0 0 0,0 0 0,-1 0 0,0-1 0,1 1 0,-1 0 0,0-1 0,1 1-1,-1 0 1,0-1 0,-2 3 0,-3 4 416,-1 0 1,0 0-1,0 0 0,-1-1 0,0 0 0,-9 6 1,3-3-133,0 0 1,-1-1 0,1-1-1,-1 0 1,-1-1 0,0-1-1,0-1 1,0 0 0,0 0-1,-1-2 1,-23 2 0,40-5-415,-1 0 0,1 0 0,0 0 0,-1 0 0,1 0 0,0 0 0,0 0 0,-1 0 0,1 0 1,0 0-1,-1 0 0,1 0 0,0 0 0,0 0 0,-1 0 0,1-1 0,0 1 0,-1 0 0,1 0 1,0 0-1,0-1 0,0 1 0,-1 0 0,1 0 0,0 0 0,0-1 0,0 1 0,-1 0 0,1-1 0,0 1 1,0 0-1,0 0 0,0-1 0,0 1 0,0 0 0,0-1 0,0 1 0,0 0 0,4-16-2876,15-13-3939,9 0-1480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8776,'0'14'2280,"-6"80"1731,-26 132-1,14-113 226,38-192-288,32-63-3952,-12 36 31,-36 94-43,3-11-202,1 1 1,1 1-1,1-1 0,15-22 1,-23 41 47,0-1 1,0 1-1,0 0 1,1 0-1,-1 0 1,1 0-1,0 0 1,0 0-1,0 1 0,0-1 1,0 1-1,1 0 1,-1 0-1,1 0 1,-1 0-1,1 1 1,0 0-1,0-1 1,-1 1-1,1 1 0,0-1 1,0 0-1,0 1 1,0 0-1,0 0 1,0 0-1,0 0 1,0 1-1,0 0 0,0 0 1,0 0-1,4 2 1,-7-3 143,1 1 1,-1-1 0,0 1-1,0 0 1,1-1-1,-1 1 1,0 0-1,0 0 1,0 0 0,0 0-1,0 0 1,0 0-1,0 0 1,0 0-1,-1 1 1,1-1 0,0 0-1,-1 0 1,1 1-1,0-1 1,-1 0-1,0 1 1,1-1 0,-1 1-1,0-1 1,0 0-1,0 1 1,0-1-1,0 1 1,0-1 0,0 1-1,0-1 1,-1 0-1,1 1 1,0-1 0,-1 1-1,1-1 1,-1 0-1,0 0 1,1 1-1,-3 1 1,0 3 148,-1 0 1,0-1-1,0 1 1,0-1-1,-1 0 1,0 0-1,-7 6 1,3-4-110,0-1 0,0 0 0,0 0 1,-1-1-1,0 0 0,0 0 0,0-1 1,0-1-1,-1 0 0,1 0 0,-1-1 1,0 0-1,0-1 0,-21 0 0,30-1-168,1 0 0,0 0 0,-1-1-1,1 1 1,0 0 0,0-1 0,-1 1-1,1-1 1,0 1 0,0-1 0,0 1-1,0-1 1,0 0 0,0 0 0,0 0-1,0 1 1,-2-3 0,-1-14-4458,4 4 90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13164,'0'0'3364,"-2"59"-1667,-7-30-448,3-1-384,1 1-32,1-5 32,-2-4-128,3-5-257,1-5-192,2-5-128,11-5-512,-2-9-1602,2-11-2626,-1-5-2915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7175,'0'0'2632,"3"9"-262,-2-6-2179,0 0 1,0 0-1,0 0 1,0 0-1,1 0 1,0 0-1,-1 0 1,1 0-1,0-1 1,0 1-1,1-1 1,-1 0-1,0 1 1,1-1-1,-1 0 1,1 0-1,0-1 1,0 1-1,0 0 1,0-1-1,0 0 1,0 0-1,0 0 1,0 0-1,0 0 1,1 0-1,-1-1 1,0 0-1,1 0 1,3 0-1,3-1-72,-1 0 0,0-1 0,1 0 0,-1-1 1,0 0-1,0-1 0,-1 1 0,1-2 0,-1 1 0,0-1 0,0-1 0,0 1 0,-1-1 0,0 0 0,0-1 1,0 0-1,-1 0 0,0-1 0,0 1 0,-1-1 0,0 0 0,-1-1 0,0 1 0,0-1 0,3-10 0,-7 18-111,1 0 0,-1 0 0,0 0 0,1 0 0,-1 0-1,0-1 1,0 1 0,0 0 0,0 0 0,0 0 0,0 0-1,0 0 1,0-1 0,-1 1 0,1 0 0,0 0 0,-1 0 0,1 0-1,-1 0 1,1 0 0,-2-1 0,2 1-15,-1 1-1,0 0 1,1-1 0,-1 1-1,0 0 1,0 0 0,0 0-1,1 0 1,-1 0 0,0-1 0,0 1-1,1 1 1,-1-1 0,0 0-1,0 0 1,1 0 0,-1 0-1,0 0 1,0 1 0,1-1-1,-1 0 1,-1 1 0,-2 1-26,0 1 1,0-1-1,0 1 1,1-1-1,-1 1 1,1 0 0,0 0-1,0 1 1,-4 5-1,2-1 64,1 0-1,1 0 0,0 1 1,0-1-1,0 1 1,1 0-1,0 0 1,0 13-1,2-20 8,-1 0-1,1 1 1,0-1-1,0 0 0,0 1 1,0-1-1,0 0 1,1 1-1,-1-1 1,1 0-1,0 0 1,-1 1-1,1-1 1,0 0-1,0 0 1,0 0-1,1 0 0,-1 0 1,0 0-1,1-1 1,-1 1-1,1 0 1,0-1-1,0 1 1,-1-1-1,1 1 1,0-1-1,0 0 1,0 0-1,0 0 0,1 0 1,-1 0-1,0 0 1,0-1-1,0 1 1,1-1-1,2 1 1,7-2 188,0 0 0,0 0 0,-1-1 0,1-1-1,0 0 1,-1-1 0,0 0 0,0 0 0,0-1 0,0-1 0,-1 0 0,0 0 0,0-1 0,11-10 0,10-8 55,-2-2 1,51-60-1,-56 58 128,31-49 1,-50 70-383,0-1 1,-1 1-1,0-1 1,0 0-1,-1 0 0,0 0 1,0-1-1,-1 1 1,-1 0-1,0-1 0,1-13 1,-2 21-59,-1 0 1,1 0-1,0 1 1,0-1-1,-1 0 0,1 0 1,-1 1-1,0-1 1,1 0-1,-1 1 1,0-1-1,0 1 0,0-1 1,0 1-1,0 0 1,-1-1-1,1 1 1,0 0-1,0 0 1,-1-1-1,1 1 0,-1 0 1,1 1-1,-1-1 1,0 0-1,1 0 1,-1 1-1,0-1 0,1 1 1,-1-1-1,0 1 1,0 0-1,1-1 1,-1 1-1,0 0 1,0 0-1,0 1 0,-2-1 1,-2 1-64,1 0-1,-1 0 1,0 0 0,1 0 0,-1 1 0,1 0 0,0 0-1,0 1 1,0 0 0,0-1 0,-5 5 0,0 2 85,0 1 0,1 0 1,0 1-1,0 0 0,2 0 1,-1 1-1,1 0 0,1 0 1,0 0-1,1 1 0,0 0 1,-5 24-1,8-31 51,1 0 0,0 1-1,0 0 1,0-1 0,1 1 0,0-1-1,0 1 1,0 0 0,1-1 0,0 1 0,1-1-1,-1 1 1,1-1 0,1 0 0,-1 1-1,1-1 1,0-1 0,0 1 0,1 0-1,-1-1 1,2 1 0,-1-1 0,0 0 0,1-1-1,0 1 1,0-1 0,11 8 0,-4-6 0,0 0 1,0-1-1,0 0 1,1-1-1,0 0 1,0-1-1,18 2 1,53-1-3437,-84-3 3254,1-1 1,-1 0-1,1 0 0,0 0 1,-1 0-1,1 0 1,-1 0-1,1 0 0,-1 0 1,1 0-1,-1 0 0,1 0 1,-1 0-1,1 0 1,-1-1-1,1 1 0,0 0 1,-1 0-1,0-1 0,1 1 1,-1 0-1,1 0 0,-1-1 1,1 1-1,-1-1 1,0 1-1,1 0 0,-1-1 1,0 1-1,1-1 0,-1 1 1,0-1-1,1 1 0,-1-1 1,0 1-1,0-1 1,0 1-1,0-1 0,1 1 1,-1-1-1,0 1 0,0-1 1,0 1-1,0-1 0,0 0 1,0 1-1,-1-1 1,1 1-1,0-1 0,0 0 1,0-20-6716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17713,'0'0'11184,"11"-5"-11083,13-4-47,-13 6-104,1-1 0,-1 0 0,0-1 0,0 0 1,0-1-1,-1 0 0,0-1 0,13-10 0,-22 16 56,-1 0-1,1 0 1,0 0-1,0 0 1,-1 0 0,1 0-1,-1 0 1,1 0-1,-1 0 1,1 0 0,-1-1-1,0 1 1,1 0-1,-1 0 1,0 0 0,0-3-1,0 3-3,0 1-1,-1-1 1,1 1-1,0-1 1,0 1 0,-1-1-1,1 1 1,0-1-1,-1 1 1,1 0 0,-1-1-1,1 1 1,0-1-1,-1 1 1,1 0-1,-1-1 1,1 1 0,-1 0-1,1 0 1,-1-1-1,1 1 1,-1 0 0,0 0-1,0 0 1,-2-1-13,1 1-1,-1 0 1,0 0 0,0 0 0,1 0 0,-1 0 0,0 0 0,0 1-1,1 0 1,-1-1 0,1 1 0,-1 0 0,-3 2 0,-3 2 12,1 1 1,-1 0-1,1 1 0,1-1 1,-12 14-1,15-16 54,1-1 0,0 1 0,0 0 0,1 0 0,-1 1 1,1-1-1,0 0 0,0 1 0,0-1 0,1 1 0,0 0 0,-1 0 0,1 8 0,1-12-40,1 0-1,-1 0 1,1 0-1,0 0 1,0 0-1,-1 0 1,1 0-1,0 0 1,0 0-1,0 0 1,0-1-1,0 1 1,0 0 0,0-1-1,0 1 1,0 0-1,1-1 1,-1 0-1,0 1 1,0-1-1,0 0 1,1 0-1,-1 1 1,0-1-1,0 0 1,1 0-1,-1 0 1,0 0 0,0-1-1,0 1 1,1 0-1,0-1 1,48-6 359,-29 0-321,1-1 1,-1-1-1,0-1 0,-1-1 0,0-1 0,-1 0 0,20-17 0,3-7 2,68-72-1,-109 106-52,5-4-6,0 0 0,-1 0 0,0-1 0,0 1 0,0-1 0,-1 0 0,0 0 0,0-1 1,2-8-1,-6 15-12,-1 1 1,0-1 0,0 1-1,0 0 1,0-1 0,0 1-1,0 0 1,0 0 0,0-1 0,0 1-1,0 0 1,0 0 0,0 0-1,0 0 1,0 0 0,0 1-1,0-1 1,0 0 0,0 0-1,0 1 1,0-1 0,-1 1-1,-11 5 13,1 0 0,0 1-1,1 0 1,0 1-1,0 0 1,0 0-1,-12 14 1,7-5 79,0 0 0,2 1 1,-21 30-1,32-43-56,0 1 0,0 0 0,0 0 0,0 0 0,1 0 0,0 0 0,0 1 0,1-1 0,-1 0 0,2 1 0,-1-1 0,1 12 0,0-14-14,1-1 0,0 0-1,0 1 1,0-1 0,0 0 0,1 0 0,-1 0 0,1 1-1,0-2 1,0 1 0,0 0 0,0 0 0,1-1 0,-1 1-1,1-1 1,-1 1 0,1-1 0,0 0 0,0 0 0,0-1-1,0 1 1,0 0 0,0-1 0,6 2 0,4 1-537,0 0 1,1-1-1,-1-1 1,24 2-1,24-4-5972,-6-6-5519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16335,'0'0'5670,"45"51"-9290,-34-31-3843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1 458 13357,'0'0'2044,"15"1"-1072,106-3 1992,185-28 0,-173 14-2604,1375-206-4091,-1227 158 4779,191-37 1534,-438 98-2782,12-2-908,-24-4-3547,-19 3-1788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14:1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0 945 14286,'0'0'1142,"4"-10"-106,-3 5-974,1 1 0,0-1 1,0 1-1,1-1 0,0 1 1,-1 0-1,1 0 1,1 0-1,-1 1 0,0-1 1,1 1-1,7-6 0,-1 3-30,1 0-1,0 0 0,0 1 0,1 0 1,17-4-1,69-17 167,132-17-1,107 5-51,-213 26-148,1869-300 3408,-826 80-604,10 86-5156,-1162 145 2084,160-16-7339,-115 5-826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28:2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19181 1215 2274,'-14'-6'278,"-516"-202"3000,56 33-1965,287 109-1079,-222-47 1,178 53 11,-25-5-120,-290-33-1,152 38-143,-433-41-695,-413 89 289,-165-7 869,1078 1-131,-456-13-89,-560-17 376,833 23-556,-935-19 249,878 32-251,-185-1 66,2 39-112,-719 114-39,328 57-414,12 71 244,539-123 436,-94 52 69,506-132-287,-294 155 0,397-180-3,-143 85-3,193-108-11,1 1 0,0 0 0,2 2 0,0 1-1,1 1 1,-21 28 0,35-37-38,-1-1 0,2 1 0,0 1 0,0-1 0,1 1 0,1 0 0,0 0 0,1 0 0,1 1 0,0-1 0,1 1 0,0-1 0,2 1 0,-1-1 0,2 1 0,5 26 0,-2-19-17,1 1 0,2-1 0,0 0-1,1-1 1,1 0 0,1 0 0,1-1 0,0 0-1,29 33 1,-10-23 39,1-1 0,1-1 1,1-2-1,2-2 0,0 0 0,2-3 0,0-1 0,1-2 0,1-2 0,63 18 1,23-3-41,0-5 0,158 13 0,1498 89 207,-1249-99-72,1439-34 140,-399-28-7,-392 15-103,-19-7-86,493-17 8,412-32 45,-782 30-146,208 36-301,292-13 156,-1512 6 262,1092-84 365,-792 9-148,-486 70-164,-1-4 1,-1-4-1,-1-4 0,116-62 1,-179 82-11,0-1 0,0-1 1,-2 0-1,29-29 0,-37 32 103,-1-1-1,0 0 0,-1 0 1,-1-1-1,0-1 0,0 1 1,-2-1-1,9-22 0,-4 4-90,10-31-7,-2 0 0,12-71 0,-28 113-109,-1 0-1,0 0 0,-2 0 0,0 0 0,-2 0 0,0 0 0,-1 0 0,-1 1 1,-1-1-1,-14-35 0,-1 15 38,-2 1 1,-1 1-1,-2 1 0,-2 1 1,-1 2-1,-2 0 0,-1 2 1,-57-46-1,1 10 92,-4 5-1,-134-75 1,49 46-118,-4 8 1,-3 8 0,-4 8-1,-2 8 1,-248-47 0,290 84-701,0 6 1,-1 7 0,-1 6 0,-232 22 0,121 16-2442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7:2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32 160 6342,'0'0'3486,"-7"-7"-2829,-18-24-407,82 38-52,20-1 1,1-3 0,-1-4-1,132-19 1,56-1-86,-38 18 112,343-17 553,-525 16-778,946-58-32,449 56 41,-1001 6-45,773 63 57,-240-4 108,-57-52-78,-695-8-310,-37-1-964,-9-13-1409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7:3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1634 127 8648,'-91'-35'169,"-124"-29"-1,175 55-163,0 1 0,0 3 1,0 1-1,-1 2 0,-78 6 1,88 2-90,-1 1 0,1 1 0,1 2 0,0 1 1,0 1-1,-44 26 0,-4 8 65,-76 60 0,103-67 153,2 1 1,2 3 0,2 1-1,-64 81 1,83-89-51,2 0 0,1 2 0,2 1 0,1 0 0,2 2 0,2 0 0,-15 63 0,19-53 31,2 0 0,3 1 1,-2 56-1,9-82-51,1 0 1,1 0-1,1-1 1,1 1-1,1-1 1,2 0-1,0 0 1,14 29-1,-8-28 9,0-1 0,2 0 0,1-1 1,1 0-1,1-2 0,1 0 0,1-1 0,32 25 0,-20-21-15,2-1 0,0-2 0,2-1 0,0-2 0,52 19 0,-12-13-10,2-2 0,0-5-1,1-2 1,0-4-1,127 2 1,-92-12-73,0-5-1,0-5 1,0-5-1,-1-5 0,123-37 1,-152 30 37,-1-4 0,-2-4-1,-1-3 1,-2-4 0,-1-3 0,-3-3 0,89-72-1,-115 78 62,-1-3-1,-2-1 0,-2-2 0,-2-2 0,49-73 0,-74 95-47,-1 1-1,-1-2 0,-2 0 1,0 0-1,-2-2 0,-1 1 1,-1-1-1,-1 0 1,-2 0-1,-1-1 0,-1 0 1,-2 0-1,-3-44 0,0 56 7,-1 1-1,-1-1 0,0 1 0,-2 0 0,0 1 0,0-1 0,-2 1 0,0 0 0,-1 1 1,-18-25-1,11 21 33,-1 1 0,0 0 0,-1 1 0,-1 1 0,-1 1-1,-42-25 1,16 17-15,-1 1 0,0 3-1,-2 2 1,0 2-1,-1 2 1,-92-11-1,57 15-274,1 4 0,-1 3 0,0 5-1,0 3 1,-125 25 0,128-13-1245,-99 37-1,109-28-1767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7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7271,'12'3'-1511,"55"15"2250,1-3 1,1-3-1,124 6 1,375-34 637,-69-2-1356,410-5 145,-19-2 137,-60 3-259,680-34-648,-965 40 1491,708-110-1,-1074 88-458,39-4 185,-158 38-716,-40 3-701,0 0 0,29-7 0,-6-4-2089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99 204 9289,'-9'0'224,"-30"1"-65,36-1-138,1 1 0,0-1-1,0 0 1,-1-1 0,1 1-1,0 0 1,-1-1-1,1 1 1,0-1 0,0 0-1,-1 1 1,1-1 0,0 0-1,0 0 1,0-1-1,0 1 1,0 0 0,1-1-1,-1 1 1,-2-3 0,4 4-14,0-1 0,-1 0 0,1 0 0,-1 1 0,1-1 0,0 0 0,0 0 0,-1 0 0,1 1 0,0-1 0,0 0 0,0 0 1,0 0-1,0 0 0,0 1 0,0-1 0,0 0 0,0 0 0,1 0 0,-1 1 0,0-1 0,0 0 0,1 0 0,-1 0 0,0 1 1,1-1-1,-1 0 0,1 1 0,-1-1 0,1 0 0,-1 1 0,1-1 0,0 1 0,-1-1 0,1 1 0,0-1 0,-1 1 0,2-1 1,36-3 32,-17 3 23,269-52 265,-190 31-287,106-11 1,-12 32 193,-134 3-198,92-7 0,-36-3 220,-156-14 1547,36 20-1731,1 0 0,-1 1 1,1-1-1,-1 1 0,0 0 0,0 0 1,1 0-1,-1 0 0,-6 0 0,7 2-286,0 0-1,1 0 1,-1 1-1,1-1 0,-1 0 1,1 1-1,0 0 0,0-1 1,-1 1-1,1 0 1,0 0-1,1 0 0,-3 3 1,-9 7-2980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478 162 1794,'-8'-8'2060,"-7"-6"-1732,-1 2 0,0 0 0,0 0-1,-1 2 1,-1 0 0,1 1 0,-2 1 0,1 0-1,-34-8 1,46 14-118,1 1-1,-1 0 0,1 0 1,-1 0-1,0 1 1,1 0-1,-1 0 1,-10 1-1,14 1-171,0-1 0,-1 0 0,1 0 0,0 1-1,0-1 1,0 1 0,0 0 0,1 0 0,-1 0 0,0 0 0,1 0-1,-1 0 1,1 0 0,0 0 0,0 0 0,0 1 0,0-1-1,0 0 1,0 1 0,0 4 0,-32 95-8,-62 213 211,81-257-199,3 0-1,3 1 1,-3 89 0,12-133-15,0 1 1,1-1-1,0 0 0,2 0 1,-1 0-1,2-1 1,0 1-1,1-1 0,0 0 1,1-1-1,0 1 1,16 20-1,-18-28-10,0 1 0,1-1 0,0 0 1,0 0-1,0-1 0,1 1 0,-1-1 0,1-1 0,0 1 0,1-1 1,-1-1-1,1 1 0,0-1 0,0-1 0,0 1 0,0-1 0,0-1 0,0 1 1,1-2-1,-1 1 0,0-1 0,1 0 0,-1-1 0,13-1 0,-17 0-3,1 0-1,-1 0 1,1 0-1,-1-1 0,0 1 1,1-1-1,-1 0 1,-1 0-1,1 0 0,0-1 1,-1 0-1,0 1 0,1-1 1,-2 0-1,1 0 1,0-1-1,-1 1 0,0-1 1,0 1-1,3-10 0,3-10 18,-1-1-1,6-43 0,-11 59-28,20-115 292,-6-2-1,1-220 1,-18 331-167,-1 0 0,0 0-1,-1 0 1,-1 0 0,0 1 0,-1-1 0,-1 1-1,0 0 1,-1 1 0,-1-1 0,0 1 0,0 1-1,-20-22 1,21 25-98,-2 1 0,1 0 0,-1 1-1,0 0 1,0 1 0,-1-1 0,0 2-1,0-1 1,0 1 0,-1 1 0,0 0 0,0 1-1,0 0 1,0 0 0,0 1 0,-1 1 0,1 0-1,-22 1 1,31 0-77,1 0 0,0 0 0,-1 1-1,1-1 1,0 1 0,-1-1 0,1 1 0,0 0-1,0-1 1,0 1 0,-1 0 0,1 0 0,0 0-1,0-1 1,0 1 0,-1 2 0,1-2-8,1-1 0,0 1 0,0-1 0,-1 1 0,1-1 0,0 1 0,0 0 0,0-1 0,0 1 0,-1-1 1,1 1-1,0-1 0,0 1 0,0-1 0,0 1 0,0 0 0,0-1 0,1 1 0,-1-1 0,0 1 0,0-1 0,0 1 0,0-1 0,1 1 0,-1-1 0,0 1 1,0-1-1,1 1 0,-1-1 0,1 1 0,-1-1 0,0 0 0,1 1 0,-1-1 0,1 1 0,-1-1 0,1 0 0,-1 0 0,1 1 0,-1-1 0,1 0 0,-1 0 1,1 1-1,0-1 0,30 5-3115,13-4-2339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670 436 2466,'0'0'70,"-9"-7"58,-2-1-323,0 1 685,1-1 0,0 0-1,-17-18 1,24 22-289,-1 0 1,1-1-1,1 1 0,-1-1 0,1 1 1,-1-1-1,1 0 0,1 0 0,-1 0 1,1 0-1,-1 0 0,2 0 1,-1 0-1,0-9 0,12-116 205,-11 125-319,-1 1 0,0 0 1,0-1-1,-1 1 0,1 0 1,-1 0-1,0 0 0,0 0 1,0 0-1,-1 0 0,1 1 1,-1-1-1,0 1 0,0-1 1,0 1-1,0 0 0,-6-3 1,6 3-21,1 1 0,-1 0-1,0 0 1,0 0 0,0 1 0,0-1 0,0 1 0,0 0 0,0 0 0,0 0 0,-1 0 0,1 0 0,0 1 0,-1-1 0,1 1 0,0 0 0,-1 0 0,1 0 0,-1 0 0,1 1 0,0 0 0,-1-1 0,1 1 0,-3 2 0,3-1-55,0 0 0,0 0 0,1 1 0,0 0 0,-1-1 0,1 1 0,0 0 0,0 0 0,0 0 0,1 0 0,-1 1 0,0 2 1,-15 44 60,16-48-69,-83 328 93,73-273-96,3 0 0,3 0 1,3 109-1,3-155 3,1 0 1,0 0-1,1-1 0,0 1 1,1-1-1,0 0 1,1 0-1,0 0 0,0 0 1,1-1-1,1 0 0,-1 0 1,1-1-1,1 0 1,-1 0-1,1 0 0,1-1 1,0-1-1,0 1 1,0-1-1,0-1 0,1 0 1,12 5-1,-8-4 2,-1-1 0,2 0 0,-1-1 0,0 0 0,1-1 0,-1-1 0,1 0 1,0-1-1,0-1 0,-1 0 0,1-1 0,0-1 0,0 0 0,-1-1 0,0-1 0,27-9 0,-16 0 81,0 0-1,-1-2 1,-1 0 0,0-2 0,-1 0-1,-1-2 1,-1 0 0,0-1-1,-2-1 1,0-1 0,18-29 0,-28 37 15,0 0 0,0 0-1,-1 0 1,-1-1 0,-1 0 0,0 0 0,-1-1 0,0 0 0,-2 1 0,0-1 0,0 0 0,-1 0 0,-1 0 0,-1 0 0,0 0 0,-2 0 0,1 0 0,-2 1 0,0-1 0,-12-28 0,4 20 60,0 1 1,-2 0-1,0 1 1,-1 1-1,-2 0 1,0 1-1,-38-33 1,27 31-78,0 1 1,-1 1-1,-1 1 0,-1 2 1,-45-18-1,20 15-354,-1 2 0,-1 2 1,-1 3-1,1 3 0,-2 2 0,-104 0 0,146 8-50,5 1-392,-1-1 0,1-1-1,0 0 1,-18-4 0,-6-10-4692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41 225 17457,'0'0'10724,"-3"8"-10393,-5 12-226,3-10-62,0 1 1,1 0 0,0-1-1,1 2 1,0-1 0,1 0-1,-1 21 1,3-31-36,1-1 0,-1 1 0,1 0 0,0-1 1,-1 1-1,1 0 0,0-1 0,-1 1 0,1-1 0,0 1 0,0-1 0,0 1 0,0-1 0,-1 0 1,1 1-1,0-1 0,0 0 0,0 0 0,0 0 0,0 0 0,0 0 0,0 1 0,0-2 0,0 1 0,0 0 1,1 0-1,30-3 173,-32 3-181,11-2 21,1-1-1,-1 0 0,0-1 1,0 0-1,0-1 0,0 0 0,18-12 1,65-55 66,-85 64-86,-14 16-66,0-1 0,1 1 1,-1 0-1,1 0 0,-3 10 0,6-14 120,-1-1 0,1 1 0,0 0 0,0-1 0,0 1 0,0 0 0,0 0-1,1 6 1,0-9-25,0 0 0,1 0-1,-1 0 1,1-1 0,-1 1-1,1 0 1,0 0 0,-1 0-1,1 0 1,0 0-1,-1-1 1,1 1 0,0 0-1,0-1 1,0 1 0,0-1-1,0 1 1,0-1 0,0 1-1,0-1 1,0 1 0,0-1-1,0 0 1,0 0-1,0 1 1,0-1 0,0 0-1,0 0 1,0 0 0,0 0-1,0 0 1,0-1 0,0 1-1,2 0 1,7-2 62,0 0 0,0 0 1,0-1-1,-1 0 0,1 0 0,-1-1 1,0-1-1,0 1 0,0-2 1,0 1-1,-1-1 0,9-8 0,15-13-38,43-47 1,-73 73-581,-3 6 204,-9 18 109,-15 29 270,23-48-54,-3 4 10,1 0 0,-1 1 0,2-1 0,-1 1 0,1 0 1,0 0-1,1 1 0,0-1 0,-1 16 0,4-24-4,-1-1 1,0 1-1,1 0 1,-1 0 0,1-1-1,-1 1 1,1 0-1,-1-1 1,1 1 0,-1-1-1,1 1 1,0 0 0,-1-1-1,1 0 1,0 1-1,0-1 1,-1 1 0,1-1-1,0 0 1,0 1-1,-1-1 1,1 0 0,0 0-1,0 0 1,0 0 0,-1 0-1,1 0 1,0 0-1,0 0 1,0 0 0,1 0-1,31-4 217,-15-2-209,1-1 0,-1 0-1,-1-2 1,1 0-1,-1-1 1,20-15-1,-7 2-652,0-1-1,33-36 1,-66 62 413,1 0 246,0-1 0,0 0-1,1 1 1,-1-1 0,0 1-1,1 0 1,0 0 0,-1-1-1,1 1 1,0 0 0,0 0-1,0 0 1,0 0 0,0 0-1,0 0 1,1 1 0,-1-1-1,1 0 1,-1 0 0,1 0-1,0 1 1,0 2 0,0-4 1,1 0 1,0-1-1,0 1 1,-1-1-1,1 1 1,0-1 0,0 1-1,0-1 1,0 1-1,0-1 1,-1 0-1,1 1 1,0-1 0,0 0-1,0 0 1,0 0-1,0 0 1,0 0-1,0 0 1,0 0 0,0 0-1,2 0 1,24-4 344,-13 0-266,1-2-1,-1 0 1,-1 0 0,1-1 0,-1-1-1,23-18 1,68-66-43,-95 84-180,0 0 1,-1-1-1,0 0 0,-1 0 0,1-1 0,-2 1 1,1-2-1,8-20 0,-15 31 110,0 0-1,0 0 1,0 0 0,0 0-1,0-1 1,0 1 0,0 0 0,0 0-1,0 0 1,0 0 0,0-1-1,0 1 1,0 0 0,0 0-1,0 0 1,0 0 0,-1-1 0,1 1-1,0 0 1,0 0 0,0 0-1,0 0 1,0 0 0,0 0-1,-1-1 1,1 1 0,0 0 0,0 0-1,0 0 1,0 0 0,-1 0-1,1 0 1,0 0 0,0 0-1,0 0 1,0 0 0,-1 0 0,1 0-1,0 0 1,0 0 0,0 0-1,0 0 1,-1 0 0,1 0 0,0 0-1,0 0 1,0 0 0,0 0-1,-1 0 1,1 0 0,0 1-1,0-1 1,0 0 0,0 0 0,-1 0-1,1 0 1,0 0 0,0 0-1,0 0 1,0 1 0,0-1-1,0 0 1,0 0 0,0 0 0,-1 0-1,1 1 1,0-1 0,0 0-1,-13 11-15,-3 7 122,0 1 1,2 0-1,0 2 0,2 0 1,-18 37-1,24-45-15,1 0 0,1 0 0,-1 1 0,2-1-1,0 1 1,1 0 0,0 0 0,1 0 0,0 0 0,2 0-1,1 18 1,-1-29-59,0 0 0,0-1 0,0 1 0,0 0 0,1 0-1,-1-1 1,1 1 0,-1-1 0,1 1 0,0-1 0,0 0 0,0 0-1,0 0 1,1 0 0,-1 0 0,1 0 0,-1-1 0,1 1 0,-1-1-1,1 1 1,0-1 0,0 0 0,0 0 0,-1-1 0,1 1-1,0 0 1,0-1 0,0 0 0,0 0 0,0 0 0,5 0 0,-7 0-19,-1 0 1,1 0 0,-1 0 0,1 0 0,-1-1 0,0 1 0,1 0-1,-1 0 1,1 0 0,-1 0 0,1-1 0,-1 1 0,1 0 0,-1-1-1,0 1 1,1 0 0,-1-1 0,0 1 0,1 0 0,-1-1 0,0 1-1,1-1 1,-1 1 0,0 0 0,0-1 0,1 1 0,-1-1 0,0 1-1,0-1 1,0 1 0,0-1 0,0 1 0,0-2 0,-1-24-253,-16-22-856,2 24-728,-2 0-1,0 1 1,-39-38-1,1 13 1363,55 47 537,-1 1-1,1 0 1,0 0-1,0 0 0,0 0 1,0 0-1,-1 0 1,1-1-1,0 1 0,0 0 1,0 0-1,0 0 1,-1-1-1,1 1 0,0 0 1,0 0-1,0 0 1,0-1-1,0 1 0,0 0 1,0 0-1,0 0 1,0-1-1,0 1 0,0 0 1,0 0-1,0-1 1,0 1-1,0 0 0,0 0 1,0-1-1,0 1 1,0 0-1,0 0 0,0 0 1,0-1-1,0 1 1,0 0-1,1 0 0,-1 0 1,0-1-1,0 1 1,0 0-1,0 0 0,0 0 1,1 0-1,-1-1 1,0 1-1,0 0 0,0 0 1,1 0-1,-1 0 1,0 0-1,0 0 0,1-1 1,22-6 864,27 1-889,24 3 135,-43 3-1327,0-2 0,58-10-1,-69 2-3284,-9-3-3700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0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28 321 4676,'0'0'604,"-5"-8"-87,-15-25-84,20 33-419,-1 0 0,1 0 0,0 0 1,0-1-1,0 1 0,0 0 0,0 0 0,-1 0 0,1-1 1,0 1-1,0 0 0,0 0 0,0-1 0,0 1 1,0 0-1,0 0 0,0 0 0,0-1 0,0 1 0,0 0 1,0 0-1,0-1 0,0 1 0,0 0 0,0 0 1,0-1-1,0 1 0,0 0 0,0 0 0,0 0 0,1-1 1,-1 1-1,0 0 0,0 0 0,0-1 0,0 1 0,0 0 1,1 0-1,-1 0 0,0 0 0,0 0 0,0-1 1,1 1-1,-1 0 0,15 0 102,16 8-169,-31-8 67,65 19 3,2-3-1,-1-3 1,2-3-1,89 3 1,278-20 98,-31-17-81,237-7-36,-233 29 7,578-17 27,212-60-18,-127 6-23,-49-15 43,-869 72-19,-120 13-8,4-2 10,-1 2 0,69 4 0,-104-1-48,0 0-1,0 0 0,0 0 0,0 0 0,-1 1 1,1-1-1,0 0 0,0 1 0,0-1 1,0 0-1,0 1 0,0-1 0,-1 1 1,1 0-1,0-1 0,0 1 0,-1-1 1,1 1-1,0 0 0,0 1 0,7 6-774,-6-7-1009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1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377 143 5926,'2'-11'912,"0"2"-695,1-2 73,0-1 0,-1 1-1,0 0 1,-1-1 0,0 1 0,-1-1 0,-2-19 0,1 30-208,1 0-1,-1 0 0,1 1 0,-1-1 1,0 0-1,1 1 0,-1-1 1,0 0-1,0 1 0,1-1 1,-1 1-1,0-1 0,0 1 1,0 0-1,1-1 0,-1 1 1,0 0-1,0-1 0,0 1 1,0 0-1,0 0 0,0 0 1,0 0-1,0 0 0,0 0 1,1 0-1,-1 0 0,-2 1 1,-26 6 613,16 0-585,-1 1 0,1 0 0,1 1 0,0 1 1,0-1-1,1 2 0,-11 12 0,-8 13-38,-26 39 0,36-45-70,3 1 0,0 0 0,2 1 0,1 0 1,2 1-1,1 1 0,1 0 0,2 0 0,2 1 0,-3 45 1,7-56-26,2 0 1,0 0-1,1-1 1,2 1-1,0 0 1,2-1 0,0 0-1,2 0 1,0 0-1,1-1 1,2 0-1,0-1 1,2 0-1,0 0 1,1-2 0,17 22-1,-21-32-45,-1 0 0,1-1-1,1 0 1,-1 0 0,1-1-1,1-1 1,-1 1 0,1-2 0,0 1-1,1-1 1,-1-1 0,1 0 0,0-1-1,22 3 1,-23-5 86,0 0 0,0-1 0,0-1 0,-1 0 0,1 0 0,0-1 0,-1-1 0,1 0 0,-1 0 0,0-1 0,0 0 1,0 0-1,-1-2 0,1 1 0,-1-1 0,0 0 0,8-8 0,0-2 170,-1-1 0,-1 0-1,-1-1 1,0 0 0,-1-2 0,-1 1 0,-1-1 0,0-1 0,-2 0 0,-1 0 0,11-41-1,-10 22 231,-2 0 0,-1 0 0,-3-1 0,-1 0 0,-6-74 0,2 98-378,-1-1 0,-1 1 1,0 0-1,-2 0 1,1 1-1,-2 0 0,0 0 1,-2 0-1,1 1 0,-12-15 1,15 23-254,0 0 0,0 1 0,0-1 0,-1 1 0,0 1 0,0-1 0,-1 1 1,1 0-1,-1 1 0,0-1 0,0 1 0,-1 1 0,1-1 0,-1 1 0,0 0 0,0 1 0,0 0 0,0 1 0,0-1 0,0 1 1,-1 1-1,1 0 0,-10 0 0,11 3-3257,6 4-1484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1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590 172 2050,'0'0'69,"-5"-11"97,-2-6 434,-1 1 0,-1 1 1,0-1-1,-1 1 0,-1 1 0,-15-17 1,23 27-487,0 1 1,-1 0 0,1 0 0,-1 0-1,1 1 1,-1-1 0,0 1 0,0 0-1,0 0 1,0 0 0,0 0 0,0 1 0,-1 0-1,1-1 1,0 2 0,-1-1 0,1 0-1,-1 1 1,1 0 0,-1 0 0,1 1-1,-1-1 1,1 1 0,-1 0 0,1 0-1,0 0 1,-1 0 0,1 1 0,0 0-1,0 0 1,0 0 0,0 0 0,-6 6-1,-21 17-64,0 1-1,2 2 0,1 1 0,2 1 0,1 1 0,1 2 0,1 0 0,2 1 1,-29 66-1,36-62-38,1 0 1,2 0 0,1 1 0,-6 65 0,11-39-57,2 0 1,7 69-1,-2-109-88,1 0-1,1 0 1,1 0 0,1 0-1,16 38 1,-20-55 98,2 0 0,-1-1 0,1 1 0,0-1 0,1 0 0,0 0 0,0-1 0,0 1 0,1-1 0,0-1 0,0 1 0,0-1 0,1 0 0,0 0 0,0-1 0,0 1 0,0-2 0,1 1 0,-1-1 0,1 0 0,8 1 0,-5-2 58,1 0-1,-1-1 0,0-1 0,1 0 0,-1 0 0,0-1 1,1-1-1,-1 0 0,0 0 0,0-1 0,0 0 1,0-1-1,-1-1 0,0 0 0,14-7 0,-5-2 163,-1 0 0,0-1 0,-1 0 0,-1-1 0,0-1 0,23-33 0,-8 5 499,-1-1 0,-2-2 0,-2-1 0,36-100 0,-49 109-524,-1 0 1,-2 0-1,-2-1 0,-2-1 1,-1 1-1,-3-1 1,-2-49-1,-1 78-179,-1 1 0,0-1 0,-1 1 0,0-1 0,-1 1 0,0 0 0,-1 0 0,0 0 0,-1 1 1,0 0-1,-1 0 0,-1 1 0,1-1 0,-2 2 0,1-1 0,-1 1 0,-18-14 0,11 12-209,0 1-1,-1 0 1,0 1 0,0 1 0,0 1-1,-1 0 1,-1 2 0,1 0 0,-1 0-1,1 2 1,-28-1 0,3 1-798,1 3 0,-1 1 0,1 3 0,-43 8 0,11 3-1708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3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2213 5317,'0'0'6881,"-8"1"-6544,-1-1-487,-10 2 1172,50-2-523,-20-1-546,1 0 0,-1-1 0,0 0 0,0-1 0,0 0 0,0-1 0,-1 0 0,1-1-1,12-8 1,93-64 278,-67 42-316,442-269-11,164-14 165,130-6-181,-146 34 1114,-487 213-424,283-151-447,-219 113-102,473-203 3,-665 309-777,-2-1 0,1-1 0,-1-1-1,30-22 1,-34 19-3632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8:5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2245 6342,'0'0'4105,"-8"1"-4046,2 0-137,-15 6 758,23-5-623,0 0 0,-1 0-1,1-1 1,0 1 0,0-1 0,0 1-1,0-1 1,1 1 0,-1-1 0,0 0-1,1 0 1,1 0 0,4 2-82,0 0 0,0 0 0,1-1 0,-1 0 0,0-1 0,1 0 0,-1 0 0,1-1 0,-1 0 0,1-1 0,-1 0 0,1 0 0,-1 0 0,9-4 0,16-5 78,-1-1 0,35-17 0,-60 25-67,94-49 124,168-114 0,-32 16 733,801-374-705,-238 73-154,-417 220 54,285-132-65,-140 81 64,-510 274 197,-18 18 284,-5 15-1649,7-23-1335,6-2-2509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0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6278,'0'0'1068,"-8"1"-390,-34 7 242,17 5 81,25-13-978,-1 1-1,1-1 1,-1 0 0,1 1 0,0-1 0,-1 1 0,1-1 0,0 1 0,0-1 0,-1 1 0,1-1 0,0 1 0,0-1 0,0 1-1,0-1 1,-1 1 0,1 0 0,0-1 0,0 1 0,0-1 0,0 1 0,0-1 0,0 1 0,1-1 0,-1 1 0,0 0-1,0-1 1,0 1 0,0-1 0,1 1 0,-1-1 0,0 1 0,0-1 0,1 0 0,-1 1 0,0-1 0,1 1 0,5 3 13,0-1 0,0-1 0,0 1 0,0-1 0,1 0 0,-1 0 0,1-1 0,-1 0 0,1 0 0,-1 0 0,9-1 0,1 1 12,116 9-30,149-8 1,-134-4 19,2018 20 896,-1622 0-107,229 2-95,-606-21-1004,222-32-1,-337 26 297,-32 5-55,-17 2-40,-7 1-54,-15 5 186,17-4-381,0-1 0,1 0 0,-1 0 0,0 0 0,1-1 0,-1 1 0,0 0 0,0-1 0,0 0 0,-4 0 0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2284 1409,'7'-13'401,"148"-255"6020,-82 149-6068,30-71 505,-17 29-424,-64 126-398,3 1 1,1 1-1,1 1 0,2 2 1,1 0-1,1 2 0,36-24 1,255-154-25,-292 188-5,759-423 361,-671 381-187,338-167 375,-325 170-497,214-64-1,-215 86 177,2 5 0,0 5 0,2 7 0,171-3 0,-76 34 2386,-208-13-7965,-16 0 1634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2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2026 3299,'0'0'4698,"-6"-8"-3566,3 4-1127,-3-6 687,-1 1 0,0 0 0,-1 1 0,0 0 0,-1 0 0,1 1 0,-14-9 0,28 18-747,-1 0 0,1 0 0,-1-1 0,1 0 0,-1 0 0,1-1 0,0 1 1,-1-1-1,1 0 0,10-2 0,64-14 372,-47 8-324,42-9 45,-31 6 23,2 1-1,91-6 0,-41 13 90,178-29-1,-159 16 49,0 6-1,165 5 1,-164 6-193,-1-5 0,160-25 1,143-34 44,-35 6-36,357-122 218,-587 128-68,-2-7 1,244-132 0,-142 55-147,148-89 44,-299 152 2,148-137 0,-129 103-43,-11 18-18,192-115 0,-281 190 19,52-35-66,-67 43 75,-1 1 0,0 0 0,0-1 0,0 0 0,-1-1 0,0 1 0,0 0 1,0-1-1,-1 0 0,3-7 0,-5 2 151,-6 28-866,5-4-377,0-5-2709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3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6246,'0'-2'203,"0"0"-1,0 0 1,0 0 0,0 0 0,0-1-1,1 1 1,-1 0 0,1 0 0,-1 0-1,1 0 1,0 0 0,0 0 0,0 0-1,0 0 1,0 0 0,0 1-1,0-1 1,1 0 0,-1 1 0,1-1-1,-1 1 1,4-3 0,-2 3-117,0 0 1,0-1-1,0 1 1,0 0-1,1 1 0,-1-1 1,0 1-1,1-1 1,-1 1-1,1 0 0,-1 0 1,7 1-1,7 3-110,0 0-1,0 1 1,0 0-1,22 12 1,-11-6 54,1-1 0,0-2 0,0 0 0,1-2 0,32 2 0,159 3 518,-153-10-411,628 6 204,-18-1-36,-279 4-182,1244 42 1067,-472-51-443,-1164-1-782,26 2-1195,-33-1 1192,1 0-1,-1-1 0,1 1 0,-1-1 1,1 1-1,-1 0 0,0-1 0,1 1 1,-1 0-1,0-1 0,0 1 0,1 0 1,-1 0-1,0-1 0,0 1 0,0 0 1,0 0-1,0-1 0,0 1 0,0 0 1,0 0-1,0-1 0,-1 1 1,1 0-1,0-1 0,0 1 0,-1 0 1,1 0-1,0-1 0,-1 1 0,1-1 1,-1 1-1,1 0 0,-1-1 0,1 1 1,-1-1-1,1 1 0,-2 0 0,-22 28-3559,9-17-32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3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1166 4228,'0'0'1906,"-8"1"-486,-22 0-436,29-1-761,0 1 1,-1-1-1,1 0 0,0 0 0,-1 0 1,1 0-1,0 0 0,-1 0 0,1 0 0,0-1 1,-1 1-1,1 0 0,0-1 0,-1 1 1,1-1-1,0 1 0,0-1 0,-1 0 1,1 0-1,0 1 0,0-1 0,0 0 1,-1-2-1,2 3-31,26 0-283,6-1 96,0-1-1,0-2 0,57-15 1,91-38 52,-113 33-30,117-25-1,-94 30-154,-1-2 0,158-63 0,290-78-139,-426 133 240,567-113 745,-612 130-704,488-132 326,-301 71-317,493-112 225,-677 169-165,-10 1 385,-1-3 1,-1-2-1,78-38 1,-134 57-486,0 1 1,-1-1-1,1 1 1,0 0-1,0-1 1,0 1-1,0 0 1,-1 0-1,1-1 1,0 1-1,0 0 1,0 0-1,0 0 1,0 0-1,-1 0 1,1 0-1,0 0 1,0 1-1,0-1 1,0 0-1,0 0 1,-1 1-1,1-1 1,0 0-1,1 2 1,12 2-5759,-9-4-476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21236,'0'0'4452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3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1155 8040,'30'-14'330,"1"0"1,0 2 0,1 1-1,0 2 1,1 1 0,47-6-1,-13 2-237,613-118 563,164-34 471,619-202 251,-668 159-938,-190 52-42,-439 117-751,-269 71-3042,64-24-449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4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2061 3619,'0'0'2029,"-8"2"-849,-27 7 133,30-6 645,13 1-1537,11 0-323,255-13 1099,-175 3-1155,-18 2-43,32 0 355,0-6 1,114-23-1,-141 12-210,-25 5 68,1 3 0,0 2 1,102-4-1,-82 15-145,1-3 1,99-17 0,-102 9 166,153-1 0,-158 10-217,225-30 54,-256 25-61,33-6 183,146-48 1,68-48 296,-174 64-423,778-307 56,-284 61-48,-263 114-43,-307 157-33,303-151-31,-253 121 14,140-104 0,-203 129 34,-1 0 0,-2-2 1,0-1-1,-2-1 1,29-46-1,18-24-40,10 1-974,-75 94 741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39:5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2778 4100,'-1'1'204,"0"0"1,0 0 0,0 0-1,-1 0 1,1 0-1,-1 0 1,1 0-1,-1-1 1,1 1-1,-1-1 1,1 1-1,-1-1 1,1 0 0,-1 1-1,0-1 1,1 0-1,-1 0 1,1 0-1,-1 0 1,0 0-1,-1-1 1,2-1-66,0 0 1,0 0-1,0 1 1,0-1-1,1 0 1,-1 0-1,1 0 1,-1 0-1,1-1 1,0 1-1,0 0 1,0 0-1,0 0 1,0 0-1,0-3 1,1-5 36,1 0 0,0 0 0,0 0 0,1 0 0,0 0 0,1 0 0,0 1 0,0 0 0,12-17 0,14-36 114,-11 21-187,2 2 0,1 0 0,3 2 0,48-59 0,-9 11-47,-58 76-65,195-252 311,-110 163-147,185-154 0,-192 183-128,197-152 111,-45 64-116,-85 59-12,15-10 7,318-155-1,71 49 485,-315 130-492,267-80 57,-145 92-66,-108 25 0,-231 42 0,191-40-13,242-20-1,-450 65-118,9-1 285,-10 0-3270,-5-4 411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0:0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 2659,'0'0'8867,"-3"-6"-8163,-1-3-471,3 7-154,-1-1 0,1 1 0,0 0 0,0-1 0,0 1 0,0-1 0,1 0 0,-1 1 0,1-1 0,-1 1 0,1-1 0,0-3 0,5 5-64,-1 0 0,1 0 0,0 0 1,0 0-1,0 1 0,0 0 0,0 0 0,6 1 0,-6-1 36,9 0 30,-1 2 1,1-1-1,23 8 1,-17-5-56,43 1 43,-50-5-54,0 1 0,-1 0 0,19 4-1,-3-1 68,2 0-1,-1-1 1,0-2-1,33-3 1,18 1 76,-74 2-147,-1 0 0,1 0 0,-1 0-1,1 1 1,-1 0 0,0 0 0,0 0 0,10 7-1,30 10 0,-6-12 11,0-1 0,1-3 0,59-1 0,45 3 23,93 34 0,-34-3 14,-94-21-15,366 33 261,-467-48-304,771 52 485,-94 59-276,-645-103 0,-1-2 1,2-1-1,79-3 1,-119-1-165,1-1 0,-1 0 1,0 0-1,1 0 0,-1-1 1,1 1-1,-1 0 0,1 0 1,-1-1-1,0 1 0,1-1 1,-1 1-1,0-1 0,1 1 1,-1-1-1,0 0 0,0 0 1,0 0-1,0 0 0,0 0 1,0 0-1,0 0 0,0 0 1,0 0-1,0 0 0,1-2 1,-2 1-38,0 1 1,0 0 0,-1 0-1,1 0 1,0 0-1,-1-1 1,1 1 0,-1 0-1,1 0 1,-1 0 0,1 0-1,-1 0 1,0 0-1,1 0 1,-1 0 0,0 0-1,0 1 1,0-1 0,0 0-1,0 0 1,0 1 0,0-1-1,0 1 1,0-1-1,0 0 1,0 1 0,0 0-1,0-1 1,0 1 0,0 0-1,-2-1 1,12 1-7196,-9 0 7124,13 0-5841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0:0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6981 1409 10890,'-166'-129'339,"-5"8"-1,-6 7 1,-5 8-1,-248-106 1,-676-213-3248,837 342 3102,-3 13 1,-340-44 0,434 95 174,-1 7 1,0 8-1,0 8 0,0 8 1,1 8-1,-321 77 0,352-56-313,2 5-1,2 7 0,3 6 1,2 6-1,-161 103 0,223-118-30,2 4 0,2 2-1,3 4 1,3 2 0,2 4 0,4 2 0,2 2-1,4 3 1,3 3 0,-45 88 0,48-65-206,6 2 1,3 1-1,6 3 1,-35 182-1,48-161-53,6 2 0,5 0 1,14 221-1,8-224 221,5 0 1,6-2 0,40 125-1,-4-68 4,110 232-1,-95-263 120,7-4-1,6-3 1,6-4 0,6-4-1,5-5 1,242 227 0,-200-228 36,6-7 1,5-7-1,4-6 0,5-8 1,303 132-1,-259-146 34,2-10 0,4-9-1,408 70 1,-457-114-141,0-8-1,1-8 1,1-6-1,-1-8 0,299-52 1,-243 11 293,-3-10 0,-3-10 0,360-163 0,-474 179-304,-3-4 0,-3-4-1,-2-5 1,-3-4 0,-3-3 0,95-101 0,-125 108-6,-2-2-1,-4-4 1,-3-1-1,-3-2 1,-4-3 0,-2-2-1,-5-1 1,48-142 0,-58 124 127,-5-1 0,-3-2 1,-6 0-1,-3-1 1,-6 1-1,-3-2 1,-5 1-1,-21-132 0,-1 93-68,-6 1 0,-6 2 0,-6 1 0,-5 2 0,-91-174 0,24 91 609,-230-327 1,222 381-315,-7 5 0,-201-191-1,228 257-434,-4 4 0,-3 5 0,-4 5-1,-169-87 1,159 105-1014,-3 5 0,-168-49 0,-4 27-2113,-14 18-1831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0:3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48 132 9897,'0'0'-710,"-8"-7"1468,-27-24-245,35 31-489,-1-1-1,1 1 1,0 0 0,0 0 0,-1 0 0,1 0-1,0 0 1,0-1 0,-1 1 0,1 0-1,0 0 1,0 0 0,0-1 0,0 1-1,-1 0 1,1 0 0,0-1 0,0 1 0,0 0-1,0 0 1,0-1 0,0 1 0,0 0-1,0-1 1,0 1 0,0 0 0,0 0-1,0-1 1,0 1 0,0 0 0,0 0-1,0-1 1,0 1 0,0 0 0,0-1 0,0 1-1,0 0 1,0 0 0,0-1 0,1 1-1,-1 0 1,0 0 0,0-1 0,0 1-1,0 0 1,1 0 0,-1 0 0,0 0 0,0-1-1,1 1 1,-1 0 0,0 0 0,0 0-1,1 0 1,-1 0 0,0-1 0,0 1-1,1 0 1,-1 0 0,0 0 0,0 0 0,1 0-1,-1 0 1,0 0 0,1 0 0,-1 0-1,0 0 1,0 0 0,1 1 0,24-2-680,-21 1 849,28 2-164,-1 1 0,37 9 0,37 3-25,351-3-54,-95-6 185,504 2 479,-173-6-219,1184-38-614,-413-30-213,396 42 256,-1207 27 357,1479-21-522,-1898 18 236,1169 16-137,-640-10 2037,-472-7-1711,-74-18 1629,-216 19-1782,0 1-353,0-1 219,0 1-1,-1-1 1,1 1 0,0-1 0,0 1 0,0-1 0,-1 1-1,1-1 1,0 0 0,-1 1 0,1-1 0,0 1 0,-1-1-1,1 0 1,-1 1 0,1-1 0,-1 0 0,1 0 0,0 1-1,-1-1 1,1 0 0,-1 0 0,1 0 0,-1 0 0,1 1-1,-1-1 1,1 0 0,-1 0 0,1 0 0,-1 0-1,1 0 1,-2 0 0,-21 1-7607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1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1 848 3107,'158'-7'1380,"233"-42"-1,-217 23-1223,1492-179 4120,-623 142-3107,5 53-1359,-464 7 310,1848 11-472,-550-37 363,4210-281 197,-5079 244 869,332-15-617,-1154 74-1594,239 23 0,-373-12-1680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1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2947,'14'-5'1532,"91"-27"-914,1 5 1,2 4-1,188-15 1,355 15 627,-332 18-1080,617 16-182,890 75 920,-220-18 728,-169-2-997,-850-65-513,1834-25 50,-684-65 15,-955 44-38,-186 10-122,1041-37 838,-222 71-736,139-1-386,595 30 251,-1050-6 56,-338-14 477,-705-7-467,-25-2-28,-1 1 1,0 2 0,0 1 0,0 1-1,44 12 1,-73-16-53,0 1 0,0-1 1,0 0-1,0 1 0,0-1 0,0 0 1,0 1-1,0-1 0,0 1 0,0-1 1,0 1-1,0 0 0,-1-1 0,1 1 1,0 0-1,0 0 0,-1-1 0,1 1 1,0 0-1,-1 0 0,1 0 0,-1 0 0,1 0 1,-1 0-1,0 0 0,1 0 0,-1 0 1,0 0-1,0 0 0,1 1 0,-2 0-59,0-1-1,1 0 0,-1 1 0,0-1 0,0 0 0,0 1 0,0-1 0,0 0 0,0 0 1,0 0-1,-1 0 0,1 0 0,0 0 0,0 0 0,-1 0 0,1-1 0,-1 1 0,1 0 1,-1-1-1,-2 1 0,-49 10-2707,-24-8-1841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1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 4292,'-65'-4'3710,"76"19"-3656,5-6 132,0-1 0,0-1-1,0-1 1,1 0 0,23 4 0,93 13 147,-88-17-281,801 75 441,5-60-121,2135-30 999,-400-105 391,-1208 59-710,-871 106-1145,-306-23-1256,-44-15-2414,-8-13-3524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3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9961,'0'0'-181,"9"4"-214,6 1 433,1 0 1,0-1-1,0-1 1,1-1-1,21 1 1,96-2 298,-78-2-270,607-13 483,-594 14-537,651-22 588,-86-42-498,451-37-46,111 56 1186,-954 39-1247,348 3 454,-14 1 712,-551 1-1188,-8 2-136,-1-1 0,0-1-1,1 0 1,-1-1 0,0-1-1,0 0 1,27-10 0,-42 12-28,0 0 0,1 0 0,-1 1 0,0-1 0,0 0 0,0 0 1,0 0-1,0 0 0,0-1 0,0 1 0,0 0 0,0 0 0,1-3 0,1-18-4801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15951,'0'0'8782,"-2"13"-8585,-9 31 19,-1 3 860,2 0 0,-7 85 0,17-131-1037,0 0 1,0 0 0,-1 0 0,1 0 0,0 0 0,0 0 0,0 0 0,1 0 0,-1 0 0,0 0 0,0 0 0,0 0 0,1 0-1,-1 0 1,0 0 0,1 0 0,-1 0 0,1 0 0,-1 0 0,1-1 0,0 1 0,-1 0 0,1 0 0,0-1 0,-1 1 0,1 0 0,0-1-1,0 1 1,0-1 0,-1 1 0,1-1 0,0 1 0,0-1 0,0 0 0,0 1 0,0-1 0,0 0 0,0 0 0,0 0 0,0 0-1,0 0 1,0 0 0,0 0 0,0 0 0,0 0 0,0 0 0,0 0 0,0-1 0,0 1 0,0 0 0,0-1 0,0 1 0,-1-1 0,3 0-1,5-3 178,0 0-1,0-1 1,-1 0-1,14-11 0,-3 0-104,-1 0-1,-1-1 1,0-1 0,-1 0-1,-1-1 1,-1 0-1,-1-2 1,0 1-1,8-24 1,-16 20-3239,-5 22 326,0 12 161,3 2-2992,7-1-1885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3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5862,'364'1'1615,"153"9"-1090,192 21-239,1-36 127,-165 0 57,819-7-219,1335 63-165,-2224-36-81,1715 23 181,3-33 7,-897-20 4,-67-1 161,820-28-201,-3-56-164,-1173 66 245,-499 30-2670,-325 4-45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4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122 113 7143,'-8'-7'966,"-106"-99"3032,118 115-4366,-1-1 0,1 0-1,0 0 1,9 12 0,-2-9 237,0-1 0,1 0 0,0 0 0,1-1 1,0-1-1,1 0 0,-1-1 0,1-1 0,0 0 0,1 0 1,0-2-1,0 0 0,17 3 0,23 0 56,0-2 0,73-2 0,-75-3 183,896-25 1568,565 1-823,-1398 24-841,979 19 186,756-1 725,-1471-10-906,919 28 94,204-21 289,3-64 39,-640 5-331,450-18 124,-1 61 100,1173 44-812,-969-43 955,-1183-23-439,-137 5-19,-192 18-88,28-1-1488,-35 1 1457,1 0 1,0 0-1,0 0 0,0 0 1,-1 0-1,1 0 0,0 0 0,0 0 1,-1 0-1,1 1 0,0-1 1,-1 0-1,1 0 0,0 1 1,-1-1-1,1 0 0,0 1 1,-1-1-1,1 1 0,-1-1 1,1 1-1,-1-1 0,1 1 0,-1 0 1,1-1-1,-1 1 0,1 0 1,-1-1-1,0 1 0,1 0 1,-1-1-1,0 2 0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4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9117 1754 5862,'7'-11'130,"-1"0"1,1 0 0,-2 0-1,0-1 1,0 0-1,-1 0 1,0 0 0,-1-1-1,-1 1 1,0-1 0,0 1-1,-1-1 1,-1 0 0,0 0-1,-1 1 1,-1-1 0,1 0-1,-2 1 1,0-1 0,0 1-1,-2 0 1,-5-13 0,-2 1 1,0 1 1,-2 1-1,-1 0 0,0 1 1,-1 0-1,-2 1 1,0 1-1,-1 1 1,-41-30-1,-43-23 82,-4 6-1,-135-63 1,-242-77-124,34 43-241,-6 21 0,-801-141 0,698 203 231,-1117-11 0,1412 98-49,1 12 0,1 11 0,-445 111 1,497-82-30,4 8 1,2 10 0,4 8 0,-361 216 0,478-250 25,2 4 1,3 4 0,2 3-1,-96 104 1,142-131 39,1 0 0,2 2 0,2 1 0,-36 72 0,48-80-7,1 0 0,2 0 0,0 1 0,3 0 0,0 1 0,2-1 0,0 49 0,5-58-49,1-1 0,1 1-1,1-1 1,1 1 0,1-1 0,1-1 0,1 1-1,18 40 1,-10-35-5,1 0 1,1-1-1,1-1 0,1 0 0,41 39 1,-3-14 9,1-3 0,3-3 0,2-2 0,107 53 0,21-3 24,365 122 0,226 2 48,332 3 132,14-81 6,-444-86-163,732-39 0,-909-45 73,-1-22 0,510-124 0,-371 3-59,-519 130-26,-3-5 1,-2-6 0,113-70 0,-182 94 0,-2-1-1,-1-3 1,-2-2 0,45-46 0,-77 68-50,-1-1-1,0-1 1,-1 0 0,-1-1 0,-1 0-1,10-24 1,-16 31-33,0-1 0,-1 0 0,-1-1 0,0 1-1,-1-1 1,0 1 0,-1-1 0,-1 1 0,0-1 0,-4-27 0,0 24-105,-1 1 1,-1-1 0,0 1 0,-1 0 0,-1 0-1,-1 1 1,0 0 0,-1 1 0,0 0-1,-1 0 1,-1 1 0,0 1 0,0 0-1,-19-13 1,-22-15-955,-1 2 1,-86-43-1,-62-23-1719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7:41:4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8913 654 6182,'-35'-33'325,"-3"2"0,0 1 0,-2 2 0,-1 1 0,-1 3 0,-1 1 1,-1 2-1,-1 2 0,-49-13 0,-31-2-394,-223-29 0,-137 16-932,361 37 773,-520-47-794,-919-55 934,1035 94 95,-826-22 845,1066 36-508,1 12-1,-329 52 1,337-10-173,3 12-1,-427 155 1,597-176-253,1 4 0,-107 66 0,176-90 68,1 2-1,1 2 1,1 1 0,1 1-1,2 2 1,0 1 0,3 1-1,0 2 1,-22 36-1,37-50 3,2 0 0,1 1 0,0 0 0,1 1 0,1 0-1,1 0 1,1 0 0,1 1 0,-2 40 0,6-45-23,0-1 1,2 1 0,0-1-1,0 0 1,2 0-1,0 0 1,1 0 0,0 0-1,1-1 1,1 0-1,1 0 1,0-1 0,16 22-1,1-7 66,0-1 0,2-1 1,1-1-1,2-2 0,0-1 0,1-1 0,1-1 0,45 20 0,7-2 130,3-3 0,112 30 1,541 96 305,14-60-311,-628-87-139,2405 191 111,-1805-186 86,929-95-1,528-226 1506,-1529 144-1662,-571 130-20,-2-4 0,-1-3 0,-1-3-1,-3-5 1,119-83 0,-162 100 81,-3-1 0,0-2 1,-1 0-1,-2-2 0,-1-2 0,22-34 0,-35 46-50,-1-2-1,0 0 0,-2 0 0,-1 0 0,0-2 0,-2 1 1,-1-1-1,0 0 0,-2 0 0,-1 0 0,0-29 1,-3 39-47,-1 0 0,0 0 0,-1 1 1,-1-1-1,0 0 0,-1 1 1,0 0-1,-1 0 0,-1 0 1,-11-20-1,6 17 4,0 1 0,-1 0 0,0 0 0,-2 1 0,1 1 0,-32-23 0,4 9-78,-1 2 0,-2 2 0,0 2 0,-2 2-1,-59-17 1,-44-6-407,-2 6 1,-238-24-1,-320 17-969,-308 38-2879,659 12 134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96 119 3107,'-58'-72'2131,"28"32"2742,23 33-1359,7 12-1305,16 29-578,29 48-1634,69 87 43,-20-33 43,130 235 200,-177-295-243,3-1 0,74 83 1,3 5-29,335 405 650,43 71-427,-398-464-64,-73-115-94,61 83 1,-65-103 261,-1 1 1,43 82 0,-69-118-323,-1-1-1,1 0 1,0 0-1,0 0 1,0 0-1,1 0 1,-1-1 0,1 1-1,5 3 1,-6-3 88,0 0 0,-1 0 0,0 1 0,1-1 0,-2 1 0,4 9 0,3 6 147,4-3-568,-6-26-553,-5-37-2057,-2 33 1613,1-5-4057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32 8872,'0'0'16902,"-9"-1"-16374,6 1-520,-1 0 0,0 0-1,1 0 1,-1 0 0,1 0 0,-1 1-1,1 0 1,-1 0 0,1 0-1,-1 0 1,1 0 0,0 1 0,-1-1-1,1 1 1,-5 4 0,3-2-6,1 0 0,-1 1 1,1 0-1,0 0 1,0 0-1,0 0 0,1 1 1,0-1-1,0 1 0,-2 6 1,1-4 60,1 1 1,0 0-1,1 0 1,-3 15-1,5-22-45,0-1-1,-1 1 0,1-1 0,0 1 0,0-1 0,0 1 0,0-1 0,0 1 1,0-1-1,1 1 0,-1-1 0,0 1 0,1-1 0,-1 1 0,1-1 0,-1 1 1,1-1-1,0 0 0,0 1 0,0-1 0,0 0 0,0 0 0,0 0 0,0 0 1,0 1-1,0-2 0,0 1 0,0 0 0,1 0 0,-1 0 0,0 0 0,1-1 1,-1 1-1,1-1 0,2 1 0,4 0 144,1-1-1,-1 0 1,0-1-1,1 0 1,-1 0 0,0-1-1,1 0 1,-1-1-1,0 1 1,0-2 0,-1 1-1,1-1 1,-1 0-1,0-1 1,0 1 0,12-11-1,-13 9-149,1 1 0,-1-1 1,0 1-1,-1-2 0,1 1 0,-1-1 0,0 1 0,-1-2 0,0 1 1,0 0-1,-1-1 0,1 1 0,-2-1 0,1 0 0,-1 0 0,0 0 1,0-11-1,-2 18-110,0 0 1,0 0 0,0 0-1,0 0 1,0 0-1,0 0 1,0 0 0,-1 0-1,1 0 1,0 0-1,-1 0 1,1 1 0,-1-1-1,1 0 1,-1 0 0,1 0-1,-1 1 1,0-1-1,1 0 1,-1 1 0,0-1-1,1 0 1,-1 1 0,0-1-1,0 1 1,0-1-1,0 1 1,1 0 0,-3-1-1,-11-2-3502,-2 3-3356,15 0 5978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48 10442,'0'0'8846,"-7"14"-7458,-16 34-50,-21 63 0,38-93-952,1 0 1,0 0 0,1 0-1,1 1 1,1-1-1,1 1 1,0 0-1,3 23 1,-2-41-366,0 0-1,1 0 1,-1 1 0,0-1 0,1 0 0,0 0 0,-1 0 0,1 1 0,0-1-1,-1 0 1,1 0 0,0 0 0,0 0 0,0 0 0,0-1 0,0 1 0,0 0-1,0 0 1,0 0 0,0-1 0,1 1 0,-1-1 0,0 1 0,0-1 0,0 1-1,1-1 1,-1 0 0,0 0 0,1 0 0,-1 1 0,0-1 0,1 0 0,-1-1-1,0 1 1,0 0 0,1 0 0,-1 0 0,0-1 0,1 1 0,-1-1-1,2 0 1,4-2 146,0 1 0,0-1 0,-1 0 0,1 0 0,-1-1-1,9-6 1,24-26-57,-1-2-1,-2-2 1,-2-1-1,-2-1 1,-2-2-1,-1-2 0,32-70 1,-78 149-231,-48 100 894,58-116-649,0 0 0,2 1 0,-1 0 1,2 0-1,1 0 0,-2 27 0,5-42-142,0-1-1,0 0 1,0 1-1,1-1 1,0 0-1,-1 0 0,1 0 1,0 0-1,0 1 1,0-1-1,0 0 1,0 0-1,1-1 1,-1 1-1,0 0 1,1 0-1,0-1 1,-1 1-1,1-1 0,0 1 1,0-1-1,0 0 1,0 0-1,0 1 1,0-1-1,0-1 1,0 1-1,0 0 1,0-1-1,1 1 1,-1-1-1,0 1 0,3-1 1,40 0-3607,-5-12-6080,-12-5-7511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 13549,'0'0'14328,"-3"11"-14301,-79 200 887,10-31 174,71-177-1068,0-1 1,0 1 0,0 0 0,0-1 0,1 1 0,-1 0 0,1 0 0,0 0-1,0-1 1,1 7 0,-1-9-9,0 1 0,0-1-1,0 0 1,1 1 0,-1-1 0,0 1-1,0-1 1,1 0 0,-1 1-1,0-1 1,1 0 0,-1 1 0,0-1-1,1 0 1,-1 0 0,1 1-1,-1-1 1,0 0 0,1 0 0,-1 0-1,1 1 1,-1-1 0,1 0-1,-1 0 1,1 0 0,-1 0 0,1 0-1,-1 0 1,1 0 0,-1 0 0,0 0-1,1 0 1,-1 0 0,1-1-1,-1 1 1,1 0 0,6-3 103,0 0 0,-1-1 0,1 1 0,-1-2 0,0 1 0,11-10 0,56-52-2,-2-3 1,-3-4-1,60-84 0,-122 150-538,16-26-454,-19 15-4500,-8 14-1444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17585,'0'0'3523,"8"4"401,9 2-3178,0-1 1,1 0-1,-1-1 1,22 2-1,-30-5-1181,0-1-1,0 0 0,0 0 1,-1 0-1,1-1 1,17-4-1,-23 4-10,-1 0-1,0 0 1,0 0 0,0 0-1,0-1 1,0 1 0,0-1-1,0 1 1,-1-1-1,1 0 1,0 0 0,-1 0-1,1 1 1,-1-2 0,0 1-1,0 0 1,0 0 0,0 0-1,0 0 1,0-1 0,0-2-1,3-30-3893,-7 14 5885,2 20-1370,1 0-1,0 1 0,-1-1 1,1 0-1,0 0 0,-1 1 1,1-1-1,-1 0 0,1 1 0,-1-1 1,0 1-1,1-1 0,-1 1 1,1-1-1,-1 1 0,0-1 1,0 1-1,1-1 0,-1 1 1,0 0-1,0-1 0,1 1 1,-1 0-1,0 0 0,0 0 0,0 0 1,0 0-1,1 0 0,-1 0 1,0 0-1,0 0 0,0 0 1,0 0-1,1 0 0,-1 0 1,0 1-1,0-1 0,1 0 0,-1 1 1,0-1-1,0 0 0,1 1 1,-1-1-1,-1 2 0,-29 21 2867,28-18-2791,-1 0-1,1 1 0,0-1 1,0 1-1,1 0 0,-1 0 1,1-1-1,-1 8 0,3-12-226,-1 0 0,1 1 0,0-1 1,0 0-1,0 1 0,0-1 0,0 0 0,0 1 0,0-1 0,0 0 0,0 0 0,1 1 0,-1-1 0,0 0 0,1 0 0,-1 1 0,1-1 0,0 0 0,-1 0 0,1 0 0,0 0 0,0 0 0,0 0 0,-1 0 1,1 0-1,0 0 0,0 0 0,1 0 0,-1 0 0,0-1 0,0 1 0,0-1 0,0 1 0,1-1 0,-1 1 0,0-1 0,0 1 0,1-1 0,-1 0 0,0 0 0,1 0 0,1 0 0,9 1 151,0-1 0,0 0 0,0-1-1,0-1 1,-1 0 0,1 0 0,18-7-1,2-3-43,39-22 0,-47 21-181,1 1 1,0 2-1,31-9 0,-56 19 50,-1 0-1,1 1 1,0-1 0,-1 0-1,1 1 1,0-1-1,0 1 1,-1-1 0,1 1-1,0-1 1,0 0-1,-1 1 1,1-1 0,0 1-1,0-1 1,0 1-1,0 0 1,0-1 0,0 1-1,0-1 1,0 1-1,0-1 1,0 1 0,0-1-1,0 1 1,0-1-1,1 1 1,-1-1 0,0 1-1,0-1 1,0 0-1,1 1 1,-1-1 0,0 1-1,1-1 1,-1 1-1,0-1 1,1 0 0,-1 1-1,0-1 1,1 0-1,-1 1 1,1-1 0,-1 0-1,1 0 1,-1 1-1,1-1 1,-1 0 0,1 0-1,-1 0 1,1 0-1,-1 0 1,1 0 0,-1 1-1,1-1 1,-1 0-1,1-1 1,-1 1 0,1 0-1,-1 0 1,1 0-1,-1 0 1,1 0 0,-1 0-1,1-1 1,-1 1-1,1 0 1,-1-1 0,-32 50 487,18-28-187,13-21-287,1 0 0,0 0 0,0 1 0,0-1 0,0 0 0,0 0 0,0 0 0,0 0 0,0 0 0,0 1 0,0-1 1,0 0-1,-1 0 0,1 0 0,0 0 0,0 1 0,0-1 0,0 0 0,0 0 0,0 0 0,0 0 0,0 1 0,1-1 0,-1 0 0,0 0 0,0 0 0,0 0 1,0 1-1,0-1 0,0 0 0,0 0 0,0 0 0,0 0 0,0 0 0,0 1 0,1-1 0,-1 0 0,0 0 0,0 0 0,0 0 0,0 0 0,0 0 0,1 0 1,-1 0-1,0 0 0,0 0 0,0 1 0,0-1 0,1 0 0,-1 0 0,0 0 0,0 0 0,0 0 0,15-3 259,14-10-88,-20 7-120,74-38-399,-74 40 201,-1 1 1,0 0-1,1 0 0,-1 1 1,1 0-1,0 1 1,0 0-1,11 0 1,-19 1 134,-1 0 0,1 1 1,0-1-1,-1 1 0,1 0 1,-1-1-1,1 1 1,-1-1-1,1 1 0,-1 0 1,1-1-1,-1 1 0,0 0 1,1-1-1,-1 1 0,0 0 1,0 0-1,0-1 0,1 1 1,-1 0-1,0 0 0,0-1 1,0 1-1,0 0 0,0 0 1,0-1-1,0 1 0,-1 0 1,1 0-1,0 0 1,0-1-1,-1 1 0,1 1 1,-9 27 697,14-28-577,0-1 1,0 0-1,-1 0 1,1-1-1,0 1 0,0-1 1,5-2-1,43-20 74,-42 17-338,1 0-1,0 1 1,0 0 0,1 1 0,0 0 0,-1 1-1,1 1 1,13-2 0,-25 5 138,0-1 0,0 0 1,-1 0-1,1 0 0,0 1 0,0-1 1,-1 0-1,1 1 0,-1-1 0,1 1 1,0-1-1,-1 1 0,1-1 0,-1 1 1,1-1-1,-1 1 0,1 0 1,-1-1-1,1 1 0,-1 0 0,0-1 1,1 1-1,-1 0 0,0-1 0,0 1 1,1 0-1,-1 0 0,0-1 0,0 1 1,0 0-1,0 0 0,0 1 0,0 34 689,-1-23-357,2-12-297,-1 0 0,1-1 0,0 1 0,0 0 1,0-1-1,0 1 0,0 0 0,0-1 0,0 1 0,0-1 0,0 0 0,0 1 0,1-1 0,-1 0 0,0 0 1,0 0-1,0 1 0,0-1 0,0 0 0,0-1 0,1 1 0,-1 0 0,0 0 0,0 0 0,2-1 1,34-5 264,53-27-513,-73 25-220,0 1 0,1 1 1,0 0-1,1 1 0,-1 1 0,34-3 0,-52 7 440,1 0-1,-1 0 1,0 0-1,1 0 0,-1 0 1,0 0-1,1 0 1,-1 0-1,0 0 0,1 0 1,-1 0-1,0 1 1,0-1-1,1 0 0,-1 0 1,0 0-1,0 0 1,1 1-1,-1-1 1,0 0-1,0 0 0,1 0 1,-1 1-1,0-1 1,0 0-1,0 1 0,0-1 1,1 0-1,-1 0 1,0 1-1,0-1 0,0 0 1,0 1-1,0-1 1,0 0-1,0 1 0,0-1 1,-3 17 582,-12 12 364,13-26-871,-1 0 0,2 0-1,-1 0 1,0 0 0,0 0 0,1 1 0,0-1-1,0 1 1,0-1 0,0 1 0,0-1 0,1 1 0,-1 3-1,1-6-55,0 0 0,1-1 0,-1 1 0,0 0 0,0-1 0,1 1 0,-1 0 0,1-1 1,-1 1-1,0-1 0,1 1 0,-1 0 0,1-1 0,-1 1 0,1-1 0,0 0 0,-1 1 0,1-1 0,-1 1 0,1-1 0,0 0 0,-1 0 0,1 1 0,1-1 0,31 0 214,-15-4-366,-1-2 1,1 0-1,-1-1 0,30-16 0,-35 16-740,1 0 0,0 1 0,1 0 0,0 1 0,0 1 0,0 0 0,0 1 0,26-3 0,-39 6 901,-1 0 1,1 0-1,0 0 0,-1 0 1,1 1-1,0-1 0,-1 0 1,1 0-1,-1 0 0,1 1 1,0-1-1,-1 0 0,1 1 1,-1-1-1,1 0 0,-1 1 1,1-1-1,-1 1 0,1-1 1,-1 1-1,0-1 0,1 1 1,-1-1-1,1 1 0,-1-1 1,0 1-1,0-1 0,1 1 0,-1 0 1,0-1-1,0 1 0,0 0 1,1 0-1,-2 29 1786,2-3 424,2-26-2151,0 0-1,0-1 0,0 1 1,0-1-1,0 0 0,0 0 0,0 0 1,0 0-1,0 0 0,0-1 1,-1 1-1,7-3 0,1 0-19,-1-1 0,1-1 0,0 0 0,-1 0 0,0-1-1,-1 0 1,1 0 0,8-9 0,-13 11-74,0 0 0,0 0 0,0 0 0,0-1 0,-1 0 0,1 0 0,-1 0 0,-1 0-1,1 0 1,-1 0 0,1-1 0,-2 1 0,1-1 0,0 0 0,-1 1 0,0-8 0,-1 13-4,0-1-1,0 0 1,0 0-1,-1 1 1,1-1-1,0 0 1,0 0 0,-1 1-1,1-1 1,-1 0-1,1 1 1,0-1-1,-1 1 1,1-1 0,-1 1-1,0-1 1,1 1-1,-1-1 1,1 1-1,-1-1 1,0 1 0,1-1-1,-1 1 1,0 0-1,0 0 1,1-1-1,-1 1 1,0 0 0,0 0-1,1 0 1,-1 0-1,0 0 1,0 0-1,1 0 1,-1 0 0,0 0-1,0 0 1,1 0-1,-1 0 1,0 1-1,0-1 1,1 0 0,-1 0-1,0 1 1,1-1-1,-2 1 1,-2 1 23,-1-1 1,1 1 0,0 0 0,0 0-1,0 0 1,0 1 0,-4 3-1,4-2 11,1 0 0,-1 0 0,1 1 0,0-1 0,0 1-1,1-1 1,-3 7 0,5-10-18,-1 0 1,1 0-1,0 0 0,-1 0 1,1 0-1,0 0 0,0 0 0,0-1 1,0 1-1,0 0 0,0 0 0,0 0 1,0 0-1,0 0 0,0 0 1,0 0-1,1 0 0,-1 0 0,0 0 1,1 0-1,-1 0 0,0-1 0,1 1 1,-1 0-1,1 0 0,0-1 1,-1 1-1,1 0 0,0 0 0,-1-1 1,1 1-1,0-1 0,0 1 0,-1-1 1,1 1-1,0-1 0,0 1 1,0-1-1,0 0 0,0 1 0,0-1 1,0 0-1,0 0 0,0 0 0,-1 0 1,1 0-1,0 0 0,2 0 1,36 2-256,65-5 1,-75 1-970,0 1 1,1 1 0,-1 1-1,43 8 1,-69-8 1196,0-1 0,-1 1 1,1 1-1,0-1 0,-1 0 1,1 1-1,-1-1 0,1 1 1,-1 0-1,0 0 0,0 0 1,0 0-1,3 3 0,-4-4 246,0 0 0,0 1-1,0-1 1,-1 1 0,1-1-1,0 1 1,0 0 0,-1-1-1,1 1 1,-1-1 0,0 1-1,1 0 1,-1 0 0,0-1-1,0 1 1,0 0 0,0-1-1,0 1 1,-1 0 0,1-1-1,0 1 1,-1 0 0,0 2-1,3-29 3086,1-14-3493,-1 9-18,-2-48 0,-1 31-532,1 46 715,0 0 1,0 0-1,0 0 1,1-1-1,-1 1 0,0 0 1,0 0-1,1 0 1,-1 1-1,1-1 0,-1 0 1,1 0-1,-1 0 1,1 0-1,-1 0 0,1 0 1,0 1-1,-1-1 1,1 0-1,0 0 0,0 1 1,0-1-1,1 0 1,30-7-740,46 14-3173,-61-3 1618,34 1-4885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23 14510,'-8'14'778,"0"1"1,0 0-1,2 0 1,0 1-1,0 0 1,2 0-1,-6 32 1,-5 117 1048,15-162-1747,0 87 1180,0-89-1213,0 1 0,0 0 0,1-1-1,-1 1 1,1-1 0,-1 1 0,1-1 0,-1 1-1,1-1 1,0 1 0,0-1 0,0 0-1,0 1 1,0-1 0,0 0 0,0 0 0,0 1-1,0-1 1,0 0 0,1 0 0,-1-1-1,1 1 1,-1 0 0,0 0 0,1-1 0,-1 1-1,1-1 1,0 1 0,-1-1 0,1 1-1,-1-1 1,1 0 0,0 0 0,-1 0 0,1 0-1,-1 0 1,1 0 0,0 0 0,-1-1-1,1 1 1,-1-1 0,3 0 0,5-2 251,0 0 0,0 0 1,0-1-1,0 0 0,-1 0 1,9-7-1,20-14 142,-2-3 1,-1 0-1,54-61 0,-70 68-450,0-1-1,-2-1 0,0 0 1,-1-1-1,-2-1 1,0 0-1,9-30 0,-11 9-4163,-22 44-10667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9225,'-1'8'2423,"1"6"-1349,-2 0 29,2 0 0,0 0 0,1 1 0,0-1 0,5 22 0,-4-31-1163,-1-1 0,1 1 0,0-1 0,0 0 1,1 0-1,-1 1 0,1-2 0,0 1 0,0 0 0,0-1 1,0 1-1,1-1 0,-1 0 0,1 0 0,0 0 0,0-1 1,0 1-1,0-1 0,1 0 0,-1 0 0,0 0 0,7 1 1,-4-1-355,0 0 0,0-1 0,0 0 0,0 0 0,0-1 0,0 0 0,0 0 0,0 0 0,0-1 0,-1 0 0,1 0 0,0-1 0,0 0 0,0 0 0,-1-1 0,1 1 0,-1-2 0,0 1 0,0-1 0,0 1 0,0-2 0,-1 1 0,0-1 0,9-8 0,-10 8 627,-1 0-1,1-1 0,-1 1 1,0 0-1,0-1 0,-1 0 0,4-11 1,-5 10 672,1 0 0,-1 0 0,-1 0 0,1 0 1,-1 0-1,0 0 0,-2-12 0,2 19-823,0-1-1,0 1 1,0-1 0,0 1-1,0-1 1,0 1 0,-1-1-1,1 1 1,0-1-1,0 1 1,0-1 0,0 1-1,-1-1 1,1 1-1,0 0 1,0-1 0,-1 1-1,1-1 1,0 1 0,-1 0-1,1-1 1,0 1-1,-1-1 1,1 1 0,-1 0-1,1 0 1,0-1-1,-1 1 1,1 0 0,-1 0-1,1 0 1,-1-1 0,1 1-1,-1 0 1,1 0-1,-1 0 1,1 0 0,-1 0-1,1 0 1,-1 0-1,1 0 1,-1 0 0,1 0-1,-1 0 1,1 0 0,-1 1-1,1-1 1,-1 0-1,1 0 1,-1 0 0,1 1-1,-1-1 1,1 0 0,0 1-1,-1-1 1,1 0-1,-1 1 1,1-1 0,0 0-1,-1 1 1,1-1-1,0 1 1,0-1 0,-1 1-1,1 0 1,-22 27 323,4 20 144,16-46-469,2 1 0,-1 0-1,0 0 1,1 0 0,-1 0 0,1 0-1,0 0 1,0 0 0,0 0 0,0 0 0,1 0-1,-1 0 1,1 0 0,1 5 0,1-7 18,1 0 0,-1-1 0,1 1 0,0-1 1,-1 0-1,1 0 0,-1 0 0,1 0 0,-1-1 0,1 1 1,-1-1-1,1 0 0,3-1 0,56-26 501,-53 23-605,0 0 0,0 0 0,0 1 1,1 0-1,0 0 0,0 2 1,0-1-1,21-1 0,-32 4 13,1 0-1,0 0 1,-1 1-1,1-1 1,0 0-1,-1 0 1,1 0-1,-1 1 1,1-1-1,0 0 1,-1 1-1,1-1 1,-1 1-1,1-1 1,-1 1-1,1-1 1,-1 1-1,0-1 1,1 1-1,-1-1 0,1 1 1,-1-1-1,0 1 1,0 0-1,1-1 1,-1 1-1,0 0 1,0-1-1,0 1 1,0 0-1,1 1 1,0 31 58,-1-30 139,0 0-1,0 0 0,0 1 1,0-1-1,0 0 0,1 0 1,0 0-1,-1 1 0,3 4 1,-2-8-98,0 1 0,0-1 0,0 1 0,0-1 0,0 1 0,0-1 0,0 1 0,0-1 0,0 0 0,0 0 0,0 1 0,0-1 0,0 0 0,0 0 0,0 0 0,0 0 0,0 0 0,1-1 0,-1 1 0,0 0 0,0 0 0,1-1 0,31-11 559,-17 7-610,25 0-898,-14 5-3459,-16 0 608,3 0-4251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14798,'0'0'6011,"1"9"-5301,-2 242 2287,-3-93-1488,4-156-1488,0-1 1,0 0 0,0 0 0,0 1 0,0-1 0,0 0 0,0 0 0,0 1-1,1-1 1,-1 0 0,0 0 0,1 0 0,-1 1 0,1-1 0,-1 0-1,1 0 1,0 0 0,-1 0 0,1 0 0,0 0 0,0 0 0,0 0-1,1 1 1,-1-2 28,1 1 1,-1-1-1,0 0 0,0 0 0,1 0 0,-1 0 1,0 0-1,0 0 0,1 0 0,-1 0 1,0-1-1,0 1 0,0 0 0,1-1 0,-1 1 1,0-1-1,0 0 0,2 0 0,5-5 195,0 1-1,0-1 1,-1-1-1,12-11 1,16-21 184,46-68 0,-69 90-477,-2 0-1,0-1 1,-1 0-1,0-1 0,-2 0 1,0 0-1,4-24 1,-11 41-73,3-24-1931,-7 16-1790,-6 6-3959,-5 5-2742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1794,'0'8'8701,"0"-2"-8028,-1 1 213,1-1 0,0 0-1,1 0 1,0 1 0,0-1 0,0 0 0,3 9 0,-3-13-756,1 0 1,-1 0 0,0 0 0,1 0 0,-1 0-1,1 0 1,-1-1 0,1 1 0,0 0 0,0-1-1,0 1 1,0-1 0,0 0 0,0 0-1,0 0 1,1 0 0,-1 0 0,0 0 0,1 0-1,-1-1 1,0 1 0,1-1 0,-1 0 0,1 0-1,-1 0 1,3 0 0,1 0-78,-1-1 0,0 1 0,0-1 0,0-1 1,0 1-1,0-1 0,0 0 0,0 0 0,-1 0 0,1 0 0,-1-1 0,1 0 0,-1 0 1,0 0-1,0-1 0,0 1 0,-1-1 0,1 0 0,-1 0 0,0 0 0,0 0 1,0-1-1,-1 1 0,1-1 0,-1 0 0,0 0 0,-1 1 0,1-1 0,-1 0 0,0-1 1,0 1-1,0 0 0,-1 0 0,0 0 0,0 0 0,0-1 0,-1 1 0,1 0 1,-3-6-1,3 11-60,0-1 0,0 1 0,0-1 0,0 1 1,0-1-1,-1 1 0,1-1 0,0 1 0,0-1 0,0 1 1,-1 0-1,1-1 0,0 1 0,0-1 0,-1 1 0,1 0 1,0-1-1,-1 1 0,1 0 0,-1-1 0,1 1 1,0 0-1,-1 0 0,1 0 0,-1-1 0,1 1 0,-1 0 1,1 0-1,-1 0 0,1 0 0,-1 0 0,1 0 0,0 0 1,-1 0-1,0 0 0,-16 11-315,-9 23 313,2 16 701,22-46-567,1-1 0,-1 1 0,1 0 0,0-1 0,1 1 0,-1 0 0,1-1 0,-1 1 0,1 0 0,0 0 0,1-1 0,0 8 0,0-10-105,0-1 0,0 1 1,-1 0-1,1 0 0,0-1 0,0 1 0,0 0 0,0-1 1,0 1-1,0-1 0,0 0 0,0 1 0,0-1 1,0 0-1,1 1 0,-1-1 0,0 0 0,0 0 1,0 0-1,0 0 0,0 0 0,0 0 0,0 0 1,1-1-1,-1 1 0,0 0 0,0-1 0,0 1 1,1-1-1,34-12 351,-3-5-257,-23 11-136,1 1 1,-1 0-1,1 1 1,0 0-1,0 1 1,1 0-1,-1 0 1,1 2-1,16-3 0,-27 5 13,0 0 0,0 1 1,0-1-1,0 0 0,0 1 0,0-1 0,-1 1 0,1-1 0,0 1 0,0-1 0,0 1 0,-1-1 0,1 1 0,0 0 0,-1-1 0,1 1 0,-1 0 0,1 0 0,-1 0 0,1-1 0,-1 1 0,1 0 0,-1 0 0,0 0 0,1 0 0,-1 0 0,0 0 0,0 0 0,0 1 0,0-1 29,0 1 0,1-1 0,-1 0-1,0 0 1,0 0 0,1 1 0,-1-1-1,1 0 1,-1 0 0,1 0 0,0 0-1,-1 0 1,1 0 0,0 0 0,0 0-1,-1 0 1,1 0 0,0 0 0,0-1-1,0 1 1,0 0 0,0-1 0,0 1-1,1 0 1,-1-1 0,0 0 0,0 1-1,0-1 1,0 0 0,1 1 0,1-1-1,6-1-13,0 0-1,0 0 1,0-1-1,0-1 0,0 1 1,-1-2-1,13-5 0,-13 6-27,0-1-1,0 1 0,1 0 0,-1 1 1,1 0-1,0 0 0,11 0 1,-19 2 21,-1 0 0,1 1 1,0-1-1,-1 1 1,1 0-1,-1-1 0,1 1 1,-1-1-1,1 1 0,-1 0 1,1 0-1,-1-1 0,0 1 1,1 0-1,-1-1 1,0 1-1,0 0 0,1 0 1,-1 0-1,0-1 0,0 1 1,0 0-1,0 0 1,0 0-1,0-1 0,0 1 1,0 0-1,-1 0 0,1 0 1,-1 1-1,-6 28 218,4-25-137,1-1 23,0 0-1,0-1 1,0 1-1,-1-1 1,1 1-1,-1-1 1,0 0-1,0 0 1,-6 5-1,15-30 646,2-2-814,2-1 1,1 1-1,26-43 1,-37 67 33,1 0 1,-1-1-1,0 1 1,0-1-1,0 1 1,0 0-1,1-1 1,-1 1-1,0 0 1,1-1-1,-1 1 1,0 0-1,0 0 0,1-1 1,-1 1-1,1 0 1,-1 0-1,0-1 1,1 1-1,-1 0 1,0 0-1,1 0 1,-1 0-1,1 0 1,-1-1-1,0 1 0,1 0 1,-1 0-1,1 0 1,-1 0-1,1 0 1,-1 0-1,1 1 1,4 13-328,-4 30 455,-2-37-160,2-6 73,-1 0 0,1-1 0,-1 1 0,1-1 0,-1 1 0,1 0 0,-1-1 0,1 1 0,0-1 0,-1 0 0,1 1 0,0-1 0,-1 1 0,1-1 0,0 0 0,0 0 0,-1 1 0,1-1 0,0 0 0,0 0 0,0 0 0,-1 0 0,1 0 0,0 0 0,0 0 0,-1 0 0,1 0 0,0 0 0,0-1 0,-1 1 0,1 0 0,0 0 0,0-1 0,-1 1 0,1 0 0,1-1 0,29-11 149,-18 6-138,-1-1 1,-1-1-1,0 0 0,0-1 0,0 0 0,-1 0 0,0-1 0,-1-1 0,0 1 0,-1-1 0,11-19 0,-32 54-385,9-19 384,1 0-1,0 0 1,1 0-1,-1 1 1,1-1 0,0 1-1,0-1 1,1 1-1,-1 0 1,1 7 0,1-13-5,0 1 0,1 0 1,-1-1-1,1 1 0,-1 0 1,1-1-1,-1 1 0,1-1 1,0 1-1,-1-1 0,1 1 1,-1-1-1,1 0 0,0 1 0,0-1 1,-1 0-1,1 0 0,0 1 1,0-1-1,-1 0 0,1 0 1,0 0-1,0 0 0,-1 0 1,1 0-1,0 0 0,0 0 1,0 0-1,-1 0 0,1 0 1,0-1-1,0 1 0,-1 0 1,1 0-1,0-1 0,1 0 1,32-11 255,-13 0-264,-14 7-48,1 1 0,0-1 0,0 2 0,1-1 0,-1 1 0,17-4 0,-24 7 19,0 1 1,0-1-1,-1 0 1,1 1-1,0 0 0,-1-1 1,1 1-1,0-1 0,-1 1 1,1 0-1,-1-1 1,1 1-1,-1 0 0,0 0 1,1-1-1,-1 1 0,0 0 1,1 0-1,-1 0 1,0-1-1,0 1 0,0 0 1,0 0-1,0 0 0,0 0 1,0 0-1,0-1 1,0 1-1,0 0 0,0 0 1,-1 1-1,-2 44 240,2-28 2,1-18-201,0 1 0,0-1 0,0 1 0,0-1 1,-1 0-1,1 1 0,0-1 0,0 1 0,0-1 0,1 1 0,-1-1 1,0 1-1,0-1 0,0 1 0,0-1 0,0 1 0,0-1 1,1 0-1,-1 1 0,0-1 0,0 1 0,1-1 0,-1 0 1,0 1-1,1-1 0,-1 0 0,0 1 0,1-1 0,-1 0 0,0 1 1,1-1-1,-1 0 0,2 1 0,12-10-641,12-27-8078,-17 16-983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15278,'80'-32'9585,"-74"30"-9367,0 1 0,0-1 1,0 1-1,0 0 0,1 1 0,-1-1 1,0 1-1,0 1 0,0-1 0,0 1 1,10 2-1,-15-2-188,0-1 0,0 1 1,0 0-1,0-1 0,0 1 0,0 0 0,-1 0 1,1 0-1,0 0 0,0 0 0,-1 0 0,1 0 1,0 0-1,-1 0 0,1 0 0,-1 0 0,0 0 1,1 1-1,-1-1 0,0 0 0,0 0 0,0 0 1,0 1-1,0-1 0,0 0 0,0 0 0,0 0 1,0 1-1,0-1 0,-1 0 0,0 2 0,-14 36 702,-24 9-264,31-40-393,1-1 0,0 2 0,0-1 0,1 1 0,0 0-1,1 0 1,0 0 0,-6 17 0,11-25-67,0 0 1,0 0-1,0 0 1,0 0-1,0 0 1,0-1-1,1 1 1,-1 0-1,0 0 1,1 0-1,-1 0 1,0-1-1,1 1 0,-1 0 1,1 0-1,-1-1 1,1 1-1,-1 0 1,1-1-1,0 1 1,-1-1-1,1 1 1,0-1-1,-1 1 0,1-1 1,0 1-1,0-1 1,-1 0-1,1 1 1,0-1-1,0 0 1,0 1-1,0-1 1,0 0-1,-1 0 0,1 0 1,0 0-1,0 0 1,0 0-1,0 0 1,1-1-1,47 0 112,-41 0-152,48-10-1241,-28-3-2193,-27 13 2845,1 0-1,-1 0 1,0 0-1,0 0 1,0 0-1,0-1 1,0 1-1,0 0 1,0-1-1,0 1 1,0 0-1,-1-1 1,1 1-1,0-3 1,0-9-8748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13357,'0'0'8520,"81"-42"-8200,-27 36-128,4 5-96,3 1-128,3 0-1729,-10 0-2499,-11 0-5830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12 117 10346,'0'-6'901,"0"0"0,0 0 0,1 0 0,0 0 0,0 0 0,1 0 0,0 0 0,4-9 0,-4 11-728,0 1-1,1-1 1,-1 1-1,1-1 1,-1 1-1,1 0 1,0 0-1,0 1 1,1-1-1,-1 0 1,1 1-1,-1 0 1,1 0-1,0 0 1,-1 0-1,1 1 1,0-1-1,0 1 1,0 0-1,1 0 1,3 0-1,-7 1-163,0-1 1,1 1-1,-1 0 0,0 0 0,0-1 0,0 1 0,0 0 0,0 0 0,0 0 0,0 0 1,0 1-1,0-1 0,0 0 0,0 0 0,0 0 0,1 1 0,-1-1 0,0 1 0,-1-1 0,1 1 1,0-1-1,0 1 0,0 0 0,0-1 0,0 1 0,0 0 0,-1-1 0,1 1 0,0 0 1,0 2-1,0-1-1,-1 0 1,0 1-1,0-1 1,0 0 0,0 0-1,0 1 1,0-1-1,-1 0 1,1 0 0,-1 1-1,1-1 1,-1 0-1,-2 4 1,-3 6 22,0 0-1,-1-1 1,0 1-1,-11 10 1,-5 2 36,-19 22-1,40-44-75,0 1 0,0 0 0,0 0-1,0-1 1,1 1 0,0 0 0,-1 1-1,1-1 1,0 0 0,1 0-1,-1 0 1,0 1 0,1-1 0,0 6-1,0-8 5,1 0-1,-1 0 0,1 0 1,-1 0-1,1 0 0,-1 0 1,1 0-1,0 0 0,0 0 1,0 0-1,0 0 1,-1-1-1,1 1 0,0 0 1,0-1-1,0 1 0,0 0 1,1-1-1,-1 1 0,0-1 1,2 1-1,31 9 26,-21-7-12,63 17-1864,-25-14-8102,-38-6 2655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91 157 8936,'-14'3'2515,"-41"14"101,54-17-2530,0 0 0,0 0 1,0 0-1,0 1 1,0-1-1,0 0 0,0 1 1,0-1-1,0 1 1,0-1-1,0 1 1,0 0-1,0-1 0,0 1 1,1 0-1,-1 0 1,0-1-1,0 1 0,1 0 1,-1 0-1,1 0 1,-1 0-1,0 0 0,1 1 1,0-1-50,0-1-1,0 1 1,1 0 0,-1 0 0,1-1-1,-1 1 1,1 0 0,-1-1 0,1 1-1,-1 0 1,1-1 0,-1 1 0,1-1-1,0 1 1,-1-1 0,1 1 0,0-1-1,0 0 1,-1 1 0,1-1 0,0 0-1,1 1 1,34 8 651,-1-1-1,1-2 1,1-1-1,-1-2 1,41-2 0,-40 0-367,753 4 2671,1-36-5861,-137-24 1060,-10-55-2260,-459 63-2662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5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10250,'9'1'-86,"79"-5"87,153-25 0,-140 14 118,115-3 1,73 32 134,-39 0 597,391-35 307,-102 0-1073,546 25 99,-312 1-106,833 35 536,-939 7-441,534 33 636,480-58-1016,-1059-26 158,-175 2 154,370 3 67,-278 20 2930,-429-10-2732,-14-1-1099,-32-8-3161,-45-3-498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8:2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76 13965,'-9'-6'449,"2"2"-267,-1 0 143,0-1 1,1 1-1,0-1 1,0-1 0,0 1-1,0-1 1,1 0-1,-8-10 1,14 15-318,0 1 0,0 0 0,0 0 0,0-1 0,0 1 0,0 0 0,0 0-1,0-1 1,0 1 0,0 0 0,0 0 0,0-1 0,0 1 0,0 0 0,0-1 0,0 1 0,0 0 0,0 0 0,0-1 0,0 1 0,1 0 0,-1 0 0,0 0 0,0-1-1,0 1 1,0 0 0,1 0 0,-1 0 0,0-1 0,0 1 0,1 0 0,-1 0 0,0 0 0,0 0 0,1 0 0,-1 0 0,0 0 0,0-1 0,1 1 0,-1 0 0,0 0-1,0 0 1,1 0 0,-1 0 0,0 0 0,0 0 0,1 0 0,-1 0 0,0 0 0,0 1 0,1-1 0,-1 0 0,0 0 0,1 0 0,-1 0 0,0 0 0,0 0 0,0 0-1,1 1 1,18 3-393,229 91-3859,-143-64 4403,157 24 1,115-6 2333,-253-35-1782,1352 88 580,4-109-2326,1038-12 2479,-723 15-2071,-1566 1 558,929 16 1830,-943 11-6010,-165-17 1500,15 0-3027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8:3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8292 12588,'2'-16'1938,"-1"11"-1840,12-61 195,29-95-1,-5 71-329,78-139 0,71-75-179,-40 69 127,344-516 463,36 29-1,610-694-463,-636 895 727,36 37-1221,-183 194 550,12 17 0,690-390 1,-102 218 391,35 85 164,-593 221-452,456-195 452,-242 90 134,12 29-195,-234 102-64,540-85 1,-858 189-427,102 1-1,-170 8-31,1 0-1,-1 0 0,1 0 0,-1 1 0,1-1 1,-1 1-1,1-1 0,-1 1 0,0-1 0,1 1 1,-1 0-1,0 0 0,0-1 0,1 1 0,-1 0 1,0 0-1,0 0 0,0 1 0,0-1 1,0 0-1,0 0 0,-1 0 0,2 3 0,-1-2-189,0-1 0,0 1-1,0-1 1,0 1-1,0-1 1,1 1-1,-1-1 1,0 0 0,1 0-1,-1 1 1,0-1-1,1 0 1,0 0 0,-1-1-1,1 1 1,-1 0-1,1 0 1,0-1 0,0 1-1,-1-1 1,1 0-1,2 1 1,19-1-7148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0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52 129 2370,'-14'-9'4542,"12"7"-4112,0 1-1,0-1 1,0 1 0,0 0 0,0 0 0,0 0 0,0 0 0,0 0 0,0 0-1,-1 0 1,-2 0 0,5 1-46,-9 7-42,65-5 1543,176 2-604,89-1 587,52-4-1743,-183 2-74,-73-3-54,-50-1 4,0 4 0,99 12 0,-66-2 8,0-5-1,130-7 1,-76-1-8,212-19-322,-51 0 322,90 1 0,110-2 8,149-10 4,-223 4-4,744 42-5,-1122-11-3,343 21-14,56 2 234,1046 4-178,-635-38 752,-771 5-752,6-2 82,190 16 1,-294-10-146,-2-1-138,0 1 1,-1-1-1,1 0 1,0 0-1,0 1 1,0-1-1,0 0 0,-1-1 1,1 1-1,0 0 1,0-1-1,0 1 1,-1-1-1,1 1 1,1-2-1,10-8-4380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0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588 305 6887,'0'0'176,"7"-9"-64,9-8-50,51-62 1179,-62 73-735,0 0 0,-1-1 1,0 1-1,-1-1 0,1 0 0,-1 0 0,0 0 1,-1-1-1,0 1 0,0 0 0,1-11 0,-4 14-408,0 1-1,1 0 1,-1 0-1,0 0 1,-1 0-1,1 0 1,0 0-1,-1 1 1,0-1-1,0 0 0,0 1 1,0-1-1,0 1 1,0 0-1,0-1 1,-1 1-1,1 0 1,-1 1-1,0-1 1,1 0-1,-1 1 1,0-1-1,-3 0 0,-12-6-97,0 1-1,-28-7 1,38 12 81,-11-3-98,0 1 0,-1 0-1,0 2 1,0 1 0,0 0 0,0 1 0,0 2 0,1 0 0,-1 1 0,0 0 0,1 2-1,0 0 1,0 2 0,0 0 0,1 1 0,0 0 0,0 2 0,1 0 0,1 1 0,0 1-1,0 0 1,1 1 0,0 1 0,2 0 0,-1 1 0,2 1 0,0 0 0,1 0 0,0 1-1,1 0 1,2 1 0,-1 0 0,2 1 0,1 0 0,0 0 0,1 0 0,1 1 0,-2 28-1,4-28 14,1 0 0,1 0 0,1 0 0,1 0-1,1 0 1,0 0 0,13 36 0,-12-46 6,0 0-1,1 0 1,1-1 0,-1 0-1,2 0 1,-1 0-1,1-1 1,0 0 0,1 0-1,0-1 1,0 0 0,1 0-1,-1-1 1,2 0 0,-1-1-1,14 6 1,1-1 207,0-2-1,1-1 1,-1-1 0,1-1-1,0-1 1,0-1-1,1-1 1,-1-2 0,0 0-1,1-2 1,-1-1-1,0 0 1,42-13 0,-23 3 493,-1-2 0,-1-2 1,0-1-1,-2-3 0,0-1 1,65-47-1,-83 52-526,-1-1 0,0-1 1,-2 0-1,0-2 0,26-35 0,-39 46-162,1 0-1,-2 0 1,1 0-1,-1 0 1,-1-1-1,0 0 1,-1 0-1,0 0 1,0 0-1,-1 0 0,-1-1 1,0 1-1,0-1 1,-1 1-1,-1-1 1,-1-12-1,0 18-43,1 1 0,-1-1-1,0 0 1,-1 0-1,1 1 1,-1-1 0,0 1-1,-1 0 1,1 0 0,-1 0-1,0 0 1,-8-6-1,3 3-167,0 1 0,-1 0-1,0 0 1,0 1-1,0 1 1,-14-6-1,2 3-701,0 1-1,-1 1 1,0 1-1,0 1 1,0 1-1,-27-1 1,-22 4-6152,43 0-1564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4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8456,'0'0'9759,"-6"0"-9151,-16-2-218,16 2-65,8 1-215,-1 1-1,1-1 0,0 0 0,0 0 1,0 0-1,0 0 0,0 0 0,0 0 0,0 0 1,0-1-1,0 1 0,0-1 0,0 0 1,0 1-1,0-1 0,1 0 0,-1 0 0,3-1 1,32 9 1108,-29-2-1042,-5-4-75,0 0 0,0 1-1,1-1 1,-1-1 0,0 1-1,1 0 1,-1-1 0,1 0-1,0 1 1,-1-1 0,1-1-1,0 1 1,6 0 0,-7-1-79,-1 0 0,0 1 0,0-1 0,0 1 1,0 0-1,0 0 0,1 0 0,-1 0 0,-1 0 0,1 0 1,0 0-1,2 2 0,-2-1-13,0-1 1,0 1-1,0-1 1,0 0-1,1 0 1,-1 1-1,0-2 1,1 1-1,-1 0 0,1 0 1,-1-1-1,4 1 1,34-2 53,-25-1-39,-1 2-1,0 0 1,1 0 0,26 6-1,-19 2 33,-18-6-41,-1-1 0,1 1 1,0-1-1,-1 0 0,1 0 0,0-1 0,0 1 0,5 0 1,0-1-12,1 1 0,-1 1 1,0 0-1,0 0 1,11 5-1,29 6 34,218 44-18,-68-12-35,-168-37 12,-1 1 0,47 20 0,34 12 39,106 37-57,-90-29 15,-51-17 6,80 45 0,-19-9 0,-43-18-9,130 89 1,-198-122 14,18 16-23,-1 2-1,42 43 1,46 39 37,381 336 2,-40 38-33,104 214 5,-572-700 7,45 65-13,50 95 0,34 50 4,-19-55-12,-7 5 0,129 269 1,-106-169-1,-48-107-18,79 222 0,76 199-157,8 25 5,-53-96 201,-165-449-7,32 85 13,-55-120-2123,-4-23 1928,-1-1 0,1 1 0,0-1 0,-1 1 0,1 0 0,-1-1 0,1 0 0,-1 1-1,1-1 1,-1 1 0,0-1 0,1 0 0,-1 1 0,1-1 0,-1 0 0,0 1 0,1-1 0,-1 0-1,0 0 1,1 0 0,-1 0 0,0 0 0,1 1 0,-1-1 0,0 0 0,1-1 0,-1 1 0,-1 0-1,-4 0-7284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6436 2915,'0'0'12967,"-2"-3"-12119,-1-10-750,-1 0-1,2 0 0,0 0 0,0 0 0,1 0 0,1 0 0,0-1 0,3-20 0,-1-13-58,-1-14-183,0 25 126,-1 0-1,-1-1 0,-13-69 0,1 45 42,3-1 0,-4-98-1,14-130 87,3 123-83,-22-365 92,62-150 133,-32 366-57,-8 112-191,-3-793 46,-10 411 511,-11 68 1086,1-2-1242,20 477-397,-1-48 12,4 1 0,17-107 0,8 70 25,-13 66 14,7-67 0,-20 47 108,-1 33 104,0 38-34,1 14 90,-1 3-3912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9406 87 545,'0'0'14301,"-9"-5"-13415,-6-5 321,0 0-1,-27-25 1,38 32-1009,0 0-1,0 1 1,0-1 0,0 1 0,0 0 0,0 0 0,-1 0 0,1 0 0,-1 1 0,1 0 0,-1 0-1,0 0 1,-9 0 0,-69 5-369,28 0 326,27-4-145,5-1 0,1 1 0,0 1 0,-1 1 0,1 0 0,0 2 0,-37 12 0,18-5 3,0-1 0,0-1 0,-1-3-1,0-1 1,-62-2 0,-14 3 364,-336-10-4,232-5-9,-68-14-701,33 0 474,203 22-166,0 1-1,-93 14 1,-30 13 4,-325 5 1,-485 4-600,329 4-962,214-26 1679,0 0-9,135 0 140,-362-32 0,58-46 59,358 37-330,-185-9 105,-64 56-21,356-11 257,-158 25 505,188-17-280,-153 3-1,132-20-294,139 0-308,0 0 0,-1 1 0,1-1 0,0 0 0,0 0-1,0 0 1,0 0 0,-1 0 0,1 1 0,0-1 0,0 0 0,0 0 0,0 0-1,0 1 1,0-1 0,-1 0 0,1 0 0,0 1 0,0-1 0,0 0-1,0 0 1,0 0 0,0 1 0,0-1 0,0 0 0,0 0 0,0 1 0,0-1-1,0 0 1,0 0 0,0 1 0,0-1 0,0 0 0,1 0 0,-1 0 0,0 1-1,0-1 1,0 0 0,0 0 0,0 0 0,0 1 0,1-1 0,-1 0 0,0 0-1,0 0 1,0 0 0,0 0 0,1 1 0,-1-1 0,0 0 0,9 12-6971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5079 5317,'0'0'4041,"-6"9"-4046,2-4-310,-1 2 620,-1 1 0,1 0 1,0 0-1,1 0 0,0 0 0,0 1 0,1 0 0,0 0 1,1 0-1,0 0 0,-2 13 1607,4-44-695,20-280-1035,-4 66-33,-8-155-1256,-10 233 698,-12-218-964,1 0 1427,46-565 603,2 563-576,1-7 302,-15-335-611,-18 567 205,-1-1 419,19-340 2070,-15 374 806,-5 157-2888,-1-29-8663,1-19-231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11 8488,'0'0'1703,"-9"0"-438,2-1-1138,0 1 0,0 0-1,0 0 1,0 0 0,0 1-1,1 0 1,-1 0 0,0 1-1,0 0 1,1 0 0,-1 1 0,1 0-1,0 0 1,-10 6 0,5 0-34,0 1 0,0 0 1,1 0-1,0 1 1,1 0-1,0 0 1,1 1-1,0 0 0,1 1 1,1 0-1,-10 26 1,10-20 16,0 0 0,2 0 1,0 1-1,1 0 0,1-1 1,1 1-1,1 0 0,3 23 1,-3-37-96,1 0 0,0 0 0,1 0 0,0 0 0,0-1 0,0 1 0,0 0 0,1-1 0,0 0 0,0 1 0,0-1 1,1 0-1,0-1 0,0 1 0,5 4 0,-2-3 43,1 0 1,-1-1-1,1 0 0,0-1 1,1 0-1,-1 0 0,1 0 1,-1-1-1,12 2 0,-1-1 78,0-1-1,1-1 0,-1-1 1,0 0-1,1-2 0,-1 0 1,0-1-1,0-1 0,20-6 1,-6-3 338,-1-1 0,0-2 1,-1-1-1,-1-2 0,-1 0 0,0-2 1,-1-2-1,-2 0 0,0-2 1,-1 0-1,-2-2 0,36-50 1,-53 66-332,1 0 0,-2 0 1,1-1-1,-1 0 1,-1 0-1,5-15 1,-9 23-117,1-1 0,0 1 1,-1 0-1,0 0 0,1-1 0,-1 1 1,-1 0-1,1-1 0,0 1 0,-1 0 1,0 0-1,1 0 0,-1-1 0,0 1 1,-1 0-1,1 0 0,-1 0 0,1 1 1,-1-1-1,0 0 0,0 1 1,0-1-1,0 1 0,0-1 0,-1 1 1,-4-3-1,-4-2-25,0 1 0,0 0 1,-1 0-1,0 2 0,0-1 0,0 1 1,-1 1-1,0 1 0,-18-3 1,-16 2-373,-58 3 1,82 1 193,7-1-159,1 1 0,0 0 0,-1 2 0,-20 5 0,-3 9-6136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13389,'0'0'4697,"-2"10"-2759,0-4-1722,0 1 10,1-1 0,0 0 0,0 1-1,0-1 1,1 1 0,0 10 0,1-16-201,-1 1 1,0-1-1,1 0 1,-1 1-1,1-1 0,-1 0 1,1 1-1,0-1 0,0 0 1,-1 0-1,1 0 1,0 0-1,0 0 0,0 0 1,0 0-1,0 0 0,0 0 1,1 0-1,-1-1 1,0 1-1,0 0 0,1-1 1,-1 1-1,0-1 1,1 1-1,-1-1 0,0 0 1,1 1-1,-1-1 0,1 0 1,-1 0-1,0 0 1,1 0-1,-1 0 0,1 0 1,-1-1-1,0 1 0,1 0 1,-1-1-1,0 1 1,1-1-1,0 0 0,2-1 123,-1 1-1,0-1 0,1 0 1,-1 0-1,0 0 0,0 0 0,0-1 1,0 1-1,-1-1 0,1 1 1,-1-1-1,0 0 0,1 0 1,-1 0-1,-1-1 0,1 1 0,0 0 1,-1-1-1,2-3 0,-1 1 114,0 0-1,0-1 0,0 1 0,-1-1 0,0 1 1,0-1-1,-1 1 0,1-1 0,-1 1 0,-1-8 1,1 14-255,0-1 1,0 0 0,0 1 0,-1-1 0,1 0 0,0 1 0,0-1 0,0 0 0,0 1 0,-1-1 0,1 0 0,0 1 0,0-1 0,-1 1 0,1-1 0,-1 1 0,1-1 0,0 1 0,-1-1 0,1 1 0,-1-1 0,1 1 0,-1-1 0,0 1 0,1 0 0,-1-1 0,1 1 0,-1 0-1,0-1 1,1 1 0,-1 0 0,1 0 0,-1 0 0,0 0 0,1 0 0,-1 0 0,0 0 0,1 0 0,-1 0 0,0 0 0,1 0 0,-1 0 0,-1 0 0,1 1-21,-1 0-1,1 0 1,-1 0-1,1 0 1,-1 0 0,1 0-1,-1 0 1,1 0 0,0 1-1,0-1 1,-1 0-1,1 1 1,0-1 0,-1 4-1,-2 6 5,0 1-1,1-1 0,1 1 1,0-1-1,0 1 0,1 0 1,1 21-1,0-32 11,0-1 0,0 0 0,0 1 0,-1-1 1,1 1-1,0-1 0,0 1 0,0-1 0,0 1 0,0-1 1,0 1-1,0-1 0,0 1 0,1-1 0,-1 1 0,0-1 1,0 1-1,0-1 0,0 0 0,1 1 0,-1-1 0,0 1 1,0-1-1,1 1 0,-1-1 0,0 0 0,1 1 0,-1-1 1,0 0-1,1 1 0,-1-1 0,1 0 0,-1 0 0,0 1 1,1-1-1,-1 0 0,1 0 0,-1 0 0,1 0 0,-1 0 0,1 1 1,-1-1-1,1 0 0,-1 0 0,1 0 0,-1 0 0,1 0 1,-1 0-1,0-1 0,1 1 0,-1 0 0,1 0 0,-1 0 1,1 0-1,-1 0 0,1-1 0,-1 1 0,0 0 0,2-1 1,20-20 192,-19 15-134,-1 0 0,1 0 0,-2-1 0,1 1 0,0 0 0,-1-1 0,0 1 0,-1-1 0,0 1 0,0-13 0,0 17-68,-1-1-1,1 1 1,0 0 0,0 0-1,-1 0 1,0-1-1,1 1 1,-1 0 0,0 0-1,0 0 1,0 0-1,0 0 1,0 0 0,0 1-1,-1-1 1,1 0-1,-1 1 1,1-1-1,-1 1 1,0-1 0,1 1-1,-1 0 1,0-1-1,0 1 1,0 0 0,0 0-1,0 0 1,0 1-1,0-1 1,0 1 0,-1-1-1,1 1 1,0-1-1,-3 1 1,2 1-59,0 0 1,1-1-1,-1 1 1,1 1-1,0-1 1,-1 0-1,1 0 1,0 1-1,0 0 1,0-1-1,0 1 1,0 0-1,0 0 0,0 0 1,0 0-1,1 0 1,-1 0-1,1 1 1,0-1-1,0 1 1,-1-1-1,2 1 1,-1-1-1,0 1 0,0-1 1,0 5-1,-3 10 2,0 0-1,-2 29 1,6-46 65,0 1 0,-1 0 0,1 0 0,0 0 0,0 0 0,0 0 0,0 0 0,-1-1 0,1 1 1,1 0-1,-1 0 0,0 0 0,0 0 0,0 0 0,0 0 0,0 0 0,1-1 0,-1 1 0,0 0 0,1 0 0,-1 0 0,1-1 1,-1 1-1,1 0 0,-1 0 0,1-1 0,0 1 0,-1-1 0,1 1 0,0 0 0,-1-1 0,1 1 0,0-1 0,0 1 0,-1-1 1,1 0-1,0 1 0,0-1 0,0 0 0,0 0 0,0 1 0,-1-1 0,1 0 0,0 0 0,0 0 0,0 0 0,0 0 0,0 0 0,0-1 1,0 1-1,-1 0 0,2 0 0,3-2 22,-1 0 1,1 1-1,-1-1 1,0-1-1,0 1 1,0-1-1,0 1 0,5-6 1,2-2 73,0-1 1,-1-1-1,13-19 1,-19 26-78,-1 1 1,-1-1 0,1 0-1,-1-1 1,0 1 0,0 0-1,0-1 1,-1 1 0,0-1-1,0 1 1,0-1 0,-1-9-1,0 14-23,0 1-1,0-1 0,0 0 0,0 1 0,0-1 0,0 1 0,0-1 1,-1 1-1,1-1 0,0 1 0,0-1 0,-1 1 0,1-1 0,0 1 0,-1-1 1,1 1-1,0-1 0,-1 1 0,1-1 0,-1 1 0,1 0 0,-1-1 0,1 1 1,-1 0-1,1 0 0,-1-1 0,1 1 0,-1 0 0,1 0 0,-1 0 0,0-1 1,1 1-1,-1 0 0,1 0 0,-1 0 0,1 0 0,-1 0 0,0 0 1,1 0-1,-1 0 0,1 1 0,-1-1 0,0 0 0,1 0 0,-1 1 0,-2-1-80,1 1 0,-1 0 0,1 0 0,0 1 0,0-1 0,0 0 0,-1 1 0,1-1 0,0 1-1,-2 2 1,-5 7-16,1 1 0,-1 1-1,2 0 1,0 0 0,0 0-1,2 1 1,-1 0 0,2 0-1,0 0 1,0 1 0,-2 25 0,6-39 102,0-1 0,0 0 0,0 1 0,0-1 0,0 1 0,0-1 1,0 1-1,0-1 0,0 0 0,0 1 0,0-1 0,0 1 1,0-1-1,0 1 0,0-1 0,0 0 0,0 1 0,0-1 1,1 1-1,-1-1 0,0 0 0,0 1 0,1-1 0,-1 0 1,0 1-1,0-1 0,1 0 0,-1 1 0,0-1 0,1 0 0,-1 0 1,0 1-1,1-1 0,-1 0 0,1 0 0,-1 0 0,0 1 1,1-1-1,0 0 0,18-9 112,14-23 341,-29 27-458,0 0 0,0-1 0,0 1 1,-1-1-1,0 0 0,0 0 0,-1 0 1,0 0-1,0 0 0,0-1 1,-1 1-1,0-1 0,0 1 0,0-1 1,-1 0-1,0 1 0,-2-13 0,-5 11-2219,-5 14-3511,2 11 695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1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9129,'0'0'17355,"0"0"-17308,-1 0 0,1 1 0,0-1 0,-1 0 1,1 1-1,0-1 0,0 0 0,0 0 0,-1 1 1,1-1-1,0 0 0,0 1 0,0-1 0,-1 0 0,1 1 1,0-1-1,0 1 0,0-1 0,0 0 0,0 1 1,0-1-1,0 1 0,0-1 0,0 0 0,0 1 1,0-1-1,0 0 0,0 1 0,0-1 0,1 1 0,1 1 66,1 0 0,-1-1 0,1 1 0,0-1-1,-1 0 1,1 1 0,0-1 0,0 0 0,0-1-1,0 1 1,5 0 0,41 6 169,-45-7-257,260 6 386,-241-7-385,-70-1-56,-54-10-1,70 7 4,-1 1-1,1 1 1,-1 2 0,-58 5 0,87-3 21,1-1 0,-1 0 0,1 1 0,-1-1 0,1 1 0,0 0 0,-1 0 0,1 0 0,0 0 0,0 0 0,0 1-1,0-1 1,0 0 0,0 1 0,0 0 0,0-1 0,0 1 0,1 0 0,-1 0 0,1 0 0,-1 0 0,-1 4 0,5-5-2,0 0-1,1 0 1,-1-1 0,0 1-1,0-1 1,0 1-1,1-1 1,-1 0 0,0 0-1,0 0 1,1 0-1,2-1 1,-3 1 5,210-19 207,-94 8-77,-204 8-205,52 1 5,1 1-1,0 1 1,-1 2 0,1 2-1,-60 13 1,83-12-136,23-4 118,25-7 71,62-22-109,-32 17-6020,-42 7-3049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6822,'0'0'5259,"9"-2"-4939,14-3-90,1 1-1,40-2 1,126-3-129,44 8 584,-147 4-721,159-15 1,-128 0 513,2 5 1,-1 5-1,0 6 0,126 19 1,391 3 66,-275-22-220,-128 6-297,899 21 435,-665-38-219,305 5 121,-388 13 724,-383-11-1079,-24 0 166,42 2-1521,-14-2 778,0 1 1,0-1-1,0 0 1,0 0-1,0 0 1,0-1-1,7-1 1,-8-2-4287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5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43 165 11115,'0'0'2311,"8"6"-1185,27 16-245,-33-21-849,-1-1 1,0 0-1,0 1 0,1-1 0,-1 0 0,0 0 0,0 0 0,1 0 0,-1 0 0,0 0 1,1 0-1,-1 0 0,0-1 0,0 1 0,0 0 0,1-1 0,-1 1 0,0-1 1,0 1-1,0-1 0,0 0 0,0 1 0,0-1 0,0 0 0,0 0 0,0 0 1,0 0-1,0 0 0,0 0 0,-1 0 0,1 0 0,0 0 0,-1 0 0,1 0 1,-1 0-1,1-2 0,17-44 1103,-17 43-1019,1-2 188,-1 0-1,1 0 1,-1 0 0,0 0-1,-1 0 1,0 0 0,0 0 0,0 0-1,-1-1 1,1 1 0,-1 0-1,-2-6 1,2 10-186,-1-1 0,1 1 0,0 0 0,-1 0 0,1 0 0,-1 0 0,1 0 0,-1 0 0,0 0 0,0 0 0,0 0 0,0 1 0,0-1 1,0 1-1,0 0 0,-1 0 0,1 0 0,-1 0 0,1 0 0,0 0 0,-1 0 0,1 1 0,-1-1 0,0 1 0,1 0 0,-1 0 0,1 0 0,-1 0 0,0 0 0,-2 1 0,2 0-116,0-1 1,1 1-1,-1 0 1,0 0-1,1 0 0,-1 0 1,1 1-1,-1-1 1,1 1-1,0-1 0,0 1 1,0 0-1,0 0 0,0 0 1,0 0-1,0 0 1,0 1-1,1-1 0,-1 0 1,1 1-1,0-1 0,0 1 1,0-1-1,0 1 1,0 0-1,0-1 0,1 1 1,-1 3-1,-1 6-17,0 0 0,1 0 0,1 1 0,-1-1 0,3 14 0,-2-25 14,0 0 1,0-1 0,0 1 0,0 0-1,-1 0 1,2 0 0,-1 0 0,0 0-1,0 0 1,0 0 0,0-1 0,0 1-1,1 0 1,-1 0 0,0 0-1,1 0 1,-1-1 0,1 1 0,-1 0-1,1 0 1,-1-1 0,1 1 0,0 0-1,-1-1 1,1 1 0,0-1-1,-1 1 1,1-1 0,0 1 0,0-1-1,-1 1 1,1-1 0,0 0 0,0 0-1,0 1 1,0-1 0,0 0 0,-1 0-1,1 0 1,0 0 0,0 0-1,0 0 1,0 0 0,0 0 0,0 0-1,0 0 1,1-1 0,0 0 35,0 0 0,1-1 0,-1 1 0,1-1 0,-1 1 0,0-1 0,0 0 0,0 0 0,0 0 0,0 0 0,-1 0 0,1 0 0,-1-1 0,3-3 0,-2 1 135,-1 0 0,1-1 1,-1 1-1,1 0 0,-1-1 0,-1 1 0,1-1 0,-1 0 0,0 1 0,-1-1 0,1 1 0,-1-1 0,-2-7 0,2 10-145,1 0 0,-1 0 0,0 1 0,0-1-1,-1 0 1,1 1 0,-1-1 0,1 0-1,-1 1 1,0 0 0,0-1 0,0 1 0,0 0-1,0 0 1,0 0 0,-1 0 0,1 1-1,-1-1 1,1 1 0,-1-1 0,0 1-1,1 0 1,-1 0 0,0 0 0,0 0 0,0 1-1,-4-1 1,6 1-44,0 0 1,0 1-1,0-1 0,0 0 1,-1 1-1,1-1 0,0 1 0,0-1 1,0 1-1,0-1 0,0 1 0,0 0 1,1 0-1,-1 0 0,0-1 0,0 1 1,0 0-1,1 0 0,-1 0 1,0 0-1,1 0 0,-1 0 0,1 0 1,-1 0-1,1 1 0,0-1 0,-1 0 1,1 0-1,0 0 0,0 0 1,0 0-1,0 1 0,0-1 0,0 2 1,0 53-407,1-44 405,7 40-27,4-27 13,-12-25 30,1 1 1,-1-1-1,1 1 0,-1-1 0,1 1 1,-1-1-1,1 0 0,-1 1 0,1-1 1,-1 0-1,1 1 0,0-1 0,-1 0 1,1 0-1,-1 1 0,1-1 0,0 0 1,-1 0-1,1 0 0,0 0 0,-1 0 1,1 0-1,0 0 0,-1 0 0,1 0 1,0 0-1,-1 0 0,1-1 0,-1 1 1,2 0-1,0-2 8,0 0-1,0 1 1,0-1-1,0 0 1,0 0 0,0 0-1,-1-1 1,1 1-1,-1 0 1,1 0 0,-1-1-1,0 1 1,0-1-1,0 1 1,0-1 0,-1 0-1,1 1 1,0-4 0,4-49 114,-9 21 76,3 33-207,1 0 1,0 1-1,-1-1 0,1 0 0,0 0 1,-1 1-1,1-1 0,-1 0 0,0 0 1,1 1-1,-1-1 0,0 1 0,1-1 1,-1 1-1,0-1 0,1 1 0,-1-1 1,0 1-1,0 0 0,0-1 0,1 1 1,-1 0-1,0 0 0,0-1 0,0 1 1,0 0-1,0 0 0,1 0 0,-1 0 0,0 0 1,0 0-1,0 0 0,0 1 0,0-1 1,1 0-1,-2 1 0,0 1-148,1 0 1,0 0-1,0 0 0,1 0 1,-1 0-1,0 0 0,1 0 1,-1 1-1,1-1 0,0 0 1,-1 0-1,1 1 0,0-1 1,1 0-1,-1 0 0,0 1 0,1 1 1,0 5-290,-2 4-190,4 48-1300,9-24-3226,-6-30-834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4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1649 2466,'2'-112'12414,"2"-4"-10208,1-123-2989,-6 170 823,-1 30-202,2 0 0,2 0 0,8-45 0,-4 5 161,-1 12 7,24-248 437,-9 96 283,-8 102 1709,-4 45-953,-4 35-69,-3 31-861,0 15-231,-3 34-431,-9 46-1,5-46-248,0 49 0,6-317 802,1 279-991,0-8 535,-2 0 0,-12 82 0,10-154-487,3 11-4691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1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17 12460,'0'0'9032,"6"7"-8252,-1 1-458,-3-5-149,-1-1-1,1 1 0,0-1 1,0 1-1,0-1 0,0 0 0,0 1 1,0-1-1,1 0 0,-1-1 1,1 1-1,3 2 0,-6-7 4050,-7-12-3762,3 12-458,0 0 1,0 0 0,0 1-1,0-1 1,0 1-1,-1 0 1,1 0-1,-1 0 1,1 1-1,-1-1 1,0 1-1,1 0 1,-1 1 0,0-1-1,0 1 1,0 0-1,-8 1 1,10 0-23,0 0 1,0 0-1,0 0 1,1 0-1,-1 0 0,1 1 1,-1-1-1,1 1 1,-1 0-1,1 0 1,0 0-1,-1 0 0,1 0 1,1 0-1,-1 0 1,0 1-1,0-1 1,1 1-1,-1-1 1,1 1-1,0 0 0,0 0 1,0-1-1,0 1 1,0 0-1,1 0 1,-1 0-1,1 0 1,0 0-1,0 3 0,0-5 17,0-1-1,0 1 1,0 0 0,0-1-1,0 1 1,0 0-1,0 0 1,0-1-1,0 1 1,0 0-1,0-1 1,0 1-1,1 0 1,-1-1-1,0 1 1,1 0-1,-1-1 1,0 1-1,1-1 1,-1 1-1,1 0 1,-1-1 0,1 1-1,-1-1 1,1 1-1,-1-1 1,1 0-1,-1 1 1,2 0-1,22-3 1,-20 1 35,0-1 1,0 0 0,0 1-1,-1-1 1,1-1-1,-1 1 1,1 0-1,-1-1 1,0 0-1,0 0 1,3-3-1,-4 3 60,-1-1-1,1 1 0,-1 0 0,0-1 0,0 1 0,0-1 1,-1 1-1,1-1 0,-1 1 0,0-1 0,0 1 0,0-1 1,-1-5-1,1 8-86,0 0 1,-1 0 0,1 0-1,0 1 1,0-1 0,-1 0-1,1 0 1,-1 0 0,1 0-1,-1 0 1,1 0 0,-1 0-1,0 1 1,1-1-1,-1 0 1,0 0 0,1 1-1,-1-1 1,0 1 0,0-1-1,0 0 1,0 1 0,0 0-1,0-1 1,1 1 0,-1-1-1,0 1 1,0 0 0,0 0-1,0 0 1,0 0-1,0-1 1,0 1 0,0 0-1,0 1 1,0-1 0,0 0-1,0 0 1,0 0 0,0 1-1,0-1 1,0 0 0,0 1-1,0-1 1,0 1 0,0-1-1,0 1 1,0-1-1,-1 2 1,-3 3-28,1-1 0,-1 1-1,1 0 1,0 1 0,0-1 0,0 1-1,1 0 1,-1 0 0,1 0 0,1 0-1,0 0 1,-1 1 0,2-1 0,-1 1-1,1-1 1,0 1 0,0 8 0,1-15 18,0 1 1,0-1-1,0 0 1,0 1-1,0-1 1,0 1-1,0-1 1,0 1-1,0-1 1,0 1-1,0-1 1,0 0-1,1 1 1,-1-1-1,0 1 1,0-1-1,0 0 1,1 1-1,-1-1 1,0 0-1,0 1 1,1-1-1,-1 0 1,0 1-1,1-1 1,-1 0-1,0 0 0,1 1 1,-1-1-1,1 0 1,-1 0-1,0 0 1,1 0-1,0 1 1,16-6 15,-13 3 1,-1 0 0,0 0 0,0 0-1,0 0 1,0-1 0,0 1 0,-1-1 0,5-5 0,-6 4 5,1 1 1,-1-1-1,0 0 0,-1 0 1,1 0-1,-1 1 0,1-1 0,-1 0 1,-1 0-1,1 0 0,0 0 1,-1 0-1,0 1 0,0-1 0,-1-4 1,2 7-59,-1-1 0,1 1 0,-1-1 0,1 1 0,-1 0 0,0-1 1,0 1-1,0 0 0,0-1 0,0 1 0,0 0 0,0 0 0,0 0 0,0 0 1,0 0-1,-1 0 0,1 0 0,0 0 0,-1 1 0,1-1 0,0 0 0,-1 1 1,1-1-1,-1 1 0,1 0 0,-1-1 0,1 1 0,-1 0 0,0 0 0,1 0 0,-1 0 1,1 0-1,-1 0 0,1 0 0,-1 1 0,1-1 0,-1 1 0,1-1 0,-3 2 1,1-1-2,1 1 0,-1 0 1,1 0-1,0 0 1,0 0-1,0 0 1,0 1-1,0-1 1,1 0-1,-1 1 1,1-1-1,-1 1 1,1 0-1,0-1 0,0 1 1,-1 4-1,1-2 26,-1 0-1,1-1 1,0 1 0,1 0-1,-1-1 1,1 1-1,0 0 1,0 0-1,2 7 1,-1-11 12,-1 0-1,1 0 1,0 0 0,0 0-1,0-1 1,0 1 0,0 0-1,0-1 1,0 1 0,0 0-1,0-1 1,0 1 0,0-1-1,0 0 1,0 1 0,0-1-1,0 0 1,1 0 0,-1 0-1,0 0 1,0 0 0,0 0-1,0 0 1,1 0-1,-1 0 1,1-1 0,34-7 146,-30 5-107,0-1 0,-1 1 0,1-1-1,-1-1 1,8-7 0,-11 11-24,-1 0 1,0 0 0,0 0 0,0 0-1,0 0 1,0-1 0,0 1 0,0 0-1,-1 0 1,1-1 0,0 1 0,-1 0 0,1-1-1,0 1 1,-1-1 0,0 1 0,1-1-1,-1 1 1,0-1 0,0 1 0,0-1-1,0 1 1,0-1 0,0 1 0,0-1-1,-1 1 1,1-1 0,-1 1 0,1 0-1,-1-1 1,1 1 0,-2-3 0,1 3-19,0 1 1,1-1-1,-1 0 1,0 0 0,0 1-1,0-1 1,0 0-1,0 1 1,0-1-1,0 1 1,0-1 0,0 1-1,0 0 1,-1-1-1,1 1 1,0 0-1,0 0 1,0 0 0,0 0-1,-1 0 1,1 0-1,0 0 1,0 0-1,0 0 1,0 1 0,0-1-1,-1 0 1,1 1-1,0-1 1,0 1-1,0-1 1,0 1 0,0-1-1,0 1 1,0 0-1,1 0 1,-1-1-1,0 1 1,0 0 0,0 0-1,0 1 1,-3 2-22,1 0 1,0 0 0,0 0 0,0 1-1,1-1 1,-1 0 0,1 1 0,-2 7-1,3-10-4,0 1 1,0 0-1,0 0 0,1 0 0,-1 0 0,1 0 1,0 0-1,0 0 0,0 0 0,1 0 0,-1 0 1,0 0-1,2 4 0,11 8-2940,11-4-4987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8200,'0'0'9999,"-3"10"-8852,-8 31-20,10-40-1073,1 0 0,-1 0 0,1 0 1,0 1-1,-1-1 0,1 0 1,0 0-1,0 0 0,0 0 0,0 1 1,0-1-1,0 0 0,0 0 0,0 0 1,1 0-1,-1 1 0,0-1 0,1 0 1,-1 0-1,1 0 0,-1 0 0,1 0 1,0 0-1,-1 0 0,1 0 0,0 0 1,0 0-1,-1 0 0,1-1 0,0 1 1,0 0-1,0 0 0,0-1 0,0 1 1,0-1-1,0 1 0,0-1 1,0 1-1,2-1 0,-1 1 99,0-1 0,0 0-1,0 0 1,-1 0 0,1 0 0,0 0 0,0 0-1,0-1 1,0 1 0,0-1 0,0 1 0,0-1-1,0 0 1,-1 0 0,1 1 0,0-1 0,-1-1-1,1 1 1,2-2 0,0-2 320,-1 0 1,1 0-1,-1 0 0,0-1 1,-1 1-1,1-1 1,2-8-1,-4 11-393,0 1-1,-1-1 1,1 0 0,0 0-1,-1 0 1,0 1 0,1-1-1,-1 0 1,0 0 0,-1 0 0,1 0-1,0 0 1,-1 1 0,0-1-1,1 0 1,-1 0 0,0 1-1,-2-4 1,3 5-78,-1 1 1,1-1-1,0 1 0,-1-1 0,1 1 1,0-1-1,-1 1 0,1-1 1,-1 1-1,1-1 0,-1 1 0,1 0 1,-1-1-1,0 1 0,1 0 1,-1-1-1,1 1 0,-1 0 0,0 0 1,1-1-1,-1 1 0,0 0 1,1 0-1,-1 0 0,0 0 0,1 0 1,-1 0-1,0 0 0,1 0 1,-1 0-1,1 0 0,-1 1 0,-1-1 1,-14 21-112,-1 30-47,14-37 138,1-6 5,0 1 0,0 0 0,1 0 0,0 0 0,1 0-1,0 0 1,2 10 0,-2-18 12,0 0 0,0 0-1,1-1 1,-1 1-1,0 0 1,1-1-1,-1 1 1,0-1 0,1 1-1,-1 0 1,1-1-1,-1 1 1,1-1 0,-1 1-1,1-1 1,0 1-1,-1-1 1,1 0 0,0 1-1,-1-1 1,1 0-1,0 1 1,-1-1 0,1 0-1,0 0 1,-1 1-1,1-1 1,0 0-1,0 0 1,-1 0 0,1 0-1,0 0 1,0 0-1,-1-1 1,1 1 0,0 0-1,0 0 1,-1 0-1,1-1 1,0 1 0,-1 0-1,1-1 1,0 1-1,-1 0 1,1-1-1,0 1 1,-1-1 0,1 1-1,-1-1 1,1 1-1,0-2 1,3-1 47,0 0 1,0 0-1,-1-1 0,1 1 1,-1-1-1,5-7 0,-4 2 81,0 0 0,0 0-1,-1-1 1,3-17-1,-5 23-106,0 0-1,0 0 1,-1 0-1,1-1 0,-1 1 1,-1 0-1,1 0 0,0 0 1,-1 0-1,0 0 0,0 0 1,0 0-1,0 0 0,-4-6 1,5 9-30,0 1 0,-1-1 1,1 0-1,0 1 0,-1-1 1,1 1-1,0-1 0,-1 0 0,1 1 1,-1-1-1,1 1 0,-1-1 1,0 1-1,1 0 0,-1-1 1,1 1-1,-1-1 0,0 1 0,1 0 1,-1 0-1,0-1 0,1 1 1,-1 0-1,0 0 0,0 0 0,1 0 1,-1 0-1,0 0 0,1 0 1,-1 0-1,0 0 0,0 0 1,1 0-1,-1 0 0,0 1 0,1-1 1,-1 0-1,0 0 0,1 1 1,-1-1-1,1 1 0,-1-1 1,0 0-1,1 1 0,-1-1 0,1 1 1,-1-1-1,1 1 0,-1-1 1,1 1-1,0 0 0,-1-1 0,1 1 1,0 0-1,-1 0 0,-16 40-557,13-24 349,1-1 0,0 1 0,1-1 0,1 1 1,1 19-1,0-34 83,0-1 1,1 1 0,-1 0 0,0-1 0,1 1 0,-1-1 0,1 1 0,0-1 0,-1 1 0,1-1 0,0 1 0,0-1 0,0 0 0,0 0 0,0 1 0,0-1 0,0 0 0,1 0 0,-1 0 0,0 0 0,1 0 0,-1 0 0,0-1 0,3 2 0,-2-1-281,0-1 0,0 1 0,-1-1 1,1 1-1,0-1 0,0 0 1,0 0-1,0 0 0,-1 0 0,1 0 1,0 0-1,0-1 0,0 1 1,2-1-1,4-5-5591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13485,'0'0'4409,"7"9"-2983,6 7-842,0 0 1,-2 1-1,0 1 1,12 28-1,33 90 544,7 16-774,-51-127-578,27 49 697,-7-33-3520,-43-41-3335,1-1 3054,-15-7-7888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8840,'0'0'5381,"81"24"-1729,-38-21-641,4-3-833,2 0-705,4-16-736,-6-6-385,-4-8-160,-3-6-31,-14-7-97,-11-4-1378,-7-8-3554,-8-6-9450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10442,'0'0'11659,"7"11"-11083,34 60 828,47 112-1,-65-124-2518,18 68 0,-32-69-1740,-11-29-479,2-28 2906,0 1 1,-1-1-1,1 0 0,-1 0 0,1 1 0,-1-1 0,1 0 0,-1 0 0,0 0 0,0 0 0,1 0 0,-1 0 0,0 0 0,0 0 0,-2 1 0,-13 4-7003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0 535 11050,'0'0'4207,"8"-9"-3225,215-209 3121,-141 149-3632,2 3-1,143-82 1,-218 143-1040,20-10 1602,-8 11-8239,-26 4 1323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10890,'1'-11'2718,"0"6"-2488,0-1 0,0 1 1,0-1-1,1 1 1,-1-1-1,1 1 0,1 0 1,-1 0-1,1 0 0,0 0 1,0 0-1,0 1 1,1-1-1,-1 1 0,1 0 1,0 0-1,1 0 1,5-4-1,6-2-151,1 1 0,0 0 1,0 1-1,0 1 0,1 1 0,0 0 0,1 1 0,-1 1 1,1 1-1,0 1 0,37 0 0,-55 2-69,0 0-1,-1 0 0,1 0 1,0 0-1,0 0 0,-1 1 1,1-1-1,0 0 0,0 1 1,-1-1-1,1 1 0,-1-1 1,1 0-1,0 1 0,-1-1 1,1 1-1,-1 0 0,1-1 1,-1 1-1,1-1 0,-1 1 1,1 0-1,-1-1 0,0 1 1,1 0-1,-1 0 0,0-1 1,1 3-1,-3 27 707,-20 28 507,-2-18-556,17-31-628,0 1 1,1 0 0,0 1-1,1-1 1,0 1-1,1 0 1,0 1-1,1-1 1,-3 16 0,6-27-107,0 1 0,1-1 0,-1 0 1,0 0-1,0 1 0,1-1 0,-1 0 1,0 0-1,1 1 0,-1-1 0,0 0 1,1 0-1,-1 0 0,0 0 0,1 1 1,-1-1-1,0 0 0,1 0 0,-1 0 1,1 0-1,-1 0 0,0 0 1,1 0-1,-1 0 0,1 0 0,-1 0 1,0 0-1,1 0 0,-1-1 0,0 1 1,1 0-1,-1 0 0,0 0 0,1 0 1,-1-1-1,1 1 0,15-7-928,46-40-5138,-40 28 3180,8-6-1195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5061,'2'8'3849,"3"41"743,-4-33-3241,0 1-1,2 0 1,-1 0-1,2-1 0,0 0 1,1 0-1,10 21 1,-14-35-1283,0-1 0,-1 1-1,2 0 1,-1-1 0,0 0 0,0 1 0,0-1 0,1 0 0,-1 1 0,0-1 0,1 0 0,-1 0 0,1 0 0,0 0 0,-1-1-1,1 1 1,0 0 0,1 0 0,-1-1 18,-1 0-1,0 0 0,0 0 1,0-1-1,0 1 0,0 0 1,0-1-1,0 1 1,0 0-1,0-1 0,0 1 1,0-1-1,0 0 0,0 1 1,0-1-1,-1 0 1,1 1-1,0-1 0,0 0 1,-1 0-1,2-2 0,1-2 136,0 0 0,0-1 0,-1 0 0,0 1 0,0-1 0,0 0 0,0 0 0,0-12 0,-1 3-274,-1 0 0,-1 0 0,0 0 0,-1 1 0,-1-1 0,0 0 0,-1 1 0,-1 0 0,0 0 0,-1 0 0,0 0 0,-17-24 0,9 24-1096,14 14 1064,0 0 0,-1 0 0,1 0 0,0 0 0,0 0 0,-1 0 0,1 0 0,0 0 0,-1 0 0,1 0 0,0 0 0,0 0 0,-1 1 0,1-1 0,0 0 1,0 0-1,-1 0 0,1 0 0,0 0 0,0 1 0,-1-1 0,1 0 0,0 0 0,0 0 0,0 1 0,-1-1 0,1 0 0,0 0 0,0 1 0,0-1 0,0 0 0,-1 0 0,1 1 0,0-1 0,0 2-172,-1 0 0,1 0 0,0-1 0,0 1 0,0 0 0,0 0 0,0-1 0,0 1 0,1 0 0,-1 0 0,0-1 0,1 1 0,-1 0 0,1-1 0,0 1 0,0 0 0,0-1 0,1 3 0,0-2-295,0 1-1,0-1 0,1 0 1,-1-1-1,0 1 1,1 0-1,-1-1 1,1 1-1,-1-1 1,1 0-1,0 0 1,0 0-1,4 1 1,19 3-7253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52 6854,'0'0'13854,"-9"11"-12936,2-4-805,1 1 0,0 0 1,0 0-1,0 0 0,1 1 1,1 0-1,0 0 1,0 0-1,0 0 0,1 1 1,1-1-1,-3 13 0,4-15-29,1 0-1,-1 1 1,1-1 0,1 1-1,-1-1 1,4 14-1,-3-19-57,0 0 0,0 0-1,0-1 1,0 1 0,0 0 0,0-1-1,0 1 1,0-1 0,1 1 0,-1-1-1,1 0 1,-1 1 0,1-1-1,-1 0 1,1 0 0,0 0 0,-1 0-1,1 0 1,0-1 0,0 1 0,0 0-1,0-1 1,0 0 0,0 1-1,0-1 1,0 0 0,0 0 0,-1 0-1,1 0 1,3-1 0,-3 1 57,1-1-1,-1 1 1,1-1 0,-1 0-1,0 0 1,1 0 0,-1 0-1,0-1 1,0 1 0,1-1 0,-1 1-1,0-1 1,-1 0 0,1 1-1,0-1 1,0 0 0,-1 0-1,1 0 1,-1-1 0,0 1 0,0 0-1,1 0 1,-1-1 0,-1 1-1,1-1 1,0 1 0,-1-1-1,1-2 1,2-8 101,0-1 0,-2 0 0,1-26-1,-2 30-150,-4-63 87,4 69-143,-1 0 1,0 0-1,0 0 0,0 0 1,0 0-1,-1 1 1,0-1-1,0 0 1,0 1-1,0-1 1,0 1-1,-1 0 1,1 0-1,-1 0 1,-3-4-1,5 7-12,1 0 0,-1-1 0,1 1 0,-1-1-1,1 1 1,-1 0 0,1-1 0,-1 1 0,1 0 0,-1 0-1,1 0 1,-1-1 0,0 1 0,1 0 0,-1 0-1,1 0 1,-1 0 0,0 0 0,1 0 0,-1 0 0,1 0-1,-1 0 1,0 0 0,1 0 0,-1 1 0,1-1 0,-1 0-1,1 0 1,-1 0 0,0 1 0,0 0 0,-10 19-1002,5 27-468,6-36 1027,-1 21-1694,8-13-2796,4-11-72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135 211 8520,'0'0'2093,"-4"-9"-27,4 8-2186,-27-56 4207,25 55-3735,1-1 1,-1 1 0,0 0 0,0 0 0,0 0-1,0 0 1,0 1 0,0-1 0,0 0-1,-5-2 1,6 4-221,0 0-1,0-1 0,-1 1 1,1 0-1,0 0 1,0 0-1,0 0 0,-1 0 1,1 0-1,0 0 1,0 0-1,0 0 0,-1 0 1,1 1-1,0-1 1,0 1-1,0-1 0,0 0 1,0 1-1,0 0 1,0-1-1,0 1 0,0 0 1,0 0-1,-2 1 1,-1 3-115,1 0-1,-1 0 1,1 0 0,0 0 0,0 1 0,1-1 0,0 1-1,0 0 1,-2 7 0,-9 56-31,10 46 159,3-114-144,0 0 0,0 0 0,-1 1 0,1-1 0,0 0 0,0 1 0,0-1 0,1 0 0,-1 1 0,0-1 0,0 0 0,1 1 0,-1-1-1,1 0 1,-1 0 0,1 1 0,0-1 0,-1 0 0,1 0 0,0 0 0,0 0 0,-1 0 0,1 0 0,0 0 0,0 0 0,0 0 0,1-1 0,-1 1 0,0 0 0,0-1 0,0 1 0,0 0 0,1-1 0,-1 1 0,0-1 0,0 0 0,1 0 0,-1 1 0,0-1 0,1 0 0,-1 0 0,0 0 0,1 0 0,-1 0 0,0-1 0,1 1 0,-1 0 0,0-1 0,1 1 0,1-2 0,2 0 23,0 0-1,0 0 0,-1-1 1,1 0-1,-1 0 0,0 0 1,0 0-1,0-1 0,0 0 1,-1 0-1,7-8 1,-2-4 11,0-1 0,-1 0 1,-1 0-1,-1-1 1,0 1-1,-2-1 0,0 0 1,1-22-1,-1-20-39,-6-64-1,-7 164-566,10-36 562,-3 42 227,7 83 0,-4-126-200,1 1 0,0-1 0,0 1 0,0-1 0,0 0-1,0 1 1,1-1 0,-1 0 0,1 0 0,0 0 0,0 0 0,0 0 0,0 0 0,1-1-1,-1 1 1,1-1 0,-1 1 0,7 3 0,-7-5 33,0 0-1,0 0 1,0-1-1,0 1 1,0 0 0,1-1-1,-1 1 1,0-1-1,0 0 1,1 0 0,-1 0-1,0 0 1,1 0-1,-1 0 1,0-1-1,0 1 1,1-1 0,-1 1-1,0-1 1,0 0-1,0 0 1,0 0 0,0 0-1,0 0 1,0 0-1,0-1 1,0 1 0,-1-1-1,3-2 1,6-7 61,0-1 0,-1-1 0,-1 0 0,0 0 0,0 0 0,-1-1 1,-1 0-1,6-20 0,-3 81-662,-8-44 577,-1-1 1,0 0-1,1 1 0,0-1 0,-1 0 0,1 0 0,0 1 0,0-1 0,0 0 0,1 0 1,-1 0-1,0 0 0,1 0 0,0-1 0,-1 1 0,1 0 0,0-1 0,0 1 0,0-1 0,0 1 1,0-1-1,0 0 0,0 0 0,4 1 0,-2-2 50,-1 0-1,1-1 1,-1 0-1,1 0 1,-1 0 0,0 0-1,1-1 1,-1 1 0,0-1-1,0 1 1,0-1 0,0 0-1,0-1 1,0 1 0,-1 0-1,1-1 1,-1 0 0,1 1-1,-1-1 1,3-5 0,4-6-331,-1-1 1,14-32 0,-14 27-853,-8 22 851,0 0 0,0-1 0,0 1 1,1 0-1,-1-1 0,0 1 0,1 0 1,-1-1-1,1 1 0,0-1 0,-1 1 0,1-1 1,0 1-1,0-1 0,0 0 0,2 2 1,-3-2 173,0 0 0,1-1 0,-1 1 0,1 0 1,-1-1-1,1 1 0,0-1 0,-1 1 1,1-1-1,-1 1 0,1-1 0,0 1 0,-1-1 1,1 0-1,0 1 0,0-1 0,-1 0 0,1 1 1,0-1-1,0 0 0,-1 0 0,1 0 1,0 0-1,0 0 0,0 0 0,-1 0 0,1 0 1,0 0-1,0 0 0,0 0 0,-1-1 1,1 1-1,0 0 0,0 0 0,-1-1 0,1 1 1,0-1-1,-1 1 0,1-1 0,0 1 0,-1-1 1,2 0-1,2-5-718,-1 0 0,1 0 0,-1 0-1,0 0 1,-1-1 0,0 1 0,0-1 0,2-7 0,-3 10 256,8-30-4732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11147,'0'0'1985,"0"53"258,-6-17 159,6 3-1121,0 4-672,0-1-417,2-2-96,7-3-641,-1-6-448,3-3-608,0-11-865,-3-5-1506,1-6-4292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1 542 3748,'0'0'16693,"6"-7"-16368,3-5-270,1-1 0,-2 0 0,0 0-1,0-1 1,-1 0 0,-1 0 0,-1 0 0,0-1-1,6-29 1,0-18-97,3-73-1,-8 63-147,-1-6-730,-4 56 759,-1 69 766,0-23-5,0 35 1191,8 68 0,-5-107-1656,1 1 1,1-1 0,0 0-1,2 0 1,0 0-1,20 36 1,-23-49-108,-4-5-14,1 0 1,0 0 0,0 0 0,0-1-1,0 1 1,0 0 0,0-1 0,0 1-1,0 0 1,1-1 0,-1 0 0,0 1-1,1-1 1,-1 0 0,1 0 0,0 0-1,1 2 1,-3-28 887,-3 11-827,-2 0-1,0 0 0,0 1 1,-1-1-1,-1 1 0,0 1 0,-1-1 1,-1 1-1,0 0 0,0 1 1,-17-16-1,15 14-399,23 13-333,6 2 253,-12-1 242,14 0-1747,0-1 0,34-3-1,-18-6-4687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5958,'0'0'23478,"0"10"-23446,1 18-844,8 49 1,-5-121-12273,-9 12 3288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9321,'0'0'4036,"3"10"-2574,-1-2-1230,0-1 0,0 1-1,1-1 1,0 1 0,0-1 0,7 10-1,-8-14-225,0-1 0,1 1 0,-1 0 0,1-1 0,-1 0-1,1 0 1,0 0 0,0 0 0,0 0 0,0 0 0,0-1 0,0 0 0,0 1-1,0-1 1,1 0 0,-1-1 0,1 1 0,-1 0 0,0-1 0,1 0-1,3 0 1,-2 0-375,1-1-1,-1 0 1,0 0 0,0 0-1,0 0 1,1-1-1,-1 0 1,-1 0-1,1 0 1,5-4-1,25-10-1278,-34 17 1985,0 0-1,-1 0 0,1-1 1,-1 1-1,1 0 1,-1 0-1,1 0 1,-1 0-1,0 0 0,1 0 1,-1-1-1,0 1 1,0 0-1,0 0 0,0 0 1,0 0-1,0 0 1,0 0-1,0 0 0,0 0 1,0 0-1,0 0 1,-1 2-1,-3 28 2897,0-2-1160,7-22-1016,7-18-472,10-24-40,-15 25-624,0 1 1,1 0 0,0 0 0,0 0-1,14-14 1,-19 23 33,-1 0-1,0 0 0,1 0 1,-1-1-1,0 1 1,1 0-1,-1 0 0,0 0 1,1 0-1,-1 0 1,1 0-1,-1 0 1,0 0-1,1 0 0,-1 0 1,0 0-1,1 0 1,-1 0-1,1 1 0,-1-1 1,0 0-1,1 0 1,-1 0-1,0 0 0,1 1 1,-1-1-1,0 0 1,1 0-1,-1 1 0,0-1 1,0 0-1,1 0 1,-1 1-1,0-1 1,0 0-1,0 1 0,1-1 1,-1 0-1,0 1 1,0-1-1,0 0 0,0 1 1,0-1-1,0 1 1,12 30-102,4 6-2203,-14-36 1989,0 0-1,0 1 1,1-1 0,-1 0-1,0 0 1,1-1 0,-1 1-1,0 0 1,1-1 0,-1 1 0,1-1-1,-1 0 1,1 0 0,-1 0-1,1 0 1,0-1 0,-1 1-1,0-1 1,1 1 0,-1-1 0,1 0-1,-1 0 1,0 0 0,5-2-1,11-13-3748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7271,'0'0'14227,"-10"2"-13176,-34 10-84,42-10-854,0-1 0,-1 1 0,1 0 0,0 0 0,0 1 0,0-1 1,0 0-1,0 1 0,1-1 0,-1 1 0,1-1 0,0 1 0,-1 0 0,1-1 1,0 1-1,1 0 0,-1 0 0,0 0 0,1 0 0,0 0 0,0 0 1,0 0-1,0 0 0,0 0 0,1 5 0,4-6-132,-1-1 0,0 0-1,1 0 1,-1-1 0,1 1 0,0-1-1,-1 0 1,1 0 0,7-1 0,-4 0-280,85 2-4709,-92-1 5032,0 0 0,-1 0-1,1 0 1,0 1-1,0-1 1,0 0-1,-1 0 1,1 1-1,0-1 1,0 0-1,-1 1 1,1-1-1,0 1 1,-1-1 0,1 1-1,0-1 1,-1 1-1,1 0 1,-1-1-1,1 1 1,-1 0-1,1-1 1,-1 1-1,1 0 1,-1 0-1,0-1 1,1 1 0,-1 0-1,0 0 1,0-1-1,0 1 1,1 0-1,-1 0 1,0 0-1,0 0 1,0 0-1,0-1 1,-1 1-1,1 0 1,0 0-1,0 0 1,0-1 0,-1 1-1,1 0 1,0 0-1,-1-1 1,1 1-1,-1 1 1,-1 2 201,0-1 1,0 1-1,0-1 0,0 1 1,-1-1-1,1 0 0,-1 0 1,-5 5-1,2-3-202,1-2 0,-1 1 0,0-1 0,-1 0 0,1 0-1,0-1 1,-8 3 0,-12-2-5251,16-3-1311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13965,'0'0'2370,"-6"11"-10,-2 6-1648,2-1 1,0 1-1,1 0 1,0 0-1,1 1 1,1-1-1,1 1 1,1 0-1,0-1 1,1 1-1,1 0 1,5 24-1,2-17-616,2 0 0,1-1 0,1 0 0,1-1 1,1-1-1,25 30 0,-35-47-652,-2-6 261,-5-16 219,-10-21 133,5 22-122,1 4-40,0-1-1,1 0 1,1 0-1,0 0 1,1-1 0,0 0-1,-2-18 1,9 31 97,0-1-1,0 0 0,0 0 1,0 1-1,0 0 1,1 0-1,-1 0 1,0 0-1,1 0 1,-1 0-1,0 1 0,6 0 1,17-6-25,-16 3 37,-1-1 1,1-1-1,-1 0 1,0 0-1,0-1 1,-1 0-1,0 0 1,0-1-1,11-12 1,-15 15-19,0-1 0,-1 1 1,1-1-1,-1 0 1,0 0-1,0 0 0,-1-1 1,0 1-1,0-1 1,0 1-1,0-1 1,-1 0-1,0 1 0,0-1 1,-1 0-1,1 0 1,-1 0-1,-1-8 0,0 13 13,1 0-1,0-1 0,-1 1 0,1 0 1,-1 0-1,0 0 0,1-1 1,-1 1-1,0 0 0,0 0 0,1 0 1,-1 0-1,0 0 0,0 0 0,0 0 1,0 0-1,0 1 0,-1-1 1,1 0-1,0 1 0,0-1 0,0 1 1,-1-1-1,1 1 0,0-1 0,-1 1 1,1 0-1,0 0 0,-1 0 0,1 0 1,-2 0-1,1 0-13,0 0 0,-1 0 1,1 0-1,0 0 0,-1 1 0,1-1 0,0 1 1,0-1-1,0 1 0,0 0 0,-1 0 1,1 0-1,0 0 0,1 0 0,-1 1 0,0-1 1,0 1-1,-1 1 0,-4 8 128,1 0 1,0 0-1,1 0 0,0 1 1,1 0-1,0 0 0,1 0 1,0 0-1,1 0 0,0 1 1,1-1-1,1 22 0,0-33-102,0 1 0,0-1 0,0 0 0,0 0 0,0 0 0,0 0-1,0 0 1,1 0 0,-1 0 0,0 0 0,1 0 0,-1 0 0,0-1-1,1 1 1,-1 0 0,1 0 0,0 0 0,-1 0 0,1 0 0,0-1-1,-1 1 1,1 0 0,0-1 0,0 1 0,0 0 0,-1-1-1,1 1 1,1 0 0,1-1 8,-1 1 0,0-1-1,1 0 1,-1 0 0,1 0 0,-1 0-1,0 0 1,1 0 0,-1 0 0,1-1 0,3-1-1,4-1 14,0-1 0,-1 0 0,1-1 0,13-9 0,49-39-1516,-72 53 1484,1 0 0,-1 0 0,1 0 1,-1 1-1,0-1 0,1 0 1,-1 0-1,0 0 0,1 0 0,-1 0 1,0 0-1,1 1 0,-1-1 0,0 0 1,1 0-1,-1 1 0,0-1 0,0 0 1,1 0-1,-1 1 0,0-1 0,0 0 1,0 1-1,1-1 0,-1 0 0,0 1 1,0-1-1,0 0 0,0 1 0,0-1 1,1 0-1,-1 1 0,0-1 0,0 0 1,0 1-1,0-1 0,0 1 0,0-1 1,-1 1-1,5 25 282,-2-11-217,-2-12-95,1-1-1,0 1 1,0-1-1,0 1 0,0-1 1,0 1-1,1-1 1,-1 0-1,1 0 0,0 0 1,-1 0-1,1 0 1,0 0-1,0 0 0,0 0 1,1-1-1,-1 1 1,0-1-1,0 0 1,1 0-1,-1 1 0,4 0 1,16-1-3335,2-9-3809,-5-2-2062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2162 8776,'0'0'5899,"-1"-12"-5269,1 0-457,0-1 0,0 1 0,1 0-1,1-1 1,0 1 0,1 0 0,7-22 0,152-361 2525,95-192-3101,-198 468 388,125-189 1,100-86 567,-162 231 231,-76 100-1003,-104 127-6822,38-46 1954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16143,'0'0'9316,"-4"12"-8307,-1 4-751,1 0 1,1 0-1,0 1 1,1-1-1,1 1 1,1-1-1,0 1 0,1 0 1,1-1-1,0 1 1,5 16-1,4-4-204,30 54-1,-12-41-2701,-34-57-13153,-9-4 9090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49 3651,'0'0'8392,"-54"-43"-5253,44 37 5093,20 6-7655,5 0-1,11 0-352,4 4-159,6-2-130,-4 1-1920,4-3-3172,-2 0-6438</inkml:trace>
  <inkml:trace contextRef="#ctx0" brushRef="#br0" timeOffset="1">313 77 16207,'0'0'11595,"-4"-8"-21812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11018,'0'0'4303,"3"10"-2029,1 4-1440,1 0 0,1 0 0,0 0 0,1-1 0,16 24 0,-20-34-655,-1 1 0,1-1 0,0 0 0,0 0 0,0 0 0,1-1 1,-1 1-1,0-1 0,1 0 0,0 1 0,0-2 0,6 4 0,-7-5-130,0 1-1,-1-1 1,1 0-1,0 0 0,0 0 1,0 0-1,0-1 1,-1 1-1,1-1 1,0 1-1,0-1 0,-1 0 1,1 0-1,0 0 1,-1-1-1,1 1 1,-1 0-1,0-1 0,1 0 1,-1 0-1,3-2 1,7-8 179,-1-1 1,-1 0 0,15-22 0,-20 26-231,1-1 0,1 1 0,0 0 0,0 0 1,0 1-1,1 0 0,1 0 0,-1 1 0,18-12 0,-24 19-21,-1-1 0,0 1-1,1-1 1,-1 1-1,1-1 1,-1 1-1,0-1 1,1 1-1,-1 0 1,1 0-1,-1 0 1,1 0-1,-1 0 1,1 0 0,-1 0-1,1 1 1,-1-1-1,0 1 1,1-1-1,-1 1 1,1-1-1,-1 1 1,0 0-1,1-1 1,-1 1-1,0 0 1,0 0 0,0 0-1,2 2 1,1 2-15,1 1 1,-1 1-1,0-1 0,0 1 1,2 7-1,-4-9 76,0 0-1,1-1 0,-1 1 0,1 0 0,0-1 0,0 1 1,0-1-1,7 5 0,-10-8-16,1 0 1,0-1-1,0 1 1,0-1-1,0 0 0,0 1 1,0-1-1,0 0 0,0 1 1,0-1-1,0 0 1,0 0-1,1 0 0,-1 0 1,0 0-1,0 0 0,0 0 1,2-1-1,0 0 36,-1 0 0,1 0-1,0-1 1,-1 1 0,1-1 0,-1 0-1,0 1 1,1-1 0,2-4-1,78-90 274,-16 16-5795,-54 70 2154,-7 7-4525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17457,'0'0'6662,"66"8"-26073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46 18257,'0'0'5574,"-10"-8"-3984,-36-24-853,45 31-725,-1 0 0,0 1 0,1-1 1,-1 0-1,0 1 0,0-1 0,0 1 0,1 0 0,-1 0 0,0 0 0,0 0 1,0 0-1,0 0 0,1 0 0,-1 0 0,0 1 0,0-1 0,0 1 0,1-1 1,-1 1-1,0 0 0,1 0 0,-1-1 0,0 1 0,1 1 0,-1-1 0,1 0 1,0 0-1,-1 0 0,1 1 0,0-1 0,0 1 0,0-1 0,-2 3 0,-2 4-29,0 1-1,0-1 1,0 1-1,-4 14 0,2-3 179,0 0-1,2 1 0,0-1 0,1 1 0,2 0 0,0 0 0,1 0 1,1 0-1,3 26 0,-2-43-137,0 0 1,0-1-1,0 1 0,1 0 1,0-1-1,0 1 0,0-1 1,0 1-1,0-1 1,1 0-1,0 0 0,-1 0 1,1 0-1,0-1 0,1 1 1,-1-1-1,0 1 0,1-1 1,-1 0-1,1-1 1,-1 1-1,1 0 0,0-1 1,0 0-1,0 0 0,5 0 1,-6 0 14,0-1 0,-1 1 1,1-1-1,-1 0 0,1 0 0,0 0 1,-1 0-1,1-1 0,0 1 1,-1-1-1,1 0 0,-1 1 0,1-1 1,-1 0-1,1-1 0,-1 1 1,0 0-1,0-1 0,1 1 0,-1-1 1,0 0-1,0 1 0,0-1 0,-1 0 1,1 0-1,0-1 0,-1 1 1,0 0-1,1 0 0,-1-1 0,0 1 1,0-1-1,0 1 0,0-1 1,-1 1-1,1-1 0,-1 1 0,1-1 1,-1-4-1,0 4-29,0 1 0,1-1-1,-1 1 1,0-1 0,-1 1 0,1-1 0,0 1-1,-1-1 1,1 1 0,-1-1 0,0 1 0,0 0-1,0-1 1,0 1 0,0 0 0,-1 0 0,1 0 0,-3-3-1,1 3-16,1 0 0,-1 0 0,0 1 0,1 0 0,-1-1 0,0 1-1,0 0 1,0 0 0,0 1 0,0-1 0,0 0 0,0 1 0,0 0 0,0 0-1,-4 0 1,7 0 0,0 0 0,0 0 0,0 0 0,0 0 0,-1 0 0,1 0 0,0 0 0,0-1 0,0 1 0,0 0 0,0 0 0,0 0 0,-1 0-1,1 0 1,0 0 0,0-1 0,0 1 0,0 0 0,0 0 0,0 0 0,0 0 0,0-1 0,0 1 0,0 0 0,0 0 0,0 0 0,0 0 0,0-1 0,0 1 0,0 0-1,0 0 1,0 0 0,0 0 0,0-1 0,0 1 0,0 0 0,0 0 0,0 0 0,0 0 0,0 0 0,0-1 0,0 1 0,0 0 0,1 0 0,-1 0 0,0 0 0,0 0-1,0 0 1,0-1 0,0 1 0,0 0 0,1 0 0,-1 0 0,0 0 0,0 0 0,0 0 0,0 0 0,0 0 0,1 0 0,-1 0 0,0 0 0,0 0 0,0 0-1,0 0 1,1 0 0,10-9-212,24-13 31,-26 15-102,0 0 1,0 1-1,1 1 1,0-1-1,1 1 1,-1 1-1,1 0 1,0 1-1,0 0 1,17-3-1,-26 7 288,0-1-1,0 1 1,0-1 0,0 1-1,-1 0 1,1 0-1,0 0 1,0 0 0,-1 0-1,1 0 1,0 0 0,-1 0-1,1 1 1,-1-1-1,0 1 1,1-1 0,-1 1-1,0 0 1,0-1-1,0 1 1,0 0 0,0 0-1,0-1 1,-1 1 0,1 0-1,-1 0 1,1 0-1,-1 0 1,0 0 0,1 3-1,1 11 482,0 0-1,-1 28 1,-1-35-226,-1 8 160,0-12-317,1 0 0,0-1 0,0 1 0,0 0 0,0 0 0,1 0 0,-1-1 0,1 1 1,1 0-1,2 6 0,1-10-1699,-2-12-282,-1-10-2926,-1-7-4263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15278,'0'0'9017,"9"-2"-7122,-1-1-1714,-1 0 1,0 0-1,0 0 0,-1-1 1,1 0-1,-1 0 0,0-1 1,0 0-1,6-6 0,-9 8-153,0 0-1,0-1 0,0 0 1,0 0-1,0 0 0,-1 0 1,0 0-1,0 0 1,0-1-1,0 1 0,0-1 1,-1 1-1,0-1 0,0 1 1,-1-1-1,1 0 0,-1 0 1,0-7-1,0 11-36,0 0 1,-1 1-1,1-1 1,0 1-1,-1 0 1,1-1-1,0 1 1,-1-1-1,1 1 1,0-1-1,-1 1 1,1 0-1,-1-1 1,1 1-1,-1 0 1,1-1-1,-1 1 0,1 0 1,-1 0-1,1 0 1,-1-1-1,1 1 1,-1 0-1,0 0 1,1 0-1,-1 0 1,1 0-1,-1 0 1,1 0-1,-1 0 1,1 0-1,-1 0 1,0 0-1,1 1 0,-1-1 1,1 0-1,-1 0 1,1 0-1,-1 1 1,-23 11-324,20-8 316,0 1-1,1-1 1,-1 1-1,1 0 0,0 0 1,0 1-1,1-1 1,0 1-1,0-1 0,0 1 1,-2 11-1,2-2 76,0 0 0,1 0 1,1 23-1,0-37-52,0 1 1,0-1-1,1 1 0,-1-1 1,0 0-1,1 1 1,-1-1-1,1 0 1,0 1-1,-1-1 1,1 0-1,0 0 0,0 0 1,0 1-1,-1-1 1,1 0-1,1 0 1,-1 0-1,0-1 0,0 1 1,0 0-1,0 0 1,1 0-1,-1-1 1,0 1-1,0-1 1,1 1-1,-1-1 0,1 0 1,-1 1-1,0-1 1,1 0-1,-1 0 1,1 0-1,-1 0 1,1 0-1,-1 0 0,0 0 1,1-1-1,-1 1 1,2-1-1,2 0-205,0 0 1,0 0-1,0-1 0,0 0 0,0 1 0,-1-2 1,1 1-1,-1 0 0,1-1 0,6-5 1,-6 3-729,-1 0 0,0 0 0,0 0 0,-1 0 0,1-1 0,-1 0 0,0 1 0,2-8 0,5-23-5234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14894,'0'0'2520,"-5"12"-438,-19 71 1325,22-73-2973,0 0-1,1 1 1,0-1-1,0 1 1,1-1 0,0 1-1,4 17 1,-3-26-422,0 1 1,0 0-1,0-1 1,1 1-1,-1-1 1,1 1 0,-1-1-1,1 0 1,0 1-1,0-1 1,0 0-1,1 0 1,-1-1 0,0 1-1,1 0 1,-1-1-1,1 1 1,-1-1-1,1 0 1,0 0 0,-1 0-1,1 0 1,0 0-1,0-1 1,0 1-1,0-1 1,-1 0 0,1 0-1,4 0 1,12-1-525,0 0 1,-1-1 0,28-6 0,-19 3-1457,-25 4 1913,-1 1 0,1-1 0,0 1-1,0-1 1,0 1 0,0 0 0,0 0 0,0 0-1,0 0 1,0 0 0,0 1 0,0-1 0,0 0-1,0 1 1,0 0 0,0-1 0,3 3-1,-4-1 417,0 0-1,0 0 1,0 1-1,-1-1 0,1 0 1,0 1-1,-1-1 1,0 0-1,1 1 0,-1-1 1,0 1-1,0-1 1,-1 4-1,4-75 3769,0-10-8162,-2 83 4000,0 0-1,1 0 1,0-1 0,0 1 0,0 0-1,1-1 1,-1 1 0,1-1-1,0 0 1,0 0 0,0 0-1,0 0 1,0-1 0,1 1 0,-1-1-1,1 0 1,-1 0 0,1 0-1,0 0 1,6 1 0,-7-2 118,0 0 1,0-1 0,-1 1-1,1-1 1,0 0 0,0 0-1,0 0 1,0 0-1,0-1 1,-1 1 0,1-1-1,0 1 1,0-1-1,-1 0 1,1 0 0,0 0-1,-1-1 1,1 1 0,-1-1-1,0 1 1,1-1-1,-1 0 1,0 0 0,0 0-1,0 0 1,0 0 0,0 0-1,1-4 1,1-1-139,-1 0 1,-1-1 0,0 1-1,0 0 1,0-1-1,-1 1 1,0-1 0,0 0-1,-1-11 1,-15 71-994,14-44 1197,1-1 1,0 1 0,0 0 0,0 0 0,1 0-1,3 13 1,-4-19-120,1 0-1,0-1 1,0 1-1,0 0 1,0-1 0,0 1-1,0-1 1,1 1-1,-1-1 1,0 0-1,1 1 1,-1-1-1,1 0 1,0 0-1,-1 0 1,1 0-1,0 0 1,-1-1-1,1 1 1,0 0 0,0-1-1,0 0 1,0 1-1,0-1 1,-1 0-1,1 0 1,0 0-1,0 0 1,0 0-1,0 0 1,0 0-1,3-2 1,-1 1-46,0 0 0,0 0 0,0 0 0,-1-1 0,1 1 0,0-1 0,-1 0 0,1 0 0,-1-1 0,0 1 0,0-1 0,0 1 0,0-1 0,0 0 0,0 0 0,-1 0 0,0-1 0,1 1 0,2-7 0,12-33-2807,-11 1-3399,-5 1-4147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12236,'0'0'10121,"10"58"-9384,5-47-449,2 1-160,5-1-480,-1-3-2275,0 0-2177,-2-4-2531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66 103 6662,'0'0'11008,"-8"9"-9369,2-1-1184,-1 0-1,2 1 1,-1-1 0,1 1 0,0 0 0,1 0-1,0 1 1,1 0 0,0-1 0,0 1-1,1 0 1,0 0 0,1 0 0,0 0-1,1 14 1,0-23-436,0 0 1,0 0-1,0 1 0,1-1 0,-1 0 0,1 0 1,-1 0-1,1 1 0,-1-1 0,1 0 0,-1 0 0,1 0 1,0 0-1,0 0 0,0 0 0,-1 0 0,1 0 1,0-1-1,0 1 0,0 0 0,0 0 0,0-1 1,1 1-1,-1-1 0,0 1 0,0-1 0,0 1 1,1-1-1,-1 0 0,0 1 0,0-1 0,1 0 1,-1 0-1,0 0 0,0 0 0,1 0 0,-1 0 1,2-1-1,1 1 78,0-1 0,0 0 1,-1 0-1,1 0 0,0 0 1,-1-1-1,1 1 0,-1-1 1,0 0-1,1 0 0,4-4 1,1-5 21,0 0 0,0-1 0,-1 0 0,0 0 0,-2 0 0,1-1 1,-1 0-1,6-22 0,-5 14-487,-2 0-1,0-1 1,-2 1 0,3-44 0,-16 113-530,0-7 1016,8-27 59,0 4 156,1-1 0,0 1 0,1 0 0,4 29-1,-4-44-301,1-1 0,-1 1 0,1-1 0,-1 1 0,1 0-1,0-1 1,0 1 0,0-1 0,0 0 0,0 1-1,1-1 1,-1 0 0,1 0 0,0 0 0,-1 0 0,1 0-1,0 0 1,0 0 0,0-1 0,1 1 0,-1 0-1,0-1 1,0 0 0,1 0 0,-1 0 0,1 0 0,-1 0-1,1 0 1,0-1 0,-1 1 0,1-1 0,-1 1 0,1-1-1,0 0 1,-1 0 0,1-1 0,0 1 0,4-1-1,-1-1 7,-1 0-1,1 0 0,-1 0 0,0-1 0,1 1 1,-1-1-1,-1-1 0,1 1 0,0-1 0,-1 1 1,0-1-1,1-1 0,-2 1 0,1 0 1,0-1-1,-1 0 0,0 0 0,4-8 0,-2 3-58,0 0 1,-1-1-1,0 1 0,-1-1 0,0 0 0,-1 0 0,0 0 0,1-19 1,-3 29 17,0 1 1,1-1 0,-1 1-1,0-1 1,0 0 0,0 1 0,0-1-1,0 1 1,0-1 0,0 0-1,0 1 1,0-1 0,0 1 0,-1-1-1,1 0 1,0 1 0,0-1 0,0 1-1,-1-1 1,1 1 0,0-1-1,-1 1 1,1-1 0,0 1 0,-1-1-1,1 1 1,-1 0 0,1-1 0,-1 1-1,1-1 1,-1 1 0,1 0-1,-1 0 1,1-1 0,-1 1 0,1 0-1,-1 0 1,0 0 0,1-1-1,-1 1 1,1 0 0,-1 0 0,0 0-1,1 0 1,-1 0 0,1 0 0,-1 0-1,0 0 1,1 1 0,-1-1-1,1 0 1,-1 0 0,1 0 0,-1 1-1,1-1 1,-1 0 0,0 1 0,-2 0-20,1 1 0,-1 0 1,0-1-1,1 1 1,0 0-1,-1 0 1,1 1-1,0-1 1,0 0-1,-2 4 1,1 0 49,1 0-1,0 0 1,-1 0 0,2 0 0,-1 1 0,1-1 0,0 0-1,0 1 1,1-1 0,0 1 0,1 9 0,-1-13-16,0 0 0,0-1 1,1 1-1,-1 0 0,1-1 1,0 1-1,0-1 0,0 1 1,0-1-1,0 1 0,1-1 1,-1 0-1,1 0 0,-1 0 1,1 0-1,0 0 0,0 0 1,0 0-1,0 0 0,0-1 1,0 1-1,0-1 0,1 1 1,-1-1-1,1 0 0,-1 0 1,1 0-1,-1 0 0,5 0 1,-2 0-171,0 0 1,0-1 0,0 0-1,0 0 1,0 0 0,0 0-1,0-1 1,0 0 0,6-2-1,22-17-5352,-2-10-6351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 17232,'0'0'11350,"-8"-5"-10838,-26-12-384,33 17-129,0-1-1,0 1 1,-1 0 0,1 0-1,0 0 1,0 0-1,0 0 1,0 1 0,0-1-1,0 0 1,-1 0-1,1 1 1,0-1 0,0 1-1,0-1 1,0 1-1,0-1 1,0 1 0,0 0-1,1-1 1,-1 1-1,0 0 1,0 0-1,0 0 1,1 0 0,-1-1-1,0 1 1,1 0-1,-1 0 1,1 0 0,-1 0-1,1 0 1,0 1-1,-1 0 1,-9 35-259,10-37 209,1 1 1,-1 0 0,1 0-1,-1 0 1,1 0-1,-1 0 1,1-1 0,-1 1-1,1 0 1,0 0-1,-1-1 1,1 1 0,0-1-1,0 1 1,0-1-1,-1 1 1,1-1 0,0 1-1,0-1 1,0 1-1,0-1 1,0 0 0,0 0-1,0 0 1,0 1 0,0-1-1,0 0 1,2 0-1,42 2-521,-21-1-10,-16 0 428,0 1 0,-1-1 0,1 1 0,0 1 0,-1 0 0,0 0 0,0 0 0,1 1 0,8 6 0,-14-9 203,0 1 0,0 0 0,0 0 0,0 0 0,0 0 0,-1 0 1,1 0-1,-1 0 0,1 1 0,-1-1 0,0 1 0,0-1 0,0 1 0,0-1 1,0 1-1,-1-1 0,1 1 0,-1 0 0,1-1 0,-1 1 0,0 0 1,0 0-1,0-1 0,-1 1 0,1 0 0,-1-1 0,1 1 0,-1-1 1,0 1-1,0 0 0,-2 3 0,2-4 43,0 0 1,0 0-1,0 0 1,0-1 0,0 1-1,0 0 1,0 0-1,0-1 1,-1 1-1,1-1 1,-1 1-1,1-1 1,-1 0-1,0 0 1,0 1-1,1-1 1,-1 0-1,0-1 1,0 1-1,0 0 1,0 0-1,0-1 1,0 1-1,0-1 1,0 0-1,0 0 1,0 1-1,0-1 1,-1 0-1,1-1 1,0 1 0,0 0-1,-4-2 1,3 1-235,0 0 0,0 0 0,0-1 0,1 1 0,-1-1 0,0 0 0,1 0 1,-1 0-1,-3-3 0,4 2-386,0 1 0,0-1 1,0 1-1,0-1 0,0 0 1,1 0-1,-1 0 0,1 0 1,-2-5-1,0-15-6375,3 1-2791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13004,'0'0'7511,"-3"9"-7105,-37 170-78,35-146-300,1 1 1,1-1 0,4 60 0,10-65 637,-6-21-2821,-6-18-7977,-5-6 1382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103 113 12396,'0'0'9913,"3"-9"-6998,-1 5-2675,1-4 251,0 0 0,0 0 0,-1 0 0,3-16 0,-5 22-457,0 1 0,1-1 0,-1 1 0,0-1 0,0 1 0,0-1 0,0 1 0,-1-1 0,1 1 0,0-1 0,-1 1 0,1-1 0,-1 1 0,1 0 0,-1-1 0,0 1 0,1 0 0,-1-1 0,0 1-1,0 0 1,0 0 0,0 0 0,0-1 0,0 1 0,0 0 0,0 1 0,-1-1 0,1 0 0,0 0 0,-1 0 0,1 1 0,0-1 0,-1 1 0,1-1 0,-1 1 0,1 0 0,-1-1 0,-2 1 0,1 0-57,-1 0 1,1 0-1,0 0 1,0 0-1,0 1 1,-1 0-1,1-1 1,0 1-1,0 0 0,0 1 1,0-1-1,0 0 1,0 1-1,1 0 1,-1 0-1,0-1 1,1 2-1,-1-1 1,1 0-1,0 0 1,0 1-1,0-1 1,0 1-1,0 0 1,0-1-1,1 1 1,-1 0-1,1 0 1,0 0-1,-1 5 1,-1 1 2,0 0 0,1 1 0,1-1 0,-1 0 0,1 1 0,1-1 0,0 0 1,0 1-1,4 16 0,-4-24 19,0 1 0,1-1 0,0 1 0,0-1 0,0 0 0,0 1 0,0-1 0,0 0-1,0 0 1,1 0 0,-1 0 0,1 0 0,0 0 0,-1 0 0,1 0 0,0-1 0,0 1 0,0-1 0,0 1 0,1-1 0,-1 0 0,0 0 0,0 0 0,1 0 0,-1 0 0,1 0 0,-1-1 0,1 1 0,-1-1 0,1 0 0,-1 1 0,1-1 0,-1 0 0,1-1 0,-1 1 0,1 0 0,2-2-1,1 1-297,0 0 0,0-1 0,0 0 0,0 0 0,-1-1-1,1 1 1,-1-1 0,1-1 0,-1 1 0,0-1 0,0 1-1,-1-1 1,1-1 0,5-6 0,-5 3-1149,0 0 1,0-1-1,-1 1 1,0-1 0,-1 0-1,5-16 1,0-19-6892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12940,'-2'10'1372,"-4"37"2347,-2 69-1,8-102-3406,0 0 0,1 1 0,0-1 0,1 0 0,1 0 0,1 0 0,-1 0 0,2-1 0,0 1 0,8 13 0,-13-26-296,1 0-1,-1 0 1,1-1-1,-1 1 1,1 0 0,-1-1-1,1 1 1,0 0-1,-1-1 1,1 1-1,0-1 1,-1 1-1,1-1 1,0 1 0,0-1-1,-1 1 1,1-1-1,0 0 1,0 1-1,0-1 1,0 0 0,0 0-1,0 0 1,-1 0-1,1 0 1,0 0-1,0 0 1,0 0-1,0 0 1,0 0 0,0 0-1,0-1 1,-1 1-1,1 0 1,0-1-1,0 1 1,0 0 0,-1-1-1,1 1 1,0-1-1,0 1 1,-1-1-1,1 0 1,0 1-1,-1-1 1,1 0 0,-1 1-1,1-1 1,-1 0-1,1 0 1,-1 1-1,1-2 1,24-43 339,-16 21-316,-2-1 0,-1 0 1,5-38-1,-2 13-116,3 185-1247,-12-132 1328,1 1 1,0 0-1,0 0 1,0-1-1,0 1 0,1-1 1,-1 1-1,1-1 0,0 0 1,0 1-1,0-1 0,0 0 1,4 3-1,-6-6-46,1 1-1,0-1 1,-1 1-1,1-1 1,-1 0-1,1 1 1,-1-1-1,1 0 1,0 0-1,-1 0 1,1 1-1,0-1 1,-1 0-1,1 0 1,0 0-1,-1 0 1,1 0 0,0 0-1,-1 0 1,1 0-1,0-1 1,-1 1-1,1 0 1,0 0-1,-1 0 1,1-1-1,0 1 1,1-2-234,0 0-1,0 1 1,-1-1 0,1 0 0,-1 0 0,1 0-1,-1 0 1,0 0 0,1 0 0,-1 0-1,0-1 1,0-2 0,3-5-1838,-1-1 0,0 0 0,-1 0 0,1-15 0,0-19-5920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11275,'0'0'6342,"3"80"-4837,-1-41 65,2 4 159,4-3-448,1-1-832,4-5-289,-1-4-96,-7-7-320,3-5-705,-4-8-769,-4-6-448,0-13-3427,-4-10-3203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4420,'0'0'13661,"8"0"-13378,13-2-147,-1-1 0,1-1-1,-1-1 1,0-1 0,0-1 0,21-9-1,-41 15-134,1 1 0,-1-1 0,1 1 0,0-1 0,-1 1 0,1 0 0,0 0 0,-1-1 0,1 1 0,0 0 0,0 0 0,-1 0 0,1-1 0,0 1 0,0 0 0,-1 0 0,1 0-1,0 0 1,0 0 0,-1 1 0,1-1 0,0 0 0,-1 0 0,1 0 0,0 1 0,0-1 0,-1 0 0,1 1 0,-1-1 0,1 1 0,0-1 0,-1 0 0,1 1 0,-1-1 0,1 1 0,-1 0 0,1-1 0,0 2 0,5 32 117,-6-31-59,0 1 1,0 0 0,0-1-1,1 1 1,-1-1-1,1 1 1,0-1 0,0 1-1,1-1 1,1 5 0,-3-8 3,1 0 0,-1 0-1,1 1 1,-1-1 0,0 0 0,1 0 0,-1 0 0,0 0 0,1 0 0,-1 0 0,1 1 0,-1-1 0,0 0-1,1 0 1,-1 0 0,1 0 0,-1 0 0,0 0 0,1-1 0,-1 1 0,1 0 0,-1 0 0,0 0 0,1 0 0,-1 0-1,0 0 1,1-1 0,-1 1 0,0 0 0,1 0 0,-1-1 0,0 1 0,1 0 0,-1 0 0,0-1 0,0 1-1,1 0 1,-1-1 0,0 1 0,0-1 0,0 1 0,1 0 0,-1-1 0,0 0 0,10-16 1483,13-44-1191,22-91-1,-20 62-177,-24 89-179,0-1-1,0 1 0,0-1 0,0 1 1,0 0-1,0 0 0,0 0 0,1-1 1,-1 1-1,0 0 0,1 0 1,-1 1-1,1-1 0,-1 0 0,1 0 1,-1 1-1,1-1 0,0 1 0,-1-1 1,1 1-1,0 0 0,1 0 1,51-5-929,-23 3 125,-7-2-735,-1-2 0,28-9 0,-2-7-3749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14029,'0'0'3742,"-1"10"-3507,-10 126 2611,-48 218 0,31-209-2345,53-406 833,-15-7-1515,-11 267 169,1 1 1,0-1-1,0 1 1,0-1-1,0 0 0,0 1 1,0-1-1,0 0 1,0 1-1,0-1 0,0 1 1,0-1-1,1 0 1,-1 1-1,0-1 0,0 1 1,1-1-1,-1 1 1,0-1-1,0 1 0,1-1 1,-1 1-1,1-1 1,-1 1-1,1-1 0,-1 1 1,0 0-1,1-1 1,-1 1-1,1-1 0,0 1 1,0-1-1,18 10-29,16 26 220,-35-35-180,5 6 29,-1-1 0,0 0 0,1 0 1,0-1-1,0 0 0,0 1 0,1-2 0,-1 1 0,1 0 0,0-1 0,0 0 0,0-1 0,1 0 0,-1 1 0,1-2 0,-1 1 0,1-1 0,-1 0 0,1 0 0,0-1 0,-1 0 0,1 0 0,0-1 0,0 0 0,-1 0 0,1 0 0,-1-1 0,1 0 0,-1 0 0,0-1 0,11-5 0,1-4 91,0-1 0,-1-1 0,-1 0-1,22-24 1,-30 29-95,0-1 0,-1 1 0,0-1 0,-1 0 0,0-1 0,0 0-1,-2 0 1,1 0 0,4-19 0,-37 226-219,27-184 209,-14 267 1682,16-159-4084,-1-23-4912,0-89 969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70 12268,'8'-9'1660,"1"-2"-860,-6 6-255,1-1-1,1 1 1,-1-1-1,1 1 1,0 1 0,0-1-1,0 1 1,9-6-1,-23 33 2339,-66 103-2039,-59 113 63,119-208-846,2 0 1,1 1-1,2 1 1,1 0-1,-9 64 0,17-83-61,0 0 0,1 0-1,1 0 1,0-1 0,0 1 0,2 0-1,4 17 1,-5-25-376,1 0 0,-1 0 0,1 0-1,0-1 1,0 1 0,1-1 0,7 9 0,-8-11-404,1 1 1,-1-1 0,1 0-1,0 0 1,0-1 0,0 1-1,0-1 1,1 0 0,-1 0-1,1 0 1,5 1 0,17 1-9567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14253,'0'0'5003,"-7"11"-2980,-34 64-425,3 1 0,-32 92 0,69-164-1596,-1 0 0,1-1 0,0 1 0,0 0 0,0 0 0,0 0 0,1 0 0,-1 0 0,1 0 0,0 0 1,0 0-1,1 0 0,0 4 0,0-6 2,1 0 1,-1-1 0,1 1-1,-1-1 1,1 1-1,0-1 1,-1 1 0,1-1-1,0 0 1,0 0-1,0 0 1,0 0 0,0 0-1,0-1 1,0 1-1,0 0 1,0-1 0,1 0-1,-1 1 1,0-1-1,0 0 1,0 0 0,1 0-1,3-1 1,36 0 461,-1-2 1,1-2 0,68-16-1,7-12-2325,-4-5-7715,-77 24 99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13 11115,'0'0'7729,"8"-4"-6170,-6 3-1491,0 0-1,0 0 0,0 0 1,1 0-1,-1 0 1,0 0-1,0 1 0,1-1 1,-1 1-1,0 0 0,1 0 1,-1 0-1,0 0 1,5 0-1,-5 2 2,1-1 0,0 1 0,-1 0 0,1 0 0,-1 0 0,0 0 0,0 0 0,0 0 0,0 0 0,0 1 0,0-1-1,0 1 1,-1 0 0,1-1 0,1 6 0,5 9 40,1 1-1,-2 0 1,-1 0-1,0 1 1,-1 0-1,-1 0 1,-1 0-1,-1 1 1,0-1-1,-1 1 1,-4 36-1,-1-31 124,-1 0 0,-1 0 0,-1-1 0,-1 0 0,-2 0 0,0-1 0,-1 0 0,-25 36 0,-1-4-193,-53 61-1,69-93-1765,-1 0 1,-36 27-1,22-25-5720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5926,'0'0'8263,"0"61"-5796,0-30-449,8 5-1089,-1 7-545,8 2-256,-9-2-64,3-2 0,-3-5-224,-2-6 32,-4-12 96,0-7-737,0-8-1185,-10-8-10313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12780,'0'0'8899,"12"0"-7607,-5 0-1138,-2 0-43,1 0 0,0 0-1,0 0 1,0-1 0,-1 0 0,1 0-1,0-1 1,-1 1 0,1-1-1,-1 0 1,1-1 0,-1 1 0,0-1-1,7-6 1,4-4 86,-1-1 0,-1 0-1,-1-1 1,0-1 0,-1 0 0,-1-1 0,12-21-1,-2-5-43,27-85-1,-48 128-159,0-1 0,0 1 0,0 0 0,1-1 0,-1 1 0,0 0 0,0-1 1,0 1-1,0 0 0,1-1 0,-1 1 0,0 0 0,0-1 0,1 1 0,-1 0 0,0 0 0,0 0 0,1-1 0,-1 1 0,0 0 0,1 0 0,-1 0 0,0 0 0,1-1 0,-1 1 0,0 0 0,1 0 0,-1 0 0,0 0 0,1 0 0,-1 0 0,1 0 0,-1 0 1,0 0-1,1 0 0,-1 0 0,0 0 0,1 0 0,-1 0 0,0 1 0,1-1 0,-1 0 0,0 0 0,1 0 0,-1 0 0,0 1 0,1-1 0,-1 0 0,0 0 0,0 1 0,1-1 0,-1 0 0,0 0 0,0 1 0,0-1 0,1 0 0,-1 1 0,0-1 0,0 0 0,0 1 1,0-1-1,17 26-239,-15-22 256,18 27-33,0-1 0,2-1 1,1-1-1,2-1 0,0-1 0,38 29 0,-38-36-1657,1-2 0,32 17 0,-11-11-5537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12139,'0'0'8232,"32"-60"-7079,-2 43-480,5 3-128,10 2-129,2 6-288,-6 1-96,2 3-64,-4 2-1409,-9 0-1090,-6 0-928,-11 0-1217,-7 0-4645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3459,'0'0'19090,"7"80"-18161,-3-43-288,2 5-257,-4-2-224,5 1-96,-3-5 0,1-2-64,1-3-448,-6-6-929,0-4-1346,0-7-672,0-9-1474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13741,'0'0'2600,"4"-11"411,-1 5-2713,0-1 0,1 1 0,0-1 0,0 1 0,0 0 0,1 1 0,0-1 0,0 1 0,0 0 0,1 0 0,-1 0 0,1 1 0,1 0 0,-1 0 0,0 1 0,9-4 0,8-2-62,0 1 0,0 1 0,35-6 0,-46 11-233,0 0-1,1 1 1,-1 1-1,1 0 0,-1 0 1,1 1-1,-1 1 1,19 5-1,-28-7-8,-1 0 1,1 1-1,-1 0 0,0-1 1,1 1-1,-1 0 0,0 0 1,0 1-1,0-1 0,0 0 1,0 1-1,0-1 0,0 1 1,0-1-1,0 1 0,-1 0 1,1 0-1,-1 0 0,1 0 1,-1 0-1,0 0 0,0 0 1,0 1-1,0-1 0,0 0 1,0 1-1,-1-1 0,1 0 1,-1 1-1,0-1 0,0 1 1,1-1-1,-1 1 0,-1-1 1,1 1-1,0-1 0,-1 0 0,-1 5 1,0 0 60,-1 0 1,-1 0-1,0-1 0,1 1 1,-2-1-1,1 0 0,-1 0 1,0-1-1,0 1 0,-1-1 1,-8 7-1,-92 58-1032,106-69 720,-7 7-1584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80 17873,'0'0'1457,"-1"12"817,-5 23-859,2-15-1106,0 0 1,2 1 0,0 0 0,2 34-1,4-51-68,2-11 43,3-13 280,-8 17-510,4-37 198,-1 0 0,-2-1 1,-5-69-1,0 103-559,0 16 83,1 15-767,3-20 465,0-1-1,0 1 0,0-1 1,1 0-1,0 0 0,0 0 1,0 0-1,0 0 0,0 0 1,0 0-1,1-1 0,0 1 1,-1-1-1,1 0 0,0 0 1,0 0-1,0 0 0,0 0 1,0-1-1,1 1 0,-1-1 1,1 0-1,-1 0 1,0 0-1,6 0 0,20 4-6237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37 11819,'0'0'7666,"-11"4"-6337,3 0-1109,1-1 0,-1 2 0,1-1 0,0 1-1,0 0 1,0 0 0,1 1 0,-7 7 0,10-10-148,1 0-1,-1 1 1,0-1 0,1 1 0,0 0 0,0 0 0,0 0 0,0 0 0,0 0 0,1 1 0,0-1 0,0 0 0,0 1 0,1-1 0,-1 1-1,1-1 1,0 0 0,0 1 0,1-1 0,-1 1 0,2 4 0,-1-8-54,-1 0 0,1 1 0,0-1 0,-1 0 0,1 1 0,0-1 0,0 0 0,0 0-1,0 0 1,0 0 0,1 0 0,-1 0 0,0 0 0,0 0 0,1 0 0,-1-1 0,0 1 0,1-1 0,-1 1 0,1-1 0,-1 1 0,1-1 0,-1 0 0,1 1-1,-1-1 1,1 0 0,-1 0 0,1 0 0,-1 0 0,1-1 0,-1 1 0,1 0 0,-1 0 0,1-1 0,-1 1 0,1-1 0,0-1 0,4 1 175,0-1 1,0 0-1,0-1 1,-1 1-1,0-1 1,1 0 0,-1-1-1,5-3 1,-5 1-124,0 0 0,-1 0 0,1 0 0,-1-1-1,-1 1 1,1-1 0,-1 0 0,0 0 0,-1 0 0,0 0 0,0-1 0,0 1 0,-1 0 0,0-1 0,-1 1 0,0-1 0,0 0 0,-2-14 0,2 21-116,-1-1 0,1 1-1,-1-1 1,1 1 0,-1-1 0,0 1 0,0 0 0,0-1-1,0 1 1,0 0 0,0-1 0,0 1 0,0 0 0,0 0-1,-1 0 1,1 0 0,0 0 0,-1 0 0,1 1 0,0-1-1,-1 0 1,1 1 0,-1-1 0,0 1 0,1-1 0,-1 1-1,1 0 1,-1 0 0,1 0 0,-1 0 0,0 0-1,1 0 1,-1 0 0,0 0 0,1 1 0,-1-1 0,1 0-1,-1 1 1,1-1 0,-3 2 0,0-1-220,0 1 1,1-1 0,-1 1-1,0 0 1,1 0-1,-1 0 1,1 0-1,0 0 1,0 1-1,0-1 1,0 1-1,0 0 1,0 0-1,1 0 1,0 0-1,-3 5 1,4-7 44,1 0 0,-1 0 0,0 0 0,1 1 0,-1-1 0,1 0 0,0 0-1,-1 1 1,1-1 0,0 0 0,0 1 0,0-1 0,0 0 0,0 1 0,0-1 0,0 0 0,1 0 0,-1 1 0,0-1 0,1 0 0,-1 1 0,1-1 0,-1 0 0,1 0 0,-1 0 0,1 0-1,0 0 1,0 1 0,-1-1 0,1 0 0,0-1 0,0 1 0,0 0 0,0 0 0,0 0 0,1-1 0,-1 1 0,0 0 0,0-1 0,0 1 0,1-1 0,-1 1 0,0-1 0,0 0 0,1 0-1,-1 1 1,0-1 0,3 0 0,26 1-3334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174 176 12043,'0'0'10122,"-10"-5"-8414,7 3-1654,0 0-1,0 0 1,-1 1-1,1-1 1,0 1-1,-1 0 1,1 0-1,-1 0 1,0 1-1,1-1 1,-1 1-1,-6 0 1,6 1-31,0 0 0,0 0 0,0 1 1,1-1-1,-1 1 0,1 0 0,-1 0 1,1 0-1,-1 1 0,1-1 1,0 1-1,0-1 0,0 1 0,1 0 1,-4 5-1,-1 1 50,0 1 0,0 0-1,1 0 1,-10 22 0,14-26-51,0 0-1,0 0 1,0 0 0,0 1-1,1-1 1,0 0 0,1 0 0,-1 1-1,1-1 1,0 0 0,2 8 0,-2-13-18,1 0 1,-1 1 0,1-1 0,-1 0 0,1 0-1,0 1 1,0-1 0,0 0 0,-1 0 0,1 0 0,0 0-1,0 0 1,0-1 0,1 1 0,-1 0 0,0 0-1,0-1 1,0 1 0,1 0 0,-1-1 0,0 0-1,1 1 1,-1-1 0,0 0 0,1 1 0,-1-1 0,0 0-1,1 0 1,-1 0 0,0 0 0,3-1 0,1 1 63,0-1 1,1 1 0,-1-1 0,0 0 0,0-1 0,0 0-1,6-2 1,3-5-6,-1 1 0,0-2 0,-1 0 0,0 0 1,-1-1-1,0 0 0,-1-1 0,0-1 0,16-25 0,-8 7 55,-2 0 1,-1-1 0,15-45-1,-17 25-80,-13 52-43,-1 0 1,1-1 0,0 1 0,0 0 0,-1 0 0,1 0 0,0 0-1,0-1 1,-1 1 0,1 0 0,0 0 0,0 0 0,-1 0 0,1 0-1,0 0 1,0 0 0,-1 0 0,1 0 0,0 0 0,-1 0 0,1 0 0,0 0-1,-1 0 1,1 0 0,0 0 0,0 0 0,-1 0 0,1 0 0,0 0-1,0 0 1,-1 1 0,1-1 0,0 0 0,0 0 0,-1 0 0,1 1-1,0-1 1,0 0 0,0 0 0,-1 0 0,1 1 0,0-1 0,0 0-1,0 0 1,0 1 0,-1-1 0,1 0 0,0 1 0,-12 16 78,0 0 0,1 1 1,1 0-1,1 1 0,0 0 0,2 0 1,0 1-1,1 0 0,1 0 0,-4 38 1,8-55-63,1 1 1,-1-1-1,1 1 1,0-1-1,0 1 1,1-1-1,-1 1 1,1-1 0,0 0-1,0 1 1,0-1-1,0 0 1,0 1-1,1-1 1,-1 0-1,1 0 1,0 0 0,0 0-1,0 0 1,0-1-1,1 1 1,3 3-1,-3-5-4,0 1 0,-1-1 0,1 0 0,0 0-1,0 0 1,1 0 0,-1 0 0,0 0-1,0-1 1,0 0 0,0 1 0,1-1 0,-1 0-1,0-1 1,0 1 0,0-1 0,1 1-1,-1-1 1,0 0 0,0 0 0,0 0 0,0-1-1,0 1 1,-1-1 0,5-2 0,7-7-34,-1 0 0,0-2 1,0 1-1,-1-2 1,-1 1-1,0-2 1,-1 1-1,0-1 0,8-20 1,-1 7-200,-23 37 323,0 0-1,1 1 1,0 0-1,1 0 1,0 0-1,0 1 1,1-1 0,1 1-1,-1 0 1,0 15-1,3-25-87,0 0 0,0 0 0,0 0 0,0 0 0,0 0-1,1 1 1,-1-1 0,0 0 0,0 0 0,1 0 0,-1 0 0,1 0 0,-1 0-1,1 0 1,-1 0 0,1 0 0,0 0 0,-1 0 0,1-1 0,0 1-1,0 0 1,0 0 0,-1-1 0,1 1 0,0 0 0,0-1 0,0 1 0,2 0-1,0 0 8,0-1 0,0 1 0,0-1 0,0 0 0,0 0 0,0 0-1,0 0 1,0 0 0,0-1 0,5-1 0,3-1 11,-1 0 0,0-1 0,0-1 0,0 1 1,13-10-1,-4-1-15,0-1 0,20-22 0,-32 30-75,1 0 0,-2 0-1,1-1 1,-1 0 0,-1 0-1,1-1 1,4-14 0,-15 41-124,1-6 193,0 0 0,1 1 0,0-1 0,0 1 0,0 19 0,3-16-122,2 31-45,-2-44-137,1 0 0,-1 0 1,1 0-1,-1 0 0,1-1 0,0 1 0,0 0 1,0-1-1,0 1 0,0 0 0,0-1 0,0 1 1,0-1-1,1 1 0,-1-1 0,1 0 0,-1 0 1,1 0-1,-1 0 0,4 2 0,13 1-8154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10090,'0'0'14760,"3"12"-13964,2 12-616,-2 1 0,0-1 0,-2 1 0,0 0-1,-2-1 1,-6 39 0,-2-14-122,1-12-4,2 2-1,-2 47 1,8-85-44,0 0 0,0-1-1,0 1 1,0 0-1,0 0 1,0 0 0,1 0-1,-1 0 1,0 0-1,0-1 1,1 1 0,-1 0-1,0 0 1,1 0-1,-1 0 1,1-1 0,-1 1-1,1 0 1,-1-1-1,1 1 1,0 0 0,-1-1-1,1 1 1,0-1-1,-1 1 1,1-1 0,0 1-1,0-1 1,1 1-1,0 0 40,0-1-1,1 0 0,-1 0 0,1 0 0,-1 0 1,0 0-1,1 0 0,-1 0 0,0-1 0,1 1 1,2-2-1,5-2 117,-1 0 0,1 0 0,-1-1 0,12-7 1,18-16 262,-1-2 0,-1-1 1,62-69-1,-92 87-1494,-6 13 914,-1 0-1,0 0 1,0-1 0,0 1-1,-1 0 1,1 0 0,0 0-1,0-1 1,0 1 0,0 0 0,0 0-1,0-1 1,0 1 0,0 0-1,0 0 1,0 0 0,0 0-1,-1-1 1,1 1 0,0 0 0,0 0-1,0 0 1,0 0 0,-1-1-1,1 1 1,0 0 0,0 0-1,0 0 1,0 0 0,-1 0-1,1 0 1,0 0 0,0 0 0,-1 0-1,1 0 1,0 0 0,0 0-1,0 0 1,-1 0 0,1 0-1,0 0 1,-15-1-8117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15246,'0'0'11051,"32"54"-10314,-11-53-577,3-1-577,6-2-1504,-9-14-2468,0-7-2817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10954,'0'0'8286,"-1"12"-5665,-15 254 1851,5-77-4252,22-250 285,20-71-1,-31 131-513,0 0 0,1 1 0,-1-1 0,0 0 0,0 1-1,0-1 1,1 0 0,-1 1 0,0-1 0,1 1 0,-1-1 0,0 1 0,1-1-1,-1 0 1,1 1 0,-1-1 0,1 1 0,-1 0 0,1-1 0,-1 1 0,1-1 0,-1 1-1,1 0 1,0 0 0,-1-1 0,1 1 0,0 0 0,-1 0 0,1 0 0,0-1 0,-1 1-1,1 0 1,0 0 0,-1 0 0,1 0 0,0 0 0,-1 1 0,1-1 0,0 0 0,-1 0-1,1 0 1,0 0 0,-1 1 0,1-1 0,0 1 0,33 24-3,-12-8 363,-15-13-293,1-1 0,0 0 0,0-1 0,0 0 0,0 0 0,0 0 0,0-1 0,1-1 0,-1 1 0,0-1 0,1-1 0,-1 0 0,16-3 0,-18 3-9,-1-1-1,0 1 1,0-1-1,0-1 1,0 1-1,0-1 1,0 0-1,0 0 1,-1 0-1,1 0 1,-1-1-1,0 0 1,0 0-1,-1 0 1,1 0-1,-1-1 1,0 1-1,0-1 1,0 0-1,-1 0 1,3-8-1,-33 40-64,-2 35 665,28-58-611,0 0 0,1 0 1,0 1-1,0-1 0,0 0 1,0 1-1,1-1 0,0 1 1,0-1-1,0 1 0,0-1 1,1 1-1,1 5 0,-2-10-57,0 0 0,1 1 1,-1-1-1,0 1 0,0-1 0,1 1 0,-1-1 0,0 0 0,1 1 0,-1-1 0,1 0 0,-1 1 1,0-1-1,1 0 0,-1 1 0,1-1 0,-1 0 0,1 0 0,-1 0 0,1 1 0,-1-1 0,1 0 1,-1 0-1,1 0 0,-1 0 0,1 0 0,-1 0 0,1 0 0,-1 0 0,1 0 0,-1 0 0,1 0 1,-1 0-1,1 0 0,-1-1 0,1 1 0,-1 0 0,1 0 0,-1-1 0,1 1 0,-1 0 1,0 0-1,1-1 0,0 0 0,16-17-3124,-9-5-1640,-3-7-2653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16047,'0'0'12012,"-4"60"-11948,8-42-1185,2-4-2755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49 10666,'0'0'14360,"1"-8"-12561,-1 7-1766,0-29 1180,-8 21-840,-13 17-235,10 1-147,2-1 0,-1 2 0,1-1 0,1 1 0,0 1 0,-8 13 0,11-17 2,0 1 0,0 0 0,1 0 0,1 0 0,0 0 0,0 1-1,0 0 1,1-1 0,-2 17 0,4-24 8,0 0-1,1-1 0,-1 1 0,0 0 1,1-1-1,-1 1 0,1-1 0,-1 1 1,1 0-1,-1-1 0,1 1 0,-1-1 1,1 1-1,-1-1 0,1 1 0,0-1 1,-1 0-1,1 1 0,0-1 0,-1 0 1,1 0-1,0 1 0,-1-1 0,1 0 1,0 0-1,0 0 0,-1 0 0,1 0 1,0 0-1,0 0 0,-1 0 0,2 0 1,31-2 58,-29 2-47,15-4-6,1 0 1,-1-2-1,-1 0 0,1-1 0,22-12 0,-25 11-5,0 1 0,1 0 0,0 1-1,0 1 1,0 1 0,32-5 0,-49 10 8,1-1 1,0 0-1,0 0 0,0 1 0,0-1 1,-1 1-1,1-1 0,0 1 0,-1-1 1,1 1-1,0-1 0,-1 1 1,1 0-1,0-1 0,-1 1 0,1 0 1,-1 0-1,1-1 0,-1 1 0,0 0 1,1 0-1,-1 0 0,0-1 1,0 1-1,1 0 0,-1 0 0,0 0 1,0 0-1,0 0 0,0-1 0,0 1 1,0 0-1,0 0 0,0 0 1,-1 0-1,1 0 0,0 0 0,0-1 1,-1 2-1,4 21 331,-3-22-337,1-1 1,0 1-1,0-1 0,0 0 1,0 1-1,-1-1 1,1 0-1,0 0 1,0 1-1,0-1 0,0 0 1,0 0-1,0 0 1,0 0-1,-1 0 0,1 0 1,0-1-1,0 1 1,0 0-1,0 0 1,0-1-1,-1 1 0,1 0 1,0-1-1,0 1 1,0-1-1,-1 1 1,1-1-1,0 1 0,0-2 1,39-25-2359,-2-6-3400,-12 11-159,-2 2-514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98 10954,'0'0'6140,"3"10"-5756,37 148 2643,-51-202 3861,-33-74-7125,53 115-4981,22 6 3310,-25-2 968,17 1-832,0-1-1,0 0 1,-1-2-1,1-1 1,0-1-1,23-6 1,13-11 451,-6-8 3972,-51 27-2298,-1 1 1,0-1-1,1 0 0,-1 1 1,0-1-1,0 0 0,0 0 1,0 0-1,0 0 0,0 0 1,0 0-1,0 0 1,0-1-1,0 1 0,0 0 1,-1 0-1,1-1 0,-1 1 1,1 0-1,-1-1 0,1 1 1,-1-1-1,0 1 0,0 0 1,1-1-1,-1 1 1,0-1-1,-1-2 0,-11-6 3412,-14 12-3636,20 0-138,0 1 0,1 0-1,-1 1 1,1-1 0,0 1-1,0 0 1,1 1 0,-1-1-1,1 1 1,0 0 0,0 0-1,0 0 1,-5 10 0,5-9 13,1 0 0,-1 0-1,1 1 1,1-1 0,-1 1 0,1-1 0,0 1 0,0 0 0,1 0 0,0 0-1,1 0 1,-1 8 0,1-14-1,1 0-1,-1-1 1,1 1-1,-1 0 0,1-1 1,-1 1-1,1 0 1,-1-1-1,1 1 1,-1-1-1,1 1 1,0-1-1,-1 1 1,1-1-1,0 0 0,0 1 1,-1-1-1,1 0 1,0 0-1,0 1 1,-1-1-1,1 0 1,0 0-1,0 0 0,0 0 1,-1 0-1,1 0 1,0 0-1,1 0 1,26-4 142,-12-3-45,0-1 0,0 0 0,-1-1 0,-1-1 0,1 0 0,18-17 0,45-31 268,-76 57-371,-1 0 0,0 0 0,1 0 0,-1 1 0,0-1 0,1 0 1,-1 1-1,1-1 0,-1 1 0,1-1 0,-1 1 0,1 0 0,-1-1 0,1 1 0,-1 0 1,1 0-1,-1 0 0,1 1 0,2-1 0,-3 1 12,0 0 0,-1-1 0,1 1 0,0 0 0,-1 0 0,1-1 0,-1 1 0,1 0 0,-1 0 0,0 0 0,1 0 0,-1 0 0,0 0 0,0 0 0,1 0 0,-1 0 0,0-1 0,0 1 0,0 0 0,0 0 0,0 0 0,0 0 0,-1 1 0,-1 12 271,-1-1 0,-1 0-1,-7 18 1,7-17 194,2-2 325,7-10-197,18-20 114,28-36-463,-44 45-278,-3 3-183,1 1 0,-1-1 0,1 1 1,1 0-1,-1 0 0,0 0 0,1 1 0,0 0 0,7-4 1,-12 8 143,-1 0 0,1 0 0,0 1 0,-1-1 0,1 0 0,-1 0 0,1 1-1,-1-1 1,1 0 0,-1 0 0,1 1 0,-1-1 0,1 1 0,-1-1 0,0 0 0,1 1 0,-1-1 0,0 1 0,1-1 0,-1 1 0,0-1 0,1 1 0,-1-1 0,0 1 0,0 0 0,0-1 0,0 1 0,1-1 0,-1 1 0,0-1 0,0 1 0,0 0 0,0-1 0,0 1 0,0-1 0,-1 1 0,1 0 0,1 38-699,-1-18-1684,1-20 2232,-1-1 1,0 1-1,0 0 0,1 0 1,-1 0-1,1-1 1,-1 1-1,0 0 0,1-1 1,-1 1-1,1 0 0,0-1 1,-1 1-1,1-1 0,0 1 1,-1-1-1,1 1 0,0-1 1,-1 1-1,1-1 1,0 0-1,0 1 0,-1-1 1,1 0-1,0 0 0,0 0 1,0 0-1,-1 1 0,1-1 1,0 0-1,1-1 0,27-6-5301,-10-10 1336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 7079,'0'0'14275,"-9"-1"-11339,-1 0-2280,-1 0 0,1 1 0,0 0 0,-14 3 0,20-3-524,-1 1 0,1-1 0,0 1 0,0 1 0,0-1 0,0 1 0,0-1 0,0 1 0,0 0 0,0 0 0,0 1 0,1-1 0,-1 1 0,1 0-1,-5 5 1,8-7-166,-1-1 0,1 1 0,0-1 0,0 1 0,0-1 0,0 1 0,0-1 0,0 1 0,0-1 0,0 1 0,0-1 0,0 1 0,0-1-1,0 1 1,0-1 0,0 1 0,0-1 0,0 1 0,1-1 0,-1 0 0,0 1 0,0-1 0,1 1 0,-1-1 0,0 0 0,1 1 0,-1-1 0,0 1-1,1-1 1,-1 0 0,0 0 0,1 1 0,-1-1 0,1 0 0,-1 0 0,1 1 0,-1-1 0,0 0 0,1 0 0,-1 0 0,1 0 0,-1 0 0,1 1-1,-1-1 1,1 0 0,-1 0 0,2-1 0,30 7-1443,-29-5 1221,53 5-2146,-19-2 861,0 1 0,54 14 0,-90-19 1619,0 0 0,0 0 0,-1 0 1,1 1-1,0-1 0,0 0 1,0 0-1,-1 1 0,1-1 1,0 0-1,0 1 0,-1-1 1,1 1-1,0-1 0,-1 1 0,1-1 1,0 1-1,-1-1 0,1 1 1,-1 0-1,1-1 0,-1 1 1,1 0-1,-1 0 0,0-1 1,1 1-1,-1 0 0,0 0 0,1 0 1,-1 0-1,-1 0 85,1 1 0,-1-1-1,1 0 1,-1 0 0,0 1 0,0-1 0,0 0-1,0 0 1,0 0 0,0 0 0,0 0-1,0-1 1,0 1 0,0 0 0,-2 1 0,-48 21 2684,36-18-2505,1-1-1,-1-1 1,0 0 0,0-1-1,0 0 1,-28-1 0,42-1-480,0 0 0,1 0 0,-1 0 0,0 0-1,0-1 1,1 1 0,-1 0 0,0 0 0,0-1 0,1 1 0,-1 0 0,0-1 0,1 1 0,-1 0 0,0-1 0,1 1 0,-1-1 0,1 1 0,-1-1 0,1 0 0,-1 1 0,1-1 0,-1 1 0,0-2 0,1 0-502,-1 0 0,1 0-1,-1 1 1,1-1 0,0 0 0,0 0 0,0 0 0,0 0 0,0 0-1,0 0 1,0 0 0,1 1 0,-1-1 0,1 0 0,0-2 0,12-18-8051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16816,'0'0'5888,"-7"9"-4121,-3 6-1226,0 1 0,1-1 0,1 2 0,1-1 0,0 1 0,1 0 0,1 1 0,-6 34 0,3 55-257,7 137 0,3-108-537,8-195 194,-10 24 8,0-4-178,2 1 0,1-1 0,2 0 0,12-47 0,-16 81 220,1 1-1,0-1 1,0 1-1,1-1 0,-1 1 1,1 0-1,0 0 1,0 0-1,0 0 1,0 1-1,1-1 0,-1 1 1,1 0-1,0 0 1,0 0-1,7-3 1,4-1-24,0 1 1,1 1 0,26-7-1,-30 10 37,0 0 0,-1-1 0,0-1 0,1 0 0,-2-1 0,1 0 0,0 0 0,18-14 0,-24 13 20,1 1 1,-2-1-1,1 0 0,-1 0 0,1-1 1,-2 1-1,1-1 0,-1 0 0,3-8 1,-5 12-4,0-1 1,1 0-1,-1 0 1,-1 0-1,1 0 1,0 0-1,-1 1 1,0-1-1,0 0 1,0 0-1,-1 0 1,1 0-1,-1 0 1,0 0-1,0 0 1,0 0-1,0 0 1,-4-6-1,4 9-25,-1-1 0,1 1-1,0-1 1,-1 1 0,0 0 0,1-1-1,-1 1 1,0 0 0,1 0 0,-1 0-1,0 1 1,0-1 0,0 0 0,0 1-1,0-1 1,0 1 0,0-1 0,0 1-1,0 0 1,0 0 0,0 0 0,0 0-1,0 0 1,0 1 0,0-1 0,0 0-1,0 1 1,1 0 0,-1-1 0,-3 2-1,-2 1 7,0 1-1,0-1 0,0 1 1,0 0-1,1 1 0,-10 8 0,6-3 148,0 1-1,0 0 0,1 1 1,1 0-1,-14 26 0,18-30-58,0 0 0,1 0 0,0 0 0,0 0 0,1 0 0,0 1 0,1-1 0,0 1 0,0-1 0,1 1 0,1 14 0,-1-21-83,0 0-1,1 0 1,-1-1-1,1 1 1,-1 0-1,1-1 1,0 1-1,0-1 1,0 1-1,0-1 1,0 1-1,0-1 0,0 0 1,0 1-1,1-1 1,-1 0-1,0 0 1,1 0-1,-1 0 1,1 0-1,2 1 1,1 0-18,-1 0 1,1-1 0,0 0 0,-1 0-1,1 0 1,0-1 0,0 0 0,5 0-1,10-1-712,0-2-1,37-9 0,-52 11 411,-4 0 287,-1 1 1,1 0-1,0-1 0,0 1 0,0 0 1,0 0-1,0 0 0,0 0 0,0 0 1,0 0-1,0 0 0,0 0 0,0 0 1,0 0-1,0 0 0,0 1 0,0-1 1,0 0-1,0 1 0,0-1 0,1 2 1,-1-2 16,-1 1 1,0 0 0,0 0 0,1-1-1,-1 1 1,0 0 0,0 0 0,0 0-1,0-1 1,0 1 0,0 0 0,0 0-1,0 0 1,0-1 0,0 1 0,0 0 0,0 0-1,-1 0 1,1-1 0,0 1 0,-1 1-1,-31 53 348,16-29 17,16-26-356,-1 1 1,1-1 0,-1 1 0,1-1-1,0 1 1,0-1 0,-1 1 0,1 0-1,0-1 1,0 1 0,0 0 0,0-1-1,0 1 1,0 0 0,0-1 0,0 1-1,0 0 1,0-1 0,0 1-1,0-1 1,0 1 0,1 0 0,-1-1-1,0 1 1,0-1 0,1 1 0,-1 0-1,0-1 1,1 1 0,-1-1 0,0 1-1,1 0 1,23 2-811,27-17-1687,-41 8 1148,1 0 0,-1-1 1,-1 0-1,1 0 0,-1-1 1,0 0-1,12-15 1,9-15-6041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10634,'0'0'10944,"-9"7"-8654,5-4-2111,0 0 0,0 1-1,0-1 1,0 1 0,1 0 0,-1 0 0,1 0 0,0 1-1,0-1 1,1 0 0,-1 1 0,1 0 0,0 0 0,0 0-1,1 0 1,-1 0 0,1 0 0,0 0 0,1 0 0,-1 0-1,1 7 1,0 19 35,1 0-1,1 0 1,2 0-1,1 0 1,12 41 0,-9-28-2620,-10-16-6778,-3-24 4059,-6-4-710</inkml:trace>
  <inkml:trace contextRef="#ctx0" brushRef="#br0" timeOffset="1">38 337 9289,'0'0'8584,"-36"-67"-5829,34 48-674,2 2 226,0 6-129,17 4-481,2 2-896,8 2-673,5 3-96,5 0-96,3 0-1409,3 0-3204,4-7-7879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6854,'0'0'14425,"2"10"-11799,-1-4-2480,0-1 107,0 0 1,0 1-1,1-1 0,0 0 0,0 0 0,0 0 0,3 6 0,-3-9-192,0 0 1,-1 0-1,1 0 0,0 0 0,0-1 0,0 1 1,0-1-1,1 1 0,-1-1 0,0 0 1,0 1-1,1-1 0,-1-1 0,1 1 1,-1 0-1,1 0 0,-1-1 0,1 0 1,0 1-1,-1-1 0,5-1 0,13 0-2,-1-1 0,1-2 0,-1 0 0,0 0 0,23-10 1,-24 7-85,0 2 0,0 0 1,1 0-1,-1 2 0,1 1 0,21-1 1,-38 3 17,1 0 0,-1 0 1,0 1-1,0-1 0,0 1 1,0-1-1,0 1 1,0 0-1,0 0 0,-1 0 1,1 0-1,0 0 0,0 0 1,-1 0-1,1 0 0,-1 1 1,1-1-1,-1 1 0,3 3 1,16 37-100,-18-36 134,0-1-1,0 1 1,0-1-1,1 0 0,0 0 1,0 0-1,4 5 1,-5-9 9,-1 1 0,1-1 1,0 0-1,-1 0 0,1 0 1,0 0-1,0 0 0,0 0 0,0 0 1,0-1-1,0 1 0,0-1 0,0 1 1,0-1-1,0 0 0,0 0 0,0 0 1,0 0-1,0 0 0,0 0 1,0-1-1,0 1 0,0-1 0,4-1 1,51-20 288,1 0-2586,-13 16-8517,-40 6 4003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13933,'0'0'12204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16047,'0'0'4324,"0"66"-1729,0-29-1378,0 5-544,0 3-1,0 3-159,2-3-385,3 0-64,5-4-96,-5-6-737,3-6-1217,-2-5-865,-5-10 129,-1-9-1858</inkml:trace>
  <inkml:trace contextRef="#ctx0" brushRef="#br0" timeOffset="1">0 395 13453,'0'0'9032,"64"-7"-7174,-22 3-160,7-3-385,4 2-576,-1-2-545,-8-1-160,-7 0-801,-8-2-832,-16-2-642,-7-7-1856,-6-3-3172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10025,'0'0'13774,"60"42"-13198,-24-33-480,4 3-448,-4-5-2243,-4 2-3683,-4-5-8968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4837,'0'9'7468,"-2"25"-3358,0-10-168,2 0-1,3 38 1,-3-61-3911,0 0 0,0 0 1,1 0-1,-1 0 0,0-1 0,1 1 0,-1 0 1,1 0-1,-1 0 0,1-1 0,-1 1 0,1 0 0,0-1 1,-1 1-1,1 0 0,0-1 0,0 1 0,-1-1 1,1 1-1,0-1 0,0 1 0,0-1 0,0 0 0,-1 1 1,1-1-1,2 0 0,30 0 233,-24-2-233,0-1 0,0 1-1,0-2 1,15-7 0,8-10-108,-2-1 1,35-33-1,-65 55 67,0 0 0,0 0 0,0-1 0,1 1 0,-1 0 0,0 0 0,0-1 0,0 1 0,1 0 0,-1 0 0,0 0 0,0-1 0,1 1 0,-1 0 0,0 0 0,1 0 0,-1 0 0,0 0 0,0 0 0,1 0 0,-1 0 0,0-1 0,1 1 0,-1 0 0,0 0 0,1 0 0,-1 0 0,0 1 0,0-1 0,1 0 0,-1 0 0,0 0 0,1 0 0,-1 0-1,0 0 1,0 0 0,1 0 0,-1 1 0,0-1 0,0 0 0,1 0 0,-1 0 0,0 1 0,1-1 0,3 20-70,-7 40 613,1-39-113,2-19-441,0-1 1,0 0-1,0 1 0,0-1 0,0 0 1,1 1-1,-1-1 0,0 0 0,1 1 1,-1-1-1,0 0 0,1 1 0,0-1 1,-1 0-1,1 0 0,0 0 1,0 1-1,-1-1 0,1 0 0,2 1 1,12-1-5374,-3-5-3671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147 201 16015,'0'0'9625,"-11"-7"-9358,5 3-245,-24-14 12,28 17-35,1 1 0,0-1-1,0 1 1,-1 0 0,1 0 0,0-1 0,-1 1-1,1 0 1,0 0 0,-1 0 0,1 1-1,0-1 1,-1 0 0,1 0 0,0 1-1,-1-1 1,1 1 0,0-1 0,0 1-1,0-1 1,-1 1 0,1 0 0,0 0-1,0-1 1,0 1 0,0 0 0,-1 2 0,-8 9-2,1-1 1,1 2-1,0 0 1,-6 13 0,12-21 3,-1 0 1,1-1 0,1 1 0,-1 0-1,1 0 1,0 0 0,0 0 0,0 0-1,1 0 1,0 0 0,0 0 0,0 0-1,1 0 1,-1 0 0,3 9 0,-2-13 13,0 0-1,0 0 1,0 0 0,0 1 0,0-1 0,0 0 0,1 0 0,-1-1 0,0 1 0,0 0 0,1 0 0,-1 0 0,1-1 0,-1 1 0,1-1 0,-1 1 0,1-1 0,-1 0 0,1 1 0,-1-1 0,1 0 0,-1 0 0,1 0 0,-1 0 0,1-1 0,-1 1 0,1 0 0,-1 0 0,1-1-1,-1 1 1,3-2 0,3 0 100,1 0 0,-1-1 1,0 0-1,0 0 0,7-5 0,4-6 5,-2 0 1,0-2 0,0 0 0,-2 0 0,0-1-1,-1-1 1,0-1 0,-2 1 0,0-2-1,-1 0 1,-1 0 0,-1 0 0,-1-1 0,0-1-1,4-28 1,-13 37-274,-6 19-54,-7 20 65,3 2 153,-15 57-1,24-74-2,1 0 1,0 0-1,1-1 0,0 1 1,1 0-1,0 0 1,1 0-1,4 21 0,-5-30 1,1 0-1,0 0 0,-1 0 1,1-1-1,0 1 0,0 0 1,0 0-1,0-1 0,0 1 1,0-1-1,0 1 0,1-1 1,-1 0-1,1 1 0,-1-1 1,1 0-1,-1 0 0,1 0 0,-1 0 1,1 0-1,0 0 0,0-1 1,0 1-1,-1-1 0,1 1 1,0-1-1,0 1 0,0-1 1,0 0-1,0 0 0,0 0 1,0 0-1,0 0 0,-1-1 1,1 1-1,0-1 0,3 0 1,0 0 11,0-1 0,1 0 1,-1 0-1,0 0 0,0-1 1,0 0-1,0 0 0,0 0 1,-1-1-1,1 1 1,5-7-1,0-2-6,-1-1-1,-1 0 1,0 0 0,0 0 0,-1-1-1,5-15 1,-18 46-43,2 0-1,0 0 1,0 1 0,2-1-1,0 30 1,2-45 54,0 0 0,0-1-1,0 1 1,1 0 0,-1-1 0,1 1 0,-1-1 0,1 1-1,0-1 1,0 1 0,0-1 0,0 1 0,0-1 0,0 1-1,0-1 1,0 0 0,0 0 0,0 0 0,1 0 0,-1 0 0,0 0-1,1 0 1,-1 0 0,1 0 0,-1 0 0,1-1 0,0 1-1,-1-1 1,1 1 0,0-1 0,-1 0 0,1 0 0,0 1-1,-1-1 1,1 0 0,0-1 0,-1 1 0,1 0 0,0 0 0,2-2-1,3 2 42,0-1-1,0-1 0,0 0 1,0 0-1,-1 0 1,1 0-1,-1-1 0,12-7 1,-8 2-34,-1 0 1,0 0-1,0-1 1,-1 0-1,10-15 1,-14 19-81,-1-1 1,1 0 0,-1 0-1,0 0 1,0 0-1,-1-1 1,0 1 0,0-1-1,-1 1 1,1-1-1,-1-9 1,-25 65-1154,15 1-44,9-21-1657,8-11-5635,2-13 556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 12684,'0'0'12273,"-8"-3"-10341,4 2-1850,0 0-1,0 0 1,0 0-1,0 1 1,0-1-1,0 1 1,0 0-1,0 0 1,0 1-1,0-1 1,0 1-1,1 0 1,-7 2-1,1 0 8,1 1 0,1 0-1,-1 1 1,0-1 0,1 1-1,-10 10 1,-21 23 135,37-37-280,-1 1-1,1 0 1,-1 0-1,1 0 1,0 0-1,0 0 1,0 0 0,0 0-1,0 0 1,0 0-1,0 1 1,1-1 0,-1 0-1,1 0 1,0 1-1,0-1 1,0 0-1,0 1 1,0-1 0,0 4-1,1-5-51,0 0 1,0 0-1,0 0 0,0 0 0,0 0 0,0-1 1,0 1-1,1 0 0,-1 0 0,0-1 0,0 1 1,1-1-1,-1 1 0,0-1 0,1 1 0,-1-1 1,0 0-1,1 0 0,-1 0 0,1 0 0,1 0 1,39 0-971,-28 0 593,87-8-2336,2 1 4067,-145 27 1215,20-10-2135,0-1 0,-1-2 0,-32 7-1,-1-9-3774,40-7-2055,6-11-1847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68 102 897,'3'-9'2813,"1"0"-1769,13-37 3403,-11 10 3579,-11 35-4299,-15 10-3349,-26 37 148,43-42-490,0-1 1,0 1 0,1 0 0,0 0-1,-1 0 1,1 0 0,0 0 0,1 1-1,-1-1 1,1 0 0,-1 8-1,38-11-148,130 0-2760,-165-1 2890,-1-1 0,1 1 1,0 0-1,0 0 0,-1 0 0,1 0 0,0 0 0,0 1 0,0-1 0,-1 0 0,1 0 1,0 0-1,-1 1 0,1-1 0,0 0 0,-1 1 0,1-1 0,0 0 0,-1 1 0,1-1 1,0 1-1,-1-1 0,1 1 0,-1-1 0,1 1 0,-1 0 0,1-1 0,-1 1 0,0 0 1,1-1-1,-1 2 0,0 0 113,0 0 0,0-1 0,0 1 0,-1-1 0,1 1 0,-1 0 0,1-1 0,-1 1-1,0-1 1,0 1 0,1-1 0,-1 0 0,-2 3 0,-37 37 2741,22-25-2112,10-9-660,0 0-1,0 0 0,-1 0 0,0-1 0,0-1 0,0 1 1,-16 5-1,22-15-4116,3-17 1121,0 20 2436,5-30-5412,9-10-2263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18481,'0'0'5200,"-3"12"-3315,-8 23-665,-6 15-511,3 0 1,2 1-1,2 1 0,-4 69 1,14-120-705,0 0-1,0 1 1,0-1 0,0 1 0,0-1 0,1 1-1,-1-1 1,0 1 0,1-1 0,-1 0 0,1 1 0,-1-1-1,1 0 1,0 0 0,0 1 0,0-1 0,-1 0 0,1 0-1,0 0 1,0 0 0,1 0 0,-1 0 0,0 0-1,0 0 1,0-1 0,1 1 0,-1 0 0,0-1 0,0 1-1,1-1 1,-1 1 0,1-1 0,-1 0 0,1 1 0,-1-1-1,0 0 1,1 0 0,-1 0 0,1 0 0,-1 0-1,1 0 1,-1-1 0,0 1 0,1 0 0,2-2 0,10-2 61,0 0 1,0 0-1,22-12 1,-24 10-53,7-3-19,-13 6-2,0-1 0,0 2 0,0-1 1,1 1-1,-1 0 0,1 0 1,8-1-1,-15 6-25,-1 1 1,-1-1 0,1 0-1,0 1 1,-1-1 0,0 0-1,-4 6 1,-9 11 86,15-20-52,0 0-1,0 0 1,0 0 0,0 0-1,0-1 1,0 1 0,0 0 0,0 0-1,0 0 1,0 0 0,0 0 0,0 0-1,0 0 1,0 0 0,-1 0 0,1 0-1,0 0 1,0 0 0,0 0-1,0-1 1,0 1 0,0 0 0,0 0-1,0 0 1,0 0 0,0 0 0,0 0-1,0 0 1,0 0 0,0 0 0,-1 0-1,1 0 1,0 0 0,0 0-1,0 0 1,0 0 0,0 0 0,0 0-1,0 0 1,0 0 0,0 0 0,0 0-1,0 0 1,-1 0 0,1 0-1,0 0 1,16-39 218,-5 14-283,0-5-40,-8 20-52,0 0 0,1 0 0,0 1 0,1-1 0,6-8 1,-10 17 78,-2 1 91,1 1 0,-1 0 0,1 0 1,0 1-1,0-1 0,-1 0 0,1 0 0,0 0 1,0 0-1,0 0 0,0 0 0,0 0 0,0 0 1,1 0-1,-1 0 0,0 0 0,1 0 0,-1 0 1,0 0-1,1 0 0,-1 0 0,1 0 0,-1 0 1,1 0-1,0 0 0,-1-1 0,1 1 1,0 0-1,1 1 0,22 19 566,-19-19-511,0-1 0,0 0 1,0 0-1,0 0 1,0-1-1,0 0 1,0 0-1,0 0 1,0-1-1,0 1 1,-1-1-1,1 0 1,0-1-1,0 1 1,0-1-1,-1 0 1,1 0-1,-1 0 1,0-1-1,5-3 1,7-6-27,0-1 1,-2 0-1,24-27 1,-8 7-240,-36 40 131,0 0 1,1 0-1,-1 1 1,2 0-1,-1 0 1,1 0-1,-3 9 0,5-13 108,0 2-1,0-1 0,1 0 0,0 0 0,0 0 0,0 1 0,0-1 1,1 0-1,0 1 0,0-1 0,1 1 0,-1-1 0,2 6 0,-1-9-37,0 0-1,0-1 0,0 1 1,1-1-1,-1 1 1,0-1-1,0 0 0,1 1 1,-1-1-1,1 0 0,-1 0 1,1 0-1,0 0 0,-1 0 1,1 0-1,0-1 0,-1 1 1,1-1-1,0 1 1,0-1-1,0 1 0,0-1 1,0 0-1,-1 0 0,1 0 1,0 0-1,0 0 0,0-1 1,2 0-1,3 1 13,0-2 1,0 1-1,0-1 0,-1 0 0,1 0 1,10-6-1,-4 0-71,0 0 0,-1-1-1,0 0 1,-1-1 0,0 0 0,0-1 0,-1 0-1,0-1 1,-1 0 0,-1 0 0,0-1 0,-1 0-1,0-1 1,-1 1 0,0-1 0,-1 0 0,5-24-1,-10 38 48,0 0 0,0 0-1,0 0 1,0 0 0,0 0-1,0-1 1,0 1 0,0 0-1,1 0 1,-1 0 0,0 0 0,0 0-1,0 0 1,0 0 0,0-1-1,0 1 1,0 0 0,0 0-1,0 0 1,0 0 0,0 0-1,0-1 1,0 1 0,0 0-1,0 0 1,0 0 0,0 0-1,0 0 1,-1 0 0,1 0-1,0-1 1,0 1 0,0 0-1,0 0 1,0 0 0,0 0-1,0 0 1,0 0 0,0 0-1,0 0 1,0 0 0,-1-1-1,1 1 1,0 0 0,0 0-1,0 0 1,0 0 0,0 0-1,0 0 1,-1 0 0,1 0-1,0 0 1,0 0 0,0 0-1,0 0 1,0 0 0,0 0-1,-1 0 1,1 0 0,0 0-1,0 0 1,-9 8-127,-8 15 87,11-12 131,2-1 0,-1 1 0,2 0 0,-1 0-1,2 1 1,-1-1 0,1 1 0,1-1 0,0 1 0,1 0-1,0-1 1,3 19 0,-2-28-124,-1-1 0,1 1 1,-1-1-1,1 1 0,0-1 0,0 1 1,-1-1-1,1 0 0,0 1 0,0-1 1,0 0-1,1 0 0,-1 0 0,0 1 0,0-1 1,1-1-1,-1 1 0,1 0 0,-1 0 1,0 0-1,4 0 0,11-2-3474,-15 1 3134,0-1-1,-1 1 0,1-1 0,0 0 0,0 1 0,-1-1 0,1 0 0,0 0 0,-1 0 1,1 1-1,-1-1 0,1 0 0,-1 0 0,1 0 0,-1 0 0,0 0 0,1-1 0,3-21-8851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18578,'0'0'9256,"51"10"-16879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14286,'0'0'15145,"-9"1"-15007,1 1-214,1 0 0,0 1 0,0 0-1,0 0 1,1 0 0,-1 1-1,1 0 1,0 0 0,0 1 0,0 0-1,1 0 1,-1 0 0,1 1 0,0-1-1,1 1 1,-1 0 0,1 1 0,1-1-1,-1 1 1,-2 7 0,5-13 21,1 0 1,0 0 0,-1 0-1,1 0 1,0 0 0,0-1-1,-1 1 1,1 0-1,0 0 1,0 0 0,0 0-1,0 0 1,0 0 0,1 0-1,-1 0 1,0 0 0,0 0-1,1-1 1,-1 1-1,0 0 1,1 0 0,-1 0-1,1 0 1,-1-1 0,1 1-1,-1 0 1,1 0 0,-1-1-1,1 1 1,0-1-1,-1 1 1,1 0 0,0-1-1,0 1 1,0-1 0,-1 0-1,1 1 1,0-1-1,0 0 1,1 1 0,43 6-982,-34-6 842,-8-1 140,28 3-582,-1 1-1,1 1 0,58 19 1,-88-24 701,1 1 1,-1-1 0,0 1-1,1 0 1,-1-1 0,1 1-1,-1 0 1,0 0 0,1 0-1,-1 0 1,0 0 0,0 0-1,0 0 1,0 0 0,0 0-1,0 0 1,1 3 0,-1-3 40,-1 0 0,0 0 1,0-1-1,0 1 1,-1 0-1,1 0 1,0-1-1,0 1 1,0 0-1,0 0 1,-1-1-1,1 1 1,0 0-1,-1-1 1,1 1-1,0 0 1,-1-1-1,1 1 1,-1 0-1,1-1 0,-1 1 1,0-1-1,1 1 1,-2 0-1,-3 2 261,0 0 0,0 0 0,0 0 0,0-1 0,-1 1 0,1-1 0,-9 1 0,6 0-275,-1-2 1,0 1-1,0-1 0,1 0 0,-1-1 0,0 0 0,-13-2 0,19 1-259,1 1 0,-1-1 0,1 0 0,0 0 0,-1 0 0,1 0 1,0 0-1,0-1 0,0 1 0,-1-1 0,2 1 0,-4-4 0,3 3-383,0 0-1,1-1 1,-1 0-1,1 1 1,-1-1-1,1 0 1,0 0-1,0 0 1,0 0-1,0 0 1,1 0 0,-1-4-1,0-17-7537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35 210 5894,'0'0'6080,"11"0"-1660,-5 1-3989,-1-1 0,1 0 0,-1 0 0,1 0 0,-1-1 0,1 0 0,-1 0 0,0 0 0,1-1 0,-1 1 0,0-1 0,0-1 0,0 1 0,0-1 0,0 1 0,-1-2 0,1 1 0,-1 0 0,0-1 0,0 0 0,0 0 0,0 0 0,-1 0-1,1-1 1,3-6 0,-3 3-292,-1 0-1,0 0 0,0 0 0,-1 0 0,0 0 0,0-1 0,-1 1 0,0-1 0,-1-8 0,0 15-133,0-1 0,0 1 0,0 0 0,0 0 0,-1-1 0,1 1 0,-1 0 0,1 0 0,-1 0 0,0 0 0,0 0 0,0 0 0,0 0 0,0 0 0,-1 0 0,1 0 0,-1 1 0,1-1 0,-1 0 0,1 1 0,-1 0 0,0-1 0,0 1 0,0 0 0,0 0 0,0 0 0,0 0 0,0 0 0,0 0-1,0 0 1,0 1 0,0-1 0,0 1 0,-1 0 0,1 0 0,0-1 0,0 1 0,-3 1 0,-1 0-19,1 0-1,0 0 1,0 1-1,0 0 1,0 0-1,0 0 1,0 0-1,1 1 1,-1 0-1,1 0 1,0 0 0,0 0-1,0 1 1,0 0-1,0 0 1,1 0-1,-1 0 1,1 0-1,0 1 1,-4 8-1,0 0 21,1 0-1,0 0 0,1 0 0,0 1 1,1-1-1,-5 26 0,9-35 6,-1 0 0,1 0-1,-1 0 1,1-1-1,0 1 1,0 0 0,1 0-1,-1 0 1,1 0-1,0 0 1,0-1-1,0 1 1,1 0 0,-1-1-1,1 1 1,0-1-1,0 0 1,0 1 0,0-1-1,1 0 1,-1 0-1,5 3 1,-2-2-29,0-1 0,1 0 0,-1-1-1,1 1 1,0-1 0,0 0 0,0 0 0,0-1 0,0 0-1,0 0 1,0 0 0,0-1 0,9 0 0,29-6-2376,-40 5 1742,0-1-1,-1 0 0,1 0 0,-1 0 1,1 0-1,-1 0 0,0-1 1,0 1-1,4-5 0,16-20-5582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15791,'0'0'2899,"-1"12"677,-2 140 2910,8-42-5396,-3-77-901,-1-1 1,-1 1-1,-7 48 1,7-81-173,0 1 1,0-1 0,0 0 0,0 1-1,0-1 1,0 0 0,0 0 0,0 1 0,0-1-1,0 0 1,0 0 0,0 1 0,0-1-1,1 0 1,-1 0 0,0 1 0,0-1-1,0 0 1,0 0 0,1 1 0,-1-1 0,0 0-1,0 0 1,1 0 0,-1 0 0,0 1-1,0-1 1,1 0 0,-1 0 0,0 0-1,0 0 1,1 0 0,-1 0 0,0 0 0,1 0-1,-1 0 1,0 0 0,0 0 0,1 0-1,-1 0 1,0 0 0,1 0 0,-1 0-1,0 0 1,0 0 0,1 0 0,-1 0 0,1-1-1,16-4 394,-5-3-314,0-1 0,0 1 0,-1-2 0,0 0 0,0 0-1,-1-1 1,-1-1 0,0 1 0,0-1 0,9-18 0,-2 0-442,-1-1 0,-1 0-1,14-46 1,-18 34-4449,-19 44-3614,-2 18 2130,-4 8-939</inkml:trace>
  <inkml:trace contextRef="#ctx0" brushRef="#br0" timeOffset="1">98 373 8456,'0'0'8776,"-11"60"-4676,11-47-1217,11-6-1089,2-5-577,4-2-801,-4 0-352,0-8-768,3-6-1442,-11-5-2115,1-8-2529,-2-8-7015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12172,'0'0'8183,"2"10"-5113,7 33-1750,-2 0 1,-2 0 0,-1 46-1,-11 142-1146,6-214-227,1 1-12,-2 0 1,-6 32 0,4-108 81,0 26-450,-3-33-378,-2-52 239,9 116 444,2 1-163,1 0 1,-1 1-1,1-1 1,-1 1-1,1 0 1,-1-1-1,0 1 1,1 0 0,-1 1-1,3 0 1,10 6-4133,7-1-2944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178 181 8552,'0'0'14793,"-8"-4"-12850,4 1-1872,0 1 1,0 0-1,0 1 1,-1-1-1,1 1 1,0-1-1,-1 1 1,1 1-1,-1-1 1,1 0-1,-1 1 0,1 0 1,-1 0-1,1 1 1,0-1-1,-1 1 1,1 0-1,-1 0 1,1 0-1,0 1 1,0-1-1,0 1 1,-1 0-1,2 1 1,-1-1-1,0 0 0,0 1 1,1 0-1,0 0 1,-7 7-1,6-4-6,-1-1-1,1 1 0,0 1 0,0-1 0,0 1 1,-4 11-1,8-17-51,0 0 1,-1 0 0,1 0-1,0 1 1,0-1-1,0 0 1,-1 0-1,1 0 1,0 1-1,1-1 1,-1 0-1,0 0 1,0 1 0,0-1-1,1 0 1,-1 0-1,1 0 1,-1 0-1,1 0 1,-1 0-1,1 0 1,0 0-1,-1 0 1,1 0 0,0 0-1,0 0 1,0 0-1,0 0 1,0-1-1,0 1 1,0 0-1,0-1 1,0 1-1,0 0 1,0-1 0,0 0-1,0 1 1,1-1-1,-1 0 1,0 1-1,0-1 1,0 0-1,1 0 1,-1 0-1,0 0 1,0 0 0,2-1-1,20 2 21,0-1 0,-1-2 0,1 0-1,33-9 1,-30 6-421,0 1-1,40-2 1,-66 6 400,1 1-1,-1-1 1,0 0-1,1 0 1,-1 1-1,0-1 1,1 0 0,-1 1-1,0-1 1,1 0-1,-1 1 1,0-1-1,0 1 1,1-1-1,-1 0 1,0 1-1,0-1 1,0 1 0,0-1-1,0 1 1,0-1-1,0 0 1,1 1-1,-1-1 1,0 1-1,-1-1 1,1 1-1,0-1 1,0 1 0,0-1-1,0 0 1,0 1-1,0-1 1,0 1-1,-1-1 1,1 1-1,0-1 1,0 0 0,-1 1-1,1-1 1,0 0-1,0 1 1,-1-1-1,1 0 1,-1 1-1,0 0 142,1 0-1,-1 1 0,0-1 1,1 0-1,-1 0 1,0 0-1,0 0 0,0 0 1,0 0-1,0 0 0,0 0 1,0-1-1,0 1 1,0 0-1,0 0 0,-1-1 1,1 1-1,-2 0 0,9-44 1513,9-16-1666,-11 39 0,0 1 0,2 0 0,0 0 0,0 1 0,2-1 0,1 2 0,16-27 0,-23 41-267,1 1 1,0 0-1,0 0 0,1 1 1,-1-1-1,0 0 0,0 1 1,1 0-1,-1 0 0,1 0 1,-1 0-1,1 1 0,0-1 1,-1 1-1,1 0 0,-1 0 1,1 0-1,0 0 0,5 2 1,9-1-2115,11-1-5215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7271,'0'0'2082,"2"4"-881,2 3-1179,-1 1 1,0 0-1,0 0 1,-1 0-1,0 0 1,-1 0-1,0 0 0,1 12 1,-4 79 608,0-41-455,2 284 550,19-200-753,-8 94 251,-9-71-187,-7 228 193,5 19 96,5-174-176,-18 840 656,15 548-550,7-1135-139,-6-221-117,-6 288 6,-10 266 362,10-764-78,-3 0 0,-14 65 0,18-116-351,-4 37 619,9-16-8758,-3-27 4767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7847,'-1'7'487,"-1"-1"0,1 1-1,1-1 1,0 1-1,-1 0 1,3 10 0,-2-17-466,3 28 129,2 0 0,0-1 0,2 1 0,11 25 1,9 39 646,-10-8-377,-7-35-93,26 81-1,-36-129-311,0 0 1,0 0-1,0 0 1,1-1-1,-1 1 1,0 0-1,1 0 1,-1-1-1,0 1 1,1 0-1,-1 0 1,1-1-1,0 1 1,-1-1-1,1 1 0,-1 0 1,1-1-1,0 1 1,0-1-1,-1 1 1,1-1-1,1 1 1,9-11 870,6-33 1034,-15 37-1676,18-55 1681,-6 15-568,21-44 0,-29 77-1968,0 0 0,1 1-1,1 0 1,0 0 0,1 1-1,0 0 1,20-19 0,-13 16-2539,-1-1-1847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468 229 7591,'0'0'646,"-8"-8"432,-25-21-384,-93-78 1853,122 105-2489,1 0 0,0 0 1,0 0-1,-1 0 0,1 0 0,-1 1 1,0 0-1,1-1 0,-1 1 0,0 1 0,0-1 1,0 1-1,1-1 0,-1 1 0,0 0 1,0 0-1,-7 2 0,5 0-27,0 0 1,0 0-1,1 0 1,-1 1-1,1 0 0,-1 0 1,1 0-1,0 1 0,0 0 1,-5 5-1,-3 4-16,0 1-1,2 1 1,-1 0-1,2 0 1,0 1-1,-11 25 1,7-6 51,1 0 0,2 1 0,1 0 0,2 1 0,1 0 0,2 0 0,2 0 0,1 1 0,4 41 1,2-31 50,2 0 1,2 0-1,2-1 1,2-1 0,2 0-1,34 74 1,-42-108-122,0 0 1,1 0-1,0-1 1,1 0-1,0 0 1,1-1-1,0 0 1,0-1-1,1 0 1,1 0-1,-1-1 1,1-1-1,1 0 1,-1 0-1,15 5 1,-17-8 35,1-1 0,-1 0 0,1-1 0,0 0 0,0-1 1,1 0-1,-1 0 0,0-1 0,0 0 0,0-1 0,0 0 1,0-1-1,0 0 0,0-1 0,0 0 0,-1 0 0,1-1 0,-1 0 1,0-1-1,14-8 0,2-6 222,0-1 0,-1 0 0,-1-2-1,-1-1 1,0 0 0,17-28 0,98-165 2047,-136 215-2289,45-80 642,37-88 0,-72 143-641,-1 0-1,-2-1 0,0 0 1,-2 0-1,-1 0 0,-1-1 1,-2 0-1,0-30 0,-3 48-7,-1 0-1,1 0 1,-1-1-1,-1 2 1,0-1-1,-1 0 1,1 1-1,-2-1 1,1 1-1,-2 0 1,1 0-1,-1 1 1,0 0-1,-1 0 1,0 0-1,0 1 1,0 0-1,-1 0 1,0 1-1,-1 0 1,1 0 0,-1 1-1,0 0 1,-12-4-1,-5-1-702,-1 0 0,-1 2 0,1 1 0,-1 1 0,0 2 0,0 0-1,-46 1 1,67 3 134,1 0-1,0 1 0,0-1 0,-1 1 0,1 0 1,0 1-1,0 0 0,0 0 0,-7 3 0,-19 12-4052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148 128 8136,'0'0'12342,"-7"11"-12059,-1 2-190,1 0 0,1 1 0,0 0 0,1 1 1,0-1-1,1 1 0,1 0 0,-2 22 0,1 52 626,3 0 1,5 0-1,16 96 0,-20-184-622,3 20 166,-4-15 300,-1-11 1232,-59-131-1220,18 43-574,42 92-6,0 0-1,1 0 1,-1 0-1,1 0 0,-1 0 1,1 0-1,-1 0 1,1 0-1,-1 0 1,1 0-1,0 0 1,0 0-1,0 0 0,-1 0 1,1 0-1,0 0 1,0-1-1,1 1 1,-1 0-1,0 0 0,0 0 1,0 0-1,1 0 1,-1 0-1,1 0 1,-1 0-1,0 0 1,1 0-1,0 0 0,-1 0 1,1 0-1,0 0 1,-1 1-1,1-1 1,0 0-1,0 0 0,0 1 1,0-1-1,0 0 1,-1 1-1,1-1 1,0 1-1,2-1 1,4 0-97,0 0 0,0 0 0,0 1 0,0 0 0,14 1 0,2 1-243,-8-2-1151,0 0 0,0-2 0,0 1 1,-1-2-1,1 0 0,22-7 0,-33 8 1225,0 0-1,1 0 1,-1 0 0,0-1-1,0 1 1,-1-1 0,1 0-1,0 0 1,-1-1 0,0 1-1,0-1 1,0 1 0,3-6 0,-4 5 649,0 0 1,0 0-1,-1 0 1,1 0-1,-1 0 1,0 0-1,-1-1 1,1 1-1,-1 0 1,1-6 0,-2 9-231,1 0 0,0 0 0,0 0 0,-1 0 0,1 0 0,0 0 0,-1 0 0,1 0 0,-1 0 0,0 1 0,1-1-1,-1 0 1,1 0 0,-1 0 0,0 1 0,0-1 0,0 0 0,1 1 0,-1-1 0,0 0 0,0 1 0,0-1 0,0 1 0,0 0 0,0-1 0,0 1 0,0 0 0,0-1 0,0 1 0,0 0 0,0 0 0,0 0 0,0 0 0,0 0 0,-1 0 0,1 0 0,0 1 0,-1-1 0,-2 1 0,0-1 0,0 1 0,0-1-1,0 1 1,0 1 0,0-1 0,1 0 0,-1 1-1,-5 3 1,-26 31 688,33-34-794,1 0 1,-1 0-1,1 1 1,0-1-1,-1 0 1,1 0-1,0 1 1,1-1 0,-1 0-1,0 1 1,1-1-1,-1 1 1,1-1-1,-1 1 1,1-1 0,0 1-1,0-1 1,1 5-1,1-6 17,0-1-1,0 1 1,0 0-1,1-1 0,-1 1 1,0-1-1,0 1 1,1-1-1,-1 0 0,0 0 1,0 0-1,0 0 1,1-1-1,2 0 0,-1 1 102,15-2 14,0-2 1,-1 0-1,34-11 1,-35 9-199,0 1 0,0 0 1,0 1-1,1 1 0,21-1 0,10-22 328,-47 26-354,1-1-1,-1 1 1,1-1-1,-1 1 1,0 0-1,1 0 1,-1 0 0,1 1-1,-1-1 1,1 1-1,-1-1 1,0 1-1,1 0 1,-1-1-1,0 1 1,0 1-1,1-1 1,-1 0-1,0 0 1,0 1-1,0-1 1,0 1-1,2 2 1,-3-3 47,0 0 1,0 0-1,0 0 1,1-1-1,-1 1 1,0 0-1,0-1 1,1 1-1,-1-1 1,0 1-1,1-1 1,-1 0-1,0 0 1,1 1-1,-1-1 1,1 0-1,-1 0 1,0-1-1,1 1 1,-1 0-1,0 0 1,1-1-1,-1 1 1,1 0-1,-1-1 1,0 1-1,0-1 1,1 0-1,0 0 1,34-24-521,-7 2-495,-21 18-1398,-1 0 1,2 1-1,-1 0 1,0 0-1,1 0 1,0 1-1,13-2 1,21-2-1079,-40 6 3646,26-5 7973,-29 6-7824,1 0 0,-1-1 0,1 1 0,0 0 0,-1 0 0,1-1 0,-1 1 0,1 0 0,-1-1 0,1 1 1,-1 0-1,1-1 0,-1 1 0,0-1 0,1 1 0,-1-1 0,1 1 0,-1-1 0,0 1 0,0-1 0,1 1 0,-1-1 1,0 0-1,0 1 0,0-1 0,0 1 0,1-1 0,-1 0 0,0 1 0,0-1 0,0 1 0,0-1 0,0 0 0,-1 1 0,1-1 1,0 0-1,0 1 0,0-1 0,0 1 0,-1-1 0,1 1 0,0-1 0,-1 0 0,-3-1-180,1 1 0,0 0 1,-1 1-1,1-1 0,-1 1 0,1-1 0,-1 1 0,1 0 0,-1 0 1,0 1-1,1-1 0,-5 2 0,4-1-129,0 1 1,1 0-1,-1 0 0,1 0 0,-1 1 1,1-1-1,0 1 0,0-1 1,0 1-1,0 0 0,1 0 1,-1 1-1,1-1 0,0 0 0,0 1 1,0 0-1,0-1 0,0 1 1,1 0-1,0 0 0,0 0 0,0 0 1,0 0-1,1 0 0,-1 0 1,1 6-1,0-9 9,0 0 1,0-1-1,1 1 0,-1 0 1,0-1-1,0 1 0,0-1 1,1 1-1,-1 0 1,0-1-1,0 1 0,1-1 1,-1 1-1,1-1 0,-1 1 1,0-1-1,1 1 1,-1-1-1,1 0 0,-1 1 1,1-1-1,-1 1 0,1-1 1,-1 0-1,1 0 1,0 1-1,-1-1 0,1 0 1,1 0-1,26 2 66,-20-3-45,0 0 1,0-1-1,0 0 0,15-6 0,-8 0-131,-1-1 0,0 0 1,0-1-1,-1-1 0,16-15 0,-22 19-149,0-1-1,-1 0 1,0 0-1,0 0 1,-1 0-1,0-1 0,0 0 1,-1 0-1,0 0 1,3-14-1,-7 23 248,0 0-1,1 0 1,-1-1 0,0 1-1,0 0 1,0 0 0,0 0 0,0-1-1,0 1 1,0 0 0,0 0-1,0-1 1,-1 1 0,1 0-1,0 0 1,0 0 0,0-1-1,0 1 1,0 0 0,0 0-1,0 0 1,0-1 0,-1 1-1,1 0 1,0 0 0,0 0-1,0 0 1,0-1 0,-1 1-1,1 0 1,0 0 0,0 0 0,0 0-1,-1 0 1,1 0 0,0 0-1,0 0 1,0-1 0,-1 1-1,1 0 1,0 0 0,0 0-1,-1 0 1,1 0 0,0 0-1,0 0 1,0 0 0,-1 0-1,1 1 1,0-1 0,0 0-1,-1 0 1,1 0 0,0 0-1,0 0 1,0 0 0,-1 0 0,1 0-1,0 1 1,0-1 0,0 0-1,0 0 1,-1 0 0,1 1-1,-14 8 204,6 12 822,8-21-981,1 0 0,-1 0-1,0 1 1,1-1 0,-1 0 0,0 0 0,1 1-1,-1-1 1,0 0 0,1 0 0,-1 0 0,1 0-1,-1 0 1,0 0 0,1 0 0,-1 0 0,1 0-1,-1 0 1,0 0 0,1 0 0,-1 0 0,1 0-1,-1 0 1,0 0 0,1 0 0,-1 0 0,0 0-1,1-1 1,-1 1 0,1 0 0,4-2 133,0-1 1,0 1 0,0-1-1,0 0 1,0 0 0,4-5-1,5-6-46,-1 0 1,0-1-1,19-30 0,-27 37-376,0 0 1,-1 0-1,0-1 0,0 1 0,-1-1 0,0 0 1,-1 0-1,0 0 0,0 0 0,0-12 0,-2 21 247,0 0 0,0 0 0,0 0 0,0 0 0,0 0 0,0 0-1,0-1 1,0 1 0,0 0 0,0 0 0,0 0 0,0 0 0,0 0 0,0 0-1,0-1 1,0 1 0,0 0 0,-1 0 0,1 0 0,0 0 0,0 0-1,0 0 1,0 0 0,0-1 0,0 1 0,0 0 0,0 0 0,-1 0 0,1 0-1,0 0 1,0 0 0,0 0 0,0 0 0,0 0 0,0 0 0,-1 0-1,1 0 1,0 0 0,0 0 0,0 0 0,0 0 0,0 0 0,0 0 0,-1 0-1,1 0 1,0 0 0,0 0 0,0 0 0,0 0 0,0 0 0,0 0-1,-1 0 1,1 0 0,0 0 0,0 0 0,0 0 0,0 0 0,0 1 0,0-1-1,-1 0 1,-11 10-107,-9 14 224,10-6 272,0 1 0,1 0 0,2 0 0,-11 31 0,16-41-274,1 0-1,-1 1 1,1-1-1,1 1 1,0-1-1,1 1 1,-1 0-1,2-1 1,-1 1-1,2-1 1,-1 1-1,4 12 1,-4-20-95,-1 0 0,1-1 0,-1 1 1,1 0-1,0 0 0,-1-1 0,1 1 0,0-1 0,0 1 0,0-1 0,0 1 1,1-1-1,-1 0 0,0 1 0,1-1 0,-1 0 0,0 0 0,1 0 1,0 0-1,-1 0 0,1 0 0,-1 0 0,1-1 0,0 1 0,2 0 1,-2-2 32,-1 1 1,0-1 0,0 1 0,0-1-1,1 0 1,-1 1 0,0-1 0,0 0-1,0 0 1,0 0 0,0 0 0,0 0 0,-1 0-1,1 0 1,0 0 0,0-1 0,-1 1-1,1 0 1,-1 0 0,1-1 0,-1 1-1,1 0 1,-1-1 0,0 1 0,0 0 0,0-1-1,0 1 1,0 0 0,0-1 0,0 1-1,0 0 1,-1-3 0,1-3 114,-1 1 0,0-1 0,0 0 0,0 1 0,-1-1 0,-5-11 0,-4-14-135,11 31-48,1 0-1,-1 0 1,0 0 0,0 0-1,0 0 1,1 0 0,-1 0-1,0 0 1,1 0 0,-1 0-1,1 0 1,-1 0 0,1 0-1,-1 1 1,1-1 0,0 0 0,-1 0-1,1 1 1,0-1 0,0 0-1,0 1 1,1-2 0,-1 2-11,0-1-1,0 0 1,0 0 0,1 0 0,-1-1 0,0 1 0,0 0 0,-1 0 0,1 0 0,0-1 0,0 1 0,-1-1 0,1 1 0,0 0 0,-1-1 0,0 1 0,1-2 0,-1 2-606,-20 18-8594,10-12 2695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1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59 3299,'0'0'4975,"-5"-3"-3373,-38-16 4297,94 20-5338,35-1-185,161-18 0,-241 18-349,-5 0-54,-43 13 561,23-9-318,0-2 1,0 0-1,-27-1 1,39 0-130,1-2-1,0 1 1,-1-1 0,1 0 0,0 0-1,0 0 1,-1-1 0,1 0 0,0 0 0,1-1-1,-1 0 1,0 0 0,1 0 0,-6-5-1,69 6-1410,51 2 887,-149 17 538,-22-8 20,57-8-133,-1-1 0,1 0 0,-1 0-1,1 0 1,0-1 0,-1 1 0,1-1 0,0-1 0,-8-2 0,12 4-233,0-1-1,1 0 0,-1 1 1,0-1-1,0 0 1,1 1-1,-1-1 1,1 0-1,-1 0 0,0 0 1,1 0-1,0 0 1,-1 0-1,1 0 1,-1 0-1,1 0 1,0 0-1,0 0 0,0 0 1,0 0-1,0 0 1,0-1-1,0-6-5156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98 14286,'0'0'8664,"13"0"-8349,499-39-385,-681 41 758,-62 5-559,177-1 29,-95 23-1,126-18 35,23-11-197,0 0 0,0 1-1,0-1 1,0 0-1,0 1 1,0-1 0,0 0-1,0 0 1,0 1-1,0-1 1,1 0 0,-1 0-1,0 1 1,0-1 0,0 0-1,1 0 1,-1 1-1,0-1 1,0 0 0,1 0-1,-1 0 1,0 0 0,0 1-1,1-1 1,-1 0-1,0 0 1,0 0 0,1 0-1,-1 0 1,0 0-1,1 0 1,-1 0 0,0 0-1,1 0 1,-1 0 0,0 0-1,0 0 1,1 0-1,50 3-296,7-8 200,0-3 1,-1-3-1,0-2 1,74-27-1,5-1-1002,-124 37 1388,-30 5-76,-34 9 47,-270 77 834,303-78-1453,46-13-15111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9129,'0'0'7292,"4"7"-5947,39 68 3181,-15-33-4376,2-2 0,50 54 0,49 56-49,105 92 64,81 50-90,-176-158-69,35 29-6,-5 2-1,-30-27 7,-58-64-5,400 382 3,-168-137 2,-26-39 28,-177-177-26,282 269-29,-114-96 28,166 148 7,-26-33-32,-283-258 20,308 294 20,49 69-209,-419-425 151,-52-55 262,-2 2 1,0 1-1,-2 0 0,0 1 0,-1 1 1,17 27-1,-30-40 37,8 8-83,7-14-5732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112 543 6758,'-12'13'2013,"1"-1"-1571,-1 0 8,1 0 0,0 1 0,0 0 0,1 1 1,1 0-1,-10 21 0,18-34-353,1 0 0,-1 1 0,0-1 0,1 1 0,-1-1 1,1 0-1,0 1 0,-1-1 0,1 1 0,0-1 0,0 1 0,0-1 1,0 1-1,0-1 0,0 1 0,0-1 0,1 1 0,-1-1 0,1 1 1,-1-1-1,1 1 0,1 2 0,-1-4-4,0 1 0,0 0-1,0-1 1,1 1 0,-1 0 0,0-1 0,1 0-1,-1 1 1,0-1 0,1 0 0,-1 0 0,0 1-1,1-1 1,-1 0 0,0 0 0,1-1 0,-1 1-1,0 0 1,3-1 0,6-1 317,0-1 0,-1-1 0,1 0 0,-1 0 0,13-8 0,51-38 555,103-93 1,-27 20-383,-51 49-1237,194-163-4756,-258 202 1961,-11 6-1708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15182,'0'0'540,"2"-11"132,0 3-557,1 0 0,0 0 1,0 1-1,1-1 0,0 1 0,0 0 0,0 0 0,1 0 0,0 0 0,1 1 0,-1 0 0,1 0 1,0 0-1,1 1 0,7-5 0,13-7-49,-1 1 0,2 2 0,0 1 0,1 1 0,0 2 1,0 1-1,1 1 0,1 1 0,-1 2 0,1 1 0,0 1 0,37 2 0,-59 1-80,0 0-1,1 1 0,-1 1 0,0-1 1,0 1-1,0 1 0,0 0 0,0 0 1,10 6-1,-14-7-3,-1 1 0,0 0 0,0 0 0,0 0 0,-1 0 0,1 1 0,-1 0 0,0-1 0,0 1 0,0 0 0,-1 1 0,1-1 0,-1 0 0,0 1 0,0-1 0,0 1 0,-1 0 0,0 0 0,1 6 0,0 3 32,-1 0 1,-1 0-1,0 1 0,-1-1 0,0 0 1,-2 0-1,1 0 0,-2 0 0,-4 14 1,-10 19 208,-29 54 1,24-51 24,14-33-314,-50 118 700,30-44-3300,22-62-2426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79 9769,'0'0'12102,"-12"-4"-11317,5 2-726,5 0-55,0 1-1,-1 0 0,1 0 1,0 0-1,-1 0 1,1 0-1,-1 1 0,0-1 1,1 1-1,-1 0 0,1-1 1,-1 1-1,0 0 0,1 1 1,-1-1-1,1 0 1,-1 1-1,0-1 0,1 1 1,-1 0-1,1 0 0,0 0 1,-1 0-1,1 1 0,0-1 1,0 0-1,0 1 1,-1 0-1,-1 2 0,-9 11-26,2 0 0,0 1 0,0 0 0,2 1 0,0 0 0,1 0 0,1 1 0,0 0 0,1 0 0,1 1 0,1 0 0,-3 32 0,7-50 16,0-1 0,0 1 0,0-1 0,0 1 0,0-1 0,0 1 0,0-1 0,0 1 0,0-1 0,0 1 0,0-1 0,1 1 1,-1-1-1,0 1 0,0-1 0,0 0 0,1 1 0,-1-1 0,0 1 0,0-1 0,1 0 0,-1 1 0,0-1 0,1 0 0,-1 1 0,1-1 0,-1 0 0,0 1 0,1-1 0,-1 0 0,1 0 0,-1 0 0,1 1 0,-1-1 0,1 0 0,-1 0 0,1 0 0,22-7 42,18-23 291,-17 3-227,-1 0 1,-1-2-1,-1 0 0,-2-2 0,-1 0 0,-2-1 0,-1 0 0,14-44 0,-42 117-152,1 0-1,2 1 1,1 1-1,-2 45 1,11-86 9,0 0 0,-1 0 0,1 0 0,0 0-1,0-1 1,0 1 0,1 0 0,-1 0 0,0 0 0,1 0 0,-1 0 0,1 0 0,0 0 0,0-1 0,-1 1-1,1 0 1,0-1 0,0 1 0,1 0 0,-1-1 0,0 0 0,0 1 0,1-1 0,-1 0 0,3 2-1,-2-2-76,0-1 0,0 0 0,0 0 1,-1 0-1,1 0 0,0 0 0,0 0 0,0 0 0,0 0 0,0-1 0,0 1 0,0-1 0,0 0 0,0 1 0,-1-1 0,1 0 0,0 0 0,-1 0 0,1 0 0,0 0 0,-1-1 0,1 1 0,-1 0 0,0-1 0,3-2 0,21-30-3216,0-10-2247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13421,'0'0'4884,"-6"14"-3480,-11 23-736,1 2-1,3 0 0,-10 44 1,13-21-619,2 0 1,1 63 0,7-124-67,0-1 0,-1 1 1,1-1-1,0 1 0,0 0 0,0-1 1,0 1-1,0 0 0,0-1 0,0 1 1,0 0-1,0-1 0,0 1 0,0 0 0,0-1 1,1 1-1,-1-1 0,0 1 0,0 0 1,1-1-1,-1 1 0,0-1 0,1 1 0,-1-1 1,1 1-1,-1-1 0,1 1 0,-1-1 1,1 1-1,-1-1 0,1 0 0,-1 1 1,1-1-1,-1 0 0,1 1 0,0-1 0,-1 0 1,1 0-1,-1 0 0,1 0 0,0 1 1,-1-1-1,1 0 0,0 0 0,-1 0 1,1 0-1,0 0 0,-1-1 0,1 1 0,0 0 1,-1 0-1,2 0 0,1-2-69,0 1 1,0-1-1,0 0 0,-1 0 1,1 0-1,0 0 0,-1 0 1,1-1-1,3-3 0,19-31-392,-2-2-1,-2 0 0,-1-1 1,-1-1-1,21-74 0,-21 60 736,-14 47 1488,-8 24-1401,-8 30-138,-3-5 141,-43 144 968,49-152-1182,1 0 0,2 1 0,-2 57 0,7-90-163,0 1-1,1 0 0,-1-1 1,0 1-1,1 0 1,-1-1-1,1 1 0,-1 0 1,1-1-1,0 1 1,0-1-1,0 1 1,0-1-1,1 3 0,10 1-2051,2-12-3625,-1-11-3832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12043,'0'0'9327,"9"7"-8927,-7-5-347,1 1 0,0-1 0,-1 0 0,1 0 0,0-1 1,0 1-1,0 0 0,1-1 0,-1 0 0,0 0 0,5 1 0,-5-2-8,0 0 1,0-1-1,1 1 0,-1-1 1,0 0-1,0 1 0,0-2 0,0 1 1,0 0-1,0 0 0,0-1 0,-1 0 1,1 0-1,0 1 0,-1-1 0,1-1 1,2-2-1,5-5-20,0 0 0,-1-1 0,0 1 0,0-2 0,-1 1 0,-1-1 0,0 0 0,-1-1 0,0 0 0,-1 0 1,0 0-1,3-18 0,-8 31-28,0 0-1,1-1 1,-1 1 0,0-1 0,0 1 0,0 0 0,1-1 0,-1 1 0,0-1 0,0 1 0,0-1 0,0 1-1,0 0 1,0-1 0,0 1 0,0-1 0,0 1 0,0-1 0,0 1 0,0-1 0,0 1 0,-1 0 0,1-1 0,0 1-1,0-1 1,0 1 0,0 0 0,-1-1 0,1 1 0,0-1 0,-1 1 0,1 0 0,0-1 0,-1 1 0,1 0 0,0 0-1,-1-1 1,1 1 0,0 0 0,-1 0 0,1 0 0,-1-1 0,1 1 0,0 0 0,-1 0 0,1 0 0,-1 0-1,1 0 1,-1 0 0,1 0 0,0 0 0,-1 0 0,1 0 0,-1 0 0,1 0 0,-1 0 0,1 0 0,-1 0 0,1 0-1,0 1 1,-1-1 0,1 0 0,-1 0 0,1 0 0,0 1 0,-1-1 0,-24 20-191,13-4 181,1 1 0,0 0 0,1 1-1,1 0 1,-8 24 0,13-29 81,-1 0-1,2 0 1,0 0-1,0 1 1,2 0-1,-1-1 1,2 1-1,1 21 1,-1-34-69,0 0 1,1 1-1,-1-1 0,1 0 1,0 1-1,-1-1 1,1 0-1,0 0 0,0 0 1,-1 0-1,1 0 1,0 0-1,0 0 1,0 0-1,0 0 0,0 0 1,1 0-1,-1-1 1,0 1-1,0 0 0,0-1 1,1 1-1,-1-1 1,0 1-1,1-1 0,-1 0 1,0 0-1,1 1 1,-1-1-1,1 0 1,-1 0-1,0 0 0,1-1 1,1 1-1,4-1 37,0 1-1,0-2 1,0 1-1,0-1 0,9-3 1,-6 1-587,-1-1-1,0 0 1,0-1-1,0 0 1,-1 0 0,11-11-1,16-18-6868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9865,'0'0'13224,"-4"18"-13208,-109 296 695,84-242-696,10-16-373,21-54-1460,5-7 1240,7-12 54,12-26-378,-3-1-1,-1-1 1,-3-1 0,16-55 0,19-44 2333,-78 231 805,8-38-1853,2 2-1,3 0 1,2 0 0,1 1-1,0 96 1,8-146-351,-13-60 1247,9 47-1322,1-1-1,0 1 1,1-1 0,-1-18-1,3 31 17,3 1-29,-1-1-1,0 1 1,1 0-1,-1 0 0,0 0 1,1 1-1,-1-1 0,0 0 1,0 1-1,3 3 1,20 10 123,-20-14-43,-1 0 0,0-1 0,1 1 0,-1-1 0,1 0 0,-1-1-1,0 1 1,1-1 0,-1 1 0,0-1 0,1 0 0,-1-1 0,0 1 0,0-1-1,0 0 1,0 0 0,0 0 0,0-1 0,-1 1 0,6-5 0,-5 3 49,0 0 0,0 0 0,0 0 0,-1 0 0,1 0 0,-1-1 0,0 0 0,0 0 0,-1 0 0,1 0 0,2-10 0,-6 24-120,-4 15 39,1 1 1,0 27-1,3-51 5,1 0 1,0 0-1,0-1 0,0 1 1,0 0-1,0 0 0,0-1 0,0 1 1,0 0-1,1 0 0,-1-1 1,0 1-1,0 0 0,1 0 0,-1-1 1,0 1-1,1 0 0,-1-1 1,1 1-1,-1 0 0,1-1 0,-1 1 1,1-1-1,-1 1 0,1-1 1,0 1-1,-1-1 0,1 1 0,1 0 1,-1-1 30,1 0 0,0 0 0,-1 0 0,1 0 0,-1-1 0,1 1 0,-1 0 0,1-1 0,-1 1 0,1 0 0,-1-1 0,1 0 0,2-1 0,39-30 708,-34 22-724,0-1 1,-1 0 0,0-1 0,-1 0 0,0 0 0,10-25 0,-25 100-1187,4-47 1256,1 1 1,1 0-1,1 29 0,1-43-136,0 0-1,0 0 1,1 0-1,-1 0 1,1 1-1,0-1 0,0 0 1,0 0-1,0 0 1,1-1-1,-1 1 1,3 3-1,-3-5-87,1 1 1,-1-1-1,0-1 1,0 1-1,1 0 1,-1 0-1,0 0 1,1-1-1,-1 1 1,1-1-1,-1 1 1,1-1-1,-1 1 0,1-1 1,0 0-1,-1 0 1,1 0-1,-1 0 1,1 0-1,-1 0 1,1 0-1,0 0 1,-1-1-1,1 1 1,-1-1-1,3 0 1,10-9-6116,0-10-6432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5477,'0'0'14659,"-2"12"-14482,-31 154 41,10-61 660,5 1-1,-8 171 0,27-247-849,1-24-1,0-18 244,2-59-533,-2 0 1,-13-104-1,10 161 115,1 10 138,0-1-1,0 1 1,0 0-1,-1 0 1,0 0-1,0 0 1,0 0 0,0 0-1,-1 0 1,-2-6-1,3 15-7,0-1 0,0 0 0,1 0-1,-1 0 1,1 0 0,0 1 0,0-1 0,1 6-1,0-7 37,-1 0 1,1 0-1,0 0 0,0 0 0,0 0 0,1 0 0,-1-1 0,1 1 0,0 0 0,-1-1 0,1 0 0,0 1 0,0-1 0,1 0 0,-1 0 0,0 0 1,1 0-1,-1 0 0,1 0 0,0-1 0,-1 0 0,1 1 0,0-1 0,0 0 0,0 0 0,0 0 0,0-1 0,0 1 0,0-1 0,0 0 0,0 0 1,1 0-1,-1 0 0,0 0 0,0-1 0,0 1 0,0-1 0,0 0 0,0 0 0,0 0 0,-1 0 0,1 0 0,0-1 0,0 1 0,-1-1 0,1 0 1,-1 0-1,1 0 0,-1 0 0,0 0 0,0 0 0,0-1 0,0 1 0,0-1 0,1-3 0,8-11-346,-1 0 0,0 0 0,-2-1 1,0 0-1,-1-1 0,5-21 0,10-64-7731,-13 43-1214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14894,'-3'-6'3235,"-3"2"513,6 2 159,6 2-3266,9 0-737,11 0 128,4 1-32,1 2 0,3 1-96,2-3-705,-7-1-480,-4 0-1666,-3 0-1697,-7-5-2915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6534,'0'0'10383,"3"10"-9475,2 9-472,-1 0 0,-2-1 1,1 2-1,-2-1 0,-1 0 0,-2 28 1,-3-6 500,-2 1 1,-13 45 0,-5 38 188,48-318-1190,-23 193 52,0-1 0,0 1 0,0-1 0,0 1 1,0 0-1,0-1 0,0 1 0,0 0 0,0-1 0,0 1 0,1 0 0,-1-1 0,0 1 0,0 0 0,0-1 0,1 1 1,-1 0-1,0 0 0,0-1 0,1 1 0,-1 0 0,0 0 0,1 0 0,-1-1 0,0 1 0,1 0 0,-1 0 1,0 0-1,1 0 0,-1 0 0,0 0 0,1-1 0,-1 1 0,1 0 0,-1 0 0,0 0 0,1 0 0,-1 0 1,0 0-1,1 1 0,-1-1 0,0 0 0,1 0 0,-1 0 0,0 0 0,1 0 0,-1 0 0,0 1 0,1-1 0,-1 0 1,0 0-1,1 0 0,-1 1 0,0-1 0,0 0 0,1 1 0,23 18-57,-17-13 118,-4-4-29,0 0 1,0-1-1,1 1 0,-1-1 1,0 1-1,1-1 0,-1 0 1,1 0-1,-1-1 1,1 1-1,-1-1 0,1 1 1,-1-1-1,1 0 1,0-1-1,-1 1 0,1-1 1,-1 1-1,1-1 0,-1 0 1,1 0-1,-1-1 1,0 1-1,1-1 0,-1 1 1,0-1-1,0 0 1,0 0-1,4-4 0,0-1 6,-1 1 0,1-1 0,-1 0 0,0-1 0,-1 0 0,0 0 0,0 0 0,-1 0 0,0-1 0,3-10 0,-7 20-36,-7 19 23,0 0 0,2 0-1,0 0 1,1 1 0,1 0 0,0 25 0,3-46-9,0 1 1,0 0-1,1 0 0,-1-1 1,0 1-1,1-1 1,-1 1-1,1 0 1,-1-1-1,1 1 0,-1-1 1,1 1-1,-1-1 1,1 1-1,-1-1 1,1 1-1,0-1 0,-1 0 1,1 1-1,0-1 1,-1 0-1,1 0 1,0 1-1,-1-1 0,1 0 1,0 0-1,0 0 1,-1 0-1,1 0 1,0 0-1,0 0 0,-1 0 1,1 0-1,0 0 1,-1 0-1,1-1 1,0 1-1,0 0 0,-1 0 1,1-1-1,0 0 1,32-13 353,-17-1-398,0 0 0,-1-1-1,-1-1 1,-1 0 0,0-1-1,-1-1 1,-1 0 0,10-23-1,-27 89-824,0-28 1091,0 1-1,1 0 0,1 1 0,-2 34 1,6-54-223,0-1 0,0 1 0,-1 0 0,2-1 0,-1 1 0,0 0 0,0 0-1,0-1 1,0 1 0,0 0 0,0-1 0,1 1 0,-1 0 0,0-1 0,1 1 0,-1-1 0,0 1 0,1 0 0,-1-1 0,1 1 0,-1-1 0,1 1 0,-1-1 0,1 1 0,-1-1 0,1 0 0,0 1 0,-1-1 0,2 1 0,22-4 103,-19 1-496,1-1-1,-1 0 1,0 0 0,0 0 0,0-1 0,6-4 0,-1-7-3368,0-4-2002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17969,'0'0'4740,"-4"50"-4643,8-33-450,3-3-1537,-1-5-2049,3-5-2019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13965,'-5'12'1564,"-22"44"424,-3 4 1186,-25 73-1,49-116-2997,0 1 0,2 0 0,0 1 0,1-1 0,0 0 0,2 1 0,0 0 0,1-1 0,4 25 0,-4-41-218,0 0 0,1 0 0,-1 0 0,1-1 0,0 1 0,-1 0 0,1 0 0,0 0 0,0-1 0,0 1 0,0 0-1,1-1 1,-1 1 0,0-1 0,1 1 0,-1-1 0,1 1 0,-1-1 0,1 0 0,-1 0 0,1 0 0,0 0 0,0 0 0,0 0 0,-1-1 0,1 1-1,0-1 1,0 1 0,0-1 0,0 0 0,0 1 0,0-1 0,0 0 0,0 0 0,0-1 0,0 1 0,0 0 0,0-1 0,0 1 0,0-1-1,0 1 1,0-1 0,1-1 0,8-2-154,0 0 0,0-1 0,0 0 0,-1-1 0,18-13 0,-8-1 218,-17 16 65,0 1 0,0 0 0,0 0 1,0 0-1,0 0 0,1 0 0,-1 1 0,1-1 1,0 1-1,-1 0 0,1 0 0,0 0 0,0 1 0,5-2 1,-7 4-79,-1 0 0,1 0 1,-1 0-1,0 0 0,1 0 1,-1 0-1,0 1 0,0-1 0,0 0 1,0 1-1,0-1 0,0 1 1,0-1-1,0 1 0,0 2 1,18 22 86,-16-25-178,0 1 0,0-1 0,1 0 0,-1 0 0,1 0 0,-1-1 0,1 1-1,-1-1 1,1 0 0,-1 0 0,1 0 0,-1 0 0,1-1 0,-1 1 0,1-1 0,-1 0 0,0 0 0,1 0-1,-1 0 1,6-4 0,8-4-938,0-1-1,26-19 1,-13 7-14,-22 17 441,-5 3 494,-1 0 0,1 0 1,-1 0-1,1 0 0,-1 1 1,1-1-1,0 1 0,0 0 1,0 0-1,0 0 0,0 0 1,0 1-1,3-1 0,-5 6 382,0 0 0,-1 0 0,0 0 0,0 0 0,0 1 0,-1 7 0,-7 14 463,-4 20 331,11-46-1045,1 1 1,0-1 0,0 0-1,0 1 1,0-1 0,0 0-1,0 1 1,1-1 0,-1 0-1,0 1 1,0-1 0,1 0-1,-1 0 1,1 1 0,0-1-1,-1 0 1,1 0 0,0 0 0,0 0-1,-1 0 1,1 0 0,0 0-1,0 0 1,0 0 0,0 0-1,0 0 1,0 0 0,2 0-1,8 4-192,0 0-1,-1 0 1,1 1-1,-1 1 1,-1 0-1,1 0 1,-1 1-1,10 11 1,-15-14 138,0 1 1,-1-1 0,0 1 0,0 0 0,0-1 0,-1 1-1,0 1 1,0-1 0,0 0 0,-1 0 0,0 1 0,0-1-1,-1 1 1,1-1 0,-1 1 0,-1-1 0,0 7 0,-3 4 533,0-1 1,-2 0-1,1 0 1,-2 0-1,0-1 1,-1 0-1,0 0 0,-1-1 1,-1 0-1,-22 25 1,31-38-480,0 1 1,0-1-1,0 0 0,0 0 0,0 0 1,-1 1-1,1-1 0,0 0 1,0 0-1,-1-1 0,1 1 1,-1 0-1,1 0 0,-1-1 1,1 1-1,-1-1 0,1 1 1,-1-1-1,0 0 0,1 1 0,-4-1 1,4-1-15,-1 1 1,1-1-1,0 0 1,0 1-1,0-1 1,0 0-1,0 0 1,0 0-1,0 0 1,0 0-1,0 0 1,0 0-1,0 0 0,0-1 1,1 1-1,-1 0 1,1 0-1,-1-1 1,0-1-1,-2-9-53,0 0-1,0 0 1,1 0 0,0-15-1,2 23-18,-2-26-340,1 1 0,1 0 1,6-42-1,-5 62 387,0 1 1,1 0-1,1 0 1,-1 0-1,1 1 1,1-1-1,-1 1 0,1-1 1,0 1-1,1 0 1,0 1-1,0-1 1,1 1-1,-1 0 1,1 0-1,0 1 0,9-6 1,55-25-557,-18 12-3355,-12-1-1838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14157,'0'0'5419,"5"-8"-2825,-2 1-2367,1 0 0,1 1-1,-1 0 1,1 0-1,0 0 1,0 1 0,1 0-1,0 0 1,0 0-1,0 1 1,0-1 0,1 2-1,-1-1 1,1 1 0,0 0-1,0 0 1,0 1-1,1-1 1,8 0 0,-15 3-226,0 1 0,0-1 0,0 1 0,-1-1 0,1 0 0,0 1 0,0 0 0,0-1 0,0 1 0,0 0 0,-1-1 0,1 1 1,0 0-1,-1 0 0,1-1 0,0 1 0,-1 0 0,1 0 0,-1 0 0,0 0 0,1 0 0,-1 0 0,0 0 0,1 0 0,-1 0 0,0 0 0,0 0 1,0 0-1,0 0 0,0 0 0,0 0 0,0 1 0,-1 48 229,1-35-170,0-4-62,-1-8 70,1 1 0,0 0 0,0-1 0,0 1 0,1 0 0,-1-1 0,1 1 0,0 0 0,2 5 0,-1-7-20,-1-1-1,0 1 1,1-1-1,-1 0 1,1 0 0,0 0-1,-1 0 1,1 0-1,0 0 1,-1 0 0,1-1-1,0 1 1,0-1-1,0 1 1,0-1-1,0 1 1,0-1 0,-1 0-1,1 0 1,0 0-1,0 0 1,3-1 0,3 0 46,-1 0-1,1-1 1,0 0 0,-1 0 0,0-1 0,1 0 0,-1 0 0,0-1 0,-1 0 0,1 0 0,-1 0 0,12-11 0,-3 2-39,0-2 0,-1 1 0,22-32 0,-33 42-105,0 0 0,-1 0 0,1-1 0,-1 1 0,0-1 0,0 0 0,-1 1 0,1-1 0,-1 0-1,0 0 1,0 0 0,0-7 0,-2 10-114,1 1 0,0-1 0,0 0 0,-1 1 1,1-1-1,-1 0 0,1 1 0,-1-1 0,0 1 0,0-1 0,0 1 0,0-1 0,0 1 0,0 0 0,0-1 0,0 1 0,0 0 0,0 0 0,-1 0 0,1 0 0,-1 0 0,1 0 0,-1 0 0,1 0 0,-1 1 0,1-1 0,-1 0 0,0 1 0,1 0 0,-1-1 1,0 1-1,1 0 0,-1 0 0,0 0 0,1 0 0,-1 0 0,-2 0 0,2 0-78,1 0 1,0 0-1,-1 1 1,1-1-1,-1 0 1,1 0-1,0 1 0,-1-1 1,1 1-1,0-1 1,0 1-1,-1-1 1,1 1-1,0 0 1,0 0-1,0 0 1,0-1-1,0 1 1,0 0-1,0 0 1,0 1-1,0-1 0,0 0 1,0 0-1,1 0 1,-1 0-1,0 1 1,1-1-1,-1 0 1,1 1-1,0-1 1,-1 0-1,1 1 1,0-1-1,0 1 0,0-1 1,0 0-1,0 1 1,0-1-1,1 2 1,-1 0 80,0-1 0,1 0 0,-1 0 0,1 0 0,0 0 0,-1 0 0,1 0 1,0 0-1,1 0 0,-1 0 0,0 0 0,0 0 0,1-1 0,-1 1 0,1 0 0,-1-1 0,1 1 1,0-1-1,0 0 0,-1 0 0,1 1 0,0-1 0,0 0 0,0-1 0,0 1 0,1 0 0,3 0 0,2 0 259,0 0 0,0-1 0,0 0 0,0 0 0,1-1-1,-1 0 1,0-1 0,14-4 0,32-15 5550,-32 13 5743,-25 21-10546,-4 6-503,4-10-215,-1 0 1,1 0-1,1 0 0,0 0 0,0 1 1,-1 14-1,3-24-119,1 1 0,-1 0 0,0 0 0,1 0 0,-1-1 0,1 1 0,-1 0 0,1 0 0,-1-1 0,1 1 0,0-1 0,-1 1 0,1 0 0,0-1 0,-1 1 0,1-1 0,0 1 0,0-1 0,-1 0 0,1 1 0,0-1 0,0 0 0,0 0 0,0 1 0,-1-1 0,1 0 0,0 0 0,0 0 0,0 0 0,0 0 0,0 0 0,0 0 0,-1-1 0,1 1 0,0 0 0,0 0 0,1-1 0,37-9 222,29-29-6,-59 32-309,0 0 0,0 1 0,1 0 0,0 1 0,0 0 0,1 1 0,-1 0 0,1 0 0,0 1 0,0 0 0,15-1 0,-25 4 81,0 1 0,-1-1-1,1 0 1,0 1 0,-1-1-1,1 0 1,0 1 0,-1-1-1,1 1 1,-1-1 0,1 1-1,-1-1 1,1 1 0,-1-1-1,1 1 1,-1 0 0,1-1-1,-1 1 1,0 0 0,1-1-1,-1 1 1,0 0 0,0-1-1,1 1 1,-1 0 0,0 0-1,0-1 1,0 1 0,0 0-1,0 1 1,0 30 174,0-23-61,0 52 830,0-61-941,0 0 0,0 0-1,1 1 1,-1-1 0,0 0 0,1 0-1,-1 1 1,0-1 0,1 0 0,-1 0-1,0 0 1,1 1 0,-1-1 0,1 0-1,-1 0 1,0 0 0,1 0 0,-1 0-1,1 0 1,-1 0 0,0 0 0,1 0-1,-1 0 1,1 0 0,-1 0 0,0 0-1,1 0 1,-1 0 0,0-1-1,1 1 1,-1 0 0,1 0 0,-1 0-1,0-1 1,1 1 0,-1 0 0,0 0-1,1-1 1,14-7-1453,-6-5-3424,2-2-5018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13997,'0'2'4222,"-5"20"2219,-20 69-5311,-26 39-752,28-76-299,3 1-1,-20 80 1,40-127-822,3-7 190,10-16-170,14-29-493,27-69-7369,-30 48-41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11531,'0'0'4404,"-4"13"-3229,-2 4-974,-5 13 632,2-1-1,2 1 1,-7 43 0,13-64-699,0 0 0,1 0-1,0 0 1,0 0 0,1 0 0,0 0 0,1 0 0,0 0-1,0 0 1,1-1 0,0 1 0,1-1 0,0 1 0,0-1 0,0 0-1,1-1 1,8 10 0,-2-6-875,0-2 1,0 1-1,23 13 0,-66-64-11134,3-2 11964,14 20 3278,-1 1 0,-1 0 0,-29-29 0,45 51-3293,1 0 0,0 0 0,0 0 0,-1-1 0,1 1 0,0 0 0,0 0 0,-1 0 0,1 0 0,0-1 0,0 1 0,0 0 0,-1 0 0,1-1 0,0 1 0,0 0 1,0 0-1,0-1 0,0 1 0,0 0 0,-1 0 0,1-1 0,0 1 0,0 0 0,0 0 0,0-1 0,0 1 0,0 0 0,0-1 0,0 1 0,0 0 0,0-1 0,0 1 0,0 0 0,1 0 0,-1-1 0,0 1 0,0 0 0,0 0 0,0-1 0,0 1 0,0 0 0,1 0 0,-1-1 1,0 1-1,0 0 0,0 0 0,1 0 0,-1-1 0,1 1 0,22-5 931,46 4-2211,-54 2 1256,58-7-4740,-4-13-4297,-43 7 3611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3107,'0'0'9139,"6"9"-6582,-1-2-2072,-1-1 0,0 1 0,-1 0 0,0 0 0,0 0 0,0 0 0,-1 0 0,0 1 0,-1-1 0,1 1 0,-1 0 0,-1 12 0,0 32 2492,0-49-2270,0-7-82,0-29 234,-10-107-782,0-3-1329,35 159 670,-18-12 585,-1 0-1,0-1 1,1 0-1,0 0 1,-1-1-1,1 0 1,0 0-1,0 0 1,0-1-1,1 0 1,-1-1-1,0 1 1,0-1-1,1-1 1,-1 1-1,0-1 1,14-4-1,-17 4 5,1-1 1,-1 0-1,0 1 0,0-2 1,0 1-1,0 0 0,0-1 0,0 0 1,-1 0-1,1 0 0,-1 0 1,0 0-1,0-1 0,0 0 0,0 1 1,-1-1-1,1 0 0,-1 0 1,0-1-1,0 1 0,-1 0 0,1-1 1,-1 1-1,0-1 0,0 1 1,-1-1-1,1 1 0,-1-9 0,0 12 0,0 0-1,1 0 0,-1 0 0,0 0 0,0 0 0,0-1 1,0 1-1,0 0 0,-1 0 0,1 0 0,0 0 1,0 0-1,-1 0 0,1 0 0,0 0 0,-1 0 0,1 0 1,-1 0-1,0 0 0,1 0 0,-1 0 0,0 1 0,1-1 1,-1 0-1,0 0 0,0 1 0,0-1 0,1 0 0,-1 1 1,0-1-1,0 1 0,0-1 0,-2 0 0,2 2-17,-1-1 0,0 1 0,1-1 0,-1 1 1,1-1-1,-1 1 0,1 0 0,0 0 0,-1-1 0,1 1 0,0 0 0,0 0 0,-1 1 0,1-1 0,0 0 0,0 0 0,0 0 0,0 1 0,0-1 0,1 1 0,-1-1 0,0 0 0,0 3 0,-8 21 79,0 0 0,2 0-1,1 1 1,1 0 0,1 0 0,1 0 0,2 1-1,0-1 1,4 28 0,-3-51-51,0-1 0,0 1 0,0 0 1,0-1-1,1 1 0,-1-1 0,1 1 0,0-1 0,-1 1 0,1-1 1,0 1-1,0-1 0,1 0 0,-1 0 0,0 1 0,1-1 0,0 0 1,-1 0-1,1 0 0,0-1 0,0 1 0,0 0 0,0-1 0,0 1 1,0-1-1,1 0 0,-1 1 0,0-1 0,1 0 0,-1 0 0,1-1 1,-1 1-1,1-1 0,-1 1 0,5-1 0,-2 0 63,0 0 1,0-1-1,0 0 0,0 0 0,0-1 0,-1 1 1,1-1-1,0 0 0,-1 0 0,1-1 0,-1 0 0,0 1 1,0-1-1,0 0 0,0-1 0,-1 1 0,6-7 1,-2 1-76,0 0 0,-1 0-1,-1-1 1,1 1 0,-1-1 0,-1 0 0,0-1 0,-1 1 0,0-1 0,0 0 0,-1 1 0,1-17 0,-4 52-355,0-16 491,0 0 0,1 0 0,0 1 0,1-1 0,3 15 0,-4-23-130,1 0 0,-1 0 0,1 0 0,0 0 0,-1 0 0,1 0 0,0 0 0,0 0 0,0-1 0,0 1 0,0 0 0,0-1 0,0 1 0,0 0 0,0-1 0,0 1 0,0-1 0,0 0 0,0 1 0,0-1 0,0 0 0,1 0 0,-1 0 0,0 0 0,0 0 0,0 0 0,0 0 0,1 0 0,-1 0 0,0 0 0,0-1-1,0 1 1,0 0 0,0-1 0,0 1 0,0-1 0,0 0 0,0 1 0,0-1 0,1 0 0,3-2 60,1 0 0,-1 0-1,-1 0 1,1 0 0,0-1-1,7-8 1,-5 3-153,0 0 0,0 0 0,-1-1 0,0 0-1,0 0 1,-1 0 0,-1-1 0,0 0 0,0 0 0,-1 0 0,-1 0 0,3-18-1,-5 28-248,-2 4-112,-2 10 529,0 1-1,1 0 1,1 0-1,0 0 0,1 0 1,0 15-1,1-28-73,0 0-1,0 0 0,0 0 1,0 0-1,0 0 1,0 0-1,1 0 0,-1 0 1,0 0-1,1 0 0,-1 0 1,0 0-1,1 0 1,-1 0-1,1 0 0,0 0 1,-1-1-1,1 1 1,0 0-1,-1 0 0,1-1 1,0 1-1,0-1 1,-1 1-1,1 0 0,0-1 1,0 1-1,0-1 0,0 0 1,0 1-1,0-1 1,0 0-1,0 0 0,0 0 1,0 1-1,0-1 1,0 0-1,0 0 0,0 0 1,0 0-1,0-1 0,2 1 1,1-1 18,0 0 1,0 0 0,0 0-1,0 0 1,-1-1-1,1 1 1,0-1-1,0 0 1,4-4 0,4-5-244,0-1 1,-1 0-1,0-1 1,-1 0-1,-1-1 1,0 0-1,-1 0 1,0-1-1,6-19 1,-12 43-3988,-4 49 3947,0-2 1514,2-55-1239,0 1 1,0-1-1,0 0 1,0 1-1,0-1 1,0 0-1,0 1 1,1-1 0,-1 0-1,0 1 1,1-1-1,-1 0 1,1 0-1,-1 1 1,1-1-1,0 0 1,0 0-1,-1 0 1,1 0 0,0 0-1,0 0 1,0 0-1,0 0 1,0 0-1,0 0 1,0-1-1,1 1 1,-1 0 0,0-1-1,0 1 1,0-1-1,1 1 1,-1-1-1,0 0 1,1 0-1,-1 1 1,2-1-1,1 0-18,-1-1-1,1 1 1,-1-1-1,0 1 0,1-1 1,-1 0-1,0 0 0,0-1 1,1 1-1,-1-1 1,0 1-1,0-1 0,-1 0 1,5-4-1,8-9-480,0-1 0,-1-1 0,-1 0 1,-1 0-1,0-2 0,-2 1 0,16-37 0,-11 17-1044,-2-1 1,-1 0-1,7-48 1,-16 67 285,-8 50 2224,0 1-286,-2 7 1036,2 1 1,1 0 0,3 0-1,5 76 1,14-58-1309,-17-54-482,0-1-1,0 0 0,0 0 0,0 1 0,0-1 0,0 0 0,1 0 0,-1 0 0,1 0 1,-1-1-1,1 1 0,0 0 0,-1-1 0,1 1 0,0-1 0,0 1 0,0-1 1,1 0-1,-1 0 0,0 0 0,4 1 0,-7-34-2772,-5 20 2301,1 1 0,-2 1-1,1-1 1,-2 1 0,1 0-1,-1 0 1,-14-12 0,1 3-55,-1 0 0,-27-18 0,26 26 911,0 0 3515,23 7-1469,14 3-195,5 1-2004,-6 1-266,1 0 0,-1-1 1,1-1-1,-1 0 0,1-1 0,-1-1 1,0 0-1,0 0 0,17-8 0,-17-2-3245,-11-2-2952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18449,'-6'1'7464,"14"-1"-7080,9 0-352,0 0-961,-4-2-6822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45 175 5669,'-2'1'703,"0"-1"-1,-1 0 1,1-1-1,0 1 1,0 0-1,0 0 1,0-1-1,0 1 1,0-1-1,0 0 0,0 0 1,0 0-1,0 1 1,1-2-1,-1 1 1,0 0-1,1 0 1,-1-1-1,-2-2 1,0-14 4285,17-7-3686,-9 21-1138,1-1 1,0 1 0,0-1 0,0 1 0,0 1 0,1-1 0,-1 1 0,1 0 0,0 0-1,8-3 1,-12 6-172,-1-1 0,0 1 0,1-1 0,-1 1 0,1 0 0,-1-1 0,1 1 0,0 0 1,-1 0-1,1 0 0,-1 0 0,1 1 0,-1-1 0,1 0 0,-1 0 0,1 1 0,-1-1 0,1 1 0,-1 0 0,0-1 0,1 1 0,-1 0 0,0 0 0,1 0 0,-1 0 0,0 0 0,0 0 0,0 0 0,0 0 0,0 0 0,0 0 0,0 1 0,0-1 0,-1 0 0,1 1 0,0-1 0,-1 1 0,1-1 0,-1 1 0,1-1 0,-1 1 0,0-1 0,0 1 0,0-1 0,0 1 0,0-1 0,0 3 0,0 9-96,0 0 1,0 0-1,-2 0 0,0 0 0,0 0 0,-1-1 0,0 1 0,-1-1 0,-1 1 0,-10 19 1,43-52-181,30-50 282,-39 45-95,34-34 0,-51 63 48,-1 1-1,1-1 0,-1 0 0,0 0 0,-1 1 0,1-1 0,-1 1 1,0-1-1,0 8 0,1 6-39,-1-14 110,1 0 1,-1-1 0,1 1-1,0 0 1,0 0-1,0-1 1,0 1-1,1 0 1,0-1-1,-1 0 1,1 1-1,1-1 1,-1 0 0,0 0-1,1 0 1,-1 0-1,4 2 1,-4-3-5,1-1 0,-1 0 1,0-1-1,1 1 1,-1 0-1,0-1 1,1 1-1,-1-1 0,0 0 1,1 1-1,-1-1 1,1 0-1,-1-1 0,1 1 1,-1 0-1,0-1 1,1 1-1,-1-1 0,0 0 1,1 0-1,-1 0 1,0 0-1,0 0 0,0 0 1,0-1-1,0 1 1,0-1-1,2-2 1,5-3 59,0-1 0,-1 0 0,0 0 0,0-1 0,-1 1 0,-1-2 0,1 1 0,-1-1 0,-1 0 0,0 0 0,0-1 0,3-11 0,-8 21 130,-8 94-454,8-93 256,1 1 0,-1-1 0,0 1 0,0-1-1,0 1 1,0-1 0,1 1 0,-1-1-1,0 1 1,1-1 0,-1 1 0,0-1-1,1 0 1,-1 1 0,0-1 0,1 1 0,-1-1-1,1 0 1,-1 1 0,1-1 0,-1 0-1,1 0 1,-1 1 0,1-1 0,-1 0 0,1 0-1,-1 0 1,1 0 0,-1 1 0,1-1-1,-1 0 1,1 0 0,-1 0 0,1 0-1,0 0 1,-1 0 0,1-1 0,-1 1 0,1 0-1,-1 0 1,1 0 0,-1 0 0,1-1-1,-1 1 1,1 0 0,-1-1 0,1 1 0,-1 0-1,1-1 1,26-16 740,-19 8-694,-1 0 0,0-1 0,0 0 0,-1 0 0,0 0 0,-1-1 0,-1 0 0,1 0 0,-2 0 0,1-1 1,-2 1-1,1-1 0,0-21 0,-14 55-526,11-20 469,0-1 0,-1 0 0,1 0 0,0 1 0,0-1 0,0 0 0,0 1 0,1-1 0,-1 0 0,0 0-1,1 1 1,-1-1 0,0 0 0,1 0 0,-1 0 0,1 1 0,0-1 0,-1 0 0,1 0 0,0 0 0,0 0 0,0 0 0,0 0 0,-1 0 0,1-1 0,0 1 0,3 1 0,-2-1 7,0-1 0,0 0 0,0 1 0,0-1 0,0 0 0,0 0 0,0 0 0,0 0 0,0-1 0,0 1 0,0 0 0,0-1 0,0 0 0,0 1 0,0-1 0,0 0 0,0 0 0,2-2 0,26-26-247,-10 10-372,-16 24 425,-5 16 211,-7 31 452,3-27 213,-2 51 1,8-76-883,0 0 0,0 0 0,0 0 0,0-1 0,0 1-1,0 0 1,0-1 0,-1 1 0,1-1 0,0 1 0,0-1 0,0 1 0,-1-1 0,1 1 0,0-1-1,-1 0 1,1 0 0,-1 1 0,1-1 0,0 0 0,-1 0 0,0 1 0,1-1 0,0-1 0,1-18-6154,2-9-5033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18321,'0'0'9385,"36"54"-12139,-23-38-257,-1-2-1986,3-3-2178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77 11691,'0'0'7239,"-17"50"-4837,15-33-672,0-3-865,2 1-609,0-5-128,0-3-64,2-2-512,4-2-1666</inkml:trace>
  <inkml:trace contextRef="#ctx0" brushRef="#br0" timeOffset="1">10 4 12940,'0'0'12588,"14"-4"-15086,0 17-1986,2 1-4101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10954,'0'0'2339,"-3"10"356,-39 108 3850,75-147-13762,-32 65 11482,-2-28-3720,0-1 1,0 1-1,-1 0 0,0-1 0,0 1 0,-1-1 0,0 1 1,0-1-1,-1 0 0,0-1 0,0 1 0,0 0 1,-1-1-1,0 0 0,-11 10 0,16-16-597,0 0 0,0 0 1,0 0-1,0 0 0,-1 0 0,1 0 0,0 1 0,0-1 1,0 0-1,0 0 0,-1 0 0,1 0 0,0 0 0,0 0 1,0 0-1,-1 0 0,1 0 0,0 0 0,0 0 0,0 0 1,-1 0-1,1 0 0,0-1 0,0 1 0,0 0 0,-1 0 1,1 0-1,0 0 0,0 0 0,0 0 0,0 0 0,0 0 1,-1-1-1,1 1 0,0 0 0,0 0 0,0 0 0,0 0 1,0-1-1,0 1 0,0 0 0,-1 0 0,1 0 0,0 0 1,0-1-1,0 1 0,0 0 0,0 0 0,0 0 0,0-1 1,0 1-1,0 0 0,0 0 0,0 0 0,0-1 0,0 1 1,0 0-1,0 0 0,0 0 0,1-1 0,-1-17-5337,0 14 3151,0-11-5604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199 273 7911,'0'0'5414,"-3"-1"-5222,-22-14 2190,20 12-1308,0 0-1,0 0 1,0 0-1,0 1 1,0-1-1,-7-1 1,10 4-915,1 0 0,-1 0 0,1 0 0,-1 0 0,0 0 0,1 0 0,-1 0 0,1 0 0,-1 1 0,0-1 0,1 0 0,-1 1 0,1 0 0,-1-1 0,1 1 0,0 0 0,-1 0 0,1 0 0,0 0 0,-1 0 0,1 0 0,0 0 0,0 0 0,0 0 0,0 0 0,0 1 0,-1 1 0,-18 25-73,6-11 125,1 2 0,-12 23 0,22-37-180,1 0 1,0 1-1,0-1 0,0 1 1,0-1-1,1 1 1,0 0-1,0-1 1,1 1-1,-1 0 0,1 0 1,1 0-1,0 8 1,0-12-38,0-1 0,0 1 0,0-1 0,0 0 0,0 0 0,0 1 0,1-1 0,-1 0 0,0 0 0,1 0 0,-1 0 0,0 0 0,1 0 0,-1-1 0,1 1 0,0 0 0,-1-1 0,1 1 0,-1-1 0,1 0 0,0 0 0,-1 1 0,1-1 0,0 0 0,-1 0 0,1 0 0,0-1 1,-1 1-1,3-1 0,4 1-72,0-1 1,0 0 0,0-1-1,14-4 1,-6-2-141,0-1 0,0 0 0,-1-1 0,-1-1 0,0 0 0,0-1 0,-1 0 0,-1-1 0,0-1 1,18-26-1,-5 3-83,-3 0 1,-1-2 0,20-51 0,-37 81 325,-1 0-1,1-1 1,-2 0 0,1 0-1,-1 0 1,-1 0 0,1-15-1,-2 24-1,0 1 1,0 0-1,0-1 0,0 1 0,0-1 0,0 1 0,0 0 0,0-1 0,0 1 0,0-1 0,-1 1 0,1 0 0,0-1 0,0 1 0,0 0 0,0-1 0,-1 1 1,1 0-1,0-1 0,0 1 0,-1 0 0,1-1 0,0 1 0,-1 0 0,1 0 0,0-1 0,-1 1 0,1 0 0,0 0 0,-1 0 0,1-1 0,0 1 0,-1 0 1,1 0-1,-1 0 0,1 0 0,0 0 0,-1 0 0,-21 6 260,-15 19-297,21-8 67,1 0-1,2 1 0,-1 1 1,-13 27-1,20-35 44,1 1 0,1 0 0,0 1 0,1-1 1,0 1-1,1 0 0,0 0 0,-1 25 0,4-37-94,0 0 1,0 0-1,0 0 1,0 0-1,0 0 1,0 0-1,0-1 1,0 1-1,1 0 1,-1 0-1,0 0 1,1 0-1,-1 0 1,0 0-1,1-1 1,0 1-1,-1 0 1,1 0-1,-1-1 1,1 1-1,0 0 1,-1-1-1,1 1 1,0-1-1,0 1 1,-1-1-1,3 1 1,-1 0-17,1 0 0,-1-1 0,1 0-1,-1 1 1,1-1 0,-1 0 0,1 0 0,-1-1 0,1 1 0,3-2 0,10-2-339,-1-1 0,26-13 0,-30 13-94,45-12-362,-55 16 808,1 1-1,-1-1 1,0 1-1,1 0 1,-1 0-1,0 0 1,1-1 0,-1 1-1,0 0 1,1 1-1,-1-1 1,0 0-1,1 0 1,-1 1-1,0-1 1,1 0-1,-1 1 1,0 0-1,0-1 1,1 1-1,-1 0 1,0-1-1,0 1 1,0 0-1,0 0 1,0 0-1,0 0 1,0 0 0,-1 0-1,1 0 1,0 0-1,0 0 1,-1 1-1,1-1 1,-1 0-1,1 0 1,0 3-1,1 25 371,-2-22-252,1 0 0,-1 1-1,1-1 1,0 0 0,1 0 0,4 13 0,-5-19-104,0 0 1,0 1 0,0-1 0,0 0 0,0 1 0,0-1 0,0 0 0,0 0 0,1 0 0,-1 0 0,0 0-1,1 0 1,-1-1 0,1 1 0,-1 0 0,1-1 0,-1 1 0,1-1 0,0 1 0,-1-1 0,1 0-1,-1 0 1,1 0 0,0 0 0,-1 0 0,1 0 0,0 0 0,-1 0 0,1-1 0,-1 1 0,1-1 0,0 1-1,-1-1 1,1 1 0,2-3 0,4-1-10,1 0-1,0-1 0,-1 0 1,0-1-1,0 0 1,8-8-1,-8 7-66,1 0-1,-1 0 1,1 1-1,17-8 1,-26 14 117,1 1 0,-1 0 1,0 0-1,0-1 0,1 1 1,-1 0-1,0 0 0,0-1 1,0 1-1,0 0 1,0 0-1,0 0 0,0-1 1,0 1-1,0 0 0,0 0 1,0-1-1,-1 1 0,1 0 1,0 0-1,0-1 0,-1 1 1,1 0-1,0-1 1,-1 1-1,1 0 0,-2 0 1,-2 18 61,25-23-3,15-15-544,-29 14 270,0 1 1,0 0 0,1 0 0,0 1-1,-1 0 1,1 0 0,0 0-1,0 1 1,1 1 0,15-2-1,-24 3 180,1 0-1,0 0 0,-1 0 1,1 1-1,-1-1 0,1 0 1,-1 1-1,1-1 0,-1 0 1,1 1-1,-1-1 0,1 1 1,-1-1-1,0 0 0,1 1 1,-1-1-1,0 1 0,1-1 1,-1 1-1,0 0 0,0-1 1,1 1-1,-1-1 0,0 1 1,0-1-1,0 1 0,0 0 1,0-1-1,0 1 0,0-1 1,0 2-1,-1 28 1168,2 5-156,0-34-1025,-1-1 0,0 1 0,1-1 0,-1 1 0,1-1 0,-1 1 0,1-1 0,-1 0 0,1 1 0,-1-1 0,1 0 0,-1 1 0,1-1 0,-1 0 0,1 0 0,0 1 0,-1-1 0,1 0 0,-1 0 0,1 0 0,0 0-1,-1 0 1,1 0 0,0 0 0,-1 0 0,1 0 0,-1 0 0,1 0 0,0 0 0,-1-1 0,1 1 0,-1 0 0,1 0 0,0-1 0,-1 1 0,1 0 0,0-1 0,18-18-3653,-14 7-1557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105 195 10346,'1'-2'777,"0"-1"0,1 1 1,-1-1-1,0 1 0,0-1 1,-1 1-1,1-1 0,0 0 1,-1 1-1,0-1 1,1 0-1,-1 1 0,0-1 1,0 0-1,-1 1 0,1-1 1,-1-2-1,1 4-608,-1 1 0,1-1 0,0 0 0,0 1 0,-1-1 0,1 1 0,0 0 0,-1-1 0,1 1 0,-1-1 0,1 1 0,0-1 0,-1 1 0,1 0 0,-1-1 0,1 1 0,-1 0 0,0 0 0,1-1 0,-1 1 0,1 0 1,-1 0-1,1 0 0,-1 0 0,0-1 0,1 1 0,-2 0 0,0 1-173,0-1 1,0 1-1,0-1 1,0 1-1,0 0 1,0 0-1,0 0 0,0 0 1,0 0-1,1 0 1,-1 1-1,-2 1 1,-3 5-11,0-1 0,0 1 0,1 1 1,0 0-1,1-1 0,0 2 0,0-1 0,1 0 0,0 1 1,0 0-1,1 0 0,1 0 0,0 0 0,0 1 1,1-1-1,0 14 0,1-23-1,0 0 1,0 0-1,0 0 0,0 0 1,1 0-1,-1-1 0,0 1 1,1 0-1,-1 0 1,0 0-1,1 0 0,-1 0 1,1 0-1,0 0 0,-1-1 1,1 1-1,0 0 0,-1 0 1,1-1-1,0 1 1,0 0-1,0-1 0,-1 1 1,1-1-1,0 1 0,0-1 1,0 0-1,0 1 0,0-1 1,0 0-1,0 0 1,0 1-1,0-1 0,0 0 1,0 0-1,0 0 0,0 0 1,0 0-1,0-1 0,0 1 1,0 0-1,0 0 1,0-1-1,1 1 0,4-2-32,-1 1 0,1-1 0,0 0 0,-1 0 0,1 0 0,9-7 0,1-3-147,-1 0 0,1-2-1,-2 0 1,0-1 0,-1 0 0,0-1-1,17-29 1,-14 17 214,-1-1 1,-1 0-1,-2-1 1,9-34-1,-35 103 513,6-22-506,2 1 0,-9 33 0,13-41 99,1 0 1,0 0-1,0 0 0,1 0 0,0 1 1,1-1-1,2 14 0,-2-21-119,0-1-1,0 0 1,0 1 0,0-1 0,0 0-1,0 0 1,0 0 0,1 0-1,-1 0 1,1 0 0,0 0-1,-1 0 1,1 0 0,0-1-1,0 1 1,0-1 0,0 0-1,1 1 1,-1-1 0,0 0-1,0 0 1,1 0 0,-1-1-1,1 1 1,-1 0 0,0-1 0,1 0-1,-1 0 1,1 1 0,-1-1-1,1-1 1,-1 1 0,1 0-1,4-2 1,-3 1-57,1 0 0,-1-1-1,0 1 1,0-1 0,0 0 0,0-1-1,0 1 1,0-1 0,0 1 0,-1-1-1,0 0 1,1-1 0,-1 1 0,0 0 0,4-8-1,-3 5 8,0 1-1,-1 0 0,0-1 0,0 0 0,-1 0 1,0 1-1,0-2 0,0 1 0,0 0 0,-1 0 1,1-9-1,-19 56 514,13-28-462,-12 47 651,15-57-598,1 0 0,-1 0 1,1 0-1,0 0 0,0 0 0,0 0 0,0 0 1,0 0-1,1 0 0,-1 0 0,1 0 1,0 0-1,0 0 0,0 0 0,0 0 1,3 3-1,-2-4-52,-1-1 1,1 0-1,0 0 0,0 0 1,0 0-1,0 0 1,0 0-1,0 0 0,1-1 1,-1 1-1,0-1 1,0 0-1,0 0 0,1 1 1,-1-1-1,0-1 1,0 1-1,1 0 0,-1-1 1,0 1-1,3-1 1,45-17 119,-4-11-234,-38 22-52,0 1 0,0 0-1,1 1 1,0 0-1,0 0 1,1 1-1,-1 0 1,1 0 0,0 1-1,10-1 1,-19 4 162,-1 0 0,1 0-1,0 1 1,-1-1 0,1 0 0,-1 1 0,1-1 0,0 1 0,-1-1 0,1 1 0,-1-1 0,1 1-1,-1-1 1,0 1 0,1-1 0,-1 1 0,0-1 0,1 1 0,-1 0 0,0-1 0,1 1 0,-1 0 0,0-1-1,0 1 1,0 0 0,0-1 0,0 1 0,0 0 0,0 0 0,2 30 495,-2-17-266,1-13-205,-1 1 1,1 0 0,-1 0 0,1-1 0,0 1 0,-1 0-1,1-1 1,0 1 0,0 0 0,0-1 0,0 1-1,1-1 1,-1 0 0,0 1 0,1-1 0,-1 0 0,1 0-1,-1 0 1,1 0 0,-1 0 0,1 0 0,0 0 0,-1-1-1,1 1 1,0-1 0,0 1 0,0-1 0,-1 0 0,1 1-1,0-1 1,0 0 0,0 0 0,0 0 0,-1-1-1,4 1 1,33-8-1549,-6-4-5061,-16 4-4422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12 8712,'0'0'14446,"-10"-3"-12028,8 3-2290,-4-2 46,1 0 0,0 1 0,-1 0 0,1 0 0,-1 0 0,0 0 0,1 1 0,-1 0 0,1 1 0,-1-1 0,1 1 0,-1 0 0,1 0 0,-1 0 0,1 1 0,-7 3 0,-2 3-94,1 1 1,-1 1 0,2 0-1,-1 0 1,-12 15-1,20-20-119,0 1 0,1-1-1,0 1 1,0-1 0,0 1-1,1 0 1,-1 1-1,2-1 1,-1 1 0,1-1-1,0 1 1,0 0 0,0 0-1,0 9 1,2-14-41,0 0-1,1-1 1,-1 1 0,1 0-1,-1-1 1,1 1 0,0-1-1,-1 1 1,1-1 0,0 1-1,0-1 1,0 0 0,0 1-1,0-1 1,0 0 0,0 0-1,1 0 1,-1 0 0,0 0-1,1 0 1,-1 0 0,1 0-1,-1 0 1,1-1 0,-1 1-1,1 0 1,0-1 0,-1 0 0,1 1-1,-1-1 1,1 0 0,2 0-1,11 2-191,-1-1 1,0-1-1,15-1 0,-8 0-341,-7 0 267,0 2-1,0-1 0,0 2 1,0 0-1,19 5 0,-31-6 409,1 0 0,-1 0-1,1 0 1,-1 0-1,0 0 1,0 0 0,1 1-1,-1-1 1,0 1-1,0-1 1,0 1 0,-1 0-1,1 0 1,0 0 0,-1 0-1,1 0 1,-1 0-1,1 0 1,-1 1 0,0-1-1,0 0 1,0 1 0,-1-1-1,1 1 1,0-1-1,-1 1 1,1-1 0,-1 1-1,0 0 1,0-1 0,0 1-1,-1-1 1,1 1-1,0-1 1,-1 1 0,0-1-1,-1 5 1,0-2 218,0 1 0,0-1 1,-1 0-1,0 0 0,0 0 0,0 0 1,-1 0-1,0-1 0,1 0 0,-2 1 1,1-2-1,0 1 0,-1 0 1,0-1-1,0 0 0,-9 5 0,7-5-178,0 1 0,0-2-1,0 1 1,0-1 0,-1 0-1,1-1 1,-1 1-1,1-2 1,-1 1 0,1-1-1,-1 0 1,-11-2 0,17 2-262,0-1 0,0 1 0,0-1 1,0 0-1,0 1 0,0-1 1,0 0-1,1 0 0,-1-1 0,0 1 1,0 0-1,1-1 0,-1 1 0,1-1 1,-1 1-1,1-1 0,-2-2 1,-5-21-4809,7 3-1982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79 17104,'0'0'6444,"10"-3"-5985,-6 2-363,38-17 22,-40 17-25,0 0 0,0-1 0,0 1 0,0-1 0,-1 0 1,1 1-1,0-1 0,-1 0 0,1 0 0,-1 0 0,0 0 1,0 0-1,0 0 0,0 0 0,0-1 0,0 1 0,-1 0 1,1-1-1,-1 1 0,1 0 0,-1-5 0,0 7-45,0-1 1,0 1-1,0 0 0,0-1 0,0 1 1,0 0-1,0-1 0,0 1 0,0-1 1,0 1-1,-1 0 0,1-1 0,0 1 0,0 0 1,0-1-1,0 1 0,-1 0 0,1 0 1,0-1-1,0 1 0,-1 0 0,1 0 1,0-1-1,-1 1 0,1 0 0,0 0 1,-1 0-1,1-1 0,0 1 0,-1 0 1,1 0-1,0 0 0,-1 0 0,1 0 0,0 0 1,-1 0-1,-18 3 348,-14 16-564,26-11 135,0 0 1,0 1 0,1 0-1,1 0 1,-1 1 0,2-1-1,-1 1 1,1 0-1,1 1 1,0-1 0,0 1-1,1-1 1,0 1 0,1 0-1,0 14 1,1-24 28,0 1 0,0-1 0,0 1 0,0-1-1,1 1 1,-1-1 0,0 0 0,1 1 0,-1-1 0,1 0 0,0 1 0,-1-1 0,1 0-1,0 0 1,0 1 0,0-1 0,0 0 0,0 0 0,0 0 0,0 0 0,0 0 0,0 0-1,0-1 1,0 1 0,1 0 0,-1-1 0,0 1 0,1 0 0,-1-1 0,0 0 0,1 1 0,-1-1-1,1 0 1,-1 0 0,1 0 0,-1 1 0,1-2 0,-1 1 0,0 0 0,3 0 0,1-1-63,0 1 1,0-1 0,0-1 0,1 1-1,-1 0 1,0-1 0,-1 0 0,1-1 0,0 1-1,6-5 1,0-2-1288,0-1 0,-1 0 1,0 0-1,12-17 0,8-16-6189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15246,'-5'16'2104,"-9"22"-178,2 2 0,2 0 0,1 0 0,-5 71 0,14-99-1862,3 33 381,-2-44-482,-1 0 1,0 0-1,1 0 0,-1 0 0,1 0 0,0 0 1,-1 0-1,1 0 0,0 0 0,-1 0 0,1 0 1,0 0-1,0 0 0,0-1 0,0 1 0,0 0 1,0-1-1,0 1 0,0-1 0,0 1 0,0-1 1,0 1-1,0-1 0,0 0 0,1 1 0,-1-1 1,0 0-1,0 0 0,0 0 0,0 0 1,1 0-1,-1 0 0,2-1 0,-1 0-104,0 1 0,-1-1 0,1 0 0,0-1 0,0 1 1,0 0-1,-1 0 0,1-1 0,-1 1 0,1-1 0,-1 1 0,0-1 0,1 0 0,-1 0 0,0 1 0,0-1 0,0 0 0,0 0 0,0-4 0,18-48-3683,-14 37 1600,2-6-541,10-26-1550,-1 22 4247,-15 26 885,-1 28 2914,-7 47-1112,0 11-3113,7-78 486,1 0-1,-1 0 0,1 0 1,0 0-1,1-1 1,0 1-1,0-1 1,0 1-1,7 11 1,-9-17 13,1 0 1,-1 0 0,1 0 0,0 0 0,-1 0-1,1 1 1,0-1 0,0 0 0,0-1 0,0 1-1,0 0 1,0 0 0,0 0 0,0-1 0,1 1 0,-1 0-1,0-1 1,0 1 0,1-1 0,-1 1 0,0-1-1,0 0 1,1 0 0,-1 1 0,2-1 0,0-1 3,-1 1 1,0-1-1,1 0 1,-1 0-1,0 0 1,0 0-1,0 0 1,0 0-1,0-1 1,0 1-1,0-1 1,0 1 0,1-3-1,5-4-672,-1-1 0,-1 0 0,1 0 0,-1-1 0,4-10-1,7-21-4669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14286,'0'0'5658,"-2"10"-4339,-7 38-609,-19 127 2624,24-145-2866,3 0-1,0 0 1,7 60 0,7-45-380,-12-44-89,-1 0-1,0 1 1,1-1-1,-1 0 1,1 1-1,-1-1 0,1 0 1,0 0-1,0 0 1,-1 0-1,1 0 1,0 0-1,0 0 1,0 0-1,0 0 1,0 0-1,0 0 1,1 0-1,-1-1 1,0 1-1,0 0 1,0-1-1,1 1 1,-1-1-1,0 0 1,1 1-1,-1-1 0,0 0 1,3 0-1,-3-2-91,-1 0-1,1 0 0,0 0 1,0-1-1,-1 1 0,0 0 1,1 0-1,-1-1 0,0 1 1,0 0-1,0-1 0,-1-3 1,1 2-94,-1-7-72,0 0-1,0 0 0,-1 0 0,0 0 0,-1 0 1,-1 1-1,0-1 0,0 1 0,-1 0 0,0 0 1,-12-17-1,24 53 1034,-3-22-793,0-1 1,1 1-1,-1-1 1,1 1-1,-1-1 1,1-1-1,0 1 1,0-1-1,1 0 1,-1 0-1,0 0 0,1-1 1,-1 1-1,1-1 1,-1-1-1,1 1 1,0-1-1,-1 0 1,8-1-1,-5 1-106,0-1 0,1-1 0,-1 1 0,0-1 0,0-1 0,0 1 0,-1-2 0,1 1 0,0-1 0,-1 0-1,0 0 1,9-7 0,31-39 189,-36 30 3518,-25 63-3073,8-27-294,1-1 0,0 1 0,2-1 0,0 1 0,-2 28 0,5-43-215,0-1 0,0 1-1,0 0 1,0 0-1,0-1 1,0 1-1,0 0 1,1-1-1,-1 1 1,0 0-1,0-1 1,1 1-1,-1 0 1,0-1-1,1 1 1,-1 0 0,0-1-1,1 1 1,-1-1-1,1 1 1,-1-1-1,1 1 1,0-1-1,-1 1 1,1-1-1,-1 0 1,1 1-1,0-1 1,-1 0-1,1 0 1,0 1 0,-1-1-1,2 0 1,29-3-462,-21-1 214,-1 1-1,0-1 1,0-1 0,10-6 0,35-36-1040,-51 44 1434,0 0 0,-1-1 1,1 1-1,0 0 0,-1-1 1,0 0-1,0 1 1,0-1-1,-1 0 0,1 0 1,-1 0-1,0 0 0,0 0 1,1-6-1,-3 7-35,1 1-1,-1 0 1,0 0-1,0 0 1,0-1-1,0 1 1,0 0-1,0 0 1,0 0-1,-1 1 1,1-1-1,-1 0 1,1 0-1,-1 1 1,0-1-1,0 1 1,0 0-1,0-1 1,0 1-1,0 0 1,0 0-1,0 0 1,0 0-1,0 1 1,-3-2-1,-4 0-27,1-1-1,-1 1 1,1 0-1,-1 1 1,-13-1 0,45 0-307,0-2 0,-1 0 1,1-2-1,-1 0 1,0-1-1,-1-2 1,23-11-1,0-6-5162,-2-6-6957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14350,'0'0'10052,"10"4"-9001,-9-3-1037,2 0 50,-1 1 0,1-1 0,0 0-1,0 0 1,0 0 0,0 0 0,0 0 0,0-1-1,0 1 1,0-1 0,0 0 0,0 0 0,0 0-1,0 0 1,0 0 0,0-1 0,0 1-1,0-1 1,0 0 0,0 0 0,0 0 0,0 0-1,-1-1 1,1 1 0,0-1 0,-1 0 0,1 1-1,-1-1 1,0 0 0,3-4 0,58-67 357,-59 121-656,-6-16 347,1-23-72,0 1 0,1 0 1,0 0-1,0 0 0,1 0 0,0 0 0,4 12 0,-5-21-23,1 0 0,0 0-1,-1 0 1,1 0 0,0-1 0,0 1 0,0 0 0,-1 0-1,1-1 1,0 1 0,0-1 0,0 1 0,0-1 0,0 1-1,0-1 1,0 1 0,0-1 0,0 0 0,1 0 0,-1 1-1,0-1 1,0 0 0,0 0 0,0 0 0,0 0 0,0 0-1,0-1 1,0 1 0,1 0 0,-1 0 0,0-1 0,0 1-1,0-1 1,0 1 0,0-1 0,0 1 0,1-2 0,35-22 448,-25 12-427,-8 7-52,0 0-1,0 1 0,0 0 1,1 0-1,0 0 0,-1 0 1,1 1-1,1 0 0,-1 0 1,0 0-1,1 1 0,-1-1 1,1 1-1,9-1 0,-14 3 5,0 0 0,1 1 0,-1-1 0,0 1 0,0-1 0,0 1 0,0 0 0,0-1 0,0 1 0,0 0 0,0 0 0,0 0 0,-1 0 0,1 0 0,0 0 0,0 0 0,-1 0 0,1 0 0,-1 0 0,1 0 0,0 2 0,14 36-28,-2-7 40,-12-31 1,0 0-1,-1 0 0,1 0 1,0 1-1,0-1 1,0-1-1,0 1 0,0 0 1,0 0-1,0 0 1,1 0-1,-1-1 0,0 1 1,0-1-1,0 1 1,1-1-1,-1 1 0,0-1 1,1 1-1,-1-1 1,0 0-1,1 0 0,-1 0 1,1 0-1,-1 0 1,0 0-1,1 0 0,-1-1 1,0 1-1,1 0 1,1-2-1,47-25 100,-45 23-318,0 1 0,0-1 0,1 1-1,-1 1 1,1-1 0,10-3 0,-14 6 113,-1-1 1,1 1 0,-1 0 0,1 0-1,-1 0 1,1 0 0,-1 0 0,1 0 0,-1 0-1,1 1 1,-1-1 0,1 0 0,-1 1-1,0-1 1,1 1 0,-1 0 0,0-1 0,1 1-1,-1 0 1,0 0 0,0 0 0,1 0-1,-1 0 1,0 0 0,0 0 0,0 0 0,-1 0-1,1 1 1,0-1 0,0 0 0,0 2-1,1 3-673,-1-1-1,1 1 1,-1 0-1,-1-1 1,1 1-1,-1 10 1,0-5-6191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30 16239,'0'0'9690,"1"11"-9002,5 110 487,-5-102-1115,-2 1 1,-1-1 0,0 0 0,-9 36 0,16-80-333,0 1 0,-1-1-1,0-45 1,-2 28 186,-2 42 84,0 0-1,0 0 1,0 0-1,0 0 1,0-1-1,-1 1 1,1 0-1,0 0 1,0 0-1,0 0 1,0-1-1,0 1 1,0 0-1,0 0 1,0 0-1,0-1 1,0 1-1,0 0 1,0 0-1,0 0 1,0-1-1,0 1 1,1 0-1,-1 0 1,0 0-1,0 0 1,0-1-1,0 1 1,0 0-1,0 0 0,0 0 1,0 0-1,1 0 1,-1-1-1,0 1 1,0 0-1,0 0 1,0 0-1,1 0 1,-1 0-1,0 0 1,0 0-1,0 0 1,0 0-1,1 0 1,-1-1-1,0 1 1,0 0-1,0 0 1,1 0-1,-1 0 1,0 0-1,0 0 1,0 0-1,1 1 1,-1-1-1,0 0 1,0 0-1,0 0 1,0 0-1,1 0 1,-1 0-1,0 0 0,0 0 1,13 15-179,4 4 227,-13-18-15,-1 0 1,1 0 0,-1 0-1,1 0 1,-1-1 0,1 1-1,-1-1 1,1 0 0,0 0-1,-1-1 1,1 1 0,-1-1-1,1 0 1,-1 0 0,1 0-1,-1 0 1,0 0 0,1-1-1,-1 1 1,0-1 0,0 0-1,0 0 1,0 0 0,0-1-1,2-2 1,9-8 34,-2-1-1,1-1 0,16-26 1,-7 10-4,-22 31-64,0 0 0,0 0 0,0 0-1,0 0 1,1 0 0,-1 0 0,0-1-1,0 1 1,0 0 0,0 0 0,0 0 0,0 0-1,0 0 1,0 0 0,0 0 0,1 0-1,-1 0 1,0 0 0,0 0 0,0 0 0,0 0-1,0 0 1,0 0 0,0 0 0,1 0-1,-1 0 1,0 0 0,0 0 0,0 0 0,0 0-1,0 0 1,0 0 0,1 0 0,-1 0-1,0 0 1,0 0 0,0 0 0,0 0 0,0 0-1,0 0 1,0 0 0,0 0 0,1 0-1,-1 1 1,0-1 0,0 0 0,0 0 0,0 0-1,0 0 1,0 0 0,0 0 0,0 0-1,0 0 1,0 1 0,0-1 0,0 0 0,0 0-1,0 0 1,0 0 0,0 0 0,0 0-1,0 0 1,0 1 0,0-1 0,0 0 0,2 16-110,-1 22 2,-6 57 107,1-40-60,5 72 1,-1-123-98,0 1 0,1-1 0,0 0 0,0 1 0,0-1 0,0 0-1,3 5 1,-3-8-255,-1 1 0,1-1 0,0 0 0,-1 0 0,1 0 0,0 0 0,0-1 0,0 1 0,0 0 0,0 0 0,0 0 0,0-1 0,0 1 0,0 0 0,0-1 0,0 1 0,1-1 0,1 1 0,10 0-10294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5509,'0'0'21674,"-5"8"-21396,0 2-255,1 0 1,0 0-1,1 1 1,0-1 0,0 1-1,1 0 1,0-1-1,1 1 1,1 0-1,-1 0 1,3 13 0,-3-22-20,1-1 0,0 1 0,0 0 0,1 0 0,-1-1 0,0 1 0,0 0 1,1-1-1,-1 1 0,1 0 0,0-1 0,-1 1 0,1-1 0,0 1 0,0-1 1,0 1-1,0-1 0,0 1 0,0-1 0,0 0 0,1 0 0,-1 0 0,0 1 0,1-1 1,-1-1-1,1 1 0,-1 0 0,1 0 0,-1 0 0,1-1 0,0 1 0,-1-1 1,1 1-1,0-1 0,0 0 0,-1 0 0,1 0 0,0 0 0,-1 0 0,1 0 1,0 0-1,0 0 0,-1-1 0,1 1 0,0-1 0,-1 1 0,3-2 0,6-1-75,-1 0 0,1-1 0,-1 0 1,0-1-1,-1 0 0,16-12 0,2-7-659,-22 18 644,1 1 0,0 0 0,0 1 0,0-1 0,0 1 0,1 0 0,-1 0-1,1 1 1,0 0 0,9-4 0,-14 7 94,0 0 0,0 0 0,-1 0 0,1 1 0,0-1 0,0 0 0,0 0 0,-1 1-1,1-1 1,0 1 0,-1-1 0,1 0 0,0 1 0,-1-1 0,1 1 0,-1 0 0,1-1 0,0 1 0,-1-1-1,0 1 1,1 0 0,-1 0 0,1-1 0,-1 1 0,0 0 0,1-1 0,-1 1 0,0 0 0,0 0-1,0 0 1,0-1 0,1 1 0,-1 1 0,6 40 368,-3-19-193,-3-22-196,0 1 0,1-1-1,-1 1 1,1 0 0,0-1 0,-1 1 0,1-1 0,0 1-1,0-1 1,0 0 0,0 1 0,0-1 0,0 0 0,0 0-1,1 0 1,-1 1 0,0-1 0,1-1 0,-1 1 0,1 0-1,-1 0 1,1 0 0,-1-1 0,1 1 0,-1-1 0,1 1-1,0-1 1,-1 0 0,4 1 0,-2-2-403,1 1 0,-1-1 1,0 0-1,0 1 0,0-1 1,0 0-1,0-1 0,-1 1 0,1-1 1,0 1-1,-1-1 0,1 0 0,0 0 1,-1 0-1,3-3 0,19-20-6609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86 106 12556,'0'0'2674,"-9"2"-149,7-2-2150,-40 9 2177,40-9-2499,1 0 0,-1 1 0,0-1 0,1 1 0,-1-1 0,1 1 0,-1 0 0,1 0 0,-1 0 0,1 0 0,-1 0 0,1 0-1,0 0 1,0 0 0,0 0 0,-1 1 0,1-1 0,0 0 0,1 1 0,-1-1 0,0 1 0,0-1 0,1 1 0,-1-1 0,0 1 0,1 2 0,0-4-46,1 1-1,0 0 1,0 0 0,0-1 0,0 1 0,0 0 0,0-1 0,0 1 0,0-1 0,0 0 0,0 1 0,0-1 0,0 0 0,0 1 0,0-1 0,1 0 0,-1 0 0,0 0 0,0 0 0,0 0 0,0 0 0,0 0-1,2-1 1,31-2 248,28-18-140,-53 16-204,1 1 0,0 0 0,0 1 1,0 0-1,0 1 0,19-2 0,-28 5 95,-1-1 0,1 1 0,-1-1 0,1 1 0,-1-1 0,0 1 0,1 0 0,-1-1 0,0 1 0,1 0 1,-1 0-1,0-1 0,0 1 0,0 0 0,1-1 0,-1 1 0,0 0 0,0 0 0,0-1 0,0 1 0,-1 0 0,1 0 0,0-1 0,0 1 0,-1 1 0,1-1-2,0 0 1,0 0-1,-1 0 0,1 0 1,0 0-1,0 0 0,0 0 1,0 0-1,0 0 0,0 0 1,1 0-1,-1-1 0,0 1 1,0 0-1,1 0 0,-1 0 0,0 0 1,1 0-1,-1 0 0,1 0 1,-1-1-1,2 2 0,1-2-18,0 1-1,1-2 0,-1 1 0,0 0 0,0-1 1,1 1-1,-1-1 0,0 0 0,0 0 0,0 0 1,0-1-1,0 1 0,0-1 0,-1 1 0,1-1 1,0 0-1,-1 0 0,1 0 0,3-5 1,45-53-1081,-39 44 398,-5 8 156,-6 6 223,1 0 0,0 0 0,0 0 0,0 0 0,-1-1 1,0 1-1,1 0 0,-1-1 0,0 1 0,0-1 0,0 1 0,0-1 1,0-3-1,-1 5 686,-11 19 646,2-5-58,7-11-760,0 0 1,1 1 0,-1-1-1,0 1 1,1-1 0,0 1-1,-1 0 1,1-1 0,0 1-1,0 0 1,0 3-1,4-4-185,1-1-1,-1 0 1,1 1-1,0-1 1,-1-1-1,1 1 0,0 0 1,4-1-1,0 2 9,8 1 77,-9-2 33,0 0 0,0 0-1,0 1 1,0 0 0,0 1-1,0 0 1,0 0-1,7 4 1,-14-6-51,1-1 0,-1 1-1,0-1 1,1 1 0,-1-1-1,0 1 1,1-1 0,-1 1 0,0 0-1,0-1 1,0 1 0,0-1 0,1 1-1,-1-1 1,0 1 0,0 0-1,0-1 1,0 1 0,0-1 0,0 1-1,-1 0 1,1-1 0,0 1 0,0-1-1,0 1 1,0-1 0,-1 1-1,1 0 1,0-1 0,-1 1 0,1-1-1,0 1 1,-1-1 0,1 0-1,-1 1 1,1-1 0,0 1 0,-1-1-1,1 0 1,-1 1 0,1-1 0,-1 0-1,1 1 1,-1-1 0,0 0-1,1 0 1,-1 0 0,1 0 0,-1 1-1,0-1 1,-31 11 1633,-28-4-1805,37-10-6453,16-4-2224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78 171 13421,'-6'9'2252,"-2"2"-1604,-1 0 508,1 1 1,0 0-1,1 0 0,0 1 0,1-1 0,1 1 1,-8 27-1,13-40-1149,0 1-1,0-1 1,0 1 0,0-1-1,0 0 1,1 1 0,-1-1-1,0 1 1,0-1 0,0 0-1,1 1 1,-1-1 0,0 0 0,0 1-1,1-1 1,-1 0 0,0 0-1,1 1 1,-1-1 0,1 0-1,-1 0 1,0 0 0,1 1-1,-1-1 1,0 0 0,1 0-1,-1 0 1,1 0 0,-1 0 0,1 0-1,-1 0 1,0 0 0,1 0-1,-1 0 1,1 0 0,-1 0-1,1 0 1,0 0 0,18-3 47,-11-1-70,1 0 1,-2 0-1,1 0 0,-1-1 1,1 0-1,-1-1 1,-1 0-1,1 0 0,6-7 1,51-65-683,-51 62 730,-1-1 1,0 0 0,-1-1-1,-1 0 1,0-1-1,-2 0 1,0 0 0,6-24-1,-26 64 1684,2-8-1627,3 0 22,0 1 0,1 0 1,1 0-1,0 0 0,0 1 1,2 0-1,0 0 0,1 0 1,0 0-1,1 0 0,1 1 1,0-1-1,3 15 0,-2-27-180,-1-1 0,1 1 0,0-1 0,0 0 0,1 1 0,-1-1 0,0 0 0,1 0 0,-1 0 0,1 0 0,0 0 0,0 0 0,0-1 0,2 2 0,23 8-6150,-6-10-3108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63 16688,'-5'-8'2162,"2"3"-1836,-25-31 3201,27 35-3395,-1-1 0,1 1 0,-1 0 0,0 0 0,1 0 0,-1 0-1,0 0 1,0 0 0,0 0 0,0 1 0,1-1 0,-1 0-1,0 1 1,0 0 0,0 0 0,0-1 0,0 1 0,0 0-1,0 1 1,0-1 0,0 0 0,0 1 0,0-1 0,0 1 0,-3 0-1,-2 3-12,0 0-1,0 1 0,1-1 0,-1 1 0,1 1 0,0-1 0,0 1 1,-9 12-1,-40 61 420,44-62-282,-13 19 443,-27 58 0,44-79-611,0 1 1,2 0-1,0 0 1,0 0 0,2 1-1,-3 29 1,5-44-87,1 1 1,-1 0-1,1 0 0,0-1 0,0 1 0,0 0 1,0-1-1,1 1 0,-1 0 0,1 0 1,0-1-1,0 1 0,0-1 0,0 1 0,0-1 1,0 1-1,1-1 0,-1 0 0,1 1 1,-1-1-1,1 0 0,0 0 0,0 0 0,0 0 1,0-1-1,0 1 0,1-1 0,-1 1 1,0-1-1,1 0 0,-1 1 0,1-1 0,-1 0 1,1-1-1,0 1 0,-1 0 0,1-1 1,0 0-1,0 0 0,-1 1 0,1-1 0,0-1 1,-1 1-1,5-1 0,4-1 2,-1 0 0,1 0 0,-1-1 0,0-1 0,0 0 0,0 0 0,-1-1 0,1 0 0,-1 0 0,13-11 0,-17 11-6,7-4-20,-1-1-1,0 0 0,0 0 0,-2-1 0,18-24 0,-61 61 216,28-21-176,3-3-10,1 0 0,-1 0-1,1 0 1,0 0 0,-1 0 0,1 1 0,0-1 0,0 0 0,1 1 0,-1 0 0,0 0-1,-1 4 1,33-30-199,-15 10 74,-9 6 30,0 2 1,0-1-1,1 0 0,0 1 1,0 0-1,0 1 0,0 0 1,1 0-1,0 0 0,-1 1 1,1 0-1,0 1 1,13-3-1,-20 5 103,1 1 0,-1-1 0,1 1-1,-1-1 1,0 1 0,1-1 0,-1 1 0,0 0 0,1-1 0,-1 1 0,0 0-1,0 0 1,0 0 0,0 0 0,0 0 0,0 0 0,0 1 0,0-1 0,0 0 0,-1 0-1,1 1 1,0-1 0,-1 0 0,1 1 0,-1-1 0,1 1 0,-1-1 0,0 1-1,0-1 1,1 1 0,-1 1 0,2 59 837,-3-48-643,-5 41 1740,3-28-3040,1-2-7219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57 224 11691,'0'0'16843,"-9"11"-16881,4-3 41,-1-1 0,1 1 0,1 0 0,0 1 1,0-1-1,0 1 0,1 0 0,0 0 0,1 0 0,0 0 0,0 0 0,1 0 0,0 10 0,1-2-6,-1-10-2,1 0 0,0 0-1,0-1 1,1 1 0,0 0-1,3 12 1,-3-17 4,0-1 1,0 1 0,0 0-1,1-1 1,-1 1-1,0-1 1,1 1-1,-1-1 1,0 1-1,1-1 1,0 0-1,-1 0 1,1 0-1,0 0 1,-1 0-1,1 0 1,0 0-1,0-1 1,0 1-1,0-1 1,0 1-1,0-1 1,0 0-1,0 0 1,0 0 0,0 0-1,3 0 1,18-9 364,-24 9-337,1 0 1,0 0-1,0 0 0,-1 0 1,1 0-1,0 0 0,0 0 1,0 0-1,-1 0 0,1 0 1,0 0-1,0 0 0,-1 0 0,1 0 1,0-1-1,0 1 0,0 0 1,-1 0-1,1 0 0,0 0 1,0 0-1,0 0 0,0-1 1,-1 1-1,1 0 0,0 0 1,0 0-1,0-1 0,0 1 0,0 0 1,0 0-1,0 0 0,-1-1 1,1 1-1,0 0 0,0 0 1,0 0-1,0-1 0,0 1 1,0 0-1,0 0 0,0-1 0,0 1 1,0 0-1,0 0 0,0 0 1,0-1-1,0 1 0,1 0 1,-1 0-1,0-1 0,0 1 1,0 0-1,0 0 0,0 0 1,0 0-1,1-1 0,-1 1 75,-9 0-346,-24 0-11268,32 0 11739,1 1-1,-1-1 0,0 0 1,0 0-1,1 0 0,-1 0 1,0 0-1,0 0 0,0 0 1,1 0-1,-1 0 0,0 0 1,0 0-1,1 0 0,-1-1 1,0 1-1,0 0 0,1-1 0,-1 1 1,0 0-1,1-1 0,-1 1 1,0-1-1,1 1 0,-1-1 1,1 1-1,-1-1 0,1 1 1,-1-1-1,1 0 0,-1 1 1,1-1-1,-1 0 0,1 0 1,11-24 5306,-5 14-7216,18-38 1707,-2-1 0,27-91 0,-10 25-246,-34 104 185,5-23 10,-10 35 43,-1 1-71,-1 0 1,0 1-1,1-1 1,-1 1-1,1 0 0,0 0 1,0-1-1,-1 1 1,1 0-1,0 0 0,1 0 1,-1 0-1,-1 2 1,1-1-79,-25 57-377,-19 66 0,36-98 567,2 2 0,1-1-1,2 1 1,-2 48 0,6-75-54,0-1 0,0 0 0,0 0 0,0 0 0,1 0 0,-1 0 0,1 0 0,-1 0 0,1 0 0,0 0 0,0 0 0,0 0 0,0 0 0,0 0 0,0 0 0,0-1 0,1 1 0,-1 0 0,1-1 0,-1 1 0,4 1 0,-2-1 3,0 0-1,1-1 1,-1 0-1,1 1 0,-1-1 1,1 0-1,-1-1 1,1 1-1,0-1 0,-1 1 1,8-2-1,-3 1 10,0-1 1,1 0-1,-1 0 0,0-1 0,0-1 0,0 1 1,0-1-1,0 0 0,-1-1 0,14-8 0,-9-1 48,1-1 0,-2-1 0,0 1 0,-1-2 0,0 0 0,-1 0 0,-1 0-1,7-20 1,-23 66-212,4-16 190,0-1 1,2 0 0,-1 1-1,1 17 1,2-30-39,0 0-1,0 0 1,1 0-1,-1 0 1,0-1-1,1 1 1,-1 0-1,1 0 1,-1 0-1,1 0 1,0 0-1,-1-1 1,1 1-1,0 0 1,-1 0-1,1-1 1,0 1-1,0-1 1,0 1-1,0-1 1,-1 1-1,1-1 1,0 1-1,0-1 1,0 0-1,0 1 1,0-1-1,0 0 1,0 0-1,0 0 1,0 0-1,0 0 1,0 0-1,0 0 1,0 0-1,0 0 1,0 0-1,0-1 1,0 1 0,0 0-1,1-1 0,4 0 15,1-1-1,-1 1 0,0-1 0,-1 0 1,12-6-1,-1-3-118,-1 0 1,0-1 0,-1 0-1,0-1 1,0-1-1,-2 0 1,0-1-1,0-1 1,11-21 0,-23 37 100,0 0 0,0 0 0,1 0 1,-1 0-1,0 1 0,0-1 1,0 0-1,0 0 0,0 0 0,0 0 1,0 0-1,0 1 0,0-1 0,0 0 1,0 0-1,1 0 0,-1 0 1,0 0-1,0 0 0,0 0 0,0 0 1,0 0-1,0 1 0,1-1 0,-1 0 1,0 0-1,0 0 0,0 0 0,0 0 1,0 0-1,1 0 0,-1 0 1,0 0-1,0 0 0,0 0 0,0 0 1,0 0-1,1 0 0,-1 0 0,0 0 1,0 0-1,0 0 0,0-1 1,0 1-1,1 0 0,-1 0 0,0 0 1,0 0-1,0 0 0,0 0 0,0 0 1,0 0-1,0 0 0,1-1 1,-1 1-1,0 0 0,0 0 0,0 0 1,0 0-1,0 0 0,0 0 0,0-1 1,0 1-1,0 0 0,4 23 110,-3 35 411,-1-54-450,0 82 1163,0-86-1248,0 1-1,1-1 1,-1 1-1,0-1 1,0 1-1,0-1 1,0 1-1,1-1 1,-1 1-1,0-1 1,0 0-1,1 1 0,-1-1 1,0 1-1,1-1 1,-1 0-1,0 1 1,1-1-1,-1 0 1,1 0-1,-1 1 1,0-1-1,1 0 1,-1 0-1,1 1 1,-1-1-1,1 0 1,-1 0-1,1 0 1,-1 0-1,1 0 1,-1 0-1,1 0 1,-1 0-1,1 0 1,-1 0-1,1 0 1,-1 0-1,1 0 1,-1 0-1,1 0 1,-1-1-1,0 1 1,1 0-1,-1 0 1,1-1-1,-1 1 1,1 0-1,0-1 1,0 0-337,1 0-1,-1 0 1,1 1 0,-1-1 0,1-1-1,-1 1 1,1 0 0,-1 0 0,0-1-1,0 1 1,0 0 0,0-1-1,0 1 1,1-3 0,1-18-7789,-3-7-6518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96,'-2'0'16816,"2"6"-15567,0 6-961,11-1-159,4 1-514,6-2-2754,-2 0-5573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92 12684,'0'0'2119,"-3"13"935,-4 16-1658,0-1 1515,-7 54 0,13-74-2801,0 0 0,1 0-1,0 0 1,0 0-1,1 0 1,0 0-1,1 0 1,0 0-1,0 0 1,1 0 0,0-1-1,4 10 1,1-5-142,0 0 0,-1 1 0,0 0 0,-1 0 0,0 0 0,-2 1 0,1 0-1,-2 0 1,0 0 0,3 27 0,-6-41 45,0 1 0,0-1 0,0 1 0,0-1 0,0 1 0,0-1 0,0 1 0,0-1 0,0 1 0,0-1 0,0 1 0,0-1 0,-1 1 0,1-1 0,0 1 0,0-1 0,0 1 0,-1-1 0,1 0 0,0 1 0,0-1 0,-1 1 0,1-1 0,-1 0 0,1 1 0,0-1 0,-1 0 0,1 1 0,-1-1 0,1 0 0,0 0 0,-2 1 0,-15-7 618,-12-21 189,24 19-926,0 0 1,1 0 0,0-1-1,1 1 1,0-1 0,0 0 0,1 0-1,0 0 1,0 0 0,1 0 0,0 0-1,1-1 1,0 1 0,1 0-1,0 0 1,0 0 0,1-1 0,0 1-1,0 1 1,1-1 0,0 0-1,1 1 1,0-1 0,8-11 0,14-11 15,40-34 0,-47 48 94,-1 0 1,-1-1-1,0-1 0,-1-1 1,-1 0-1,12-23 0,-26 42 43,-1 0-1,1 0 1,0-1-1,-1 1 1,1 0-1,-1 0 0,0-1 1,1 1-1,-1 0 1,0-1-1,0 1 1,0 0-1,1-1 1,-2 1-1,1 0 1,0-3-1,0 4-16,-1 0 0,1-1 0,0 1 0,-1 0 1,1-1-1,0 1 0,-1 0 0,1 0 0,-1 0 0,1-1 0,0 1 0,-1 0 0,1 0 0,-1 0 0,1 0 1,-1-1-1,1 1 0,0 0 0,-1 0 0,1 0 0,-1 0 0,1 0 0,-1 0 0,1 0 0,-1 1 0,1-1 1,0 0-1,-1 0 0,1 0 0,-1 1 0,-2 0-9,0 0-1,0 0 1,0 1 0,0-1-1,0 1 1,0 0-1,1 0 1,-1 0 0,1 0-1,-1 1 1,1-1 0,-2 3-1,-1 4-36,0 1 0,0-1 0,1 1 0,0 0 0,1 0 0,0 0 0,1 0 0,0 0 0,1 1 0,0-1 0,0 0 0,2 15 0,-1-24 10,0 1 1,0-1-1,0 0 0,0 0 0,1 1 0,-1-1 1,0 0-1,1 0 0,-1 1 0,1-1 0,-1 0 0,1 0 1,0 0-1,-1 0 0,1 0 0,0 0 0,0 0 1,0 0-1,0 0 0,0 0 0,0 0 0,0 0 1,0-1-1,2 2 0,-1-1 6,1 0 1,0 0-1,0-1 0,0 1 1,0-1-1,0 1 0,0-1 1,0 0-1,0 0 0,5-1 1,0-1 20,0 1 0,0-2 0,1 1 0,-1-1 0,-1 0 0,1-1 0,8-4 0,31-27 18,-34 24-57,1 0-1,0 1 1,1 1-1,16-8 1,-30 17 24,0-1 0,0 0 0,0 1-1,0-1 1,0 1 0,0 0 0,0-1 0,0 1 0,0 0 0,0 0 0,0 0 0,0-1 0,0 1 0,0 0 0,0 0 0,1 1 0,-1-1 0,0 0 0,0 0 0,0 0 0,0 1 0,0-1 0,0 1 0,0-1 0,0 1 0,0-1 0,0 1 0,-1-1 0,1 1 0,0 0 0,0-1 0,0 1 0,-1 0 0,1 0 0,1 1 0,-1 2 148,1 1 0,0 0-1,-1-1 1,0 1 0,0 0 0,0 9 0,-1-11-17,1 1 1,-1 0 0,1-1-1,-1 1 1,1 0 0,0-1 0,0 1-1,1-1 1,2 6 0,11-4-1055,-5-10-6446,1-8-6885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93 202 13997,'0'0'10015,"-10"5"-8659,5-3-1288,0 0 0,0 0 0,0 1 0,0 0 0,1 0 0,0 0 0,-1 1 0,1-1-1,0 1 1,1 0 0,-1 0 0,1 1 0,0-1 0,0 1 0,0-1 0,0 1 0,1 0 0,0 0 0,0 0 0,0 0 0,-1 10 0,2-11-71,0 0 0,0 0 0,1 0 0,0 0 0,-1 1 0,2-1 0,-1 0 0,0 0 0,1 0 0,0 0 0,1 4 0,-1-6 2,0-1 1,0 0-1,0 0 1,1 1 0,-1-1-1,0 0 1,1 0-1,-1 0 1,0-1 0,1 1-1,-1 0 1,1 0-1,-1-1 1,1 1 0,0-1-1,-1 1 1,1-1-1,-1 0 1,1 0-1,0 1 1,-1-1 0,1 0-1,0-1 1,-1 1-1,1 0 1,0 0 0,-1-1-1,3 0 1,3-1-15,-1 0 1,1 0 0,-1-1-1,1 0 1,-1 0 0,0 0-1,0-1 1,0 0 0,-1 0-1,1-1 1,-1 0 0,0 1-1,0-2 1,-1 1 0,8-11-1,3-6-216,-2-1 0,21-43-1,-43 115 649,2 1-1,-1 71 0,8-120-403,0 1 0,0-1 0,0 0 0,0 1 0,0-1 0,0 0 0,0 1 0,1-1 0,-1 0 0,0 0 0,1 1 0,-1-1 0,1 0 0,-1 0 0,1 0 0,0 0 0,0 0 0,-1 1 0,1-1 0,0-1-1,0 1 1,0 0 0,0 0 0,0 0 0,0 0 0,2 0 0,-1 0 13,0-1 1,0 0-1,0 0 0,0 0 0,0 0 0,0 0 1,0 0-1,0-1 0,-1 1 0,1-1 0,0 1 0,0-1 1,0 0-1,0 1 0,2-3 0,4-2 67,1 0-1,-1-1 1,0 0-1,-1 0 1,13-14-1,-5 1-53,-2-1-1,18-30 0,-27 41-120,0 1 1,0 0-1,0-1 0,-1 0 0,-1 0 1,1 0-1,1-18 0,-15 104-168,7-58 668,1-1 0,-2 30 0,5-47-405,0 0-1,0-1 1,0 1 0,0 0 0,0 0 0,0-1-1,0 1 1,0 0 0,0-1 0,0 1 0,0 0 0,0 0-1,1-1 1,-1 1 0,0 0 0,0-1 0,1 1 0,-1 0-1,0-1 1,1 1 0,-1-1 0,1 1 0,-1-1-1,1 1 1,-1 0 0,1-1 0,0 0 0,-1 1 0,1-1-1,1 1 1,-1-1 7,0 0-1,1 0 0,-1 0 1,1-1-1,-1 1 0,0 0 1,1-1-1,-1 1 0,0-1 1,1 0-1,-1 1 0,0-1 0,0 0 1,2-1-1,37-38 239,-29 26-391,-1 1 0,0-1 1,-1-1-1,-1 0 0,0 0 0,10-30 1,-18 43-50,0 46-330,-3-5 540,1-28 232,1 0-1,0 0 1,1 0-1,0 0 1,3 16-1,-3-27-252,1 1 1,-1 0-1,0 0 0,1-1 1,-1 1-1,1 0 0,0-1 0,-1 1 1,1 0-1,-1-1 0,1 1 0,0-1 1,0 1-1,-1-1 0,1 0 0,0 1 1,0-1-1,-1 0 0,1 1 0,0-1 1,0 0-1,0 0 0,0 0 0,0 1 1,-1-1-1,1 0 0,0 0 0,0 0 1,0-1-1,0 1 0,0 0 0,-1 0 1,1 0-1,0-1 0,0 1 0,0 0 1,0-1-1,1 0 0,32-17 196,-17 3-298,0-2-1,-2 0 1,1 0 0,-2-2 0,0 0-1,11-23 1,-4 5-320,-2-2 1,19-57-1,-29 60 415,-8 27 63,-7 24-30,-9 30 96,3 1-1,2 0 1,2 1 0,2 0-1,2 1 1,2-1 0,3 1-1,1-1 1,16 92 0,-10-93-129,4 91 0,-24-146 1429,-2-10-1129,-11-28-240,-20-54-1,37 81-134,1-1 0,1 0 0,1-1 0,1 1 0,-2-32 0,6 50 56,0 0-1,0 0 1,0 0 0,0 0-1,0 0 1,1 0 0,0 0-1,-1 1 1,1-1 0,0 0-1,1 0 1,-1 1 0,0-1-1,1 0 1,-1 1-1,1 0 1,0-1 0,0 1-1,0 0 1,4-4 0,1 1-705,1 1 0,-1 0 1,1 0-1,0 1 1,14-5-1,11-4-4895,3-4-5245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16 141 13164,'-2'4'608,"0"-1"-1,0 1 0,0 0 1,1 0-1,-1 0 0,1 0 0,0 0 1,0 0-1,1 0 0,-1 0 0,1 0 1,0 1-1,0-1 0,0 6 0,1-8-432,0 0 0,1 0 0,-1 0 0,0 0 0,0 0-1,1-1 1,-1 1 0,1-1 0,0 1 0,-1-1-1,1 1 1,0-1 0,0 0 0,0 0 0,0 1 0,0-2-1,0 1 1,0 0 0,0 0 0,0-1 0,0 1-1,1-1 1,-1 1 0,0-1 0,0 0 0,1 0 0,-1 0-1,3-1 1,6 1 43,0 0-1,1-1 0,-1-1 1,0 0-1,0 0 0,0-1 1,0 0-1,0-1 0,0-1 1,-1 1-1,18-13 0,-22 14-189,0-1 0,-1 0 0,1 0-1,-1-1 1,0 0 0,-1 0 0,1 0-1,-1 0 1,0-1 0,0 1 0,-1-1-1,1 0 1,-1 0 0,-1 0 0,1-1 0,-1 1-1,0-1 1,0 1 0,-1-1 0,0 0-1,0-7 1,-1 13-39,0 0 0,0 0-1,0 0 1,0 0 0,-1 0-1,1 0 1,0 0-1,-1 0 1,1 0 0,-1 0-1,1 0 1,-1 0 0,1 0-1,-1 0 1,0 0 0,1 0-1,-1 0 1,0 1 0,0-1-1,1 0 1,-1 0 0,0 1-1,0-1 1,0 1 0,0-1-1,0 1 1,0-1 0,0 1-1,0 0 1,0-1 0,0 1-1,0 0 1,-1 0 0,1 0-1,0 0 1,0 0-1,0 0 1,0 0 0,-2 0-1,-1 0-54,1 1-1,-1-1 0,0 1 1,1 0-1,-1 0 0,1 0 0,-1 1 1,1-1-1,-1 1 0,1 0 0,-4 3 1,-1 2 0,1 1 0,0 0 0,1 0 0,-1 1 0,2-1 0,-1 1 1,1 1-1,1-1 0,-7 18 0,5-10 45,1 0 0,1 1 0,1-1 0,-3 37 0,5-52 22,1 0-1,0 0 1,0 0-1,0 0 1,0 0-1,0 0 0,0 0 1,1 0-1,-1 0 1,1 0-1,-1 0 1,1 0-1,0 0 1,0 0-1,0 0 1,0-1-1,0 1 0,0 0 1,0-1-1,1 1 1,-1 0-1,1-1 1,2 3-1,-1-3 3,-1 0 0,1-1 0,-1 1 0,1 0-1,0-1 1,-1 0 0,1 0 0,0 0 0,-1 0 0,1 0 0,0 0-1,-1-1 1,1 1 0,0-1 0,4-1 0,6-3 10,-1-1 0,0 0 1,0 0-1,-1-1 0,0 0 1,14-13-1,-5 2-99,-1-2-1,0 0 1,-2-1 0,0-1 0,-2 0 0,24-46 0,-44 115-288,0-30 365,-3 9 436,2 0-1,1 1 1,-4 52-1,9-78-416,-1 0 0,1 0 0,0 1-1,0-1 1,0 0 0,1 0 0,-1 0-1,0 1 1,0-1 0,1 0-1,-1 0 1,0 0 0,1 1 0,-1-1-1,1 0 1,0 0 0,-1 0-1,1 0 1,0 0 0,0 0 0,0 0-1,-1 0 1,1-1 0,0 1 0,0 0-1,2 0 1,-2 0 1,1-1 0,0 1 0,0-1 0,0 0 0,0 0 0,0 0 0,0 0 0,0 0 0,0-1 0,0 1 0,0 0 0,-1-1 0,1 0 0,3-1 0,5-2-55,0-2 0,0 1 0,-1-1 1,14-11-1,71-67-3106,-94 84 3133,0 0 0,0-1 0,1 1-1,-1 0 1,0 0 0,1-1 0,-1 1 0,0 0 0,1 0-1,-1 0 1,0 0 0,1 0 0,-1-1 0,1 1-1,-1 0 1,0 0 0,1 0 0,-1 0 0,1 0 0,-1 0-1,0 0 1,1 0 0,-1 0 0,0 1 0,1-1 0,-1 0-1,1 0 1,-1 0 0,0 0 0,1 0 0,-1 1 0,0-1-1,1 0 1,-1 0 0,0 1 0,1-1 0,-1 0 0,1 1-1,5 20-35,-6 40 755,-1-47-499,1-13-177,0 0 0,0 0 1,0 0-1,0 0 0,0 0 1,0 0-1,0 0 1,0 0-1,0 0 0,0 0 1,1 0-1,-1 0 1,0 0-1,1-1 0,-1 1 1,1 0-1,-1 0 0,1 0 1,-1 0-1,1-1 1,-1 1-1,1 0 0,0 0 1,0-1-1,-1 1 0,1-1 1,0 1-1,1 0 1,0-1-8,-1 0-1,1 0 1,-1 0 0,1 0 0,0 0 0,-1 0 0,1 0 0,0-1 0,-1 1 0,1-1 0,-1 1 0,1-1 0,-1 0-1,4-1 1,4-4-6,1-1 0,-1 1 0,13-14-1,74-87-1218,-112 173 2578,15-66-1354,1 1 0,0 0 1,0-1-1,0 1 0,0 0 0,0 0 1,0-1-1,0 1 0,0 0 1,0-1-1,1 1 0,-1 0 0,0-1 1,0 1-1,0 0 0,1-1 1,-1 1-1,0 0 0,1-1 0,-1 1 1,1-1-1,-1 1 0,1 0 1,-1-1-1,1 0 0,-1 1 0,1-1 1,-1 1-1,1-1 0,1 1 1,27 1-1,43-22-1120,-54 15 466,-7 1 366,5-1 157,0 1 1,1 0-1,-1 1 1,1 1 0,-1 0-1,22 2 1,-37 0 163,0 1 1,0 0 0,0 0 0,0 0-1,-1-1 1,1 1 0,0 0 0,-1 0-1,1 0 1,-1 0 0,1 0 0,-1 0-1,1 1 1,-1-1 0,0 0 0,1 0-1,-1 0 1,0 0 0,0 0 0,0 0-1,0 1 1,0-1 0,0 0 0,0 0-1,-1 0 1,1 1 0,0-1 18,0 0 0,0-1 1,1 1-1,-1-1 0,0 1 0,0 0 1,0-1-1,0 1 0,0 0 0,0-1 1,0 1-1,0-1 0,0 1 0,-1 0 1,1-1-1,0 1 0,0-1 0,-1 1 1,1 0-1,0-1 0,0 1 0,-1-1 0,1 1 1,-1-1-1,1 1 0,0-1 0,-1 1 1,1-1-1,-1 0 0,1 1 0,-1-1 1,1 0-1,-1 1 0,0-1 0,1 0 1,-1 0-1,1 1 0,-1-1 0,0 0 1,1 0-1,-1 0 0,1 0 0,-1 0 1,0 0-1,0 0 0,-2-5-38,0 0 0,0 0-1,0 0 1,1 0 0,0-1 0,0 1 0,0-1-1,1 1 1,0-1 0,0 0 0,0 1 0,1-8-1,-1 3-12,-9-94-216,10 102 181,0 1-1,0 0 1,1 0 0,-1 0 0,1 0 0,-1 0-1,1 0 1,-1 0 0,1 0 0,0 0 0,0 0-1,-1 0 1,1 0 0,0 0 0,0 1-1,0-1 1,0 0 0,0 1 0,0-1 0,0 0-1,0 1 1,0-1 0,1 1 0,36-14-2075,-10 4-3074,-12-2-1887,-3-3-3731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 13901,'0'0'12524,"-49"-13"-11531,49 14-2242,3 3-3716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279 132 5285,'1'-12'7805,"0"6"-7385,0-6 935,0 0 0,-1 1 0,-1-1 0,-2-20 1,3 31-1215,0-1 0,0 1 0,-1-1 0,1 0 0,0 1 0,-1-1 0,1 1 0,-1 0 0,0-1 0,1 1 0,-1-1 0,0 1 0,0 0 0,0 0 0,0-1 0,0 1 0,0 0 0,0 0 0,0 0 0,-1 0 0,1 0 0,0 0 0,-1 1 0,1-1 0,0 0 0,-1 1 0,1-1 0,-1 1 0,1-1 0,-1 1 0,1 0 0,-1-1 0,1 1 0,-1 0 0,0 0 0,1 0 0,-1 0 0,1 1 0,-1-1 0,1 0 0,-1 1 0,1-1 0,-1 1 0,1-1 0,-1 1 0,1 0 0,0-1 0,-1 1 0,1 0 0,-2 2 0,-4 1-103,1 1 0,0-1-1,0 1 1,0 1 0,1-1 0,0 1 0,-9 12 0,-31 54-9,32-49 2,-3 6 71,0 1 1,2 1 0,2 0 0,0 1-1,3 1 1,0 0 0,-7 64 0,15-91-86,1-1 0,0 1 1,0 0-1,0 0 1,1 0-1,0 0 0,0 0 1,1-1-1,-1 1 0,5 10 1,-4-14-15,0 1 0,-1 0 0,1 0 0,0-1 0,1 0 0,-1 1-1,0-1 1,1 0 0,-1 0 0,1 0 0,0 0 0,-1 0 0,1-1 0,0 0 0,0 1 0,0-1 0,0 0 0,0 0 0,1 0 0,-1-1 0,4 1 0,3 0 3,0-1 0,0 0 1,0 0-1,0-1 0,0 0 0,0-1 1,0 0-1,0-1 0,18-7 0,-22 8 6,0-1 0,-1 0 0,1 0 0,-1 0 0,1-1 0,-1 0 0,0 0 0,-1 0 0,1-1 0,-1 0 0,0 1 0,0-2 0,0 1 0,-1 0 0,1-1 0,-1 1 0,2-8 0,-4 12 5,-1 0 1,1 0-1,0 0 1,-1-1-1,1 1 1,-1 0-1,0 0 1,1-1-1,-1 1 1,0 0-1,0-1 1,0 1-1,0 0 1,0-1-1,0 1 1,0 0-1,0-1 1,-1 1-1,1 0 1,0 0-1,-1-1 1,1 1-1,-1 0 1,1 0-1,-1 0 1,0 0-1,0 0 1,1-1 0,-1 1-1,0 0 1,0 1-1,0-1 1,0 0-1,0 0 1,0 0-1,0 1 1,0-1-1,-1 0 1,1 1-1,0-1 1,0 1-1,0-1 1,-3 1-1,-4-2-2,-1 2 0,0-1 1,0 1-1,1 1 0,-14 1 0,14-1-22,-4 1 5,0 0 0,0 1 0,0 1 1,0 0-1,0 0 0,1 1 0,0 0 1,-14 10-1,61-19-287,-4-7-199,-1-1 0,32-18 0,-44 20 99,0 0 0,1 1 0,0 1 1,1 1-1,0 1 0,0 1 0,37-5 0,-57 10 395,0 0-1,0 0 0,-1 0 0,1 0 1,0 0-1,0 1 0,0-1 0,0 0 1,0 0-1,0 1 0,-1-1 0,1 0 1,0 1-1,0-1 0,-1 1 0,1-1 1,0 1-1,0 0 0,-1-1 0,1 1 0,-1-1 1,1 1-1,0 0 0,-1 0 0,0-1 1,1 1-1,-1 0 0,1 0 0,-1 0 1,1 1-1,-1 2 98,1 0 0,0 0 0,-1 0 0,0 0 0,0 0 1,0 0-1,-2 6 0,-1 6 440,-1 0-1,-10 25 1,-7 5 214,12-27-760,1 0 0,-12 37 0,26-69-17160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14510,'0'0'13452,"12"3"-12528,-12-3-912,4 2 34,0-1 0,0 0-1,-1 0 1,1 0 0,0 0 0,0 0 0,0-1 0,0 0-1,0 0 1,0 0 0,0 0 0,0-1 0,0 0 0,0 1-1,0-2 1,-1 1 0,1 0 0,0-1 0,-1 1-1,1-1 1,-1 0 0,1 0 0,-1-1 0,0 1 0,0 0-1,4-5 1,-2 2-28,-1 0 0,1-1 0,-1 1 0,0-1 0,-1 0 0,0 0 0,0 0 0,0 0 0,0-1 0,-1 1 0,0-1 0,-1 0 0,1 1 0,-1-1 0,0-10 0,-1 17-24,0-1 0,0 1 1,0-1-1,1 0 0,-1 1 0,0-1 0,-1 1 0,1-1 0,0 0 0,0 1 0,0-1 0,0 1 0,0-1 0,0 1 0,-1-1 0,1 1 0,0-1 0,-1 1 0,1-1 0,0 1 0,-1-1 0,1 1 0,0-1 0,-1 1 0,1-1 0,-1 1 0,1 0 0,-1-1 0,1 1 0,-1 0 0,0-1 0,-18 8-411,-13 24-176,24-17 587,0 0 0,1 1 0,1 0-1,1 0 1,0 0 0,1 1 0,0 0-1,1 0 1,1 0 0,1 0 0,0 18 0,1-33 7,0 0 1,0 0-1,0 0 1,0 0-1,0 0 0,1 0 1,-1 0-1,0 0 1,1 0-1,-1 0 1,1 0-1,-1 0 1,1 0-1,-1 0 1,1 0-1,0 0 1,-1 0-1,1 0 1,0-1-1,0 1 1,0 0-1,0-1 1,-1 1-1,1 0 1,2 0-1,-1 0 4,1 0 1,0 0-1,0 0 0,0-1 0,0 1 1,0-1-1,1 0 0,-1 0 0,4 0 1,1-1-14,1 0-1,0 0 1,0-1 0,0 0 0,14-6 0,25-20-826,-39 22 630,0 0-1,0 1 1,0 0 0,1 0-1,0 1 1,0 0 0,0 0-1,0 2 1,16-4 0,-25 6 1667,-5 1-760,0-1 0,-1 0 0,1-1 0,0 1 0,0-1 0,-8-2 1,5-4-703,1 0 0,-1-1 1,1 0-1,1 0 0,-1 0 1,1-1-1,1 0 0,0 0 1,0 0-1,1 0 0,-5-19 1,10 26-551,1 1 0,-1 0 0,0 1 0,1-1 0,-1 0 0,0 1 1,1-1-1,-1 1 0,1 0 0,-1-1 0,1 1 0,-1 0 0,1 1 0,-1-1 1,5 1-1,-3 0-818,26 1-5984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15887,'0'0'4249,"-4"10"-3058,-11 37-589,2 0 1,2 1-1,3 0 1,1 0-1,2 1 1,3 73-1,2-121-585,0 0-1,0 1 1,0-1-1,0 1 1,0-1-1,0 0 1,0 1-1,1-1 1,-1 0 0,1 1-1,-1-1 1,1 0-1,-1 1 1,1-1-1,-1 0 1,1 0-1,0 0 1,0 0-1,0 0 1,0 0-1,0 0 1,0 0-1,0 0 1,0 0 0,0 0-1,0 0 1,0-1-1,1 1 1,-1 0-1,0-1 1,0 1-1,1-1 1,-1 0-1,0 1 1,1-1-1,-1 0 1,0 0-1,1 0 1,-1 0 0,1 0-1,-1 0 1,0 0-1,1 0 1,-1-1-1,0 1 1,1 0-1,-1-1 1,0 1-1,2-2 1,6-1 200,-1 0 1,1-1-1,-1 0 1,0-1-1,0 0 1,8-7-1,20-19 216,-1-3 0,-2 0 0,-1-2 0,-2-2 0,-1 0 1,-3-2-1,26-49 0,-42 63-892,-11 14-1892,-9 4-3957,-7 6-2543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 15118,'-8'-1'4170,"-1"0"-3474,0 0 0,-1 1 1,1 0-1,0 0 0,-1 1 1,1 0-1,0 1 0,-16 4 1,22-5-615,-1 1 0,1 0-1,0-1 1,0 1 0,0 0 0,0 0 0,0 1 0,0-1 0,0 1 0,1-1 0,-1 1 0,1 0 0,0 0 0,0 0 0,0 0 0,0 0 0,1 0 0,-1 1 0,1-1 0,0 1 0,0-1 0,0 1 0,0-1 0,0 1 0,1 0 0,0-1 0,0 8 0,0-10-66,0 0-1,1 1 0,-1-1 1,0 0-1,1 0 1,-1 0-1,0 0 0,1 1 1,0-1-1,-1 0 0,1 0 1,0 0-1,-1 0 0,1 0 1,0 0-1,0 0 1,0-1-1,0 1 0,0 0 1,0 0-1,0-1 0,0 1 1,0 0-1,0-1 0,0 0 1,0 1-1,1-1 1,-1 1-1,0-1 0,0 0 1,0 0-1,1 0 0,-1 0 1,0 0-1,0 0 0,1 0 1,-1 0-1,0 0 1,0 0-1,0-1 0,1 1 1,0-1-1,5 0 1,-1-1 0,0 1 1,0-1-1,-1 0 0,1-1 0,0 1 0,8-6 0,-4 1-76,-1 1-1,0-2 0,-1 1 1,1-1-1,-2 0 0,1-1 1,-1 0-1,0 0 0,-1 0 1,8-15-1,-28 90 179,11-51-128,0 0 1,2 0-1,-1 0 1,3 22-1,-1-18-183,0-18 27,-1 0-1,1 0 1,0 0-1,0 0 1,0 0 0,0 0-1,0 0 1,1 0-1,-1 0 1,0 0-1,0-1 1,1 1-1,-1 0 1,0 0-1,1 0 1,-1 0-1,1 0 1,-1-1-1,1 1 1,-1 0-1,1-1 1,0 1 0,-1 0-1,1-1 1,0 1-1,-1 0 1,1-1-1,0 1 1,0-1-1,0 0 1,0 1-1,-1-1 1,1 0-1,0 1 1,0-1-1,0 0 1,0 0 0,0 0-1,0 0 1,0 0-1,0 0 1,0 0-1,0 0 1,-1 0-1,1 0 1,0 0-1,0-1 1,1 1-1,18-3-5593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114 223 609,'0'0'14002,"-8"10"-9277,-7 12-3547,0-1 0,2 2 0,-13 28 0,20-37-694,0 2-1,0-1 0,1 0 0,1 1 1,1 0-1,0 0 0,0 22 0,3-37-481,0 0 0,0 0 0,0 0 0,0 0-1,0 0 1,0-1 0,0 1 0,0 0 0,1 0 0,-1 0-1,0 0 1,1-1 0,-1 1 0,1 0 0,-1 0-1,0-1 1,1 1 0,0 0 0,-1-1 0,1 1-1,-1 0 1,1-1 0,0 1 0,0-1 0,-1 1-1,1-1 1,0 1 0,0-1 0,-1 0 0,1 1-1,0-1 1,0 0 0,0 0 0,0 0 0,0 1 0,0-1-1,-1 0 1,1 0 0,0 0 0,0 0 0,0-1-1,0 1 1,0 0 0,-1 0 0,1 0 0,0-1-1,0 1 1,0 0 0,0-1 0,-1 1 0,1-1-1,1 0 1,4-2-15,0 0-1,0 0 0,-1 0 0,1 0 1,-1-1-1,6-5 0,12-15-316,-2 0 0,0-2 0,-2 0 0,0-2 0,21-43 0,58-156 195,-74 167 104,-63 148 1914,15-38-905,-18 59 0,34-85-661,2 1 0,0-1 0,2 1 1,1 1-1,0-1 0,3 40 0,0-61-322,0-1-1,1 0 0,0 1 1,0-1-1,0 0 0,0 0 1,1 1-1,-1-1 0,1 0 1,-1 0-1,1-1 0,4 6 0,-5-7-340,1 0-1,-1 1 0,0-1 1,1 0-1,-1 0 0,1 0 0,-1 0 1,1 0-1,0-1 0,-1 1 1,1 0-1,0-1 0,-1 1 1,1-1-1,3 1 0,4-1-5840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20403,'0'0'8526,"10"0"-8051,1 0-390,-1-1 0,1 0 0,0-1 0,0 0 0,18-7 0,-26 9-104,1-1 0,-1 0 0,0-1 0,0 1 0,0-1 0,0 1 0,0-1-1,0 0 1,0 0 0,-1 0 0,1 0 0,-1-1 0,1 1 0,-1-1 0,0 1 0,0-1 0,0 0-1,0 0 1,0 0 0,-1 0 0,0 0 0,1 0 0,-1 0 0,0-1 0,0 1 0,0-6-1,-1 8 7,0 1 0,0 0-1,0 0 1,-1-1-1,1 1 1,0 0-1,0 0 1,0 0-1,-1-1 1,1 1-1,0 0 1,0 0 0,-1 0-1,1-1 1,0 1-1,0 0 1,-1 0-1,1 0 1,0 0-1,0 0 1,-1 0-1,1 0 1,0 0 0,-1 0-1,1 0 1,0 0-1,0 0 1,-1 0-1,1 0 1,0 0-1,-1 0 1,1 0-1,0 0 1,0 0 0,-1 0-1,1 0 1,0 0-1,0 0 1,-1 1-1,1-1 1,0 0-1,0 0 1,-1 0-1,1 1 1,0-1-1,0 0 1,-1 1 0,-14 8-292,7 1 336,-1 0 0,1 1-1,1 0 1,0 1 0,1-1-1,0 1 1,0 0 0,1 1 0,1-1-1,0 1 1,1 0 0,0 0-1,1 0 1,1 1 0,0 13-1,1-26-19,0 0-1,0 0 1,0 0-1,0-1 0,0 1 1,0 0-1,0 0 1,0 0-1,1-1 0,-1 1 1,0 0-1,1 0 1,-1-1-1,0 1 0,1 0 1,-1-1-1,1 1 1,-1-1-1,1 1 0,-1 0 1,1-1-1,0 1 1,-1-1-1,1 0 1,0 1-1,-1-1 0,1 1 1,0-1-1,0 0 1,-1 1-1,3-1 0,31-2 233,-23-1-238,1-1 1,-1 0 0,19-11-1,1-6-1247,46-41 0,11-6-486,-88 68 1731,0-1 0,0 1 0,0 0 1,0 0-1,0 0 0,1 0 0,-1 0 0,0 0 0,0-1 0,0 1 0,0 0 0,1 0 0,-1 0 0,0 0 0,0 0 0,0 0 0,0 0 1,1 0-1,-1 0 0,0 0 0,0 0 0,0 0 0,1 0 0,-1 0 0,0 0 0,0 0 0,0 0 0,1 0 0,-1 0 0,0 0 0,0 0 0,0 0 1,0 0-1,1 0 0,-1 1 0,0-1 0,0 0 0,0 0 0,0 0 0,0 0 0,1 0 0,-1 0 0,0 1 0,0-1 0,0 0 0,0 0 1,0 0-1,0 0 0,0 1 0,0-1 0,1 15 359,-9 18 342,-4 0-1091,-3 6 1457,-10 46 0,21-68-2361,1 1 0,1-1 0,1 20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14253,'0'0'3876,"9"6"-1351,-3-2-2148,-1 1-1,1-1 1,-1 1 0,0 0-1,-1 0 1,1 1 0,-1-1-1,0 1 1,0 0-1,-1 0 1,0 1 0,0-1-1,0 0 1,-1 1 0,0 0-1,0 0 1,-1-1-1,1 1 1,-1 10 0,-2 5-157,-1 0 1,-1-1 0,0 1-1,-2-1 1,-1 0 0,-12 32 0,7-22-164,-12 56 1,23-87-60,0 1 0,0 0 0,0-1 0,0 1 0,0 0 1,0 0-1,0-1 0,0 1 0,0 0 0,0-1 0,0 1 0,1 0 0,-1-1 0,0 1 1,1 0-1,-1-1 0,0 1 0,1-1 0,-1 1 0,1-1 0,-1 1 0,1-1 0,-1 1 0,1-1 1,-1 1-1,1-1 0,-1 1 0,1-1 0,0 0 0,-1 1 0,1-1 0,0 0 0,-1 0 1,1 0-1,0 1 0,-1-1 0,1 0 0,0 0 0,-1 0 0,2 0 0,35-1-116,-28 0 106,27-5-157,0 0 1,-1-3-1,0-1 1,-1-1-1,0-2 1,-1-2 0,0-1-1,41-26 1,-32 8-3858,-10 1-3447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13036,'0'0'13998,"70"-1"-12749,-35-3-705,9 0-480,9 3-32,-3 0-32,18-2-993,-2 3-1537,0-2-2563,0-2-6438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20531,'0'0'8520,"73"-15"-7975,-25 1-161,8-2-288,1 0-31,-3 3-322,3 4-1568,-16 1-2980,-11 5-4228</inkml:trace>
  <inkml:trace contextRef="#ctx0" brushRef="#br0" timeOffset="1">48 271 17969,'0'0'6726,"60"-6"-4644,-22-7-768,7-1-866,2-3-352,2 3-384,-2-3-3171,-5-3-5958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16624,'0'0'4206,"6"11"-1899,0 1-1853,-2 0 0,1 0 1,-1 0-1,-1 1 0,0-1 1,-1 1-1,0 0 0,-1 17 1,-3 4-167,-2 0 0,-1-1-1,-2 1 1,-16 48 0,10-36-44,-9 59 0,21-104-236,0 1-1,1 0 1,0 0 0,-1-1-1,1 1 1,0 0 0,0 0-1,0 0 1,0 0 0,0 0-1,0-1 1,1 1 0,-1 0-1,0 0 1,1 0 0,0-1-1,-1 1 1,1 0 0,0 0-1,0-1 1,0 1 0,0-1-1,0 1 1,0-1 0,1 0-1,1 2 1,1-1 6,1-1 0,-1 0 0,1 1 0,0-2 0,-1 1-1,1-1 1,0 1 0,0-1 0,4-1 0,-8 1-13,34-1-189,-1-1 0,41-7 0,18-16-5409,-50 8-2047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75 14798,'0'-8'6048,"0"4"-5517,0-1 0,-1 1 0,0-1 0,0 1 1,0-1-1,0 1 0,-1 0 0,1-1 0,-1 1 0,-2-4 0,3 7-407,0 0 1,0 0 0,0 0-1,1 0 1,-1 0 0,0 0 0,0 0-1,0 0 1,-1 0 0,1 1-1,0-1 1,0 0 0,0 1 0,0-1-1,-1 1 1,1 0 0,0-1-1,-2 1 1,0 0-111,1 0 1,0 0-1,0 0 0,0 1 1,0-1-1,0 1 0,-1 0 1,1-1-1,0 1 0,0 0 1,1 0-1,-1 0 0,0 1 1,0-1-1,-2 3 0,-6 4-32,1 2 0,0-1-1,1 1 1,0 1-1,0-1 1,-10 22-1,4-4-47,-18 52 0,26-65 66,-18 70-4,23-80 13,0 0 0,0 1 0,1-1 0,-1 1 0,1-1 0,1 1 0,-1-1 0,1 1 0,0-1 0,0 0 1,0 1-1,1-1 0,3 7 0,-4-10-6,0 0 0,1 0 1,-1-1-1,1 1 1,0 0-1,0-1 0,-1 1 1,1-1-1,0 1 0,0-1 1,0 0-1,1 0 1,-1 0-1,0 0 0,0 0 1,1 0-1,-1-1 1,0 1-1,1-1 0,-1 0 1,0 1-1,1-1 0,-1 0 1,1-1-1,-1 1 1,0 0-1,1-1 0,-1 1 1,5-2-1,-1 0 5,0 0 1,0 0-1,-1-1 0,1 1 0,0-1 1,-1-1-1,0 1 0,0-1 0,0 0 1,6-6-1,-7 7 25,-1-1 0,1 0 1,-1 0-1,0 0 0,-1 0 0,1 0 1,-1-1-1,0 1 0,0-1 1,0 0-1,-1 1 0,1-1 0,-1 0 1,0 0-1,-1 0 0,1-7 1,-1 11-19,-1 0 1,1 1 0,0-1-1,-1 0 1,1 1 0,-1-1-1,1 1 1,-1-1-1,0 1 1,1-1 0,-1 1-1,1-1 1,-1 1 0,0-1-1,0 1 1,1 0 0,-1-1-1,0 1 1,0 0 0,1 0-1,-1 0 1,0-1-1,0 1 1,1 0 0,-1 0-1,0 0 1,0 0 0,0 0-1,1 1 1,-1-1 0,0 0-1,0 0 1,1 0 0,-2 1-1,-28 11 30,27-9 11,0 1 1,0 0-1,0-1 0,1 1 1,-1 0-1,1 0 0,0 1 1,0-1-1,1 0 0,-3 8 0,4-11-47,1-1-1,-1 1 1,0-1-1,0 1 1,1-1-1,-1 0 1,0 1 0,1-1-1,-1 0 1,0 1-1,1-1 1,-1 0-1,1 1 1,-1-1-1,0 0 1,1 0-1,-1 1 1,1-1-1,-1 0 1,1 0-1,-1 0 1,1 0-1,-1 0 1,1 0-1,-1 0 1,1 0-1,-1 0 1,0 0-1,1 0 1,-1 0-1,1 0 1,-1 0-1,1 0 1,-1 0-1,1 0 1,-1-1-1,1 1 1,-1 0-1,1-1 1,24-5 51,-15 0-71,-1-1-1,1 0 1,-1 0 0,12-13-1,-15 13-54,0 1 0,0 0 0,0 1 0,1-1-1,0 2 1,0-1 0,1 0 0,-1 1-1,1 1 1,10-5 0,-17 8 60,0 1-1,-1-1 1,1 0 0,-1 0-1,1 0 1,-1 0 0,1 0-1,-1 1 1,1-1 0,-1 0-1,1 1 1,-1-1 0,1 0-1,-1 1 1,1-1 0,-1 0-1,1 1 1,-1-1 0,0 1-1,1-1 1,-1 1-1,0-1 1,0 1 0,1-1-1,-1 1 1,0-1 0,0 1-1,0-1 1,1 1 0,-1-1-1,0 1 1,0 0 0,0-1-1,0 1 1,0-1 0,0 1-1,0 0 1,0 30-19,-1-23 19,1 113-352,2-112-1454,-1-9 1628,-1 0-1,0 0 1,0 0-1,0 1 1,1-1 0,-1 0-1,0 0 1,0 0 0,1 0-1,-1 0 1,0 1 0,1-1-1,-1 0 1,0 0 0,0 0-1,1 0 1,-1 0-1,0 0 1,1 0 0,-1 0-1,0 0 1,1 0 0,-1 0-1,0 0 1,0 0 0,1 0-1,-1 0 1,0-1-1,1 1 1,-1 0 0,0 0-1,0 0 1,1 0 0,-1-1-1,0 1 1,0 0 0,1 0-1,-1 0 1,0-1 0,0 1-1,0 0 1,0 0-1,1-1 1,10-15-7663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21685,'0'0'4580,"0"56"-2594,0-21-993,0 6-577,0 4-160,0-1-64,0-2-95,7-5-65,5-8-32,-5-6-193,3-6-800,-5-7-352,3-9-1698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15375,'0'0'13164,"73"-17"-12363,-26 12-545,2 0-224,8-2-128,-6-2-1954,0-5-4356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15503,'0'0'10922,"56"46"-10762,-36-39-64,7 0-736,-3-3-2756,-5-1-4451</inkml:trace>
  <inkml:trace contextRef="#ctx0" brushRef="#br0" timeOffset="1">240 117 23350,'0'0'6054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16271,'0'0'6401,"5"11"-4677,-1 0-1469,0-1 0,0 1 0,-1 0-1,-1-1 1,0 1 0,0 0-1,-1 1 1,-1-1 0,1 0 0,-2 0-1,0 0 1,0 0 0,-5 17-1,-40 98 39,31-91-221,1 1-1,-15 64 1,28-98-70,1 1 0,-1-1 0,0 0 1,1 1-1,0-1 0,-1 1 1,1-1-1,0 1 0,0-1 1,0 1-1,1-1 0,-1 1 0,1-1 1,-1 1-1,1-1 0,0 0 1,0 1-1,0-1 0,0 0 0,0 1 1,0-1-1,1 0 0,-1 0 1,1 0-1,2 2 0,1-2 1,0 0 1,0 0-1,0 0 0,0-1 1,0 0-1,1 0 0,-1 0 1,0-1-1,1 0 0,8 0 1,13-1-72,0-1 0,-1-1 0,1-1 0,40-13 0,-12-2-2568,-2-5-3736,-23 8-4454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68 18706,'0'0'8408,"-3"11"-7736,-52 294-117,55-306-559,0 1 0,0 0 0,0 0 0,0-1-1,0 1 1,0 0 0,1 0 0,-1 0-1,0-1 1,0 1 0,0 0 0,0 0-1,1 0 1,-1 0 0,0-1 0,0 1-1,0 0 1,1 0 0,-1 0 0,0 0 0,0 0-1,1 0 1,-1 0 0,0 0 0,0 0-1,0-1 1,1 1 0,-1 0 0,0 0-1,0 0 1,1 0 0,-1 1 0,0-1-1,0 0 1,1 0 0,-1 0 0,0 0 0,0 0-1,1 0 1,-1 0 0,0 0 0,0 0-1,0 1 1,1-1 0,-1 0 0,0 0-1,0 0 1,0 0 0,0 1 0,1-1-1,-1 0 1,0 0 0,0 0 0,0 1-1,0-1 1,0 0 0,0 0 0,0 0 0,1 1-1,-1-1 1,0 0 0,0 1 0,5-9-254,0 0 1,0 0-1,-1 0 1,0-1-1,-1 1 1,0-1 0,0 0-1,-1 0 1,0 0-1,1-13 1,0-14-327,-2-49 0,-1 49 468,0 22 103,-1-31-5,1 42 28,0 1-1,-1 0 1,1-1-1,-1 1 1,1 0-1,-1-1 1,0 1-1,0 0 1,0 0-1,0 0 1,0 0-1,0 0 1,0 0-1,-4-4 1,5 6 6,-1 0 0,0 0 0,1 0 0,-1-1 0,1 1 0,-1 0 0,1 0 1,-1 0-1,0 0 0,1 0 0,-1 0 0,1 0 0,-1 0 0,0 0 0,1 1 0,-1-1 0,1 0 0,-1 0 1,1 0-1,-1 1 0,1-1 0,-1 0 0,1 0 0,-1 1 0,1-1 0,-1 1 0,1-1 0,-1 0 0,1 1 1,0-1-1,-1 1 0,1-1 0,0 1 0,-1-1 0,1 1 0,0-1 0,0 1 0,-1-1 0,1 1 0,0 0 1,0-1-1,0 1 0,0-1 0,0 1 0,0 0 0,0 0 0,-8 29 151,6-17 25,1 0-1,0 1 1,1-1-1,0 1 1,4 24-1,-3-36-132,-1 1 1,0-1 0,1 0-1,0 1 1,0-1-1,-1 0 1,2 1-1,-1-1 1,0 0-1,0 0 1,1 0-1,-1 0 1,1 0-1,-1 0 1,1 0-1,0 0 1,0-1-1,0 1 1,0-1-1,0 1 1,0-1-1,0 0 1,0 0-1,1 0 1,-1 0-1,0 0 1,1-1 0,-1 1-1,1-1 1,-1 1-1,0-1 1,1 0-1,-1 0 1,1 0-1,-1 0 1,1 0-1,-1-1 1,5 0-1,0-1 34,-1-1 0,0 1 0,0-1 0,0 0 0,0 0 0,0-1 0,-1 1 0,1-1 0,-1-1 0,9-8 0,44-56-491,-46 53 195,6-8-150,-14 17 155,1-1 1,1 1 0,-1 0-1,1 0 1,1 0-1,-1 1 1,1 0-1,10-7 1,-16 13 190,-1 0-1,1 0 1,-1 0-1,1 0 1,-1 0-1,1 0 1,0 0-1,-1 0 1,1 0-1,-1 0 1,1 0-1,-1 0 1,1 1 0,-1-1-1,1 0 1,0 0-1,-1 0 1,1 1-1,-1-1 1,0 0-1,1 1 1,-1-1-1,1 0 1,-1 1-1,1-1 1,-1 1-1,0-1 1,1 1 0,-1-1-1,0 1 1,0-1-1,1 1 1,-1-1-1,0 1 1,0-1-1,0 1 1,1-1-1,-1 1 1,0-1-1,0 1 1,0 0 0,0-1-1,0 1 1,0-1-1,0 1 1,0-1-1,-1 2 1,2 37 166,-2-30-168,-1 66-15,1-28-143,6 79 0,6-91-2289,6-10-4590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4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5812 5228 1249,'0'2'498,"-1"-1"0,1 1 0,-1 0-1,1 0 1,-1-1 0,0 1 0,1 0 0,-1-1 0,0 1-1,0-1 1,0 1 0,0-1 0,-1 1 0,1-1-1,-2 2 1,1-1-206,0-1-1,1 1 0,-1-1 1,1 1-1,-1 0 1,1 0-1,0 0 0,0 0 1,0 0-1,0 0 1,0 0-1,0 0 0,1 0 1,-1 0-1,1 0 1,-1 4-1,1-5-274,0 1-1,-1 0 0,1-1 1,0 1-1,0 0 1,1 0-1,-1-1 1,0 1-1,1 0 0,-1-1 1,1 1-1,-1 0 1,1-1-1,0 1 1,-1-1-1,1 1 1,0-1-1,0 1 0,0-1 1,0 0-1,1 1 1,-1-1-1,0 0 1,2 2-1,-2-3 251,-20-85 4981,18 76-5183,-1 0 0,-1 0 0,0 0 0,-5-11 0,5 12-2,-1-1 0,1 0 1,1 0-1,-1 0 0,0-11 0,-2-6-54,0 1-1,-1 0 0,-2 0 0,-17-39 1,-2-7 3,9 24-1,-1 0 0,-45-74 1,-66-80 42,70 112-41,-142-238 1009,17 27-138,171 279-879,-284-412 919,216 325-831,-174-215 438,132 174-192,-110-123-144,-334-316 259,376 383-100,-107-106-217,290 302-116,-243-226 497,169 165-310,-107-70 1,24 37-50,-4 8-1,-4 7 1,-202-72 0,61 52 18,-44-17 313,-75-7 73,230 77-416,174 47 11,-1 1 0,-37-3 0,39 8-3886,0 1-4111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96 7207,'0'0'3715,"0"-10"-971,1-54 2616,-1 63-5187,-1-1 0,1 1 0,-1 0 0,0 0 0,0 0 0,1-1 0,-1 1 0,0 0 0,0 0 0,0 0 0,0 0 0,0 0 0,-1 1 0,1-1 0,0 0 0,0 0 0,0 1 0,-1-1 0,1 1 0,0-1 0,-1 1 0,1-1 0,-1 1 0,1 0 0,0 0 0,-1 0 0,1 0 0,-1 0 0,-1 0 0,-48 2 824,42 0-960,0 0 0,0 1-1,0 0 1,1 0 0,-1 1 0,1 0-1,0 1 1,0-1 0,0 2-1,1-1 1,-1 1 0,1 0 0,-9 11-1,-5 7-68,1 1-1,-29 45 1,31-42 18,1 0 0,2 1 0,1 1 0,1 1 1,1 0-1,2 0 0,1 1 0,1 0 0,2 0 1,2 1-1,-2 49 0,6-79 9,0 1 1,0 0-1,0-1 1,1 1-1,-1 0 0,1-1 1,0 1-1,0-1 0,0 1 1,1-1-1,-1 0 0,1 1 1,-1-1-1,1 0 0,0 0 1,0 0-1,1 0 0,-1-1 1,1 1-1,-1 0 1,1-1-1,0 0 0,0 0 1,0 0-1,0 0 0,0 0 1,0 0-1,1-1 0,-1 1 1,1-1-1,-1 0 0,1 0 1,-1-1-1,1 1 0,-1-1 1,1 0-1,0 1 1,-1-2-1,1 1 0,0 0 1,-1-1-1,1 1 0,-1-1 1,1 0-1,-1 0 0,1-1 1,-1 1-1,0-1 0,0 0 1,1 1-1,-1-2 0,-1 1 1,6-5-1,6-3 37,-2-1-1,0 0 1,0-1 0,-1-1-1,-1 0 1,0 0 0,0-1-1,-2 0 1,0-1 0,0 0-1,-1 0 1,-1-1 0,4-15-1,-10 29-24,1 1-1,-1 0 1,0 0-1,1 0 1,-1 0-1,0-1 1,0 1-1,0 0 1,0 0-1,0 0 1,0-1-1,-1 1 1,1 0-1,0 0 1,-1 0 0,1 0-1,0-1 1,-1 1-1,1 0 1,-1 0-1,0 0 1,1 0-1,-1 0 1,0 0-1,0 0 1,0 1-1,1-1 1,-1 0-1,0 0 1,0 1-1,0-1 1,0 0-1,0 1 1,-1-1-1,1 1 1,0-1-1,0 1 1,0 0-1,0-1 1,0 1-1,-1 0 1,1 0-1,0 0 1,0 0-1,-1 0 1,1 0-1,0 0 1,0 0 0,0 1-1,0-1 1,-1 0-1,1 1 1,0-1-1,0 1 1,0-1-1,0 1 1,0-1-1,-2 2 1,3-1-17,-1 0 1,0-1 0,0 1 0,0 0 0,1-1 0,-1 1 0,0 0-1,1 0 1,-1 0 0,1 0 0,-1 0 0,1 0 0,0-1-1,-1 1 1,1 0 0,0 0 0,-1 0 0,1 0 0,0 0 0,0 0-1,0 0 1,0 1 0,0-1 0,0 0 0,0 0 0,0 0-1,1 0 1,-1 0 0,0 0 0,1 0 0,-1-1 0,0 1-1,1 0 1,-1 0 0,2 1 0,-1 0 0,1 0 0,-1-1 0,1 1 1,-1-1-1,1 0 0,0 0 0,-1 1 0,1-1 0,0 0 0,0 0 0,0-1 1,0 1-1,0 0 0,0-1 0,0 1 0,4 0 0,1-1 9,0 0 0,0 0 0,0-1 0,0 1 0,0-2 0,0 1 0,0-1 0,-1 0 0,1 0 0,0-1-1,8-4 1,1-3 16,-1-1-1,27-23 0,9-7-1,-51 41-17,1 1 0,-1 0 0,1 0 0,-1-1 0,0 1 0,1 0 1,-1 0-1,0-1 0,0 1 0,0 0 0,1 0 0,-1 0 0,0 0 0,0-1 0,0 1 0,0 0 0,0 0 0,-1 0 1,1 0-1,0-1 0,-1 3 0,-37 105 868,28-83-734,1-1 0,0 1 1,2 1-1,1-1 0,1 1 0,-3 44 0,8-70-168,0 1 0,0-1 0,0 1 0,0-1 0,0 1 0,0-1 0,0 1 0,1-1 0,-1 0 0,0 1 0,0-1 0,0 1 0,0-1 0,1 1 0,-1-1 0,0 0 0,0 1 0,1-1 0,-1 0 0,0 1 0,1-1 0,-1 0 0,0 1 0,1-1 0,-1 0 0,1 0 0,-1 1 0,0-1 0,1 0 0,-1 0 0,1 0 0,-1 0 0,1 1 0,-1-1 0,1 0 0,-1 0 0,1 0 0,-1 0 0,0 0 0,1 0 0,-1 0 0,1 0 0,-1 0 0,2-1 0,-1 1-282,0 0 0,0-1 1,0 1-1,0-1 0,0 1 0,0-1 0,1 1 0,-1-1 0,0 0 0,-1 0 0,1 1 0,0-1 0,0 0 0,0 0 0,0 0 0,-1 0 0,1 0 0,1-2 0,6-22-7251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14318,'0'0'8899,"1"9"-8355,0 10-174,-1 0 0,0 0 1,-2 0-1,0 1 0,-1-2 0,-5 21 0,-43 118 862,-4 17-822,55-173-409,-5 18 4,1 1-1,1 0 1,0 0-1,1 0 1,2 0-1,2 30 1,-2-48-66,1 1 1,-1-1-1,1 1 1,0-1 0,0 0-1,0 1 1,0-1-1,1 0 1,-1 0 0,1 0-1,-1 1 1,1-2-1,0 1 1,0 0 0,0 0-1,0 0 1,0-1-1,0 1 1,0-1 0,0 0-1,1 0 1,-1 0-1,0 0 1,1 0 0,-1 0-1,1 0 1,-1-1-1,1 1 1,-1-1 0,1 0-1,0 0 1,-1 0-1,1 0 1,-1 0 0,1-1-1,-1 1 1,5-2-1,3 0-837,1 0 0,-1-1 0,1-1-1,-1 1 1,0-2 0,0 1 0,14-10 0,12-13-5455,2-3-4335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5701,'0'0'20559,"-8"7"-19988,-1 0-460,1 0 0,0 1-1,0 0 1,1 0 0,0 1 0,0 0 0,1 1 0,-7 14 0,-16 37 75,11-24 0,2 0-1,-24 77 0,40-113-184,-1 1 0,1-1 1,0 0-1,0 0 0,0 0 0,0 0 0,0 0 1,0 1-1,0-1 0,0 0 0,1 0 0,-1 0 1,0 0-1,1 0 0,-1 0 0,1 0 0,-1 0 1,1 0-1,-1 0 0,1 0 0,0 0 0,-1 0 1,1 0-1,0 0 0,1 1 0,1 0 7,0-1-1,0 1 1,0-1-1,0 1 1,0-1-1,0 0 1,0 0-1,1-1 0,3 1 1,11 1 47,0-1 0,30-3 0,-39 1-38,77-9 264,-16 1-2239,-23 6-3566,-24 3-920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10730,'0'0'13325,"5"11"-12375,12 22-2,25 37 1,-26-44-778,0 0 1,-1 1-1,-2 1 1,0 0-1,8 32 0,-16-36-2,-1 0 0,-2 0 0,0 0 0,-2 0-1,0 0 1,-2 1 0,0-1 0,-2 0 0,-10 37-1,8-41-276,-1-1 0,-1-1-1,0 1 1,-1-1 0,-13 17-1,14-23-634,0-1 0,-1-1 0,0 1 0,-1-1 0,0-1 0,-1 0 0,-21 14 0,3-8-8380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3043,'0'0'2109,"10"-2"-700,179-29 3946,-82 16-4016,-38 6-1049,0 4-1,0 2 1,76 7 0,-52 5-303,75 3 58,299 4-8,-219-12 448,58 6 76,-125 3-479,202-13 0,-337-2-80,119-1-6,977-11-318,-951 15 242,322 9 75,-20-3 344,-338-7 251,-155 0 472,33-4 27,64-4-913,-97 8-256,-17 0-3529,2 0 833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9961,'7'2'6355,"14"-2"-6221,-17 0 542,594-7 1261,-627 17-695,-29 3-626,-452 40 382,624-60-1106,-2-4-1,151-36 1,-257 46 126,-4 1-13,0 0-1,0 0 1,0-1 0,0 1-1,0-1 1,0 1 0,0-1 0,0 0-1,0 0 1,0 1 0,-1-1-1,1-1 1,0 1 0,0 0-1,-1 0 1,1-1 0,-1 1-1,1-1 1,1-1 0,-4 2-3,0 0-1,0 0 1,0 1 0,0-1 0,0 0 0,0 1 0,0-1-1,0 1 1,0-1 0,-1 1 0,1-1 0,0 1-1,0 0 1,0 0 0,-1-1 0,1 1 0,0 0-1,0 0 1,0 0 0,-1 0 0,-1 1 0,-1-1-5,-209-5-105,170 8-3281,-55 10 0,60-5-2115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4644,'0'0'18792,"-10"4"-18648,-3 3-45,-1 1 0,1 0 0,0 1 0,1 1 0,0-1 0,1 2 0,0 0 0,-11 14 0,-80 97 239,-87 96-78,162-197-237,27-21-48,0 0 0,-1 0 0,1 0 0,0 0 0,-1 0 0,1 0 0,0-1 0,-1 1 0,1 0 0,0 0 0,-1 0 0,1 0 0,0-1 1,0 1-1,-1 0 0,1 0 0,0 0 0,0-1 0,0 1 0,-1 0 0,1-1 0,0 1 0,0 0 0,0 0 0,0-1 0,0 1 0,-1 0 0,1-1 0,0 1 0,0 0 0,0-1 1,0 1-1,0 0 0,0-1 0,0 1 0,0 0 0,0-1 0,0 1 0,0 0 0,0-1 0,1 1 0,-1 0 0,0-1 0,0 1 0,19-64-3950,-11 40 2137,3-22-2006,1-2-1051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1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7207,'9'2'10408,"18"8"-7810,55 17-3587,-40-20 1265,0-2 0,1-2 0,-1-2 1,46-4-1,6 1 40,-5 1-123,190 8 31,-275-7-163,-1 0 0,0 1 0,0-1 0,0 0 0,1 1 0,-1 0 0,0 0 0,0 0 0,0 0 0,0 0 0,0 1 0,0-1 0,-1 1 0,1-1 0,0 1 0,-1 0 0,1 1 0,-1-1 0,0 0 0,0 0 0,0 1 0,0 0 0,0-1 0,0 1 0,-1 0 0,1 0 0,1 5 0,-3-8-160,1 0 0,-1 1-1,1-1 1,-1 0 0,1 1 0,-1-1 0,1 0 0,-1 0 0,1 1 0,-1-1-1,1 0 1,0 0 0,-1 0 0,1 0 0,-1 0 0,1 0 0,0 0 0,-1 0-1,1 0 1,-1 0 0,1 0 0,-1 0 0,1 0 0,0 0 0,-1-1-1,1 1 1,-1 0 0,1 0 0,-1-1 0,1 1 0,-1 0 0,1-1 0,-1 1-1,1 0 1,-1-1 0,0 1 0,1-1 0,-1 1 0,1-1 0,12-6-1036,-13 7 1084,1 1-1,-1-1 1,0 0-1,1 0 1,-1 0-1,0 1 0,1-1 1,-1 0-1,0 0 1,1 1-1,-1-1 1,0 0-1,0 1 0,1-1 1,-1 0-1,0 1 1,0-1-1,0 0 1,0 1-1,1-1 0,-1 0 1,0 1-1,0-1 1,0 1-1,0-1 1,0 0-1,0 1 0,0-1 1,0 1-1,0-1 1,0 0-1,0 1 1,0-1-1,0 1 0,-1 0 1,1 3-1251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7911,'0'0'10277,"10"-8"-8483,4-3-1378,0 1 0,1 1 1,0 0-1,1 0 1,31-11-1,10 0 323,56-29 1,-113 49-724,1 0 0,-1 0 0,1 0 0,-1 0 0,0 0 0,1 0 0,-1 0 0,1 0 0,-1 0 0,0 0 0,1 0 0,-1 0 0,1 1 0,-1-1 0,0 0 0,1 0 0,-1 0 0,0 1 1,1-1-1,-1 0 0,0 0 0,1 1 0,-1-1 0,0 0 0,0 1 0,1-1 0,-1 0 0,0 1 0,0-1 0,0 0 0,1 1 0,-1-1 0,0 1 0,0-1 0,0 0 0,0 1 0,0-1 0,0 1 0,0-1 0,0 0 0,0 1 1,0-1-1,0 1 0,0-1 0,0 0 0,0 1 0,0 0 0,0 31-331,-1-22 468,0 25-127,1 44 410,0-73-561,0-1 0,1 0-1,0 1 1,0-1 0,1 0 0,0 1-1,-1-1 1,2 0 0,-1 0 0,1 0-1,3 5 1,0-6-2944,-1-3-3006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56 12300,'0'0'5952,"-4"-9"-3256,3 6-2621,-1 0-1,0 0 1,0 0 0,0 0 0,0 0-1,0 1 1,0-1 0,-1 1-1,1 0 1,-1-1 0,0 1 0,0 0-1,1 1 1,-1-1 0,-1 0 0,1 1-1,0 0 1,0-1 0,0 1 0,-1 0-1,1 1 1,0-1 0,-1 1 0,1-1-1,-1 1 1,1 0 0,-1 1-1,1-1 1,0 0 0,-1 1 0,1 0-1,0 0 1,-1 0 0,-5 2 0,-3 2-68,1 0 1,0 1-1,0 0 1,0 1-1,1 0 1,0 1-1,0 0 1,0 0-1,1 1 1,-12 15-1,7-6 20,0 1-1,1 1 0,1-1 0,-17 39 0,10-5 14,18-50-54,0 1-1,1-1 1,-1 0 0,1 0-1,-1 0 1,1 1-1,0-1 1,0 0-1,0 1 1,1-1 0,-1 0-1,1 0 1,0 0-1,1 4 1,0-6 16,-1 1 0,1-1 0,-1 0 0,1 0 0,0 0 0,0-1 0,0 1 0,-1 0 0,1-1 0,0 1 0,0-1 0,0 0 0,0 1 0,0-1 0,0 0 0,0 0 0,0 0 0,0-1 0,0 1 0,3-1 0,41-10 143,-37 6-98,1 1-1,-2-1 1,1-1 0,0 0 0,-1 0 0,0 0-1,0-1 1,-1 0 0,0-1 0,0 0 0,-1 0-1,0 0 1,0-1 0,-1 0 0,0 0-1,5-13 1,-10 21-37,0 1 0,0 0 0,1-1 0,-1 1 0,0-1 0,0 1 0,1-1 0,-1 1-1,0 0 1,0-1 0,0 1 0,0-1 0,1 1 0,-1-1 0,0 1 0,0-1 0,0 1 0,0-1 0,0 1 0,-1-1-1,1 1 1,0-1 0,0 1 0,0-1 0,0 1 0,0-1 0,-1 1 0,1-1 0,0 1 0,0 0 0,-1-1-1,1 1 1,0-1 0,-1 1 0,1 0 0,0-1 0,-1 1 0,1 0 0,0-1 0,-1 1 0,1 0 0,-1 0 0,1-1-1,-1 1 1,1 0 0,-1 0 0,1 0 0,-1 0 0,1 0 0,-1 0 0,1 0 0,-1 0 0,1 0 0,-1 0 0,0 0-1,2 0-30,-1 1-1,0-1 1,0 1-1,1-1 1,-1 1-1,0-1 1,1 1-1,-1-1 0,1 0 1,-1 1-1,0-1 1,1 0-1,-1 1 1,1-1-1,-1 0 1,1 1-1,-1-1 1,1 0-1,-1 0 0,1 0 1,-1 1-1,1-1 1,-1 0-1,1 0 1,0 0-1,0 0 1,15 0 10,1 0 0,-1-1 1,0-1-1,29-7 0,-45 9 9,0 0 1,0 0-1,1-1 0,-1 1 0,0 0 0,0 0 1,1 0-1,-1 0 0,0 0 0,0 0 1,1 0-1,-1 0 0,0 0 0,0 0 0,1 0 1,-1 1-1,0-1 0,0 0 0,1 0 1,-1 0-1,0 0 0,0 0 0,0 0 0,1 0 1,-1 1-1,0-1 0,0 0 0,0 0 1,1 0-1,-1 1 0,0-1 0,0 0 0,0 0 1,0 0-1,0 1 0,0-1 0,1 0 0,-1 0 1,0 1-1,0-1 0,0 0 0,0 0 1,0 1-1,0-1 0,0 0 0,0 1 0,-3 17-16,-13 19 275,2-11-7,9-18-117,0 1 0,0 0 0,1 0 0,0 1 0,0-1 0,1 1 0,1-1 0,-4 21 0,7-30-144,-1 1 0,0-1 0,0 1 0,1-1 0,-1 1 0,0-1 0,0 0 0,1 1 1,-1-1-1,1 0 0,-1 1 0,0-1 0,1 0 0,-1 1 0,1-1 0,-1 0 0,0 0 0,1 1 0,-1-1 1,1 0-1,-1 0 0,1 0 0,-1 0 0,1 1 0,-1-1 0,1 0 0,-1 0 0,1 0 0,-1 0 0,1 0 0,-1-1 1,1 1-1,-1 0 0,1 0 0,-1 0 0,1 0 0,-1 0 0,1-1 0,-1 1 0,1-1 0,23-10-4271,-7-7-4409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12524,'0'0'10228,"-10"9"-10142,-4 5-63,0 0 1,1 1 0,1 1-1,1 0 1,0 0-1,-11 24 1,7-9 40,-26 66 413,37-87-269,1 0 0,1 1 0,-1 0 0,2-1 0,-1 1 0,2 0 0,0 15 0,0-24-191,1 0 0,-1 0 0,1 0 0,0 0 0,0 0 0,0 0 0,0 0 0,0 0 0,0 0 0,0 0 0,1-1 0,-1 1 0,1-1 0,-1 1 0,1-1 0,-1 1 0,1-1 0,0 0 0,0 0 0,0 1 0,0-1 0,0-1 0,0 1 0,0 0 0,0 0 0,0-1 0,0 0 0,3 1 0,8 1-204,0 0 1,0-1 0,19 0-1,-26-1-25,35-2-2857,1-9-3230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7911,'0'0'17713,"4"10"-17462,-3-6-223,1 1-1,-1-1 1,1 1 0,-1-1-1,-1 1 1,1 0 0,-1 0-1,1-1 1,-2 1 0,1 0-1,0 0 1,-1 0 0,0-1-1,0 1 1,0-1 0,-1 1-1,1 0 1,-1-1 0,0 0-1,-1 0 1,-3 7 0,3-6 36,1-2-62,0-1-1,0 1 1,1 0-1,-1 0 1,1 0 0,0 0-1,0 0 1,0 0 0,0 3-1,1-5 0,0 0-1,1 0 1,-1 0-1,1 0 0,-1 0 1,1 0-1,-1-1 1,1 1-1,0 0 1,-1 0-1,1-1 1,0 1-1,0 0 0,0-1 1,-1 1-1,1-1 1,0 1-1,0-1 1,0 1-1,0-1 1,0 0-1,0 1 0,0-1 1,0 0-1,0 0 1,0 0-1,0 0 1,0 0-1,0 0 1,0 0-1,0 0 0,0 0 1,0 0-1,1-1 1,28 2 32,0-1 0,52-8 0,-26-9-7051,-45 9-375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7911,'0'0'16731,"11"0"-15546,158-10 556,-91 2-4185,-39 4-921,-28 2-1434,-2-2-2264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12460,'0'0'8162,"9"9"-7313,-5-6-771,19 19 360,-1 2-1,0 0 1,30 47 0,-46-62-300,-1 1 0,0 0 0,-1 0 0,0 0 0,0 0 0,-1 1 0,0-1 0,-1 1 0,0 0 0,-1-1 0,0 1 0,-1 0 0,0 0 0,-1 0 0,0 0 0,-3 12 0,-1-6 108,0 0 0,-1 0 1,-1 0-1,0-1 0,-1 0 1,-18 25-1,19-32-441,0 0 0,0 0 0,0-1 0,-1 0 1,-1 0-1,1-1 0,-1 0 0,0 0 0,-1-1 0,0-1 1,-17 9-1,-6-5-3409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 14894,'0'0'7287,"-5"10"-7346,-3 13 65,1 0-1,1 0 1,1 1-1,2-1 1,-3 33-1,4 137 102,2-118-60,15-128 1128,-4-42-681,-3-170 0,-8 257-479,0 4-14,1-1-6,-1-1-1,0 0 1,0 0-1,-1 0 1,0 0-1,0 1 1,0-1 0,-4-10-1,5 16 5,0 0-1,0-1 0,0 1 1,-1 0-1,1 0 1,0 0-1,0 0 1,0 0-1,0-1 0,0 1 1,0 0-1,0 0 1,0 0-1,0 0 1,0 0-1,0-1 0,0 1 1,0 0-1,-1 0 1,1 0-1,0 0 1,0 0-1,0 0 0,0 0 1,0 0-1,0 0 1,-1 0-1,1-1 1,0 1-1,0 0 0,0 0 1,0 0-1,0 0 1,-1 0-1,1 0 1,0 0-1,0 0 0,0 0 1,0 0-1,-1 0 1,1 0-1,0 0 1,0 0-1,0 0 0,0 1 1,0-1-1,-1 0 1,1 0-1,0 0 1,0 0-1,0 0 0,0 0 1,0 0-1,0 0 1,-1 0-1,1 0 1,0 1-1,0-1 0,0 0 1,0 0-1,0 0 1,0 0-1,0 0 1,0 1-1,-4 12-168,-6 52-269,-3 103 1,15-11-3794,3-104-1373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10154,'0'0'4260,"-6"78"-2691,8-32-224,9 12-127,3 6-450,1 6-447,-2 4-33,4 1-128,-6 1-128,2 1 32,-5 0-32,1 0-737,-3-4-1537,-6-6-1121,0-5-5221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4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 5605,'0'0'17761,"-6"0"-17558,5 0-205,0 1 0,0-1 0,-1 0 0,1 0 0,0 1 0,0-1 0,0 1 0,-1-1 1,1 1-1,0-1 0,0 1 0,0 0 0,0-1 0,0 1 0,0 0 0,0 0 0,0 0 0,1 0 0,-1 0 0,0 0 0,-1 2 0,-10 33 141,9-10 183,0 44 0,3-39-5,-2 7 16,0-9-79,2 0 0,4 49-1,-4-78-253,0 0 0,0-1 0,1 1 0,-1 0 0,0 0 0,0-1 0,0 1 0,0 0 0,1 0 0,-1-1 0,0 1 0,0 0 0,1 0 0,-1 0 0,0-1 0,0 1 0,1 0 0,-1 0 0,0 0 0,0 0 0,1 0 0,-1 0 0,0 0 0,1-1 0,-1 1 0,0 0 0,1 0 0,-1 0 0,0 0 0,1 0 0,-1 0 0,0 0 0,1 1 0,-1-1 0,0 0 0,0 0 0,1 0 0,-1 0 0,0 0 0,1 0 0,-1 1 0,0-1 0,0 0 0,1 0 0,-1 0 0,0 1 0,0-1 0,0 0 0,1 0 0,-1 1 0,0-1 0,0 0 0,0 0 0,0 1 0,1-1 0,-1 0 0,0 0 0,0 1 0,0-1 0,0 0 0,0 1 0,0-1 0,0 1 0,12-24 219,-3-14 0,-3 0-1,-1 0 0,-1 0 1,-3-1-1,-3-46 0,1 18-172,-3 27-60,0 33-90,3 24 3,1 143 80,-10-141-3166,5 30 1925,-13 93 1775,15-127-2351,-1 0-1,-1-1 0,-10 24 0,0-14-12131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48 113 13805,'0'0'10634,"0"12"-10500,0 15-100,1 4 17,-1 0 0,-1 0-1,-2 0 1,-9 43 0,21-143 136,32-211 523,-50 369-612,-4-1-1,-45 163 1,69-300 37,-2 0-1,-3 0 1,-1-1-1,-3-54 1,-4 148-863,-16 80 0,3-27 187,41-395 520,-26 342 42,-1 1 1,-2-1-1,-12 57 0,51-249 492,-33 159-2314,-1 24-5297,-2-2-1107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1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24 384,'0'0'18092,"10"2"-16565,21 4-763,0 0-1,45 1 1,-63-7-513,0 0 1,-1-1-1,1 0 0,0-1 1,0 0-1,-1-1 0,0-1 1,1 0-1,18-9 0,-27 11-266,0 0-1,0 0 1,1 0-1,-1 0 1,0 1-1,1 0 0,-1 0 1,1 0-1,0 1 1,-1-1-1,8 1 1,-11 14-2221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4574 3555,'-1'-9'737,"-12"-138"5028,0 23-708,10 42-4871,9-236-434,1-4-3866,-5 105 2074,-6-258 3002,0 229-415,-5-55 3251,-3-254-3374,14 345-100,-2 190-295,15-634 1090,-4 225-860,-8 220-22,16-10 862,-14 182 5286,-7 80-8194,2-43 1280,-3-4-4809,1-1 1233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 11723,'6'33'8359,"11"-11"-4882,-14-20-3368,1 0-1,-1 0 1,1 0 0,0 0-1,0-1 1,0 1 0,-1-1-1,1 0 1,1 0-1,-1-1 1,0 1 0,0-1-1,5 0 1,-8 0-69,-1 0 1,0 0-1,0 0 0,1 0 1,-1 0-1,0-1 1,0 1-1,1 0 0,-1 0 1,0 0-1,0 0 0,1 0 1,-1-1-1,0 1 1,0 0-1,0 0 0,1 0 1,-1-1-1,0 1 1,0 0-1,0 0 0,0 0 1,1-1-1,-1 1 1,0 0-1,0 0 0,0-1 1,0 1-1,0 0 1,0 0-1,0-1 0,0 1 1,0 0-1,0-1 1,0 1-1,0 0 0,0 0 1,0-1-1,0 1 1,0 0-1,0 0 0,0-1 1,0 1-1,-1 0 1,1 0-1,0-1 0,0 1 1,0 0-1,0 0 1,0 0-1,-1-1 0,1 1 1,0 0-1,-12-14 918,5 11-853,0 0 1,-1 0 0,0 1 0,1 0-1,-1 0 1,0 1 0,-15-1-1,21 2-111,0 0 0,0-1 1,1 1-1,-1 0 0,0 1 0,0-1 0,0 0 0,0 0 0,1 1 0,-1-1 0,0 1 0,0 0 0,1 0 0,-1-1 0,1 1 0,-1 0 0,0 0 0,1 0 0,0 1 1,-1-1-1,1 0 0,0 0 0,-1 1 0,1-1 0,0 1 0,0-1 0,0 1 0,0-1 0,1 1 0,-1 0 0,0 0 0,1-1 0,-1 1 0,1 0 0,-1 0 0,1-1 1,0 1-1,0 3 0,0-3-5,-1 0 1,1 0 0,0 1 0,0-1 0,1 0 0,-1 0 0,0 1 0,1-1-1,-1 0 1,1 0 0,0 0 0,0 0 0,0 0 0,0 0 0,0 0-1,0 0 1,0 0 0,1 0 0,-1 0 0,1-1 0,3 4 0,-2-4 5,1 1 0,0-1 1,-1 0-1,1 0 1,0 0-1,0-1 0,0 1 1,0-1-1,0 0 1,0 0-1,-1 0 0,7-2 1,-6 2 38,0-1 0,0 0 0,-1 0 1,1-1-1,0 1 0,-1-1 0,1 0 1,-1 0-1,1 0 0,-1 0 0,0-1 0,0 1 1,0-1-1,0 0 0,-1 0 0,1 0 1,-1 0-1,1 0 0,-1-1 0,0 1 1,-1-1-1,3-3 0,-4 5 1,1 0-1,0 0 1,0 0 0,-1-1 0,1 1-1,-1 0 1,0 0 0,0 0-1,1 0 1,-1 0 0,-1-1-1,1 1 1,0 0 0,0 0 0,-1 0-1,0 0 1,1 0 0,-1 0-1,0 0 1,0 0 0,0 0-1,0 0 1,0 0 0,0 0 0,-1 0-1,1 1 1,-1-1 0,1 1-1,-1-1 1,1 1 0,-1 0-1,0-1 1,0 1 0,0 0 0,0 0-1,0 0 1,0 0 0,0 1-1,0-1 1,-4 0 0,-1-1-10,0 0 1,0 1 0,0 0-1,0 0 1,0 1-1,0 0 1,0 0-1,-13 3 1,18-3-35,0 0 0,1 1 0,-1-1 0,1 1 0,-1-1 0,0 1 0,1 0 0,-1 0 0,1 0 0,0 0 0,-1 0 0,1 0 0,0 0-1,0 0 1,-1 0 0,1 0 0,0 1 0,0-1 0,0 0 0,0 1 0,1-1 0,-1 1 0,0-1 0,1 1 0,-1 0 0,1-1 0,-1 1 0,1-1 0,0 1 0,0 0 0,-1-1 0,1 1 0,0 0 0,1-1 0,-1 1 0,0 0-1,0-1 1,1 1 0,-1 0 0,1-1 0,0 3 0,0-2-102,0 0-1,0 0 0,0 0 0,1 0 1,-1 0-1,0-1 0,1 1 1,-1-1-1,1 1 0,-1-1 1,1 1-1,0-1 0,-1 0 0,1 0 1,0 0-1,0 0 0,0 0 1,3 1-1,23 5-4513,1-5-4344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 8360,'0'0'10084,"-5"-11"-8957,22 8-783,-1 2 1,1 0 0,0 0 0,0 2 0,0 0 0,32 7 0,8 0-256,525 2 1187,-534-14-1102,84-18 1,-102 14-119,0 2 1,0 1-1,1 2 1,-1 1-1,1 1 1,0 1-1,38 6 1,-11 3 182,0-4 1,1-2 0,79-6-1,-64 1 371,99 8 0,192 21-343,93 12 69,-373-32-281,-1-3 0,158-14 0,-11-1 10,-218 11-65,352-12 74,-337 10 87,-21 2-78,1 0 0,-1 0-1,1-1 1,-1 0 0,1 0-1,-1-1 1,0 0 0,0 0-1,11-5 1,-18 7-46,0 0-1,-1 0 1,1 0-1,0 0 1,0 0-1,0 0 1,-1 0-1,1 0 1,0 0-1,0 0 1,-1 0-1,1 0 1,0 0-1,0 0 1,0 0 0,-1 0-1,1-1 1,0 1-1,0 0 1,0 0-1,-1 0 1,1 0-1,0 0 1,0-1-1,0 1 1,0 0-1,0 0 1,-1 0-1,1-1 1,0 1-1,0 0 1,0 0 0,0 0-1,0-1 1,0 1-1,0 0 1,0 0-1,0-1 1,0 1-1,0 0 1,0 0-1,0-1 1,0 1-1,0 0 1,0 0-1,0 0 1,0-1-1,0 1 1,0 0 0,0 0-1,0 0 1,0-1-1,0 1 1,1 0-1,-1 0 1,0 0-1,0-1 1,0 1-1,0 0 1,0 0-1,1 0 1,-1 0-1,0-1 1,0 1 0,0 0-1,1 0 1,-1 0-1,0 0 1,-28-3-2492,11 1-2688,0-4-5160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11339,'0'0'10426,"10"2"-9914,56 15 53,-33-7-482,0-1 1,1-2-1,0-1 1,38 1-1,283-26 569,-88-3-467,3 0 201,-37 37-99,0-1-174,-155-10 248,128 22 0,22 3-90,50-26 61,11 1 14,50 33-228,-338-37-101,201 10 125,-116-9 2848,-86-12-4390,0-1-7935,0 4 2486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2431 2947,'3'-12'7411,"-4"-19"-6368,1 23 149,-2-25-88,0-1-1,-16-65 0,-7-55-1359,18 90 344,3-116 0,1 20 366,-6-197-736,2 39 494,3 17 18,0 24 966,-14 48 464,14 204-1416,-2-16-339,-2-61-1,9 96 666,2 18 758,0 5-2692,-2-4-6142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4795 10634,'-2'12'2901,"1"-11"-2680,1-1 1,0 1-1,-1-1 0,1 1 1,-1 0-1,1-1 1,0 1-1,0 0 1,-1-1-1,1 1 1,0 0-1,0-1 1,0 1-1,0 0 1,0-1-1,0 1 1,0 0-1,0 0 1,0-1-1,0 1 1,0 0-1,0-1 1,1 1-1,-1 0 1,0-1-1,0 1 1,1 0-1,-1-1 1,1 1-1,-1 0 1,0-1-1,1 1 1,-1-1-1,1 1 1,0 0-1,1-14 1221,10-309 2853,-13 253-3471,-1 37-729,-1 0 0,-2 0 0,-10-38 0,5 29-18,-4-45 0,7-407-1575,11 266 839,-24-564-157,3 501 707,-10-131-44,-5-419 372,24 16-112,-13 576-508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51 160 8840,'-38'-3'7995,"26"3"-656,38 8-6102,8 1-1190,0-3 0,0 0 0,0-2 0,46-1-1,143-14 332,-30 0-211,-60 8-95,198-28 0,-239 18 8,0 4 0,1 4 0,0 4 1,127 15-1,-110-6 203,133-8 0,29 0 154,-226 1-353,83-10-1,-36 1-63,148 7 108,-201-10-250,-35 9-42,-1 0 0,1 0-1,0 1 1,0 0 0,1 0 0,-1 0-1,7 0 1,-117 37 137,66-30 158,0-1-1,0-2 1,-52-3-1,45-1 699,46 1-802,11 1-358,24 2 217,1-1 0,0-2 0,49-7 0,-67 5-84,-1-1 0,1-1 0,-1-1 0,0 0 0,0-2 1,-1 1-1,0-2 0,28-18 0,-42 25 202,0 0 0,1-1 0,-1 1-1,0-1 1,-1 0 0,1 0 0,0 0 0,0 0 0,-1 0-1,1 0 1,-1 0 0,0 0 0,0-1 0,1 1 0,-2-1-1,1 1 1,1-5 0,-2 5 25,0 1 0,-1-1 0,1 1 0,-1 0 0,1-1 0,-1 1 1,1 0-1,-1 0 0,0-1 0,1 1 0,-1 0 0,0 0 0,0 0 0,0 0 0,0 0 0,0 0 0,0 0 0,0 0 0,-1 0 0,1 1 0,0-1 0,0 0 0,-1 1 0,1-1 1,0 1-1,-1-1 0,1 1 0,-1 0 0,1-1 0,0 1 0,-1 0 0,1 0 0,-2 0 0,-10-2-14,0 1 0,0 0 0,0 1-1,0 0 1,0 1 0,0 0 0,0 1 0,-17 5 0,13-1-1082,1 0 1,0 1-1,-20 11 1,0 2-4699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206 148 7431,'0'0'598,"0"-8"187,0 4-1003,0-24 1718,-8-33 4917,7 58-5936,1 0 0,-1 0-1,-1 0 1,1 0 0,0 0 0,-1 0 0,1 0 0,-1 1 0,0-1-1,0 0 1,0 1 0,-3-3 0,4 4-311,-1 0-1,1 0 1,-1 0 0,1 1 0,-1-1-1,0 0 1,1 1 0,-1 0-1,0-1 1,1 1 0,-1 0 0,0 0-1,1 0 1,-1 0 0,0 0-1,0 0 1,1 0 0,-1 1 0,0-1-1,1 1 1,-1-1 0,0 1-1,1-1 1,-4 3 0,3-1-85,-1 0 0,0 0-1,0 0 1,1 1 0,-1-1 0,1 1 0,0 0 0,0-1 0,0 1 0,0 0-1,0 0 1,1 1 0,-1-1 0,-1 5 0,-13 49 69,15-55-140,-4 19 113,1 0 0,0 1 0,2 0-1,0 0 1,2 0 0,0-1 0,5 33 0,-4-52-124,-1 1 0,0-1 0,1 0 1,0 0-1,-1 0 0,1 0 1,0 0-1,0 0 0,0 0 0,1 0 1,-1 0-1,0 0 0,1 0 1,-1-1-1,1 1 0,0-1 0,-1 1 1,1-1-1,2 2 0,-2-2-2,-1-1 0,1 0-1,0 0 1,-1 1-1,1-1 1,0 0 0,-1 0-1,1 0 1,0-1-1,-1 1 1,1 0-1,-1-1 1,1 1 0,-1-1-1,1 1 1,-1-1-1,1 0 1,-1 1 0,3-3-1,2-1 55,0-1 0,-1 1 0,0-1 0,0 0 1,0-1-1,-1 1 0,0-1 0,0 0 0,0 0 0,3-8 0,-4 6 120,0 0 0,-1 0 0,0 0-1,0-1 1,-1 1 0,0 0 0,0-1 0,-1 1 0,0-1 0,-3-15 0,3 21-157,-1 0 0,1 0 0,-1 1 0,0-1 0,0 0 0,0 1 0,0-1 0,-1 1 0,1-1 0,-1 1 0,1 0 0,-1 0 0,0 0 0,0 0 0,0 0 0,0 0 0,0 0 0,0 0 0,-1 1 0,1-1 0,0 1 0,-1 0 0,1 0 1,-1 0-1,0 0 0,1 0 0,-1 0 0,0 1 0,1-1 0,-1 1 0,0 0 0,0-1 0,1 2 0,-1-1 0,-4 1 0,5-1-52,0 1 1,-1 0-1,1 0 0,0-1 0,0 2 1,0-1-1,0 0 0,0 0 0,1 1 1,-1-1-1,0 1 0,1-1 0,-1 1 1,1 0-1,-1-1 0,1 1 1,0 0-1,0 0 0,0 0 0,0 0 1,0 0-1,0 1 0,-1 2 0,-11 57-380,12-57 405,-4 22-17,2 1 1,1-1 0,3 39-1,-1-65 27,0 0-1,-1-1 1,1 1-1,0 0 1,0-1 0,1 1-1,-1 0 1,0 0-1,0-1 1,0 1-1,0 0 1,1-1-1,-1 1 1,0-1-1,1 1 1,-1 0-1,0-1 1,1 1-1,-1-1 1,1 1-1,-1-1 1,1 1-1,-1-1 1,1 1-1,-1-1 1,1 1-1,-1-1 1,1 0 0,0 1-1,-1-1 1,1 0-1,0 0 1,-1 1-1,1-1 1,0 0-1,-1 0 1,1 0-1,0 0 1,-1 0-1,1 0 1,0 0-1,-1 0 1,1 0-1,0 0 1,0 0-1,-1 0 1,1-1-1,0 1 1,-1 0 0,1 0-1,-1-1 1,2 0-1,1 0 34,1-1 0,-1 0-1,0-1 1,0 1 0,0-1-1,0 1 1,0-1 0,3-3-1,4-9 77,0 0-1,-1 0 1,-1-1-1,7-18 1,-12 27-76,0 0 1,-1-1-1,1 1 1,-2-1-1,1 0 0,-1 1 1,-1-1-1,1 0 1,-1 0-1,0 0 1,-3-14-1,3 21-32,-1 1-1,1-1 0,0 1 0,0-1 1,0 1-1,0-1 0,-1 1 0,1-1 1,0 1-1,0-1 0,-1 1 1,1-1-1,0 1 0,-1 0 0,1-1 1,-1 1-1,1 0 0,0-1 1,-1 1-1,1 0 0,-1 0 0,1-1 1,-1 1-1,1 0 0,-1 0 1,1 0-1,-1-1 0,1 1 0,-1 0 1,1 0-1,-1 0 0,1 0 0,-1 0 1,1 0-1,-1 0 0,0 0 1,1 0-1,-1 1 0,1-1 0,-1 0 1,1 0-1,-1 0 0,1 1 1,0-1-1,-1 0 0,1 0 0,-1 1 1,1-1-1,-1 0 0,1 1 0,0-1 1,-1 1-1,1-1 0,-1 1 1,-20 23-185,12-7 145,1 0 0,0 0 0,1 0 0,1 1 0,1 0 0,0 1 0,2-1 0,-3 30 0,6-47 38,0-1-1,0 0 0,0 1 0,0-1 1,0 0-1,0 1 0,0-1 0,1 0 1,-1 1-1,0-1 0,0 0 0,0 0 1,0 1-1,1-1 0,-1 0 0,0 1 1,0-1-1,1 0 0,-1 0 0,0 0 1,0 1-1,1-1 0,-1 0 0,0 0 0,0 0 1,1 0-1,-1 0 0,0 0 0,1 1 1,-1-1-1,0 0 0,1 0 0,-1 0 1,0 0-1,1 0 0,-1 0 0,0 0 1,1 0-1,-1 0 0,0-1 0,1 1 1,-1 0-1,0 0 0,1 0 0,-1 0 1,0 0-1,1 0 0,-1-1 0,0 1 0,0 0 1,1 0-1,-1 0 0,0-1 0,0 1 1,0 0-1,1 0 0,-1-1 0,0 1 1,0 0-1,0-1 0,0 1 0,1 0 1,-1-1-1,0 1 0,0 0 0,0-1 1,0 1-1,0-1 0,0 1 0,14-18 38,-2-1 0,0 0 0,-1-1 0,-1 0 0,0-1-1,-2 0 1,-1 0 0,0-1 0,-2 0 0,3-23 0,-7 44-37,-1 0-1,0-1 1,1 1 0,-1 0 0,0-1 0,0 1 0,0-1-1,0 1 1,0 0 0,0-1 0,-1 1 0,1 0-1,0-1 1,-1 1 0,1 0 0,-1 0 0,1-1-1,-1 1 1,0 0 0,1 0 0,-1 0 0,0 0 0,0 0-1,0 0 1,0 0 0,0 0 0,0 0 0,0 0-1,0 0 1,0 1 0,0-1 0,-1 0 0,1 1-1,0-1 1,-2 0 0,-1 1-14,0-1-1,0 1 1,0 0-1,-1 0 1,1 1-1,0-1 1,0 1 0,0 0-1,0 0 1,-7 3-1,1 1-23,0 1-1,1-1 1,0 2 0,1-1-1,-1 2 1,1-1-1,0 1 1,1 0-1,0 0 1,0 1 0,1 0-1,0 0 1,1 1-1,-8 15 1,13-24 2,0 0 1,-1 0-1,1 0 1,0 0-1,0 0 0,0 0 1,0 0-1,-1 0 1,1 0-1,1 0 1,-1 0-1,0 0 0,0 0 1,0 0-1,0 0 1,1 0-1,-1 0 1,0 0-1,1 0 1,-1 0-1,1 0 0,-1 0 1,1-1-1,0 1 1,-1 0-1,1 0 1,0-1-1,-1 1 1,1 0-1,0-1 0,0 1 1,1 0-1,35 12-1374,-12-7-31,4 8-1773,-1 4-2194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126 113 10634,'0'0'6411,"-8"-2"-3245,5 1-3016,1 0-16,0 0 0,0 1-1,0-1 1,0 0 0,0 1 0,0-1-1,-1 1 1,1 0 0,0 0 0,0 0-1,0 0 1,0 0 0,0 1 0,-1-1-1,1 0 1,0 1 0,0 0 0,0-1 0,0 1-1,0 0 1,0 0 0,0 0 0,1 0-1,-1 1 1,0-1 0,0 0 0,1 1-1,-1-1 1,1 1 0,0-1 0,-1 1-1,1 0 1,-2 3 0,0 2-48,0 0 0,0 0 0,0 1 0,1-1 0,0 1 0,1 0 0,0-1 1,0 1-1,0 0 0,2 13 0,-1-19-56,0 0 1,0 0-1,1 0 1,-1-1 0,1 1-1,-1 0 1,1 0-1,0 0 1,0-1-1,0 1 1,0 0-1,0-1 1,0 1 0,0-1-1,0 1 1,1-1-1,-1 1 1,1-1-1,1 1 1,-1-1 47,1 0 0,-1 0-1,0-1 1,1 1 0,-1-1 0,1 1 0,-1-1 0,1 0 0,0 0 0,-1 0-1,1-1 1,-1 1 0,1 0 0,-1-1 0,0 0 0,1 1 0,-1-1 0,5-3-1,-1 1 143,0-1 1,0 0-1,-1 0 0,1 0 0,-1-1 0,0 0 0,-1 0 0,1 0 0,-1 0 0,6-10 0,-8 13-167,0-1 0,-1 1 0,1 0 0,-1-1 0,0 1 0,1-1 0,-1 1 0,0-1 0,-1 1 0,1-1 0,0 0 0,-1 1-1,0-1 1,1 0 0,-1 0 0,0 1 0,0-1 0,-1 0 0,1 0 0,0 1 0,-1-1 0,0 0 0,0 1 0,1-1 0,-2 1 0,1-1 0,0 1 0,0-1 0,-3-2 0,0 2-45,1 1 1,-1-1-1,0 1 1,0 0 0,0 0-1,0 1 1,0-1 0,0 1-1,0 0 1,-1 0-1,1 0 1,0 0 0,-1 1-1,1 0 1,-1 0 0,1 0-1,0 1 1,-8 1-1,7-2-23,1 1-1,-1 0 1,1 0-1,-1 0 0,1 1 1,0-1-1,0 1 0,0 0 1,0 1-1,0-1 1,0 1-1,0-1 0,1 1 1,-1 0-1,1 1 0,0-1 1,-4 6-1,6-9 14,1 0-1,0 1 0,0-1 1,-1 0-1,1 0 1,0 1-1,0-1 0,0 0 1,0 1-1,-1-1 1,1 0-1,0 0 0,0 1 1,0-1-1,0 0 1,0 1-1,0-1 1,0 0-1,0 1 0,0-1 1,0 0-1,0 1 1,0-1-1,0 0 0,0 1 1,0-1-1,0 0 1,0 0-1,0 1 0,0-1 1,1 0-1,-1 1 1,0-1-1,0 0 0,0 0 1,0 1-1,1-1 1,-1 0-1,0 0 1,0 1-1,1-1 0,-1 0 1,0 0-1,1 0 1,18-1-46,21-14 73,-40 15-25,20-11 16,0 0-1,-1-2 0,-1 0 0,0-1 1,0-1-1,20-22 0,-38 36-8,1 0 0,0 0 1,0 1-1,0-1 0,-1 0 0,1 0 0,-1 0 0,1 0 1,-1-1-1,1 1 0,-1 0 0,0 0 0,1 0 1,-1 0-1,0 0 0,0-1 0,0-1 0,0 3-1,0 0-1,0-1 0,-1 1 1,1 0-1,0-1 1,-1 1-1,1 0 0,-1-1 1,1 1-1,0 0 1,-1 0-1,1-1 0,-1 1 1,1 0-1,-1 0 1,1 0-1,-1 0 0,1 0 1,-1 0-1,1 0 1,-1-1-1,1 1 1,0 1-1,-1-1 0,1 0 1,-1 0-1,0 0 1,-40 14 28,24-5 3,1 2 1,0 0-1,1 1 0,-20 19 0,29-24-335,0 0 0,0 0-1,1 0 1,-8 16 0,10-18-393,1 0 0,0 1 0,0-1 1,1 1-1,-1-1 0,1 1 1,0 0-1,1 8 0,0 2-6163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22 10122,'0'0'12956,"-3"8"-12839,-32 114 604,-32 208 0,60-276-903,7-54 152,2-17 1,21-171 445,10-129 685,-34 366-1493,0-1 470,-9 66 1,-12 4-34,-19 123 107,80-408-275,26-250 689,-81 589-753,-4-70 29,-7 52-429,19-54-5058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1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11 737,'0'0'7783,"2"-4"-5861,-2 3-1849,0 1 0,0 0 0,0 0 0,0 0-1,0 0 1,0 0 0,-1-1 0,1 1 0,0 0 0,0 0 0,0 0 0,0-1 0,0 1 0,1 0 0,-1 0 0,0 0-1,0 0 1,0-1 0,0 1 0,0 0 0,0 0 0,0 0 0,0 0 0,0 0 0,0-1 0,0 1 0,0 0-1,1 0 1,-1 0 0,0 0 0,0 0 0,0 0 0,0-1 0,0 1 0,1 0 0,-1 0 0,0 0 0,0 0 0,0 0-1,0 0 1,0 0 0,1 0 0,-1 0 0,0 0 0,0 0 0,0 0 0,1 0 0,-1 0 0,0 0 0,0 0 0,0 0-1,0 0 1,1 0 0,-1 0 0,0 0 0,0 0 0,0 0 0,0 0 0,0 0 0,1 1 0,-1-1 0,0 0 0,0 0-1,0 0 1,0 0 0,2 20 2491,-6 57-1512,0-11-1061,7 721 2694,9-594-2803,-12-146 127,-5 228 137,-3-183 303,-2 25 394,-1-67 748,18-122-8077,-7 43 555,0-4-6118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10154,'0'0'14942,"-2"3"-14579,-6 6-188,0 0 0,1 1-1,0 0 1,1 1 0,-9 19 0,-8 14 25,-39 45 188,41-60-33,1-1 1,1 2-1,-27 60 1,45-89-362,0 1 0,1 0 0,-1 0 1,0-1-1,1 1 0,-1 0 0,1 0 0,-1 0 1,1 0-1,0 0 0,0 0 0,0 0 1,0 0-1,0 0 0,0 0 0,0 0 0,1-1 1,-1 1-1,1 0 0,0 0 0,-1 0 1,1 0-1,0-1 0,0 1 0,0 0 0,0-1 1,0 1-1,1-1 0,-1 1 0,0-1 1,1 1-1,-1-1 0,1 0 0,-1 0 0,1 0 1,0 0-1,-1 0 0,1 0 0,0 0 1,0-1-1,0 1 0,3 0 0,8 2 4,1-1 1,0 0-1,0-1 0,27-2 0,-20 1 25,234 0 68,-251 0-112,-1 0 1,1 0 0,-1 1 0,1 0 0,0 0 0,-1 0 0,1 0 0,-1 0 0,0 0 0,7 5 0,-9-5-380,1 0 0,0 0 1,-1 1-1,1-1 0,-1 1 0,1 0 0,-1-1 1,0 1-1,1 0 0,-1 0 0,1 3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55 120 12780,'0'0'15247,"10"-6"-15151,13-7-68,0 2 0,1 1 0,0 1 0,1 1 1,0 1-1,44-7 0,-15 6-17,204-25-118,-437 59 641,-138 12-475,224-24 79,164-26-178,-9 1 28,63-2 0,-63 10 13,-5-1-432,1 3 0,94 10 0,-151-9 427,-1 0 0,1 0 0,-1 0 0,1 0 0,0 0 0,-1 0 0,1 0 0,0 0-1,-1 0 1,1 0 0,-1 0 0,1 0 0,-1 0 0,1 1 0,0-1 0,-1 0-1,1 0 1,-1 1 0,1-1 0,-1 0 0,1 1 0,-1-1 0,1 1 0,-1-1 0,0 0-1,1 1 1,-1-1 0,1 1 0,-1-1 0,0 1 0,0-1 0,1 1 0,-1 0 0,0-1-1,0 2 1,-17 12 102,-39 9 370,55-23-453,-41 12 222,-1-2 0,0-2 0,-75 4-1,-104-7-1033,191-5 150,50 0-301,-6 0-696,0 0 1,0 0 0,26-6 0,6-7-6392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3876,'0'9'2060,"-8"88"1063,-3 53 5979,11-189-5824,2-35-2806,0 36-83,-2 0 0,-6-56 0,4 88 36,0 8-186,-1 18-133,-1 31-123,0 169-907,15-242 865,-3-40 931,-2-102 0,-6 159-1073,-15 249-2783,19-230 2403,5-18 216,8-21 435,-10 5 499,-1 0 0,-1 0-1,-1-1 1,0 0-1,-2 1 1,0-1-1,-2-24 1,-1 59-747,-1 0 0,0-1 0,-1 1 0,-7 20 0,6-21-45,0 1-1,1 0 1,0 0-1,-1 22 1,7-17-1376,3-32 1355,2-33 805,-7 40-400,-1-24 1040,-1 28-1035,-4 19-749,-8 63-1618,9-48 1330,4-25 605,0-11 156,8-61 1899,-7 49-1424,-5 45-646,-12 34-276,12-57 999,13-40 47,-7 28-582,-1 9-82,-3 22-271,2-20 427,-1-1-1,1 1 1,-1 0-1,0 0 1,-1-1-1,1 1 0,-1-1 1,0 1-1,0-1 1,-4 5-1,4-52 976,6 11-989,-2 51-836,-2 37 511,0-55 539,0-46 754,0 41-2560,2 17 1220,2 7 1105,-3-40 192,-1 17-1603,-1 8 707,1 2 617,-1-12 375,1 4-1052,0 5-753,0-4 823,0 0 1,0 0-1,0 0 0,0 1 1,0-1-1,0 0 0,0 0 0,0 0 1,0 0-1,0 0 0,0 0 0,0 0 1,0 1-1,0-1 0,0 0 0,0 0 1,0 0-1,0 0 0,0 0 1,0 0-1,0 0 0,-1 0 0,1 1 1,0-1-1,0 0 0,0 0 0,0 0 1,0 0-1,0 0 0,0 0 0,0 0 1,-1 0-1,1 0 0,0 0 1,0 0-1,0 0 0,0 0 0,0 0 1,0 0-1,0 0 0,-1 0 0,1 0 1,0 0-1,0 0 0,0 0 0,0 0 1,0 0-1,0 0 0,-1 0 1,1 0-1,0 0 0,0 0 0,0 0 1,0 0-1,0-1 0,0 1 0,0 0 1,-5 15-1310,5-13 512,0 8-7702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9641,'1'60'8090,"-3"107"-5012,-4-128-2099,6-39-968,0 0-1,0-1 1,0 1 0,0 0 0,0 0-1,0 0 1,0 0 0,0 0-1,0 0 1,0 0 0,0 0 0,0 0-1,0 0 1,0 0 0,0 0-1,0 0 1,0 0 0,0 0 0,0 0-1,0-1 1,0 1 0,-1 0-1,1 0 1,0 0 0,0 0 0,0 0-1,0 0 1,0 0 0,0 0-1,0 0 1,0 0 0,0 0 0,0 0-1,0 0 1,0 0 0,0 0-1,-1 0 1,1 0 0,0 0 0,0 0-1,0 0 1,-1-23 231,16-116-482,-17 195 322,-2 1-1,-21 98 1,41-340 1269,-14 156-1255,0 20-238,0 19-383,2 149-63,2-228 777,-3 56-326,-1 47 75,-2 69-600,15-237 1334,-23 311-5610,16-303 5088,-6 170-2600,0-31 1786,-1 0 0,-1-1 0,0 1 1,0 0-1,-2 0 0,1 0 0,-2 0 1,-6 22-1,8-65 4954,-1-5-4026,2-16 1727,0 50-1698,0 32-773,0-12-192,1 32-385,-1-48 1083,0-1 0,-1 1 0,1-1 0,0 0 0,-1 1 0,1-1 0,-1 1 0,0-1 0,0 0-1,0 1 1,0-1 0,0 0 0,0 0 0,-3 3 0,3-4 620,1-68 1992,0 55-2613,0 45-483,-14 33-476,13-135 4327,-1 54-4004,2 46-527,0-25 998,0-1 79,0 0 0,0 0 0,0 1 0,-1-1 0,0 0 0,0 0 0,0 0 0,-3 6 0,-2-60 2842,6 76-5840,0-18 3188,0-40 629,0 57-7039,0-15 3965,0-24 4907,0 13-2778,12 4-5872,-12-2 3998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4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66 7303,'0'0'7164,"-10"-1"-4858,-52-4 2472,61 5-4753,1 0 1,-1 0-1,1 1 1,-1-1-1,1 0 0,-1 0 1,0 1-1,1-1 1,-1 0-1,1 1 0,-1-1 1,1 0-1,0 1 1,-1-1-1,1 1 1,-1-1-1,1 1 0,0-1 1,-1 1-1,1-1 1,0 1-1,-1 0 0,1-1 1,0 1-1,0-1 1,0 1-1,0-1 0,0 1 1,-1 0-1,1-1 1,0 1-1,0 0 0,0-1 1,1 1-1,-1-1 1,0 1-1,0 0 0,0-1 1,0 1-1,1-1 1,-1 1-1,0-1 0,1 2 1,11 26-50,-5-21 15,0 0-1,1-1 0,0 0 0,0 0 0,0-1 0,0 0 1,1-1-1,0 0 0,0 0 0,0-1 0,1 0 0,-1 0 1,1-1-1,-1 0 0,1-1 0,0 0 0,-1-1 1,13-1-1,19 0 6,1-2 0,74-17 1,-33 4 40,-81 16 11,-6 0 64,-40 3-52,-1 1-1,-65 17 1,-3 0-14,-77 0 2,296-37-526,180-5 0,-272 24-170,-18 4 98,-23 4 381,-65 0 432,-171-2 0,253-9-249,-10-3 112,33-4-74,34-5-65,84-6 22,-79 12-170,0-1-1,79-24 1,-137 32 237,0 0 0,0 0 0,-1-1 0,1 0 0,0 0-1,-10-2 1,-16 1 103,-288 25 430,426-29-2152,129-24 0,-434 24 4186,178 5-3035,34-2 21,27-3-164,-29 2 398,-8 3 128,1-1 0,0 0 0,-1 0-1,1 0 1,-1-1 0,0 1 0,1-1-1,-1 0 1,4-3 0,-6 4 35,-1 0 0,1 0-1,-1 0 1,1 0 0,-1 0 0,1 0 0,-1-1 0,0 1 0,1 0 0,-1 0 0,0 0 0,0 0 0,0-1 0,0 1-1,0 0 1,0 0 0,-1 0 0,1-1 0,0 1 0,0 0 0,-1 0 0,1 0 0,-1 0 0,1 0 0,-1 0-1,0 0 1,1 0 0,-1 0 0,0 0 0,0 0 0,1 0 0,-1 0 0,0 1 0,0-1 0,0 0 0,0 1-1,0-1 1,0 0 0,0 1 0,-2-1 0,2 0-17,0 0 0,1 1-1,-1-1 1,0 0 0,1 0 0,-1 0 0,1 0-1,-1 0 1,1 1 0,0-1 0,-1 0-1,1 0 1,0 0 0,0 0 0,-1 0-1,1 0 1,0 0 0,0 0 0,0 0 0,0 0-1,0 0 1,1 0 0,-1 0 0,0-2-1,1-7 339,-1 10-315,0 0-43,0-1 33,0 1 10,-1-6 1215,-1 3-2525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9993,'-1'0'406,"0"1"-1,0-1 1,0 1-1,0-1 1,0 1-1,0 0 0,0 0 1,0-1-1,0 1 1,0 0-1,0 0 0,0 0 1,1 0-1,-1 0 1,0 0-1,1 0 0,-1 0 1,1 0-1,-1 0 1,1 0-1,0 1 0,-1-1 1,1 0-1,0 2 1,0-2-256,1 0 0,-1 0 1,1 0-1,-1 0 0,1 0 0,0 0 1,0 0-1,-1 0 0,1 0 0,0 0 1,0 0-1,0 0 0,0-1 0,0 1 1,0 0-1,0-1 0,1 1 1,1 0-1,8 3-80,0 0 0,0-1 0,21 4 1,69 6 12,1-5 1,119-5 0,207-30-97,-229 12 20,-53 4-56,296-12-67,-274 23 76,280 3 10,-299 5 30,148 27 0,-113-1 17,-22-4 103,248 16 0,-334-43 244,0 2 1,147 32 0,-219-36-426,1-1-1,0 1 1,-1-1 0,1 0 0,0 0-1,-1-1 1,1 1 0,0-1 0,-1 0-1,1 0 1,7-4 0,50-26-9192,-36 16 4128,-5 4-32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51 105 10218,'0'0'15134,"11"-1"-13484,36-7-991,0-2 0,54-19 0,-46 13-617,96-17-1,-118 29-471,46 1 1,-133 24 642,-6-7-145,-1-3-1,-1-3 1,0-2 0,1-3-1,-124-10 1,183 7-100,11 0-144,480-8-422,-487 8 566,-27-2 241,0 1 0,-34 4 1,-4 0-32,-25-5-46,48 0-133,0 1 0,0 2 1,0 2-1,-45 9 0,84-12-37,0 0 1,0 0-1,0 0 0,0 1 1,0-1-1,0 0 0,0 1 1,0-1-1,0 1 0,0-1 1,0 1-1,0-1 0,0 1 1,0 0-1,0-1 0,0 1 1,0 0-1,1 0 0,-1 0 1,0 0-1,1 0 0,-1 0 1,1 0-1,-2 2 0,2-3-139,1 1 1,-1 0-1,0-1 0,1 1 0,-1 0 0,0-1 0,1 1 0,-1 0 1,1-1-1,-1 1 0,1-1 0,-1 1 0,1-1 0,-1 1 0,1-1 0,0 0 1,-1 1-1,1-1 0,-1 1 0,1-1 0,0 0 0,0 0 0,-1 1 1,1-1-1,0 0 0,-1 0 0,1 0 0,0 0 0,0 0 0,-1 0 0,1 0 1,0 0-1,0 0 0,0-1 0,18 2-5145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4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4132,'-32'9'6139,"27"-8"-5326,-1 1-1,0-1 0,1 1 0,-1 0 0,1 0 0,-1 1 0,-7 5 0,57 3 1932,208 33-2294,-128-25-575,-407 18 1908,167-29-1783,211-12-92,112-21-1,33-2-592,-318 32 795,0 2-1,1 5 1,-127 35-1,281-59-2666,82-20-1958,-50 11-2709,-63 12 396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5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 7655,'-11'1'379,"-1"0"-117,-1-1 557,0 1 1,1 0 0,-1 1 0,0 0-1,0 1 1,1 0 0,-1 1 0,-21 10-1,34-14-774,0 0-1,0 1 0,0-1 0,-1 0 0,1 0 1,0 0-1,0 1 0,0-1 0,0 0 0,0 0 0,-1 1 1,1-1-1,0 0 0,0 0 0,0 1 0,0-1 0,0 0 1,0 0-1,0 1 0,0-1 0,0 0 0,0 0 0,0 1 1,0-1-1,0 0 0,0 0 0,0 1 0,0-1 0,0 0 1,0 1-1,0-1 0,1 0 0,-1 0 0,0 0 1,0 1-1,0-1 0,0 0 0,0 0 0,1 1 0,-1-1 1,0 0-1,0 0 0,0 0 0,1 0 0,-1 0 0,0 1 1,0-1-1,1 0 0,-1 0 0,0 0 0,0 0 0,1 0 1,-1 0-1,0 0 0,0 0 0,1 0 0,-1 0 0,0 0 1,0 0-1,1 0 0,-1 0 0,0 0 0,1 0 1,-1 0-1,0 0 0,22 3 837,-21-2-764,494 8 1787,-384-12-1753,248-5-260,544 1-1368,-542 33-669,63 1 2216,-405-29 1143,-16-2-202,-5 3-989,0 0 0,1 1 1,-1-1-1,0 0 0,0 1 1,1-1-1,-1 1 0,0-1 1,0 1-1,0 0 0,1 0 1,-5 0-1,-450-28-425,207 8 5,-656 0 943,809 25-529,-176 32 0,298-33-803,29-2 869,1102 12-18,-874-15-1703,365-49 0,-633 47 1349,-14 0 154,-29-1 178,-52 1 257,-338-12 2029,478 15-2269,384 16-989,-357-5 974,38 5-248,-48-12 3712,-251-1-2277,39-1-6674,92-2-205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5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92 12300,'11'-92'12694,"-28"171"-12792,3 1 0,4-1 0,3 2-1,5 93 1,2-174 104,0 0 0,0 0-1,0 1 1,0-1 0,0 0 0,0 0-1,0 0 1,0 1 0,0-1 0,1 0-1,-1 0 1,0 0 0,0 0 0,0 1-1,0-1 1,1 0 0,-1 0 0,0 0-1,0 0 1,0 0 0,1 0 0,-1 1-1,0-1 1,0 0 0,1 0 0,-1 0-1,0 0 1,0 0 0,0 0 0,1 0-1,-1 0 1,0 0 0,0 0 0,1 0-1,-1 0 1,0 0 0,0 0 0,1 0-1,-1 0 1,0-1 0,0 1 0,0 0-1,1 0 1,-1 0 0,0 0-1,0 0 1,0 0 0,0-1 0,1 1-1,-1 0 1,0 0 0,0 0 0,0 0-1,0-1 1,0 1 0,1 0 0,-1 0-1,0 0 1,0-1 0,0 1 0,0 0-1,0-1 1,12-12 684,-8-3-553,0-1 0,-1 1 0,0-1 0,-2 1 0,0-1 0,-1 0 0,0 0 0,-1 1 0,-1-1 0,-1 1 0,-1-1 0,0 1 0,-1 0 0,0 0 0,-1 1 0,-1 0 0,-13-22 0,20 37-143,0 1 0,0-1 0,0 0 0,-1 1 0,1-1 1,0 0-1,0 1 0,0-1 0,0 0 0,0 1 0,0-1 0,-1 0 0,1 0 0,0 1 0,0-1 0,0 0 0,-1 0 0,1 1 0,0-1 0,0 0 0,-1 0 0,1 0 0,0 1 1,0-1-1,-1 0 0,1 0 0,0 0 0,-1 0 0,1 0 0,0 0 0,-1 1 0,1-1 0,0 0 0,-1 0 0,1 0 0,0 0 0,-1 0 0,1 0 0,0-1 0,-1 1 1,1 0-1,0 0 0,-1 0 0,1 0 0,0 0 0,-1 0 0,1 0 0,0-1 0,0 1 0,-1 0 0,1 0 0,0 0 0,0-1 0,-1 1 0,1 0 0,0 0 0,0-1 0,0 1 1,-1 0-1,1-1 0,-2 31-304,4 26 24,10 58 1,-1-21-522,-10-33 626,12-103 1921,-6-11-1418,-4-1-1,-1 0 1,-7-61 0,5 115-322,0-7-39,-1 0 0,1 1 0,-1-1 0,-1 0 0,1 1 0,-1-1 0,-1 1 0,1 0 0,-5-8 0,6 14-233,2 29-1202,5 7 1363,2-1-1,14 39 0,6 24-177,-36-249 529,6 135-321,-11-43-700,12 58 752,1 0 0,-1 1 0,1-1 0,-1 0-1,0 1 1,0-1 0,0 0 0,1 1 0,-2-1-1,1 1 1,0-1 0,0 1 0,0 0 0,-1 0 0,1-1-1,-1 1 1,1 0 0,-1 0 0,1 0 0,-1 0-1,1 1 1,-1-1 0,0 0 0,0 1 0,1-1-1,-5 0 1,4 2-20,0 0 0,0 0-1,0-1 1,0 1 0,0 0-1,0 1 1,0-1-1,1 0 1,-1 1 0,0-1-1,1 1 1,-1-1 0,1 1-1,-1 0 1,1-1 0,0 1-1,-1 0 1,1 0 0,0 0-1,1 0 1,-1 0-1,0 0 1,0 0 0,1 1-1,-1-1 1,1 0 0,0 0-1,0 3 1,-7 67-185,7-64 94,1 0 1,0 0 0,0 0-1,1 0 1,0-1 0,0 1-1,1-1 1,0 1-1,0-1 1,1 0 0,8 11-1,-8-11-449,1-1-1,0 0 0,0-1 0,1 1 1,0-1-1,0 0 0,9 5 1,4 0-5593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21 10602,'0'0'5402,"-8"4"-4243,-28 11-236,36-15-915,-1 0-1,1 0 1,-1 0-1,1 1 0,-1-1 1,1 0-1,-1 0 0,1 0 1,-1 0-1,1 1 0,-1-1 1,1 0-1,-1 1 0,1-1 1,0 0-1,-1 1 1,1-1-1,-1 0 0,1 1 1,0-1-1,-1 0 0,1 1 1,0-1-1,0 1 0,-1-1 1,1 1-1,0-1 0,0 1 1,0-1-1,0 1 1,0-1-1,-1 1 0,1-1 1,0 1-1,0-1 0,0 1 1,0-1-1,1 1 0,-1-1 1,0 1-1,0-1 0,0 1 1,0-1-1,0 1 1,1-1-1,-1 1 0,0-1 1,0 1-1,1-1 0,-1 1 1,0-1-1,1 0 0,-1 1 1,1 0-1,0-1 61,0 1 1,-1-1-1,1 0 1,0 0-1,0 1 0,0-1 1,-1 0-1,1 0 0,0 0 1,0 0-1,0 0 0,-1 0 1,1 0-1,0 0 1,0 0-1,0 0 0,-1 0 1,1 0-1,0-1 0,0 1 1,0 0-1,-1-1 0,1 1 1,0 0-1,-1-1 0,1 1 1,0-1-1,-1 1 1,1-1-1,0 0 0,-1 1 1,1-1-1,-1 1 0,1-2 1,0 0 195,0 0 1,0 0-1,0 0 1,0 0-1,0 0 1,0-1-1,-1 1 1,1 0-1,-1 0 0,0-1 1,1 1-1,-1 0 1,0 0-1,-1-1 1,1 1-1,0 0 1,-2-5-1,2 7-249,-1-1 1,1 0-1,-1 0 0,1 1 0,-1-1 1,1 0-1,-1 1 0,0-1 0,1 0 0,-1 1 1,0-1-1,0 1 0,0-1 0,1 1 0,-1 0 1,0-1-1,0 1 0,0 0 0,0 0 1,0-1-1,0 1 0,1 0 0,-1 0 0,0 0 1,0 0-1,0 0 0,0 0 0,0 0 0,0 1 1,0-1-1,0 0 0,1 0 0,-1 1 1,0-1-1,0 0 0,0 1 0,0-1 0,1 1 1,-1-1-1,0 1 0,0 0 0,1-1 0,-1 1 1,0 1-1,-3 1-98,1 0 0,0 0 0,0 0-1,0 1 1,0 0 0,1-1 0,-1 1 0,1 0 0,0 0 0,0 0 0,1 0-1,-1 1 1,1-1 0,0 0 0,0 1 0,0-1 0,1 0 0,-1 1 0,1-1-1,1 7 1,-1-10 79,0-1-1,0 1 1,0-1 0,1 1-1,-1 0 1,0-1-1,0 1 1,1-1-1,-1 1 1,0-1 0,1 1-1,-1-1 1,0 0-1,1 1 1,-1-1-1,1 1 1,-1-1 0,1 0-1,-1 1 1,1-1-1,-1 0 1,1 0-1,-1 1 1,1-1 0,-1 0-1,1 0 1,0 0-1,-1 0 1,1 1-1,-1-1 1,1 0 0,-1 0-1,1 0 1,0 0-1,-1-1 1,1 1-1,-1 0 1,1 0 0,0 0-1,-1 0 1,1-1-1,-1 1 1,1 0-1,-1 0 1,1-1 0,-1 1-1,1-1 1,27-14 1113,-24 12-992,-1 0 31,0 1-1,0-1 0,0 1 1,-1-1-1,1 0 1,-1 0-1,1 0 0,-1 0 1,0-1-1,0 1 1,-1-1-1,1 1 1,-1-1-1,1 1 0,-1-1 1,0 0-1,0-6 1,-1 10-157,0-1 0,0 1 0,0 0 1,0-1-1,-1 1 0,1 0 0,0-1 1,0 1-1,-1 0 0,1 0 0,0-1 0,-1 1 1,1 0-1,0 0 0,0 0 0,-1-1 0,1 1 1,0 0-1,-1 0 0,1 0 0,0 0 1,-1 0-1,1 0 0,-1-1 0,1 1 0,0 0 1,-1 0-1,1 0 0,0 0 0,-1 0 1,1 1-1,-1-1 0,1 0 0,0 0 0,-1 0 1,1 0-1,0 0 0,-1 0 0,1 1 1,0-1-1,-1 0 0,1 0 0,0 0 0,0 1 1,-1-1-1,1 0 0,0 0 0,0 1 1,-1-1-1,1 1 0,-18 14-723,18-15 722,0 1 1,0-1-1,0 0 1,0 0-1,0 1 1,0-1-1,-1 0 0,1 0 1,0 1-1,0-1 1,0 0-1,1 0 1,-1 1-1,0-1 0,0 0 1,0 0-1,0 1 1,0-1-1,0 0 1,0 0-1,0 1 0,0-1 1,1 0-1,-1 0 1,0 1-1,0-1 1,0 0-1,0 0 0,1 0 1,-1 0-1,0 1 1,0-1-1,1 0 1,-1 0-1,0 0 0,0 0 1,0 0-1,1 0 1,-1 1-1,0-1 1,0 0-1,1 0 0,-1 0 1,0 0-1,1 0 1,-1 0-1,0 0 1,1 0-1,18-1-3348,-12 1-2109,-1 0-4174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9033,'0'0'9747,"6"0"-9282,194 6-721,-196-6-2483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5681 4004,'0'0'10500,"-1"4"-10409,-3 19 659,10-42 1687,120-651-232,-92 465-2217,-16 111-3,27-129 15,10-59 27,-18 75-27,11-71 0,29-546 11,-58 277-471,-35-17-20,-4 128 480,-2 59 0,20 152 206,4 135 151,-3-1-1,-19-120 1,8 111-248,9 64-67,-2 1 0,-9-37 0,9 54 398,1 0 0,0-1-1,1 1 1,0-31 0,0 63-1972,5-6-6161,1-8 2606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4356,'0'0'3620,"49"-45"-7720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11723,'0'0'13720,"-2"10"-13058,-98 404 1414,99-412-1866,1-4-49,1-12 48,5-22-4,9-35-210,-2-1-1,5-142 1,-20 250-222,1-24 215,0-1 0,0 1 0,2-1 1,-1 1-1,2 0 0,3 19 0,-4-30 14,0 1 0,-1-1 0,1 1 0,0-1 0,0 1 0,0-1-1,0 1 1,0-1 0,0 0 0,0 0 0,0 0 0,1 1 0,-1-1-1,0 0 1,1 0 0,-1-1 0,1 1 0,-1 0 0,1 0 0,-1-1-1,1 1 1,-1-1 0,1 1 0,0-1 0,-1 0 0,1 0 0,0 0-1,-1 0 1,1 0 0,0 0 0,-1 0 0,1 0 0,0-1 0,-1 1-1,1 0 1,0-1 0,-1 0 0,1 1 0,-1-1 0,1 0 0,-1 0-1,1 0 1,0-1 0,7-3 50,0-1 1,-1 0-1,0 0 0,0-1 0,11-11 0,52-72 151,-71 89-208,0 1-1,0 0 0,0 0 1,0-1-1,0 1 1,0 0-1,0 0 0,0 0 1,1-1-1,-1 1 0,0 0 1,0 0-1,0 0 1,0-1-1,0 1 0,1 0 1,-1 0-1,0 0 0,0 0 1,0 0-1,0-1 1,1 1-1,-1 0 0,0 0 1,0 0-1,1 0 0,-1 0 1,0 0-1,0 0 1,0 0-1,1 0 0,-1 0 1,0 0-1,0 0 0,1 0 1,-1 0-1,0 0 1,0 0-1,0 0 0,1 0 1,-1 0-1,0 0 0,0 0 1,1 0-1,-1 1 0,0-1 1,0 0-1,0 0 1,0 0-1,1 0 0,-1 0 1,0 1-1,0-1 0,2 18-219,-8 25 87,-32 78 130,-2 11 16,37-107-1924,3-25 1849,0 1 0,0-1 0,0 0 0,0 1 0,0-1 0,0 0 0,0 1 0,-1-1 0,1 0 0,0 1 0,0-1 0,0 0 0,0 0 0,0 1 1,0-1-1,1 0 0,-1 1 0,0-1 0,0 0 0,0 1 0,0-1 0,0 0 0,0 0 0,0 1 0,1-1 0,-1 0 0,0 1 0,0-1 0,0 0 0,1 0 1,-1 0-1,0 1 0,0-1 0,1 0 0,-1 0 0,0 0 0,1 1 0,-1-1 0,0 0 0,0 0 0,1 0 0,-1 0 0,0 0 0,1 0 0,-1 0 1,0 0-1,1 0 0,-1 0 0,0 0 0,1 0 0,-1 0 0,0 0 0,0 0 0,1 0 0,-1 0 0,0 0 0,1 0 0,-1-1 0,0 1 0,1 0 0,-1 0 1,0 0-1,0 0 0,1-1 0,3-6-5934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11659,'0'0'13618,"-9"1"-13351,1 1-233,0 1 0,0 0 0,0 0-1,1 1 1,-1-1 0,1 2 0,0-1 0,0 1-1,1 0 1,-1 0 0,1 1 0,0 0 0,0 0-1,-7 12 1,-9 8 379,1 1-1,-26 47 0,41-65-333,1 1 1,1 0-1,-1 0 0,2 0 1,-1 1-1,1-1 0,1 1 1,0 0-1,1-1 0,0 1 1,1 22-1,0-30-76,1 0 0,0-1-1,1 1 1,-1 0 0,0-1-1,1 1 1,0-1 0,-1 0 0,1 1-1,0-1 1,0 0 0,0 0 0,1 0-1,-1 0 1,0-1 0,1 1 0,-1-1-1,1 1 1,0-1 0,-1 0 0,1 0-1,0 0 1,0 0 0,0 0 0,-1-1-1,1 1 1,0-1 0,4 0-1,9 2-925,0-1 0,0 0-1,29-4 1,-9-5-3001,-1-8-2460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9385,'0'0'14857,"-7"10"-13683,-9 15-520,2 0 0,0 2 0,2 0 0,0 0 0,-13 52 0,25-78-653,0 0 1,-1 1 0,1-1 0,0 0-1,0 0 1,0 1 0,-1-1 0,1 0-1,1 0 1,-1 1 0,0-1 0,0 0-1,0 0 1,1 1 0,-1-1-1,0 0 1,1 0 0,0 0 0,-1 0-1,1 0 1,-1 0 0,1 0 0,0 0-1,0 0 1,0 0 0,-1 0-1,1 0 1,0 0 0,0 0 0,2 0-1,1 0 3,0 0 0,0 0-1,0 0 1,0-1-1,1 1 1,-1-1-1,7-1 1,4 1 10,0-1-35,1-1 0,-1 0 0,0-1 1,-1-1-1,1 0 0,-1-1 0,23-10 1,-25 9-1022,-1 0 0,0 0 0,-1-1 1,1-1-1,13-12 0,-12 3-5642,-5-1-5103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14830,'0'0'14510,"55"-47"-13966,-25 40-416,4 2-96,2 4 0,0 1-32,-4 0-1153,-4 0-2210,-7 0-2242,-6 0-5478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14830,'0'0'11584,"9"3"-11162,-4-1-407,1 0 0,0 0 1,-1 0-1,1 1 0,-1 0 0,0 0 0,0 1 0,0-1 1,0 1-1,0 0 0,-1 1 0,0-1 0,0 1 0,0-1 1,0 1-1,-1 0 0,0 1 0,5 10 0,-3-2 19,-1 1 0,-1-1 0,0 1 0,0 0-1,-2 0 1,0 0 0,-1 0 0,0 0-1,-1 0 1,-1 1 0,0-2 0,-1 1 0,-1 0-1,-8 21 1,6-20-43,0 0 0,-2 0 0,0-1 0,-1 1 0,0-2 0,-1 1 0,-1-2 0,-1 1 0,1-1 0,-2-1 0,0 0 0,-19 13 0,0-9-2820,2-5-2446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24 9737,'0'0'3411,"-9"0"-1622,-3-2-1014,-8 1-10,-5 1 4074,25 0-4620,24 9-128,5-1-50,0-2 0,0-1 0,0-1 0,1-2 0,0 0 0,-1-2 1,1-2-1,-1-1 0,39-8 0,-46 3 1520,-39 5-1001,-50 3-564,58 0 97,-245 14 161,122-6 346,414-35-473,-126 9-115,-144 17-15,18-3-26,-30 3 14,-18 1 8,-326 0 536,337 1-748,1 0 0,-1 0-1,1 1 1,-1-1 0,1 1 0,-1 1 0,-9 4-1,-6 3-3589,12-6-1545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1311 94 11787,'0'0'10933,"1"-6"-10388,-1 5-536,0 0 1,0 0 0,0 0 0,1 1 0,-1-1 0,0 0-1,0 0 1,0 0 0,-1 0 0,1 0 0,0 0-1,0 0 1,0 0 0,-1 1 0,1-1 0,0 0 0,-1 0-1,1 0 1,-1 0 0,1 1 0,-1-1 0,1 0-1,-1 1 1,1-1 0,-1 0 0,0 1 0,0-1 0,1 0-1,-1 1 1,0 0 0,0-1 0,1 1 0,-1-1-1,-2 0 1,-42 0 206,36 1-204,-171 10 233,-246 7 1,355-20 183,1-3 0,-93-19 0,133 20-428,1 1 0,-1 2 0,0 1 0,1 1 0,-1 2 0,0 1 0,1 1 0,0 2 0,-35 10 0,61-16-37,9-3-90,20-12-490,38-17-2764,-16 11-3544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12364,'0'0'11755,"4"19"-10164,-2-20 225,-16 1-1612,14 0-200,-1-1 0,1 1 0,-1 0 1,0 0-1,1 0 0,-1 0 0,0 0 0,1 0 1,-1 0-1,1 0 0,-1 0 0,0 0 0,1 1 1,-1-1-1,1 0 0,-1 0 0,1 0 0,-1 1 1,0-1-1,1 0 0,-1 1 0,1-1 0,-1 0 1,1 1-1,0-1 0,-1 1 0,1-1 0,-1 1 0,1-1 1,0 1-1,-1-1 0,1 1 0,0-1 0,0 1 1,-1-1-1,1 1 0,0 0 0,0-1 0,0 1 1,0-1-1,0 1 0,0 0 0,0 0 0,13 53-2036,-8-28-1760,3 0-4440,-1-12-5626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6179 7143,'0'0'11675,"-1"-9"-10485,-15-131 1403,-17-171-2714,15-288-1064,15 333-305,0-853 1999,6 569 322,9 215-809,-3 180-17,38-902 1079,18 230-951,-17 257 871,-46 519-528,0 9-202,2 1-1,10-49 1,-14 79 1501,0 5-8328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3748,'0'0'384,"-51"41"-1441,42-30 1057,3 0 0,0 0 320,3 3-64,3-4-224,-6-1-192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10570,'0'0'7522,"9"0"-6609,35 0-174,1-1 0,48-9 0,73-4-597,11 26-99,4 1 69,266-28-39,4 1 78,-134-7 132,-220 11-247,0 3-1,180 13 1,-96 6 0,206-11 0,-155-5-44,357 11 51,-145 11 208,195-6 160,-228-8-250,-218 3-103,63-6 507,-250 0-481,0 0-1,0 0 0,-1 0 0,1 0 0,11 5 0,-16-5-231,1 0-1,-1-1 0,1 1 0,0 0 1,-1 0-1,0 0 0,1 0 1,-1 0-1,1 0 0,-1 0 0,0 0 1,0 1-1,0-1 0,0 0 1,0 1-1,0-1 0,0 1 0,0-1 1,-1 1-1,1-1 0,0 1 1,-1 0-1,1-1 0,-1 4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6438,'0'0'7618,"-4"-9"-6289,-7-25 16,10 33-1252,1 0 0,-1 0 0,1 0 0,-1 0-1,1 0 1,0 0 0,0 0 0,-1 0 0,1 0 0,0 0-1,0 0 1,0 0 0,0 0 0,0-1 0,0 1-1,1 0 1,-1 0 0,0 0 0,0 0 0,1 0 0,-1 0-1,1 0 1,-1 0 0,1 1 0,-1-1 0,1 0-1,-1 0 1,1 0 0,0 0 0,-1 1 0,1-1 0,0 0-1,0 1 1,0-1 0,0 0 0,0 1 0,-1-1-1,1 1 1,0-1 0,0 1 0,0 0 0,0-1 0,2 1-1,0 1-60,-1 0-1,0 0 1,0 0-1,0 1 1,0-1-1,0 0 1,0 1-1,0 0 1,0-1-1,-1 1 1,4 4-1,16 13 104,-5-11-118,0-1 0,1-1 0,0-1-1,1 0 1,-1-1 0,1-1 0,20 1 0,133 0 125,-112-5-126,26 2 41,-36 2 69,0-3 0,0-2 0,97-17 0,-146 19-212,0 1 0,0 0 1,0 0-1,0 0 0,0-1 0,0 1 0,0 0 1,0 0-1,0-1 0,0 1 0,-1 0 0,1 0 0,0-1 1,-1 1-1,1 0 0,0-1 0,-1 1 0,1 0 1,-1-1-1,1 1 0,-1 0 0,1-1 0,-1 1 1,0-1-1,1 1 0,-2 0 0,-9 0-5492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8456,'0'0'7298,"5"9"-6669,-4-5-577,1 0-1,1 0 0,-1 0 0,1 0 0,-1 0 0,1-1 0,0 1 0,0-1 0,1 0 0,-1 0 0,0 0 0,1-1 0,0 1 0,0-1 0,0 1 1,0-1-1,0-1 0,0 1 0,1-1 0,-1 1 0,0-1 0,9 1 0,102 11 79,0-5 1,153-9-1,-105-1-83,1337-37 150,-233 20 1231,-1061 19-1569,843 5 1454,-1031-5-1258,-1 0-1,1 2 1,22 4 0,-23-4 30,-1 0-1,1-1 1,-1-1 0,0 0 0,1-1-1,16-4 1,41-2 155,-40 10-494,19-2-2146,-40-5-2345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6391 8936,'0'0'4122,"-1"-10"-3882,-5-38 264,-15-41 5243,14 63-5597,1-1 0,2 0 0,0 0 0,1-40-1,-4-26 111,-3-137-87,4 40 770,-30-341-612,26-112-290,12 407-55,20-186-140,-1-1 308,-1-508-53,-10-43 1409,-11 637-1520,19 82 9,-1-1 77,-22-185 1755,-12 387-657,17 32-1485,0-3-4914,-2 18-1699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25 161 1281,'0'0'769,"5"-10"-187,15-33 1196,-19 40-1299,0 0 1,-1-1-1,0 1 1,1 0 0,-1 0-1,-1 0 1,1-1 0,0 1-1,-1 0 1,1 0-1,-1 0 1,0-1 0,0 1-1,0 0 1,-1 0 0,1 0-1,-1 1 1,1-1-1,-1 0 1,0 1 0,0-1-1,0 1 1,-1-1 0,1 1-1,-3-2 1,-17-26 6060,21 37-3126,2 34-3529,22 22 115,-21-59-7,0 0 1,0 1-1,0-1 1,1 0-1,0-1 0,0 1 1,0-1-1,0 1 1,1-1-1,-1 0 0,1 0 1,4 3-1,-7-6 29,0 0-1,-1 0 1,1 1 0,0-1-1,-1 0 1,1 0-1,0 0 1,-1 0 0,1 0-1,0 0 1,-1-1-1,1 1 1,0 0-1,-1 0 1,1 0 0,0-1-1,-1 1 1,1 0-1,0-1 1,-1 1 0,1 0-1,-1-1 1,1 1-1,-1-1 1,1 1 0,-1-1-1,1 1 1,-1-1-1,1 1 1,-1-1 0,0 1-1,1-1 1,-1 0-1,0 1 1,0-1-1,1 0 1,-1 1 0,0-1-1,0 0 1,0 1-1,0-1 1,0 0 0,0 1-1,0-1 1,0 0-1,0 1 1,0-1 0,0-1-1,1-45 936,-2 39-949,0-21 166,-2 23-178,-1 18-342,4-11 276,-5 56-1557,4-55 1610,1-1 1,0 1-1,0-1 0,0 0 0,0 1 1,0-1-1,0 1 0,0-1 0,0 1 0,0-1 1,1 0-1,-1 1 0,1-1 0,-1 0 0,1 1 1,-1-1-1,1 0 0,0 0 0,0 1 0,0-1 1,0 0-1,0 0 0,0 0 0,0 0 0,0 0 1,0 0-1,0-1 0,0 1 0,0 0 0,1 0 1,-1-1-1,0 1 0,1-1 0,2 1 0,-4-1 25,1-1 0,0 0 0,0 1 0,0-1 0,0 0 0,-1 0 0,1 1 0,0-1 0,-1 0 0,1 0 0,0 0 0,-1 0 0,1 0 0,-1 0 0,0 0-1,1 0 1,-1 0 0,0 0 0,0 0 0,1-1 0,-1 1 0,0 0 0,0 0 0,0 0 0,-1-1 0,3-36 623,-2 34-518,0-4 68,-1-27 207,1 34-387,0 1-1,0-1 1,0 0 0,0 1-1,0-1 1,0 0 0,-1 1-1,1-1 1,0 1 0,0-1-1,-1 0 1,1 1 0,0-1-1,-1 1 1,1-1 0,-1 1-1,1-1 1,0 1 0,-1-1-1,1 1 1,-1-1 0,1 1-1,-1 0 1,0-1 0,1 1-1,-1 0 1,1 0 0,-1-1-1,0 1 1,1 0 0,-1 0-1,1 0 1,-1 0 0,0 0-1,1 0 1,-1 0 0,0 0-1,1 0 1,-1 0 0,0 0-1,1 0 1,-2 0 0,1 4-220,0 0 0,0 0 0,0 1 1,0-1-1,1 0 0,-1 0 1,1 0-1,0 0 0,0 1 1,2 5-1,-2-1-45,0-5 228,0 0-1,0 1 0,1-1 1,0 1-1,-1-1 1,1 0-1,1 1 0,2 7 1,-3-11 43,-1 0 0,1 0 0,0 0 1,-1 0-1,1 0 0,0-1 0,0 1 1,0 0-1,0 0 0,0-1 0,0 1 0,0 0 1,0-1-1,0 1 0,0-1 0,0 1 1,0-1-1,1 0 0,-1 1 0,0-1 1,0 0-1,0 0 0,0 0 0,1 0 0,-1 0 1,0 0-1,0 0 0,0 0 0,1 0 1,-1-1-1,0 1 0,0 0 0,0-1 1,0 1-1,2-2 0,8 0-630,-5 6-3884,-5 10-2139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2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60 5221,'0'0'1537,"-9"-5"-159,-23-20-339,0 0 2555,18 20-2257,14 16 916,14 19 809,36 34-3391,3-2 0,3-3-1,96 80 1,-11-9-30,294 245 476,-185-183-108,-51-42 35,246 239-1,501 554 27,-610-567-335,-26 19-238,-249-315 534,152 183 113,432 412 0,-251-311-34,450 433-1426,-697-659 1167,32 35-5334,-154-146 475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6919,'0'0'8989,"-6"2"-7045,-2 0-1806,-8 5 2161,16-7-2249,0 1 1,0 0-1,1-1 1,-1 1 0,0 0-1,0 0 1,0-1 0,1 1-1,-1 0 1,0-1-1,1 1 1,-1-1 0,0 1-1,1 0 1,-1-1 0,1 1-1,-1-1 1,1 1-1,-1-1 1,1 1 0,0-1-1,-1 1 1,1-1 0,-1 0-1,1 1 1,0-1-1,-1 0 1,1 0 0,1 1-1,32 18 1016,0-1 0,50 18 0,30 15-281,-87-40-582,-1 0 1,1-1 0,45 8-1,18 7 40,-73-20-124,0-1 0,1-1 0,-1-1 0,30 0 1,-24-1 135,0 0 0,23 6 0,-19-3-141,0 0-1,31-1 1,13 2-87,-3 4 2,-36-4-3,56 2-1,-12-5 80,113 17-1,-103-13-100,-61-5 26,49 7 0,-36-3-22,0-1 0,49-2 0,-47-1 14,0 0 0,40 8 0,-1 2 6,-54-9 60,-1 1 0,1 2 0,43 13-1,9 0-44,-60-16 19,1 2 1,29 9-1,131 47 2,-20 6-6,265 154 1,-413-214-53,39 26 26,-2 2 0,-1 1 0,63 65 0,235 222 27,-105-76-52,-93-90-4,-118-128-2,40 39 13,-4 3 0,83 115 0,68 92-44,-148-199 13,-3 3 1,64 108-1,285 480-298,-287-436 299,-73-128 5,336 646-277,-320-603 101,71 219 0,-21-43 145,-92-251 192,7 16-3461,-31-84 1794,1 1-1727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1 755 13196,'0'0'9876,"10"-2"-9160,17-5-336,-1-1 0,0-1 1,43-21-1,84-53 127,-68 35-394,177-90-2,399-229 2,-639 354-149,-11 7-225,-1 0 0,0 0 1,0-2-1,13-11 0,-23 18 146,0 1 0,-1 0-1,1-1 1,0 1 0,-1 0 0,1-1 0,0 1 0,-1 0 0,1-1 0,-1 1 0,1 0-1,-1 0 1,1 0 0,0 0 0,-1-1 0,1 1 0,-1 0 0,1 0 0,-1 0 0,1 0 0,-1 0-1,1 0 1,-1 0 0,1 0 0,-1 0 0,1 0 0,-1 0 0,1 1 0,-1-1 0,1 0-1,-1 1 1,-14 0-1931,0 2 0,1 0 1,-23 8-1,-24 8-3085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 11403,'0'0'14915,"-2"5"-14947,2-5 28,-1 1-1,1 0 1,0 0-1,0-1 1,-1 1-1,1 0 1,0 0 0,0 0-1,0 0 1,0 0-1,0 0 1,0-1-1,0 1 1,0 0-1,0 0 1,0 0 0,0 0-1,0 0 1,1 1-1,12-2 38,-9-2 153,0-1-1,-1 1 0,1-1 1,-1 1-1,0-1 0,0 0 1,0 0-1,5-7 0,-1-5 820,-13 11-868,5 5-341,0-1-1,0 1 1,0 0 0,0-1-1,0 1 1,0 0 0,0 0-1,0 0 1,0 0-1,1-1 1,-1 1 0,0 0-1,0 1 1,1-1-1,-1 0 1,1 0 0,-1 0-1,1 0 1,0 0-1,-1 1 1,1-1 0,0 0-1,-1 2 1,0 4-3912,-1-3-2098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0 10154,'-12'1'1238,"6"0"-1309,-2-1 615,1 0 0,-1 1 0,0 0 0,1 1 0,-1-1 0,1 1-1,-1 1 1,1 0 0,0 0 0,0 0 0,0 1 0,1-1 0,-1 2 0,-5 4 0,-21 28 183,2 1 1,2 1-1,-42 75 1,26-40-403,-12 15-222,4 2 0,-43 107 0,95-197-99,-14 49-27,15-49 20,0 0 0,0 0 0,0 0 1,0 0-1,0 0 0,0 0 0,0 0 0,0 0 0,0 1 0,0-1 0,1 0 0,-1 0 0,0 0 0,1 0 0,-1 0 1,1 0-1,-1 0 0,1 0 0,-1 0 0,1-1 0,0 1 0,0 0 0,-1 0 0,1 0 0,0-1 0,0 1 0,0 0 1,0-1-1,0 1 0,0-1 0,0 1 0,0-1 0,0 0 0,0 1 0,0-1 0,0 0 0,0 1 0,0-1 0,0 0 1,2 0-1,12 0 265,1 0 0,-1-1 0,1-1 0,-1 0 0,28-8 0,79-33 1185,-69 23-1055,221-75 489,120-45-4837,-271 91-2642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14478,'0'0'7372,"0"10"-6849,-21 248 1450,0 18-1875,21-275-90,0 0-1,0 0 0,0 0 0,0 0 0,0 0 0,0 0 0,0 0 0,0 0 0,0 0 0,1 0 0,-1 0 1,0 0-1,1 0 0,-1 0 0,0 0 0,1 0 0,-1-1 0,1 1 0,0 0 0,-1 0 0,1 0 0,0-1 1,-1 1-1,1 0 0,0-1 0,0 1 0,0 0 0,1 0 0,0-1 41,0 0 0,-1 0 0,1 0 0,0 0 0,0 0-1,0 0 1,0 0 0,0-1 0,0 1 0,-1-1 0,1 1 0,0-1 0,0 0 0,1 0-1,10-6 393,-1 0 0,-1-1-1,13-10 1,-23 17-411,69-59 929,-2-2-1,99-122 0,-145 153-1078,-15 13-2160,-11 4-5422,-10 9-2419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13100,'0'0'4549,"15"53"-1026,2-42-1153,1 0-896,7-1-1186,5 0-160,-2-2-1633,-1-3-2179,-5-5-4708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12588,'0'0'8867,"-12"0"-7495,4 0-1223,4-1-123,0 1 1,1-1-1,-1 1 0,1 1 0,-1-1 0,1 0 0,-1 1 1,1 0-1,-1-1 0,1 2 0,0-1 0,-1 0 1,1 0-1,0 1 0,0 0 0,0 0 0,0 0 1,0 0-1,0 0 0,-3 4 0,2-1 17,-45 57 536,46-58-544,0 1 1,0-1-1,1 1 1,0-1-1,0 1 1,0 0 0,0 0-1,1 0 1,0 0-1,0 0 1,0 0-1,1 10 1,0-14-15,1-1-1,-1 1 1,1 0 0,-1-1 0,1 1 0,-1-1-1,1 1 1,0-1 0,-1 0 0,1 1-1,0-1 1,-1 0 0,1 1 0,0-1-1,-1 0 1,1 0 0,0 1 0,0-1-1,-1 0 1,1 0 0,0 0 0,0 0-1,-1 0 1,1 0 0,0 0 0,0-1 0,0 1-1,23-3 894,-8-1-468,-2-2 1,1 0-1,0 0 1,-1-1-1,20-14 1,-24 13-341,1 2 0,0-1-1,0 1 1,0 1 0,1 0 0,-1 1 0,1 0 0,0 0 0,1 2-1,19-3 1,-30 5-101,0 0-1,0 1 1,0-1 0,0 1-1,0 0 1,-1 0-1,1 0 1,0-1 0,-1 2-1,1-1 1,-1 0-1,1 0 1,2 3-1,-2-2 7,0 0-1,1 0 0,-1 0 0,1-1 0,0 1 0,0 0 0,0-1 1,0 0-1,4 2 0,50 16 156,12 4-503,-64-22-370,0-1 0,0 1 0,0-1 0,0 0 0,0 0 0,10-1 0,-13 0 120,-1 1 1,1-1-1,0 0 0,0 0 0,0 0 0,0 0 0,0 0 0,-1 0 1,1-1-1,0 1 0,-1 0 0,1-1 0,-1 1 0,2-3 0,11-17-7340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9993,'0'0'14446,"-4"13"-14120,-25 71 249,-27 85 22,48-142-519,2 1 1,1 1-1,1-1 0,-1 31 1,5-58-65,0-1 0,0 1 0,0-1 1,0 1-1,0-1 0,0 0 0,0 1 0,0-1 0,0 1 1,0-1-1,0 1 0,1-1 0,-1 1 0,0-1 0,0 1 1,0-1-1,0 0 0,1 1 0,-1-1 0,0 1 0,1-1 1,-1 0-1,0 1 0,1-1 0,-1 0 0,0 1 0,1-1 1,-1 0-1,0 0 0,1 1 0,-1-1 0,1 0 0,-1 0 1,1 0-1,-1 1 0,1-1 0,-1 0 0,1 0 0,21-8 1008,17-24 554,130-175 724,-84 98-3789,-102 128-14334,-4 2 7089</inkml:trace>
  <inkml:trace contextRef="#ctx0" brushRef="#br0" timeOffset="1">153 378 13036,'0'0'12204,"59"50"-12076,-39-50-1185,3 0-2114,-1 0-3844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18802,'0'0'1180,"-10"-3"453,4 2-1413,2-1-164,0 0 0,1 1-1,-1 0 1,0 0 0,-1 0 0,1 0-1,0 1 1,0 0 0,0 0 0,0 0-1,0 0 1,0 0 0,-1 1 0,1 0-1,0 0 1,0 0 0,0 0 0,1 1 0,-1 0-1,0-1 1,-6 6 0,0 3 24,1 0 1,0 1 0,1 0-1,1 1 1,-1 0-1,-8 21 1,13-26-5,0-1 0,0 1 0,1 0 0,0 0 0,0 0 0,1 0-1,0 0 1,0 0 0,1 0 0,0 0 0,0 1 0,0-1 0,1 0 0,3 11 0,-3-16-24,0 0 1,0-1 0,0 1-1,1-1 1,-1 0-1,0 1 1,1-1-1,-1 0 1,1 0 0,-1 0-1,1 0 1,-1 0-1,1 0 1,0-1 0,0 1-1,-1 0 1,1-1-1,0 1 1,0-1-1,0 0 1,0 1 0,-1-1-1,1 0 1,0 0-1,0-1 1,2 1-1,3 0 263,0-1-1,1 0 0,-1 0 0,0-1 0,12-4 0,-3-2-201,0-1 0,-1-1 0,0-1 0,-1 0 0,0-1 0,-1 0 0,0-1 0,0 0 0,-2-1-1,0 0 1,0-1 0,15-32 0,-40 75-430,8-18 206,0 0 1,1 0 0,0 0 0,1 1 0,0-1 0,1 1 0,0 0 0,-1 12 0,3-15-530,1 21-1075,0-28 1381,0 0 0,0 0 0,0 0 0,0-1 0,0 1 0,1 0 0,-1 0 1,0 0-1,1 0 0,-1-1 0,0 1 0,1 0 0,-1 0 0,1-1 0,-1 1 0,1 0 1,0-1-1,-1 1 0,1-1 0,0 1 0,-1-1 0,1 1 0,0-1 0,-1 1 0,1-1 0,2 1 1,17 0-11433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5 136 12556,'0'0'3529,"-1"-10"117,0 7-3398,0-1 0,0 0 0,1 0 0,0 0 0,0 1 1,0-1-1,0 0 0,0 0 0,1 0 0,-1 0 0,1 1 0,0-1 1,1 0-1,-1 1 0,0-1 0,1 1 0,0-1 0,0 1 0,0 0 1,0-1-1,1 1 0,-1 0 0,1 1 0,0-1 0,-1 0 1,1 1-1,1 0 0,-1-1 0,0 1 0,5-2 0,0 0-83,-1 1-1,2 0 1,-1 0-1,0 1 0,0 0 1,1 0-1,-1 1 1,1 0-1,10 1 1,-17 0-175,1 0-1,-1 0 1,0 0 0,0 1 0,0-1 0,1 1 0,-1-1-1,0 1 1,0 0 0,0 0 0,0 0 0,0 0 0,0 0 0,0 1-1,-1-1 1,1 0 0,0 1 0,-1-1 0,1 1 0,-1 0 0,1 0-1,-1-1 1,0 1 0,0 0 0,0 0 0,0 0 0,0 0 0,0 0-1,0 0 1,-1 1 0,1-1 0,-1 0 0,0 0 0,0 0-1,1 1 1,-1-1 0,-1 0 0,1 0 0,-1 4 0,0 4-108,-1 0 0,0 0 0,-1 0 0,0-1 0,-1 1 0,0-1 0,-7 11 0,6-10-15,0 0-1,1 0 0,0 1 0,0-1 1,-2 18-1,5-27 134,1 0 1,0 1-1,0-1 0,0 0 0,0 1 1,0-1-1,0 1 0,1-1 0,-1 0 1,0 1-1,1-1 0,-1 0 0,1 1 1,-1-1-1,1 0 0,-1 0 0,1 0 0,0 1 1,0-1-1,0 0 0,0 0 0,0 0 1,1 1-1,1 0 62,0-1 1,0 1-1,0-1 1,0 1-1,0-1 1,0 0 0,0 0-1,0 0 1,6 0-1,4 0 173,1-1-1,-1 0 1,0 0 0,14-4 0,-12 1-164,-1-1 1,0 0-1,0-1 1,-1-1 0,1 0-1,-1-1 1,0-1 0,20-15-1,-28 19-79,0-1 0,0 1-1,0-1 1,-1 0-1,1 0 1,-1-1 0,-1 1-1,1-1 1,5-11-1,-8 14-62,0-1 0,0 1 0,-1 0-1,1-1 1,-1 1 0,1-1-1,-1 1 1,0-1 0,0 1 0,-1-1-1,1 1 1,-1-1 0,0 1-1,0 0 1,0-1 0,0 1 0,0 0-1,-1 0 1,-2-6 0,2 6-553,-1 0 0,1 0 0,0 1 0,-1-1 0,0 0 0,1 1 0,-1 0 0,0-1 0,0 1 0,0 0 0,-6-2 0,-23-4-10455,21 8 2847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141 148 11819,'0'0'17553,"6"-6"-17612,19-17 6,-24 21 55,1 1 0,-1 0 1,1 0-1,-1 0 0,1 0 0,-1 1 1,1-1-1,-1 0 0,1 1 1,0-1-1,-1 1 0,1-1 0,3 1 1,-4 0 4,0-1-1,0 1 1,0 0 0,0 0 0,0 0 0,-1-1 0,1 1 0,0 0 0,0-1-1,0 1 1,0-1 0,0 1 0,0-1 0,-1 1 0,1-1 0,0 0-1,-1 1 1,1-1 0,0 0 0,0-1 0,-5 4-67,0 1 0,1-1 0,-1 1 0,1-1 0,-1 1 0,1 1 0,0-1 1,-5 6-1,7-7 62,-1 0 1,1 0 0,0 1-1,0-1 1,0 0 0,0 0-1,1 1 1,-1-1-1,0 0 1,0 5 0,2-6 6,-1-1 0,0 0 0,0 1 0,0-1 0,0 0 0,0 0 0,0 1 0,1-1 1,-1 0-1,0 0 0,0 1 0,0-1 0,1 0 0,-1 0 0,0 0 0,0 1 0,1-1 0,-1 0 0,0 0 0,1 0 1,-1 0-1,0 0 0,0 0 0,1 1 0,-1-1 0,0 0 0,1 0 0,-1 0 0,0 0 0,1 0 0,-1 0 1,0 0-1,1 0 0,-1 0 0,0-1 0,0 1 0,1 0 0,-1 0 0,0 0 0,1 0 0,-1 0 0,0 0 1,1-1-1,3-1 30,-1 0 0,1 0 0,0 0 0,-1-1 0,0 1 0,1-1 0,-1 0 0,0 0 0,-1 0 0,1-1 0,3-4 0,-2 1-85,-1 1 1,1-1-1,-1 0 1,0 0 0,-1 0-1,0 0 1,0 0 0,-1-1-1,1 1 1,-1-1-1,-1 1 1,0-1 0,-1-11-1,1 18 39,0 1 0,0-1 0,0 0 0,0 1 1,0-1-1,-1 1 0,1-1 0,0 1 0,0 0 0,-1-1 0,1 1 0,0-1 0,-1 1 0,1-1 0,0 1 0,-1 0 0,1-1 0,0 1 0,-1 0 0,1-1 0,-1 1 0,1 0 0,-1 0 1,1-1-1,-1 1 0,1 0 0,-1 0 0,1 0 0,-1 0 0,1 0 0,-2-1 0,-20 6-165,-19 17-37,39-21 192,-25 20 101,1 0 1,-37 38-1,58-53-59,-1-1 0,2 1 0,-1 0 1,1 0-1,-1 1 0,2-1 0,-1 1 0,1 0 0,0 0 1,0 0-1,1 0 0,0 1 0,0-1 0,1 0 0,0 1 0,0 0 1,1 14-1,1-18-29,0 0 1,0 1 0,1-1-1,-1 0 1,1 0 0,0 0-1,1 0 1,-1 0 0,0-1-1,1 1 1,0 0 0,0-1-1,0 0 1,0 0 0,1 0-1,-1 0 1,1-1 0,0 1-1,0-1 1,0 0 0,0 0-1,0 0 1,0 0 0,0-1-1,0 0 1,1 0 0,-1 0-1,1 0 1,-1-1 0,1 0-1,-1 0 1,1 0 0,-1 0-1,0-1 1,1 1 0,-1-1-1,1 0 1,-1-1 0,6-2-1,13-9 187,-1-1 1,0 0-1,27-25 0,-33 25-76,0 1 1,2 0-1,0 1 1,0 1-1,37-16 1,-54 26-112,0 1 1,0 0 0,0-1 0,0 1 0,0 0 0,0-1 0,0 1 0,0 0 0,0 0 0,0 0 0,0 0 0,0 0 0,0 0 0,0 0 0,0 0 0,0 0 0,0 1 0,0-1 0,0 0 0,0 1 0,0-1 0,0 0 0,0 1 0,0-1 0,-1 1 0,1 0 0,0-1 0,0 1 0,0 0 0,-1-1-1,2 2 1,-1 0-9,0 1-1,0 0 0,0-1 0,0 1 0,-1 0 0,1-1 0,-1 1 0,0 0 0,1 0 0,-1-1 0,-1 6 0,-1 8-5,0 0-1,-1 0 1,-6 18 0,8-31 13,-1 0 0,1 1 0,0-1 0,1 0 0,-1 1 0,0-1 0,1 1 0,0-1-1,0 1 1,0-1 0,0 1 0,1-1 0,0 5 0,0-7 5,-1-1-1,1 1 0,-1 0 0,1 0 1,0 0-1,-1-1 0,1 1 0,0 0 1,-1-1-1,1 1 0,0-1 1,0 1-1,0-1 0,-1 1 0,1-1 1,0 0-1,0 1 0,0-1 0,1 0 1,32-1 64,-21-3-34,1-1 0,-1 0 0,0-1 0,-1 0 0,1-1 0,-1-1 0,14-11 0,-13 9-193,1 1-1,1 0 1,0 1-1,22-9 1,-37 17 139,0 0-1,0 0 1,0 0 0,1 0 0,-1 0-1,0 0 1,0 0 0,0 0 0,0 0-1,1 0 1,-1 0 0,0 0-1,0 0 1,0 0 0,1 0 0,-1 0-1,0 0 1,0 0 0,0 0 0,1 0-1,-1 0 1,0 0 0,0 0-1,0 0 1,0 0 0,0 1 0,1-1-1,-1 0 1,0 0 0,0 0 0,0 0-1,0 0 1,0 1 0,0-1-1,1 0 1,-1 0 0,0 0 0,0 0-1,0 1 1,0-1 0,0 0 0,0 0-1,0 0 1,0 1 0,0-1 0,-1 15-396,-9 19-595,8-30 235,-1 12-2701,-1-4-3416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38 11531,'6'-12'3816,"6"-11"3262,-7 20-4120,-3 15-982,-13 192-1322,-1 5-3283,12-207 1990,0 4-157,-7-5-9764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14478,'0'0'11531,"8"-52"-10795,28 35 321,16-1-160,3-1-320,13-1-193,-2 6-288,2 3-32,-4 4-160,0 7-929,-8 0-1761,-9 2-1763,-3 8-3330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16752,'0'0'8536,"2"8"-8029,0-4-482,-1 0 1,1 0-1,0 0 0,0 0 1,0-1-1,1 1 0,4 5 1,-6-8-14,0 0 1,0 0 0,0-1-1,0 1 1,0 0 0,0 0-1,0-1 1,1 1 0,-1 0-1,0-1 1,0 1-1,1-1 1,-1 0 0,0 1-1,1-1 1,-1 0 0,0 0-1,1 0 1,-1 0 0,1 0-1,-1 0 1,0 0 0,1-1-1,-1 1 1,0 0 0,1-1-1,-1 1 1,0-1 0,0 1-1,1-1 1,-1 0-1,0 0 1,0 1 0,0-1-1,0 0 1,0 0 0,1-1-1,22-23 1102,-23 23-1043,0 1-1,0 0 1,-1 0 0,1-1-1,0 1 1,0-1 0,-1 1-1,1 0 1,-1-1 0,1 1-1,-1-1 1,0 1 0,0-1-1,0 1 1,1-1-1,-1 1 1,-1-1 0,1 0-1,0 1 1,0-1 0,-1 1-1,0-3 1,-15 34-546,15-23 143,-8 28-210,7-10-5455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15855,'0'0'2573,"-4"12"459,-2 11-1824,2 0-1,0 1 1,0 26 0,3-40-1069,1 1 0,0-1 1,1 1-1,0-1 0,1 1 1,0-1-1,0 0 0,1 0 1,1 0-1,-1 0 0,8 12 0,-11-21-122,1 0-1,-1 0 0,0-1 0,1 1 1,-1 0-1,1-1 0,-1 1 0,1 0 1,-1-1-1,1 1 0,0-1 0,-1 1 1,1-1-1,-1 1 0,1-1 0,0 1 1,0-1-1,-1 0 0,1 1 0,0-1 0,0 0 1,-1 1-1,1-1 0,0 0 0,0 0 1,0 0-1,-1 0 0,1 0 0,0 0 1,0 0-1,0 0 0,0 0 0,-1 0 1,1-1-1,0 1 0,0 0 0,-1 0 1,1-1-1,0 1 0,0-1 0,-1 1 1,1 0-1,0-1 0,-1 1 0,1-1 0,-1 0 1,1 1-1,0-1 0,-1 1 0,1-1 1,-1 0-1,0 0 0,1 1 0,-1-1 1,0 0-1,1 0 0,-1 1 0,0-3 1,20-46 637,-13 14-1107,-1 1 1,-2-2-1,-1-43 1,-3 82 45,0 0 1,0 0-1,1 0 1,-1 0-1,1 0 1,-1 0-1,1 0 1,0-1-1,0 1 1,0 0-1,0 0 1,1-1-1,-1 1 1,1-1-1,0 1 1,-1-1-1,1 0 1,0 0-1,0 0 1,1 0-1,-1 0 1,0 0-1,1 0 1,-1-1-1,1 1 1,4 1-1,22 11-4627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140 105 14478,'0'0'2877,"-10"5"-400,0 0-1983,-1 0 1,1 1-1,-1 1 0,2 0 0,-1 0 1,-10 11-1,16-14-326,-1 0 0,1 1 1,0 0-1,0 0 0,1 0 1,-1 0-1,1 1 0,0-1 0,1 1 1,-1 0-1,1 0 0,0 0 1,1 0-1,-1 0 0,1 0 0,0 7 1,1-12-167,0 0 0,0 0 0,0 0 0,1 0 1,-1 0-1,0 0 0,1 0 0,-1 0 0,0 0 0,1 0 1,-1 0-1,1 0 0,0 0 0,-1 0 0,1 0 0,0-1 1,0 1-1,-1 0 0,1 0 0,0-1 0,0 1 0,0-1 1,0 1-1,0-1 0,0 1 0,1 0 0,37 6 517,-24-7-167,1-1 1,-1-1-1,17-3 0,-9-1-205,0-2 0,-1-1-1,39-20 1,-38 16 63,1 2 0,41-13 0,-64 23-209,0 1 1,0-1-1,0 1 1,0-1-1,0 1 1,0 0-1,-1 0 1,1 0-1,0-1 1,0 1-1,0 0 1,0 0-1,0 0 1,0 0-1,0 0 1,0 1-1,0-1 1,0 0-1,0 0 0,0 1 1,0-1-1,0 0 1,-1 1-1,1-1 1,0 1-1,0-1 1,0 1-1,-1 0 1,1-1-1,0 1 1,-1 0-1,1-1 1,0 1-1,-1 0 1,1 0-1,-1 0 1,1-1-1,-1 1 1,1 2-1,0 2 8,-1 0 0,1 0 0,-1 1 0,0-1 0,-1 0 1,-1 7-1,0 6 7,2-17-22,0 0 0,0 1 1,0-1-1,0 0 0,0 0 1,0 0-1,0 0 0,0 1 1,0-1-1,0 0 0,1 0 1,-1 0-1,0 0 0,1 0 1,-1 0-1,1 0 0,-1 0 1,1 0-1,0 0 0,-1 0 1,1 0-1,0 0 0,0 0 1,0 0-1,0 0 1,-1-1-1,1 1 0,0 0 1,0-1-1,0 1 0,1-1 1,0 1-1,3 0-62,0 0 0,-1-1 0,1 0 0,0 0-1,0 0 1,8-2 0,-7 2 11,5-3-482,0 1 0,0-1 0,0-1 0,0 0 0,0 0 0,-1-1 1,0-1-1,13-9 0,9-7-3642,30-29-1,-52 43 3520,60-58-7924,-42 27 8900,-12-3 9031,-16 41-9105,0 1 0,0-1 0,0 1 0,0-1 0,1 1-1,-1-1 1,-1 1 0,1-1 0,0 1 0,0-1 0,0 1 0,0-1-1,0 1 1,0-1 0,0 1 0,-1 0 0,1-1 0,0 1-1,0-1 1,-1 1 0,1 0 0,0-1 0,-1 1 0,1-1-1,0 1 1,-1 0 0,1 0 0,-1-1 0,1 1 0,-1 0-1,-18-3 2298,-21 10-1501,29-4-653,0 1 0,0 1 0,1 0 0,-19 12 0,27-16-379,-1 1 0,1-1-1,0 1 1,-1 0 0,1 0-1,0 0 1,0 0 0,0 0-1,1 0 1,-1 0 0,0 1-1,1-1 1,-1 1 0,1-1 0,0 1-1,0 0 1,0 0 0,0-1-1,1 1 1,-1 0 0,1 0-1,-1 0 1,1 0 0,0 4-1,1-5-48,0-1 0,0 1-1,0-1 1,0 0 0,1 1-1,-1-1 1,0 0 0,0 0-1,1 0 1,-1 0 0,1 0-1,-1 0 1,1 0 0,-1-1-1,1 1 1,0 0 0,-1-1-1,1 0 1,1 1 0,40 9-227,-36-9 164,56 9-358,-36-6 444,-1 0-1,0 2 1,39 14 0,-64-20 51,0 0 0,0 0 0,-1 0 0,1 0 0,0 1 0,-1-1 0,1 0 0,0 1 0,-1-1 0,1 0 0,0 1 1,-1-1-1,1 1 0,-1-1 0,1 1 0,-1-1 0,1 1 0,-1-1 0,1 1 0,-1 0 0,1-1 0,-1 1 0,0 0 0,1-1 0,-1 1 1,0 0-1,0-1 0,0 1 0,1 0 0,-1 0 0,0-1 0,0 1 0,0 0 0,0 0 0,0-1 0,0 1 0,-1 0 0,1-1 0,0 1 1,0 0-1,0 0 0,-1-1 0,1 1 0,0 0 0,-1-1 0,1 1 0,0-1 0,-1 1 0,1 0 0,-1-1 0,1 1 0,-1-1 0,1 1 1,-1-1-1,0 1 0,1-1 0,-1 0 0,0 1 0,1-1 0,-1 0 0,0 1 0,-48 26 1608,45-25-1542,-15 6 401,0 0 0,-39 9 0,-8-9-2972,46-10-2174,6-11-3640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15310,'0'0'9487,"-6"10"-8895,-10 26-138,1 1 0,2 0 0,1 0 0,2 2 0,-5 40 1,-18 211 899,28-69-1238,5-148-104,1-144-45,0-26-298,-13-104 1,-2 63-1031,19 147 1098,1-1 0,1 0 1,0 0-1,0-1 1,0 0-1,1 0 0,0 0 1,0-1-1,12 6 0,-4-3-1604,1 0 0,0-1-1,0-1 1,24 7-1,2-4-4997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14894,'-8'0'2867,"0"0"-2497,0 0 0,0 1 0,0 0 0,0 1 0,0-1 0,1 2 1,-1-1-1,1 1 0,-1 0 0,1 0 0,-10 7 0,10-5-289,0-1-1,1 1 1,-1 0 0,1 1-1,0 0 1,1 0-1,-1 0 1,1 1 0,1-1-1,-1 1 1,1 0 0,0 1-1,0-1 1,1 1-1,0-1 1,1 1 0,0 0-1,0 0 1,-1 10 0,3-17-73,0 1 0,-1 0 0,1-1 0,0 1 1,1-1-1,-1 1 0,0 0 0,0-1 1,1 1-1,-1-1 0,1 1 0,-1-1 1,1 1-1,0-1 0,-1 0 0,1 1 1,0-1-1,0 0 0,0 1 0,0-1 0,0 0 1,0 0-1,0 0 0,1 0 0,1 1 1,0 0 70,0-1 0,1 1 0,-1-1 0,1 0-1,-1 0 1,1-1 0,-1 1 0,1-1 0,0 0 0,6 0 0,1-1 76,0 0-1,0-1 0,0 0 0,0-1 0,-1 0 0,20-9 1,-13 3-13,-1-1 0,0-1 1,-1 0-1,0-1 0,-1 0 1,0-1-1,-1-1 0,-1 0 1,0-1-1,0 0 1,11-23-1,-23 40-149,-1 0 1,0-1 0,1 1-1,0 0 1,-1 0-1,1 0 1,0-1-1,0 1 1,0 0 0,0 0-1,0 0 1,0 0-1,0 0 1,1-1 0,-1 1-1,1 0 1,-1 0-1,1-1 1,0 1-1,0 0 1,0-1 0,0 1-1,0-1 1,0 1-1,0-1 1,0 1-1,1-1 1,-1 0 0,0 0-1,1 1 1,-1-1-1,1 0 1,-1 0 0,1 0-1,0-1 1,-1 1-1,1 0 1,3 0-1,4 3-2,1 0 0,0-1 0,1 0 1,-1 0-1,19 1 0,67-4-75,-66-1-13,53 5 0,-81-4 117,0 1-1,-1-1 1,1 1-1,-1 0 1,1-1 0,0 1-1,-1 0 1,1 0-1,-1 0 1,0 0 0,1 0-1,-1 0 1,0 0-1,0 1 1,0-1 0,1 0-1,0 4 1,-1-4 45,0 1 1,0-1 0,0 0-1,0 1 1,0-1 0,1 0-1,-1 0 1,0 1 0,1-1-1,-1 0 1,1 0-1,-1-1 1,1 1 0,-1 0-1,1 0 1,0-1 0,-1 1-1,1-1 1,3 1 0,10-1 180,-1-1 1,1-1 0,-1 0 0,0-1 0,0-1 0,0 0-1,21-10 1,-23 9-297,0 0-1,0 1 1,0 0 0,0 1-1,0 1 1,1 0-1,0 0 1,-1 1-1,1 1 1,19 1 0,-31-1 41,0 1 0,0-1 0,0 1 0,0-1 0,0 0 0,0 1 0,-1-1 1,1 1-1,0 0 0,0-1 0,-1 1 0,1 0 0,0 0 0,-1-1 0,1 1 1,-1 0-1,1 0 0,-1 0 0,1-1 0,-1 1 0,0 0 0,1 0 1,-1 0-1,0 0 0,0 0 0,1 0 0,-1 0 0,0 0 0,0 0 0,0 0 1,0 0-1,0 0 0,-1 0 0,1 0 0,0 0 0,0 0 0,-1 1 0,1-1 10,-1 0 0,1-1 0,0 1 0,-1 0-1,1 0 1,0 0 0,0 0 0,0 0-1,0 0 1,0 0 0,0 0 0,0-1 0,0 1-1,0 0 1,1 0 0,-1 0 0,0 0-1,0 0 1,1 0 0,-1-1 0,1 1 0,-1 0-1,1 0 1,-1 0 0,1-1 0,-1 1 0,1 0-1,0-1 1,-1 1 0,1-1 0,0 1-1,-1 0 1,1-1 0,0 0 0,0 1 0,0-1-1,-1 1 1,1-1 0,0 0 0,0 0-1,2 1 1,31-1-556,-13-8-4217,-4-4-4282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226 284 9833,'0'0'12556,"-3"-8"-9129,2 6-3290,-1-1-1,1 1 1,0-1-1,-1 1 1,1 0-1,-1-1 1,0 1-1,0 0 1,0 0-1,0 0 1,0 1-1,0-1 1,0 0-1,-1 1 1,1-1-1,0 1 1,-1 0-1,-3-2 1,2 2-111,-1 1 0,1-1 0,0 1 0,-1 0 0,1 0 0,0 0 0,-1 0 0,1 1 0,0 0 0,0-1 0,-1 2 0,1-1 0,0 0 1,-6 4-1,1-1-31,0 1 1,0 0 0,1 1 0,0 0-1,0 0 1,0 0 0,1 1 0,-7 8 0,10-11-5,1 0 0,0 0 1,0 1-1,0-1 1,1 1-1,-1-1 1,1 1-1,0 0 0,0 0 1,1 0-1,0 0 1,-1 0-1,2 0 1,-1 0-1,1 1 1,-1-1-1,2 7 0,0-10 6,-1 0 0,1 0 0,0 0-1,0 0 1,0-1 0,1 1 0,-1 0 0,0 0-1,1-1 1,-1 1 0,1-1 0,-1 1-1,1-1 1,0 0 0,0 0 0,-1 1-1,1-1 1,0 0 0,0-1 0,0 1 0,0 0-1,0-1 1,0 1 0,1-1 0,-1 1-1,0-1 1,0 0 0,0 0 0,3 0-1,5 0 12,-1 0-1,0 0 0,0-1 0,1 0 1,14-4-1,-10-1 4,1-1 1,-1 0-1,0-1 1,-1 0-1,0-1 0,0-1 1,-1 0-1,-1-1 1,1 0-1,-2-1 0,1 0 1,-2-1-1,0 0 0,14-25 1,-41 65-2828,11-17 2542,0 1 0,0 0 0,1-1 0,-6 18 1,10-24 54,1 0 1,0 0 0,0 0 0,0 0 0,0 0 0,1 0 0,-1 0 0,1 0 0,0 1-1,1-1 1,-1 0 0,1 0 0,0 0 0,0 0 0,0 0 0,2 6 0,-1-8 69,0 0 0,-1 0 0,1 0 0,0-1 1,0 1-1,0-1 0,1 1 0,-1-1 1,0 0-1,1 1 0,-1-1 0,0 0 0,1-1 1,-1 1-1,1 0 0,-1-1 0,1 1 0,0-1 1,-1 0-1,1 0 0,-1 0 0,1 0 0,0 0 1,-1-1-1,1 1 0,-1-1 0,4-1 0,2 0 172,1-1 0,-1 0 0,1-1 0,-1 0 0,0 0 0,-1-1 0,1 0 0,-1 0 0,0 0 0,0-1 0,-1-1 0,9-9 0,2-4 8,-2 0 0,0 0-1,14-28 1,30-75-213,-52 107 31,-1-2 1,-1 1 0,-1 0 0,0-1 0,2-25-1,-6 42 185,0 1 0,0 0 0,0-1 0,1 1 0,-1 0 0,0-1 0,0 1 0,0 0 0,0-1 0,0 1 0,0-1 0,0 1 0,0 0 0,0-1 0,0 1 0,0 0 0,0-1 0,0 1 0,0 0 0,0-1 0,-1 1 0,1 0 0,0-1 0,0 1 0,0 0 0,0-1 0,-1 1 0,1 0 0,0-1 0,0 1 0,-1 0 0,1 0 0,0-1 0,0 1 0,-1 0 0,1 0 0,0 0 0,-1 0 0,1-1 0,0 1 0,-1 0 0,1 0 0,0 0 0,-1 0 0,1 0 0,0 0 0,-1 0 0,1 0 0,-1 0 0,1 0 0,0 0 0,-1 0 0,1 0 0,0 0 0,-1 0 0,1 0 0,0 0 0,-1 0 0,1 1 0,0-1 0,-1 0 0,1 0 0,0 0 0,-1 1 0,1-1 0,0 0 0,0 0 0,-1 1 0,-20 19 642,5 0-288,1 0 1,1 2-1,0 0 0,2 0 1,0 1-1,2 1 1,0 0-1,2 0 0,1 1 1,1 0-1,1 0 0,1 1 1,1-1-1,1 1 1,3 42-1,-2-67-381,1 0-1,0 0 1,0 0 0,0 0 0,1 1 0,-1-1-1,0 0 1,0 0 0,1 0 0,-1 0-1,0 0 1,1 0 0,-1 0 0,1 1 0,-1-1-1,1-1 1,0 1 0,-1 0 0,1 0 0,0 0-1,0 0 1,0 0 0,0-1 0,0 1-1,0 0 1,0-1 0,0 1 0,0 0 0,0-1-1,0 0 1,0 1 0,0-1 0,0 0 0,2 1-1,-2-1 21,1-1 0,0 1 0,-1-1 1,1 0-1,0 1 0,-1-1 0,1 0 0,-1 0 0,1 0 0,-1 0 0,0 0 0,1 0 0,-1 0 0,0 0 0,0-1 0,1 1 0,-1 0 0,0-1 0,-1 1 1,1-1-1,1-2 0,7-17 30,0 0 0,-2-1-1,-1 0 1,0 0 0,-2 0 0,0-1 0,-2 1 0,0-34 0,-11 109-665,9-48 632,0 0 1,0 0-1,0 0 1,1 0-1,0 0 1,0-1-1,0 1 1,0 0-1,1 0 1,0-1-1,0 1 1,0-1-1,1 1 1,0-1-1,-1 0 1,1 0-1,1 0 1,-1-1-1,0 1 1,1-1-1,0 1 1,0-1-1,0 0 1,0-1-1,0 1 1,1-1-1,-1 0 1,1 0-1,0 0 1,-1-1-1,1 1 1,0-1-1,0 0 1,0-1-1,9 1 1,-2 0 143,0-1 0,0-1 0,1 0 0,-1 0 0,0-1 0,0-1 0,0 0 0,0-1 0,-1 0 0,1-1 0,-1 0 0,0 0 1,17-13-1,-18 11-91,-1 1 1,0-1 0,-1-1-1,0 1 1,0-1 0,0-1-1,-1 0 1,0 0-1,-1 0 1,9-18 0,-15 27-80,1 0 1,-1 0-1,0-1 1,0 1-1,0 0 1,0 0-1,0-1 1,0 1-1,1 0 1,-1 0-1,0-1 1,0 1 0,0 0-1,0 0 1,0-1-1,0 1 1,0 0-1,0 0 1,0-1-1,0 1 1,0 0-1,0-1 1,0 1-1,0 0 1,-1 0-1,1-1 1,0 1-1,0 0 1,0 0-1,0 0 1,0-1-1,0 1 1,-1 0-1,1 0 1,0 0-1,0-1 1,0 1 0,-1 0-1,1 0 1,0 0-1,0 0 1,-1-1-1,1 1 1,0 0-1,0 0 1,-1 0-1,1 0 1,-16 6-160,-15 16-120,18-8 285,2 0 0,0 1 0,0 0 0,-9 21 0,16-29 9,0 1-1,1 0 1,0 0-1,1 0 1,0 0 0,0 0-1,0 1 1,1-1-1,1 0 1,-1 1 0,2 13-1,0-21-21,-1 0 1,0 1-1,0-1 0,1 0 0,-1 1 0,1-1 1,-1 0-1,1 1 0,0-1 0,-1 0 0,1 0 1,0 0-1,0 0 0,0 1 0,0-1 0,0 0 1,0-1-1,0 1 0,0 0 0,0 0 0,1 0 1,-1-1-1,0 1 0,1-1 0,-1 1 0,0-1 1,1 1-1,-1-1 0,0 0 0,1 1 0,-1-1 1,1 0-1,-1 0 0,0 0 0,1 0 0,-1 0 1,1-1-1,-1 1 0,0 0 0,2-1 0,2 0-356,0-1-1,0 1 0,0-1 1,0 0-1,-1 0 1,1 0-1,-1-1 0,1 0 1,-1 0-1,5-4 0,20-26-5004,0-9-3262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17136,'0'0'2547,"-4"9"-401,0 1-2046,0 0 0,0-1 0,1 1 0,1 0 1,0 0-1,0 1 0,1-1 0,0 0 0,1 0 0,0 1 1,1-1-1,0 0 0,0 1 0,1-1 0,1 0 0,5 15 1,-1-11-1180,0-1 0,1 0 1,18 22-1,-23-32 600,-1 0 1,1 0-1,0 0 0,0 0 0,0-1 0,1 1 1,-1-1-1,1 0 0,-1 0 0,1 0 0,0 0 1,-1-1-1,1 0 0,0 1 0,0-1 0,0-1 1,0 1-1,0-1 0,5 1 0,-8-2 624,0 1-1,1-1 1,-1 1 0,0-1-1,0 1 1,0-1 0,0 0-1,0 0 1,0 0 0,0 1-1,0-1 1,0 0 0,0 0-1,0 0 1,0 0 0,-1-1-1,1 1 1,0 0 0,-1 0-1,1 0 1,-1-1-1,1 1 1,-1 0 0,0 0-1,0-1 1,1 1 0,-1 0-1,0-1 1,0-1 0,0-44 6248,0 42-5574,0 4-697,0 0-1,0 1 1,0-1 0,0 0-1,0 0 1,-1 0-1,1 1 1,0-1-1,0 0 1,0 0-1,-1 1 1,1-1-1,0 0 1,-1 1-1,1-1 1,-1 0-1,1 1 1,-1-1-1,1 0 1,-1 1 0,1-1-1,-1 1 1,0-1-1,1 1 1,-1-1-1,0 1 1,1 0-1,-1-1 1,0 1-1,1 0 1,-2-1-1,0 1-32,-1 0-1,1 0 1,0 0 0,0 0-1,-1 1 1,1-1-1,0 1 1,0-1-1,0 1 1,0 0 0,-3 1-1,-3 2 57,1 0-1,-1 0 1,1 1-1,0 0 1,-7 7-1,8-5 110,0 0 0,0 0 0,1 0 0,0 1 0,0-1 0,1 2-1,-1-1 1,2 0 0,-3 9 0,5-15-238,1 1 1,-1-1-1,1 0 1,0 0-1,-1 0 0,1 0 1,1 0-1,-1 0 0,0 1 1,0-1-1,1 0 0,-1 0 1,1 0-1,0 0 0,-1 0 1,1 0-1,2 3 0,-1-3-10,0 0-1,0 0 1,0-1-1,0 1 1,0 0-1,1-1 0,-1 1 1,1-1-1,-1 0 1,1 0-1,-1 0 0,1 0 1,0 0-1,-1 0 1,1-1-1,0 0 1,3 1-1,17 0-74,0-2 0,0 0 0,-1-2 0,1 0 0,-1-1 1,1-2-1,-1 0 0,-1-1 0,1-1 0,36-21 0,-96 64-21,35-33 80,1 0 1,0 1 0,0-1 0,0 1 0,0-1-1,0 1 1,0 0 0,1 0 0,-1 0 0,1 0 0,0 0-1,0 0 1,-1 5 0,3-7-49,0 0 0,0 0 0,-1 0-1,1 0 1,0 0 0,0-1 0,0 1 0,0 0 0,0-1-1,0 1 1,1 0 0,-1-1 0,0 1 0,0-1 0,0 0 0,0 1-1,1-1 1,-1 0 0,0 0 0,0 0 0,1 0 0,-1 0-1,0 0 1,0 0 0,1 0 0,1-1 0,41-2-934,-25-3-736,1 0 0,-1-1 0,0 0 0,-1-2 1,27-16-1,-32 18 334,54-31-6491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12364,'0'0'10239,"-9"0"-7720,-1 0-2238,0 1 0,0 0 0,0 1-1,0 0 1,1 0 0,-1 1 0,1 0-1,-1 1 1,1 0 0,-9 6 0,7-4-18,0 1 0,0 0 0,0 1 0,1 0 0,0 0 0,1 1 0,0 1 0,-9 11 0,16-20-280,1 0-1,0 0 1,0 1-1,0-1 1,0 1-1,0-1 0,0 0 1,1 1-1,-1-1 1,0 1-1,1 0 1,-1-1-1,1 1 1,-1 0-1,1-1 1,0 1-1,0 0 1,0-1-1,0 1 0,0 0 1,0-1-1,0 1 1,1 0-1,-1-1 1,1 1-1,-1 0 1,1-1-1,-1 1 1,1-1-1,0 1 1,0-1-1,0 1 0,0-1 1,0 0-1,0 0 1,0 1-1,0-1 1,0 0-1,1 0 1,-1 0-1,1 0 1,-1 0-1,0 0 0,1 0 1,-1-1-1,1 1 1,2 0-1,11 4-272,-1-1-1,0 0 0,1-1 1,22 1-1,-16-1-24,18 2-686,-24-4 852,1 0 0,-2 1 0,1 1 0,0 1-1,0 0 1,22 10 0,-37-14 171,1 1 0,0-1-1,-1 0 1,1 1 0,0-1-1,-1 0 1,1 1 0,-1-1-1,1 1 1,-1-1 0,1 1-1,-1-1 1,1 1 0,-1-1-1,1 1 1,-1 0 0,0-1-1,1 1 1,-1 0 0,0-1-1,0 1 1,0 0 0,1-1-1,-1 1 1,0 0 0,0-1-1,0 1 1,0 0 0,0-1-1,0 1 1,0 0 0,-1 1-1,0 0 58,0-1-1,0 1 1,0 0-1,0-1 1,0 1-1,-1-1 0,1 1 1,-1-1-1,1 1 1,-1-1-1,-2 2 1,-53 25 1706,55-27-1719,-35 13 1278,-56 16 1,76-27-2211,0 1 0,0-2 0,-23 0 0,29-3-5043,8-9-5788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14798,'0'0'8397,"2"11"-7660,0 16-379,-1 1 1,-2-1-1,-1 0 0,0 0 1,-3 0-1,0-1 0,-11 33 1,-24 60 702,-24 86 2,62-199-1009,0 1 0,1 0 0,0 0 0,1 0 0,-1-1-1,1 1 1,1 10 0,0-16-21,-1 0 0,0 0 0,1 0 0,-1 0 0,0 0 0,1 0 0,-1 0 0,1 0 0,0 0 0,-1 0 0,1 0 0,0 0-1,-1-1 1,1 1 0,0 0 0,0 0 0,0-1 0,0 1 0,1 0 0,0 0 26,0-1-1,0 1 1,0-1 0,0 1-1,1-1 1,-1 0 0,0 0-1,0 0 1,0 0 0,0-1-1,0 1 1,0-1 0,4 0-1,18-9 189,-1-1 0,-1-1 0,0 0 0,0-2 0,-1-1 0,19-17 0,11-6-43,-47 35-204,318-248-21,-318 248 498,9-12-2953,-12 15 2299,-1 0 0,0-1-1,0 1 1,0 0 0,0 0 0,0-1-1,0 1 1,0 0 0,0-1 0,0 1-1,0 0 1,0 0 0,-1-1 0,1 1-1,0 0 1,0 0 0,0-1 0,0 1-1,0 0 1,0 0 0,-1-1-1,1 1 1,0 0 0,0 0 0,0-1-1,0 1 1,-1 0 0,1 0 0,0 0-1,0 0 1,-1-1 0,1 1 0,0 0-1,0 0 1,-1 0 0,1 0 0,0 0-1,-1 0 1,1 0 0,0 0 0,0 0-1,-1 0 1,1 0 0,0 0 0,-1 0-1,1 0 1,0 0 0,0 0 0,-1 0-1,1 0 1,0 0 0,0 0 0,-1 0-1,1 0 1,0 1 0,-1-1 0,-21 0-9865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17 251 6534,'0'0'6977,"-3"11"-2514,-1 2-3210,2-8-739,0 1 0,0-1 0,1 1 0,0-1 0,0 1 0,0 0 0,1 9 0,0-14-478,1 0 0,-1 0 0,1 0 0,-1 1 0,1-1 0,-1 0-1,1 0 1,0 0 0,-1 0 0,1 0 0,0 0 0,0-1-1,0 1 1,-1 0 0,1 0 0,0 0 0,0-1 0,1 1 0,-1 0-1,0-1 1,0 1 0,0-1 0,0 0 0,0 1 0,0-1 0,1 0-1,-1 0 1,0 1 0,0-1 0,1 0 0,0 0 0,48 1-6,-41-1 52,1-2-68,-1 0-1,1 0 0,0 0 1,-1-1-1,0-1 0,1 0 1,-1 0-1,-1-1 0,1 0 1,-1 0-1,1-1 0,-2 0 1,1 0-1,8-9 0,3-5 35,0 0-1,-1-1 1,28-44-1,-40 48 38,-13 14-43,-22 19-148,14-2 114,-1 1 0,2 0 0,-20 27 0,31-37 1,-1 0 0,1 0 0,0 0 0,1 0 0,-1 0 0,1 0 0,0 1 0,1-1 0,-1 1 0,1 0 0,0-1 0,0 1 0,1 0 0,0-1 0,0 1 0,0 0 0,0 0 0,3 7 0,-2-11 4,0-1 0,0 1 0,0-1 0,0 1 0,1-1 0,-1 0 0,0 0-1,1 0 1,-1 1 0,1-1 0,-1-1 0,1 1 0,0 0 0,0 0 0,-1-1 0,1 1 0,0 0 0,0-1-1,-1 0 1,1 0 0,0 1 0,0-1 0,3 0 0,45-4 798,-39 1-700,0-1 0,-1-1-1,0 1 1,0-1 0,0-1 0,-1 0-1,13-10 1,58-59 339,-12 10-104,-99 83-303,21-10-15,1 1 1,0 0 0,0 1 0,1 0 0,0 0 0,1 1 0,0 0 0,1 0 0,0 1-1,0 0 1,2 0 0,-1 0 0,2 0 0,-1 1 0,2-1 0,-3 25 0,5-35-5,0 0 0,0-1 0,0 1 1,1-1-1,-1 1 0,0 0 0,1-1 1,-1 1-1,1-1 0,0 1 0,-1-1 1,1 1-1,0-1 0,0 0 0,0 1 0,0-1 1,0 0-1,0 1 0,0-1 0,0 0 1,1 0-1,-1 0 0,0 0 0,1 0 1,-1-1-1,0 1 0,1 0 0,-1-1 1,1 1-1,0-1 0,-1 1 0,1-1 0,-1 0 1,1 1-1,0-1 0,-1 0 0,1 0 1,0 0-1,-1-1 0,1 1 0,-1 0 1,1 0-1,2-2 0,4 1 103,-1-1-1,1 0 0,-1 0 1,0-1-1,0 0 1,0 0-1,0-1 1,7-4-1,62-54 19,-52 40-101,1 1 1,1 1 0,1 2 0,53-28 0,-78 44-50,1 1-1,0-1 1,-1 1 0,1 0 0,0 0-1,0 0 1,0 1 0,0-1 0,0 1 0,0-1-1,0 1 1,0 0 0,0 0 0,0 0-1,0 1 1,0-1 0,0 1 0,0 0 0,0 0-1,-1 0 1,1 0 0,0 0 0,0 0-1,-1 1 1,1-1 0,-1 1 0,1 0 0,4 4-1,-4-1-34,0 0 0,0 0 0,0 1-1,-1-1 1,0 1 0,0-1-1,0 1 1,0 0 0,-1 0 0,0 0-1,0 0 1,-1 0 0,0 10-1,0-7 27,-1 0-1,0 0 0,-1 0 0,1 0 0,-2-1 0,1 1 0,-1 0 0,-1-1 1,1 0-1,-7 11 0,-10 22 45,36-63 1220,10-27-7,-13 5-1243,-1 0 0,9-79 0,-21 120 0,1 3-2,-1-1 1,1 0-1,-1 0 0,1 1 1,-1-1-1,1 0 1,-1 0-1,1 1 0,0-1 1,-1 1-1,1-1 0,0 0 1,0 1-1,-1 0 0,1-1 1,0 1-1,0-1 1,0 1-1,-1 0 0,1 0 1,0-1-1,0 1 0,0 0 1,0 0-1,0 0 0,0 0 1,0 0-1,0 0 1,-1 0-1,2 1 0,39 3-94,-22-2 51,48-4-224,-47 0 150,0 1 0,0 1 0,0 0 0,0 2 0,35 7 1,-52-8 106,0 0 0,0 0 0,0 0 1,0 0-1,0 1 0,0-1 0,0 1 1,0 0-1,-1 0 0,1 0 0,-1 0 1,0 1-1,1-1 0,1 3 0,-3-3 2,0 0-1,0 0 0,0 0 0,0 0 0,-1 0 1,1 1-1,-1-1 0,1 0 0,-1 0 0,0 0 1,0 1-1,0-1 0,0 0 0,0 0 0,-1 0 1,0 3-1,-3 6-22,0 0 1,-1 0 0,0-1-1,-1 1 1,0-1-1,-10 12 1,-7 12 69,23-33-37,-1 0 1,1-1-1,-1 1 0,1 0 1,-1 0-1,1-1 1,-1 1-1,1 0 1,0 0-1,0 0 1,-1 0-1,1-1 0,0 1 1,0 0-1,0 0 1,0 0-1,0 0 1,0 0-1,0 0 0,0 0 1,0 0-1,0-1 1,1 1-1,-1 0 1,0 0-1,1 0 1,-1 0-1,0-1 0,1 1 1,0 1-1,0-1 13,1-1 0,0 1-1,-1 0 1,1-1 0,-1 1 0,1-1-1,0 1 1,-1-1 0,1 0 0,0 0-1,-1 0 1,1 0 0,0 0 0,2 0-1,7-2 76,-1 0-1,0 0 0,0-1 0,14-5 0,-3-1-44,-1-2-1,0 0 0,-1 0 0,-1-2 0,0 0 1,0-2-1,-1 0 0,-1 0 0,0-2 1,17-24-1,-32 40-54,0 0 1,0 0-1,-1-1 1,1 1 0,0 0-1,-1 0 1,1-1-1,-1 1 1,1 0-1,-1-1 1,0 1 0,0 0-1,1-1 1,-1 1-1,0-2 1,-1 3 0,1-1 0,0 1 1,0 0-1,0-1 0,-1 1 1,1 0-1,0 0 0,0-1 1,-1 1-1,1 0 0,0 0 1,-1 0-1,1-1 0,0 1 1,-1 0-1,1 0 0,0 0 1,-1 0-1,1 0 0,0 0 1,-1 0-1,1 0 0,0 0 0,-1 0 1,1 0-1,0 0 0,-1 0 1,1 0-1,0 0 0,-1 0 1,1 0-1,-1 0 0,1 0 1,-1 1-1,-1-1-7,0 1 1,-1 0-1,1 1 1,0-1-1,0 0 1,0 1-1,0-1 0,0 1 1,0-1-1,0 1 1,0 0-1,1 0 0,-1 0 1,1 0-1,-3 4 1,2-4 27,1 0 0,0 1 0,0-1 1,0 0-1,0 0 0,1 1 1,-1-1-1,1 0 0,-1 1 0,1-1 1,0 0-1,0 1 0,0-1 0,0 1 1,0-1-1,0 0 0,1 1 1,-1-1-1,1 0 0,0 1 0,-1-1 1,1 0-1,0 0 0,0 0 0,1 0 1,-1 0-1,0 0 0,1 0 1,-1 0-1,1 0 0,0 0 0,-1-1 1,1 1-1,0-1 0,0 1 0,0-1 1,0 0-1,0 0 0,0 0 1,1 0-1,-1 0 0,0 0 0,1-1 1,-1 1-1,0-1 0,4 1 0,6 1 78,1-1-1,-1 1 0,1-2 0,0 0 0,-1-1 0,1 0 0,22-5 0,-16 0-58,1 0 0,-1-2 0,0 0 0,-1-1 0,0-1 0,28-20 0,-17 7-4,0 0 0,44-50 0,-68 69-26,-1-1 0,1 0 0,-1 0 0,-1 0 0,1 0 0,-1 0 0,0-1-1,0 0 1,-1 1 0,1-1 0,-1 0 0,0 0 0,-1-1 0,2-8 0,-4 14-8,1 0 0,-1 0-1,0 0 1,1 0 0,-1 0 0,0 0-1,1 0 1,-1 0 0,0 1 0,0-1 0,0 0-1,0 0 1,0 1 0,0-1 0,0 1 0,0-1-1,0 1 1,0-1 0,0 1 0,0 0 0,0-1-1,-1 1 1,1 0 0,0 0 0,0 0-1,0 0 1,0 0 0,0 0 0,-1 0 0,1 0-1,0 1 1,-1-1 0,-42 6-237,26 0 237,0 1 0,0 1 0,1 1 1,0 0-1,0 1 0,1 1 0,1 0 0,0 2 0,0-1 0,1 2 0,1 0 0,0 0 0,1 2 1,-17 26-1,25-36 32,1 1 1,0 0-1,0-1 1,1 1 0,-1 0-1,2 1 1,-1-1 0,1 0-1,0 0 1,0 1-1,1-1 1,0 1 0,0-1-1,1 0 1,1 8-1,0-9-6,0 0 0,0 0 0,1-1 0,-1 1 0,1-1 0,1 0 0,-1 0 0,1 0 0,-1 0 0,1-1 0,1 1-1,-1-1 1,1 0 0,-1 0 0,1-1 0,0 0 0,1 1 0,7 2 0,7 3-44,1-1 1,1-1-1,-1 0 1,1-2-1,0-1 1,26 2-1,-12-3-317,0-2-1,0-2 1,40-5-1,-4-12-3995,-5-10-4938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1 489 8168,'299'1'3183,"393"-30"-3841,139-29 4034,1505-39-2713,-1334 86 2985,-604 10-2593,1299-6 992,-1-37-72,-450-20-1130,-4-42-163,-1206 102-901,119-16-894,-127 14-2022,43-15 0,-24-1-7008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15278,'0'0'10816,"6"0"-11163,-4 0 331,0 0 0,1 1 0,-1-1-1,0 0 1,0 1 0,0-1 0,0 1 0,0 0 0,0-1-1,0 1 1,0 0 0,0 0 0,0 0 0,0 1-1,-1-1 1,1 0 0,0 1 0,-1-1 0,1 1 0,-1 0-1,0-1 1,1 1 0,-1 0 0,0 0 0,1 3 0,10 12-7,-10-16 27,-1 0 1,1 0-1,-1 0 1,1 0-1,-1 0 1,1 0-1,0 0 1,-1-1-1,1 1 1,0-1-1,0 1 1,0-1-1,-1 1 1,1-1-1,0 0 1,0 0-1,0 0 1,0 0-1,-1 0 1,1-1-1,0 1 1,0-1-1,0 1 1,-1-1-1,1 1 1,0-1-1,-1 0 0,1 0 1,0 0-1,-1 0 1,1 0-1,-1 0 1,0 0-1,1-1 1,-1 1-1,0 0 1,0-1-1,1 1 1,-1-1-1,-1 1 1,1-1-1,0 0 1,0 1-1,0-1 1,-1 0-1,1 0 1,-1 1-1,0-1 1,1-2-1,-19 16 261,17-12-242,0 1-31,1 0 0,0 0 0,-1-1 0,1 1-1,-1 0 1,1 0 0,0-1 0,0 1-1,-1 0 1,1 0 0,0 0 0,0 0 0,0-1-1,0 1 1,0 0 0,0 0 0,0 0 0,0 0-1,0-1 1,0 1 0,1 0 0,-1 0-1,0 0 1,1-1 0,-1 1 0,0 0 0,1 0-1,-1-1 1,1 1 0,-1 0 0,1-1-1,-1 1 1,1 0 0,0-1 0,1 2 0,-2-2-193,1 0 1,0 0-1,0 0 1,-1 0-1,1 0 1,0 0-1,0 0 1,-1-1-1,1 1 1,0 0-1,0 0 1,-1 0-1,1-1 1,0 1-1,-1 0 1,1-1-1,0 1 1,-1-1 0,1 1-1,0-1 1,-1 1-1,1-1 1,-1 1-1,1-1 1,-1 0-1,1 1 1,-1-1-1,0 1 1,1-1-1,-1 0 1,0 0-1,1 1 1,-1-1-1,0 0 1,0 0-1,0 1 1,0-1 0,0-1-1,3-20-9557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88 5862,'0'0'19314,"-9"-7"-18337,5 2-851,3 3-109,-1 0 0,1 0 0,-1 0 0,0 0 1,0 0-1,0 0 0,0 0 0,0 1 0,0-1 0,0 1 0,0-1 0,-1 1 0,1 0 0,-1 0 0,1 0 0,-1 0 0,1 1 0,-1-1 0,1 1 1,-1-1-1,0 1 0,1 0 0,-1 0 0,0 0 0,1 0 0,-5 1 0,-4 5-36,1 0-1,0 1 1,1 0 0,-1 1 0,1 0-1,1 0 1,-1 1 0,2 0 0,-1 0-1,1 1 1,-9 15 0,9-13-2,0 1 0,1 0 1,1 1-1,0-1 0,0 1 1,2 0-1,0 0 1,0 1-1,0 15 0,3-28 4,-1 0 0,1 0 0,1 0 0,-1 0-1,0-1 1,0 1 0,1 0 0,-1 0 0,1 0 0,-1-1-1,1 1 1,0 0 0,-1-1 0,1 1 0,0-1 0,0 1-1,0-1 1,1 1 0,-1-1 0,0 1 0,0-1 0,1 0-1,-1 0 1,1 0 0,-1 0 0,1 0 0,0 0 0,-1 0-1,1-1 1,0 1 0,-1 0 0,1-1 0,0 1 0,0-1-1,-1 0 1,1 0 0,0 0 0,0 0 0,0 0 0,0 0 0,-1 0-1,3-1 1,3 1 29,0-1 0,0-1 0,1 1 0,-2-1 0,1-1-1,0 1 1,0-1 0,-1 0 0,12-8 0,-2-2 214,0-2 0,0 0 0,-2 0-1,0-2 1,0 1 0,-2-2 0,0 0 0,-1 0 0,-1-1 0,-1-1 0,0 1 0,-2-1-1,0-1 1,-1 1 0,5-43 0,-11 63-227,0 0 0,0 0 0,0 0 0,0 0 0,0 0 0,0 0 0,0 0 0,0 0 0,-1 0-1,1 0 1,0 0 0,0 0 0,0 0 0,0 0 0,0 0 0,0 0 0,0 0 0,0 0 0,0 0 0,-1 0 0,1 0 0,0 0 0,0 0 0,0 0 0,0 0 0,0 0-1,0 0 1,0 0 0,0-1 0,0 1 0,0 0 0,0 0 0,0 0 0,0 0 0,0 0 0,0 0 0,0 0 0,0 0 0,0 0 0,0-1 0,0 1 0,-1 0 0,1 0-1,1 0 1,-1 0 0,0 0 0,0 0 0,0 0 0,0 0 0,0-1 0,0 1 0,0 0 0,0 0 0,-9 13-80,-7 23-27,12-26 92,-18 67-25,20-72 38,1 1-1,0 0 1,0-1-1,1 1 0,0 0 1,0 0-1,0-1 1,1 1-1,-1 0 1,4 10-1,-3-14 10,0 0 0,1-1-1,-1 1 1,1-1-1,-1 1 1,1-1-1,-1 1 1,1-1 0,0 0-1,-1 0 1,1 0-1,0 0 1,0 0-1,0-1 1,0 1 0,0 0-1,0-1 1,0 1-1,0-1 1,0 0-1,0 0 1,0 0 0,0 0-1,0 0 1,0 0-1,4-1 1,0 0 26,-1 0 1,1 0-1,-1 0 1,1-1-1,-1 1 1,0-1-1,0 0 1,10-6-1,-6 0 9,0 1-1,-1-1 0,1 0 1,-2-1-1,1 0 0,-1 0 0,-1-1 1,1 0-1,-2 0 0,7-14 1,-22 119-250,9-92 221,1 1-1,-1-1 1,1 1-1,0 0 1,0-1-1,0 1 1,0 0-1,1-1 1,0 1-1,-1-1 1,1 1-1,1-1 1,-1 1-1,0-1 1,1 0-1,0 0 1,3 6-1,-2-7 30,-1-1 0,1 1-1,0 0 1,0-1 0,1 1-1,-1-1 1,0 0 0,0 0-1,1 0 1,-1-1-1,0 1 1,1-1 0,-1 0-1,0 0 1,1 0 0,-1 0-1,1 0 1,-1-1-1,5-1 1,0 0 40,1-1 1,0 0-1,-1 0 1,1-1-1,-1 0 1,0 0-1,0-1 1,-1 0-1,1 0 1,-1-1-1,0 0 1,-1 0-1,9-10 1,4-7-68,-1 0 0,16-28 0,-32 47-7,-7 12-3,0 1 0,0-1 0,1 1 0,0 0 0,1 0-1,-1 0 1,2 0 0,-1 1 0,1-1 0,1 1-1,0 0 1,0-1 0,2 16 0,-1-23 5,1-1-1,0 0 1,0 1 0,0-1-1,0 1 1,0-1 0,0 0 0,0 0-1,0 0 1,1 0 0,-1 0 0,0 0-1,1 0 1,-1 0 0,1 0-1,-1-1 1,1 1 0,-1 0 0,1-1-1,0 0 1,-1 1 0,1-1-1,0 0 1,-1 0 0,3 0 0,-2 1-129,0-1 0,0 0 1,1 0-1,-1 0 0,0 0 0,0 0 1,0 0-1,1-1 0,-1 1 1,0-1-1,0 1 0,0-1 0,0 0 1,0 0-1,0 0 0,0 0 1,0 0-1,-1 0 0,3-3 0,6-14-3675,0-8-2921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15727,'0'0'13485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14926,'0'0'10607,"-5"10"-9336,-7 17-657,2 1 0,-11 38 0,18-52-584,0-1 0,1 0 0,0 1 1,1-1-1,0 1 0,1 0 0,1-1 1,3 20-1,-4-32-31,1 1 1,0-1-1,-1 1 1,1-1-1,0 0 1,0 1-1,0-1 1,0 0-1,0 0 1,0 1-1,0-1 1,0 0-1,1 0 0,-1 0 1,0-1-1,1 1 1,-1 0-1,1 0 1,-1-1-1,1 1 1,-1-1-1,1 1 1,-1-1-1,1 1 1,-1-1-1,1 0 0,0 0 1,-1 0-1,1 0 1,0 0-1,-1 0 1,1-1-1,-1 1 1,1 0-1,-1-1 1,3 0-1,2 0 12,1-1 0,-1 0 1,1-1-1,-1 1 0,0-1 0,0 0 0,8-6 0,3-6 15,-1 0-1,25-30 0,-25 26 108,34-30 0,-50 48-128,0 1 0,0 0 0,0 0 0,0 0 0,0 0 0,1 0 0,-1 0 0,0 0 0,0 0 0,0-1 0,0 1 0,0 0 0,1 0 0,-1 0 0,0 0 0,0 0 0,0 0 0,1 0-1,-1 0 1,0 0 0,0 0 0,0 0 0,0 0 0,1 0 0,-1 0 0,0 0 0,0 1 0,0-1 0,0 0 0,1 0 0,-1 0 0,0 0 0,0 0 0,0 0 0,0 0 0,0 0 0,1 1 0,-1-1 0,0 0 0,0 0 0,0 0 0,0 0 0,0 0 0,0 1 0,0-1 0,0 0 0,0 0 0,0 0 0,0 0 0,1 1-1,-1-1 1,3 17 129,-3 29 336,0-37-125,1-8-334,1-1 0,-1 1 1,0 0-1,1-1 1,-1 1-1,1-1 1,-1 1-1,0-1 1,1 0-1,-1 1 1,1-1-1,-1 0 0,1 0 1,-1 0-1,1 0 1,-1-1-1,1 1 1,-1 0-1,2-1 1,0 1 15,11-2 26,0-1 0,0 0 0,15-6 0,-20 6-107,0 0 0,0 0 1,0 1-1,1 0 0,-1 0 0,0 1 1,1 1-1,-1-1 0,1 2 0,15 1 1,-23-1 54,0 0 0,0 1 0,-1-1 0,1 0 0,0 1 0,0 0 0,-1-1 1,1 1-1,-1 0 0,0 0 0,1 0 0,-1 0 0,0 0 0,0 0 0,0 0 0,0 0 0,0 0 0,-1 0 1,1 0-1,-1 1 0,0-1 0,1 0 0,-1 4 0,1-2-267,-1 1-1,0-1 1,1 0-1,-2 1 1,1-1-1,0 1 1,-1-1-1,0 0 1,0 0-1,0 1 1,0-1-1,-4 6 1,5-10-78,0 1 1,-1-1 0,1 1-1,0-1 1,-1 0-1,1 1 1,-1-1-1,1 1 1,-1-1-1,1 0 1,-1 0 0,1 1-1,-1-1 1,1 0-1,-1 0 1,1 0-1,-1 1 1,0-1 0,1 0-1,-1 0 1,1 0-1,-1 0 1,1 0-1,-1 0 1,0 0 0,0-1-1,-5 0-8710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13613,'0'0'10858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15503,'0'0'13415,"9"4"-12315,-6-3-1029,0 0-1,1 0 1,-1 0 0,1-1 0,-1 1 0,1-1 0,0 1 0,-1-1-1,1 0 1,-1-1 0,1 1 0,-1-1 0,5 0 0,-1-2-15,1 0 1,0-1-1,-1 1 1,0-2 0,0 1-1,7-6 1,49-48 46,-19 16-217,-43 43 44,-1-1-1,1 0 1,-1 1-1,1-1 1,-1 0-1,1 1 1,-1-1-1,0 1 1,1-1-1,-1 1 1,0-1-1,1 1 1,-1-1-1,0 1 1,0-1-1,0 1 1,1-1-1,-1 1 1,0-1-1,0 1 1,0-1-1,0 1 1,0 0-1,0-1 1,0 1-1,0-1 1,0 1-1,0-1 1,0 1 0,0-1-1,-1 1 1,1 0-1,0 27-240,-10 40 206,-3-1 0,-30 90 1,25-94 375,0 6 252,11-35-356,-2-1 1,-1-1 0,-1 0 0,-24 47-1,34-78-155,1 0 0,-1 0 0,1 0-1,-1 0 1,0 0 0,1-1 0,-1 1-1,0 0 1,1 0 0,-1 0-1,0-1 1,0 1 0,0-1 0,0 1-1,0 0 1,0-1 0,0 1 0,0-1-1,-1 1 1,2-1 7,-1 0-1,0-1 1,1 1 0,-1 0-1,0 0 1,1 0 0,-1-1-1,1 1 1,-1 0 0,0-1-1,1 1 1,-1 0 0,1-1-1,-1 1 1,1-1 0,-1 1 0,1-1-1,0 1 1,-1-1 0,1 1-1,0-1 1,-1 0 0,-2-4 34,1 0 1,0 0 0,1 0 0,-1-1 0,1 1 0,-1-7-1,0-7-42,0 0 0,1 1-1,1-1 1,1 0 0,1 0-1,1 1 1,5-23-1,-4 28-18,0 1 0,1 0-1,1 0 1,0 0-1,0 1 1,1 0-1,0 0 1,1 1 0,1 0-1,-1 0 1,16-12-1,11-5-69,1 2-1,58-32 1,-66 43 55,-2-1 1,0-1-1,-1-2 0,0 0 1,-2-1-1,0-2 1,21-25-1,-40 42 41,-1 0 0,0-1 0,0 0 1,-1 0-1,1 1 0,-1-2 0,0 1 0,-1 0 0,2-8 1,-2 13-10,-1-1 0,0 0 1,0 0-1,0 1 1,0-1-1,0 0 1,0 0-1,-1 0 1,1 1-1,0-1 1,0 0-1,0 0 1,-1 1-1,1-1 0,0 0 1,-1 0-1,1 1 1,-1-1-1,1 0 1,-1 1-1,1-1 1,-1 1-1,1-1 1,-1 1-1,-1-2 1,1 2-8,-1-1 0,0 1 0,0-1 1,0 1-1,0 0 0,0 0 1,0 0-1,0 0 0,0 0 1,0 0-1,0 0 0,0 1 1,0-1-1,0 1 0,-2 0 0,-3 2-21,1 0-1,0 0 1,0 0-1,0 1 1,1 0-1,-1 0 1,1 0-1,0 1 1,0 0-1,0 0 1,1 0-1,-7 10 1,-2 4 20,1 1 0,-14 31 0,22-42 27,0 0 0,1 0 0,0 0 0,1 0 1,-3 16-1,5-23-27,-1 0 0,1 0 0,0-1-1,0 1 1,0 0 0,0 0 0,0 0 0,1 0 0,-1-1 0,1 1 0,-1 0 0,1 0 0,-1-1 0,1 1-1,0 0 1,0-1 0,0 1 0,0-1 0,0 1 0,0-1 0,0 1 0,1-1 0,-1 0 0,0 0 0,1 1-1,-1-1 1,1 0 0,-1 0 0,1 0 0,0-1 0,-1 1 0,1 0 0,0-1 0,0 1 0,-1-1 0,3 1-1,5 0-147,-1 0 0,0 0 0,1-1 0,-1 0 0,1-1 0,-1 0 0,1 0 0,12-4 0,-10 2-958,-1-1 0,0-1 0,-1 1 0,1-1-1,-1-1 1,11-8 0,11-12-5627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194 240 16944,'0'0'4463,"1"-8"-854,6-62 2327,-7 69-5392,-4 2-526,1 1-1,-1-1 0,1 0 0,0 1 0,0 0 1,-1 0-1,1 0 0,0 0 0,0 0 0,1 1 0,-1-1 1,0 1-1,-3 5 0,-4 2 20,-13 11 59,1 1-1,-36 48 1,53-64-86,1 0-1,-1 1 1,1-1-1,1 1 1,-1 0 0,1 0-1,0 0 1,1 0-1,0 1 1,0-1-1,0 1 1,1-1-1,0 1 1,1 0-1,0-1 1,0 1 0,2 14-1,-1-21-15,-1 1 0,0-1 0,1 1 0,0-1 0,-1 1 0,1-1 0,0 1 0,0-1 0,0 0 0,0 0 1,0 1-1,0-1 0,0 0 0,0 0 0,1 0 0,-1 0 0,0 0 0,1 0 0,-1-1 0,1 1 0,-1 0 0,0-1 0,1 1 0,0-1 0,-1 1 0,1-1 0,-1 0 0,1 0 0,-1 0 0,1 1 0,0-2 0,-1 1 0,3 0 0,-2-9 249,-3 18-192,6-8-43,-1 0 0,0 0 1,0 0-1,0-1 0,1 0 0,-1 0 1,0 0-1,0 0 0,1-1 0,5-1 1,-3-1 4,-1-1 1,0 1-1,0-1 1,0 0-1,0-1 1,-1 0 0,0 0-1,0 0 1,0 0-1,7-11 1,38-67 172,-37 59-169,1-1-46,-1 0 0,-2-1 1,0 0-1,-2-1 0,-1 0 0,-1 0 0,-2-1 0,0 0 1,1-56-1,-22 114-361,-6 44 619,-35 134 206,48-166-445,2 0 0,2 0 0,0 44 1,5-86-44,0 1 1,0-1 0,0 1-1,0-1 1,0 1 0,0-1-1,0 1 1,0-1-1,0 1 1,0-1 0,0 1-1,0-1 1,0 1 0,0-1-1,0 1 1,1-1 0,-1 0-1,0 1 1,0-1 0,1 1-1,-1-1 1,0 1 0,1-1-1,-1 0 1,0 1 0,1-1-1,-1 0 1,0 0 0,1 1-1,-1-1 1,2 1-1,12-8-3260,12-21-5092,-9-4-1850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8040,'0'0'8632,"0"8"-4073,0 60 3245,1-67-7751,-1 0 0,1 0-1,-1 0 1,1 0-1,-1 0 1,1-1-1,-1 1 1,1 0-1,0 0 1,0-1 0,-1 1-1,1 0 1,0-1-1,0 1 1,0 0-1,0-1 1,-1 0-1,1 1 1,0-1-1,0 1 1,0-1 0,0 0-1,0 0 1,0 0-1,0 1 1,0-1-1,0 0 1,0 0-1,0 0 1,0 0-1,0-1 1,0 1 0,0 0-1,0 0 1,0-1-1,0 1 1,1-1-1,39-14 509,-35 10-545,0 1 0,-1-2 0,1 1 0,-1 0 0,0-1 0,0 0 0,0-1 0,-1 1 0,0-1 0,-1 1 0,1-1 0,-1 0 0,-1-1 0,1 1 0,-1 0 0,1-8 0,-24 38-705,17-19 696,0 1 1,1 0-1,0 0 0,0 0 0,0 0 0,0 0 1,1 1-1,0-1 0,0 1 0,0 0 1,1 0-1,0-1 0,0 1 0,1 0 0,-1 0 1,2 9-1,-1-14 3,0 0-1,1 0 1,-1-1 0,1 1 0,-1 0-1,1 0 1,0-1 0,-1 1 0,1 0-1,0-1 1,-1 1 0,1-1-1,0 1 1,0-1 0,-1 1 0,1-1-1,0 1 1,0-1 0,0 0 0,0 1-1,0-1 1,0 0 0,0 0-1,-1 0 1,3 0 0,28 1 217,-22-2-152,10 0 10,-1-1 1,1-1-1,35-11 0,-40 9-133,1 1-1,-1 1 0,1 0 1,0 1-1,-1 1 0,1 0 1,21 2-1,-34-1 39,-1 1-1,0-1 1,0 1-1,0-1 1,0 1 0,0 0-1,0-1 1,0 1-1,0 0 1,0 0-1,0 0 1,0 0 0,0 0-1,-1 0 1,1 0-1,0 0 1,-1 0 0,1 0-1,-1 0 1,1 0-1,-1 0 1,0 1-1,1-1 1,-1 0 0,0 0-1,0 0 1,0 1-1,0-1 1,0 0 0,0 2-1,-3 48 7,1-31 16,2-20-5,1 1 1,-1 0-1,1-1 0,0 1 1,-1-1-1,1 1 0,0-1 1,-1 1-1,1-1 0,0 1 0,0-1 1,-1 0-1,1 0 0,0 1 1,0-1-1,0 0 0,-1 0 1,1 0-1,0 0 0,0 0 0,0 0 1,-1 0-1,1 0 0,0 0 1,0 0-1,0 0 0,0 0 0,-1-1 1,2 1-1,28-7 137,17-12-170,-34 13-329,-1 1-1,1 0 0,0 1 0,0 0 0,0 1 1,1 0-1,20 0 0,-33 3 292,0 0 0,0 0-1,1 0 1,-1 0 0,0 0 0,0 0-1,0 0 1,0 1 0,0-1 0,0 0 0,0 1-1,0-1 1,0 1 0,0 0 0,0-1-1,0 1 1,0 0 0,0-1 0,-1 1 0,1 0-1,0 0 1,0 0 0,-1 0 0,1-1-1,-1 1 1,1 0 0,-1 0 0,1 0-1,-1 0 1,1 1 0,-1-1 0,0 0 0,0 0-1,1 0 1,-1 0 0,0 0 0,0 0-1,0 3 1,4 13-5102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16015,'0'0'9161,"-17"64"-8232,7-16 224,-3 7-320,6 3-513,-5 0-96,7-3-128,1-3-64,-2-6 32,2-9-480,-1-7-1058,-5-10-736,-1-12-416,-4-8-1762,-2-5-1794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10250,'1'-12'3475,"-1"12"-3474,0-6 401,1 0 1,-1 0 0,1 1-1,0-1 1,0 1 0,1-1-1,0 1 1,0-1-1,0 1 1,0 0 0,1 0-1,0 0 1,0 0 0,1 1-1,-1-1 1,1 1-1,0 0 1,0 0 0,0 0-1,8-5 1,-1 4-17,1-1 0,0 2 0,0-1 0,1 2 0,-1 0 0,1 0 0,0 1 0,-1 1 0,1 0 0,0 0 0,23 4 0,-20-2-350,-1 1 0,0 1 0,0 0 0,-1 1-1,1 1 1,-1 0 0,0 1 0,0 1 0,20 12 0,-32-18-23,0 1-1,0-1 0,0 0 0,0 0 0,0 1 0,0-1 1,0 1-1,-1 0 0,1-1 0,-1 1 0,1 0 0,-1 0 1,0 0-1,0 0 0,0 0 0,0 0 0,0 0 0,0 1 1,0-1-1,-1 0 0,1 0 0,-1 1 0,1-1 0,-1 0 1,0 1-1,0-1 0,0 0 0,-1 1 0,1-1 0,0 0 1,-1 1-1,1-1 0,-1 0 0,0 0 0,0 1 0,0-1 1,0 0-1,0 0 0,-1 0 0,1 0 0,-3 3 0,-7 6 217,0 0-1,0-1 0,-1-1 0,0 1 0,-16 8 0,14-9-239,-91 61-651,105-71 548,0 1-1,0 0 1,1 0 0,-1 0-1,0 0 1,1 0 0,-1 0 0,0 0-1,0 0 1,1 0 0,-1 0-1,0 0 1,0 0 0,1 0 0,-1 0-1,0 0 1,0 0 0,1 1-1,-1-1 1,0 0 0,0 0-1,1 0 1,-1 0 0,0 0 0,0 1-1,1-1 1,-1 0 0,0 0-1,0 0 1,0 1 0,0-1 0,1 0-1,-1 0 1,0 1 0,0-1-1,0 0 1,0 0 0,0 1 0,0-1-1,0 0 1,0 0 0,0 1-1,0-1 1,0 0 0,0 0 0,0 1-1,0-1 1,0 0 0,0 1-1,0-1 1,0 0 0,0 0 0,0 1-1,0-1 1,0 0 0,0 0-1,0 1 1,-1-1 0,1 0-1,0 0 1,0 0 0,0 1 0,0-1-1,-1 0 1,1 0 0,0 1-1,31-1-3681,-24 0 1984,25 0-3361,2-1-507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5029,'0'0'17019,"3"10"-14430,2 0-1917,-3-7-455,0 0-1,0 1 1,-1 0 0,1-1-1,-1 1 1,0 0 0,0-1-1,0 1 1,-1 0 0,1 0-1,-1 4 1,0-8-171,0 1 0,0-1 1,0 0-1,0 1 0,0-1 0,0 0 0,1 1 0,-1-1 0,0 1 1,0-1-1,0 0 0,0 1 0,1-1 0,-1 0 0,0 1 1,0-1-1,1 0 0,-1 0 0,0 1 0,0-1 0,1 0 1,-1 0-1,0 1 0,1-1 0,-1 0 0,0 0 0,1 0 0,-1 0 1,0 0-1,1 1 0,-1-1 0,1 0 0,-1 0 0,0 0 1,1 0-1,-1 0 0,22-3 656,20-13-140,-40 15-491,26-13 136,-19 9-201,0 0 0,0 0 0,0 1 0,0 0-1,1 1 1,-1 0 0,1 1 0,0 0 0,0 0 0,0 1 0,15 0 0,-24 1-11,0 0 1,0 1 0,0-1 0,-1 1-1,1-1 1,0 1 0,0 0 0,-1-1-1,1 1 1,-1 0 0,1-1 0,0 1 0,-1 0-1,1 0 1,-1 0 0,0-1 0,1 1-1,-1 0 1,0 0 0,1 0 0,-1 0 0,0 0-1,0 0 1,0 0 0,0 0 0,0 1-1,1 31-59,-2-23 82,1 0-21,0-6 15,-1 0-1,1 0 0,1 1 0,-1-1 0,1 0 0,-1 0 0,1 0 0,3 7 0,-3-9-2,0-1 0,0 0 0,0 0 0,0 0 0,0 0 0,1 0-1,-1 0 1,0 0 0,1 0 0,-1-1 0,1 1 0,-1 0 0,1-1-1,-1 1 1,1-1 0,0 0 0,-1 1 0,1-1 0,-1 0 0,1 0 0,0 0-1,-1 0 1,1 0 0,-1-1 0,1 1 0,1-1 0,5-1 17,1 0-1,-1 0 1,-1-1 0,1 0 0,0 0 0,-1-1-1,0 0 1,13-9 0,25-23-4027,-26 16-2016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1544 5894,'6'-10'3624,"86"-141"1676,73-77-5317,-41 58-1518,157-215 2924,27 22 2523,-241 296-3630,-22 23 700,65-82 1,-123 133-5942,-3 7-1511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12940,'0'0'12497,"-3"8"-11771,-15 38-224,2 1 0,2 1 0,2 0 0,2 0-1,-4 63 1,13-109-500,1 0-1,0 1 1,0-1 0,-1 1-1,2-1 1,-1 0-1,0 1 1,0-1 0,1 0-1,-1 1 1,1-1-1,0 0 1,0 0-1,0 1 1,0-1 0,0 0-1,0 0 1,0 0-1,1 0 1,-1 0 0,1-1-1,-1 1 1,1 0-1,2 1 1,-1-2 8,-1 0 0,1 0 0,0-1 0,0 1 0,0-1 0,0 0 0,-1 1 0,1-1 0,0 0 1,0-1-1,0 1 0,0-1 0,-1 1 0,1-1 0,0 0 0,0 0 0,-1 0 0,1 0 0,-1 0 0,5-4 0,8-4-14,-1-1 1,-1 0-1,0-1 0,22-24 0,-22 21-800,1 0 0,0 2 0,21-15 0,-29 28-2364,-6 11 2347,-5 12 865,-2-7 48,-9 26-67,15-41 45,0 0 1,1 0 0,-1 0 0,1 1 0,0-1-1,0 0 1,-1 0 0,1 0 0,0 1 0,1-1-1,-1 0 1,0 0 0,1 0 0,-1 1-1,2 1 1,-1-3-17,0-1-1,-1 1 1,1-1-1,0 0 1,0 1-1,0-1 1,0 1-1,0-1 1,0 0-1,0 0 1,-1 0-1,1 0 1,0 0-1,0 0 1,0 0-1,0 0 1,0 0-1,0 0 1,0 0-1,0 0 1,0-1-1,0 1 1,0 0-1,0-1 1,0 1-1,-1-1 1,1 1-1,0-1 1,0 0-1,27-16 1022,4-10-828,-2-2 0,0-2-1,-3 0 1,0-2 0,-2-1 0,-1-1-1,-2-1 1,31-70 0,-45 85-314,0 1-58,-7 19-73,-3 11-149,-70 174 390,64-160 54,0 1 0,2-1 1,0 1-1,2 0 0,0 0 1,2 0-1,1 1 0,3 36 0,-2-60-92,1 1-1,-1 0 1,1-1-1,-1 1 0,1-1 1,0 1-1,0-1 0,1 1 1,-1-1-1,0 1 1,1-1-1,-1 0 0,1 0 1,0 0-1,0 0 0,0 0 1,0 0-1,0-1 1,0 1-1,0 0 0,1-1 1,-1 0-1,1 0 1,-1 1-1,1-1 0,-1-1 1,1 1-1,-1 0 0,1-1 1,0 1-1,0-1 1,-1 0-1,1 0 0,0 0 1,-1 0-1,1 0 0,0-1 1,3 0-1,-5-1-18,1 1 0,0-1-1,-1 0 1,1 1 0,-1-1 0,1 0-1,-1 0 1,0 0 0,0 0 0,0 0-1,0-1 1,0 1 0,0 0 0,-1 0-1,1-1 1,-1 1 0,1 0 0,-1-1-1,0 1 1,0 0 0,0-1 0,-1-3-1,1-3-184,-1 0-1,0 1 0,0-1 0,-1 1 0,-3-11 0,-2 5-296,0 0-1,-1 0 0,0 0 1,-1 1-1,-1 0 0,0 1 1,-23-22-1,12 16 1300,0 0-1,-2 2 1,-40-24-1,122 51 1488,-15 2-2295,0-2-1,85 9 1,-108-19-2559,0-1 0,31-3 0,-8-7-10788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163 112 12236,'3'-7'1651,"0"0"0,-1 0 1,1 0-1,-1-1 0,-1 1 1,1-1-1,-1-15 0,0 22-1546,-1-1 0,0 1 0,-1-1 0,1 1 0,0-1 0,0 1 0,-1-1 0,1 1 0,-1-1-1,1 1 1,-1 0 0,1-1 0,-1 1 0,0 0 0,0-1 0,0 1 0,0 0 0,0 0 0,0 0 0,0 0-1,0 0 1,0 0 0,-1 0 0,1 0 0,0 0 0,-1 1 0,1-1 0,0 0 0,-1 1 0,1-1 0,-1 1-1,1-1 1,-1 1 0,1 0 0,-1 0 0,1 0 0,-1 0 0,1 0 0,-1 0 0,1 0 0,-1 0-1,1 1 1,-1-1 0,-2 1 0,-1 1-124,-1 0 0,1 0 0,0 0 0,0 1 0,0 0 0,0 0 0,0 0 0,0 1 0,1-1 1,0 1-1,0 0 0,0 0 0,0 1 0,-6 8 0,2-1-50,1-1 1,0 2 0,1-1 0,0 0-1,-5 16 1,9-21 21,0 1 1,0 0-1,0 0 0,1 0 0,0 0 0,1 0 1,0 10-1,0-16 26,1 0-1,-1 0 1,0 0 0,1 0 0,-1 0 0,1 0 0,0 0-1,-1-1 1,1 1 0,0 0 0,0 0 0,0-1 0,0 1-1,1 0 1,-1-1 0,0 1 0,1-1 0,-1 0-1,1 1 1,-1-1 0,1 0 0,0 0 0,0 0 0,-1 0-1,1 0 1,0-1 0,0 1 0,0 0 0,0-1 0,0 0-1,0 1 1,0-1 0,2 0 0,6 0 34,-1-1 1,0 0-1,0 0 1,0-1-1,1 0 1,-2 0-1,1-1 1,0-1-1,0 1 1,-1-1-1,0-1 1,0 0-1,0 0 0,-1 0 1,1-1-1,-1 0 1,9-11-1,6-6 98,-1-2 0,-1 0-1,17-30 1,-35 52-124,-10 15-33,0 0-1,2 0 1,-1 1-1,2 0 1,-1 0-1,2 0 0,0 1 1,0-1-1,1 1 1,-1 20-1,4-33 54,0 0 1,0 0-1,1 0 1,-1-1-1,0 1 1,1 0-1,-1 0 0,0 0 1,1 0-1,-1-1 1,1 1-1,-1 0 1,1 0-1,-1-1 0,1 1 1,0 0-1,-1-1 1,1 1-1,0-1 1,0 1-1,-1-1 0,1 1 1,0-1-1,0 1 1,0-1-1,0 0 0,0 0 1,-1 1-1,1-1 1,0 0-1,0 0 1,0 0-1,0 0 0,0 0 1,0 0-1,0 0 1,0 0-1,1-1 1,40-9 433,-26 0-392,1 0-1,-1-2 0,-1 0 0,0 0 1,-1-2-1,0 0 0,14-18 0,-18 20-17,-4 7-292,-4 8 82,-7 17 7,-11 24 154,12-37 38,1 1-1,1-1 1,-1 0 0,1 1 0,0 0-1,1-1 1,0 1 0,0 0 0,1 9-1,0-16-7,1 0 1,-1-1-1,0 1 0,1-1 0,0 1 0,-1-1 0,1 1 1,-1-1-1,1 0 0,0 1 0,-1-1 0,1 0 0,0 1 0,-1-1 1,1 0-1,0 0 0,-1 1 0,1-1 0,0 0 0,0 0 1,-1 0-1,1 0 0,0 0 0,0 0 0,-1 0 0,1 0 0,0-1 1,-1 1-1,2 0 0,23-6 494,-10-2-403,-1 0 0,-1-1 0,1 0 0,-2-1 0,1-1 0,-1 0 0,-1 0 0,13-17 0,34-32-256,-59 75-1081,-27 51-794,-4 14-2696,29-71 3354,1 0 0,1 0 0,-1-1 0,1 15 0,1-4-6333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18866,'0'0'3326,"-9"0"-630,-1 1-2513,1 0 0,-1 0 0,1 1 1,-1 0-1,1 1 0,0 0 1,0 1-1,0 0 0,0 0 0,1 1 1,-1 0-1,1 0 0,1 1 1,-12 10-1,8-7 135,8-6-292,0-1-1,0 0 1,0 1 0,0-1-1,0 1 1,0 0 0,1 0-1,-1 0 1,1 0 0,0 0-1,0 1 1,0-1 0,0 1-1,1-1 1,-1 1 0,1 0 0,0 0-1,-1 5 1,3-8-70,0 0 1,-1 0-1,1 0 1,0 0-1,-1 0 0,1 0 1,0 0-1,0-1 1,0 1-1,0 0 1,0 0-1,0-1 0,0 1 1,0 0-1,0-1 1,0 1-1,0-1 1,1 0-1,-1 1 0,0-1 1,0 0-1,0 0 1,1 1-1,1-1 1,39 4-52,-33-4 46,19 2 15,51 4-53,-74-5 84,-1 0 0,0 0 0,0 0-1,1 0 1,-1 1 0,0-1 0,0 1-1,0 0 1,-1 0 0,1 0 0,0 1 0,-1 0-1,7 5 1,-9-7 16,-1 0 0,1 0 0,0 0 0,0 1-1,-1-1 1,1 0 0,0 0 0,-1 1 0,1-1-1,-1 0 1,0 1 0,1-1 0,-1 0 0,0 1 0,0-1-1,0 1 1,0-1 0,0 0 0,0 1 0,0-1-1,0 1 1,-1-1 0,0 2 0,0 0 50,-1 0 0,1-1 0,-1 1 0,0-1-1,0 0 1,0 1 0,0-1 0,0 0 0,0 0 0,-4 2 0,-5 3 225,0 0 0,-1-1 0,-22 8 0,18-8-363,-1-1 0,1 0 0,-23 2 0,8-5-3008,2-6-4019,5-8-9783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183 234 12780,'0'0'5136,"1"-9"-455,3-25-1216,-4 33-3374,0 0-1,0 0 1,0 0-1,0 0 1,0 0-1,0 0 1,0 0-1,0 0 1,0 0-1,-1 0 1,1 0-1,0 0 1,-1 0 0,1 0-1,0 1 1,-1-1-1,1 0 1,-1 0-1,0 0 1,1 1-1,-1-1 1,1 0-1,-1 0 1,0 1-1,0-1 1,1 1 0,-1-1-1,0 1 1,0-1-1,0 1 1,0-1-1,0 1 1,0 0-1,0-1 1,1 1-1,-1 0 1,0 0 0,0 0-1,0 0 1,0 0-1,0 0 1,0 0-1,0 0 1,0 0-1,0 0 1,0 0-1,-2 1 1,-2 0-92,0 0-1,0 1 1,1-1-1,-1 1 1,0 0 0,0 0-1,-5 4 1,0 2-34,0 1 1,0 0 0,1 1-1,0 0 1,1 1 0,0 0-1,-12 22 1,16-25-12,0-1 0,0 1 0,1 0 0,0 1 0,0-1 0,1 0 0,0 1 0,0 0 0,1-1 0,0 1 0,1 0 0,0-1 1,1 11-1,0-17 39,0-1 1,0 1 0,0-1-1,0 0 1,0 1 0,0-1 0,0 0-1,1 0 1,-1 0 0,0 0-1,1 0 1,-1 0 0,1 0 0,-1 0-1,1-1 1,-1 1 0,1-1 0,-1 1-1,1-1 1,0 1 0,-1-1-1,1 0 1,0 0 0,-1 0 0,1 0-1,0 0 1,-1 0 0,1 0-1,0-1 1,-1 1 0,1 0 0,2-2-1,5 1 43,0-1 1,0-1-1,0 0 0,16-7 0,-4-2 77,-1-2 0,0 0 0,0-1 0,-2-2 0,0 1 0,-1-2-1,27-35 1,-22 22 47,-1-2 0,-1 0 0,-1-1 0,16-44 0,-32 70-162,6-24-60,-24 42-227,-8 18 183,1 2-1,-32 56 1,44-67 102,0 0 0,2 0 0,0 1 0,2 0 0,0 0 0,-4 28 0,9-46 5,1 1 0,-1-1-1,1 0 1,0 1-1,-1-1 1,1 1-1,0-1 1,1 0 0,-1 1-1,0-1 1,1 0-1,-1 1 1,1-1-1,0 0 1,0 1-1,0-1 1,0 0 0,0 0-1,0 0 1,1 0-1,-1 0 1,1 0-1,-1 0 1,4 2-1,-2-3 15,1 1 0,-1-1 0,1 0 0,-1 0-1,1 0 1,-1-1 0,1 1 0,0-1 0,-1 0 0,1 0-1,0 0 1,-1 0 0,1-1 0,0 0 0,4-1-1,-1 0 7,0-1 0,1 0 0,-1 0 1,0-1-1,-1 1 0,1-2 0,-1 1 0,1-1 0,-1 0 0,-1 0 0,1-1 0,-1 1 0,5-8 0,3-3-68,-2-1 0,1 0 0,14-32 0,-26 49 44,0 0 0,1 0 0,-1 0 0,0-1-1,1 1 1,-1 0 0,0-1 0,0 1 0,1 0 0,-1-1-1,0 1 1,0 0 0,1-1 0,-1 1 0,0 0 0,0-1 0,0 1-1,0 0 1,0-1 0,0 1 0,0-1 0,0 1 0,1 0-1,-1-1 1,0 1 0,-1-1 0,1 1 0,0 0 0,0-1 0,0 1-1,0-1 1,0 1 0,0 0 0,0-1 0,-1 1 0,1 0 0,0-1-1,0 1 1,-1-1 0,-14 14-191,-19 29-62,0 18 350,32-56-86,1 0-1,-1 1 0,1-1 1,0 0-1,0 1 0,0-1 1,0 1-1,1-1 0,0 1 1,0 0-1,0-1 0,1 1 1,0 5-1,0-9-4,1 0 0,-1 0 1,0 0-1,0 0 0,1 0 0,-1 0 0,0 0 0,1 0 1,-1-1-1,1 1 0,-1-1 0,1 1 0,-1-1 0,1 1 0,0-1 1,-1 0-1,1 0 0,-1 0 0,1 0 0,-1 0 0,1 0 1,0 0-1,-1-1 0,1 1 0,2-1 0,42-11 118,-33 5-106,-1 0 0,0-1 0,0 0 0,-1-1 1,19-19-1,-25 23-18,0 0 0,-1 0 0,0 0 0,0 0 0,0-1 1,-1 0-1,0 1 0,0-1 0,0 0 0,-1-1 0,0 1 1,0 0-1,0-1 0,0-11 0,-2 18-2,0 0 0,0-1 0,0 1 0,-1 0-1,1 0 1,0-1 0,0 1 0,-1 0 0,1 0 0,0 0 0,-1-1 0,1 1-1,0 0 1,0 0 0,-1 0 0,1 0 0,0 0 0,-1 0 0,1 0 0,0-1-1,-1 1 1,1 0 0,0 0 0,-1 0 0,1 0 0,0 1 0,-1-1 0,1 0 0,0 0-1,-1 0 1,1 0 0,0 0 0,-1 0 0,1 0 0,0 1 0,-1-1 0,1 0-1,0 0 1,0 0 0,-1 1 0,1-1 0,0 0 0,0 0 0,-1 1 0,1-1-1,0 0 1,0 0 0,0 1 0,-1-1 0,-16 14-107,-6 10 105,-38 47 0,55-63 63,1-1 0,-1 1 1,2 0-1,-1 0 0,1 1 1,0-1-1,1 1 0,0 0 1,0 0-1,1 0 0,-2 14 1,4-23-51,0 1 1,0-1-1,0 1 1,0-1-1,0 1 1,0 0-1,0-1 1,0 1-1,0-1 1,0 1-1,1-1 1,-1 1-1,0-1 1,0 1-1,0-1 1,1 1-1,-1-1 1,0 1-1,0-1 1,1 0-1,-1 1 1,1-1-1,-1 1 1,0-1-1,1 0 1,-1 1 0,1-1-1,-1 0 1,1 1-1,-1-1 1,1 0-1,-1 0 1,1 0-1,-1 1 1,1-1-1,22-7 324,16-21 2,-36 25-315,1 0 0,-1 0 0,0-1-1,0 1 1,-1-1 0,1 0 0,-1 0-1,0 0 1,0 0 0,0 0-1,0 0 1,-1-1 0,0 1 0,2-8-1,-38 30-234,16-4 507,16-9-95,15-10-106,-12 5-94,3-1-2405,-3-4-5517,0 4 7174,0-5-7814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45 159 11627,'0'0'11606,"-8"4"-10875,-28 13-192,104-44 5086,-38 17-5537,0 1-1,1 1 1,0 2-1,0 1 1,33 0-1,-63 5-89,-1 0 0,1 0 1,0 0-1,-1 0 0,1 0 0,0 0 1,0 0-1,-1 0 0,1 0 0,0 0 1,-1 1-1,1-1 0,0 0 0,-1 1 1,1-1-1,-1 0 0,1 1 0,0-1 1,-1 1-1,1-1 0,-1 1 0,1-1 1,-1 1-1,0-1 0,1 1 0,-1-1 1,1 1-1,-1 0 0,0-1 0,1 2 1,-4 24-49,-22 30 62,22-52 11,-24 41 290,20-36 492,20-31 62,93-191-669,-106 218-241,0 0-1,0 0 1,1 0-1,0 0 1,0 0-1,0-1 1,0 1-1,1 0 1,0-1-1,-1 1 1,2-1-1,-1 1 1,5 5-1,-4-8 59,1 0-1,0 1 1,-1-1-1,1-1 1,0 1-1,0-1 1,1 1-1,-1-1 1,0 0-1,0-1 1,1 1-1,-1-1 1,0 0-1,1 0 1,-1 0-1,0 0 1,0-1-1,1 0 1,-1 0-1,6-2 1,1 0 28,-1 0 1,1-2-1,-1 1 1,0-1-1,-1 0 1,18-13-1,-17 9-43,1 0 0,-1-1 0,0-1 0,12-16 0,-39 51-132,-23 46 0,35-60 104,0 0 1,1 1-1,0 0 0,1-1 1,0 2-1,0-1 1,2 0-1,-2 13 1,3-24 29,0 1 1,0 0 0,0 0 0,0 0 0,1-1-1,-1 1 1,0 0 0,0 0 0,0-1 0,1 1-1,-1 0 1,0 0 0,1-1 0,-1 1 0,1 0-1,-1-1 1,1 1 0,-1-1 0,1 1 0,-1 0-1,1-1 1,0 1 0,-1-1 0,1 0 0,0 1-1,-1-1 1,1 1 0,0-1 0,-1 0 0,2 1-1,30-2 127,-22-1-89,-1-1 0,0 0 1,0 0-1,14-8 0,8-11-25,-1-1-1,-1-2 1,-1-1-1,26-33 1,-43 48-19,-25 27-154,1 0 0,1 2 0,-12 21 0,-5 26-3166,23-25-5286,6-31 960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180 307 16528,'0'0'1612,"-9"3"-64,-5 2-1296,1 1 0,0 0 0,0 1 1,0 1-1,-21 16 0,28-19-31,0 0-1,0 0 1,0 1-1,1 0 1,0 0 0,0 0-1,0 1 1,1-1 0,0 1-1,0 0 1,1 0-1,0 1 1,-4 14 0,6-22-211,1 1 0,0 0 0,0 0 0,0-1 0,0 1 0,0 0 0,0-1 0,0 1 0,0 0 0,0 0 0,0-1 0,0 1 0,1 0 1,-1-1-1,0 1 0,0 0 0,1-1 0,-1 1 0,0 0 0,1-1 0,-1 1 0,1-1 0,-1 1 0,1-1 0,-1 1 0,1-1 0,-1 1 0,1-1 1,-1 1-1,1-1 0,0 0 0,0 1 0,28 1 1046,-20-4-583,0 0 0,0 0 0,0-1 0,14-7 0,7-8 19,0-1 1,-2-2 0,0 0-1,-1-2 1,26-30 0,-34 32-347,0 0 1,-2-2 0,0 0-1,-2-1 1,0-1-1,19-47 1,-31 65-152,-1 0 0,0 1 0,0-1 1,-1 0-1,0 0 0,0 0 0,0-12 0,-2 17-7,1 1 0,0-1 0,0 0 0,0 0 0,-1 1 0,1-1 0,-1 0 0,0 1 0,1-1 0,-1 1 0,0-1 0,0 1 0,0-1 0,0 1 0,0-1 0,0 1-1,0 0 1,-1 0 0,1-1 0,0 1 0,-1 0 0,1 0 0,-1 0 0,1 1 0,-1-1 0,0 0 0,1 0 0,-1 1 0,0-1 0,1 1 0,-1 0 0,0-1 0,-2 1 0,-7 0-35,0 0 0,0 1 0,0 0 0,0 0 1,0 1-1,0 1 0,0 0 0,1 1 0,-1 0 1,1 0-1,-10 6 0,-5 4 34,2 1 0,0 0 0,-27 25 0,47-39 5,1 1 1,0 0-1,-1 0 1,1 0 0,0 1-1,1-1 1,-1 1-1,0-1 1,1 1 0,-1-1-1,1 1 1,0 0-1,-2 5 1,3-6 4,0-1-1,0 0 1,1 0-1,-1 1 1,0-1-1,1 0 1,-1 1-1,1-1 1,-1 0-1,1 0 1,0 0-1,0 0 1,-1 1-1,1-1 1,0 0-1,0 0 1,0-1-1,0 1 1,0 0-1,0 0 1,0 0-1,0-1 1,1 1-1,-1 0 1,0-1-1,0 1 1,1-1-1,-1 0 1,0 1-1,0-1 1,1 0-1,2 0 1,43 12-354,-22-7-102,-1 1-1,1 1 1,-1 1 0,-1 1 0,1 1 0,-2 2-1,32 19 1,-51-29 467,-1-1-1,1 1 1,-1 0-1,0 0 1,0 1-1,0-1 1,0 0-1,0 1 1,0 0-1,0-1 1,-1 1-1,1 0 1,-1 0-1,0-1 0,0 1 1,0 0-1,0 0 1,-1 0-1,1 1 1,-1-1-1,1 0 1,-1 0-1,-1 6 1,-1 0 189,-1-1 0,1 1 0,-2-1 0,1 0 0,-1 0 0,-8 13 0,-1 0-122,13-20-137,-1-1 0,1 0 1,0 1-1,-1-1 0,1 1 1,0-1-1,0 0 0,-1 1 1,1-1-1,0 1 0,0-1 1,-1 1-1,1-1 0,0 1 1,0-1-1,0 1 0,0 0 0,0-1 1,0 1-1,0-1 0,0 1 1,0-1-1,0 1 0,0-1 1,0 1-1,1-1 0,-1 1 1,0-1-1,0 1 0,0-1 1,1 1-1,15-3-2547,23-19-3384,18-30-4053,-24 20 2321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76 9257,'6'-10'3288,"0"2"-2007,12-19 815,-12 2 3047,-6 24-5049,-1 1-1,1 0 1,0-1 0,0 1-1,0 0 1,-1-1-1,1 1 1,0 0-1,-1-1 1,1 1 0,0 0-1,0 0 1,-1 0-1,1-1 1,-1 1-1,1 0 1,0 0 0,-1 0-1,1 0 1,0-1-1,-1 1 1,1 0-1,0 0 1,-1 0 0,1 0-1,-1 0 1,1 0-1,0 0 1,-1 0-1,1 0 1,-1 0 0,1 1-1,0-1 1,-1 0-1,1 0 1,0 0-1,-1 0 1,1 1 0,0-1-1,-1 0 1,1 0-1,0 0 1,-1 1-1,1-1 1,0 0 0,0 1-1,-1-1 1,1 0-1,0 1 1,0-1 0,-1 1-1,-19 13 86,6 1 190,1 0 0,0 1 0,1 1 0,0 0-1,1 0 1,2 1 0,-1 0 0,2 1 0,-11 34 0,11-25-571,-8 54 0,14-65-1904,0 1-1,1-1 1,2 19-1,-2-47 1128,-1-1 0,-1 1-1,0 0 1,0 0 0,-1 0-1,-8-15 1,-39-59 290,8 14 4286,36 59-1857,1-1-1,1 1 1,-8-25-1,14 36-1619,-1 1 0,1-1 1,-1 0-1,0 0 0,1 0 0,0 1 1,-1-1-1,1 0 0,-1 1 0,1-1 1,0 1-1,-1-1 0,1 0 0,0 1 0,0 0 1,-1-1-1,1 1 0,0-1 0,0 1 1,0 0-1,0 0 0,0-1 0,-1 1 1,1 0-1,0 0 0,0 0 0,0 0 0,0 0 1,0 0-1,0 0 0,0 0 0,-1 0 1,3 1-1,36 1 260,-18 3-261,0 0 0,-1 1 0,29 13 0,11 4-1724,2-10-5076,-34-12-1113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16944,'0'0'13421,"57"4"-37348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17200,'0'0'13389,"19"2"-19763,-13-2-3107</inkml:trace>
  <inkml:trace contextRef="#ctx0" brushRef="#br0" timeOffset="1">1189 486 20435,'0'0'11275,"-5"66"-16464,1-50-3940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18738,'0'0'12075,"47"-33"-22741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1708 8392,'0'0'7538,"1"-8"-5883,3-16-664,2 0 0,0 0 1,2 1-1,0 0 1,22-39-1,73-115 740,-82 143-1584,235-331 120,26 17-245,81-105-301,-331 413-348,14-21-1503,-23 20-2202,-25 41 1636,-7 5-1825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 17168,'-9'0'3273,"5"-1"-2959,-2 1-87,0-1-1,0 1 0,0 0 0,0 0 1,0 1-1,0-1 0,0 1 0,0 1 0,0-1 1,0 1-1,1 0 0,-1 1 0,1-1 1,-1 1-1,-6 4 0,3 1-229,1 1 0,0-1 0,0 2 0,1-1 0,0 1 0,0-1 1,1 2-1,1-1 0,0 1 0,0 0 0,1 0 0,1 0 0,-1 1 0,2-1 0,0 1 0,0 0 0,1-1 0,0 1 0,2 16 0,0-26 3,-1 0 0,1 0 0,-1 0 0,1 0 0,0 0 0,0 0 0,0 0 0,0 0 0,0-1 0,0 1 0,1 0 0,-1-1 0,0 1 1,1-1-1,-1 0 0,1 1 0,0-1 0,-1 0 0,1 0 0,0 0 0,0 0 0,0 0 0,0 0 0,0-1 0,0 1 0,0-1 0,0 1 0,0-1 0,0 0 0,0 1 0,0-1 0,0 0 0,2-1 0,2 1 7,0 0 0,0-1 0,-1 0 1,1 0-1,0 0 0,-1-1 0,1 1 1,-1-1-1,1-1 0,9-5 0,-7 2 30,0 0 0,-1-1 0,0 0 0,0 0 0,0-1 0,-1 0-1,0 0 1,-1-1 0,1 1 0,-2-1 0,1-1 0,-1 1 0,-1 0-1,0-1 1,0 0 0,-1 0 0,0 0 0,0 0 0,-1 0 0,-1-13-1,0 23-38,1 0 0,-1-1 0,0 1 0,0 0 0,0 0 0,0 0 0,0 0 0,0-1 0,0 1 0,0 0-1,0 0 1,0-1 0,0 1 0,0 0 0,0 0 0,0 0 0,0-1 0,0 1 0,0 0 0,0 0 0,0 0-1,0-1 1,0 1 0,0 0 0,0 0 0,0 0 0,0-1 0,-1 1 0,1 0 0,0 0 0,0 0-1,0 0 1,0-1 0,0 1 0,-1 0 0,1 0 0,0 0 0,0 0 0,0 0 0,0 0 0,-1 0 0,1-1-1,0 1 1,0 0 0,0 0 0,-1 0 0,1 0 0,0 0 0,0 0 0,-1 0 0,-9 11-209,-5 20-48,9-11 206,0 0-1,2 1 1,0-1-1,2 1 1,0 0 0,1 29-1,1-49 64,0 1 0,0-1 0,0 1 0,1-1 0,-1 0 0,0 1 0,0-1 0,1 0 0,-1 1 0,1-1 0,0 0 1,-1 1-1,1-1 0,0 0 0,-1 0 0,1 0 0,0 0 0,0 0 0,0 0 0,0 0 0,0 0 0,0 0 0,0 0 0,1 0 0,0 0 0,1 0 55,-1-1 0,0 0 0,0 1 0,1-1 0,-1 0 0,0 0 0,1 0 0,-1 0 0,0-1 0,1 1 0,-1-1 0,0 1 0,4-2 0,2-2 154,0 1 1,0-1-1,0-1 1,-1 1-1,0-1 0,13-12 1,-7 3-173,-1-1 1,-1-1-1,0 0 0,-1-1 1,-1 0-1,0 0 0,10-33 1,-31 132-352,7-60 466,1 0 0,-1 34-1,5-55-121,0 0-1,0 0 1,0 0-1,0 0 0,0 0 1,0 0-1,1 0 0,-1 0 1,0-1-1,0 1 1,1 0-1,-1 0 0,1 0 1,-1 0-1,0-1 1,1 1-1,0 0 0,-1 0 1,1-1-1,-1 1 1,1 0-1,0-1 0,0 1 1,-1-1-1,1 1 1,0-1-1,0 1 0,-1-1 1,1 1-1,0-1 0,0 0 1,0 0-1,0 1 1,0-1-1,0 0 0,0 0 1,0 0-1,0 0 1,-1 0-1,1 0 0,0 0 1,0 0-1,0-1 1,0 1-1,0 0 0,0 0 1,0-1-1,-1 1 1,1 0-1,0-1 0,1 0 1,5-2 205,-1 0 0,0 0 0,0 0 0,-1-1 0,1 1 0,5-6 0,4-5-192,-1-1 1,0-1-1,-1 0 0,-1-1 1,-1 0-1,0 0 1,-1-2-1,-1 1 0,12-37 1,-31 155-1309,6-85 1227,2-5 70,-1 0 0,1 1 0,1-1 0,0 0 0,1 18-1,0-26-30,0-1-1,1 1 0,-1 0 0,1-1 0,-1 1 0,1-1 0,0 1 0,-1-1 0,1 1 0,0-1 0,0 1 0,0-1 0,0 0 0,0 0 0,0 1 0,0-1 1,1 0-1,-1 0 0,0 0 0,1 0 0,-1 0 0,1-1 0,-1 1 0,1 0 0,-1-1 0,1 1 0,-1-1 0,1 1 0,0-1 0,-1 0 0,1 0 1,0 1-1,-1-1 0,1 0 0,0-1 0,-1 1 0,1 0 0,-1 0 0,1-1 0,0 1 0,2-2 0,2 0-88,1 0 0,-1 0 0,1-1-1,-1 0 1,0 0 0,0-1 0,0 0 0,-1 0-1,1 0 1,-1-1 0,0 1 0,-1-1 0,7-9 0,23-32-4486,-8 1-5067,-5 3-5519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9289,'0'0'15049,"-3"10"-14462,-8 39-117,2 1-1,2 0 1,2 1 0,2-1 0,6 76 0,2-86-500,1 0 1,18 61 0,-15-67-871,-17-58-128,-2 0 0,-15-30-1,14 34 1646,1-1-1,1 0 0,1 0 0,1-1 0,0 0 0,-4-36 0,11 56-558,0 1 1,0-1-1,1 1 1,-1-1-1,1 1 1,0 0-1,-1-1 1,1 1-1,0 0 1,0 0-1,0-1 1,-1 1-1,1 0 1,1 0-1,-1 0 0,0 0 1,0 0-1,0 0 1,0 0-1,1 1 1,-1-1-1,0 0 1,1 1-1,-1-1 1,1 1-1,-1-1 1,0 1-1,1 0 1,-1-1-1,1 1 1,-1 0-1,1 0 1,-1 0-1,3 1 1,67-1-1026,-49 1 84,28-1-3574,8 0-4597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13164,'0'0'11852,"11"-8"-10502,-2 2-1097,-1 1-1,1 0 1,0 0-1,1 1 1,-1 0 0,1 0-1,-1 1 1,1 1-1,0-1 1,0 2-1,1-1 1,18 1-1,-27 1-251,0 1 1,-1 0-1,1-1 0,0 1 0,-1 0 0,1 0 0,0 0 0,-1 0 0,1 0 0,-1 0 0,1 0 0,-1 1 0,0-1 0,0 1 0,1-1 1,-1 1-1,0-1 0,0 1 0,-1-1 0,1 1 0,0 0 0,0 0 0,-1-1 0,1 1 0,-1 0 0,0 0 0,1 0 0,-1 0 0,0-1 0,0 1 1,0 4-1,-5 63-134,5-68 130,-13 58-869,8-42 121,2 1 0,-1-1 0,0 27 0,4-43 761,0-1 0,0 1-1,1 0 1,-1 0-1,0-1 1,0 1 0,1 0-1,-1 0 1,1-1-1,-1 1 1,0-1 0,1 1-1,-1 0 1,1-1-1,0 1 1,-1-1 0,1 1-1,-1-1 1,1 1-1,0-1 1,-1 0 0,1 1-1,0-1 1,-1 0-1,1 1 1,0-1 0,0 0-1,-1 0 1,1 0-1,0 0 1,0 0 0,-1 1-1,1-2 1,0 1-1,0 0 1,-1 0 0,1 0-1,0 0 1,0 0 0,1-1-1,35-11 916,-14-4-752,-1-1 0,0 0 0,-1-2 0,-1-1 0,-1 0 0,-1-2 0,-1 0 0,0-1 0,21-40 0,-49 88-312,1 0 1,1 1 0,1 0 0,2 1 0,1-1 0,0 1 0,1 32-1,3-57 164,1 0 0,0-1-1,0 1 1,0-1 0,0 1-1,1-1 1,-1 1 0,0 0-1,1-1 1,-1 1 0,1-1-1,-1 1 1,1-1 0,0 0-1,-1 1 1,1-1 0,0 0 0,0 1-1,0-1 1,0 0 0,0 0-1,0 0 1,1 0 0,-1 0-1,0 0 1,1 0 0,-1 0-1,0-1 1,1 1 0,-1 0-1,1-1 1,-1 1 0,1-1-1,-1 0 1,1 1 0,-1-1-1,1 0 1,0 0 0,-1 0-1,1 0 1,-1 0 0,1 0-1,-1-1 1,1 1 0,-1 0-1,1-1 1,-1 1 0,3-2-1,5-1 145,-1 0-1,0 0 1,0 0-1,0-1 1,-1-1-1,1 1 1,11-11 0,0-3-56,-1 0 1,-1-1-1,22-32 1,-33 43-92,0-1 1,-1 0 0,0-1-1,0 1 1,-1-1 0,0 0-1,-1 0 1,-1 0 0,1-1-1,-1 1 1,0-14 0,-3 28-84,-1 1 1,1-1 0,-1 0-1,0 0 1,0 0 0,-1 0-1,-3 5 1,-6 9-109,8-9 196,0 1 0,1 0-1,0 0 1,1 0 0,0 0-1,0 0 1,0 16 0,2-26-20,0 0 0,0 1-1,0-1 1,1 1 0,-1-1 0,0 0 0,0 1 0,0-1 0,0 1 0,0-1-1,0 0 1,1 1 0,-1-1 0,0 0 0,0 1 0,1-1 0,-1 0 0,0 0-1,0 1 1,1-1 0,-1 0 0,0 1 0,1-1 0,-1 0 0,0 0 0,1 0-1,-1 0 1,0 1 0,1-1 0,-1 0 0,1 0 0,-1 0 0,0 0 0,1 0 0,-1 0-1,1 0 1,22-4 328,16-13 181,-12-5-500,-1-1 0,-2-2 0,0 0 0,-1-1 0,-2-2 0,26-42 0,-60 116-625,-4-6 536,7-22 178,2 1 1,0 0-1,1 1 0,1 0 0,1 0 1,1 0-1,-3 27 0,8-46-96,0 1-1,0-1 1,0 0 0,0 0 0,1 0-1,-1 0 1,0 0 0,0 0-1,1 0 1,-1 0 0,1 0-1,-1-1 1,0 1 0,1 0-1,0-1 1,-1 1 0,1-1-1,-1 0 1,1 0 0,-1 1-1,1-1 1,0 0 0,-1 0-1,1-1 1,-1 1 0,1 0 0,1-1-1,49-4-214,-40 0 103,0-1 0,0 0 0,0 0 0,-1-2-1,0 1 1,-1-1 0,1-1 0,15-17-1,5-9 239,30-46 0,-36 47-153,-24 33 20,3-3 7,-1 0-1,0 0 1,0-1 0,-1 1-1,1-1 1,-1 1 0,0-1-1,0 0 1,0 1 0,0-1 0,0-9-1,-5 13-22,-1 1 0,0 0 0,0 0-1,0 0 1,1 0 0,-1 1 0,0 0-1,-6 1 1,-2 4 21,0 0-1,1 1 1,0 0-1,0 1 1,0 0 0,1 1-1,0 0 1,1 0-1,0 1 1,-12 16-1,15-17 37,0-1-1,1 1 1,0 0-1,0 1 1,1-1-1,0 1 1,0 0-1,1 0 1,1 0-1,-1 0 1,2 1-1,0-1 1,-1 19-1,3-27-43,0 0 0,-1 0 0,1 0 0,0 1 0,0-1 0,0 0 0,0 0 0,0 0 0,1-1 0,-1 1 0,1 0 0,-1 0 0,1-1 0,0 1 0,-1-1 0,1 1 0,0-1 0,0 0 0,0 0 0,0 0 0,0 0-1,0 0 1,0 0 0,0-1 0,1 1 0,-1-1 0,0 1 0,0-1 0,1 0 0,-1 0 0,0 0 0,1 0 0,2 0 0,2 0-442,0-1-1,0 1 1,0-1 0,0 0 0,0-1-1,0 1 1,-1-2 0,1 1 0,-1 0-1,8-5 1,17-20-7036,-5-6-5824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 17617,'-11'-3'6310,"17"10"-7816,5 3-2530,4 4-5252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18001,'0'0'3144,"3"-10"-341,-1 3-2420,0 1-1,0 0 1,1 0-1,0 0 1,1 0-1,-1 0 1,1 0-1,7-7 1,-9 10-290,0 1 0,1 0 0,-1 0 0,1 0 0,-1 0 1,1 0-1,0 1 0,0-1 0,0 1 0,0 0 0,0-1 0,0 1 0,0 1 0,0-1 1,0 0-1,1 1 0,-1 0 0,0 0 0,0 0 0,1 0 0,-1 0 0,0 0 1,0 1-1,4 1 0,-5-1-95,-1 0-1,1 0 1,0 0 0,-1 0 0,0 1-1,1-1 1,-1 1 0,0-1 0,1 1-1,-1-1 1,0 1 0,0 0 0,0 0-1,-1-1 1,1 1 0,0 0 0,-1 0-1,1 0 1,-1 0 0,1 0 0,-1 0-1,0 0 1,0 0 0,0 0 0,0 0-1,0 0 1,-1 3 0,0 5-57,0 0 0,0-1 0,-1 1 0,-4 12 0,-22 35-269,22-49 328,1 1 0,0 0-1,1 0 1,0 0 0,1 0-1,0 1 1,0-1 0,1 1-1,-2 10 1,5-19 19,0 0-1,-1 0 1,1 0-1,0-1 1,0 1 0,-1 0-1,1-1 1,0 1-1,0-1 1,0 1-1,0-1 1,0 1 0,0-1-1,-1 0 1,1 1-1,0-1 1,0 0-1,0 0 1,0 0 0,1 1-1,-1-1 1,0 0-1,0 0 1,0-1-1,0 1 1,0 0 0,0 0-1,0 0 1,1-1-1,35-7 434,-22 2-285,0-2 0,0 0 0,-1-1 0,0 0 0,-1-1-1,0 0 1,20-23 0,-14 13 143,-1-2-1,0 0 1,25-44-1,-41 61-287,1 1-1,-1-1 1,0 0-1,-1 0 1,1 0-1,1-7 0,-3 11-20,0 1-1,0-1 0,0 1 0,0-1 1,0 1-1,0-1 0,0 0 0,0 1 1,0-1-1,0 1 0,0-1 0,-1 1 1,1-1-1,0 1 0,0-1 0,0 1 1,-1-1-1,1 1 0,0 0 0,0-1 1,-1 1-1,1-1 0,-1 1 0,1 0 1,0-1-1,-1 0 0,-1 1-2,1 0 1,0 0-1,-1 0 0,1 0 1,0 0-1,0 0 0,-1 0 1,1 0-1,0 1 0,0-1 0,-1 0 1,1 1-1,0-1 0,0 1 1,0 0-1,-3 1 0,-3 3-14,-1 0 0,1 1-1,0 0 1,1 0 0,-1 1-1,1 0 1,1 0 0,-1 0 0,1 1-1,0 0 1,1 0 0,0 0-1,0 0 1,1 1 0,0 0-1,0-1 1,-2 16 0,5-23 17,0 0 0,0 0 1,0 0-1,0 0 0,0 0 0,0 0 1,0 0-1,0 0 0,1 0 1,-1 0-1,0 0 0,1-1 0,-1 1 1,0 0-1,1 0 0,-1 0 0,1 0 1,-1-1-1,1 1 0,0 0 1,-1-1-1,1 1 0,0 0 0,-1-1 1,1 1-1,0-1 0,0 1 1,0-1-1,-1 1 0,1-1 0,1 1 1,2 0 9,-1-1 0,0 0 0,0 1 0,1-1 0,-1 0 0,0 0 1,1-1-1,-1 1 0,5-2 0,4-1 22,-1-1 1,0 0 0,0 0-1,16-10 1,6-8-34,-1-3 0,-1 0 0,-2-2 0,39-45 0,-92 109 0,1 1 0,2 1 0,-19 51 0,39-88 0,0 1 0,0 0 0,0 0 0,0 0 0,1 0 0,0 0 0,-1 0 0,1 1 0,0-1 0,0 0 0,1 0 0,0 5 0,0-7 0,0 0 0,0 0 0,0 0 0,0 0 0,1 0 0,-1 0 0,0 0 0,0 0 0,1 0 0,-1-1 0,1 1 0,-1 0 0,1-1 0,-1 1 0,1-1 0,-1 0 0,1 0 0,-1 1 0,1-1 0,-1 0 0,1 0 0,-1 0 0,1-1 0,0 1 0,1-1 0,7 0 0,0-1 0,0-1 0,0 0 0,0 0 0,-1-1 0,0 0 0,0-1 0,0 0 0,0 0 0,-1-1 0,15-12 0,1-3 0,-1-1 0,31-38 0,-44 47 0,-1 4 0,-1-2 0,-1 1 0,10-17 0,-17 27 0,0 1 0,0-1 0,0 0 0,0 0 1,0 0-1,-1 0 0,1 0 0,0 0 0,0 0 0,0 0 0,0 1 0,0-1 0,0 0 0,0 0 1,-1 0-1,1 0 0,0 0 0,0 0 0,0 0 0,0 0 0,0 0 0,-1 0 0,1 0 0,0 0 1,0 0-1,0 0 0,0 0 0,0 0 0,-1 0 0,1 0 0,0 0 0,0 0 0,0 0 0,0 0 1,0 0-1,0 0 0,-1-1 0,1 1 0,0 0 0,0 0 0,0 0 0,0 0 0,0 0 0,0 0 1,0 0-1,0 0 0,0-1 0,-1 1 0,1 0 0,0 0 0,0 0 0,0 0 0,0 0 0,0 0 1,0-1-1,0 1 0,0 0 0,0 0 0,0 0 0,0 0 0,0 0 0,0-1 0,0 1 1,0 0-1,0 0 0,-11 6-34,-4 6 10,1 0 0,0 1 0,0 1-1,2 0 1,-1 1 0,2 0 0,0 1-1,1 0 1,1 1 0,0 0 0,1 0 0,-9 30-1,17-45 30,-1-1 0,1 1 0,-1-1-1,1 1 1,0 0 0,0-1 0,0 1-1,0 0 1,0-1 0,0 1 0,0-1-1,0 1 1,1 0 0,-1-1 0,1 1-1,-1-1 1,1 1 0,-1-1 0,1 1-1,0-1 1,0 1 0,0-1 0,0 0-1,0 0 1,0 1 0,0-1-1,0 0 1,0 0 0,1 0 0,-1 0-1,0 0 1,1 0 0,-1-1 0,1 1-1,2 1 1,1-1 9,0-1 1,0 1-1,0-1 0,1 0 0,-1 0 1,0-1-1,0 1 0,0-1 0,0 0 1,0 0-1,5-3 0,7-3-14,1-1 0,-1 0 0,-1-1 0,0-1 0,0-1 0,27-24 0,80-89 0,-102 101 0,18-17 0,-2-3 0,-1 0 0,-2-3 0,28-50 0,-61 93 0,0 1 0,1-1 0,-1 0 0,0 0 0,-1 1 0,1-1 0,0 0 0,-1 0 0,1-4 0,-1 6 0,0 0 0,0 0 0,0 1 0,-1-1 0,1 0 0,0 0 0,0 1 0,0-1 0,-1 0 0,1 1 0,0-1 0,-1 0 0,1 1 0,0-1 0,-1 1 0,1-1 0,-1 1 0,1-1 0,-1 1 0,0-1 0,1 1 0,-1-1 0,1 1 0,-2-1 0,-1 0 0,0 1 0,0 0 0,0 0 0,0 0 0,0 0 0,0 0 0,1 0 0,-1 1 0,0-1 0,0 1 0,0 0 0,0 0 0,1 0 0,-1 0 0,1 1 0,-1-1 0,-3 3 0,-18 12 0,1 1 0,0 0 0,1 2 0,1 0 0,1 2 0,-33 44 0,40-47 0,1 0 0,0 1 0,2 0 0,0 0 0,1 1 0,1 1 0,1-1 0,1 1 0,-6 37 0,12-51-176,-1 1 0,1-1 1,1 1-1,-1-1 0,1 1 0,1-1 1,-1 0-1,1 1 0,4 8 0,-5-14 83,-1 0 0,1 0 0,0-1 0,0 1-1,0 0 1,1 0 0,-1 0 0,0-1 0,1 1 0,-1-1-1,1 1 1,-1-1 0,1 1 0,0-1 0,0 0 0,-1 0-1,1 0 1,0 0 0,0 0 0,0 0 0,0-1 0,0 1-1,0-1 1,0 1 0,1-1 0,-1 0 0,0 1 0,0-1-1,0 0 1,0-1 0,0 1 0,0 0 0,1-1 0,-1 1-1,0-1 1,3-1 0,12-11-4637,-3-12-3048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20628,'0'0'6662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9161,'0'0'17008,"11"-6"-15716,1 0-1014,-1 0 1,1 1 0,-1 1 0,2 0-1,19-5 1,-30 9-269,0-1-1,0 0 0,1 1 1,-1 0-1,0-1 0,0 1 1,1 0-1,-1 0 0,0 0 1,0 1-1,1-1 1,-1 0-1,0 1 0,0-1 1,1 1-1,-1 0 0,0 0 1,0 0-1,0 0 0,0 0 1,0 0-1,0 1 1,-1-1-1,1 1 0,0-1 1,-1 1-1,1 0 0,-1-1 1,1 1-1,-1 0 1,0 0-1,0 0 0,0 0 1,0 0-1,0 0 0,0 1 1,0-1-1,-1 0 0,1 0 1,-1 0-1,0 1 1,0-1-1,0 0 0,0 1 1,0 2-1,-1 4-71,0 1-1,-1-1 1,0 0 0,-1 0 0,1 0-1,-2 0 1,-8 16 0,8-18 14,1 1 0,-1 0 0,1 0 0,0 0 0,1 0 0,0 0 1,0 0-1,1 1 0,-1 16 0,3-24 68,0 0-1,0 0 1,-1 0 0,1 0-1,0 0 1,0 0-1,0 0 1,0 0 0,0-1-1,0 1 1,1 0-1,-1 0 1,0-1 0,0 1-1,0-1 1,1 1 0,-1-1-1,0 0 1,1 1-1,-1-1 1,0 0 0,1 0-1,-1 0 1,0 0 0,1 0-1,-1 0 1,0 0-1,1-1 1,1 1 0,44-7 630,-30 0-480,0 0 0,-1-1 0,0-1 0,0-1 0,-1 0 0,0-1 0,0 0 0,-1-1 0,-1-1 0,0 0 0,-1-1 0,12-18 0,-22 29-124,0 0 1,0 0 0,0 0 0,0 0-1,0-1 1,-1 1 0,1-1 0,-1 1-1,0-1 1,0 1 0,-1-1 0,1 0-1,0-5 1,-2 7-46,1 1 0,-1 0 0,1 0 0,-1-1 0,1 1 0,-1 0-1,0 0 1,0 0 0,0 0 0,1 0 0,-1 0 0,0 0 0,0 0 0,0 0 0,-1 0 0,1 0-1,0 1 1,0-1 0,0 0 0,-1 1 0,1-1 0,0 1 0,0-1 0,-1 1 0,1 0-1,0 0 1,-1 0 0,1-1 0,-1 1 0,1 0 0,0 0 0,-1 1 0,1-1 0,0 0 0,-1 0-1,1 1 1,-2 0 0,-3 0-127,0 0-1,0 1 1,0 0 0,1 0-1,-1 0 1,0 1-1,1 0 1,-9 6 0,12-8 55,-1 1 0,1-1 0,0 1 0,-1 0 1,1 0-1,0 0 0,0 0 0,0 1 1,0-1-1,0 1 0,1-1 0,-1 1 1,1-1-1,0 1 0,0 0 0,-1 0 0,2 0 1,-2 5-1,2-7 10,0-1 0,0 1 0,0-1 0,0 1 0,1-1 1,-1 0-1,0 1 0,0-1 0,0 1 0,1-1 0,-1 1 0,0-1 0,1 0 0,-1 1 0,0-1 0,1 0 1,-1 1-1,1-1 0,-1 0 0,1 1 0,-1-1 0,0 0 0,1 0 0,-1 0 0,1 1 0,-1-1 1,1 0-1,-1 0 0,1 0 0,-1 0 0,1 0 0,0 0 0,22 0-1136,-15 0 753,19 0-1535,1-2 1,-1-1 0,0-1 0,0-2 0,-1 0 0,47-19-1,-47 14 2137,42-24-1,-48 24 3045,-20 12-3135,0-1-1,-1 0 0,1 0 1,0 0-1,0 0 1,0 0-1,0 0 0,0 0 1,0 0-1,0 0 1,0 0-1,0 0 1,0 0-1,0 0 0,0 1 1,0-1-1,0 0 1,0 0-1,0 0 1,0 0-1,0 0 0,0 0 1,0 0-1,0 0 1,0 0-1,0 1 0,0-1 1,0 0-1,0 0 1,0 0-1,0 0 1,0 0-1,0 0 0,0 0 1,0 0-1,0 0 1,0 0-1,0 1 1,0-1-1,0 0 0,0 0 1,0 0-1,0 0 1,0 0-1,1 0 0,-1 0 1,0 0-1,0 0 1,0 0-1,0 0 1,0 0-1,0 0 0,0 0 1,0 0-1,0 0 1,1 0-1,-1 0 0,0 0 1,0 0-1,0 0 1,0 0-1,0 0 1,0 0-1,0 0 0,-24 29 5813,13-18-6657,-5 7 1513,7-11-334,2 1 0,-1 1 0,1-1 0,0 1 0,1 1 0,0-1 0,0 1 0,1 0 0,-4 11 0,10-21-376,-1 1 0,1 0-1,-1 0 1,1-1-1,0 1 1,-1 0-1,1-1 1,0 1 0,-1 0-1,1-1 1,0 1-1,0-1 1,0 0-1,0 1 1,0-1 0,-1 0-1,1 1 1,0-1-1,0 0 1,0 0-1,0 0 1,0 0 0,0 0-1,0 0 1,0 0-1,0 0 1,0 0-1,0 0 1,0 0 0,0-1-1,0 1 1,38-4 539,43-15-313,-55 11-403,1 2 0,0 1 0,51-3-1,-77 8 145,-1 0 0,0 0 0,0 0 0,0 0 0,1 0-1,-1 0 1,0 0 0,0 0 0,0 1 0,1-1 0,-1 0 0,0 1-1,0-1 1,0 1 0,0 0 0,0-1 0,0 1 0,0 0 0,0 0-1,0-1 1,0 1 0,0 0 0,-1 0 0,1 0 0,0 0-1,0 0 1,-1 0 0,1 0 0,-1 0 0,1 0 0,-1 1 0,0-1-1,1 0 1,-1 0 0,0 0 0,0 0 0,1 1 0,-1-1-1,0 0 1,0 0 0,-1 2 0,0 7 46,0 0 0,-2 0 1,1 0-1,-6 14 0,6-18 43,0 0 1,0 0-1,0 0 0,1 0 0,-1 12 1,4-17-30,0 0 1,1 0 0,-1-1-1,0 1 1,1-1 0,-1 0-1,0 0 1,0 0 0,1 0-1,-1 0 1,0 0 0,1-1-1,-1 1 1,4-2 0,10-4 12,-2-1 0,1 0 0,22-14 0,-28 14-153,0 1 1,1 0 0,0 1 0,0 0 0,0 1-1,1 0 1,-1 0 0,1 1 0,0 1 0,11-2-1,-21 5 75,-1-1 0,1 0-1,-1 1 1,1-1 0,-1 0-1,0 1 1,1-1 0,-1 1-1,0-1 1,1 1-1,-1-1 1,0 1 0,1-1-1,-1 1 1,0-1 0,0 1-1,0-1 1,0 1 0,0 0-1,0-1 1,1 1-1,-1-1 1,0 1 0,-1-1-1,1 1 1,0 0 0,0-1-1,0 1 1,0-1 0,0 1-1,0-1 1,-1 1-1,1-1 1,0 1 0,-1-1-1,1 1 1,0-1 0,-1 1-1,1-1 1,0 1 0,-1-1-1,-13 25-2537,1-14-2253,4-5-3588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8200,'9'-1'16506,"-11"18"-13123,-7 17-5232,5-24 3497,-42 108 211,24-63-1729,1 1-1,-15 66 0,33-97-125,3-25-1,0 0 0,0 0 0,0 0-1,0-1 1,0 1 0,0 0 0,0 0 0,0 0 0,0 0 0,0 0 0,0 0 0,0 0-1,0-1 1,1 1 0,-1 0 0,0 0 0,0 0 0,0 0 0,0 0 0,0 0 0,0 0-1,0 0 1,0 0 0,0-1 0,0 1 0,0 0 0,1 0 0,-1 0 0,0 0 0,0 0-1,0 0 1,0 0 0,0 0 0,0 0 0,0 0 0,0 0 0,1 0 0,-1 0 0,0 0 0,0 0-1,0 0 1,0 0 0,0 0 0,0 0 0,1 0 0,-1 0 0,0 0 0,0 0 0,0 0-1,0 0 1,0 0 0,0 0 0,0 0 0,0 0 0,1 0 0,-1 1 0,0-1 0,0 0-1,0 0 1,0 0 0,0 0 0,0 0 0,0 0 0,0 0 0,0 0 0,0 0 0,0 1-1,20-41 423,-7 6-342,-1-1 0,-2 0 0,-2-1 0,-1 0 0,-2 0 1,2-69-1,-23 140-735,14-28 598,0 0 0,1 0-1,0 0 1,0 1 0,0-1 0,1 1-1,0-1 1,0 1 0,1-1-1,2 9 1,-3-14 53,1 0 0,0 0-1,0 0 1,0 0 0,0-1 0,0 1 0,0 0-1,0 0 1,0-1 0,1 1 0,-1-1-1,1 1 1,-1-1 0,1 0 0,-1 0 0,4 2-1,-2-1 24,0-1-1,0-1 0,0 1 0,1 0 1,-1-1-1,0 1 0,0-1 0,0 0 1,1 0-1,-1 0 0,0-1 1,0 1-1,6-2 0,2-2 109,-1 0 0,0 0 0,-1-1 0,1-1-1,-1 1 1,0-1 0,0-1 0,-1 0 0,15-14 0,3-6 203,32-45 0,-12 0-93,-50 120-795,-32 77 540,26-96-182,1 0-1,1 0 0,2 1 0,0 0 0,-1 41 0,7-66-159,3 20-2010,7-14-2329,7-9-4352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12684,'0'0'9267,"1"14"-8503,1 43-10,-2 1 1,-10 61-1,9-111-712,-2 28 38,3-35-65,0-1-1,0 1 1,0-1 0,0 1 0,1-1 0,-1 1 0,0-1-1,0 1 1,1-1 0,-1 1 0,0-1 0,1 1 0,-1-1-1,1 1 1,-1-1 0,0 0 0,1 1 0,-1-1 0,1 0-1,-1 1 1,1-1 0,-1 0 0,1 1 0,-1-1 0,1 0-1,-1 0 1,1 0 0,0 0 0,-1 0 0,1 1 0,-1-1-1,1 0 1,-1 0 0,1 0 0,0-1 0,-1 1 0,1 0-1,-1 0 1,1 0 0,-1 0 0,1 0 0,-1-1 0,1 1-1,-1 0 1,1 0 0,-1-1 0,1 1 0,-1 0 0,1-1-1,-1 1 1,1-1 0,-1 0 0,10-5 115,-1-1 0,0 0 0,0-1 0,-1 0 0,0 0 0,0-1 0,-1 0 0,7-10 1,-7 8-134,1 1 0,0 0 1,0 0-1,1 1 1,1 0-1,11-8 1,-21 17-21,0 0-1,0 0 1,1 0 0,-1 0-1,0 0 1,0 0 0,0 0-1,1 0 1,-1 0 0,0 0-1,0 0 1,1 0 0,-1 0-1,0 0 1,0 0 0,0 0-1,1 0 1,-1 0 0,0 1-1,0-1 1,0 0 0,0 0-1,1 0 1,-1 0 0,0 0-1,0 1 1,0-1 0,0 0-1,1 0 1,-1 0 0,0 0-1,0 1 1,0-1 0,0 0-1,0 0 1,0 0 0,0 1-1,0-1 1,0 0 0,0 0-1,0 1 1,0-1 0,0 0 0,0 0-1,0 0 1,0 1 0,0-1-1,2 22-425,-4 21 230,-5-8-20,5-29 238,0 1-1,0 0 1,1-1-1,0 1 0,0 0 1,1 0-1,0 0 0,0 0 1,1 0-1,1 7 0,-2-13 50,1 0 1,0-1-1,-1 1 0,1-1 0,0 1 0,-1-1 0,1 1 1,0-1-1,0 1 0,0-1 0,-1 0 0,1 0 0,0 1 1,0-1-1,0 0 0,0 0 0,-1 0 0,1 0 1,0 0-1,0 0 0,0 0 0,0 0 0,0 0 0,0 0 1,-1-1-1,1 1 0,0 0 0,0 0 0,0-1 0,-1 1 1,1-1-1,0 1 0,0-1 0,-1 1 0,1-1 0,1-1 1,28-19 1238,-16 8-1139,-1-1 0,-1-1 1,0 0-1,-1 0 0,0-1 1,-1-1-1,-1 0 0,11-29 0,-14 35-373,-8 29 51,-10 34 72,5-28 135,2-10 105,1 0 1,0 1 0,1 0-1,-2 23 1,5-37-117,0-1 1,0 0 0,0 0 0,1 1 0,-1-1-1,0 0 1,0 0 0,0 1 0,0-1 0,0 0-1,0 0 1,0 1 0,1-1 0,-1 0 0,0 0-1,0 0 1,0 1 0,0-1 0,1 0 0,-1 0-1,0 0 1,0 0 0,1 0 0,-1 1-1,0-1 1,0 0 0,0 0 0,1 0 0,-1 0-1,0 0 1,1 0 0,-1 0 0,0 0 0,0 0-1,1 0 1,-1 0 0,0 0 0,0 0 0,1 0-1,-1 0 1,18-5 640,12-11 51,-13 4-650,-2-2-1,0 0 0,0 0 1,-2-2-1,0 1 1,0-2-1,15-27 0,-37 94-506,8-48 439,-3 12 17,1 0 0,0 0 0,-1 23 0,4-36-10,-1-1 0,1 0 0,0 1 0,0-1 0,0 0 0,0 1 0,0-1 0,1 0 0,-1 1 0,0-1 0,0 0 0,0 1 0,0-1 0,0 0 0,0 0 0,0 1 0,1-1 0,-1 0 0,0 1 0,0-1 0,0 0 0,1 0 0,-1 0 0,0 1 0,0-1 0,1 0 0,-1 0 0,0 0 0,0 1 0,1-1 0,-1 0 0,0 0 0,0 0 0,1 0 0,-1 0 0,0 0 0,1 0 0,-1 0 0,0 0 0,1 0 0,-1 0 0,18-6 244,13-16 101,75-95-348,-106 117-2,0 0-1,0 0 1,1 0 0,-1 0-1,0 0 1,0-1 0,0 1 0,0 0-1,0 0 1,0 0 0,0 0-1,0 0 1,0 0 0,1 0-1,-1 0 1,0 0 0,0-1-1,0 1 1,0 0 0,0 0-1,0 0 1,1 0 0,-1 0 0,0 0-1,0 0 1,0 0 0,0 0-1,0 0 1,1 0 0,-1 0-1,0 0 1,0 0 0,0 0-1,0 0 1,0 0 0,1 0 0,-1 0-1,0 1 1,0-1 0,0 0-1,0 0 1,0 0 0,0 0-1,0 0 1,1 0 0,-1 0-1,0 0 1,0 0 0,0 1-1,0-1 1,0 0 0,0 0 0,0 0-1,0 0 1,0 0 0,0 0-1,0 1 1,0-1 0,0 0-1,0 0 1,0 0 0,1 0-1,-1 0 1,-1 1 0,1 16-340,-8 18-271,-15 34-507,17-22-3461,7-47 4417,-1 1 1,0-1 0,0 1-1,0-1 1,0 0 0,0 1-1,0-1 1,0 1 0,0-1-1,1 0 1,-1 1 0,0-1-1,0 0 1,0 1 0,1-1-1,-1 0 1,0 1 0,1-1-1,-1 0 1,0 0 0,1 1-1,-1-1 1,0 0 0,1 0-1,-1 0 1,0 0 0,1 1-1,-1-1 1,0 0 0,1 0-1,-1 0 1,1 0 0,-1 0-1,0 0 1,1 0 0,-1 0-1,1 0 1,-1 0 0,0 0-1,1 0 1,-1 0 0,1 0-1,-1 0 1,1-1 0,3 1-1338,14 0-4911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161 200 13389,'0'0'9566,"-4"11"-8664,-57 131 1295,-4 7-477,59-130-1717,0 0 0,1 1 0,0-1 0,2 1 0,-2 37 0,12-64-495,22-47 649,-3-1 0,24-72 0,2-4 216,-42 109-324,5-15-7,1 1 1,2 1 0,1 0-1,46-60 1,-64 94-49,0-1 0,1 0 0,-1 1 0,1-1 0,-1 1 0,1-1 0,-1 1 0,1-1 0,0 1 0,0 0 1,-1 0-1,1 0 0,0 0 0,0 0 0,0 1 0,0-1 0,3 0 0,-4 1-1,0 1-1,0-1 1,-1 0 0,1 1-1,0-1 1,0 1 0,-1-1-1,1 1 1,-1-1 0,1 1-1,0 0 1,-1-1-1,1 1 1,-1 0 0,1-1-1,-1 1 1,0 0 0,1 0-1,-1 0 1,0-1 0,1 1-1,-1 0 1,0 0-1,0 0 1,0-1 0,0 1-1,0 2 1,1 5-9,-1-1-1,0 1 1,-1 0 0,0 0-1,0-1 1,0 1 0,-5 13-1,-51 87 82,58-107-71,0 0 1,0 0-1,0-1 1,1 1 0,-1-1-1,0 1 1,0-1-1,0 1 1,0-1 0,1 0-1,-1 0 1,0 0 0,0 1-1,1-1 1,-1 0-1,0 0 1,0-1 0,1 1-1,-1 0 1,2-1 0,1 1-32,19 0-194,0 1-1,0 1 1,-1 0-1,25 7 1,-42-8 215,-1 0 0,1 0 1,-1 1-1,1-1 0,-1 1 1,1 0-1,-1 0 0,0 0 1,0 1-1,0 0 0,0-1 1,-1 1-1,1 1 0,-1-1 1,0 0-1,0 1 0,0 0 1,0 0-1,0 0 0,-1 0 1,0 0-1,0 0 0,0 0 1,0 1-1,-1-1 0,1 1 1,0 5-1,-3-7 76,1 0 1,0-1-1,-1 1 0,0 0 1,0 0-1,0-1 0,0 1 1,0-1-1,0 1 0,-1-1 1,1 0-1,-1 1 0,1-1 1,-1 0-1,0 0 0,0 0 1,0 0-1,0 0 0,0-1 1,-1 1-1,1-1 0,-1 1 1,1-1-1,-3 1 0,-9 5 647,1-1-1,-1 0 1,-17 4 0,19-7-271,1 0 0,-1-1 1,0 0-1,0 0 0,-16-1 0,25-1-514,0-1 0,0 1 0,0-1 0,0 1 0,0-1 0,0 0 0,0 0 0,0 0 0,0 0 0,0-1 0,-2-1 0,3 1-226,1 1 0,-1 0 0,1-1 0,0 1 0,-1-1 0,1 1 0,0-1 0,0 0 0,0 1 0,0-1 0,1 0 0,-1 0 0,0 0 0,1 0 0,-1 0 0,1 1 0,0-1 0,-1 0 0,1-2 0,0-15-6791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20 908 5157,'-7'-5'3392,"-6"-6"5392,14 10-8603,-1 0 1,1 0 0,-1 0 0,1 1 0,-1-1-1,1 0 1,0 0 0,-1 0 0,1 1 0,0-1 0,0 0-1,-1 1 1,1-1 0,0 0 0,0 1 0,0-1-1,0 1 1,0-1 0,0 1 0,1-1 0,90-53 1046,-3-5 0,127-108-1,89-62 748,-246 192-2017,162-109-559,-187 121 514,-2-2 0,0-1 0,-2-2 0,31-39 0,-60 63-306,-13 12-339,-17 13-3465,14-5-971,2-1-2482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18834,'0'0'6022,"0"60"-3044,0-24-1152,0 5-705,-2 0-512,0 1-385,-4-5-128,6-8-64,0-7 0,0-5-192,0-9-513,6-8-2786,-4-17-128,0-14-3396,3-13-9929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18289,'0'0'9577,"32"49"-11659,-17-37-2466,-5-1-4164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186 337 13068,'0'0'18653,"-10"2"-18434,1 1-224,0-1 0,0 1 0,0 0 0,1 1 0,-1 0 0,1 1 0,0-1 0,0 2 0,1-1 0,0 1 0,0 0 0,0 0 0,0 1 0,1 0-1,-7 10 1,7-8 4,2-4-3,0-1 1,0 1 0,1 1-1,-1-1 1,1 0-1,1 1 1,-1 0-1,1-1 1,0 1-1,0 0 1,0 0-1,1 0 1,0 1 0,0 9-1,1-15 5,1 0-1,0 1 1,0-1 0,0 0-1,0 0 1,0 0-1,0 0 1,0 0 0,0 0-1,1 0 1,-1 0 0,0-1-1,0 1 1,1 0-1,-1-1 1,1 1 0,-1-1-1,0 1 1,1-1 0,-1 0-1,1 1 1,-1-1-1,1 0 1,-1 0 0,1 0-1,-1 0 1,1-1 0,-1 1-1,3-1 1,48-9 33,-25 0-9,-1-2-1,-1 0 1,0-2 0,-1-1-1,40-31 1,-32 19 14,-1-1 0,-2-2 0,34-42 1,-49 54-23,-1 0-1,0-1 1,14-31 0,-24 42-31,1 0 0,-1 0 0,-1-1 0,0 1 0,0-1 0,0 1 0,-1-1-1,0 0 1,-1 0 0,0 0 0,-2-16 0,1 22 6,0 1 0,0-1 0,0 1-1,0 0 1,0-1 0,0 1-1,-1 0 1,1 0 0,-1 0 0,0 0-1,1 0 1,-1 0 0,0 0 0,0 1-1,0-1 1,0 1 0,0-1 0,-1 1-1,1 0 1,0 0 0,-1 0 0,1 0-1,-1 0 1,1 1 0,-1-1-1,1 1 1,-1-1 0,1 1 0,-1 0-1,0 0 1,1 0 0,-1 0 0,-2 1-1,-4 0-22,-1 0-1,1 0 0,0 1 1,1 0-1,-1 1 0,0 0 1,1 0-1,-11 6 0,-6 6-18,-40 32-1,59-42 47,0 0 0,0 0 0,0 1 0,1 0 0,0 0 0,0 1 0,0-1 0,1 1 0,0 0 0,0 0 0,-3 10 0,7-15 2,-1-1 0,1 1 0,0-1 0,0 1 0,0-1 0,0 1 0,0-1-1,1 1 1,-1-1 0,0 1 0,1-1 0,-1 1 0,1-1 0,0 0 0,-1 1 0,1-1 0,0 0 0,0 1 0,0-1 0,-1 0 0,1 0 0,1 0-1,-1 0 1,0 0 0,0 0 0,0 0 0,0 0 0,1 0 0,-1-1 0,1 1 0,-1 0 0,0-1 0,1 1 0,-1-1 0,3 1 0,9 3-23,1-1 1,0 0 0,16 2 0,2 0 3,-19-2-4,0 0 0,-1 1 0,1 1 0,-1 0 0,0 0 0,0 2 0,-1-1 1,12 10-1,-19-12 6,1 0 1,-1 0 0,0 0-1,-1 1 1,1 0 0,-1 0-1,0 0 1,0 0 0,0 0 0,-1 0-1,0 1 1,0-1 0,0 1-1,-1 0 1,0-1 0,0 1-1,0 0 1,-1 0 0,1 0 0,-2 9-1,0-8-226,1 0 1,-1 0-1,-1-1 0,1 1 1,-5 11-1,-12 12-5259,6-16-3080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9897,'0'0'14756,"12"-1"-13326,5 0-844,0 1 0,-1 0-1,1 1 1,31 5-1,-44-5-562,0 0 1,0 0-1,0 0 0,0 1 0,0-1 1,-1 1-1,1 0 0,0 0 0,-1 0 1,1 0-1,-1 1 0,0-1 0,1 1 0,-1 0 1,-1 0-1,1 0 0,0 0 0,-1 1 1,0-1-1,1 1 0,-1-1 0,-1 1 0,1 0 1,0 0-1,-1 0 0,0 0 0,0 0 1,0 0-1,0 5 0,-2 2-54,0 0 0,0 0-1,-1 0 1,0-1 0,-1 1 0,-1-1 0,1 1-1,-2-1 1,1 0 0,-1 0 0,-1-1 0,-6 10-1,32-21 80,-4-9 64,0-1-1,-1 0 0,-1-1 0,0 0 1,0-1-1,-2-1 0,0 0 0,0-1 0,-2 0 1,0-1-1,12-24 0,-22 40-116,1 0-1,0 0 1,-1 0-1,1 0 1,-1 1 0,1-1-1,-1 0 1,0 0 0,1 0-1,-1 0 1,0 0-1,1 0 1,-1 0 0,0 0-1,0 0 1,0 0-1,0 0 1,0 0 0,0-1-1,0 1 1,0 0 0,-1 0-1,1-1 1,-2 4-22,1-1 1,0 0 0,0 0 0,0 1-1,0-1 1,0 1 0,0-1 0,0 1-1,1-1 1,-1 1 0,0 0 0,1-1-1,-1 1 1,1 2 0,-3 3 3,1 0 1,0 1-1,1-1 1,0 1-1,0-1 1,0 12-1,2-18 28,-1 1 0,0 0 1,0-1-1,1 1 0,-1-1 0,1 1 0,0 0 0,-1-1 0,1 1 0,0-1 0,0 0 1,0 1-1,0-1 0,0 0 0,0 1 0,1-1 0,-1 0 0,0 0 0,1 0 1,-1 0-1,0 0 0,1 0 0,-1-1 0,1 1 0,-1 0 0,1-1 0,0 1 0,-1-1 1,1 1-1,0-1 0,-1 0 0,1 0 0,0 0 0,1 0 0,4 0 25,-1 0 0,1 0-1,0-1 1,-1 0 0,1-1-1,-1 1 1,1-1-1,-1 0 1,0-1 0,0 0-1,0 0 1,0 0 0,0 0-1,-1-1 1,0 0 0,1 0-1,-1-1 1,-1 0 0,1 1-1,-1-1 1,0-1 0,0 1-1,0-1 1,-1 1 0,1-1-1,-2 0 1,1 0 0,-1-1-1,0 1 1,0 0 0,0-1-1,-1 1 1,0-1 0,0 0-1,-1-9 1,0 15-46,0 1 0,0-1 1,0 1-1,0-1 0,0 1 1,0-1-1,0 1 0,0-1 0,0 1 1,0-1-1,-1 1 0,1-1 1,0 1-1,0-1 0,-1 1 0,1-1 1,0 1-1,0 0 0,-1-1 1,1 1-1,0-1 0,-1 1 0,1 0 1,-1-1-1,1 1 0,0 0 1,-1 0-1,1-1 0,-1 1 0,1 0 1,-1 0-1,1 0 0,-1 0 0,1-1 1,-1 1-1,1 0 0,-1 0 1,1 0-1,-1 0 0,1 0 0,-1 0 1,1 0-1,-1 0 0,1 1 1,-1-1-1,1 0 0,-1 0 0,1 0 1,-1 0-1,1 1 0,0-1 1,-1 0-1,1 1 0,-1-1 0,1 0 1,0 0-1,-1 1 0,1-1 1,0 1-1,-1-1 0,1 1 0,-28 22-360,28-22 376,-8 7-19,2 0 0,-1 0 0,1 1 0,-9 18 1,14-25 16,0-1 1,0 1-1,1 0 1,-1 0 0,0-1-1,1 1 1,0 0 0,-1 0-1,1 0 1,0 0-1,0 0 1,0 0 0,0-1-1,1 1 1,-1 0 0,0 0-1,1 0 1,-1 0-1,1-1 1,0 1 0,-1 0-1,1 0 1,0-1 0,0 1-1,0-1 1,0 1 0,0-1-1,1 1 1,-1-1-1,0 0 1,1 1 0,-1-1-1,1 0 1,-1 0 0,4 1-1,70 34-278,-60-30 182,1 0 1,-1 2 0,-1 0 0,1 0 0,-1 1-1,21 19 1,-40-108 4048,1 51-3945,-1-7-71,-1-53 1,9 92-954,-1-1 0,0 1 1,1-1-1,0 0 0,-1 0 1,1 0-1,0 0 0,0 0 1,0-1-1,4 2 0,10-1-6060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10922,'0'0'8915,"9"0"-6144,-5 0-2447,1 0-1,-1 0 0,1 1 1,-1 0-1,1-1 1,-1 2-1,0-1 1,5 2-1,-7-2-247,-1 0-1,0 0 0,0-1 0,1 1 1,-1 0-1,0 1 0,0-1 0,0 0 1,0 0-1,0 0 0,0 0 1,0 1-1,-1-1 0,1 1 0,0-1 1,-1 0-1,1 1 0,-1-1 0,1 1 1,-1-1-1,0 1 0,0-1 0,1 1 1,-1 0-1,0-1 0,-1 1 0,1-1 1,0 1-1,0-1 0,-1 1 1,1-1-1,0 1 0,-1-1 0,0 1 1,1-1-1,-2 2 0,-4 8 89,-1 0 1,0 0-1,-1-1 0,0 1 0,0-2 0,-1 1 1,-1-1-1,1-1 0,-16 11 0,-31 32 442,55-51-601,0 1 1,0 0 0,0 0-1,0 0 1,0 0-1,0 0 1,0 0 0,1 0-1,-1 1 1,1-1 0,-1 0-1,1 0 1,-1 0 0,1 1-1,-1-1 1,1 0 0,0 1-1,0-1 1,0 0 0,0 2-1,0-2 8,1 0 0,-1 0 0,1-1 0,-1 1 0,1 0 0,-1 0 0,1-1-1,0 1 1,-1 0 0,1-1 0,0 1 0,0-1 0,-1 1 0,1-1 0,0 1 0,0-1 0,0 0 0,0 1-1,0-1 1,0 0 0,1 0 0,8 2 160,1-1-1,-1 0 1,22-1-1,-20-1-31,6 1-200,0-1 0,0-1 1,-1 0-1,1-2 0,0 0 0,-1-1 1,0-1-1,29-13 0,-44 18-203,0 0 0,0 0 0,0-1-1,0 1 1,0-1 0,-1 1 0,1-1 0,0 0-1,-1 1 1,1-1 0,-1 0 0,2-3 0,1-17-9387,-6 7-3393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13869,'0'0'8136,"51"19"-5894,-25-15-737,10-2-1024,-2-2-353,0 0-288,2 0-1858,-6-5-1954,0-9-3139</inkml:trace>
  <inkml:trace contextRef="#ctx0" brushRef="#br0" timeOffset="1">400 0 13453,'0'0'8488,"-36"76"-6630,21-44-641,0 3 256,5-3-384,5-3-673,5-4-255,0-7-65,0-8-64,5-9-449,5-1-544,1-10-896,0-17-2884,3-6-4772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9161,'0'0'11370,"-8"56"-11049,8-31-353,0-2-2307,14 1-2465,3-3-3108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200 298 12396,'0'0'12961,"-10"1"-12069,2 1-781,-1 0-1,1 0 1,0 0 0,0 1-1,0 0 1,1 1 0,-1 0-1,1 0 1,0 1 0,0-1-1,0 1 1,1 1 0,-1 0-1,-7 9 1,1-1 272,2 0-1,-18 26 1,27-37-365,0 0 0,0 0 0,0 0 1,1 1-1,-1-1 0,1 0 0,0 1 0,0-1 1,0 1-1,0-1 0,1 1 0,-1-1 0,1 1 1,0 0-1,0-1 0,0 1 0,1-1 0,-1 1 1,1-1-1,0 1 0,1 4 0,0-6-11,-1-1-1,1 0 0,-1 1 0,1-1 1,-1 0-1,1 0 0,0 0 1,0 0-1,0 0 0,-1-1 0,1 1 1,0-1-1,0 1 0,0-1 1,0 1-1,0-1 0,0 0 1,0 0-1,0 0 0,0 0 0,0 0 1,0-1-1,0 1 0,0-1 1,3 0-1,3-1 16,-1 0 1,1 0 0,0-1-1,-1 0 1,9-5-1,9-9-12,-1-1 0,-1 0 0,0-2 0,-2-1 0,0 0 0,-2-2 0,0 0 0,-1-1 0,-2-1 0,-1-1 0,0 0 0,-2-1 0,-1 0 0,14-51 0,-24 71-67,0 0 1,-1 0 0,0 0-1,-1 0 1,1 0 0,-1-1-1,-1 1 1,-1-10 0,1 14 40,0 1 0,1 0 0,-1 0 0,0 0 0,-1 0 0,1 0 0,0 1-1,0-1 1,-1 0 0,1 0 0,-1 1 0,0-1 0,1 1 0,-1-1 0,0 1 0,0 0 0,0 0 0,0 0 0,0 0 0,0 0 0,0 0 0,0 1 0,-1-1 0,1 1 0,0-1 0,0 1 0,-1 0 0,-3 0 0,-2 0-59,-1 0 0,0 1 0,0 0 0,1 0 1,-1 1-1,1 0 0,-1 1 0,1-1 0,0 2 0,0-1 0,-12 8 0,9-4 60,0 1-1,0 0 0,0 0 0,1 1 1,1 0-1,-17 21 0,25-29 10,0 0 0,0 0 0,1 0 0,-1 0 1,0 0-1,1 0 0,-1 1 0,0-1 0,1 0 0,0 1 0,-1-1 0,1 0 0,0 1 0,-1-1 1,1 1-1,0-1 0,0 0 0,0 1 0,0-1 0,1 0 0,-1 1 0,0-1 0,1 1 0,-1-1 1,1 0-1,-1 0 0,1 1 0,-1-1 0,1 0 0,0 0 0,0 0 0,-1 1 0,1-1 0,0 0 1,0 0-1,0 0 0,0-1 0,0 1 0,1 0 0,-1 0 0,0 0 0,0-1 0,0 1 0,3 0 1,9 5-224,0-1 0,1 0 1,24 6-1,-7-3-726,-16-3 844,-1 1 0,0 0 0,0 1 0,0 0 0,-1 1 0,14 11 0,-24-17 158,0 1-1,-1 0 1,1 0-1,0 0 1,-1 0-1,1 0 1,-1 0-1,0 1 1,0-1-1,-1 1 0,1 0 1,-1-1-1,0 1 1,1 0-1,-2 0 1,1 0-1,0 0 1,-1 0-1,0 0 1,0 0-1,0 0 1,0 0-1,-1 0 1,1 0-1,-1 0 1,0-1-1,0 1 0,-3 7 1,-1 1-411,-1-1 0,0 1 1,-11 15-1,-2-6-9872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6790,'0'0'16950,"0"8"-16043,-1 8-490,0 0 0,-1 0 0,-1 0-1,0 0 1,-10 25 0,-38 80 971,33-86-1225,3 2 0,-20 68 0,31-69-483,4-35 280,0-1 0,1 1 1,-1 0-1,0-1 1,0 1-1,0-1 1,0 1-1,1-1 0,-1 1 1,0-1-1,0 0 1,1 1-1,-1-1 1,0 1-1,1-1 0,-1 1 1,1-1-1,-1 0 1,0 1-1,1-1 0,-1 0 1,1 0-1,-1 1 1,1-1-1,-1 0 1,1 0-1,-1 0 0,1 1 1,-1-1-1,1 0 1,-1 0-1,1 0 0,-1 0 1,1 0-1,0 0 1,-1 0-1,1 0 1,-1 0-1,1 0 0,-1-1 1,1 1-1,-1 0 1,1 0-1,-1 0 1,1-1-1,-1 1 0,1 0 1,-1-1-1,0 1 1,1 0-1,-1-1 0,1 1 1,-1 0-1,0-1 1,1 1-1,-1-1 1,1 0-1,5-4-207,0-1 1,-1 0-1,1 0 1,-1-1-1,-1 1 0,1-1 1,-1 0-1,0-1 1,-1 1-1,1-1 1,-2 1-1,1-1 0,2-14 1,-1 8 272,1 0 0,12-26 0,-16 44 399,0 0 1,0-1-1,0 1 0,1-1 1,-1 1-1,1-1 0,0 1 0,0-1 1,0 0-1,0 0 0,0 0 1,1 0-1,0 0 0,4 4 0,-2-5-321,0-1 0,1 1 0,-1-1 0,0 0 0,1 0-1,-1-1 1,1 1 0,-1-1 0,1 0 0,-1-1-1,0 1 1,1-1 0,-1 0 0,1-1 0,-1 1-1,0-1 1,8-4 0,-2 1 81,-1 0 1,1 0-1,-2-1 1,1-1-1,0 1 1,-1-2-1,11-10 1,-7-3-201,-13 20 14,0 1 0,0 0 0,1-1 0,-1 1 0,0 0 0,0-1 0,0 1 0,0 0 0,0 0 0,-1-1 0,1 1 0,0 0 0,0-1 0,0 1 0,0 0 0,0-1 0,0 1-1,0 0 1,0 0 0,-1-1 0,1 1 0,0 0 0,0 0 0,0-1 0,-1 1 0,1 0 0,0 0 0,0 0 0,-1-1 0,1 1 0,0 0 0,0 0 0,-1 0 0,1 0 0,0 0 0,-1-1 0,-1 1-6,0 1 1,-1-1-1,1 0 1,0 0-1,0 1 0,0-1 1,0 1-1,0 0 1,0 0-1,0 0 1,0 0-1,0 0 1,0 0-1,0 0 1,1 0-1,-1 1 1,-2 2-1,-12 11-33,0 1-1,-23 32 1,34-40 41,0-1 0,1 1 0,-1 0 0,1 0-1,1 0 1,0 0 0,0 1 0,1-1 0,-3 17 0,5-24 1,0 1 0,0-1 0,0 0 0,0 0 0,0 0 0,0 0 0,0 1 0,0-1 0,1 0 0,-1 0-1,1 0 1,-1 0 0,0 0 0,1 0 0,0 0 0,-1 0 0,1 0 0,0 0 0,-1 0 0,1 0 0,0-1 0,0 1 0,0 0 0,2 1 0,0-1 9,0 1-1,0-1 1,0 0 0,0 0 0,0 0-1,1 0 1,-1-1 0,7 1 0,4-1 23,0 0 0,0-1 1,19-4-1,-8-1-46,-1-1-1,0-1 1,45-22 0,25-10-51,-92 40 4,-19 26-117,15-24 188,0 0 1,0 1-1,0-1 0,1 1 1,-1 0-1,1-1 1,-1 1-1,1 0 0,0 0 1,0 0-1,0 0 0,1 0 1,-1 0-1,0 3 1,2-5-8,0 1 0,0-1 0,-1 0 0,1 0 1,0 0-1,0 0 0,0 0 0,0 0 0,1 0 1,-1 0-1,0 0 0,0 0 0,0-1 0,1 1 1,-1 0-1,0-1 0,1 1 0,-1-1 0,1 1 1,-1-1-1,0 0 0,1 0 0,-1 0 1,1 0-1,-1 0 0,1 0 0,-1 0 0,1 0 1,-1 0-1,2-1 0,21-1-1514,0 0 0,0-2 0,37-10 0,-57 13 1283,0 0-2354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13677,'0'0'15278,"-17"55"-15214,4-21 129,-2 2-129,5 0-32,1-3-1506,3-5-3170,6-6-5478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 0 12684,'0'0'8088,"-8"8"-7405,-93 107-443,-96 141 0,83-93-500,-110 140-3051,182-254 3240,-71 89 841,111-134-734,-1-1-1,1 1 0,-1-1 0,1 1 0,0 0 0,1 0 0,-1 0 1,1 0-1,-1 0 0,1 0 0,-1 7 0,22-22-761,-10 2-705,0-1 1,-1 0-1,13-20 0,4-9-6064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13453,'0'0'2664,"2"-12"-33,1 1-2137,1 0 0,0 1 0,0-1 0,1 1 0,0 0 0,1 0 0,10-13 0,-13 19-388,-1 1-1,1 0 0,0-1 1,-1 1-1,1 0 0,1 1 1,-1-1-1,0 0 1,1 1-1,-1 0 0,1 0 1,0 0-1,0 0 1,0 0-1,0 1 0,0 0 1,0 0-1,0 0 0,0 0 1,0 1-1,0-1 1,1 1-1,-1 0 0,0 1 1,0-1-1,0 1 1,8 1-1,-9 0-103,-1-1 0,1 1 1,-1-1-1,0 1 0,1 0 1,-1 0-1,0 0 0,0 0 0,0 0 1,0 0-1,-1 1 0,1-1 1,-1 1-1,1-1 0,-1 1 0,0-1 1,0 1-1,0 0 0,0 0 1,-1-1-1,1 1 0,0 5 0,1 8 2,-1 0 0,-2 29 0,1-38-4,-3 14-34,0 0-1,-1 1 1,-2-2-1,0 1 1,-18 39-1,5-11-153,14-28 172,4-21 17,1 1 1,0-1-1,0 0 1,0 1-1,0-1 1,0 1-1,0-1 0,0 0 1,0 1-1,0-1 1,0 1-1,0-1 1,0 1-1,0-1 1,0 0-1,0 1 0,0-1 1,0 0-1,1 1 1,-1-1-1,0 1 1,0-1-1,0 0 0,1 1 1,-1-1-1,0 0 1,0 1-1,1-1 1,-1 0-1,0 0 1,1 1-1,-1-1 0,0 0 1,1 0-1,-1 0 1,0 1-1,1-1 1,-1 0-1,1 0 0,-1 0 1,0 0-1,1 0 1,-1 0-1,1 0 1,-1 0-1,0 0 1,1 0-1,-1 0 0,1 0 1,-1 0-1,0 0 1,1 0-1,-1 0 1,1 0-1,-1 0 0,0-1 1,1 1-1,-1 0 1,0 0-1,1-1 1,-1 1-1,0 0 0,1 0 1,-1-1-1,1 1 1,-1 0 10,14-8 30,0-1 0,0 0 0,-1-1 0,0 0 0,-1-1 0,0 0 0,-1-1 0,15-20 0,-9 9 332,-1-1 0,-1 0 0,-1-1-1,11-29 1,-19 40 196,-6 20-395,0 25-331,0-30 155,0 0 0,0 0 0,0 0 0,0 0 0,0 0 1,1 0-1,-1-1 0,0 1 0,1 0 0,-1 0 1,0 0-1,1-1 0,-1 1 0,1 0 0,0 0 0,-1-1 1,1 1-1,-1-1 0,1 1 0,0 0 0,0-1 1,-1 1-1,1-1 0,0 1 0,0-1 0,-1 0 0,1 1 1,0-1-1,0 0 0,0 0 0,0 1 0,0-1 1,1 0-1,48-3-1368,-1-10-5270,-17 0-1785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14 151 16047,'0'0'13795,"7"0"-13598,-2-1-176,0 1-1,0-1 1,0-1-1,0 1 1,0-1-1,-1 0 1,1 0 0,-1 0-1,1-1 1,-1 1-1,0-1 1,0 0-1,0-1 1,0 1 0,0 0-1,-1-1 1,1 0-1,-1 0 1,0 0-1,0 0 1,-1-1-1,1 1 1,-1-1 0,0 0-1,0 1 1,1-7-1,-2 7-45,0 1 1,0-1-1,-1 0 0,1 1 0,-1-1 0,1 0 0,-1 1 0,-1-1 1,1 0-1,-1-6 0,0 9-18,1 0 1,-1 0-1,1 0 1,-1 0-1,1 1 1,-1-1-1,0 0 1,0 0-1,1 0 0,-1 0 1,0 1-1,0-1 1,0 0-1,0 1 1,0-1-1,0 1 1,0-1-1,0 1 1,0-1-1,0 1 0,0 0 1,0 0-1,0-1 1,0 1-1,0 0 1,0 0-1,0 0 1,0 0-1,0 0 1,-1 0-1,1 0 0,0 1 1,0-1-1,0 0 1,0 1-1,0-1 1,0 1-1,0-1 1,-1 2-1,-7 3 7,2 0 1,-1 0-1,1 1 0,0 1 0,0-1 0,0 1 1,1 0-1,0 1 0,-7 11 0,8-11 143,0 0 57,13-16 1562,-1 2-4713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 12556,'0'0'13565,"-3"11"-13314,-15 39 471,3 1 1,2 0 0,3 1 0,-8 101 0,18-152-720,-1 1 1,1-1-1,0 1 1,0-1-1,1 1 1,-1-1 0,0 1-1,0-1 1,1 1-1,-1-1 1,1 1-1,-1-1 1,1 1-1,-1-1 1,1 0-1,0 1 1,0-1-1,0 0 1,0 0 0,0 0-1,0 1 1,0-1-1,0 0 1,0 0-1,1-1 1,1 2-1,-1-1 7,1 0 0,-1-1 0,1 0 0,0 1 0,-1-1 0,1 0 0,-1 0 0,1-1 0,0 1 0,-1 0 0,1-1 0,-1 0 0,6-1 0,3-3 45,0 0 0,0-1 0,0 0 0,-1 0 0,15-13 1,-3 0 43,0-2 1,-2 0-1,-1-1 1,-1-2-1,0 1 0,-2-2 1,-1 0-1,-1-1 1,-1-1-1,12-37 1,-23 57-69,0-1 0,-1 0 0,0 0 0,0-16 0,-2 24-35,1-1 1,0 1 0,0 0-1,0-1 1,0 1-1,-1-1 1,1 1 0,0-1-1,0 1 1,-1 0 0,1-1-1,0 1 1,-1 0-1,1-1 1,0 1 0,-1 0-1,1 0 1,0-1 0,-1 1-1,1 0 1,-1 0-1,1-1 1,-1 1 0,1 0-1,-1 0 1,1 0 0,0 0-1,-1 0 1,1 0-1,-1 0 1,1 0 0,-1 0-1,1 0 1,-1 0-1,1 0 1,-1 0 0,1 0-1,-1 0 1,1 1 0,0-1-1,-1 0 1,1 0-1,-1 0 1,1 1 0,0-1-1,-1 0 1,1 1 0,-1-1-1,1 0 1,0 1-1,-1-1 1,1 1 0,-24 16-187,20-12 182,1 1-1,-1-1 0,1 0 1,0 1-1,1 0 0,-1 0 1,-1 7-1,4-12 25,14-1-2294,9 0-5288,-7 0 252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15118,'0'0'10837,"10"0"-9657,-5 0-1081,4 0 155,1 0 0,-1 0-1,1-1 1,-1 0 0,0 0 0,1-1-1,-1-1 1,0 1 0,0-1 0,0-1 0,8-4-1,-7 1-120,0 0 1,0 0-1,-1-1 0,15-17 0,-21 21-120,0 0 0,0 0 0,0 0 0,0-1 0,-1 1-1,0-1 1,0 1 0,0-1 0,0 0 0,-1 0 0,0 0 0,0 0 0,0 0 0,-1-6 0,0 10-23,0 0 0,0 0 0,0-1 1,0 1-1,0 0 0,-1 0 0,1 0 0,0 0 1,-1-1-1,1 1 0,-1 0 0,0 0 0,1 0 1,-1 0-1,0 0 0,1 0 0,-1 0 0,0 0 0,0 1 1,0-1-1,0 0 0,0 0 0,0 1 0,0-1 1,0 0-1,0 1 0,0-1 0,0 1 0,-1 0 1,1-1-1,0 1 0,0 0 0,0 0 0,-1 0 1,1-1-1,0 1 0,0 1 0,-3-1 0,1 0-92,-1 0-1,0 1 0,1-1 0,-1 1 0,1 0 0,-1 0 1,1 1-1,-1-1 0,1 1 0,-1-1 0,1 1 1,-4 3-1,-4 7 55,0-1 0,1 2 0,1 0 0,0 0 0,1 0 0,0 1 0,1 0-1,1 1 1,0 0 0,1 0 0,0 0 0,1 0 0,1 1 0,1-1 0,0 1 0,1 31 0,1-45 46,0 0 0,0 0 0,1 0 0,-1-1 0,0 1 0,1 0 0,0 0 0,-1 0 0,1-1-1,0 1 1,0 0 0,0-1 0,0 1 0,0-1 0,0 1 0,0-1 0,1 1 0,-1-1 0,1 0 0,-1 0 0,1 0 0,-1 0 0,3 1 0,-1 0 15,0-1 1,1 0 0,-1-1 0,1 1-1,-1-1 1,1 1 0,-1-1 0,1 0-1,0-1 1,-1 1 0,6-2 0,4-1 84,0 0 0,-1-1 0,1-1 0,-1 0 1,19-12-1,21-19 17,-39 25-97,1 2 0,0-1 1,0 2-1,0 0 0,27-10 0,-40 17-17,-1 1 0,1 0 0,0 0-1,-1 0 1,1-1 0,0 1 0,-1 0 0,1 0 0,0 0 0,-1 0 0,1 0-1,-1 0 1,1 1 0,0-1 0,-1 0 0,1 0 0,0 0 0,-1 0 0,1 1-1,-1-1 1,1 0 0,-1 1 0,1-1 0,-1 0 0,1 1 0,-1-1 0,1 1-1,-1-1 1,1 1 0,-1-1 0,1 1 0,-1 0 0,5 26 68,-14 38 90,8-57-138,1 20 318,0-27-326,0-1 1,1 1-1,-1-1 0,0 0 1,1 1-1,-1-1 1,0 0-1,1 1 0,-1-1 1,0 0-1,1 1 1,-1-1-1,1 0 0,-1 0 1,1 1-1,-1-1 1,1 0-1,-1 0 0,0 0 1,1 0-1,-1 1 1,1-1-1,-1 0 0,1 0 1,-1 0-1,1 0 1,-1 0-1,1 0 0,0-1 1,5-1 51,-1 0 1,1 0 0,-1-1-1,0 1 1,0-1 0,7-5-1,-3 1-112,9-4 62,-8 3-37,1 1-1,0 0 1,0 0 0,1 1 0,0 1-1,0 0 1,0 0 0,0 2 0,1-1-1,19-2 1,-32 6 5,1 0 0,0 1 1,-1-1-1,1 0 0,0 0 0,-1 0 0,1 1 1,0-1-1,-1 0 0,1 1 0,0-1 0,-1 0 0,1 1 1,-1-1-1,1 1 0,-1-1 0,1 1 0,-1-1 0,1 1 1,-1 0-1,1-1 0,-1 1 0,0 0 0,1-1 1,-1 1-1,0 0 0,0-1 0,1 1 0,-1 0 0,2 32 479,-10 8-2013,-1-24-2679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14606,'0'0'13314,"-2"13"-12412,-10 38 7,3-17-242,2 1-1,-5 59 1,12-94-664,0 1 1,0-1-1,0 1 0,0 0 0,0-1 0,0 1 0,0-1 0,0 1 0,1-1 1,-1 1-1,0-1 0,0 1 0,0-1 0,1 1 0,-1-1 0,0 1 0,0-1 1,1 1-1,-1-1 0,0 1 0,1-1 0,-1 0 0,1 1 0,-1-1 0,1 0 1,-1 1-1,0-1 0,1 0 0,-1 0 0,1 1 0,-1-1 0,1 0 0,0 0 0,0 1 1,23-6 68,23-21-3,7-19-250,-42 34 82,1 0 1,1 0 0,-1 1-1,2 1 1,-1 0-1,27-12 1,-40 21 92,-1 0 0,1 0 0,-1 0 0,1-1 0,-1 1 0,0 0 0,1 0 0,-1 0 0,1 0 0,-1 0 0,1 0 0,-1 0 0,1 0 1,-1 0-1,1 0 0,-1 0 0,1 0 0,-1 0 0,1 0 0,-1 1 0,0-1 0,1 0 0,-1 0 0,1 1 0,-1-1 0,0 0 0,1 0 0,-1 1 0,0-1 0,1 0 0,-1 1 0,0-1 0,1 0 0,-1 1 0,0-1 0,0 1 0,1-1 0,-1 0 0,0 1 0,0-1 0,0 1 0,1 0 0,-3 29-52,-15 27-1180,16-54 696,0 0 1,0-1 0,-1 1-1,1 0 1,0-1 0,-1 1-1,0-1 1,0 0 0,-2 4 0,-3-2-6917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13901,'0'0'15279,"-8"74"-14318,3-42-449,-1 1-256,2 0-160,2-8-64,-2-4-192,4-6-1121,0-7-1890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13933,'0'0'12268,"61"37"-23863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158 349 16752,'0'0'10415,"0"-9"-8968,2-24-486,-2 32-921,0 0 1,-1 0 0,1 0 0,0 1-1,-1-1 1,1 0 0,-1 0 0,1 0-1,-1 0 1,1 1 0,-1-1 0,1 0-1,-1 1 1,0-1 0,1 0 0,-1 1 0,0-1-1,0 1 1,1-1 0,-1 1 0,0-1-1,0 1 1,0 0 0,0-1 0,0 1-1,1 0 1,-1 0 0,0-1 0,0 1-1,0 0 1,0 0 0,0 0 0,0 0-1,0 0 1,0 1 0,0-1 0,0 0-1,-1 1 1,-33 8-45,27-4-9,1-1-1,0 1 1,0 1-1,0-1 1,1 1-1,0 1 1,0-1 0,-9 14-1,12-15 10,-1-1-1,1 1 1,1 1 0,-1-1-1,1 0 1,0 1-1,0-1 1,0 1 0,1-1-1,0 1 1,0 0-1,1-1 1,-1 1 0,1 8-1,1-13 6,-1 1-1,1-1 1,0 1-1,-1-1 1,1 1-1,0-1 1,0 0-1,0 1 1,0-1-1,0 0 1,0 0-1,0 1 0,0-1 1,0 0-1,1 0 1,-1 0-1,0 0 1,1-1-1,-1 1 1,1 0-1,-1-1 1,1 1-1,-1 0 1,1-1-1,-1 0 1,1 1-1,-1-1 1,1 0-1,0 0 1,1 0-1,6 0 6,0 0-1,0 0 1,-1-1-1,15-2 1,-7-2 41,-1 0-1,1-1 0,-1 0 1,-1-1-1,1-1 1,-1 0-1,18-15 1,6-6 157,43-44-1,-57 50-42,-1-2 1,35-47-1,-52 64-135,-1 0 1,0 0-1,-1-1 1,1 0-1,-2 0 1,1 0-1,-1-1 1,-1 1-1,1-1 1,-2 1-1,1-1 1,-1 0-1,-1-19 1,0 27-38,-1 0 0,1 1 0,-1-1 0,1 0 0,-1 0 0,1 0 0,-1 1 0,0-1 0,0 0 0,0 1 0,0-1 0,0 1 0,0-1 0,0 1 0,-1-1 0,1 1 0,-1 0 0,1 0 0,-1 0 0,1 0 0,-1 0 0,1 0 0,-1 0 0,0 0 0,0 0 0,1 1 0,-1-1 0,0 1 0,0 0 0,0-1 0,0 1 0,1 0 0,-1 0 0,0 0 0,0 0 0,0 0 0,-2 1 0,-3 0-40,0 0 1,1 0-1,-1 1 1,1 0-1,0 0 0,-1 0 1,1 1-1,0 0 1,-9 5-1,-53 50-139,63-54 186,1 1 0,-1-1 0,1 1-1,0 0 1,1 0 0,-1 1 0,1-1 0,0 1-1,0 0 1,1 0 0,-4 11 0,6-16 2,0 0 0,0 0-1,0 0 1,0 0 0,0 0 0,1 0 0,-1 0 0,0 0 0,0 0 0,1 0-1,-1 0 1,1 0 0,-1-1 0,1 1 0,-1 0 0,1 0 0,-1 0 0,1-1-1,0 1 1,-1 0 0,1-1 0,0 1 0,0 0 0,-1-1 0,1 1 0,0-1-1,0 0 1,0 1 0,0-1 0,0 0 0,0 1 0,0-1 0,-1 0 0,1 0-1,0 0 1,2 0 0,46 1-19,-29-2-87,-3 2-88,-1 0 1,1 1 0,-1 1 0,0 0 0,23 8 0,-35-9 182,1-1 0,-1 1 0,0 0 1,0 0-1,0 0 0,0 1 0,-1 0 1,1-1-1,-1 1 0,1 0 0,-1 1 1,0-1-1,0 1 0,0-1 1,-1 1-1,1 0 0,-1 0 0,0 0 1,0 0-1,0 0 0,-1 0 0,1 1 1,-1-1-1,1 8 0,-1 55-464,-1-64-92,-1 1 0,1-1 1,-1 1-1,0-1 0,0 1 0,0-1 0,-1 0 0,1 0 0,-4 6 0,-5 2-7582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6854,'0'0'14425,"9"3"-12872,-7-2-1533,2 1 186,0-1 0,1 1-1,-1 0 1,1-1-1,-1 0 1,1 0 0,0-1-1,-1 1 1,1-1-1,0 0 1,-1 0-1,1-1 1,0 1 0,-1-1-1,1 0 1,0 0-1,-1-1 1,0 1 0,1-1-1,-1 0 1,5-3-1,4-4 55,0 0-1,-1-1 0,-1 0 0,1-1 1,-2-1-1,12-14 0,-17 19-222,0 0-1,0 0 0,-1-1 0,0 0 0,-1 0 0,1 0 0,-1 0 0,-1-1 1,0 1-1,0-1 0,0 1 0,0-13 0,-3 20-40,1 0 1,0-1-1,0 1 1,0 0-1,-1 0 1,1 0-1,0 0 1,-1 0-1,1 0 0,-1 0 1,0 0-1,1 0 1,-1 0-1,0 0 1,1 1-1,-1-1 0,0 0 1,0 0-1,0 1 1,0-1-1,0 0 1,0 1-1,0-1 0,0 1 1,0-1-1,0 1 1,0 0-1,0-1 1,0 1-1,0 0 0,0 0 1,0 0-1,0 0 1,0 0-1,-1 0 1,1 0-1,0 0 1,0 0-1,0 0 0,0 1 1,0-1-1,0 0 1,0 1-1,-2 0 1,-4 1-85,1 0-1,0 0 1,0 0 0,0 1 0,0 0 0,1 0 0,-6 4 0,-5 6 1,2 0-1,0 1 1,1 1-1,0 1 0,1-1 1,-12 22-1,17-25 76,1 0 0,0 1-1,0 0 1,1 0-1,1 0 1,0 0 0,1 0-1,1 1 1,-2 25 0,3-36 9,1-1 0,1 0 0,-1 0 1,0 1-1,0-1 0,1 0 0,-1 0 1,1 0-1,0 0 0,0 0 0,-1 0 1,2 0-1,-1 0 0,0 0 0,0 0 1,0 0-1,1 0 0,-1-1 1,1 1-1,-1-1 0,4 3 0,-2-3 5,0 1-1,1 0 1,-1-1 0,1 0-1,-1 1 1,1-2-1,0 1 1,-1 0-1,1-1 1,0 1-1,6-1 1,2-1 13,-1 0 1,0-1-1,0 0 0,0-1 0,0 0 1,-1 0-1,1-1 0,9-6 1,-4 1 10,0 0 0,0-1 1,-1 0-1,-1-2 0,0 1 1,-1-2-1,0 0 0,-1-1 0,0 0 1,-1 0-1,0-1 0,-2-1 1,10-19-1,-17 23-6,-10 15-93,-10 15-88,-6 16 115,14-22 145,1 1-1,0-1 0,1 2 0,1-1 1,0 1-1,0 0 0,2 0 0,-8 29 1,12-42-86,1 0 1,0 0 0,0-1 0,0 1 0,0 0 0,0 0 0,0-1 0,0 1 0,0 0-1,0 0 1,0-1 0,1 1 0,-1 0 0,0-1 0,0 1 0,1 0 0,-1 0 0,0-1-1,1 1 1,-1-1 0,1 1 0,-1 0 0,1-1 0,-1 1 0,1-1 0,-1 1-1,1-1 1,0 1 0,-1-1 0,2 1 0,26 1 280,28-19 108,-3-11-298,-39 20-102,0 0 1,1 1-1,-1 1 0,2 0 0,21-6 0,-36 12-5,0 1-1,-1-1 0,1 0 0,0 0 0,-1 1 0,1-1 0,0 0 0,-1 1 1,1-1-1,-1 1 0,1-1 0,-1 1 0,1-1 0,-1 1 0,1-1 1,-1 1-1,1 0 0,-1-1 0,1 1 0,-1 0 0,0-1 0,0 1 0,1 0 1,-1-1-1,0 1 0,0 0 0,0 0 0,0-1 0,0 1 0,0 0 0,0 0 1,0-1-1,0 1 0,0 0 0,0 1 0,-2 39 166,1-27 226,27-22 824,32-21-853,-41 19-409,1 0-1,0 1 1,0 1 0,1 1 0,0 1-1,1 0 1,-1 1 0,1 2-1,30-3 1,-49 6 25,1 0 0,-1 0 0,1 0 0,-1 0 0,0 0 1,1 0-1,-1 1 0,0-1 0,1 1 0,-1-1 0,0 1 0,0-1 0,0 1 0,1 0 0,-1 0 0,0-1 0,0 1 0,0 0 0,0 0 1,0 0-1,0 0 0,0 0 0,-1 1 0,1-1 0,0 0 0,-1 0 0,1 0 0,0 2 0,0 1 74,0-1-1,-1 1 1,1-1-1,-1 1 1,0-1 0,0 1-1,0-1 1,0 1-1,-1-1 1,1 1-1,-3 5 1,2-5-186,-1 1 0,1 0 0,-1-1-1,-1 1 1,1-1 0,0 0 0,-1 0 0,-5 7 0,6-10-157,1 1 0,0-1 0,-1 1 0,1-1 0,-1 0 0,0 0 0,1 0 0,-1 0 0,0 0 0,0 0 0,0 0 0,0 0 0,0-1 0,0 1 0,0-1 0,0 1 0,0-1 0,0 0 0,0 0 0,-2 0 0,-1-1-6347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10602,'0'0'14446,"62"58"-22646,-40-37-2818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9513,'0'0'11499,"1"9"-11488,2 191-940,-3-200 932,0 1 1,0 0-1,0-1 1,0 1-1,0 0 1,0 0-1,0-1 1,1 1 0,-1 0-1,0-1 1,0 1-1,1 0 1,-1 0-1,0-1 1,1 1-1,-1-1 1,0 1-1,1 0 1,-1-1 0,1 1-1,-1-1 1,1 1-1,-1-1 1,1 1-1,0-1 1,-1 0-1,1 1 1,0-1-1,-1 0 1,1 1 0,0-1-1,-1 0 1,1 0-1,0 0 1,-1 1-1,1-1 1,0 0-1,0 0 1,-1 0-1,1 0 1,0 0-1,0 0 1,-1-1 0,1 1-1,0 0 1,-1 0-1,1 0 1,0-1-1,-1 1 1,1 0-1,0-1 1,-1 1-1,1-1 1,0 1 0,-1 0-1,1-1 1,-1 0-1,1 0 1,37-30 1281,-9-3 462,34-52 0,-31 40-415,-32 46-1331,0-1-1,0 1 0,0 0 0,0 0 1,1 0-1,-1 0 0,0 0 0,0 0 0,0-1 1,0 1-1,0 0 0,0 0 0,0 0 1,0 0-1,0 0 0,1 0 0,-1 0 1,0 0-1,0-1 0,0 1 0,0 0 1,0 0-1,0 0 0,1 0 0,-1 0 1,0 0-1,0 0 0,0 0 0,0 0 1,0 0-1,1 0 0,-1 0 0,0 0 0,0 0 1,0 0-1,0 0 0,0 0 0,1 0 1,-1 0-1,0 0 0,0 0 0,0 0 1,0 1-1,0-1 0,0 0 0,1 0 1,-1 0-1,0 0 0,0 0 0,0 0 1,0 0-1,0 0 0,0 0 0,0 1 1,0-1-1,0 0 0,1 0 0,-1 0 0,0 0 1,0 0-1,0 1 0,0-1 0,0 0 1,0 0-1,0 0 0,0 0 0,0 1 1,3 19 21,-3 37-299,0-44-40,0-13 316,0 0-1,0 1 0,0-1 1,0 0-1,0 0 0,0 1 1,0-1-1,0 0 1,0 0-1,0 1 0,0-1 1,0 0-1,0 0 1,0 1-1,0-1 0,1 0 1,-1 0-1,0 0 0,0 1 1,0-1-1,0 0 1,1 0-1,-1 0 0,0 0 1,0 1-1,0-1 1,1 0-1,-1 0 0,0 0 1,0 0-1,1 0 1,-1 0-1,0 0 0,0 0 1,1 0-1,-1 0 0,0 0 1,0 0-1,1 0 1,-1 0-1,0 0 0,0 0 1,1 0-1,15-6 183,13-12 344,-19 7-405,-1 4-36,-1-1 0,0 0 0,-1-1 1,0 0-1,8-13 0,-26 105-1947,10-79 1963,-1 5-616,0 0-1,0 0 1,1 0 0,-1 14-1,2-22 453,0 0 0,0 0-1,0 0 1,0 0-1,0 0 1,0 0 0,1 0-1,-1 0 1,0 0-1,0 0 1,1 0 0,-1 0-1,1-1 1,-1 1 0,1 0-1,-1 0 1,1 0-1,-1 0 1,1-1 0,0 1-1,0 0 1,-1 0 0,1-1-1,0 1 1,0-1-1,0 1 1,0-1 0,-1 1-1,1-1 1,0 1 0,0-1-1,0 0 1,0 0-1,0 1 1,0-1 0,0 0-1,0 0 1,0 0 0,0 0-1,0 0 1,0 0-1,0 0 1,0-1 0,0 1-1,0 0 1,0 0 0,0-1-1,0 1 1,0-1-1,0 1 1,0-1 0,1 0-1,4-3-607,-1 1-1,1-1 0,-1 0 0,0 0 0,0-1 0,0 1 1,-1-1-1,0 0 0,4-6 0,3-1-1994,16-20-5955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64 155 16015,'0'0'11440,"8"-7"-9860,34-20-539,-18 12-886,-1 0 0,-1-2 0,29-27 0,-50 44-156,-1-1 1,1 0 0,0 1 0,-1-1-1,1 0 1,-1 0 0,1 1 0,0-1-1,-1 0 1,0 0 0,1 0 0,-1 0-1,0 1 1,1-1 0,-1 0 0,0 0-1,0 0 1,0 0 0,0 0 0,0 0-1,0 0 1,0 0 0,0-1 0,0 1-4,-1 1 0,0-1 0,1 0 0,-1 1 0,1-1 0,-1 0 0,0 1 0,0-1 0,1 1 0,-1 0 1,0-1-1,0 1 0,1-1 0,-1 1 0,0 0 0,0 0 0,0-1 0,0 1 0,-1 0 0,-45 2-103,37 0 139,0 2 1,0 0-1,0 0 1,1 0-1,-1 1 1,1 1-1,0 0 1,1 0-1,-1 1 1,1-1-1,-13 16 1,16-16 55,-1 0 1,1 0-1,0 0 1,1 0-1,0 1 1,0-1-1,0 1 1,1 0-1,0 1 1,0-1-1,1 0 1,0 1 0,0-1-1,1 1 1,0 0-1,0 13 1,1-19-97,1 1 1,0 0 0,0-1 0,0 1 0,0-1-1,0 1 1,1-1 0,-1 0 0,1 0 0,0 1-1,0-1 1,0 0 0,0 0 0,0-1 0,0 1-1,0 0 1,0-1 0,1 1 0,-1-1 0,1 0-1,-1 0 1,1 0 0,-1 0 0,1 0-1,0 0 1,-1-1 0,5 1 0,5 1-887,-1 0-1,1-1 1,-1-1-1,1 0 1,16-2 0,22-8-7199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9513,'0'0'14579,"8"-9"-12774,-3 4-1533,1 0 1,0 0 0,0 1-1,0 0 1,1 0 0,-1 0 0,13-4-1,-16 6-177,1 1 0,-1 0-1,0 0 1,0 0-1,1 1 1,-1-1 0,1 1-1,-1 0 1,0 0-1,1 0 1,-1 0 0,1 0-1,-1 1 1,0 0-1,1-1 1,-1 1 0,0 0-1,0 1 1,0-1-1,0 1 1,0-1 0,0 1-1,5 4 1,-6-4-92,-1 0 1,1 0-1,-1 0 1,1 0-1,-1 0 1,0 0-1,0 0 1,0 1 0,0-1-1,-1 0 1,1 1-1,-1-1 1,1 0-1,-1 1 1,0-1-1,0 1 1,0-1-1,0 1 1,0-1-1,0 1 1,-1-1-1,1 0 1,-1 1 0,0-1-1,0 0 1,-1 4-1,-3 5-84,-1 0 0,0 0-1,-12 17 1,3-8-224,9-13 85,0 0-1,1 1 1,-1 0 0,1 0 0,1 0 0,-1 1 0,2 0 0,-1-1 0,1 1 0,0 1-1,-2 11 1,6-20 216,0 0 0,0 0 0,0 0-1,0 0 1,-1 0 0,1 0 0,1 0-1,-1 0 1,0 0 0,0-1 0,0 1-1,0 0 1,0-1 0,1 1 0,-1-1 0,0 0-1,0 1 1,1-1 0,-1 0 0,0 0-1,1 1 1,-1-1 0,0 0 0,1-1-1,-1 1 1,0 0 0,0 0 0,1 0-1,-1-1 1,2 0 0,47-7 61,-32 1-51,0 0 0,0-1 0,-1-1-1,0-1 1,-1 0 0,28-23 0,-20 12 315,-1-1-1,-1-1 1,26-34 0,-34 36 301,-19 22-172,-25 34-391,25-27-43,-1 1 0,1 0 0,1 0 0,0 0 0,0 1 0,1-1 0,0 1 0,1 0 0,0 0 0,-1 19 0,3-28 13,0 0-1,1 0 0,-1 0 0,1 0 0,-1 0 0,1 0 0,-1-1 0,1 1 0,-1 0 0,1 0 0,0-1 0,0 1 1,-1 0-1,1-1 0,0 1 0,0-1 0,0 1 0,-1-1 0,1 1 0,0-1 0,0 0 0,0 1 0,0-1 0,0 0 1,0 0-1,0 0 0,0 0 0,0 1 0,0-1 0,0-1 0,0 1 0,1 0 0,36-4 834,-19-4-778,0-2 0,-1 0 1,-1 0-1,0-2 0,0 0 0,-1-1 1,20-22-1,9-4-139,-41 38-1060,-8 12 610,-16 27 311,11-20-58,6-13 124,-36 81-850,37-79 610,0 0 1,0-1 0,0 1-1,1 0 1,0 0 0,0 0-1,0 0 1,1 0 0,0 0-1,1 0 1,1 8 0,-1-13 41,-1-1 0,1 0 0,0 0 0,-1 0 1,1 1-1,0-1 0,0 0 0,0 0 0,0 0 0,0 0 1,0-1-1,0 1 0,0 0 0,0 0 0,0-1 1,1 1-1,-1 0 0,0-1 0,0 1 0,1-1 0,-1 0 1,0 1-1,1-1 0,-1 0 0,0 0 0,1 0 1,-1 0-1,0 0 0,1 0 0,1 0 0,31 0-7340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74 9513,'2'-11'5632,"6"-31"-2151,-8 41-3371,0 0 0,0 1 1,0-1-1,0 0 0,1 0 1,-1 1-1,0-1 0,0 0 1,0 1-1,-1-1 0,1 0 1,0 0-1,0 1 0,0-1 1,0 0-1,-1 1 0,1-1 1,0 0-1,-1 1 0,1-1 0,-1 0 1,1 1-1,0-1 0,-1 1 1,1-1-1,-1 1 0,0-1 1,1 1-1,-1-1 0,0 0 1,-24 1 1085,-23 20-992,26-5-137,-35 28 1,52-39-44,1 0 1,-1 1 0,1-1-1,0 1 1,0 0 0,1 0 0,-1 0-1,1 0 1,0 1 0,0-1-1,1 1 1,0-1 0,-3 10 0,5-13-108,0-1 0,0 1-1,1-1 1,-1 1 0,0-1 0,1 1 0,-1-1 0,1 1 0,0-1 0,-1 1 0,1-1 0,0 1 0,0-1 0,0 0 0,0 0 0,0 1 0,0-1 0,0 0 0,0 0 0,0 0-1,0 0 1,1 0 0,-1 0 0,1-1 0,-1 1 0,0 0 0,1-1 0,-1 1 0,1-1 0,-1 1 0,1-1 0,2 0 0,63 10-2985,-47-8 1307,21 2-531,21 4 1319,-4 6 3560,-58-14-2484,1 0-1,-1 0 1,1 1 0,-1-1-1,1 0 1,-1 0 0,0 0-1,1 0 1,-1 0 0,1 1-1,-1-1 1,1 0 0,-1 0-1,0 1 1,1-1 0,-1 0-1,1 1 1,-1-1 0,0 0-1,1 1 1,-1-1 0,0 1-1,0-1 1,1 0 0,-1 1-1,0-1 1,0 1 0,0-1-1,0 1 1,1-1 0,-1 1-1,0-1 1,0 1 0,0-1 0,0 1-1,0-1 1,0 1 0,0-1-1,0 1 1,0-1 0,-1 1-1,1-1 1,0 0 0,0 1-1,0-1 1,0 1 0,-1-1-1,1 1 1,0-1 0,0 0-1,-1 1 1,1-1 0,0 1-1,-1-1 1,1 0 0,-1 1-1,-23 14 1781,11-10-1572,-11 7 200,-1-2 0,0-1-1,0-1 1,-1-1 0,0-1 0,-38 3 0,63-9-602,1 0 0,0 0 1,-1 0-1,1 0 1,0 0-1,-1 0 1,1 0-1,0-1 0,-1 1 1,1 0-1,0 0 1,-1 0-1,1 0 1,0 0-1,0-1 0,-1 1 1,1 0-1,0 0 1,-1-1-1,1 1 1,0 0-1,0 0 0,0-1 1,-1 1-1,1 0 1,0-1-1,0 1 1,0 0-1,0-1 0,0 1 1,0 0-1,-1-1 1,1 1-1,0 0 1,0-1-1,0 1 1,0 0-1,0-1 0,0 1 1,0 0-1,1-1 1,-1 1-1,0 0 1,0-1-1,0 1 0,0 0 1,0-1-1,0 1 1,1-1-1,8-16-4135,14-3-1401,10-3-2007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 11082,'9'-4'3220,"23"-12"-130,-30 13 2141,-13 4-4062,-18 6-1216,15 0 260,0 1-1,1 1 0,0 0 1,0 0-1,-20 21 0,29-26-97,0 1 0,0-1 0,0 1 0,0 0 0,1 0 0,0 0-1,0 1 1,0-1 0,0 1 0,1 0 0,0-1 0,0 1 0,1 0 0,0 0-1,0 0 1,0 1 0,1 11 0,0-17-106,1 1 1,0-1 0,-1 0-1,1 1 1,0-1-1,0 0 1,0 1-1,0-1 1,0 0-1,0 0 1,0 0-1,1 0 1,-1 0 0,0 0-1,1 0 1,-1 0-1,0 0 1,1-1-1,-1 1 1,1-1-1,-1 1 1,1-1-1,0 1 1,-1-1 0,1 0-1,-1 0 1,1 0-1,0 0 1,-1 0-1,1 0 1,-1 0-1,1 0 1,2-2-1,4 2 59,-1-1 1,1-1-1,-1 1 0,1-1 0,-1-1 0,9-3 0,-3-1 14,0-2-1,0 1 1,-1-2 0,0 0 0,-1 0 0,0-1 0,0 0 0,-1-1-1,-1 0 1,0-1 0,9-15 0,-79 117-1022,54-76 478,1 0 0,0 0 0,1 1 0,1 0 0,0 0 0,0 0 0,2 0 0,-2 21 0,4-35 202,0 1 0,0 0 1,-1 0-1,1 0 0,0 0 0,0 0 1,0 0-1,1 0 0,-1 0 0,0 0 0,0 0 1,0 0-1,1-1 0,-1 1 0,0 0 1,1 0-1,-1 0 0,1 0 0,-1-1 1,1 1-1,-1 0 0,1 0 0,0-1 1,-1 1-1,1 0 0,0-1 0,-1 1 1,1-1-1,0 1 0,0-1 0,0 1 1,-1-1-1,1 0 0,0 1 0,0-1 1,0 0-1,0 0 0,0 0 0,0 1 1,1-1-1,19 1-9018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59 8552,'2'-10'5936,"7"-32"-704,-11 35-29,-6 12-4235,-7 12-1245,-15 21 1024,3 2 0,1 1 1,2 0-1,2 2 0,-28 74 1,47-108-609,1 1 1,0-1-1,0 0 1,1 1-1,0-1 1,1 1-1,1 11 1,-1-20-133,0 0 0,0 0 1,0 0-1,0 0 0,0-1 1,1 1-1,-1 0 0,0 0 1,1 0-1,-1-1 0,1 1 1,-1 0-1,0-1 1,1 1-1,0 0 0,-1-1 1,1 1-1,-1 0 0,1-1 1,0 1-1,-1-1 0,1 1 1,0-1-1,0 0 0,-1 1 1,1-1-1,0 0 0,1 1 1,31 0 193,29-19 4,-15-4-184,-29 12-80,1 0 1,1 2-1,0 0 0,0 2 0,0 0 1,38-5-1,-57 10 49,0 1-1,0 0 1,0-1-1,0 1 1,-1 0-1,1 0 1,0 0-1,1 0 1,-1 0-1,0 0 1,0 0-1,0 0 1,-1 0-1,1 0 1,0 1-1,0-1 1,0 0-1,0 1 1,0-1-1,0 1 1,0-1-1,0 1 1,0-1-1,-1 1 1,1 0-1,0-1 1,0 1-1,-1 0 1,1 0-1,-1-1 1,1 1-1,0 0 1,-1 0-1,1 0 1,-1 0-1,0 0 1,1 0-1,-1 0 1,0 0-1,0 0 1,1 0-1,-1 0 1,0 0-1,0 0 1,0 0-1,0 0 1,0 0-1,-1 0 1,1 0-1,0 0 1,0 0-1,-1-1 1,1 1-1,0 0 1,-1 0-1,1 0 1,-1 0-1,0 1 1,-4 7-101,0 0 0,0 0 0,-1 0 0,-10 10 0,-4 3 173,-43 34 0,39-36 20,-31 34 0,54-54-74,1 0 1,0 0-1,0 0 0,0 0 1,-1 1-1,1-1 0,0 0 1,0 0-1,0 0 1,0 0-1,0 1 0,0-1 1,-1 0-1,1 0 0,0 0 1,0 1-1,0-1 0,0 0 1,0 0-1,0 1 1,0-1-1,0 0 0,0 0 1,0 0-1,0 1 0,0-1 1,0 0-1,0 0 1,0 1-1,0-1 0,0 0 1,0 0-1,0 0 0,0 1 1,1-1-1,-1 0 0,0 0 1,0 0-1,0 1 1,0-1-1,0 0 0,1 0 1,-1 0-1,0 0 0,0 1 1,1-1-1,14 3 165,21-4-72,-7-3-21,-1-1 0,46-13 0,-62 14-590,-1 0 0,0-1 0,18-11 0,-25 13-327,1-1-1,0 1 1,-1-1 0,0 0-1,0 0 1,0 0-1,0-1 1,5-8-1,2-12-6539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11883,'0'0'12876,"78"-39"-12075,-39 39-577,-1 0-256,5 1-2786,-1 4-6952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17905,'0'0'3310,"11"-4"-342,14-9-2171,0-1 0,0 0 0,-2-2 1,0-1-1,29-27 0,-24 18-660,-1-1 0,27-37 0,-45 52-43,-1 0 0,0-1 1,0 0-1,-1 0 0,-1 0 1,-1-1-1,0 0 1,6-25-1,-11 37-116,1 0 0,-1 0 0,0 0 0,1 0 0,-1-1 0,0 1 0,0 0 0,-1 0 0,1 0 0,0 0 0,-1 0 0,1 0-1,-2-3 1,1 4-9,1 1 0,0-1 0,-1 1-1,1-1 1,-1 1 0,1-1 0,-1 1-1,1-1 1,-1 1 0,0-1 0,1 1-1,-1 0 1,0-1 0,1 1 0,-1 0-1,0 0 1,1-1 0,-1 1 0,0 0-1,1 0 1,-1 0 0,0 0 0,0 0-1,1 0 1,-2 0 0,-2 1-22,1 0 0,0 0 0,0 0 0,0 1 0,0-1 0,0 1 0,0 0-1,1-1 1,-1 1 0,0 1 0,1-1 0,0 0 0,-1 1 0,1-1 0,-2 4 0,-12 18 68,1 0 0,1 1 0,2 1 0,0 0 0,2 1 0,0 0 0,2 1 0,2 0 0,-5 36 0,10-61 2,0 0 1,1 1 0,0-1 0,0 0 0,0 0 0,0 0-1,0 1 1,1-1 0,-1 0 0,1 0 0,0 0 0,0 0-1,0 0 1,0 0 0,1 0 0,-1 0 0,1 0 0,0-1-1,3 5 1,-2-5 48,-1 0-1,1 0 0,0-1 1,0 1-1,-1-1 0,1 0 1,0 0-1,0 0 1,0 0-1,1 0 0,-1-1 1,0 1-1,0-1 0,0 0 1,0 0-1,5-1 0,4 0 76,1-2-1,-1 1 1,0-2-1,-1 1 1,1-2-1,-1 0 0,0 0 1,0-1-1,11-7 1,2-5-17,0 0 1,-1-2 0,-1 0 0,-1-2 0,-1 0-1,-1-2 1,25-39 0,-94 171-377,44-92 206,1 0 0,0 1 0,1 0-1,1-1 1,-3 35 0,6-51 6,0 1 0,0 0-1,0-1 1,0 1-1,1-1 1,-1 1 0,0-1-1,0 1 1,0 0-1,0-1 1,1 1 0,-1-1-1,0 1 1,0-1 0,1 1-1,-1-1 1,1 1-1,-1-1 1,0 1 0,1-1-1,-1 1 1,1-1-1,-1 0 1,1 1 0,-1-1-1,1 0 1,-1 0-1,1 1 1,-1-1 0,1 0-1,-1 0 1,1 0-1,0 1 1,-1-1 0,1 0-1,-1 0 1,1 0 0,0 0-1,-1 0 1,1 0-1,-1 0 1,1-1 0,0 1-1,-1 0 1,1 0-1,-1 0 1,1 0 0,-1-1-1,2 0 1,1 0-525,0 0-1,0 0 1,-1 0 0,1-1 0,0 0 0,-1 1 0,1-1-1,-1 0 1,4-3 0,14-23-6887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11018,'0'0'3876,"-2"78"-3972,2-43-1538,10 1-1569,7-3-2626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180 205 12876,'0'0'6919,"-10"-5"-5243,3 2-1473,5 1-164,-1 0 0,0 1 1,0-1-1,0 1 0,0 0 0,0 0 0,0 0 0,-1 0 0,1 0 0,0 1 0,0-1 0,-1 1 0,1 0 0,0 0 0,-1 0 0,1 0 0,0 1 0,-1 0 0,1-1 0,0 1 0,-6 3 0,1 1 260,1 1-1,0 0 1,0 0-1,0 1 1,1-1-1,0 2 1,0-1-1,-6 11 1,9-14-120,0 1 1,1-1-1,0 1 0,0-1 1,0 1-1,0 0 0,1 0 1,-1 0-1,1 0 0,0 0 1,1 0-1,0 0 1,-1 0-1,1 0 0,1 0 1,-1 0-1,2 6 0,-1-10-146,1 1 0,-1 0 0,0-1 1,1 1-1,-1-1 0,1 0 0,-1 1 0,1-1 0,0 0 0,0 0 0,-1 0 0,1 0 0,0 0 0,0 0 0,0-1 0,0 1 0,0-1 0,0 1 1,0-1-1,0 0 0,0 1 0,1-1 0,-1 0 0,2-1 0,56-4 1147,-43 0-1107,-1-1-1,0-1 1,0 0-1,0-1 1,-1 0-1,0-2 1,-1 0-1,16-14 1,-3 1-4,-1-1 0,-2-1 0,24-32 0,-39 48-129,-1-2-1,0 1 0,-1-1 1,0 0-1,0-1 0,-1 0 1,-1 0-1,0 0 0,-1 0 1,5-22-1,-9 34 45,0 0 0,0 0 1,0-1-1,0 1 0,0 0 0,0 0 0,0-1 0,0 1 0,0 0 1,0 0-1,0-1 0,0 1 0,0 0 0,0 0 0,0-1 0,0 1 1,-1 0-1,1 0 0,0 0 0,0-1 0,0 1 0,0 0 0,0 0 1,0-1-1,-1 1 0,1 0 0,0 0 0,0 0 0,0 0 1,-1-1-1,1 1 0,0 0 0,0 0 0,0 0 0,-1 0 0,1 0 1,0 0-1,0 0 0,-1 0 0,1 0 0,0 0 0,0 0 0,-1 0 1,-13 5-303,-11 15 111,8-5 225,1 2 1,0 0 0,2 1 0,0 0 0,1 1 0,0 0 0,2 1-1,1 1 1,0 0 0,1 0 0,2 1 0,0 0 0,1 0 0,-4 30 0,10-49-16,0 0 1,-1 0 0,1 0 0,1 0 0,-1 0-1,0 0 1,1-1 0,0 1 0,-1 0 0,1 0-1,0 0 1,0-1 0,1 1 0,-1-1 0,0 1-1,1-1 1,0 1 0,-1-1 0,1 0 0,4 4-1,-2-3 6,0-1-1,0 0 1,0 0-1,0 0 1,0 0 0,0 0-1,1-1 1,-1 0-1,1 0 1,-1 0-1,1 0 1,5-1-1,1 0 25,0 0 0,0 0 1,0-2-1,0 1 0,0-1 0,0-1 0,-1 0 0,1-1 0,-1 0 1,15-8-1,-10 3 32,0-2 0,0 0 0,-2 0 0,24-26 0,-31 31-60,-2 0 1,1 0 0,-1 0 0,0 0-1,0-1 1,0 0 0,-1 0 0,0 0-1,-1 0 1,1 0 0,-1-1 0,-1 1-1,0-1 1,1-8 0,-2 14-11,0 1 0,0 0 0,0 0 0,0-1 1,0 1-1,0 0 0,0-1 0,-1 1 0,1 0 0,0 0 1,-1-1-1,1 1 0,-1 0 0,1 0 0,-1 0 0,0 0 1,0 0-1,1 0 0,-1 0 0,0 0 0,0 0 0,0 0 1,0 0-1,0 0 0,0 0 0,0 1 0,-2-2 0,0 2-11,0-1 1,0 0-1,1 1 0,-1 0 0,0 0 0,0 0 0,0 0 1,0 0-1,0 1 0,1-1 0,-1 1 0,-3 0 0,-2 2-5,0 0 0,1 0-1,-1 0 1,1 1-1,0 0 1,0 0 0,1 1-1,-11 8 1,14-10 37,0 1 0,0-1 0,0 1 0,0-1 1,1 1-1,-1 0 0,1 0 0,0 0 0,1 0 0,-1 0 0,1 1 0,-1-1 1,1 0-1,1 1 0,-1-1 0,0 1 0,1-1 0,0 1 0,0-1 0,1 1 1,-1-1-1,1 1 0,1 3 0,0-2 9,1-1 1,0 0-1,0 0 0,0-1 1,0 1-1,1 0 0,0-1 1,0 0-1,0 0 0,0 0 1,1-1-1,-1 1 1,1-1-1,0 0 0,0 0 1,0-1-1,8 3 0,53 16-345,-60-20-377,-1 0 0,0-1 0,1 1 0,-1-1 0,0 0 0,8-2 0,-2-5-4417,-9-12-2494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18001,'0'0'4228,"49"-33"-4068,-17 33-128,6 0-64,5 7-1089,14 8-1698,-1 0-4227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12332,'0'0'2776,"-9"8"-267,4-4-1828,1-1-539,0 0 1,0 0-1,0 0 0,1 0 0,-1 0 1,1 1-1,0 0 0,0 0 0,0 0 1,0 0-1,1 0 0,-1 0 0,1 1 1,0-1-1,-1 6 0,4-9-48,1 0 0,-1 0 0,0 0 0,1 0-1,-1 0 1,1 0 0,-1-1 0,1 1 0,0 0 0,-1-1 0,1 1 0,0-1-1,-1 0 1,1 0 0,0 0 0,-1 1 0,3-2 0,33 4 1739,-36-3-1797,1 0 0,-1 0-1,0 0 1,0 0 0,0-1-1,0 1 1,0 0 0,1-1-1,-1 1 1,0-1 0,0 1-1,0-1 1,0 1-1,0-1 1,0 0 0,-1 0-1,1 1 1,0-1 0,0 0-1,0 0 1,-1 0 0,1 0-1,0 0 1,-1 0-1,1 0 1,-1 0 0,1 0-1,-1 0 1,0 0 0,1 0-1,-1 0 1,0-1 0,0 1-1,0 0 1,1 0-1,-1 0 1,-1 0 0,1-1-1,0 1 1,0 0 0,0 0-1,-1 0 1,1 0 0,-1-2-1,0-2 63,0 1 0,-1-1 0,1 1 0,-1-1-1,0 1 1,0 0 0,0-1 0,-1 1 0,1 1 0,-4-5-1,4 6-113,0 0 0,0 0 0,-1 0 0,1 1 0,0-1 0,0 1 0,-1-1 0,1 1 0,-1 0 0,1 0 0,-1 0 0,0 1 0,1-1 0,-6 0 0,8 1-181,0 1 0,-1-1 0,1 0 0,0 1 1,0-1-1,-1 1 0,1-1 0,0 1 0,0-1 0,0 1 0,0-1 0,0 1 0,0-1 0,0 1 0,0-1 1,0 1-1,0-1 0,0 1 0,0-1 0,0 1 0,0-1 0,0 1 0,0-1 0,1 1 0,-1-1 0,0 0 0,0 1 1,0-1-1,1 1 0,-1-1 0,0 0 0,1 1 0,7 16-4270,7-6-1507,3 0-2567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4484,'0'0'16015,"-19"76"-13004,8-39-1217,-4 7-769,2 1-320,1-4-449,1-4-192,7-4 0,-1-9-577,1-7-1088,4-11-257,-2-6-1089,2-22-6341,0-9-1859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12236,'0'0'3619,"21"-47"513,-12 35-577,7 8-1249,2 4-768,7 0-609,5 2-257,4 10-223,7-1-225,-5 0-128,6-2-64,-5 0 32,-8-4-416,-5-2-993,-13-2-1954</inkml:trace>
  <inkml:trace contextRef="#ctx0" brushRef="#br0" timeOffset="1">15 181 11723,'0'0'15407,"74"19"-13293,-29-19-833,-5-6-544,5 1-577,-4 1-160,-9 2-833,-9 2-2082,-15 0-2050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5125,'0'0'22869,"49"41"-21908,-9-42-672,1-9-225,1-5-353,-4-1-960,-1-5-1249,-5-6-1730,-5-1-2659,-8-4-2241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68 296 6951,'0'0'5626,"-4"10"-2465,-10 18-1510,6-14-402,0 1 0,1 0 0,1 0 0,1 1 0,0 0 0,1 0 0,-3 18 0,7-33-1211,0 0 0,0-1 1,0 1-1,1 0 0,-1-1 0,0 1 1,0-1-1,0 1 0,1 0 1,-1-1-1,0 1 0,1-1 1,-1 1-1,0-1 0,1 1 1,-1-1-1,1 1 0,-1-1 1,1 0-1,-1 1 0,1-1 1,-1 0-1,1 1 0,-1-1 0,1 0 1,0 1-1,-1-1 0,1 0 1,0 0-1,28 2 967,24-13-20,9-22-818,-51 26-162,0 1 0,0 0 0,0 1 0,1 0 0,13-4 0,-24 9-10,0 0 1,0 0-1,0 1 0,-1-1 0,1 1 1,0-1-1,0 0 0,-1 1 0,1-1 1,0 1-1,-1 0 0,1-1 0,-1 1 1,1 0-1,0-1 0,-1 1 0,1 0 1,-1-1-1,0 1 0,1 0 0,-1 0 1,0 0-1,1-1 0,-1 1 1,0 0-1,0 0 0,0 0 0,0 0 1,0-1-1,0 1 0,0 0 0,0 0 1,0 0-1,0 0 0,0 1 0,-1 44 13,1-35 48,0 1-1,-1-10 10,1 1 0,0 0 0,0-1 0,0 1 0,0 0-1,1-1 1,-1 1 0,1-1 0,0 1 0,1 3 0,-1-5-46,0-1-1,0 1 1,0 0-1,0 0 1,0-1-1,0 1 0,0-1 1,0 1-1,1-1 1,-1 1-1,0-1 1,0 0-1,1 1 1,-1-1-1,0 0 1,0 0-1,1 0 1,-1 0-1,0 0 1,1 0-1,-1 0 1,0-1-1,0 1 1,1 0-1,0-1 0,9-2-193,0 0 0,0-1-1,-1 0 1,0 0-1,19-12 1,18-20-5825,-27 14-1062</inkml:trace>
  <inkml:trace contextRef="#ctx0" brushRef="#br0" timeOffset="1">381 1 14798,'0'0'15759,"51"32"-21044,-36-18-2466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15567,'0'0'8659,"0"13"-8131,-3 26 217,-1 1 1,-1-1-1,-3 0 0,-12 40 0,-9-8 386,19-49-887,0 1 0,2 0 0,0 0 1,2 1-1,1 0 0,-5 44 0,10-67-242,0-1-1,0 1 0,0-1 0,0 1 0,1 0 1,-1-1-1,0 1 0,0-1 0,1 1 1,-1-1-1,0 1 0,1-1 0,-1 1 1,1-1-1,-1 1 0,0-1 0,1 1 1,-1-1-1,1 0 0,-1 1 0,1-1 0,-1 0 1,1 1-1,0-1 0,-1 0 0,1 0 1,-1 0-1,1 1 0,-1-1 0,1 0 1,0 0-1,-1 0 0,1 0 0,0 0 1,-1 0-1,1 0 0,-1 0 0,1 0 1,0 0-1,-1-1 0,2 1 0,28-10 102,-8-5-144,0-1 1,-1 0-1,0-2 0,-2-1 0,0 0 1,17-23-1,3-2-117,-57 98-531,4-25 407,-21 51-190,21-26-4432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27 289 8872,'0'0'14510,"0"9"-13432,0 10-619,0-7 115,0 1-1,0 0 0,1-1 1,3 15-1,-4-26-554,0 0 1,1 0-1,-1 0 0,1 0 0,-1 0 0,1 0 1,-1 0-1,1 0 0,0 0 0,-1 0 0,1-1 1,0 1-1,-1 0 0,1-1 0,0 1 0,0 0 0,0-1 1,0 1-1,0-1 0,0 1 0,0-1 0,0 1 1,0-1-1,0 0 0,0 0 0,0 1 0,0-1 1,0 0-1,0 0 0,0 0 0,0 0 0,0 0 0,0 0 1,0-1-1,0 1 0,0 0 0,0 0 0,0-1 1,0 1-1,0-1 0,0 1 0,0-1 0,0 1 1,0-1-1,1 0 0,2-2 64,-1 1 0,1 0-1,-1-1 1,0 1 0,0-1 0,0 0 0,0 0 0,0 0-1,-1 0 1,4-6 0,-4 3-177,0-1 1,-1 0-1,1 0 1,-1 0-1,-1 0 1,1-10-1,-1 16-7,0-1 0,0 1 1,0 0-1,0 0 0,0 0 0,-1 0 0,1 0 0,0 0 0,-1 0 0,1-1 1,0 1-1,-1 0 0,1 0 0,-1 0 0,0 1 0,1-1 0,-1 0 1,-1-2-1,1 3 23,0 0 1,0 0-1,0 0 1,0 0-1,-1 0 1,1 0-1,0 0 1,0 1-1,0-1 1,0 0-1,0 0 1,0 1-1,0-1 1,1 1 0,-1-1-1,0 1 1,0-1-1,0 1 1,0 0-1,0-1 1,1 1-1,-1 0 1,0 0-1,1-1 1,-2 3-1,-8 8 105,1 1-1,1 1 0,-1-1 0,2 1 1,0 1-1,1-1 0,0 1 1,1 0-1,0 1 0,1-1 0,1 1 1,-2 24-1,5-37 1,-1-1 0,1 1 0,0-1 0,0 1 0,1 0 0,-1-1 0,0 1 0,0-1 0,1 1 1,-1 0-1,1-1 0,-1 1 0,1-1 0,0 1 0,0-1 0,-1 0 0,1 1 0,0-1 0,0 0 0,0 0 0,1 1 0,-1-1 0,0 0 0,3 1 0,-1 0 59,0-1 0,-1 0 0,1-1 0,0 1-1,0-1 1,0 1 0,0-1 0,0 0 0,0 0 0,0 0-1,0 0 1,5-1 0,4-2 101,-1 0 0,0 0 0,1-1 0,-1-1 0,0 0 0,10-7 1,6-5-71,-1-2 0,-1 0 1,0-2-1,-2-1 1,-1-1-1,0-1 1,-2-1-1,0 0 1,29-55-1,-47 77-186,0 0 0,-1 0 0,0 0 1,1 0-1,-1-1 0,0 1 0,-1 0 0,1-1 0,0-3 0,-32 43-475,29-34 599,0 1-1,0-1 1,1 1 0,-1 0-1,1-1 1,0 1 0,0 0 0,0 0-1,0 0 1,0 0 0,1 0-1,-1 6 1,1-8-34,1 0 1,-1 0-1,1 0 0,-1 0 1,1 0-1,-1 0 0,1-1 1,0 1-1,-1 0 0,1 0 1,0-1-1,0 1 0,0 0 1,0-1-1,0 1 0,-1-1 1,1 1-1,0-1 0,0 1 1,0-1-1,0 0 0,1 1 1,-1-1-1,0 0 0,0 0 0,0 0 1,0 0-1,0 0 0,0 0 1,0 0-1,0 0 0,0-1 1,0 1-1,0 0 0,0 0 1,0-1-1,1 0 0,8-1 38,0-1-1,-1 0 0,0 0 1,1-1-1,-1-1 1,-1 1-1,1-1 0,-1-1 1,0 0-1,12-10 0,-1-2-7,-1 0-1,-1 0 0,14-22 1,-24 32-81,-1-1 0,-1 1 0,1-1 1,-2 0-1,1 0 0,-1-1 0,0 1 0,-1-1 1,0 0-1,-1 0 0,2-19 0,-4 29 25,0 0-1,1-1 0,-1 1 1,0 0-1,0 0 1,0 0-1,0-1 0,0 1 1,0 0-1,0 0 1,0 0-1,0-1 1,0 1-1,0 0 0,0 0 1,0-1-1,0 1 1,-1 0-1,1 0 1,0 0-1,0-1 0,0 1 1,0 0-1,0 0 1,0 0-1,0 0 0,-1-1 1,1 1-1,0 0 1,0 0-1,0 0 1,0 0-1,-1 0 0,1-1 1,0 1-1,0 0 1,0 0-1,-1 0 1,1 0-1,0 0 0,0 0 1,0 0-1,-1 0 1,1 0-1,0 0 0,0 0 1,-1 0-1,1 0 1,0 0-1,0 0 1,0 0-1,-1 0 0,1 0 1,0 0-1,0 0 1,-1 1-1,-15 12-202,-11 21 56,7-4 262,2 2-1,2 0 1,-16 43-1,26-58 9,0 0-1,2 0 1,0 0-1,1 0 0,1 1 1,0-1-1,1 1 0,3 31 1,-1-43-111,0 0 0,1 0-1,0 0 1,0-1 0,0 1 0,1 0 0,-1-1 0,1 0 0,1 1 0,-1-1 0,1 0-1,4 5 1,-5-8-5,-1 1-1,1-1 0,-1 0 1,1 0-1,0 0 1,0 0-1,0 0 0,0-1 1,0 1-1,0-1 1,0 0-1,0 0 0,1 0 1,-1 0-1,0-1 1,1 1-1,-1-1 0,0 0 1,1 0-1,-1 0 0,1 0 1,-1-1-1,4 0 1,-5 0-32,1 0 1,-1 0 0,0-1 0,0 1 0,1-1 0,-1 0-1,0 1 1,0-1 0,-1 0 0,1 0 0,0 0-1,-1 0 1,1 0 0,-1-1 0,0 1 0,1 0-1,-1-1 1,0 1 0,0-1 0,-1 1 0,1-1 0,0-3-1,6-61-1354,-7 55 372,-1-1 0,0 0 0,-1 1-1,-6-23 1,4 21-1130,-2 1 0,0-1 0,-14-22 0,-6-8-4434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36 2626,'0'0'12781,"-53"-35"-8810,49 35-1408,4 4-1026,12 11-544,16 5 545,4 0-33,15 0-576,4-1-385,9-5-191,1-1-193,3-5-256,-4-8-2274,-9 0-4293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13389,'0'0'11531,"10"-7"-10939,-10 7-589,4-3 31,-1 0 0,1 1 0,1 0 0,-1 0 1,0 0-1,0 0 0,1 1 0,7-3 0,-9 4-27,0 0 0,-1 0-1,1 1 1,0-1 0,-1 0 0,1 1-1,0 0 1,-1 0 0,1 0-1,-1 0 1,1 0 0,-1 0 0,0 0-1,1 1 1,-1 0 0,0-1-1,0 1 1,0 0 0,0 0-1,0 0 1,-1 0 0,4 4 0,-1 1-50,1 0 1,-1 0 0,0 0 0,-1 0-1,0 1 1,0-1 0,0 1 0,-1 0-1,0 0 1,-1 0 0,0 0 0,0 0-1,0 14 1,-3 5-319,-1 0 1,-10 44-1,13-68 358,-1-2 14,1 0 0,0-1 1,0 1-1,0 0 0,0-1 0,0 1 0,0 0 0,1-1 0,-1 1 0,0 0 0,0-1 0,0 1 0,1-1 0,-1 1 1,0 0-1,0-1 0,1 1 0,-1-1 0,1 1 0,-1-1 0,0 1 0,1-1 0,-1 1 0,1-1 0,-1 0 0,1 1 1,0-1-1,-1 0 0,1 1 0,-1-1 0,1 0 0,0 1 0,-1-1 0,1 0 0,-1 0 0,1 0 0,0 0 1,-1 0-1,1 0 0,0 0 0,-1 0 0,1 0 0,0 0 0,-1 0 0,1 0 0,0 0 0,-1-1 0,1 1 0,0 0 0,38-11 738,-22 4-537,-1-1-1,0 0 1,0-1 0,-1-1-1,-1-1 1,1 0 0,14-16-1,-22 21-47,0-1-1,-1 0 0,0-1 0,-1 1 0,1-1 0,-2 0 0,1 0 0,-1-1 0,0 1 0,-1-1 0,0 0 0,0 0 0,-1 0 0,0 0 1,1-17-1,-3 25-186,0 1 0,0-1 0,0 0 0,0 1 0,0-1 0,0 0 0,0 1 0,0-1 0,0 0 0,0 1 0,0-1 0,-1 0 0,1 1 0,0-1 0,-1 1 0,1-1 0,0 0 0,-1 1 0,1-1 0,-1 1 0,1-1 0,-1 1 0,1-1 0,-1 1 0,1 0 0,-1-1 0,1 1 0,-1-1 0,1 1 0,-1 0 0,0 0 1,1-1-1,-1 1 0,0 0 0,1 0 0,-1 0 0,0 0 0,1 0 0,-1 0 0,0 0 0,1 0 0,-1 0 0,0 0 0,1 0 0,-1 0 0,0 0 0,1 0 0,-1 1 0,0-1 0,1 0 0,-2 1 0,0 0-292,-1 0-1,0 0 1,1 1-1,-1-1 1,1 0-1,0 1 0,0 0 1,-1 0-1,1 0 1,0 0-1,-2 3 1,2-2-23,1-1 0,-1 1 1,1 0-1,0 0 0,0 0 0,0 1 1,0-1-1,1 0 0,-1 0 0,1 0 0,0 1 1,0-1-1,0 0 0,0 0 0,1 0 1,-1 1-1,3 4 0,-3-6-85,1 0-1,0 0 1,0 0-1,0 0 1,0 0-1,0-1 1,1 1-1,-1 0 1,0-1 0,1 1-1,-1-1 1,1 0-1,0 1 1,-1-1-1,1 0 1,0 0-1,0 0 1,3 1 0,23 5-6405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7847,'0'0'18210,"-8"1"-17655,3 1-437,1 0 0,-1 1-1,1-1 1,-1 1 0,1-1 0,0 1 0,0 1 0,0-1-1,0 0 1,1 1 0,-1 0 0,1 0 0,0 0 0,0 0-1,1 0 1,-1 1 0,1-1 0,0 1 0,0 0 0,0-1-1,1 1 1,0 0 0,0 0 0,0 0 0,0 0 0,1 7 0,0-11-88,0 0 0,0 0 1,1 0-1,-1 0 1,0 0-1,1 0 1,-1 0-1,1 0 0,-1-1 1,1 1-1,0 0 1,-1 0-1,1 0 1,0 0-1,0-1 1,-1 1-1,1 0 0,0-1 1,0 1-1,0 0 1,0-1-1,0 1 1,0-1-1,0 0 0,0 1 1,0-1-1,0 0 1,0 0-1,0 1 1,0-1-1,0 0 1,0 0-1,0 0 0,0 0 1,0 0-1,0-1 1,0 1-1,0 0 1,2-1-1,45-11 610,-8-7-551,-28 13-107,0 0-1,0 0 0,0 1 0,1 1 0,0 0 1,0 1-1,0 0 0,21-1 0,-33 4 4,0 0 0,1 1 0,-1-1 0,0 1-1,1-1 1,-1 1 0,0 0 0,0 0 0,1 0 0,-1-1 0,0 1-1,0 0 1,0 0 0,0 1 0,0-1 0,0 0 0,-1 0-1,1 0 1,0 0 0,0 1 0,-1-1 0,1 0 0,-1 1 0,1-1-1,-1 1 1,0-1 0,0 0 0,1 1 0,-1-1 0,0 1 0,0-1-1,-1 3 1,1 62 41,-1-46-22,1-19 4,-1 0-1,1 0 1,0 0-1,0 0 1,1 0-1,-1 0 0,0 0 1,0-1-1,0 1 1,0 0-1,1 0 0,-1 0 1,0 0-1,1-1 1,-1 1-1,1 0 0,-1 0 1,1-1-1,-1 1 1,1 0-1,-1-1 1,1 1-1,0 0 0,-1-1 1,1 1-1,0-1 1,0 1-1,-1-1 0,1 0 1,0 1-1,0-1 1,0 0-1,0 1 1,-1-1-1,1 0 0,0 0 1,0 0-1,0 0 1,0 0-1,0 0 0,0 0 1,0 0-1,-1 0 1,1 0-1,0 0 1,0-1-1,0 1 0,0 0 1,-1-1-1,1 1 1,0-1-1,0 1 0,0 0 1,-1-1-1,2 0 1,54-34 97,-47 29-113,11-9-27,-11 7-121,1 1 0,0 1 1,0-1-1,0 1 0,0 1 0,1 0 0,20-6 1,-31 11 120,1 0 0,-1 0 1,1 0-1,-1 0 0,1 0 0,-1 0 1,1 0-1,-1 0 0,1 0 0,-1 1 1,1-1-1,-1 0 0,1 0 0,-1 0 1,0 1-1,1-1 0,-1 0 1,1 1-1,-1-1 0,0 0 0,1 0 1,-1 1-1,0-1 0,1 1 0,-1-1 1,0 0-1,0 1 0,1-1 0,-1 1 1,0-1-1,0 1 0,0-1 1,0 1-1,1 0 0,0 25-327,-13 23-4221,5-37-2522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83 12940,'0'0'3454,"-3"-11"64,2 7-3252,1 1-86,0 0 1,0 0-1,-1 0 0,0 0 1,1 0-1,-1 0 1,0 0-1,-1 0 1,1 1-1,0-1 1,-1 0-1,0 1 0,1-1 1,-1 1-1,0 0 1,0 0-1,0-1 1,-1 1-1,1 1 1,0-1-1,-1 0 0,1 0 1,-1 1-1,0 0 1,1-1-1,-1 1 1,0 0-1,0 0 1,0 1-1,0-1 1,0 0-1,0 1 0,-5 0 1,0 0-115,0 1 0,0 1-1,-1-1 1,1 1 0,0 1 0,0 0 0,1 0 0,-1 0-1,1 1 1,-1 0 0,1 0 0,0 1 0,1 0 0,-1 0-1,1 1 1,0 0 0,0 0 0,-6 9 0,-5 6-83,2 0 1,0 1 0,1 1-1,-17 40 1,24-46 15,1 0 0,0 1 0,1-1-1,1 1 1,1 0 0,-2 36 0,5-48-2,0 0 0,1 0 0,0 0 0,0 0 0,0 0 0,0 0 1,1 0-1,0-1 0,1 1 0,4 9 0,-5-12 0,1 0 1,-1 0-1,1 0 0,0 0 1,-1-1-1,1 1 0,0-1 1,1 1-1,-1-1 0,0 0 1,1-1-1,-1 1 0,1 0 1,0-1-1,-1 0 0,1 0 1,0 0-1,5 0 0,4 1 37,0-1-1,0-1 1,0 0-1,0-1 1,0 0 0,0-1-1,17-5 1,-24 5-5,0 1 1,0-1 0,-1 0-1,1-1 1,0 0 0,-1 1 0,0-2-1,0 1 1,0 0 0,0-1-1,0 0 1,-1 0 0,0-1-1,0 1 1,0-1 0,0 0 0,-1 0-1,4-6 1,-7 10 5,1-1 0,0 1 0,-1-1 1,1 1-1,-1-1 0,1 1 0,-1-1 0,0 1 0,1-1 0,-1 1 0,0-1 1,0 1-1,0-1 0,0 1 0,-1-1 0,1 0 0,0 1 0,-1-1 1,1 1-1,-1 0 0,1-1 0,-1 1 0,0-1 0,-1-1 0,1 1-10,-1 1 0,0-1 0,-1 0 0,1 1 0,0-1 0,0 1 0,-1 0 0,1 0 0,0 0 0,-1 0 0,1 0 0,-1 1 0,-3-1 0,-11-1-17,0 1-1,1 0 0,-29 3 0,36-1 7,-18 6-79,23-3-17,17-4 20,8-4 10,-1 0-1,0-2 0,0 0 0,35-17 0,12-4-403,-47 20 363,-9 3-16,0-1 0,0 2 1,1-1-1,0 2 0,-1-1 1,1 2-1,0-1 0,0 2 1,18 0-1,-29 1 102,1 0 0,0-1 0,-1 1 0,1 0 1,-1 0-1,1 0 0,-1 0 0,0 0 0,1 1 0,-1-1 0,0 0 1,0 0-1,0 1 0,0-1 0,0 1 0,0-1 0,0 1 0,-1-1 1,1 1-1,0 0 0,-1-1 0,1 1 0,-1 0 0,0 0 0,0-1 0,1 1 1,-1 2-1,-2 54 362,2-50-257,-3 10 109,-1 0-1,0 0 0,-13 31 1,-5 20-1189,16-23-3186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111 309 8520,'0'0'14184,"-10"2"-13783,7-1-393,0 0 1,0 0-1,0 0 1,0 0-1,0 0 1,0 1 0,0-1-1,0 1 1,0 0-1,1 0 1,-1 0-1,1 0 1,-1 0 0,1 0-1,0 1 1,0-1-1,0 1 1,0 0-1,0-1 1,1 1 0,-1 0-1,1 0 1,0 0-1,0 0 1,0 0-1,0 1 1,0-1 0,1 0-1,-1 0 1,1 1-1,0-1 1,1 6-1,11 202-1534,-12-211 1514,0 32-457,0-31 450,0-1-1,-1 1 1,1-1 0,0 1-1,0 0 1,-1-1 0,1 1-1,-1-1 1,1 1 0,0-1 0,-1 1-1,1-1 1,-1 1 0,1-1-1,-1 1 1,1-1 0,-1 0-1,0 1 1,1-1 0,-1 0-1,1 1 1,-1-1 0,0 0-1,1 0 1,-1 0 0,0 0-1,1 0 1,-1 1 0,0-1 0,1 0-1,-1 0 1,0-1 0,1 1-1,-1 0 1,0 0 0,1 0-1,-1 0 1,0 0 0,1-1-1,-1 1 1,0-1 0,-1 0 17,0 0 0,0 0 0,1 0 1,-1 0-1,1-1 0,-1 1 0,1 0 0,0-1 1,0 1-1,-1-1 0,1 1 0,0-1 0,0 0 1,0 1-1,1-1 0,-1 0 0,0 0 0,1 0 1,-1 0-1,1 1 0,-1-5 0,-2-44 213,3 49-211,0-19 5,2 1 1,1-1 0,0 1 0,1 0 0,1 0 0,1 0 0,1 1-1,16-32 1,9-7 20,52-69-1,5-9 384,-77 105 218,-11 23 226,-8 19-737,-4 7-229,1 1-1,1 0 0,1 1 0,1 0 1,1 0-1,1 0 0,0 1 1,2-1-1,-1 26 0,4-45 120,0-1 0,0 0 0,0 0 0,0 0 0,0 0 0,0 1 0,1-1 0,-1 0 0,0 0 0,1 0 0,-1 0 0,1 0-1,-1 0 1,1 0 0,0 0 0,-1 0 0,1 0 0,0 0 0,0 0 0,0 0 0,0-1 0,0 1 0,0 0 0,0-1 0,0 1 0,0-1 0,0 1 0,0-1 0,0 1-1,0-1 1,0 0 0,0 1 0,1-1 0,-1 0 0,0 0 0,0 0 0,0 0 0,0 0 0,1 0 0,-1 0 0,0 0 0,0-1 0,1 1 0,3-1 89,-1 0 1,0 0 0,0 0-1,0-1 1,0 1 0,0-1-1,0 0 1,0 0 0,0 0-1,-1-1 1,5-3 0,21-25 392,29-42 0,-58 100 228,-5 2-806,1-10-373,1 1 0,-1 27 0,4-47 363,1 0 0,-1 0 1,0 0-1,0 1 0,0-1 0,0 0 0,0 0 1,0 0-1,1 0 0,-1 0 0,0 1 0,0-1 1,0 0-1,1 0 0,-1 0 0,0 0 0,0 0 0,0 0 1,1 0-1,-1 0 0,0 0 0,0 0 0,0 0 1,1 0-1,-1 0 0,0 0 0,0 0 0,1 0 1,-1 0-1,0 0 0,0 0 0,0 0 0,1 0 0,-1 0 1,0 0-1,0 0 0,0 0 0,1 0 0,-1-1 1,0 1-1,0 0 0,0 0 0,0 0 0,1 0 1,-1 0-1,0-1 0,0 1 0,0 0 0,0 0 1,0 0-1,0-1 0,0 1 0,1 0 0,-1 0 0,0 0 1,0-1-1,0 1 0,0 0 0,0 0 0,0 0 1,0-1-1,0 1 0,0 0 0,0 0 0,0-1 1,5-14-5341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8456,'1'8'4516,"3"44"-819,-2 0-1,-7 80 0,-2-76-2786,-2 0-1,-2-1 1,-3 0-1,-29 76 0,29-90-627,11-29-155,-1-1 1,0 1 0,-1-1-1,0 0 1,-1 0-1,-8 12 1,15-61 224,13-15-384,41-101 0,-38 111-5,-7 16-4,59-138-107,-58 141 124,1 1 0,1 1-1,1 0 1,30-34 0,-41 52 13,0 1-1,0 0 1,0-1 0,1 1-1,-1 0 1,1 1 0,0-1-1,0 1 1,0 0-1,0-1 1,0 2 0,0-1-1,1 0 1,-1 1 0,0 0-1,1 0 1,-1 0-1,1 1 1,-1 0 0,1-1-1,0 2 1,5-1 0,-9 1-17,0-1 1,0 0 0,0 1-1,0-1 1,0 1 0,0-1-1,-1 1 1,1-1 0,0 1 0,0 0-1,0-1 1,0 1 0,-1 0-1,1-1 1,0 1 0,-1 0-1,1 0 1,-1 0 0,1 0 0,-1 0-1,1 0 1,-1 0 0,1 0-1,-1 0 1,0 0 0,0 0-1,1 0 1,-1 0 0,0 0 0,0 0-1,0 0 1,0 0 0,0 0-1,-1 0 1,1 0 0,0 0-1,0 0 1,-1 0 0,1 0 0,-1 1-1,0 2-30,-1 0 0,1 0-1,-1 0 1,0-1-1,0 1 1,0-1 0,0 1-1,-1-1 1,-3 4 0,-16 12-8,-1 0 1,0-2 0,-39 21 0,1-14-4025,61-24 3837,0 0 92,0 0 1,0 0-1,0 0 1,0 0-1,0 0 1,0-1-1,0 1 1,0 0-1,0 0 1,0 0-1,0 0 1,0 0-1,0-1 1,0 1-1,0 0 1,0 0-1,0 0 1,0 0-1,0 0 1,0-1-1,0 1 1,0 0-1,-1 0 1,1 0-1,0 0 1,0 0-1,0 0 1,0 0-1,0-1 1,0 1-1,0 0 1,0 0 0,-1 0-1,1 0 1,0 0-1,0 0 1,0 0-1,0 0 1,0 0-1,-1 0 1,1 0-1,0 0 1,0 0-1,0 0 1,0 0-1,0 0 1,-1 0-1,1 0 1,0 0-1,0 0 1,0 0-1,0 0 1,0 0-1,-1 0 1,1 0-1,8-15-5999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52 8904,'0'0'9423,"2"9"-8046,2 10-582,-2-1-1,0 1 1,-1 0 0,-1 0 0,-1 0-1,0 0 1,-7 29 0,1 1 1009,8-49-1691,0 0 0,1 0 0,-1 0-1,0 0 1,0 0 0,1-1 0,-1 1-1,0 0 1,0-1 0,0 1-1,0-1 1,1 1 0,-1-1 0,0 0-1,0 0 1,1-1 0,4-4-66,-1 0 0,1-1 1,-1 0-1,-1 0 0,1-1 1,-1 1-1,0-1 0,-1 0 0,0 0 1,0 0-1,-1-1 0,0 1 0,0-1 1,0-9-1,1-15-52,-2 1 0,-3-43 0,2 74-13,0 1 0,0-1 0,0 1 0,0-1 0,0 1 1,0-1-1,1 0 0,-2 1 0,1-1 0,0 1 0,0-1 0,0 1 0,0-1 0,0 0 1,0 1-1,0-1 0,-1 1 0,1-1 0,0 1 0,-1-1 0,1 1 0,0-1 1,-1 1-1,1 0 0,0-1 0,-1 1 0,1-1 0,-1 1 0,1 0 0,-1-1 0,1 1 1,-1 0-1,1 0 0,-1-1 0,1 1 0,-1 0 0,1 0 0,-1 0 0,1-1 1,-1 1-1,1 0 0,-1 0 0,0 0 0,1 0 0,-1 0 0,0 1-74,-1-1 0,1 1 0,1 0 0,-1-1 1,0 1-1,0 0 0,0 0 0,0 0 0,0-1 0,1 1 0,-1 0 0,0 0 0,1 0 0,-1 0 0,1 0 0,-1 0 0,1 1 0,-1-1 0,1 0 0,0 0 0,-1 2 0,-3 45-4296,5-46 3816,-1 0 0,0 0 1,0 1-1,1-1 1,-1 0-1,1 0 1,-1 0-1,1 0 1,0 0-1,0 0 0,0 0 1,2 2-1,13 8-6079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31 9289,'0'0'3448,"-9"1"-1195,-1 2-2022,1 0 0,0 1 0,0 0 0,1 0 0,-1 1-1,1 0 1,0 0 0,0 1 0,0 0 0,1 0 0,0 1 0,0 0 0,1 0 0,0 1-1,-9 14 1,9-13 42,-1 0 212,1-1 0,0 2 0,1-1 1,-1 1-1,2 0 0,0 0 0,0 0 1,1 0-1,-4 21 0,6-31-444,1 1 1,0 0-1,0 0 0,0 0 0,0-1 0,0 1 0,0 0 1,1 0-1,-1-1 0,0 1 0,0 0 0,0 0 0,1-1 0,-1 1 1,0 0-1,1-1 0,-1 1 0,1 0 0,-1-1 0,1 1 1,-1-1-1,1 1 0,-1 0 0,1-1 0,0 0 0,-1 1 1,1-1-1,1 1 0,23-1 1223,-19-1-1035,0-1-1,0-1 0,0 1 1,0-1-1,0 0 1,7-5-1,-6 2-149,0 0-1,0 0 0,-1-1 1,0 0-1,0 0 0,0 0 1,-1-1-1,0 0 0,-1 0 1,0 0-1,4-11 0,-4 4-526,0-1-1,-1 1 1,-1-1-1,0 0 1,-1-26-1,-7 15-4314,-9 16-2811,7 10-374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186 143 12396,'0'0'7239,"3"-9"-3764,-2 6-3287,0 1-17,0-1 0,0 1-1,0 0 1,-1 0 0,1 0 0,-1 0 0,1-1-1,-1 1 1,0 0 0,0-1 0,0-2 0,-1 4-126,0 0 1,1 1 0,-1-1 0,0 0 0,0 0 0,0 0-1,0 1 1,0-1 0,0 0 0,0 1 0,0-1 0,0 1 0,0-1-1,0 1 1,0-1 0,0 1 0,0 0 0,-1 0 0,1 0 0,0-1-1,0 1 1,0 0 0,0 0 0,-1 1 0,1-1 0,0 0-1,0 0 1,0 0 0,0 1 0,0-1 0,-2 2 0,-5 0-42,0 1 1,0 0 0,0 0-1,1 1 1,-1 0-1,1 0 1,0 0 0,1 1-1,-1 1 1,1-1 0,0 1-1,-8 9 1,7-8 10,1 1 1,-1 0-1,1 1 0,1-1 1,0 1-1,0 0 0,0 1 1,1-1-1,-5 19 0,9-28-10,0 1-1,-1 0 0,1 0 1,0 0-1,0 0 1,0 0-1,0 0 0,0 0 1,0 0-1,0 0 1,0 0-1,0 0 1,0 0-1,0 0 0,1 0 1,-1 0-1,0 0 1,1 0-1,-1 0 0,1 0 1,-1 0-1,1 0 1,-1-1-1,1 1 0,0 0 1,-1 0-1,1-1 1,1 2-1,0-1 40,0-1-1,-1 1 1,1-1 0,0 0-1,0 0 1,0 1 0,0-1 0,-1 0-1,1-1 1,0 1 0,0 0-1,0 0 1,0-1 0,2 0-1,6-3 200,1 0 0,-1 0-1,0-1 1,12-8 0,2-4-164,-1 0 0,-1-1 0,-1-1 0,0-1 0,-2-1 0,0-1 0,-2 0 0,0-2 0,19-34 0,-28 38-111,-12 21-220,-19 30 2,8-6 247,3-9 50,1 1 0,1 1 1,0-1-1,2 2 0,0-1 0,1 1 0,0 0 1,-5 32-1,12-50-35,0 1 1,0 0 0,-1-1-1,1 1 1,0-1-1,0 1 1,1-1 0,-1 1-1,0-1 1,0 1-1,1-1 1,-1 1 0,1-1-1,-1 1 1,1-1-1,0 0 1,-1 1 0,1-1-1,0 0 1,0 1 0,0-1-1,0 0 1,0 0-1,0 0 1,0 0 0,1 0-1,1 1 1,-1-1 19,1 0 0,0-1-1,0 1 1,0-1 0,0 0 0,0 1 0,0-1 0,0-1 0,0 1 0,-1 0 0,1-1 0,0 1-1,4-2 1,6-3 35,1 0 0,-2 0 0,1-1 0,0-1 0,11-8 0,-11 6-49,-1 0 1,0-1-1,0 0 1,-1 0-1,-1-1 1,0-1-1,0 0 0,-1 0 1,-1-1-1,9-17 1,-52 72-441,35-41 422,-4 4 33,0 1 0,0 0-1,1 1 1,-1-1 0,1 1-1,1 0 1,-1-1 0,1 1 0,0 0-1,1 0 1,0 1 0,0-1 0,0 0-1,1 13 1,1-19-21,-1-1-1,1 1 1,0 0-1,0 0 1,-1 0-1,1 0 1,0-1-1,0 1 1,0 0-1,0-1 1,0 1-1,0-1 1,0 1-1,0-1 1,0 1 0,0-1-1,0 0 1,0 0-1,0 1 1,1-1-1,-1 0 1,0 0-1,0 0 1,0 0-1,0 0 1,0-1-1,0 1 1,2 0-1,35-9 269,-19-1-287,-1-1-1,0-1 1,-1 0-1,0-1 1,-1-1-1,0 0 1,-1-2-1,-1 1 1,19-28-1,-40 54-851,-27 45-1592,15-17-2107,12-22-1544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10794,'0'0'5696,"6"-9"-2829,-3 5-2591,-2 2-72,0-1-1,0 1 1,0 0-1,1 0 1,-1-1 0,1 1-1,-1 0 1,1 0 0,0 1-1,0-1 1,0 0-1,0 1 1,0-1 0,0 1-1,1 0 1,-1-1 0,0 1-1,1 0 1,-1 0-1,1 1 1,-1-1 0,1 0-1,-1 1 1,1 0 0,0-1-1,-1 1 1,1 0-1,-1 0 1,6 1 0,-2 1 74,1 0 0,0 1 1,-1-1-1,1 1 0,-1 1 1,0-1-1,0 1 0,0 0 0,-1 0 1,1 1-1,-1-1 0,0 1 1,0 0-1,-1 1 0,5 6 1,-7-9-271,0 1 0,-1-1 1,0 0-1,1 1 1,-1-1-1,0 1 0,-1-1 1,1 1-1,-1-1 1,1 1-1,-1 0 1,0-1-1,0 1 0,-1 0 1,1-1-1,-1 1 1,0-1-1,0 1 0,0-1 1,0 1-1,-1-1 1,1 0-1,-1 0 1,0 0-1,0 1 0,0-2 1,0 1-1,0 0 1,-1 0-1,-3 2 0,-20 20 84,-40 28 0,12-10-163,54-43 67,-1 0 0,1 0 1,0 0-1,-1 0 1,1 0-1,-1 1 1,1-1-1,0 0 0,-1 0 1,1 0-1,0 1 1,0-1-1,-1 0 1,1 0-1,0 1 0,0-1 1,-1 0-1,1 1 1,0-1-1,0 0 1,-1 1-1,1-1 0,0 0 1,0 1-1,0-1 1,0 1-1,0-1 1,0 0-1,0 1 0,0-1 1,0 0-1,0 1 1,0-1-1,0 1 1,0-1-1,0 0 0,0 1 1,0-1-1,0 0 1,0 1-1,0-1 1,1 1-1,-1-1 0,0 0 1,0 1-1,0-1 1,1 0-1,-1 0 1,0 1-1,1-1 0,27 5-12,42-11 76,-68 6-66,24-3-291,48-7 593,-68 9-999,0 0 1,-1-1 0,1 0-1,-1 0 1,1 0 0,-1-1-1,0 0 1,0 0-1,8-7 1,0-6-7065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10826,'0'0'14222,"60"0"-14190,-26 0-673,2 0-1601,0 0-929,-4 0-1602,2 0-2978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5221,'0'0'16111,"-4"10"-14669,-12 23-665,-41 92 2760,50-109-3255,2 1 0,0-1 0,1 1 0,1 0 0,0 0 0,0 18 0,3-35-306,0 0 0,0 0 1,0 1-1,0-1 0,0 0 0,0 0 0,0 1 0,0-1 0,0 0 0,0 0 1,0 0-1,0 1 0,0-1 0,0 0 0,0 0 0,0 0 0,0 1 0,0-1 1,1 0-1,-1 0 0,0 0 0,0 0 0,0 1 0,0-1 0,0 0 0,0 0 1,1 0-1,-1 0 0,0 0 0,0 1 0,0-1 0,1 0 0,-1 0 0,0 0 1,0 0-1,0 0 0,1 0 0,-1 0 0,0 0 0,0 0 0,0 0 0,1 0 1,-1 0-1,12-6-1245,7-12-2220,-2-11-3173,2-6-3236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97 12043,'0'0'2456,"-2"11"459,-8 36-70,9-45-2712,1 0-1,0 0 1,0 0-1,0 0 1,0-1-1,0 1 1,0 0-1,0 0 1,1 0 0,-1 0-1,1 0 1,-1 0-1,1-1 1,-1 1-1,1 0 1,0-1-1,0 1 1,0 0-1,0-1 1,0 1 0,1-1-1,-1 1 1,0-1-1,1 0 1,-1 1-1,1-1 1,-1 0-1,1 0 1,0 0-1,-1 0 1,1-1-1,0 1 1,0 0 0,-1-1-1,1 1 1,3 0-1,6 1 169,0 0 0,0-1-1,1-1 1,18 0 0,-20 0 87,1-1-205,0 0 0,-1-1 0,1 0 0,0-1 0,-1 0 0,1-1 1,-1 0-1,0-1 0,0 0 0,9-6 0,-13 8-130,-1-1 0,1 0 0,-1 0 0,0 0 0,0 0 0,-1-1 0,1 0 0,-1 1 0,0-2 0,-1 1 0,1 0 0,-1-1 0,0 0 0,0 0 0,-1 0 0,0 0 0,0 0 0,2-9 0,-4 14-51,0 0 0,1 0 0,-1 0-1,0 0 1,0 0 0,0 0 0,0 0-1,0 0 1,0 0 0,-1 0 0,1 1-1,0-1 1,0 0 0,-1 0-1,1 0 1,-1 0 0,1 0 0,-1 0-1,1 0 1,-1 0 0,1 1 0,-1-1-1,0 0 1,1 1 0,-1-1 0,0 0-1,0 1 1,1-1 0,-1 1-1,0-1 1,0 1 0,-1-1 0,-1 0-18,0 1 1,0-1 0,0 1 0,0 0 0,0 0-1,0 1 1,0-1 0,0 0 0,1 1 0,-7 2-1,-2 0-31,1 1 0,-1 1-1,1 0 1,-20 13-1,19-9 38,0 1 0,1 0-1,-16 20 1,24-28 11,-1 1 1,2-1-1,-1 1 0,0-1 0,0 1 0,1 0 1,-1-1-1,1 1 0,0 0 0,0 0 1,0 0-1,0 0 0,1 0 0,-1 0 1,1 0-1,0 0 0,0 0 0,0 1 0,0-1 1,0 0-1,1 0 0,-1 0 0,1 0 1,2 5-1,-1-6 1,0 0 1,0 0 0,0 0-1,1 0 1,-1 0-1,1 0 1,-1-1 0,1 0-1,0 1 1,0-1 0,-1 0-1,1 0 1,0 0-1,0-1 1,4 1 0,51 6 45,-49-6-42,37 3 7,134 7 150,-179-12-93,0 0 1,-1-1-1,1 1 0,-1 0 1,1 0-1,-1 0 0,1 0 0,-1 0 1,0-1-1,0 1 0,0 0 1,0 0-1,1 0 0,-2-1 1,1 1-1,0 0 0,0 0 0,0-1 1,0 1-1,-1-2 0,-5-30 194,-8-17-186,7 28-96,1 0 1,1 0-1,1 0 0,-1-32 1,5 53 10,0 1 1,0-1 0,1 1 0,-1-1 0,0 1-1,1-1 1,-1 1 0,0-1 0,1 1-1,-1-1 1,1 1 0,-1 0 0,1-1-1,-1 1 1,1 0 0,-1-1 0,1 1-1,-1 0 1,1 0 0,-1-1 0,1 1 0,0 0-1,-1 0 1,1 0 0,-1 0 0,1 0-1,0 0 1,-1 0 0,1 0 0,-1 0-1,1 0 1,0 0 0,-1 0 0,1 0-1,-1 1 1,1-1 0,0 0 0,-1 0 0,1 1-1,26 8-106,-5 0-9,-2 1-38,1-1-1,0-1 1,0-1 0,0 0 0,1-2-1,0-1 1,41 3 0,-63-7 26,1 1 0,0-1 0,0 0 1,0 0-1,0 0 0,0 0 0,0 0 0,0 0 1,0 0-1,0 0 0,0-1 0,0 1 1,0 0-1,0 0 0,0-1 0,0 1 1,0-1-1,-1 1 0,1-1 0,0 1 0,0-1 1,-1 1-1,1-1 0,0 0 0,0 1 1,-1-1-1,1 0 0,-1 0 0,1 0 0,-1 1 1,1-1-1,-1 0 0,1-2 0,1-17-6213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12780,'0'0'13645,"59"34"-13549,-33-19-352,0 0-2243,-7 2-3266,4 1-7752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15310,'0'0'16918,"12"-4"-16443,77-35-409,-78 33-84,0 0 1,-1-1-1,1 0 0,-1 0 0,0-2 0,15-15 0,-24 22 18,1 0-1,-1 0 0,1 1 1,-1-1-1,0 0 1,0-1-1,0 1 0,0 0 1,0 0-1,0 0 1,-1-1-1,1-3 0,-1 6-14,0-1 0,0 0 0,0 0 0,0 0 0,0 1 0,0-1 0,-1 0 0,1 0 0,0 1 0,0-1 0,-1 0 0,1 1 0,0-1 0,-1 0 0,1 1 0,-1-1 0,1 1 0,-1-1 0,1 1 0,-1-1-1,0 1 1,1-1 0,-1 1 0,1-1 0,-2 0 0,-1 1-20,1-1-1,-1 1 1,1-1 0,-1 1-1,1 0 1,-1 0-1,1 0 1,-1 0 0,1 0-1,-1 1 1,1-1-1,-1 1 1,1-1 0,-1 1-1,1 0 1,0 0-1,-1 0 1,1 1 0,0-1-1,-4 3 1,-5 4 8,0 1 0,1 0 0,1 0 0,0 1 0,0 0 0,1 1 0,0 0 0,0 0 0,1 0 0,1 1 0,0 0-1,1 1 1,0-1 0,1 1 0,-3 17 0,6-29 25,1 1 0,0-1 0,0 1 0,0 0 0,0-1 0,0 1-1,0-1 1,1 1 0,-1-1 0,0 1 0,1-1 0,-1 0 0,1 1-1,0-1 1,-1 1 0,1-1 0,0 0 0,0 0 0,0 1 0,0-1-1,0 0 1,0 0 0,0 0 0,0 0 0,3 2 0,0-2 11,-1 1-1,1 0 1,0-1 0,0 0 0,0 0 0,0 0-1,0-1 1,0 1 0,8-1 0,3 0 27,1-1 0,0-1 0,0-1 1,20-5-1,1-5-13,0-2 1,-1-1-1,37-22 0,18-10 76,-98 53-55,0 0 0,1 0 0,0 1 0,0 0 0,1 0 0,-1 0 0,1 1 0,1 0 0,-1 0 1,1 0-1,0 1 0,1-1 0,0 1 0,0 0 0,-2 11 0,5-18-34,1 1 0,-1-1 0,1 0 0,0 0 0,-1 0 0,1 0 1,0 0-1,0 0 0,0 0 0,0 0 0,0 0 0,0 0 0,0 0 0,0 0 0,0-1 1,0 1-1,1 0 0,-1-1 0,0 1 0,0-1 0,1 0 0,-1 1 0,0-1 0,1 0 1,-1 0-1,0 0 0,1 1 0,-1-2 0,0 1 0,1 0 0,-1 0 0,2-1 0,50-3 244,-33-1-365,-1-1 0,29-12 0,-35 12 31,-1 1-1,1 0 1,0 1-1,0 0 1,1 1-1,-1 1 1,1 0-1,14 0 1,-28 2 66,1 0 0,-1 0-1,0 0 1,1 0 0,-1 0 0,0 0 0,0 0-1,1 0 1,-1 1 0,0-1 0,1 0 0,-1 0-1,0 0 1,0 0 0,1 1 0,-1-1 0,0 0-1,0 0 1,0 0 0,1 1 0,-1-1 0,0 0 0,0 0-1,0 1 1,0-1 0,1 0 0,-1 1 0,0-1-1,0 0 1,0 0 0,0 1 0,0-1 0,0 0-1,0 1 1,0-1 0,0 0 0,0 1 0,-5 16-831,-12 12-3013,1-15-2009,4-5-3587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14029,'0'0'3267,"-10"54"-3042,10-31-322,4 1-2177,2-4-1986,3-2-2786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18385,'0'0'6027,"-7"10"-3993,-7 15-1591,0 0-1,2 1 1,1 1-1,1 0 0,1 0 1,2 1-1,-9 55 1,16-81-426,0 0 0,0 0-1,0 0 1,0 0 0,0 0 0,0 0 0,0 0 0,1 0 0,-1 0 0,1 0 0,0 0 0,-1 0 0,1 0 0,0 0 0,0 0 0,0 0-1,0-1 1,0 1 0,1 0 0,-1-1 0,1 1 0,1 1 0,0-2 26,-1 1 0,1-1-1,0 0 1,-1 0 0,1 0 0,0-1-1,0 1 1,0 0 0,0-1 0,0 0 0,0 0-1,0 0 1,5-1 0,5-1 114,-1-1 0,1 0 0,-1-1 0,0 0 0,0-1 0,13-7 0,2-4-92,1-2 1,-2-1-1,0-1 1,-2-1-1,0-1 0,-1-1 1,32-44-1,-71 92-303,1 0 0,1 0 0,1 1 0,-9 29 0,22-55 247,0 0-1,0 1 1,0-1 0,-1 0 0,1 1 0,0-1 0,0 1 0,0-1-1,0 0 1,1 1 0,-1-1 0,0 1 0,0-1 0,0 0 0,0 1-1,0-1 1,0 0 0,0 1 0,1-1 0,-1 0 0,0 1 0,0-1-1,1 0 1,-1 0 0,0 1 0,0-1 0,1 0 0,-1 1 0,0-1-1,1 0 1,-1 0 0,0 0 0,1 0 0,-1 1 0,0-1 0,1 0-1,-1 0 1,0 0 0,1 0 0,-1 0 0,1 0 0,-1 0 0,0 0-1,1 0 1,-1 0 0,1 0 0,-1 0 0,0 0 0,1 0 0,-1 0-1,0 0 1,1-1 0,-1 1 0,0 0 0,1 0 0,-1 0 0,0 0-1,1-1 1,-1 1 0,0 0 0,1-1 0,24-10 188,-25 11-196,80-47 106,-58 32-109,0 1 1,2 2-1,-1 0 0,1 1 0,51-15 0,-74 26-6,0-1 0,0 1 0,0 0 0,0 0 0,0-1 0,-1 1 0,1 0 0,0 0 0,0 0 0,0 0 0,0 0 0,0 0 0,0 0 0,0 1 0,0-1 0,0 0 0,0 0 0,0 1 0,0-1 0,0 1 0,0-1 0,0 1 0,-1-1 0,1 1 0,0-1 0,0 1 0,0 0 0,-1-1 0,1 1 0,0 1 0,0 0 3,-1 0 0,1 0 0,-1 0 0,0 0 0,0 1 0,0-1 0,0 0-1,0 0 1,0 0 0,-1 0 0,1 0 0,-1 0 0,-1 3 0,-4 12-54,-1-1 0,-16 25 0,20-35-11,-18 40-3010,33-47-4719,4-6 384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42 16656,'0'0'9587,"-8"-1"-8081,-2 1-1262,1 1 0,0 0 0,-1 0 0,1 1 0,0 0 0,0 0 0,0 1 0,0 0 0,1 1 0,-1 0 0,-12 8 0,16-8-207,0-1 1,0 1-1,0-1 0,0 1 0,1 1 1,0-1-1,0 1 0,0-1 0,0 1 1,1 0-1,-1 1 0,1-1 0,1 1 0,-1-1 1,1 1-1,0 0 0,0 0 0,1-1 1,-1 1-1,1 8 0,1-12-27,0-1-1,0 1 0,0 0 1,0 0-1,0-1 1,1 1-1,-1 0 1,1-1-1,-1 1 1,1-1-1,0 1 1,0-1-1,0 1 0,0-1 1,0 1-1,0-1 1,0 0-1,0 1 1,0-1-1,0 0 1,1 0-1,-1 0 1,2 1-1,2 1 41,-1-1-1,1 0 1,-1 0 0,1-1-1,0 1 1,0-1 0,0 0-1,6 0 1,-1 0 29,0 0 1,1-1-1,-1-1 0,0 1 0,0-2 1,0 1-1,20-7 0,-15 1-79,0-1 0,-1 0 0,0-1 0,0 0 0,-1-2 0,17-15 0,-25 21 0,1-1 0,-1 0 0,0 1 0,0-2 0,-1 1 0,1 0 0,-1-1 0,-1 0 0,1 0 0,-1 0 0,-1-1 0,1 1 0,-1 0 0,-1-1 0,2-12 0,-3 19-74,0 0 1,0-1-1,0 1 0,-1 0 0,1-1 1,0 1-1,-1 0 0,1-1 1,-1 1-1,0 0 0,1 0 0,-1-1 1,0 1-1,0 0 0,1 0 1,-1 0-1,0 0 0,0 0 0,0 0 1,-1 0-1,1 1 0,0-1 1,0 0-1,0 1 0,0-1 0,-1 0 1,1 1-1,0 0 0,-1-1 1,1 1-1,0 0 0,-1-1 0,1 1 1,-1 0-1,1 0 0,0 0 1,-1 0-1,1 1 0,0-1 0,-1 0 1,1 0-1,-3 2 0,0-1-276,-1-1 0,1 1-1,0 1 1,-1-1-1,1 1 1,0 0 0,0 0-1,0 0 1,0 0 0,0 1-1,1-1 1,-6 5-1,7-4-378,0 0-1,1 0 0,-1 0 0,0 1 0,1-1 1,0 0-1,-1 0 0,1 1 0,1-1 0,-1 1 1,0-1-1,1 1 0,0-1 0,0 1 1,0-1-1,0 5 0,5 7-6845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261 312 15727,'0'0'4895,"2"-10"-325,2-29-1554,-5 38-2971,1 0 1,-1 0-1,1-1 0,-1 1 0,0 0 1,1 0-1,-1 0 0,0 0 1,0 0-1,0 0 0,0 0 0,0 0 1,0 1-1,0-1 0,0 0 1,0 0-1,0 1 0,-1-1 0,1 1 1,0-1-1,0 1 0,-1-1 1,1 1-1,0 0 0,0 0 0,-1 0 1,1-1-1,0 1 0,-1 0 1,1 1-1,0-1 0,-1 0 0,-1 1 1,-3-1 26,-3 0-67,1 1-1,-1-1 1,1 2 0,-1-1-1,1 1 1,0 1-1,0 0 1,0 0 0,0 0-1,0 1 1,0 0 0,-11 9-1,7-4 85,0 1 0,0 0 0,1 0 0,0 2 0,1-1 0,-11 16 1,20-25-68,-1 1 1,0-1 0,1 1 0,-1-1 0,1 1-1,0 0 1,0-1 0,0 1 0,0 0 0,0 0 0,1 0-1,-1 0 1,1 0 0,0 0 0,-1 0 0,2 0-1,-1 5 1,1-6-15,0 0 1,0-1-1,0 1 0,0-1 0,0 1 0,0-1 1,0 1-1,1-1 0,-1 0 0,0 1 1,1-1-1,-1 0 0,1 0 0,-1 0 0,1 0 1,0 0-1,-1-1 0,1 1 0,0 0 0,0-1 1,-1 1-1,1-1 0,0 0 0,0 1 0,0-1 1,0 0-1,3 0 0,11-1 42,0 0 0,0-1 0,-1-1 1,1-1-1,0 0 0,-1 0 0,0-2 0,0 0 0,0-1 0,-1 0 0,0-1 1,22-17-1,-11 7-2,-1-2 0,-1 0 0,-1-2 0,-1 0 0,32-44 0,-43 50-35,0 0 1,-1-1-1,9-21 1,-16 33-56,0 0 0,0 0-1,0 1 1,-1-1 0,0 0 0,0-1 0,0 1 0,-1 0 0,0 0 0,1 0-1,-2 0 1,1 0 0,-1-1 0,0 1 0,0 0 0,-2-7 0,1 9-24,0 1 0,-1 0 1,1 0-1,0 0 0,-1 0 1,1 0-1,-1 0 0,0 1 1,1-1-1,-1 1 1,0-1-1,0 1 0,0 0 1,0 1-1,0-1 0,0 0 1,0 1-1,0 0 0,-1-1 1,1 1-1,0 0 0,-6 1 1,-3 0-54,0 1 0,0-1 1,-1 2-1,-16 5 0,14-2 104,0 2-1,0-1 1,1 2-1,0 0 1,1 0 0,0 2-1,1-1 1,0 2-1,-13 14 1,24-24 21,-1-1 0,1 1 1,0 0-1,-1 0 0,1-1 0,0 1 1,0 0-1,0 0 0,0 0 1,0 0-1,1 1 0,-1-1 1,0 0-1,1 0 0,0 0 0,-1 4 1,2-5-3,-1 0 1,0 0 0,1 0-1,-1 1 1,1-1-1,0 0 1,-1 0 0,1 0-1,0 0 1,-1 0-1,1 0 1,0 0 0,0 0-1,0 0 1,0 0 0,0-1-1,0 1 1,0 0-1,0 0 1,3 0 0,6 3 10,1-1 1,0 0 0,1 0 0,-1-1 0,15 0 0,7 3-48,-5 1 0,0 2 1,28 11 0,-50-16 42,1-1 0,-1 1 0,1 0-1,-1 1 1,0 0 0,0 0 0,-1 0 0,1 1 0,-1-1 0,0 1-1,0 1 1,-1-1 0,1 1 0,4 7 0,-8-10 84,0 1 1,0-1-1,0 1 0,-1-1 1,1 1-1,-1-1 0,0 1 1,0 6-1,0-9-214,0 0 0,0 0 0,0 0 0,0 0 0,0 0 0,0 0 0,0 0 1,-1-1-1,1 1 0,0 0 0,-1 0 0,1 0 0,0 0 0,-1 0 0,0 0 0,1 0 0,-1-1 0,1 1 0,-1 0 0,0 0 0,1-1 1,-1 1-1,0-1 0,0 1 0,0 0 0,1-1 0,-1 1 0,0-1 0,0 0 0,0 1 0,0-1 0,0 0 0,0 0 0,-1 1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17104,'0'0'6492,"-1"14"-5030,-10 43 444,-31 97 0,-2 6-1442,41-130-1551,3-30 978,0-1 0,0 1 0,0 0 0,1 0 0,-1-1 0,0 1 0,0 0 0,0 0 0,1 0 0,-1-1 0,0 1 0,1 0 0,-1 0 0,0 0 0,0 0 0,1 0 0,-1 0 0,0-1 0,1 1 0,-1 0 0,0 0 0,1 0 0,-1 0 0,0 0 0,1 0 0,-1 0 0,0 0 0,1 0 0,-1 0 0,0 1 0,0-1 0,1 0 0,-1 0 0,0 0 0,1 0 0,-1 0 0,0 1 0,0-1 0,1 0 0,-1 0 0,0 0 0,0 1 0,1-1 0,-1 0 0,0 0 0,0 1 0,0-1 0,1 0 0,-1 0 0,0 1 0,0-1 0,0 0 0,0 1 0,0-1 0,0 0 0,0 1 0,0-1 0,5-6-821,-1 0 1,0-1 0,0 0-1,-1 0 1,0 0 0,0 0-1,3-13 1,8-58 1271,-3 11 3430,-6 70 2222,10 22-4355,3 2-1419,-11-20-179,1-1 1,0 0-1,0 0 1,1 0-1,0-1 1,0-1-1,0 0 1,0 0-1,0-1 0,1 0 1,0 0-1,0-1 1,-1 0-1,1-1 1,0 0-1,0-1 0,0 0 1,0 0-1,0-1 1,19-4-1,-24 3 141,0 0-1,0-1 0,-1 1 1,1-1-1,-1 0 1,1 0-1,-1 0 1,0-1-1,0 1 0,0-1 1,-1 0-1,6-8 1,-7 10-119,-1 0 0,1 0 0,-1 0 0,0 1 0,0-1-1,0 0 1,0-1 0,0 1 0,0 0 0,0 0 0,-1 0 0,1 0 0,-1-1 0,0 1 0,0 0 0,1 0 0,-1-1 0,-1 1 0,1 0 0,0-1 0,-1 1 0,1 0 0,-1 0 0,1 0 0,-1 0 0,0-1 0,0 1 0,0 0 0,0 0 0,-1 1-1,1-1 1,-2-2 0,1 2-63,0 1-1,0-1 0,-1 0 1,1 1-1,0 0 0,-1 0 1,1-1-1,-1 2 0,1-1 0,-1 0 1,0 0-1,1 1 0,-1-1 1,0 1-1,0 0 0,1 0 1,-1 0-1,0 0 0,1 0 1,-1 1-1,0-1 0,1 1 1,-1 0-1,0 0 0,1 0 0,-1 0 1,1 0-1,0 0 0,-1 1 1,1-1-1,0 1 0,-3 2 1,-1 1 39,-1 0 1,1 1 0,1 0-1,-1 0 1,1 0 0,0 1-1,0-1 1,1 1-1,-6 11 1,8-14-20,1 0 0,-1 0 0,1 0 0,0 0 0,0 1 0,0-1 0,0 0 0,1 0 0,-1 1 0,1-1 0,1 1 0,-1-1 0,0 0 0,2 5-1,-1-6 32,0 0-1,1 0 0,-1 0 0,1-1 0,-1 1 0,1 0 0,0-1 0,0 1 0,0-1 0,0 0 0,1 0 0,-1 0 0,0 0 0,1 0 0,4 2 0,0 0-276,0-1 0,1 0 0,-1-1 1,1 1-1,-1-2 0,9 2 0,52 2-6617,-21-7-6151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23382,'-20'16'3290,"19"-16"-3115,-1 1-1,1-1 1,0 1 0,-1-1-1,1 1 1,0 0-1,-1 0 1,1 0 0,0 0-1,0 0 1,0 0-1,0 0 1,0 0 0,0 0-1,0 1 1,0-1 0,0 0-1,1 0 1,-1 1-1,0-1 1,1 1 0,-1-1-1,1 1 1,-1 1-1,2-2-235,-1-1-1,1 1 0,0 0 1,-1 0-1,1-1 0,0 1 1,-1 0-1,1-1 1,0 1-1,0-1 0,0 1 1,-1-1-1,1 1 0,0-1 1,0 0-1,0 1 0,0-1 1,0 0-1,0 0 0,0 0 1,0 0-1,0 0 1,0 0-1,1 0 0,33 2-3560,-30-2 2630,32 2-3626,58-1-9142,-88-1 13463,-1-1 0,0 0 0,0-1 0,0 1 0,0-1 0,11-5 1,-17 7 558,1 0 0,-1 0 0,1 0 1,-1 0-1,0 0 0,1 0 1,-1 0-1,1-1 0,-1 1 1,0 0-1,1 0 0,-1 0 1,0-1-1,1 1 0,-1 0 1,0-1-1,0 1 0,1 0 1,-1 0-1,0-1 0,0 1 1,1-1-1,-1 1 0,0 0 1,0-1-1,0 1 0,0 0 1,0-1-1,1 1 0,-1-1 1,0 1-1,0 0 0,0-2 0,-13-3 4187,-19 2 302,30 3-4477,0 0-1,0 0 1,-1 0 0,1 0-1,0 1 1,0-1 0,0 1-1,0-1 1,1 1 0,-1-1-1,0 1 1,0 0 0,0 0-1,0 0 1,1 0 0,-1 0-1,0 1 1,1-1 0,-1 0-1,1 1 1,0-1 0,-1 1-1,1 0 1,-2 3 0,-3 11-1360,5 3-3357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311 121 12107,'7'-9'726,"6"-6"-407,32-40 3090,-17 14 3572,-41 45-4557,-11 18-2335,1 0 0,1 2 0,1 1 0,-24 37 1,24-33-50,-29 39 91,4 3 1,-53 106 0,98-177-132,-30 76 134,30-70-129,-1-1 0,1 1 0,-1 0-1,2-1 1,-1 1 0,1 0 0,0 0 0,0 0 0,0-1-1,1 1 1,2 9 0,-3-13-4,1 0 0,0 0 1,0-1-1,0 1 0,0 0 0,1-1 0,-1 1 1,0-1-1,1 1 0,-1-1 0,1 1 0,-1-1 1,1 0-1,0 0 0,-1 0 0,1 0 0,0 0 1,0 0-1,0-1 0,0 1 0,0 0 0,3 0 1,50 2-14,-42-4 1,4 1-173,-1-1 0,1-1-1,0 0 1,-1-1 0,19-7-1,-22 6-1465,0-1-1,0-1 0,21-13 1,-6-2-7212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0 993,'0'0'19570,"-11"6"-16884,5-3-2486,-1 1 0,0 0 1,1 0-1,0 0 1,0 1-1,0 0 0,1 0 1,0 0-1,0 1 0,0 0 1,0 0-1,1 0 0,0 1 1,-4 8-1,4-5-100,0 0-1,0 0 0,1 0 1,0 0-1,1 0 1,0 1-1,0 16 1,2-26-83,0-1 0,0 1 1,0-1-1,0 1 1,0-1-1,0 1 0,0 0 1,0-1-1,0 1 0,1-1 1,-1 1-1,0-1 1,0 1-1,1-1 0,-1 1 1,0-1-1,1 1 0,-1-1 1,0 1-1,1-1 1,-1 1-1,1-1 0,-1 0 1,0 1-1,1-1 1,-1 0-1,1 1 0,0-1 1,-1 0-1,1 0 0,-1 0 1,1 1-1,24-3 969,18-19 348,-23 4-1240,-1 0 0,-1-1 0,-1-1 0,20-28 0,-21 27-68,-16 20-31,0 0-1,0-1 1,0 1-1,0 0 0,0 0 1,0 0-1,0 0 0,0-1 1,0 1-1,0 0 1,1 0-1,-1 0 0,0-1 1,0 1-1,0 0 0,0 0 1,0 0-1,0 0 1,1 0-1,-1 0 0,0-1 1,0 1-1,0 0 0,0 0 1,1 0-1,-1 0 1,0 0-1,0 0 0,0 0 1,1 0-1,-1 0 0,0 0 1,0 0-1,0 0 1,1 0-1,-1 0 0,0 0 1,0 0-1,0 0 0,1 0 1,-1 0-1,0 0 1,0 0-1,0 0 0,0 0 1,1 0-1,-1 0 0,0 0 1,0 1-1,0-1 1,0 0-1,1 0 0,-1 0 1,0 0-1,0 0 0,0 1 1,0-1-1,0 0 1,0 0-1,1 0 0,-1 0 1,0 1-1,0-1 0,1 22-744,-8 28-328,0-25 1100,3-17 11,1 1-1,1-1 1,-1 1-1,2 0 0,-1 0 1,1 0-1,0 0 1,1 0-1,0 0 0,1 11 1,0-19-14,0-1 0,0 1 1,0 0-1,-1-1 1,1 1-1,0 0 0,0-1 1,0 1-1,0-1 0,0 1 1,0-1-1,0 0 1,0 0-1,0 1 0,0-1 1,1 0-1,-1 0 0,0 0 1,0 0-1,0 0 0,0 0 1,0 0-1,0 0 1,0-1-1,0 1 0,1-1 1,32-7 220,-8-3-144,0-1 1,35-22-1,-43 23-108,0 0 1,1 1-1,0 1 1,1 1-1,0 1 1,22-6-1,-42 13-18,1 0-1,0 0 0,0 0 1,-1 0-1,1 0 0,0-1 1,-1 1-1,1 0 0,0 1 0,-1-1 1,1 0-1,0 0 0,-1 0 1,1 0-1,0 0 0,-1 1 1,1-1-1,0 0 0,-1 1 1,1-1-1,0 0 0,-1 1 1,1-1-1,-1 1 0,1-1 0,-1 1 1,1-1-1,-1 1 0,0-1 1,1 1-1,0 1 0,-1 25-596,-22 39-835,18-56 764,-2 7 712,4-2-3498,2-14 3262,0-1 1,0 1 0,0-1 0,0 1 0,0 0-1,1-1 1,-1 1 0,0-1 0,0 1 0,0-1-1,1 1 1,-1-1 0,0 1 0,1-1 0,-1 1 0,1-1-1,-1 0 1,0 1 0,1-1 0,-1 1 0,1-1-1,-1 0 1,1 1 0,-1-1 0,1 0 0,-1 0-1,1 1 1,0-1 0,-1 0 0,1 0 0,-1 0-1,1 0 1,0 0 0,-1 0 0,1 0 0,-1 0 0,1 0-1,-1 0 1,1 0 0,0 0 0,-1 0 0,1-1-1,-1 1 1,1 0 0,-1 0 0,1-1 0,0 1-1,26-11-7070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236 148 13068,'0'0'10666,"-10"4"-9694,-10 6-872,0 0-1,1 2 1,0 0-1,-22 19 1,28-21 231,2 1 1,-1 0-1,1 0 1,1 1-1,0 0 1,1 1-1,-14 25 1,22-37-310,1 0 0,-1 1 0,0-1 0,0 0 0,1 1 0,-1-1 0,1 1 0,-1-1 0,1 0 0,-1 1 0,1-1 0,0 1 0,0-1 0,0 1 0,0-1 0,0 1 0,0-1 0,0 1 0,0-1 0,1 1 0,-1-1 0,0 1 0,1-1 0,-1 1 0,2 1 0,0-2 9,-1 0 1,1-1-1,-1 1 1,1 0 0,-1-1-1,1 0 1,0 1-1,-1-1 1,1 0 0,0 0-1,-1 0 1,1 0-1,0 0 1,-1 0 0,1 0-1,0 0 1,-1-1-1,3 0 1,10-3 181,-1-1 0,-1 0 0,1 0 0,16-10-1,33-28-96,-2-2 0,-2-3-1,-2-2 1,-3-3 0,49-60-1,-106 117-250,-98 129-1097,55-49-1212,41-70 813,0 0 0,1 0 0,-6 30 0,9-10-8250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9577,'0'0'17067,"-9"13"-16389,0-1-527,1 1 1,1 0-1,0 0 1,1 1-1,0-1 1,1 1-1,-6 28 1,11-39-130,-1 0 0,0 0 0,1 0 1,0 0-1,0 0 0,0 0 0,0 0 1,0 1-1,1-1 0,-1 0 0,1 0 1,0 0-1,0 0 0,2 5 0,-1-7-2,-1 1 0,1-1 0,-1 0 0,1 0 0,0 0 0,0 0 0,-1 0 0,1 0-1,0-1 1,0 1 0,0-1 0,0 1 0,0-1 0,0 1 0,0-1 0,0 0 0,0 0 0,0 0 0,0 0-1,0-1 1,0 1 0,0-1 0,3 0 0,7-2 71,-1-1-1,1 0 0,-1 0 1,-1-1-1,1 0 1,0-1-1,-1-1 1,0 0-1,10-9 0,9-8-56,40-45 0,-69 68-75,1-1 1,-1 1 0,1 0-1,0 0 1,0 0 0,-1 0-1,1 0 1,0 0 0,0 0-1,0 0 1,0 1 0,0-1-1,0 0 1,0 0 0,0 1-1,0-1 1,1 1-1,-1-1 1,0 1 0,0-1-1,1 1 1,1 0 0,-12 35-479,2-15 652,1-1 1,0 1-1,1 0 1,2 0-1,-3 34 1,6-53-120,0-1 0,0 1 0,0 0 1,0 0-1,0 0 0,0-1 0,0 1 0,1 0 0,-1 0 1,0-1-1,1 1 0,-1 0 0,0 0 0,1-1 1,-1 1-1,1-1 0,-1 1 0,1 0 0,-1-1 1,1 1-1,-1-1 0,1 1 0,0-1 0,-1 1 1,1-1-1,0 0 0,-1 1 0,1-1 0,0 0 1,1 1-1,30-1 333,-22-3-247,1 0-1,-1 0 1,19-9-1,46-33 28,22-11-494,-95 55 304,0-1-1,1 2 1,-1-1 0,0 0 0,0 0 0,1 1 0,-1-1 0,0 1 0,1-1 0,4 1 0,-7 0 43,1 0 1,-1 1-1,1-1 1,-1 0-1,1 0 1,0 0 0,-1 1-1,1-1 1,-1 0-1,1 1 1,-1-1-1,1 0 1,-1 1-1,1-1 1,-1 1 0,0-1-1,1 1 1,-1-1-1,0 1 1,1-1-1,-1 1 1,0-1 0,1 1-1,-1-1 1,0 1-1,0 0 1,1 5-12,-1 0 1,0-1-1,0 1 1,-1 0-1,0-1 1,0 1-1,-2 6 1,-2 22 729,9-35-600,-1 1-1,1 0 1,0-1-1,-1 1 1,1-1-1,-1 0 0,1 0 1,3-2-1,24-11-232,-1 0 206,50-15 0,-68 26-740,0 0 0,1 1-1,-1 0 1,17 1 0,-28 1 411,0 0 0,-1 0-1,1 1 1,0-1 0,0 0 0,-1 1-1,1-1 1,0 0 0,-1 1 0,1-1-1,0 1 1,-1-1 0,1 1 0,-1 0-1,1-1 1,0 1 0,-1 0 0,0-1-1,1 1 1,-1 0 0,1-1-1,-1 1 1,0 0 0,1 0 0,-1-1-1,0 1 1,0 0 0,0 0 0,0 0-1,0 0 1,0-1 0,0 1 0,0 0-1,0 0 1,0 0 0,0-1 0,0 1-1,-1 0 1,1 0 0,0 0-1,-1 0 1,0 9-3181,1 2-5434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 13357,'0'0'14408,"-11"12"-14376,7-7-36,-16 19 34,-24 37 1,38-52-40,1 0-1,0 0 1,0 1-1,1-1 1,0 1-1,1 0 1,0 0 0,1 0-1,-2 18 1,4-12-106,1 0 0,1 0 1,1 0-1,0-1 0,1 1 1,1-1-1,1 0 0,0 0 1,0-1-1,10 15 0,-13-22 111,-1-3 12,0 0 0,0 0 0,0 0-1,-1 0 1,1 1 0,-1-1-1,0 0 1,-1 1 0,1-1 0,-1 0-1,1 1 1,-2-1 0,1 1-1,0-1 1,-1 0 0,0 1-1,0-1 1,0 0 0,0 1 0,-3 5-1,1-7 126,1 0-1,-1 1 1,0-1-1,0 0 0,0 0 1,0-1-1,-1 1 1,1-1-1,-1 1 0,0-1 1,1 0-1,-1-1 1,0 1-1,0-1 0,0 1 1,0-1-1,0 0 1,-1-1-1,1 1 0,0-1 1,-7 0-1,9 1-68,-1-1 0,1 0 0,0 0 0,0 0 0,0 0 0,-1 0 0,1-1 0,0 1 0,0-1 0,0 1 0,0-1 0,0 0 0,0 0 0,0 0 0,0 0 0,0 0 0,0 0 0,0-1 0,1 1 0,-1 0 0,0-1 0,1 1 0,-1-1 0,-1-2 0,1-1-52,0 0 0,1 0 0,-1 0 0,1 0 0,0 0 0,0 0 0,1 0-1,-1 0 1,2-10 0,0-3-218,1 1-1,1 0 1,0 0 0,2 0-1,0 0 1,0 1-1,2-1 1,0 1-1,1 1 1,0 0 0,2 0-1,20-26 1,-8 15 138,0 0 0,2 2 0,1 0 0,1 2 0,47-31 0,-47 39 87,-20 11-4,0 0-1,-1 0 1,1 0-1,0-1 1,-1 0-1,0 0 1,0-1-1,7-6 1,-13 7 162,-7 5 108,-9 8 96,5 0-303,1 0 0,0 2 0,1-1 0,0 1 0,-14 19-1,20-24-42,0 0-1,1 1 1,-1-1-1,1 1 1,0-1-1,1 1 1,0 0-1,0 0 1,0 0-1,1 0 1,0 0-1,0 0 1,1 12 0,0-18-54,0 1 1,1-1 0,-1 0-1,1 1 1,-1-1 0,1 1 0,-1-1-1,1 0 1,0 0 0,0 1 0,-1-1-1,1 0 1,0 0 0,0 0 0,0 0-1,0 0 1,1 0 0,-1 0 0,0 0-1,0-1 1,0 1 0,1 0 0,-1-1-1,0 1 1,1-1 0,-1 1 0,1-1-1,-1 0 1,0 1 0,2-1 0,48-1-4766,-15-6-3063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78 145 801,'0'0'14376,"-8"4"-13500,3-1-826,0 0 0,1 0 0,-1 0 1,1 1-1,0-1 0,0 1 0,0 0 1,0 0-1,1 0 0,-1 1 0,1-1 1,0 1-1,1 0 0,-1 0 1,1 0-1,0 0 0,0 0 0,1 0 1,-1 1-1,1-1 0,0 1 0,0-1 1,1 10-1,0-13-14,0-1 0,-1 1 0,1-1 0,1 1 0,-1-1 0,0 1 0,0-1-1,0 1 1,1-1 0,-1 1 0,1-1 0,-1 0 0,1 1 0,-1-1 0,1 0 0,0 1 0,0-1 0,0 0 0,0 0 0,0 0 0,0 1-1,0-1 1,0 0 0,2 1 0,0-1 141,0 0 0,-1-1 0,1 1 0,0-1 0,0 0 0,0 0-1,0 1 1,0-2 0,0 1 0,-1 0 0,1-1 0,4 0 0,1-2 73,1 0 1,-1 0 0,0-1-1,0 1 1,0-2 0,0 1 0,-1-1-1,0-1 1,0 1 0,0-1-1,9-11 1,9-10 281,28-43 0,-44 57-323,-4 7-58,0 0 1,-1-1-1,0 0 0,0 1 0,0-1 1,-1-1-1,0 1 0,-1 0 0,1-1 1,-1 1-1,-1-1 0,1 0 0,-2 1 1,1-15-1,-1 22-146,0-1 0,-1 1 1,1-1-1,-1 1 0,1 0 1,0-1-1,-1 1 0,1 0 0,-1-1 1,1 1-1,-1 0 0,1-1 0,-1 1 1,1 0-1,-1 0 0,1 0 1,-1 0-1,1-1 0,-1 1 0,1 0 1,-1 0-1,1 0 0,-1 0 1,0 0-1,1 0 0,-1 0 0,1 1 1,-1-1-1,1 0 0,-2 0 0,-17 6-179,13-1 119,1 0 0,0 0 0,0 0 0,0 0 0,0 1 0,1 0 0,0-1 0,0 2-1,1-1 1,-5 13 0,-22 71-86,28-82 125,-2 6-82,0 1-1,1 0 1,-1 24-1,3-37 94,1 0 1,0 0-1,0 0 1,-1 0-1,2 0 1,-1 0-1,0 0 1,0 0-1,0 0 1,1-1-1,-1 1 1,1 0-1,0 0 1,-1 0-1,1-1 1,0 1-1,0 0 1,0-1-1,0 1 0,1 0 1,-1-1-1,0 0 1,1 1-1,-1-1 1,1 0-1,-1 0 1,1 1-1,-1-1 1,1 0-1,0-1 1,0 1-1,-1 0 1,1 0-1,0-1 1,0 1-1,0-1 1,2 0-1,5 0 89,0-1 0,0 0 0,0 0 0,0-1 0,0 0 0,0-1-1,0 0 1,-1-1 0,1 0 0,-1 0 0,0 0 0,0-1 0,-1 0 0,11-9 0,-8 5-3,0 0 0,0 0 1,-1-1-1,0 0 0,-1-1 0,0 1 1,-1-2-1,0 1 0,8-20 0,-14 29-71,-1 1-1,1 0 1,-1-1-1,1 1 1,-1 0 0,0-1-1,1 1 1,-1-1-1,0 1 1,0-1-1,0 1 1,0-1-1,0 1 1,0 0-1,-1-1 1,1 1 0,0-1-1,-2-2 1,2 4-12,-1-1 1,0 0 0,1 1 0,-1-1-1,0 0 1,1 1 0,-1-1-1,0 1 1,0-1 0,0 1 0,1 0-1,-1-1 1,0 1 0,0 0-1,0 0 1,0-1 0,0 1 0,0 0-1,0 0 1,0 0 0,-1 0-1,-2 0-26,0 1-1,1 0 0,-1-1 0,0 1 0,1 0 0,-1 1 0,1-1 1,-1 1-1,1-1 0,0 1 0,0 0 0,0 1 0,-4 2 0,4-3-12,0 1-1,1-1 0,-1 1 1,1 0-1,0-1 0,0 1 1,0 1-1,0-1 0,0 0 1,1 0-1,-1 1 0,1-1 1,0 0-1,0 1 0,0 0 1,0-1-1,1 1 0,-1-1 0,1 1 1,0 0-1,0-1 0,1 1 1,-1 0-1,1-1 0,-1 1 1,1-1-1,2 5 0,-1-4-4,0-1-1,1 1 0,-1-1 0,1 0 0,0 1 1,0-1-1,0 0 0,0-1 0,0 1 0,1-1 1,-1 1-1,1-1 0,0 0 0,0 0 0,0-1 1,0 1-1,0-1 0,0 0 0,0 0 0,0 0 1,0-1-1,0 1 0,6-1 0,-3 1-495,21-3-3265,-28 1 3523,1 1 0,0 0 0,-1-1 0,1 1 0,-1-1 0,1 1 0,0-1 0,-1 1 0,1-1 0,-1 1 0,1-1 0,-1 0 0,1 1 0,-1-1 0,0 0 0,1 1 0,-1-1 0,0 0 0,0 1 0,1-1 0,-1-1 0,1-19-9127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63 2787,'0'0'2450,"0"-10"1111,1-6-2124,1-4 1010,-1 3 7538,-4 55-8463,-2-1 0,-1 1 0,-2-1 0,-22 65-1,18-66-1108,1 1 0,2 0 0,1 1-1,-4 70 1,12-107-408,0 1 0,0-1 0,0 1 0,0-1 0,0 1 0,0-1 0,0 1 0,1-1 0,-1 1 0,1-1 0,-1 1 0,1-1 0,-1 0 0,1 1 0,0-1 0,0 0 0,-1 0 0,1 1 0,0-1 0,0 0 0,0 0 0,1 0 0,-1 0 0,0 0 0,2 1 0,0-1 5,-1-1 0,1 1 0,0-1 0,-1 1 0,1-1 0,0 0 0,-1 0 0,1 0 0,0 0 0,0 0 0,-1-1 0,1 1 0,2-2 0,7-2 16,0 0 0,0-1 0,-1 0 1,1-1-1,10-8 0,16-12-743,-1-2 0,45-45 0,-70 61 277,0 0 1,-1-1 0,-1 0-1,0-1 1,-1 0 0,0 0-1,-1-1 1,-1 0-1,10-31 1,-17 38-5470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11691,'0'0'9481,"-10"56"-6118,25-43-608,2-4-801,4-2-801,4-5-865,3-2-256,0 0-1377,-1-2-2531,-3-12-3971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50 17136,'0'0'5670,"-2"10"-3396,-7 35-651,9-44-1562,-1 1 0,1-1 0,0 0 1,0 1-1,0-1 0,0 0 0,1 0 1,-1 1-1,0-1 0,0 0 1,1 0-1,-1 0 0,1 1 0,-1-1 1,1 0-1,-1 0 0,1 0 0,0 0 1,0 0-1,-1 0 0,1 0 1,0 0-1,0 0 0,0-1 0,0 1 1,0 0-1,0 0 0,0-1 0,0 1 1,1-1-1,-1 1 0,0-1 0,0 1 1,0-1-1,2 0 0,46 3 589,-38-3-281,-5-1-250,-1 0 1,1 0-1,-1-1 0,0 1 0,1-1 1,-1 0-1,0-1 0,0 1 0,0-1 1,0 0-1,-1 0 0,1-1 0,7-7 1,-9 9-115,-1 0 1,0 0-1,0 0 1,0 0-1,0 0 1,0-1 0,-1 1-1,1-1 1,-1 1-1,1-1 1,-1 0-1,0 1 1,0-1 0,0 0-1,-1 0 1,1 0-1,-1 0 1,1 0-1,-1 0 1,0 0-1,0 0 1,0 0 0,-1 0-1,1 0 1,-1 1-1,1-1 1,-1 0-1,-2-5 1,1 6-28,1 0 0,0 1 0,-1-1-1,1 1 1,-1 0 0,0-1 0,0 1 0,1 0 0,-1 0-1,0 0 1,0 0 0,0 0 0,0 0 0,0 1 0,0-1 0,0 1-1,0-1 1,-1 1 0,1 0 0,0 0 0,0 0 0,0 0-1,0 0 1,0 1 0,-1-1 0,1 1 0,-3 0 0,-1 1-17,0-1 1,0 1-1,0 0 1,0 1-1,0-1 1,0 1 0,1 1-1,-6 3 1,3 0 31,0 1 1,1-1-1,0 1 1,0 1-1,1-1 1,0 1-1,-5 11 1,8-16 4,1 1 1,0-1-1,0 1 1,1 0-1,-1-1 0,1 1 1,0 0-1,0 0 1,1 0-1,-1 0 1,1-1-1,0 1 0,1 0 1,-1 0-1,1 0 1,0 0-1,2 8 1,-1-10-84,0-1 0,0 1 0,0 0 0,0-1 0,0 0 0,0 1 0,1-1 0,-1 0 0,1 0 0,-1 0 0,1-1 0,0 1 0,0 0 0,0-1 0,0 0 0,0 0 0,0 0 0,0 0 0,0 0 0,4 0 0,7 1-1655,0-1 0,0 0 0,18-1 0,18-2-6774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13805,'0'0'2328,"0"12"122,-3 51-454,-3 1 1,-3-1 0,-3 0-1,-24 76 1,30-119-1629,2-9-123,0 0 0,1 0 0,0 0 0,1 0 0,0 1-1,1-1 1,0 19 0,2-30-236,-1 1 1,0-1-1,1 1 0,-1-1 0,0 1 1,1 0-1,-1-1 0,1 0 0,-1 1 0,1-1 1,-1 1-1,1-1 0,-1 1 0,1-1 1,-1 0-1,1 0 0,-1 1 0,1-1 0,0 0 1,-1 0-1,1 1 0,-1-1 0,1 0 0,0 0 1,-1 0-1,1 0 0,0 0 0,-1 0 1,1 0-1,0 0 0,-1 0 0,1-1 0,-1 1 1,1 0-1,1-1 0,23-7 225,-14 2-197,0-1 0,-1-1 0,0 0-1,0 0 1,0-1 0,13-17 0,-11 13-41,1 0 0,21-16 0,-34 28-3,0 1 1,0 0-1,0 0 1,1 0-1,-1-1 1,0 1-1,0 0 1,0 0-1,1 0 1,-1 0-1,0 0 1,0-1-1,0 1 1,1 0-1,-1 0 1,0 0-1,0 0 1,1 0-1,-1 0 0,0 0 1,0 0-1,1 0 1,-1 0-1,0 0 1,0 0-1,1 0 1,-1 0-1,0 0 1,0 0-1,1 0 1,-1 0-1,0 0 1,0 1-1,0-1 1,1 0-1,-1 0 1,0 0-1,0 0 1,0 0-1,1 1 1,-1-1-1,0 0 1,0 0-1,0 0 1,0 1-1,1-1 1,-1 0-1,0 0 1,0 1-1,1 17-125,-9 24 61,-13 18 80,14-46 15,2 1 0,0-1 0,1 1 0,0 0-1,1 0 1,-2 19 0,8-34 30,1 0-1,-1 1 0,0-2 1,0 1-1,0 0 1,0-1-1,0 1 0,0-1 1,5-1-1,6-6 21,0 0-1,-1-1 1,0-1-1,19-17 0,-20 16-1275,1 0 0,0 1 0,26-15 0,-52 51-15438,1-13 11376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12588,'0'0'3390,"6"-10"90,-2 2-2820,28-42 2823,-29 47-3089,-1-1-1,1 1 0,-1 0 0,1 0 0,0 0 0,0 0 0,1 1 0,-1-1 0,0 1 0,1 0 1,0 0-1,-1 0 0,5-1 0,-7 2-378,0 1 1,-1 0-1,1 0 0,-1 0 1,1 0-1,-1 0 0,1 1 1,-1-1-1,1 0 0,-1 0 1,1 0-1,-1 0 0,1 0 1,-1 1-1,1-1 0,-1 0 1,0 0-1,1 1 0,-1-1 1,1 0-1,-1 1 1,0-1-1,1 1 0,-1-1 1,0 0-1,1 1 0,-1-1 1,0 1-1,1-1 0,-1 1 1,0-1-1,0 1 0,5 25 54,-8 28-148,-3-31 115,0-1 0,-1 0 0,-2 0 0,0 0 0,-1-1-1,-16 24 1,53-84 1190,-20 29-1215,0 1 0,0-1 0,-1 0 0,8-18 0,-7 7-124,-1-1 0,0 0 0,-2 0 0,-1 0 0,2-37 0,-19 89-890,13-29 999,1 1 0,-1 0 0,1 0 0,0 0 0,-1-1 0,1 1 1,0 0-1,0 0 0,0 0 0,1-1 0,-1 1 0,0 0 0,1 0 0,-1 0 0,1-1 0,-1 1 0,1 0 1,0-1-1,0 1 0,0 0 0,0-1 0,0 1 0,0-1 0,0 0 0,0 1 0,1-1 0,-1 0 1,1 0-1,-1 1 0,1-1 0,-1-1 0,4 3 0,0-2 3,-1 0 0,1-1 1,0 1-1,0-1 0,-1 0 0,1 0 1,0-1-1,0 1 0,-1-1 0,1 0 1,0 0-1,6-3 0,6-3-50,0-1 0,0-1 1,-1 0-1,0-1 0,0-1 0,-2 0 0,28-26 1,-17 11-381,-2-1 0,0 0 0,23-39 0,-34 46-1059,0 0-1,17-43 1,-26 53 201,0 1 0,0-1 1,-1 1-1,-1-1 0,1-17 0,-2 26 1269,0 1 0,0 0 0,-1 0-1,1 0 1,0 0 0,0 0 0,-1 0-1,1 0 1,0 0 0,0 0-1,-1 0 1,1 0 0,0 0 0,-1 0-1,1 0 1,0 0 0,0 0-1,-1 0 1,1 0 0,0 0 0,0 0-1,-1 0 1,1 1 0,0-1-1,0 0 1,0 0 0,-1 0 0,1 0-1,0 1 1,0-1 0,0 0 0,-1 0-1,1 0 1,0 1 0,0-1-1,0 0 1,0 0 0,0 1 0,-1-1-1,1 0 1,0 0 0,0 1-1,0-1 1,0 1 0,-11 13 404,-8 23 1131,2 1 0,1 0 1,3 1-1,0 1 0,-12 75 0,18-57-767,-2 100-1,10-136-1719,-13-58-277,-15-18 1101,-43-89 640,61 121 244,1-1 0,0 1 1,2-2-1,-5-35 0,11 57-627,-1 1-1,1-1 1,0 1-1,-1-1 0,1 1 1,0-1-1,0 0 1,0 1-1,0-1 0,1 1 1,-1-1-1,0 0 1,1 1-1,-1-1 1,1 1-1,-1-1 0,1 1 1,0-1-1,-1 1 1,1 0-1,0-1 0,0 1 1,0 0-1,0 0 1,0 0-1,1 0 0,0-2 1,2 2-9,0 0 1,1 0 0,-1 0-1,0 1 1,1-1-1,-1 1 1,1 0-1,-1 0 1,5 1 0,19 3-54,0 0 1,-1 2 0,46 15 0,-46-12-1227,1-1 1,0-1 0,48 5 0,-17-11-4716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 0 20179,'0'0'1153,"0"58"1089,6-17 641,2 9-1153,-3 7-769,-3 3-225,-2 7-287,0 5-225,-9 5-128,-18 7-64,-12 4 32,-18 7-128,-16 2-448,-22 4-545,-20 1-1538,-22-1-3363,-23 0-11050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9:5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7527,'0'0'8227,"1"-9"-7539,4-16-342,4-24 3926,-9 58-4138,-1-7-121,1 0 1,0 0 0,0 0-1,0 0 1,0 0 0,0 0-1,1 0 1,-1-1 0,0 1-1,1 0 1,0 0 0,1 3-1,-1-4 68,1 0 0,0 0 0,-1 0 0,1 0 0,0-1 0,-1 1 0,1-1 0,0 1 0,0-1 0,0 0 0,0 1 0,-1-1 0,1 0 0,0 0 0,4-1 0,90 20 351,-86-19-304,1-1 0,-1-1 0,0 0-1,1-1 1,-1 1 0,0-2 0,-1 0-1,1 0 1,16-10 0,29-12 254,-50 25-375,0-1-1,0 2 0,0-1 1,0 0-1,0 1 0,0 0 1,0 0-1,0 1 0,0-1 1,0 1-1,0 0 0,0 1 1,0-1-1,0 1 0,0 0 1,-1 0-1,8 4 0,-5-2 2,-1-1-1,1 0 0,0-1 0,0 0 0,0 0 0,0 0 0,15 1 0,-12-3-1,-2-1 6,0 0-1,0 1 1,0 0 0,0 1-1,1 0 1,-1 0 0,0 1 0,-1-1-1,1 2 1,0-1 0,-1 1 0,1 1-1,-1-1 1,13 9 0,-7-2-8,0 0 0,0-1 1,1-1-1,22 11 0,4-7-3,103 36 9,49 12-19,-145-47 12,8 3 1,-14-3-5,1-2 0,0-2 0,59 6 0,-73-12-4,1 2-1,51 14 0,-52-10 5,1-2-1,52 5 1,116 15-26,-155-22 25,-1 2-1,53 15 0,-28-6 1,25 8-5,0 4 1,-2 3 0,-1 5-1,89 50 1,-89-44 17,41 24 10,83 81-113,-180-123 88,48 33 35,-26-19-33,76 69-1,-99-80 8,48 32 1,-51-39-6,0 1 0,47 47 0,9 17-6,-45-47 9,43 53 0,106 146-3,-91-115 3,-42-50 9,83 82 0,-87-99-12,-2 3 0,57 87 0,54 65 0,-136-183 0,45 48 0,-3 2 0,86 135 0,-23-23 13,-82-125-6,74 134-1,-34-32 0,-40-81-15,-3 3 0,55 159 0,24 71 41,-78-217-19,43 145 1,-28 14 11,-10-35-13,-44-202-18,-2-5 1,0-2 0,1 1-1,1 0 1,12 23 0,-14-31 44,-8-10-1664,-10-16-3462,4-4-1570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1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7527,'-381'0'9849,"361"3"-9217,20-3-631,0 1-1,-1-1 1,1 0 0,0 0-1,0 1 1,0-1-1,0 0 1,0 0 0,0 1-1,0-1 1,0 0-1,0 0 1,0 1-1,0-1 1,0 0 0,0 0-1,0 1 1,0-1-1,0 0 1,0 0-1,0 0 1,1 1 0,-1-1-1,0 0 1,0 0-1,0 1 1,0-1 0,0 0-1,1 0 1,-1 0-1,0 1 1,0-1-1,0 0 1,1 0 0,-1 0-1,0 0 1,0 0-1,1 1 1,33 16-250,-1-8 312,1-2 0,0-1 0,56 3 0,109-8-2,-103-2 0,100-1 741,-99 1-2232,0 1-6847,-90 0 4119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1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36 673,'0'0'12000,"11"-7"-11423,-5 4-502,-2-1-31,1 1 1,0 1-1,0-1 0,0 1 1,0-1-1,1 2 0,-1-1 1,0 0-1,1 1 0,-1 0 1,1 0-1,-1 1 1,1 0-1,0 0 0,8 1 1,243 65 143,-132-30-350,-94-28 88,-20-6 58,-1 0 0,0 0 0,0 2 0,0-1 0,0 1-1,11 7 1,-20-11 15,-1 0 0,1 1 0,-1-1 0,1 1 0,-1-1-1,1 1 1,-1-1 0,1 1 0,-1 0 0,0-1 0,1 1 0,-1-1-1,0 1 1,0 0 0,1-1 0,-1 1 0,0 0 0,0-1-1,0 1 1,0 0 0,0-1 0,0 1 0,0 0 0,0 0-1,0-1 1,0 1 0,0 0 0,0-1 0,0 1 0,-1 0-1,1-1 1,0 1 0,-1 0 0,1-1 0,0 1 0,-1-1-1,1 1 1,-1-1 0,1 1 0,-1-1 0,1 1 0,-1-1-1,1 1 1,-1-1 0,1 1 0,-2-1 0,-28 21 248,28-20-210,-187 93 1767,116-56-1184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120 371 609,'0'-16'197,"-1"-45"478,-5-177 8836,1 203-7122,-2 18-933,7 17-1403,0-1 1,-1 1-1,1 0 1,0 0-1,0-1 1,0 1-1,0 0 1,-1 0-1,1 0 1,0-1-1,0 1 1,-1 0-1,1 0 1,0 0-1,0 0 0,-1 0 1,1-1-1,0 1 1,0 0-1,-1 0 1,1 0-1,0 0 1,-1 0-1,1 0 1,0 0-1,0 0 1,-1 0-1,1 0 1,0 0-1,-1 0 1,1 0-1,0 0 1,0 0-1,-1 1 1,1-1-1,0 0 1,0 0-1,-1 0 1,0 3-40,0 1 1,0-1 0,1 0-1,-1 0 1,1 0 0,0 1-1,0-1 1,0 0 0,0 1-1,1 3 1,0 4 16,-31 453 530,0 0-2158,30-463-367,-12-15-4111,-4-7-1036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14253,'0'0'4228,"69"1"-1537,-28-8-801,9-6-929,12 1-865,-2-1-416,-4 0-3172,0-5-5572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0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7015,'0'0'4286,"0"14"-4019,3 38-74,2 1 0,2 0 0,2-1 0,3-1 0,2 0-1,2 0 1,36 76 0,-49-121-198,0 0 0,0-1 0,1 0 0,0 0 0,0 0-1,0 0 1,8 7 0,-11-11 12,0-1 0,1 1-1,-1 0 1,0 0 0,0 0-1,1-1 1,-1 1 0,0-1-1,1 1 1,-1-1-1,1 1 1,-1-1 0,1 0-1,-1 0 1,0 1 0,1-1-1,-1 0 1,1-1 0,-1 1-1,1 0 1,-1 0 0,1-1-1,-1 1 1,1 0 0,-1-1-1,0 0 1,1 1 0,-1-1-1,0 0 1,0 1 0,1-1-1,-1 0 1,0 0 0,0 0-1,0 0 1,0 0 0,0 0-1,1-3 1,9-13 379,0-1 0,-2-1 0,0 1 0,-1-1 0,7-23 0,5-14-49,77-134-1993,-77 156-1722,1-3-7155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76 4420,'0'0'2701,"0"-8"-1473,1-13-1787,2-23 7889,-4 41-4077,-3 30-2830,-6 248-37,10-255-360,0-20-48,0-33 241,5-179 2258,-10 542-2648,10-590 134,-5 556-113,6-400-85,-6-100 2419,-11 358-2998,-2 34 288,25-224-88,-4-101 1232,-8 64-1252,-2 104 489,-1 0-1,-8 36 0,5-37 23,2 1 0,-2 36 0,6-65-48,0-13-64,0-235 1522,-2 341-1858,-15 105-1,13-82-549,17-194 1479,-3-1 0,-4-1-1,-4-81 1,-2 174-1482,-2 236-341,-2-220 1358,6-48-303,5-52 703,-6-155 2445,-17 466-4056,15-215 1308,1-21-45,0-18 130,-6-52 1735,6 63-1975,2-49-1998,0 46 1138,5-12-7868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 5061,'0'0'10874,"-6"-6"-5872,19 7-4581,-10 0-334,1-1 0,-1 1 0,0-1 0,1 0 0,-1 0 0,0-1 0,1 1 0,-1 0 0,0-1 0,7-2-1,7-9 786,-16 10-786,1 1-1,-1 0 1,0 0 0,1 0-1,-1 0 1,1 0-1,-1 0 1,1 0 0,-1 1-1,1-1 1,0 1-1,0-1 1,-1 1 0,1-1-1,0 1 1,-1 0-1,1 0 1,0 0 0,2 0-1,10 1-86,0 0 0,-1 2 0,1-1 0,0 2 0,15 5 0,-14-4 0,0-1 0,1 0 0,19 2 0,69 4-96,-95-8 86,-1 0-1,0 0 1,1 1-1,-1 0 1,14 8-1,-18-9 17,6 2-43,-1-2 0,1 1-1,0-1 1,13 1-1,46-1-141,-56-3 161,0 0-1,0 1 0,0 1 0,0 0 1,0 1-1,0 1 0,0 0 0,21 8 1,-29-9 6,0-1 0,0 1 0,0-1 0,1 0 1,-1 0-1,1 0 0,10 0 0,-11-2 7,1 2 0,0-1 0,-1 1 1,1 0-1,0 0 0,-1 0 0,11 5 0,-10-4-28,1 0 0,-1-1 0,0 0 0,1 0 0,-1-1 0,1 0 0,-1 0 1,1 0-1,8-2 0,28 0-81,-20-6 147,-117 0 627,80 5-670,-1 1-1,1 0 1,-1 1 0,0 0 0,1 2-1,-1-1 1,0 2 0,1 0 0,0 1 0,-1 0-1,1 1 1,-24 10 0,37-14-32,21-1-518,1 1 182,-1 1 0,1 0-1,19 5 1,52 2-3404,-91-8 4231,-46 0 1815,38-1-2224,-1 0 0,1 0 0,0-1 0,-1 0 0,1 0-1,0-1 1,0 0 0,0 0 0,1-1 0,-8-5 0,13 9-146,12 0-447,-1 1 197,1 0 0,-1 0 0,1 1 1,-1 1-1,0 0 0,13 5 0,23 5-221,-45-12 1695,-11-2-1101,-17-4-3242,11-2-2497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0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47 129 2659,'0'0'9779,"-3"-9"-9202,-11-39-102,15 60-187,1 0-1,0 0 1,1 0-1,0 0 1,1-1-1,7 16 1,-10-26-292,-1 0 1,1 0-1,0 0 1,-1 0-1,1 0 0,0 0 1,0-1-1,-1 1 1,1 0-1,0 0 1,0-1-1,0 1 1,0 0-1,0-1 1,0 1-1,0-1 1,1 0-1,-1 1 0,0-1 1,2 1-1,-3-1 29,1-1 0,0 1 0,0 0 1,0-1-1,-1 1 0,1 0 0,0-1 0,0 1 0,-1-1 0,1 1 0,0-1 0,-1 1 0,1-1 0,0 1 0,-1-1 0,1 0 0,-1 1 0,1-1 0,-1 0 0,1-1 0,1-3 114,0 1 0,0-1 0,0 1 0,-1-1 0,0 0 0,0 0 0,-1 0 1,1-6-1,-1 9-67,0-1 1,0 0 0,-1 1-1,1-1 1,-1 0 0,1 1-1,-1-1 1,0 1 0,0-1-1,0 1 1,-3-5 0,3 6-72,0 0 1,1 1-1,-1-1 1,0 1-1,1-1 1,-1 1-1,0 0 1,0-1-1,1 1 1,-1-1-1,0 1 1,0 0-1,0 0 1,1 0-1,-1-1 1,0 1-1,0 0 1,0 0-1,0 0 1,0 0-1,1 0 1,-1 1-1,0-1 1,0 0-1,0 0 1,0 1-1,1-1 1,-1 0-1,0 1 1,0-1-1,1 0 1,-1 1-1,0-1 1,1 1-1,-1-1 1,0 1-1,1 0 1,-1-1-1,1 1 1,-1 0-1,1-1 1,-1 1-1,1 0 1,-1 1-1,-4 5-12,0 0 0,1 0 0,0 0 0,0 1 0,0-1 0,1 1 0,0 0 0,1 0 0,0 1 0,0-1 0,1 0-1,0 1 1,0 9 0,1-18 7,0 0 0,0 1 0,1-1 0,-1 0 0,0 1-1,0-1 1,0 0 0,0 1 0,1-1 0,-1 0 0,0 1 0,0-1-1,1 0 1,-1 1 0,0-1 0,1 0 0,-1 0 0,0 1-1,1-1 1,-1 0 0,0 0 0,1 0 0,-1 0 0,0 1 0,1-1-1,-1 0 1,1 0 0,-1 0 0,0 0 0,1 0 0,-1 0-1,1 0 1,-1 0 0,0 0 0,1 0 0,-1 0 0,1 0 0,-1-1-1,0 1 1,1 0 0,-1 0 0,0 0 0,1 0 0,-1-1 0,0 1-1,1 0 1,-1 0 0,0-1 0,1 1 0,-1 0 0,0 0-1,0-1 1,1 1 0,-1 0 0,0-1 0,20-15 55,-11 5 84,-2-1 0,1 1 0,5-16 0,-11 23-94,0 0 0,0 1 1,-1-1-1,0 0 0,0 0 1,0 0-1,0 0 0,-1 0 1,1 0-1,-1 0 0,0 0 1,0 0-1,0 0 0,-1 0 1,-1-6-1,1 9-39,1 0 0,-1 1-1,1-1 1,-1 0 0,1 1 0,-1-1 0,0 1 0,1-1-1,-1 1 1,0-1 0,0 1 0,1-1 0,-1 1-1,0-1 1,0 1 0,0 0 0,0 0 0,1-1 0,-1 1-1,0 0 1,0 0 0,0 0 0,0 0 0,0 0-1,0 0 1,1 0 0,-1 0 0,0 1 0,0-1-1,0 0 1,0 0 0,0 1 0,1-1 0,-1 0 0,0 1-1,0-1 1,0 1 0,-29 20-130,25-16 135,1 1 0,0 0 0,0 0-1,0 1 1,1-1 0,0 1 0,0 0-1,0-1 1,1 1 0,0 0 0,1 1-1,-1-1 1,1 0 0,0 9 0,1-16-11,0 0 1,0 1 0,0-1 0,0 0-1,0 0 1,0 1 0,0-1-1,0 0 1,0 1 0,1-1 0,-1 0-1,0 1 1,0-1 0,0 0 0,0 0-1,0 1 1,0-1 0,1 0-1,-1 0 1,0 1 0,0-1 0,0 0-1,1 0 1,-1 0 0,0 1-1,0-1 1,1 0 0,-1 0 0,0 0-1,0 0 1,1 1 0,-1-1 0,0 0-1,0 0 1,1 0 0,-1 0-1,1 0 1,14-4 17,10-14 198,-10 2 0,-1 0 1,16-24-1,-26 34-174,0 0 0,-1 0 0,1-1 1,-1 1-1,-1-1 0,1 0 0,-1 0 0,0 0 1,-1 0-1,2-12 0,-3 19-38,0-1 1,0 1-1,0-1 0,0 1 0,0-1 1,0 1-1,0-1 0,0 1 0,0-1 0,0 1 1,0-1-1,0 1 0,0-1 0,0 1 1,0-1-1,-1 1 0,1-1 0,0 1 1,0 0-1,-1-1 0,1 1 0,0-1 1,0 1-1,-1 0 0,1-1 0,0 1 0,-1 0 1,1-1-1,-1 1 0,1 0 0,-1-1 1,1 1-1,0 0 0,-1 0 0,1 0 1,-1 0-1,1-1 0,-1 1 0,0 0 0,-21 11-62,-16 26-56,-6 34 149,41-64-34,-1 0 0,1 0 1,0 0-1,1 1 0,0-1 0,0 1 0,1 0 0,-2 10 1,3-17-159,3-3 184,-1 0-1,-1 0 1,1 0-1,0 0 1,0-1-1,-1 1 1,0-1-1,1 1 1,-1-1-1,1-4 1,0 3 60,5-9 113,-2 4-139,0 0 0,-1 0 0,0 0 1,0 0-1,-1-1 0,0 0 0,-1 1 0,2-21 0,-19 82-110,15-52 5,5-24 545,-1 16-377,-1 0 1,0 0 0,0 0 0,-1-1-1,0 1 1,0-1 0,0-13 0,-2 21-84,-7 35-325,-2-7 290,-2 11-42,11-38 40,0 0 0,0 0 1,0-1-1,0 1 0,0 0 1,0 0-1,0 0 1,0 0-1,0 0 0,0 0 1,0 0-1,0 0 0,0 0 1,1 0-1,-1 0 1,0 0-1,0 0 0,0 0 1,0 0-1,0 0 0,0 0 1,0 0-1,0 0 1,0 1-1,0-1 0,0 0 1,0 0-1,1 0 0,-1 0 1,0 0-1,0 0 1,0 0-1,0 0 0,0 0 1,0 0-1,0 0 1,0 0-1,0 0 0,0 0 1,0 0-1,0 0 0,0 0 1,0 1-1,0-1 1,0 0-1,0 0 0,13-21 80,-9 14-20,17-27-97,-21 34 33,0 0 0,0 0-1,0 0 1,0 0 0,0 0-1,0 0 1,0 0 0,0 0 0,0 1-1,0-1 1,0 0 0,0 0-1,0 0 1,1 0 0,-1 0 0,0 0-1,0 0 1,0 0 0,0 0-1,0 0 1,0 0 0,0 0 0,0 0-1,0 0 1,0 0 0,0 0-1,0 0 1,1 0 0,-1 0 0,0 0-1,0 0 1,0 0 0,0 0-1,0 0 1,0 0 0,0 0 0,0 0-1,0 0 1,0 0 0,0 0-1,1 0 1,-1 0 0,0 0-1,0 0 1,0 0 0,0 0 0,0 0-1,0-1 1,-7 25-301,-5 4-80,11-29 389,1 0 1,-1 1-1,1-1 1,-1 0-1,1 0 1,-1 0 0,1 0-1,-1 1 1,1-1-1,0 0 1,0 0-1,-1 0 1,1 0-1,0 0 1,0 0-1,0 0 1,0 0-1,0 0 1,0 0-1,0 0 1,0 0 0,1 0-1,-1 0 1,1-1-1,-1-12-138,0 24-282,0-10 454,-6 1 1958,-7-2-1585,13 1-395,-3 0-16,2 0-10,-11-9-268,11 9 278,8-7-10596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3171,'-3'0'737,"-1"0"-513,2 0-128,-2 0-160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1 641,'0'0'1377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11 609,'0'0'5909,"2"-8"1603,-2 6-6963,-1 2 305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99 3972,'-11'-21'4039,"5"-10"-2613,6 27-919,0 0-1,-1 1 0,1-1 0,-1 0 0,0 0 0,0 0 1,-1 1-1,1-1 0,-4-6 0,5 10-419,0-1 0,-1 1 1,1 0-1,0 0 0,0 0 0,0 0 1,0 0-1,-1-1 0,1 1 0,0 0 0,0 0 1,0 0-1,0 0 0,-1 0 0,1 0 1,0 0-1,0 0 0,0 0 0,-1 0 0,1 0 1,0 0-1,0 0 0,-1 0 0,1 0 1,0 0-1,0 0 0,0 0 0,-1 0 0,1 0 1,0 0-1,0 0 0,0 0 0,-1 0 1,1 0-1,0 0 0,0 0 0,0 1 0,-1-1 1,1 0-1,0 0 0,0 0 0,0 0 1,0 0-1,0 1 0,0-1 0,-1 0 0,1 0 1,0 0-1,0 1 0,0-1 0,0 0 1,0 0-1,0 0 0,0 1 0,0-1 0,0 0 1,0 0-1,0 0 0,0 1 0,0-1 0,0 0 1,0 0-1,0 1 0,0-1 0,-7 30 787,2 38-1417,-1 153 607,-12-42 11,15-135 37,1-39 15,1-29-19,1-23-6,9-204-401,-10 470-726,1-512 1510,1 584-2102,5-632 2514,-6 340-929,0 18-652,-2 29 761,-2 0-1,-2-1 0,-13 51 0,15-76-129,6-37-47,5-19 237,-2-10-78,7-82-364,-18 282 407,6-296 1264,0 141-1457,0 45-250,0-39 251,1-7 31,0-17 17,1-16 96,0 73-40,-2 20 39,0-58 182,0-32-357,-4-17 319,4 49-256,-2 31-352,-5 39 424,-3 45 38,10-115-67,-4-20 107,5-147 464,-1 166-651,0 40-260,0-28 376,-15 122 119,15-133-235,0-22 64,7-59 282,-7 81-431,0 43-123,0-31 307,0 3 69,0-19-126,0 4-31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12492,'0'0'-1377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 4388,'-7'1'2554,"-14"3"6448,20 1-6056,12 2-3008,-3-4 181,-1-1 0,1 0 0,0 0-1,0-1 1,-1 0 0,1 0 0,0-1-1,12-1 1,64-10 275,-53 2-421,-21 5 31,0 1 0,0 0 0,0 1 0,0 0 0,1 0 0,-1 1 0,0 1-1,1-1 1,-1 2 0,15 1 0,-25-2 12,0 0 0,1 0-1,-1 0 1,1 0 0,-1 0-1,0 0 1,1 1 0,-1-1 0,0 0-1,1 0 1,-1 0 0,0 0-1,1 0 1,-1 1 0,0-1 0,0 0-1,1 0 1,-1 1 0,0-1-1,1 0 1,-1 0 0,0 1 0,0-1-1,0 0 1,1 1 0,-1-1-1,0 0 1,0 1 0,0-1 0,0 0-1,0 1 1,0-1 0,0 1-1,1-1 1,-1 0 0,0 1 0,0-1-1,-1 0 1,1 1 0,0-1-1,0 1 1,0-1 0,0 0 0,0 1-1,0-1 1,0 0 0,0 1-1,-1-1 1,0 1 96,1 0 1,-1 0-1,0-1 0,0 1 1,0 0-1,0-1 0,0 1 1,0-1-1,0 1 1,0-1-1,0 0 0,0 1 1,0-1-1,0 0 0,0 0 1,0 1-1,-2-1 0,-234 0 796,236 0-871,93 9-763,3-5 279,-56-4 26,-30 0 364,-11 0 181,-316 4 1184,317-4-1393,27 0-705,90 4-270,46-1-5130,-137-6 2619,-10-5-1127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14798,'0'0'8264,"56"29"-7079,-41-6-609,2 4-415,-4 3-97,3 4-64,-10-1-1634,-6 0-2530,0-2-3971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3011,'0'0'3940,"-9"21"-3748,13-29-833,1-2-1857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60 1249,'8'-46'4196,"-15"64"-2667,3-12-731,2-17-883,2 5-63,0 5 79,1 1 0,-1-1 0,0 0 0,0 0 0,0 1 0,0-1 0,0 0 1,0 0-1,0 1 0,0-1 0,0 0 0,0 0 0,0 1 0,0-1 0,0 0 1,-1 0-1,1 1 0,0-1 0,-1 0 0,1 1 0,0-1 0,-1 0 0,1 1 1,-1-1-1,1 1 0,-1-1 0,1 1 0,-2-2 0,-3 2-5120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90 9001,'-4'0'550,"4"0"-449,-1 0 1,1 0 0,0 0-1,-1-1 1,1 1-1,-1 0 1,1 0 0,0 0-1,-1 0 1,1 0 0,-1 0-1,1 0 1,-1 0-1,1 0 1,0 0 0,-1 0-1,1 0 1,-1 1-1,1-1 1,0 0 0,-1 0-1,1 0 1,0 0-1,-1 1 1,1-1 0,0 0-1,-1 0 1,1 1-1,0-1 1,-1 0 0,1 1-1,0-1 1,0 0 0,-1 1-1,1-1 1,0 0-1,0 1 1,0-1 0,0 0-1,-1 1 1,1-1-1,0 1 1,0-1 0,0 0-1,0 1 1,0-1-1,0 1 1,0-1 0,0 0-1,0 1 1,0-1-1,0 1 1,0-1 0,0 0-1,1 1 1,-1 0 0,1 0-44,-1-1 0,1 1 0,0 0 1,0-1-1,-1 1 0,1-1 1,0 1-1,0-1 0,0 0 0,0 1 1,-1-1-1,1 0 0,0 1 1,0-1-1,0 0 0,0 0 1,0 0-1,0 0 0,0 0 0,0 0 1,0 0-1,0 0 0,0 0 1,-1-1-1,1 1 0,1-1 0,26-6 984,-26 5-850,1 0 0,0-1 0,-1 1 0,0-1 0,0 0 0,0 0 0,0 0 0,2-4 0,-3 6-53,0-1-1,0 1 1,-1 0 0,1-1 0,-1 1 0,1-1 0,-1 1 0,1-1 0,-1 1 0,0-1 0,0 1-1,0-1 1,0 0 0,0 1 0,0-1 0,0 1 0,0-1 0,-1 1 0,1-1 0,0 1 0,-2-2 0,2 2-137,-1 0 1,1 1 0,-1-1 0,0 1 0,1-1 0,-1 1 0,0 0 0,1-1 0,-1 1 0,0 0 0,1-1 0,-1 1 0,0 0 0,0 0 0,0 0 0,1 0 0,-1 0 0,0 0 0,0 0 0,1 0 0,-1 0 0,0 0 0,0 0 0,1 0 0,-1 0 0,0 1 0,0-1-1,1 0 1,-1 0 0,0 1 0,0-1 0,1 1 0,-1-1 0,1 1 0,-1-1 0,0 1 0,-20 22-219,19-18 175,1 0 0,-1 0 0,1 1 0,0-1 0,1 1 0,-1-1 0,1 0 0,0 1 0,2 9 0,-2-14 30,0 0 1,0 0-1,1 0 0,-1 0 0,0 0 1,1 0-1,-1 0 0,1 0 1,-1 0-1,1 0 0,0 0 0,-1 0 1,1 0-1,0 0 0,0 0 0,0-1 1,-1 1-1,1 0 0,0 0 1,2 0-1,-2-1 6,1 1 0,0-1 0,-1 0 0,1 0-1,0 0 1,-1 0 0,1 0 0,0-1 0,-1 1 0,1 0 0,-1-1 0,1 1 0,0-1 0,-1 1 0,1-1 0,-1 0 0,0 0-1,3-1 1,1-2 116,-1 1-1,1-1 1,-1 0 0,0 1-1,0-2 1,-1 1-1,1 0 1,-1-1-1,0 0 1,-1 0-1,1 1 1,-1-2-1,1 1 1,-2 0-1,1 0 1,1-7 0,-3 11-105,0 1 1,-1 0 0,1-1 0,0 1 0,-1-1 0,1 1 0,0-1 0,0 1-1,-1 0 1,1-1 0,-1 1 0,1 0 0,0-1 0,-1 1 0,1 0 0,-1 0 0,1-1-1,-1 1 1,1 0 0,-1 0 0,1 0 0,-1 0 0,1-1 0,-1 1 0,1 0-1,-1 0 1,1 0 0,-1 0 0,1 0 0,-1 0 0,1 0 0,-1 1 0,1-1 0,-1 0-1,1 0 1,-1 0 0,1 0 0,-1 1 0,1-1 0,0 0 0,-2 1 0,-20 11-334,20-8 267,0 0 1,0 0-1,0 0 0,0 0 1,0 1-1,1-1 0,0 1 1,0-1-1,0 1 0,0 7 1,2-11 65,0-1 0,1 0 0,-1 0 0,0-1 0,0 1 0,1 0 0,-1 0 0,0-1 0,0 1 0,0 0 0,1-1 0,-1 1 0,0-1 0,0 1 0,1-2 0,2-1 68,-1-1-1,1 1 1,-1-1 0,0 0 0,-1 1 0,1-1 0,0-1 0,-1 1 0,0 0 0,0-1 0,-1 1 0,3-9 0,-4 13-69,0 0 0,0 0 1,0 0-1,0-1 0,0 1 1,0 0-1,0 0 0,0 0 1,0 0-1,0-1 1,0 1-1,0 0 0,0 0 1,-1 0-1,1 0 0,0-1 1,0 1-1,0 0 0,0 0 1,0 0-1,0 0 1,-1 0-1,1 0 0,0-1 1,0 1-1,0 0 0,0 0 1,0 0-1,-1 0 0,1 0 1,0 0-1,0 0 1,0 0-1,0 0 0,-1 0 1,1 0-1,0 0 0,0 0 1,0 0-1,-1 0 0,1 0 1,0 0-1,0 0 1,0 0-1,0 0 0,-1 0 1,1 0-1,-13 6 13,-9 10-139,-23 41-54,41-52 184,1 0 1,0 0 0,1 0-1,-1 0 1,1 1 0,0-1-1,0 1 1,0-1 0,1 1-1,-1 8 1,24-39-92,-14 17 132,20-22 142,-18 20-177,0-1 1,0 0-1,0 0 1,-2-1-1,1 0 1,-2-1-1,0 0 0,7-15 1,-14 28-16,0 0 1,0-1-1,0 1 0,0 0 1,0-1-1,0 1 0,0 0 1,0 0-1,0-1 0,0 1 1,0 0-1,0-1 0,0 1 1,0 0-1,0 0 0,-1-1 1,1 1-1,0 0 1,0-1-1,0 1 0,0 0 1,0 0-1,-1 0 0,1-1 1,0 1-1,0 0 0,-1 0 1,1 0-1,0-1 0,0 1 1,-1 0-1,1 0 0,0 0 1,0 0-1,-1 0 1,1 0-1,0 0 0,0 0 1,-1-1-1,1 1 0,0 0 1,-1 0-1,1 0 0,0 0 1,-1 0-1,1 1 0,0-1 1,0 0-1,-1 0 0,1 0 1,0 0-1,-1 0 1,1 0-1,-18 6-169,10-1 157,0 0 0,0 1-1,1 1 1,0-1-1,0 1 1,0 0 0,1 0-1,0 1 1,-8 12-1,7-8 10,-1 1 0,2 0-1,-1 0 1,2 1 0,-7 24-1,11-37 3,1 0-1,-1 1 0,1-1 0,0 1 1,-1-1-1,1 1 0,0-1 0,0 1 1,0-1-1,0 1 0,0-1 0,0 1 1,1-1-1,-1 1 0,0-1 0,1 0 1,-1 1-1,1-1 0,-1 1 0,1-1 1,0 0-1,1 2 0,-1-2-2,0-1 0,0 1 0,0-1 0,1 1 0,-1-1 0,0 0 0,0 0 0,1 1 0,-1-1 0,0 0 0,0 0 0,1 0 0,-1-1 0,0 1 0,0 0 0,1 0 0,-1-1 0,0 1 0,0-1 0,2 0 0,8-4-17,1-1 0,-2 0 0,21-15 0,37-37 104,-63 54-71,-1-1 0,1 0 0,-1-1 1,0 1-1,0-1 0,0 0 0,-1 0 1,0 0-1,0 0 0,-1 0 0,3-9 1,-5 15-12,0-1 1,0 0-1,0 0 1,0 1-1,0-1 1,0 0-1,0 1 1,0-1-1,-1 0 1,1 1-1,0-1 1,0 0-1,-1 1 1,1-1-1,0 0 1,-1 1-1,1-1 1,-1 1-1,1-1 1,0 0-1,-1 1 1,1 0-1,-1-1 1,0 1-1,1-1 1,-1 1-1,1-1 1,-1 1-1,0 0 1,0-1-1,-30-5-2,-30 11-34,52-2 43,0 1-1,1 0 1,-1 0-1,-14 11 1,20-13-10,0 0 1,0 0-1,1 0 1,-1 0-1,1 0 1,-1 0-1,1 1 1,0-1-1,0 1 1,0 0-1,0 0 1,0-1-1,1 1 1,-1 1-1,1-1 1,0 0-1,-1 3 1,5-5-170,0-1 0,0 0 0,0-1 1,1 1-1,-1 0 0,0-1 0,0 0 0,0 0 1,3-1-1,3-3-880,-1 1 1,1-2-1,-1 1 0,11-11 1,4-7-4481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97 15022,'0'0'4901,"-8"-3"-4832,-19-9 184,0 0 0,0 3 0,-1 0 0,0 1 0,0 2 0,-1 1 0,-47-2 0,-95 0 208,113 2-248,0 3 0,-1 2 0,-112 15 0,44 12-34,-2-7 1,-189 7 0,-12-43-68,196 6-123,-224 11 1,236 10 10,-183-7 0,257-15 60,40 8-114,0 1 0,0 0 1,0 0-1,-15 0 0,51 16-1264,6-9 1005,0-1-1,-1-2 1,1-1 0,37-4 0,11 0-358,543-5-92,-304-17 676,-36 0 147,-64 20-109,407-17-116,-592 19 161,1 2 0,0 2 0,0 1 0,-1 2 0,1 1 0,-1 2 0,58 19 0,-47-20 351,-44-7 535,-32 0-328,-3-2-1242,9-5-3134,4 1-2809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2274,'-4'-1'1057,"4"0"-544,0-1-321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2210,'0'0'2595,"-4"19"-2948,4-7 65,-4 3-609,4 2-480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3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7976,'-9'0'5976,"13"12"-4224,17 20-2461,-16-25 1628,-2-4-794,-1 1 1,1-1 0,0 0 0,0 0-1,0 0 1,1-1 0,-1 1 0,1-1 0,0 1-1,-1-1 1,1 0 0,0-1 0,0 1-1,0-1 1,0 0 0,1 0 0,5 1-1,9 0 324,-1 0 0,36-3-1,-20 0-198,-19 2-81,-1 1-1,0 0 1,-1 1-1,20 6 1,6 2-3,-25-8-138,-2-1-13,-1 0 1,0 1-1,1 0 1,-1 1-1,0 0 1,0 0-1,-1 2 1,0-1-1,0 1 0,12 9 1,-22-15 5,-19-11-10666,10 11 6823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3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8456,'0'0'7597,"9"7"-7331,117 90 1891,-110-84-2024,1-2 0,0 0 0,1-1 0,0-1 0,0 0 0,1-1 0,36 9 0,-26-8 233,0 1 0,38 21 0,-48-23-332,1 0 0,0 0 0,0-2-1,0-1 1,34 5 0,37 10 67,66 30 545,-95-35-222,-48-13-366,-1 1 0,0 0-1,0 1 1,-1 1 0,1 0-1,16 9 1,-13-7-49,-1 0-1,1-2 1,1 1 0,-1-2 0,1 0 0,-1-1 0,1-1-1,0-1 1,0 0 0,23-2 0,-8 1 9,54 8 0,135 25 255,-207-32-245,-1 2 0,1 0 1,-1 1-1,21 8 1,31 8 37,25-19-198,-88-1 130,-15-2-3,-1 0-1,1 0 1,-16-6-1,-21-5-196,-38-2 70,1-5-1,1-3 1,1-3 0,-95-45-1,142 56 135,-2 2-1,0 1 1,-81-12 0,-48-13-3,-132-66-16,185 69 17,-62-22-26,173 51-390,16 5 241,20 11-3,-6 11 128,1-2-1,1 0 1,1-2 0,1-1-1,0-1 1,52 19 0,40 19 21,-98-41 21,1-1 0,1-1 1,0-1-1,1-1 0,-1-1 0,1-2 1,28 4-1,2-5 7,0 2 0,-1 3 0,0 2 0,-1 3 1,63 26-1,-87-28-3,2 0 0,-1-3 0,2 0 0,-1-2 0,1-1 0,0-2 0,38 1 0,370-21 4,-173 25 64,-282-9-2488,-10-2-3309,8-5-76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4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62 155 7687,'0'0'8878,"0"-9"-5494,4-20-2930,1 29-480,-5 0 25,1 1 0,0-1 0,-1 1 0,1-1 0,-1 1 1,1 0-1,-1-1 0,1 1 0,-1 0 0,0-1 0,1 1 1,-1 0-1,0 0 0,1-1 0,-1 1 0,0 0 0,0 0 0,0 0 1,0-1-1,0 1 0,0 0 0,0 0 0,0 1 0,2 8-161,6-23 216,-5 6 3,-1 1 0,-1-1 0,1 0-1,-1 0 1,-1 0 0,1 0 0,-2-11-1,1 18-45,0 0 0,0-1 1,0 1-1,-1 0 0,1 0 0,0-1 0,-1 1 0,1 0 0,0 0 0,-1-1 0,1 1 0,0 0 0,-1 0 0,1 0 1,0 0-1,-1-1 0,1 1 0,-1 0 0,1 0 0,0 0 0,-1 0 0,1 0 0,0 0 0,-1 0 0,1 0 0,-1 0 1,1 0-1,0 0 0,-1 0 0,1 1 0,-1-1 0,1 0 0,0 0 0,-1 0 0,1 0 0,0 1 0,-1-1 0,1 0 1,0 0-1,-1 1 0,-16 9-1,13-4-29,0 1 1,0 0-1,0 0 1,1 1-1,1-1 1,-1 1-1,1 0 1,0-1-1,1 1 1,0 0 0,0 0-1,0 0 1,1 0-1,2 12 1,-2-18 17,0-1-1,0 0 0,0-1 0,0 1 0,0 0 0,0 0 0,0-1 0,0 1 0,0 0-1,0-1 1,0 1 0,1 0 0,-1-1 0,0 1 0,0 0 0,1-1 0,-1 1 0,0 0 0,1-1 0,-1 1 0,1-1 0,-1 1 0,1-1-1,-1 1 1,1-1 0,0 1 0,-1-1 0,1 1 0,-1-1 0,1 0 0,0 1 0,-1-1 0,1 0 0,0 0 0,-1 0 0,1 1 0,0-1-1,0 0 1,-1 0 0,1 0 0,0 0 0,0 0 0,-1 0 0,1 0 0,0 0 0,-1-1 0,1 1 0,0 0 0,0 0 0,-1-1-1,1 1 1,-1 0 0,1-1 0,0 1 0,-1 0 0,1-1 0,-1 1 0,1-1 0,0 0 0,37-29 87,-30 22-43,-1-1 1,0 1 0,-1-1 0,0 0-1,-1-1 1,1 1 0,-2-1-1,1 0 1,-2 0 0,1-1 0,-1 1-1,2-18 1,-5 27-38,0 1 0,0-1 0,-1 1 0,1-1 0,0 1 0,0-1 0,-1 1 0,1-1 0,0 1 0,-1 0 0,1-1 0,-1 1 0,1 0 0,0-1 1,-1 1-1,1 0 0,-1-1 0,1 1 0,-1 0 0,1 0 0,-1 0 0,1-1 0,-1 1 0,1 0 0,-1 0 0,1 0 0,-1 0 0,1 0 0,-1 0 0,1 0 0,-1 0 0,1 0 0,-1 0 0,1 0 0,-1 0 0,1 1 0,-1-1 0,1 0 1,-1 0-1,1 0 0,-1 1 0,1-1 0,-1 0 0,1 1 0,-1-1 0,1 0 0,0 1 0,-1-1 0,-25 17-71,17-6 40,1 2 0,0-1 0,1 1-1,0 0 1,1 1 0,0 0-1,1 0 1,1 0 0,0 0 0,1 1-1,1-1 1,-1 18 0,19-56-6,1-6 136,-8 18-86,-1-2 0,-1 0 0,0 0 1,-1 0-1,7-23 0,-22 46-11,0 0-1,0 0 0,1 0 1,-8 14-1,10-14-13,6-12 0,11-27-3,22-44 2,-27 59 15,-15 26 4,-15 28-34,18-25-16,-2 1 16,0 2 1,2-1-1,0 1 1,1 0 0,0 0-1,2 1 1,-3 23-1,18-46 2,-4-6 44,0 0 0,0-1 0,-1 0 0,-1 0 0,0 0 0,0-1 0,-2 0 0,1 0 0,-2 0 0,0-1 0,0 1 0,0-20 0,-3 32-21,0 0 0,0 1 1,0-1-1,0 0 1,0 1-1,-1-1 0,1 1 1,0-1-1,-1 0 1,1 1-1,0-1 0,-1 1 1,1-1-1,-1 1 1,1-1-1,-1 1 0,1-1 1,-1 1-1,1 0 1,-1-1-1,1 1 0,-1 0 1,1-1-1,-1 1 0,0 0 1,1 0-1,-1-1 1,0 1-1,1 0 0,-1 0 1,0 0-1,1 0 1,-1 0-1,0 0 0,1 0 1,-1 0-1,0 0 1,1 0-1,-1 1 0,0-1 1,1 0-1,-1 0 1,1 1-1,-1-1 0,0 0 1,1 1-1,-1-1 0,1 0 1,-1 1-1,0 0 1,-32 20-72,26-14 51,1 1 0,0 0 1,0 0-1,1 0 0,0 0 0,0 1 0,1 0 1,1 0-1,-1 0 0,1 1 0,-3 17 1,6-27 14,0 1 0,0-1 1,1 0-1,-1 0 0,0 1 1,0-1-1,0 0 1,0 0-1,1 0 0,-1 1 1,0-1-1,0 0 1,1 0-1,-1 0 0,0 0 1,0 1-1,1-1 1,-1 0-1,0 0 0,0 0 1,1 0-1,-1 0 0,0 0 1,1 0-1,-1 0 1,0 0-1,0 0 0,1 0 1,-1 0-1,0 0 1,1 0-1,-1 0 0,0 0 1,0 0-1,1-1 1,-1 1-1,0 0 0,0 0 1,1 0-1,-1 0 0,0 0 1,0-1-1,1 1 1,-1 0-1,0 0 0,0 0 1,0-1-1,0 1 1,1 0-1,-1 0 0,0-1 1,0 1-1,0-1 0,15-11 32,1-7-3,-1 0 0,-1-1 0,0-1 0,-2 0 0,0-1 0,13-35 0,-23 47 130,-6 8-66,-15 17-49,-18 30-93,23-23 51,1 0 0,1 1 0,2 0 0,0 1 0,-12 46 0,20-56 3,6-11-11,14-22-29,19-37-23,-30 44 11,3-4-926,-1-1-1,0 0 0,-1 0 1,6-19-1,-10 7-5931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1666,'0'0'4724,"5"20"2179,234-19-2889,-234 0-4006,1 0-1,-1 0 1,0 1 0,0 0-1,0 0 1,8 4 0,18 7 23,7-3-32,-9-2 0,0-2 0,0-1 0,31 2 0,22 7-16,-64-10 9,0 0 1,1-1-1,22 0 0,-22-1-21,0 0 1,0 1-1,0 1 0,29 11 1,-6-2 0,282 89-1093,-252-79 1151,-48-17-102,-1 2 0,32 14-1,-35-14-34,0 0-1,0-1 0,1-1 1,0-1-1,39 4 0,-59-9 108,25 6-2,0 0-1,46 19 0,-46-15 6,1-1 0,36 7-1,28 5 29,138 49 0,-204-62-29,3 3-50,0 2 0,35 21 0,-36-18 0,1-1 0,37 13 0,173 75-5,-223-96 53,45 28 77,18 7-74,-40-25-42,42 26 1,7 4-19,-17-9-688,99 69 0,-41-23 20,55 48-1736,-96-65 3022,-59-44-574,0 2 0,-2 1 0,29 37 0,27 28 91,201 172-243,-205-185 153,109 138 0,-60-64-231,-87-104 169,-2 2 1,41 72-1,50 118 514,-59-104 478,261 443 1255,-57-20-2574,27 132 871,-291-665-430,-2 2 0,8 44 0,1 1 0,2-29-1876,-9-23-3385,-7-16 2413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13805,'4'-11'3369,"3"-6"-2265,1-1 0,1 2 0,0-1 0,1 2 1,13-17-1,-19 27-948,0 0 0,1 1 0,0-1 0,0 1 1,0 0-1,0 0 0,1 0 0,-1 1 0,10-4 1,-12 6-182,0 0 1,0 0 0,1 0 0,-1 1 0,0-1-1,1 1 1,-1 0 0,1 0 0,-1 0 0,0 1 0,1-1-1,-1 1 1,0-1 0,1 1 0,-1 0 0,0 1-1,0-1 1,0 0 0,5 4 0,-4-3-68,-1 1-1,1-1 1,-1 1 0,0 0 0,0 0-1,0 0 1,-1 0 0,1 1 0,-1-1-1,0 1 1,1 0 0,-2-1 0,1 1-1,0 0 1,-1 0 0,0 0 0,0 0-1,0 1 1,0-1 0,-1 0-1,1 0 1,-1 0 0,0 1 0,0-1-1,-1 0 1,0 5 0,-1 0 86,0-1 1,0-1-1,0 1 1,-1 0-1,0 0 1,-1-1-1,0 0 1,0 0-1,0 0 1,-1 0-1,0-1 1,-9 10-1,7-9 55,0-1 0,0 1 0,-1-2-1,1 1 1,-1-1 0,-1 0-1,-8 4 1,15-9-812,44-24-6343,-25 14 3815,1 1 0,0 1-1,34-10 1,-29 14 4328,1 2 3698,-23 3-4393,-1-1 1,1 1-1,0 0 1,0-1 0,-1 1-1,1 0 1,-1-1-1,1 1 1,-1 0-1,1 0 1,-1 0 0,1 0-1,-1 0 1,0 0-1,1-1 1,-1 1-1,0 0 1,0 0-1,0 0 1,0 0 0,0 0-1,0 0 1,0 0-1,0 2 1,-1 35 947,1-29-473,0 8-44,-1-11-479,0 0 0,1 1 1,0-1-1,0 0 0,1 0 0,0 0 0,0 0 1,0 0-1,1 0 0,3 9 0,-4-15-200,-1 1 0,0-1 0,1 0 0,-1 0-1,0 1 1,1-1 0,-1 0 0,0 0 0,1 0-1,-1 0 1,1 0 0,-1 0 0,0 1 0,1-1 0,-1 0-1,1 0 1,-1 0 0,0 0 0,1 0 0,-1-1-1,1 1 1,-1 0 0,0 0 0,1 0 0,-1 0 0,0 0-1,1 0 1,-1-1 0,1 1 0,-1 0 0,0 0-1,1 0 1,-1-1 0,0 1 0,0 0 0,1-1 0,-1 1-1,0 0 1,0-1 0,1 1 0,-1 0 0,0-1-1,0 1 1,0 0 0,0-1 0,1 1 0,-1-1 0,0 1-1,0 0 1,0-1 0,0 1 0,0-1 0,9-23 635,-3-5-856,-1-1 0,-1 0 0,-1-49 1,25 124-11347,-18-31 5622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0 897,'0'0'5904,"-20"1"-5956,7-1-3964,9 0 3141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1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0 352,'-14'1'1592,"-9"2"-3594,5-1 2621,6-1 3441,-9 0 13516,58 18-16583,-17-11-964,1-1 1,0-1-1,42 7 0,-39-10-33,0 1 0,0 2 0,32 10 0,-39-11 13,0 0-1,0-2 0,1 0 1,-1-1-1,21-1 1,-15 0 4,0 1 1,29 7-1,0 2 3,1-2 0,0-2 0,106 0 0,-121-4-21,-1 1 0,1 3 0,-1 0 0,65 24 0,41 8 36,-117-32-35,-1 2 1,-1 0 0,0 2 0,0 0 0,42 29 0,-37-22-3,0-2-1,58 24 1,185 68 38,32 19-37,-106-54-74,-46-18-40,-114-41 80,39 15-17,0 4 0,94 55-1,-30-17-25,-101-54 13,-1 2 1,65 43-1,-86-49 64,451 346-252,-419-313-48,70 83 0,-16-16 280,15 2 4,124 136-278,114 214-369,-274-341 422,65 134 0,-80-134 231,106 149-1,-20-31-487,-71-104-174,-19-35 304,-5 3-1,-4 2 0,-4 3 1,34 117-1,66 312-829,-69-235 746,-41-172 660,-39-102-4170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10346,'0'0'5573,"5"3"-5600,-2-1 40,0 1 0,0-1 0,1 0 0,-1 0 0,1 0 0,0 0 0,0-1 0,0 1 0,0-1 0,0 0 1,0 0-1,0 0 0,0-1 0,0 0 0,5 0 0,0 5-3788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3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5061,'0'0'10602,"3"0"-9775,-1-1-609,15-6 481,-17 7-687,0-1 0,0 1 1,1 0-1,-1 0 0,0 0 0,0 0 0,1 0 0,-1 0 0,0-1 0,0 1 0,0 0 0,1 0 0,-1 0 0,0-1 0,0 1 0,0 0 0,0 0 0,1 0 0,-1-1 0,0 1 0,0 0 0,0 0 0,0-1 0,0 1 0,0 0 0,0 0 0,0-1 0,0 1 0,0 0 0,0 0 0,0-1 0,0 1 0,0 0 0,0-1 0,0 1 0,0 0 1,0 0-1,0-1 0,0 1 0,0 0 0,-1 0 0,1 0 0,0-1 0,0 1 0,0 0 0,0 0 0,-1-1 0,1 1 0,0 0 0,0 0 0,0 0 0,-1 0 0,1 0 0,0-1 0,0 1 0,0 0 0,-1 0 0,1 0 0,-1 0 0,5 13-458,3-10-1416,1-19-1360,-7 4-1850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4132,'0'0'6950,"5"5"-6725,24 25 100,-39-42 654,4 6-312,7 10-364,21 6-5738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6150,'3'4'13234,"-4"-4"-12823,8 1-1780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146 210 9353,'0'0'4612,"6"43"-2300,-3-40-2292,0-1 0,0 0 0,1 0 0,-1 0 0,0 0 0,1-1 0,0 1 1,-1-1-1,1 0 0,0 0 0,-1 0 0,1-1 0,0 1 0,0-1 0,0 0 0,5 0 0,-8 0 23,-46 0-555,-46 0 1654,85 1-596,5 0-534,1-1 0,0 0 0,-1 1 0,1-1 0,-1 0-1,1 0 1,-1 1 0,1-1 0,-1 0 0,1 0 0,-1 0 0,1 0 0,-1 0 0,0 1 0,1-1 0,-1 0 0,1 0 0,-1 0-1,1-1 1,-1 1 0,1 0 0,-1 0 0,1 0 0,-1 0 0,1 0 0,-1-1 0,1 1 0,-1 0 0,1 0 0,-1-1 0,1 1-1,-1 0 1,1-1 0,-1 1 0,1-1 0,0 1 0,-1 0 0,1-1 0,0 1 0,-1-1 0,1 1 0,0-1 0,0 1 0,-1-1-1,1 0 1,-2-3 106,0 1 0,0 0 0,0 0 0,0 0 0,-1 0 0,0 0 0,-5-5-1,-8-9 216,12 7-355,1 1 0,1-1 0,0 1 0,0-1-1,1 0 1,0 0 0,1 0 0,0 1 0,0-1 0,1 0-1,4-16 1,-1-27 101,1 42-177,-4 11 93,-1-1-1,1 0 1,0 0 0,-1 0 0,1 0-1,-1 1 1,1-1 0,-1 0 0,0 0-1,1 0 1,-1 0 0,0 0 0,0 0 0,0 0-1,0 0 1,0 0 0,0 0 0,0 0-1,0 0 1,0 0 0,0 0 0,0 0-1,-1 0 1,1-2 0,36 10-91,-29-3 105,-1 0 1,1 0-1,-1 1 1,0-1-1,0 2 1,0-1 0,0 1-1,-1 0 1,0 0-1,5 8 1,42 76 135,-33-55-123,15 29-21,-24-42-2,1 0 0,1-1 0,1 0 1,1-1-1,1 0 0,0-1 0,32 29 1,107 57-13,-42-32 122,-88-52-58,-1 0 1,-1 2-1,-2 0 0,0 1 1,29 47-1,32 38 25,78 56 10,-129-135-81,7 3 11,1-1 0,52 31 0,-60-44-4,-1 1-1,-1 2 0,0 0 1,-2 2-1,-1 1 1,27 34-1,-18-16 37,1-2-1,61 53 1,-10-10 7,-46-38 16,57 85 1,-63-82-31,70 80-1,23 7 39,88 87-3,-200-209-72,108 100 10,188 133 0,-230-186 6,119 114 0,-164-142-23,216 163 40,-99-83-10,-120-88-43,189 159 204,-184-149-144,-1 3 0,-3 0-1,47 68 1,-32-34-28,2-2 0,4-3 0,67 65 0,-73-85-16,1-2 0,3-3 0,108 68 0,344 175 5,-311-154 61,-16-9-41,-110-78-21,78 66 0,-49-34-1,-92-72-4,-1 0 0,0 0 0,0 1 0,0-1 0,-1 1 0,1 0 0,-1 1 0,0-1-1,-1 0 1,1 1 0,-1-1 0,0 1 0,-1 0 0,1 0 0,-1 0 0,0 8 0,2 14-9,-2 1-1,-4 36 1,1-13 0,2-49-38,1 0 1,-1 0-1,1-1 0,-1 1 1,1 0-1,0-1 0,0 1 1,0-1-1,0 1 0,1-1 1,-1 1-1,1-1 0,0 0 1,-1 0-1,1 1 0,3 1 1,-4-3-158,1 0 1,-1 1 0,0-1 0,1-1 0,-1 1 0,1 0-1,0 0 1,-1 0 0,1-1 0,0 1 0,-1-1 0,1 1-1,0-1 1,-1 0 0,1 0 0,3 0 0,-3-1 11,0-1-1,0 0 1,0 1 0,0-1 0,-1 0 0,1 0-1,-1 0 1,1 0 0,-1-1 0,0 1 0,0 0 0,0-1-1,0 1 1,0 0 0,1-5 0,3-24-2738,-4-5-1900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2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3972,'0'0'-96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2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6887,'0'0'928,"2"-4"-570,22-33 1353,-14 22-1369,-1 1 1,11-26 0,-20 41-240,-1 0 1,1 0-1,-1 0 1,1 0 0,-1 0-1,1 1 1,0-1-1,-1 0 1,1 0 0,0 0-1,0 0 1,0 0-1,0 0 1,0 0 0,0 1-1,0-1 1,0 0-1,1 0 1,-1 0 0,0 0-1,1 0 1,0 1 0,0-1-45,-1 0 0,1-1 0,0 1 0,0-1 0,0 0 0,0 1 0,0-1 0,0 0 0,0 1 0,0-1 0,0 0 0,0 0 0,0 0 0,0 0 0,0 0 0,0 0 0,0 0 0,0 0 0,0 0 0,1-1 0,11-3 107,0 0 1,0 0-1,14-8 1,-3 2 93,-7 7-90,1 0-1,0 2 1,-1 0-1,1 1 1,20 3-1,14-1 325,-14 0-233,0 2 0,68 15 0,25 4-41,-84-16-106,0 3-1,-1 1 0,-1 2 0,62 28 0,10-1-81,178 39 0,-270-71-8,-1 1 0,0 1 0,-1 1 0,-1 1-1,1 1 1,-2 1 0,25 20 0,64 39 207,-31-30-201,-3 4 1,76 60-1,-126-83-20,-1 0-1,-1 2 1,23 32 0,-30-36-6,1 0 1,0-1-1,2 0 0,1-2 1,0 0-1,26 16 0,128 93 43,-18-11-24,116 45 3,-236-137-11,-2 1-1,0 2 1,42 45-1,7 6-8,-5-14-4,-46-40-1,0 2 1,-2 1-1,-1 2 1,-1 0-1,46 67 1,-63-78 0,266 394 402,-55-111-308,-201-267-82,-3 1 1,0 1 0,15 47-1,-14-35 2,28 53 1,60 65-18,-73-117 12,-3 0 0,-1 2 0,39 93-1,-36-47-11,-20-52 6,2 0-1,3-1 1,1-1 0,2 0-1,46 67 1,17-2 28,97 129-5,-139-175-13,67 132 0,145 293 26,-140-277-50,-84-153-18,-3 2 0,-3 0 1,-2 2-1,-3 1 0,-3 0 1,16 114-1,-14 24 48,13 104 52,-21-236-58,3-1 0,34 95 0,7-22-386,-46-120 236,1-1 0,1-1-1,1 0 1,24 29 0,-18-32-1767,-12-17-625,-5-13-26,-4-13-1376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2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5625 5247 5637,'6'3'-101,"0"1"-1,0 0 0,-1 0 1,1 1-1,-1 0 0,0 0 1,0 0-1,0 1 1,-1-1-1,0 1 0,0 0 1,-1 0-1,1 1 0,4 11 1,-4-5 403,0 1 1,0-1-1,-1 1 1,-1 0-1,0 0 0,0 20 1,3-31 4417,7-6-3608,6-5-1104,-16 7 7,0-1 1,0 0-1,0 0 0,0 0 1,0 0-1,-1 0 0,1 0 1,-1 0-1,1 0 0,-1-1 1,0 1-1,0 0 0,0-1 1,0 1-1,0-1 0,0 0 1,-1 1-1,1-1 0,-1 0 1,0-4-1,-7-64 813,1 19-462,11-60 606,-2-45-686,-4 135-293,-1 1 0,0 0 1,-2 0-1,-1 0 0,-8-24 0,-26-69 172,-38-88-76,66 179-94,-2 0 0,0 1 0,-1 0 0,-2 1 0,0 1 0,-26-26 0,-11-4 256,2-2 0,3-3 0,-56-80 0,90 112-217,-1 1-1,-1 1 1,-1 1 0,-1 0-1,-1 1 1,0 1 0,-1 1-1,-1 1 1,-1 0 0,0 2-1,-1 0 1,-39-16 0,-6 2 238,-103-59-1,138 66-120,0-1 0,1-2-1,1-1 1,-45-49 0,13 4-112,3-4 0,3-1-1,3-4 1,4-1 0,3-3 0,-58-144 0,28 52-437,-129-215 1,182 348 430,-142-233 275,135 230-276,-2 2 0,-2 2 0,-77-72 0,38 52 161,-3 3-1,-2 3 0,-133-68 0,145 84-284,2-3-1,-117-100 1,-19-13 177,-43-2-22,-77-53 136,241 156-182,-2 4 0,-106-48 0,-182-59 53,251 110-63,58 18-6,-83-51 0,-41-19-2,163 89-1,-1 1 1,-1 2-1,1 0 0,-1 1 0,0 2 1,-40-3-1,19 7 140,0 1-1,0 3 1,0 2 0,-57 14 0,99-19-55,-1 1 1,0-1-1,0 0 0,0-1 1,0 1-1,0-1 1,-1 1-1,1-1 1,0 0-1,0-1 0,0 1 1,0-1-1,0 0 1,0 0-1,0 0 1,0 0-1,0-1 1,1 1-1,-1-1 0,0 0 1,1 0-1,0-1 1,-1 1-1,1-1 1,0 1-1,-5-7 0,-19-8-1095,26 17 701,0-1 0,0 1-1,1 0 1,-1 0 0,0 0 0,0 0-1,0 0 1,0 0 0,0 0 0,1 0-1,-1 0 1,0 1 0,0-1-1,0 0 1,0 0 0,1 1 0,-1-1-1,0 1 1,0-1 0,1 0 0,-1 1-1,0 0 1,0 0 0,-10 10-6117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9769,'0'0'5680,"-10"-4"-4340,7 3-1256,0 0 1,0 0-1,0 0 0,0 1 1,-1-1-1,1 1 0,0-1 0,0 1 1,-1 0-1,1 0 0,0 1 0,-1-1 1,1 1-1,-6 1 0,6 0-39,0 0 0,0 0-1,0 0 1,0 0 0,0 1-1,0-1 1,0 1 0,1-1-1,-1 1 1,1 0 0,0 0-1,0 0 1,0 1-1,0-1 1,1 0 0,-3 7-1,2-5 20,0 1-1,0 1 1,0-1-1,1 0 1,0 0-1,0 1 1,0-1-1,1 0 1,1 10-1,-1-14-4,0-1 0,0 1-1,1-1 1,-1 1 0,1-1 0,-1 1-1,1-1 1,-1 1 0,1-1 0,0 0-1,0 1 1,0-1 0,0 0 0,0 0-1,0 0 1,0 0 0,0 0-1,0 0 1,1 0 0,-1 0 0,0 0-1,0 0 1,1-1 0,-1 1 0,1 0-1,-1-1 1,1 1 0,-1-1-1,1 0 1,-1 0 0,1 1 0,-1-1-1,1 0 1,-1 0 0,1 0 0,-1-1-1,1 1 1,-1 0 0,1 0 0,-1-1-1,1 1 1,-1-1 0,3 0 0,-1-1 101,1 0 0,0 0 0,0 0 0,-1-1 0,1 1 0,-1-1 0,0 1 1,0-1-1,0 0 0,0-1 0,0 1 0,-1 0 0,0-1 0,1 1 1,-1-1-1,0 0 0,-1 0 0,1 0 0,-1 0 0,2-6 0,1-6-185,0 1-1,-1-1 1,-1 1-1,1-20 1,-3 24-429,2-33-2086,-8 26-2362,6 18 4744,-1 0 1,1 0-1,-1 0 1,1 0-1,0 0 0,-1 0 1,1 0-1,-1 0 0,1 0 1,0 0-1,-1 0 1,1 1-1,-1-1 0,1 0 1,0 0-1,-1 0 0,1 1 1,0-1-1,-1 0 0,1 0 1,0 1-1,0-1 1,-1 0-1,1 1 0,0-1 1,0 0-1,-1 1 0,1-1 1,0 0-1,0 1 1,0-1-1,0 0 0,-1 1 1,1-1-1,0 1 0,0-1 1,0 1-1,-5 17-2260,5-17 2194,-4 21-3006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2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53 6342,'0'0'838,"-8"4"-470,4-3-535,-37 12 1384,39-13-1220,1 1-1,-1-1 1,1 0 0,0 1-1,-1-1 1,1 0 0,-1 0-1,1 0 1,-1 0 0,1-1 0,-1 1-1,1 0 1,-1-1 0,1 1-1,0-1 1,-1 1 0,1-1-1,0 1 1,-1-1 0,1 0-1,0 0 1,0 0 0,0 0 0,0 0-1,0 0 1,0 0 0,0 0-1,0 0 1,-1-2 0,-6-12-1670,-1-5 3065,9 4-6524,0 12 4320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3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11 197 4324,'0'0'1794,"8"-11"-652,7-12-911,0 0-1,-2-1 1,-1-1-1,-1 0 0,12-41 1,-54 104 542,20-27-68,1 0 0,0 1 0,-14 23 0,21-25-193,10-15-235,7-5-613,-13 10 187,0 20 568,-1-19-330,0 0 0,0-1 0,0 1 0,0-1 1,0 1-1,0-1 0,0 1 0,0 0 1,0-1-1,0 1 0,-1-1 0,1 1 0,0-1 1,0 1-1,-1-1 0,1 1 0,0-1 1,-1 1-1,1-1 0,0 0 0,-1 1 1,1-1-1,-1 1 0,1-1 0,-1 0 0,1 1 1,0-1-1,-1 0 0,0 0 0,1 1 1,-1-1-1,0 0 1554,-30 18 1602,52-13-3233,1 2 0,-1 0-1,0 1 1,21 13 0,-34-16 23,-1 1 0,1 0 1,-1 0-1,-1 0 0,1 1 1,-1 0-1,0 0 0,-1 1 0,6 8 1,-4-5-23,1-1 0,0 1 0,18 17 1,18 9 18,-2 3 0,-2 2 0,55 74 0,-59-70-45,1-2 0,2-1 0,2-2 1,53 40-1,-66-56 30,-1 1 1,-2 1 0,43 58-1,-51-60-17,2-1 0,1 0 0,0-2 0,2 0 0,1-2-1,0 0 1,27 17 0,-31-23 11,-1 1 1,0 0-1,0 2 0,-2 0 0,0 1 1,-1 0-1,-1 2 0,15 26 0,46 57 22,-55-80-29,264 285 157,-219-249-145,-31-31 1,-2 2 1,-1 2-1,31 41 1,-44-49-7,1-1 0,1 0 0,1-1 1,1-1-1,0-2 0,2 0 0,0-1 1,45 24-1,18 12 20,119 96 0,-95-65-8,51 26-15,36 27 12,-164-111-9,0 3-1,-2 0 0,41 51 1,291 403 47,-249-338-52,106 129-6,-61-83 7,32 35-9,-114-138 4,-33-36-4,1-3 1,3-1-1,80 62 0,39 22 7,-3-1 0,-115-91 6,-1 2-1,-3 2 0,-1 3 0,39 54 0,-31-37 8,101 95-1,-116-128-55,65 38 1,-40-28 16,13 16-37,-45-31 152,50 30 0,-71-51-284,0 0 0,0-1 1,0-1-1,1 0 0,-1 0 1,1-1-1,0 0 0,0-1 0,22 2 1,-32-4 150,0 0-97,0 1 0,0-1 0,0 0 0,0 0 0,0 0 0,0 0 0,0 0 0,1 0 0,-1-1-1,0 1 1,0 0 0,0 0 0,0-1 0,0 1 0,0-1 0,0 1 0,0-1 0,0 1 0,0-1 0,0 0-1,0 1 1,0-1 0,-1 0 0,1 0 0,0 0 0,0 1 0,0-3 0,6-19-3953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4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3844,'0'0'1516,"0"-10"-1335,0 2-154,1 0 1,0 1-1,0-1 0,1 0 0,0 0 0,0 1 0,1-1 1,-1 1-1,2 0 0,5-11 0,9 3-957,3 13 3609,-7 2-942,-7 1-1492,1 0 0,0 1 0,-1-1 0,1 1 0,-1 1 0,12 5 0,-12-5-15,1 0 0,0 0 0,0 0 1,0-1-1,1 0 0,14 0 0,-20-1-177,-1 0-1,1-1 1,0 1-1,-1 0 1,1 0-1,-1 0 1,0 0-1,1 1 1,-1-1 0,0 1-1,1-1 1,-1 1-1,0 0 1,2 3-1,-1-3-54,0 1 0,0 0 0,1-1 0,-1 1-1,1-1 1,-1 0 0,1 0 0,4 1 0,1-1 5,1 0 1,0-1 0,-1 0-1,17-1 1,-17 0 3,0 0 0,1 0-1,-1 1 1,0 1 0,17 4-1,26 8 1,1-1 0,93 10-1,55 11 172,-148-22-22,-1-2-1,96 4 1,110-14 364,-121-1-317,200 12 418,-215-5-601,310-7 67,-171-3-51,-231 4-36,293-11 32,-158 2-21,202 15 1,-83 1-3,1309-2 220,-1092-23-182,84 0 189,-336 37 518,29 1-360,-218-22-295,48 1 116,-96 1-184,-1 1 1,0 1-1,0 0 1,0 0-1,0 1 1,0 1-1,10 4 1,-59-20-6812,3-4-645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4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6227 8104,'-2'2'127,"0"1"-1,-1-1 1,1 0 0,0 0 0,-1 0 0,0 0 0,1-1 0,-1 1 0,0-1 0,0 1 0,0-1 0,0 0 0,0 0-1,0 0 1,0-1 0,-4 1 0,6-1-68,0 0 0,0 0 0,-1 0 0,1 0 0,0 0 0,0 0 0,-1 0 0,1-1 0,0 1 0,0 0 0,-1-1 0,1 1 0,0-1 0,0 1 0,0-1 0,0 0 0,0 0 0,0 1-1,0-1 1,0 0 0,0 0 0,0 0 0,0 0 0,1 0 0,-1 0 0,0 0 0,1 0 0,-1 0 0,1-1 0,-1 1 0,1 0 0,-1 0 0,1 0 0,0-1 0,0 1 0,-1 0 0,1-1 0,0 1 0,0 0 0,1-3 0,11-277 195,0-1-55,-7 175-308,21-118 1,-5 57 16,-8 22 86,-2 15 588,48-228 0,-24 224-285,38-160-933,-60 229 457,-4-1 1,2-103-1,-14 91 306,-19-107-1,7 73 10,3-182 295,13 202-281,-19-154 1,0 100 244,-1-188 0,17 83-381,-8-267 4,1 318 119,9 1 1,9 0-1,56-324 1,-57 474 84,0-54 1,-6 56-91,13-64 1,-13 98-332,-2 13 207,0 0 0,0 0 0,0 0 0,0 0 0,0 0 0,0 0 0,0 0 1,0 0-1,0 0 0,1 0 0,-1 0 0,0 0 0,1 0 0,-1 1 0,1-1 0,-1 0 1,1 0-1,-1 0 0,1 1 0,-1-1 0,1 0 0,0 0 0,0 1 0,-1-1 0,1 1 0,0-1 1,0 1-1,0-1 0,0 1 0,-1-1 0,1 1 0,0 0 0,0-1 0,0 1 0,0 0 0,0 0 1,0 0-1,0 0 0,0 0 0,0 0 0,0 0 0,2 0 0,1 0-304,-1 0 0,1-1 0,0 0 0,0 0 0,-1 0 0,1 0 0,-1-1-1,1 1 1,-1-1 0,1 0 0,-1 0 0,0 0 0,0-1 0,4-2 0,7-12-4162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9:5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41 268 10154,'0'0'3763,"-7"3"-4110,1 0 329,-12 3-212,17-6 233,1-1 0,-1 1 0,0-1 0,1 1 0,-1-1 1,1 1-1,-1-1 0,1 1 0,-1-1 0,1 0 0,-1 1 0,1-1 0,0 0 0,-1 1 1,1-1-1,0 0 0,-1 0 0,1 1 0,0-1 0,0 0 0,0 0 0,0 1 1,0-1-1,0 0 0,0 0 0,0 1 0,0-1 0,0 0 0,1-1 0,-1 2 45,25 0-320,-18-1 267,-1 1 1,1-1-1,-1 0 0,1-1 0,-1 1 1,0-1-1,0-1 0,0 1 0,0-1 0,0 0 1,9-6-1,15-8 73,-29 18 8,1-1 1,-1 1 0,1-1-1,-1 1 1,0 0-1,1-1 1,-1 1-1,0 0 1,1 0 0,-1 0-1,0 0 1,0 0-1,0 0 1,0 0 0,2 2-1,11 10-132,-10-12 47,1 0 0,-1 0 0,1 0 0,0-1 0,-1 1 0,1-1 0,0 0 1,-1-1-1,1 1 0,0-1 0,-1 0 0,1 0 0,-1 0 0,1 0 0,-1-1 0,8-4 0,1-2 62,1 0-1,-1-2 1,18-15 0,1-1 96,-12 35 1762,-13-10-1922,-1 1-1,1-1 1,-1 0-1,1 0 1,-1-1-1,0 1 1,0-1-1,0-1 1,0 1-1,0-1 1,0 0-1,-1-1 1,1 1-1,-1-1 1,8-7-1,-4 3 47,-1-1-1,1 0 0,-1 0 1,-1-1-1,0 0 0,0 0 1,7-16-1,-13 25-26,-1 0 1,1 0-1,0 0 0,-1-1 0,1 1 1,-1 0-1,1 0 0,-1 0 1,0 0-1,1 0 0,-1-1 0,0 1 1,0 0-1,0 0 0,0-1 1,0 1-1,0 0 0,0 0 0,0 0 1,-1-1-1,1 1 0,0 0 1,-1-1-1,0 1 9,0 1 0,0 0-1,0-1 1,0 1 0,0 0 0,0 0 0,0 0-1,0-1 1,0 1 0,0 0 0,0 0 0,0 1 0,1-1-1,-1 0 1,0 0 0,0 0 0,0 1 0,0-1 0,0 0-1,0 1 1,-1 0 0,-5 2 81,-1 1 0,1 0 1,0 0-1,1 1 0,-10 7 0,10-4-16,0-1 0,0 1-1,1 0 1,0 0 0,0 0-1,-6 15 1,11-22-96,-1 1 1,0-1 0,0 1-1,1-1 1,-1 1-1,1 0 1,-1-1-1,1 1 1,0-1-1,0 1 1,0 0-1,-1-1 1,2 1-1,-1 0 1,0-1-1,0 1 1,0 0 0,1-1-1,-1 1 1,1-1-1,-1 1 1,1-1-1,0 1 1,0-1-1,-1 1 1,1-1-1,0 0 1,0 1-1,0-1 1,1 0-1,-1 0 1,0 0 0,0 0-1,1 0 1,-1 0-1,0 0 1,1 0-1,-1 0 1,1-1-1,-1 1 1,1 0-1,0-1 1,-1 0-1,1 1 1,2-1-1,-1 1-137,0 0-1,0-1 0,0 1 0,0-1 0,0 1 0,0-1 1,0 0-1,0-1 0,0 1 0,0 0 0,0-1 1,0 0-1,0 1 0,0-1 0,0 0 0,0-1 0,-1 1 1,1 0-1,0-1 0,-1 0 0,1 1 0,-1-1 0,1 0 1,1-3-1,8-22-2854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0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70 6438,'0'0'214,"-8"-1"-65,1 0-321,1 0 0,0-1 0,0 0 1,0 0-1,0 0 0,0-1 0,0 0 0,0 0 0,1 0 0,-1-1 0,1 0 0,0 0 0,0 0 1,-6-8-1,10 10 161,-1 1 0,1-1 1,0 1-1,-1 0 1,1-1-1,-1 1 0,0 0 1,1 0-1,-1 0 0,0 0 1,1 0-1,-1 0 0,0 1 1,0-1-1,0 0 1,-2 1-1,3 0-28,0 0 1,-1 0-1,1 1 0,0-1 1,0 1-1,-1-1 1,1 1-1,0 0 0,0-1 1,0 1-1,0 0 0,0 0 1,0 0-1,0 0 0,0 0 1,0 0-1,0 0 1,1 0-1,-1 0 0,0 0 1,1 0-1,-1 0 0,1 1 1,-1-1-1,0 2 1,-13 20 3507,11-19-3374,0 0 1,0 0-1,1 0 1,0 0-1,0 1 1,0-1-1,-2 6 1,-1 13 71,-20 65-799,25-88 694,0 0-1,0 0 0,0 0 0,0 0 0,0 0 0,0 0 0,0 0 0,0 1 0,0-1 1,0 0-1,0 0 0,0 0 0,0 0 0,0 0 0,0 0 0,0 0 0,0 0 1,0 1-1,0-1 0,0 0 0,0 0 0,0 0 0,0 0 0,0 0 0,0 0 0,0 0 1,0 0-1,0 1 0,0-1 0,0 0 0,0 0 0,0 0 0,0 0 0,0 0 1,0 0-1,0 0 0,0 0 0,0 0 0,1 0 0,-1 0 0,0 1 0,0-1 0,0 0 1,0 0-1,0 0 0,0 0 0,0 0 0,0 0 0,1 0 0,-1 0 0,0 0 0,0 0 1,0 0-1,0 0 0,0 0 0,0 0 0,0 0 0,0 0 0,1 0 0,-1 0 1,0 0-1,0 0 0,12-5 796,8-6-851,-14 7 78,0 0 0,0 1 0,1-1-1,-1 2 1,1-1 0,-1 1 0,1 0-1,0 0 1,0 1 0,0 0 0,12-1 0,-3 3 81,0 1 0,0 0 0,25 7 0,6 1-122,62 7 178,146 3 1,-194-13-182,0 2 1,0 3 0,-2 2 0,86 33 0,-40-13 112,25-4-8,-105-27-132,0 2-1,0 0 0,-1 2 1,1 1-1,-2 1 0,1 1 1,-1 1-1,29 19 1,-17-6 9,1-1 0,1-1 0,1-2 0,1-2 1,56 18-1,-48-18 3,-1 3 1,-1 1-1,57 38 1,-54-30 4,1-3 0,71 29 0,-89-44-24,264 107 111,-219-86-98,89 25 0,23 8 7,-132-42-24,-11-4 13,80 24 0,-98-37-12,0 1 0,0 1 0,-1 1 0,-1 1 0,1 2 0,-2 0 0,0 2 0,42 33 0,55 48 25,51 45 8,-98-77-6,-37-33-19,-2 1 1,36 40-1,15 31 0,5-4-1,106 90 1,-183-178-8,-1 0 0,-1 1-1,0 1 1,-1 0 0,0 1 0,-1 0 0,-1 0 0,0 1 0,0 0 0,-2 0-1,0 1 1,9 31 0,2 19 19,40 90-1,-47-132-16,0-1 1,2 0-1,1-1 0,1-1 1,1 0-1,0-1 0,20 18 1,5 6 6,-3 2 0,-1 2 1,-3 1-1,34 65 0,-34-59-4,161 269-3,-28-67-5,-144-220-1,-2 1-1,-1 0 0,-2 1 0,22 73 1,26 168-17,-22-78 7,-18-117 1,49 109 1,-4-13 7,-56-134 13,-3 0 1,-1 0 0,-3 1 0,4 67-1,-11-90-14,-2-14-3,2 1 0,0 0 1,0 0-1,1 0 1,5 14-1,-5-25-389,1 0 0,0 0 0,0 0 0,0 0 0,-1-1 0,1 1 0,0-1 0,0 0 0,0 0 0,0 0 0,0 0 0,0-1 0,5-1-1,2-3-2780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0:2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55 268 9865,'0'0'3502,"-8"0"-2471,-26 0-295,33 0-709,1 0-1,-1 0 0,0 0 0,1 0 0,-1 0 1,1 1-1,-1-1 0,1 0 0,-1 0 0,1 1 1,-1-1-1,1 0 0,-1 1 0,1-1 0,-1 1 1,1-1-1,0 0 0,-1 1 0,1-1 0,0 1 1,-1-1-1,1 1 0,0-1 0,-1 1 0,1 0 1,0-1-1,0 1 0,0-1 0,0 1 0,0-1 1,-1 1-1,1 0 0,0-1 0,0 1 0,0-1 0,1 1 1,-1-1-1,0 1 0,0 0 0,0-1 0,0 1 1,0-1-1,1 1 0,-1 0 0,9 22-110,-8-22 66,1 0 0,-1 1 1,0-1-1,1 0 0,-1 0 1,1 0-1,0 0 1,-1 0-1,1 0 0,0 0 1,-1-1-1,1 1 0,0 0 1,0-1-1,0 0 0,0 1 1,-1-1-1,1 0 1,0 0-1,0 0 0,0 0 1,0 0-1,0-1 0,0 1 1,-1 0-1,1-1 0,0 0 1,0 1-1,0-1 0,-1 0 1,1 0-1,-1 0 1,1 0-1,0 0 0,-1 0 1,0 0-1,3-3 0,0 0 128,0 0-1,-1 0 1,0 0-1,1 0 1,-1-1-1,-1 0 1,1 1-1,-1-1 1,0 0-1,0 0 0,0 0 1,1-7-1,-3 10-49,0 0-1,0-1 1,0 1-1,0-1 1,0 1-1,-1 0 0,1-1 1,-1 1-1,0 0 1,1 0-1,-1-1 1,0 1-1,0 0 0,0 0 1,-1 0-1,1 0 1,-1 0-1,1 0 1,-1 0-1,1 1 1,-1-1-1,0 0 0,0 1 1,0 0-1,0-1 1,0 1-1,0 0 1,0 0-1,0 0 0,-1 0 1,1 0-1,0 1 1,0-1-1,-1 1 1,1-1-1,-1 1 0,1 0 1,0 0-1,-1 0 1,1 0-1,-1 1 1,1-1-1,0 0 0,-4 2 1,16-2-1194,-9 0 1163,0 0 0,0 0 0,0 1 0,0-1 0,0 0 0,0 0 0,0 0 0,0-1 0,0 1 1,0 0-1,0 0 0,0 0 0,0-1 0,-1 1 0,1 0 0,0-1 0,0 1 0,0-1 0,0 1 0,0-1 0,-1 1 0,1-1 0,0 0 0,0 1 0,-1-1 1,1 0-1,-1 0 0,1 1 0,-1-1 0,1 0 0,-1 0 0,1 0 0,-1 0 0,1 0 0,-1 0 0,0-1 0,0 2-38,8-29 69,-2-2 0,5-55 0,-11 85 36,-1 3-122,1-1 0,-1 1 1,1-1-1,-1 1 0,1 0 0,0 0 0,0-1 1,0 1-1,0 0 0,0-1 0,1 1 0,-1 0 0,0-1 1,1 1-1,-1 0 0,2 1 0,-2-2-50,1 0-1,0-1 1,-1 1 0,1 0-1,-1-1 1,1 1-1,0-1 1,0 1 0,-1-1-1,1 1 1,0-1 0,0 0-1,-1 1 1,1-1-1,0 0 1,0 0 0,0 0-1,0 1 1,-1-1-1,1 0 1,0 0 0,0 0-1,1 0 1,0-1-251,1 1 0,0-1 0,-1 0 0,1 0 0,-1 0-1,1 0 1,-1 0 0,1 0 0,-1-1 0,0 1 0,0-1 0,1 1 0,-1-1 0,0 0 0,-1 0 0,1 0 0,0 0 0,0 0 0,1-3-1,13-24-6302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0:3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575 113 7815,'0'0'2509,"-10"-8"-1601,-14-7 134,0 0 0,-1 1 0,0 2-1,-2 0 1,-41-11 0,55 19-910,-1 1-1,0 0 1,-1 1-1,1 1 1,0 0-1,-22 2 0,29 1-95,-1-1 0,0 1 0,1 0-1,-1 1 1,1 0 0,0 0-1,0 1 1,0-1 0,0 2-1,1-1 1,-1 1 0,1 0 0,-6 6-1,-3 4 59,1 0 0,0 1 0,2 1 0,0 0-1,0 0 1,2 2 0,0-1 0,1 1 0,1 0 0,1 1 0,-7 29-1,11-32-121,0-1-1,1 1 1,0 0 0,2 0-1,0 0 1,1 0-1,1 0 1,0-1-1,1 1 1,1-1-1,0 1 1,2-1-1,0 0 1,12 23 0,-10-23-53,2 0 0,0 0 1,0-1-1,2 0 1,0-1-1,0-1 1,1 0-1,1 0 0,0-1 1,1-1-1,0 0 1,1-1-1,0-1 1,0-1-1,1 0 1,0-1-1,0-1 0,1 0 1,0-1-1,0-1 1,31 2-1,-14-3 28,1-2 0,0-1 0,0-2 0,0-2 0,-1-1-1,1-2 1,61-20 0,-56 12 260,-1-3 0,0-1 1,-2-2-1,0-2 0,-2-1 0,37-31 0,-68 51-149,32-26 326,58-61 0,-86 82-360,-1-1-1,0 0 1,-1-1 0,0 1 0,0-1-1,-1-1 1,-1 1 0,0-1-1,0 0 1,-1-1 0,4-20 0,-8 26-3,0 0 0,0 0 0,-1 0 1,0 0-1,0 0 0,-1 0 1,0 0-1,0 1 0,0-1 0,-1 1 1,0-1-1,0 1 0,-1 0 1,1 0-1,-1 1 0,-1-1 0,1 1 1,-1 0-1,0 0 0,0 0 0,0 1 1,-12-8-1,-2-1 91,-1 1 1,-1 1-1,0 0 1,-1 2-1,-36-12 0,17 11-49,1 1 0,-1 2 0,0 2 0,-1 2 0,1 1 0,-1 2 0,-66 10 0,7 7-117,-186 56-1,254-64-681,33-9 702,0 0 1,0 1 0,0-1 0,0 0 0,0 0 0,0 0-1,-1 0 1,1 0 0,0 1 0,0-1 0,0 0 0,0 0-1,-1 0 1,1 0 0,0 0 0,0 0 0,0 0 0,0 0-1,-1 0 1,1 0 0,0 0 0,0 0 0,0 0 0,-1 0-1,1 0 1,0 0 0,0 0 0,0 0 0,-1 0 0,1 0-1,0 0 1,0 0 0,0 0 0,-1 0 0,1 0 0,0 0-1,0 0 1,0 0 0,0-1 0,-1 1 0,1 0-1,0 0 1,0 0 0,0 0 0,0 0 0,0-1 0,0 1-1,-1 0 1,1 0 0,0 0 0,0-1 0,0 1 0,0 0-1,0 0 1,0 0 0,0 0 0,0-1 0,0 1 0,0 0-1,0 0 1,0-1 0,10-11-1935,28-23-2736,20-12-2454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0:4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425 383 5125,'11'-34'1235,"-2"-1"-1,-1 0 1,-2 0 0,-2 0-1,0-1 1,-4-57 0,0 90-1130,0-1 1,-1 1 0,0-1 0,0 1 0,0-1-1,0 1 1,0-1 0,-1 1 0,1 0-1,-1 0 1,0 0 0,0 0 0,0 0 0,0 0-1,0 1 1,-1-1 0,0 1 0,1-1-1,-1 1 1,0 0 0,0 0 0,0 0 0,0 0-1,0 1 1,-1-1 0,1 1 0,0 0-1,-7-1 1,4 0-79,1 2-1,-1-1 1,1 1-1,-1 0 1,0 0-1,1 0 1,-1 1-1,1 0 1,-1 0-1,1 1 1,0-1-1,-1 1 1,1 0-1,0 1 1,0-1-1,0 1 1,-9 6-1,-7 11-53,0 0 0,1 2 0,1 0 0,1 2 0,1 0 0,1 0 0,-21 43 0,12-12-399,2 1 0,-27 98 0,43-125 388,0 0 0,2 0 0,1 1 0,2-1 0,1 1 1,1 0-1,1-1 0,6 32 0,-5-48 30,1 1 0,1 0 0,0-1 0,1 0 0,0 0 0,1 0 1,1 0-1,0-1 0,1 0 0,0-1 0,0 0 0,2 0 0,-1 0 0,1-1 0,1-1 0,-1 0 0,2 0 0,21 12 1,-21-14-55,0-1 1,1-1-1,0 0 1,0 0 0,0-1-1,0-1 1,0 0-1,1-1 1,-1 0-1,1-1 1,0-1 0,26-2-1,-24-1 51,1-1 0,-1 0-1,0-1 1,-1-1 0,1 0-1,-1-2 1,0 1 0,-1-2-1,21-14 1,-8 0 212,0-1 0,-1-2 0,-2 0 0,-1-1 1,0-2-1,-3 0 0,0-1 0,-2-1 0,17-39 0,-7 5 728,34-112 0,-54 148-860,-1-1 1,-1 1-1,-2-1 1,-1-1-1,-2 1 0,-3-47 1,1 68-34,-1 0 1,0 0-1,-1 0 0,0 0 1,0 0-1,-1 1 0,0-1 1,0 1-1,-1 0 0,0 0 1,-1 1-1,1-1 1,-1 1-1,-1 1 0,0-1 1,0 1-1,0 0 0,0 0 1,-1 1-1,0 0 1,0 1-1,0-1 0,-16-4 1,13 5-55,-1 0 1,0 1 0,1 0-1,-1 1 1,0 1 0,0-1-1,-1 2 1,1 0 0,0 0-1,0 1 1,0 1-1,0 0 1,0 1 0,1 0-1,-1 0 1,1 2 0,-21 9-1,1 7-1236,0 1-1,2 2 1,-49 51-1,73-70 887,-23 22-3454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134 457 11339,'0'0'3694,"-1"-9"-1089,0 6-2449,1-1 0,-1 1 0,1 0 1,-1-1-1,0 1 0,0 0 0,-1 0 0,1 0 0,0 0 1,-4-5-1,4 7-129,-1 0 0,1 0 0,0 0 0,0 0 0,-1 0 0,1 1 0,0-1 0,-1 0 0,1 1 0,-1 0 0,1-1 0,-1 1 0,1 0 0,-1-1 0,1 1 0,-1 0 0,1 0 0,-1 0 0,1 0 0,-1 1 0,1-1 0,-1 0 0,1 1 0,-1-1 0,1 1 0,-1-1 0,1 1 0,0 0 0,-1-1 0,1 1 0,0 0 0,-1 0 0,1 0 0,0 0 1,-2 2-1,-3 3-22,0 0 1,0 0-1,1 1 1,0-1 0,0 1-1,0 1 1,1-1 0,0 0-1,0 1 1,1 0-1,0 0 1,1 0 0,0 0-1,0 1 1,0-1-1,1 1 1,0-1 0,1 12-1,0-20 16,0 1-1,0 0 0,0 0 0,0-1 1,0 1-1,0 0 0,0 0 1,1-1-1,-1 1 0,0 0 0,0 0 1,1-1-1,-1 1 0,1 0 1,-1-1-1,0 1 0,1 0 0,-1-1 1,1 1-1,-1-1 0,1 1 1,0-1-1,-1 1 0,1-1 0,-1 1 1,1-1-1,0 0 0,0 1 0,-1-1 1,1 0-1,0 1 0,-1-1 1,1 0-1,0 0 0,0 0 0,0 0 1,-1 0-1,1 0 0,0 0 1,0 0-1,-1 0 0,1 0 0,0 0 1,0 0-1,-1-1 0,1 1 1,0 0-1,0-1 0,-1 1 0,1 0 1,0-1-1,-1 1 0,1-1 0,-1 1 1,2-1-1,3-2 230,0 0 1,0 0-1,0 0 0,0-1 1,0 1-1,4-6 0,4-7-87,0 0-1,-1-1 1,-1 0-1,0 0 1,-2-1-1,0-1 0,-1 0 1,-1 0-1,0 0 1,-2-1-1,0 0 1,-1 0-1,1-24 1,-8 39-590,-3 11 239,-6 13-14,3 3 177,0-1 1,2 2-1,0-1 1,1 1-1,2 0 0,0 0 1,2 1-1,0-1 1,2 24-1,0-45 35,0 0 0,0 0-1,0 0 1,1 0 0,-1 0 0,0 0 0,1 0-1,-1 0 1,1-1 0,0 1 0,0 0-1,0 0 1,-1-1 0,2 1 0,-1 0-1,0-1 1,0 1 0,0-1 0,1 1-1,-1-1 1,1 0 0,-1 1 0,1-1-1,-1 0 1,1 0 0,0 0 0,0 0 0,-1-1-1,1 1 1,0 0 0,0-1 0,0 1-1,0-1 1,3 0 0,-2 0 15,1 0-1,-1 0 1,1-1 0,-1 1-1,1-1 1,-1 0 0,1 0 0,-1 0-1,0-1 1,1 1 0,-1-1 0,0 0-1,0 0 1,0 0 0,-1 0-1,1 0 1,0-1 0,2-3 0,4-5 58,-1 0 0,0-1 0,-1 0-1,0 0 1,-1 0 0,0-1 0,-1 0 0,-1 0 0,0-1 0,0 1 0,-2-1 0,3-27 0,-23 81-265,16-33 193,0 0 0,1 0 0,0 0-1,0 0 1,0 0 0,1 1-1,0-1 1,2 12 0,-1-18 8,-1 0 0,1-1 0,-1 1 0,1-1 0,0 1 0,-1 0 0,1-1 0,-1 1 0,1-1 0,0 0 0,0 1 0,-1-1 0,1 1 0,0-1 0,0 0 0,-1 0 0,1 1 0,0-1 0,0 0 0,-1 0 0,1 0 0,0 0 0,0 0 0,0 0 0,0 0 0,-1 0 0,1 0 0,0-1 0,0 1 0,-1 0 0,1 0 0,0-1 0,0 1 0,-1 0 0,2-2 0,27-14 717,-16 5-683,-1-1 0,0 0 1,-1 0-1,0-1 1,-1-1-1,0 0 0,-1 0 1,8-18-1,-37 107-2024,17-37-3035,3-38 4941,0 0 1,0 0-1,0 0 1,-1 0-1,1 1 1,0-1-1,0 0 1,0 0-1,0 0 1,0 0-1,0 1 1,0-1-1,0 0 1,1 0-1,-1 0 1,0 0-1,0 0 1,0 1-1,0-1 1,0 0-1,0 0 1,0 0-1,0 0 1,0 0-1,0 1 1,0-1-1,1 0 1,-1 0-1,0 0 1,0 0-1,0 0 1,0 0-1,0 0 1,1 0-1,-1 1 1,0-1-1,0 0 1,0 0-1,0 0 1,0 0-1,1 0 1,-1 0-1,0 0 1,0 0-1,0 0 1,0 0-1,1 0 1,-1 0-1,0 0 1,0 0-1,0 0 1,1 0-1,9-8-1215,9-13 459,2-11-14,-2-1 0,-1 0 1,23-63-1,2-40 2962,-39 109 2390,-12 37-893,-16 42-2439,16-29-1434,1 0-1,1 1 1,-5 42 0,5 74-6297,9-139 5187,4-7 735,3-9-3,-2 0 386,-3 6 598,-1-1-1,1 1 1,-2-1 0,4-14-1,2 26 2404,32 1-4003,-35-5 1295,-1-1 1,1 1-1,-1-1 1,0 0-1,0 0 1,0-1 0,-1 1-1,1-1 1,-1 0-1,0-1 1,7-7-1,39-59 1230,-47 66-1187,1 0 82,7-12 285,0 1 0,0-1 0,-2-1 0,0 0 0,-1 0 0,-1-1 0,-1 0 0,6-26 0,-12 44-435,-1 1 1,1 0 0,0 0-1,0 0 1,0 0 0,0 0 0,-1 0-1,1 0 1,0-1 0,0 1 0,0 0-1,-1 0 1,1 0 0,0 0-1,0 0 1,0 0 0,-1 0 0,1 0-1,0 0 1,0 0 0,0 0 0,-1 0-1,1 0 1,0 0 0,0 1-1,0-1 1,-1 0 0,1 0 0,0 0-1,0 0 1,0 0 0,-1 0 0,1 0-1,0 0 1,0 1 0,0-1-1,0 0 1,0 0 0,-1 0 0,1 0-1,0 1 1,0-1 0,0 0 0,0 0-1,0 0 1,0 1 0,0-1-1,0 0 1,0 0 0,0 0 0,0 1-1,0-1 1,0 0 0,-11 13-153,3 2 128,1 0 1,0 0 0,1 1 0,1 0 0,1 0 0,0 0 0,-3 28 0,1 119-42,6-138-36,0-24 75,0 0 0,0-1-1,-1 1 1,1-1 0,0 1-1,0-1 1,0 1 0,0 0 0,0-1-1,0 1 1,0-1 0,0 1-1,0-1 1,0 1 0,1 0-1,-1-1 1,0 1 0,0-1-1,0 1 1,1-1 0,-1 1-1,0-1 1,1 1 0,-1-1-1,0 1 1,1-1 0,-1 1-1,1-1 1,-1 0 0,0 1-1,1-1 1,-1 0 0,1 1-1,-1-1 1,1 0 0,0 0-1,-1 1 1,1-1 0,-1 0 0,1 0-1,-1 0 1,1 0 0,0 0-1,0 0 1,0 0 12,0-1 1,0 1 0,0-1-1,0 0 1,0 0-1,0 1 1,0-1-1,0 0 1,0 0-1,0 0 1,0 0-1,0 0 1,-1 0 0,1 0-1,-1 0 1,1-1-1,0 1 1,-1 0-1,0 0 1,1-2-1,3-18 241,-1-1-1,0 1 0,-2-1 0,-1 0 0,0 0 1,-5-24-1,7 48-365,0 0 0,0 0 0,1 0 0,-1 0 1,0-1-1,1 1 0,-1-1 0,1 1 0,0-1 1,-1 0-1,1 0 0,0 0 0,0 0 0,0 0 0,0-1 1,0 1-1,0-1 0,0 0 0,3 0 0,-3 1 140,1-1-1,-1 0 0,0 0 1,0 0-1,1 0 0,-1 0 1,0 0-1,0-1 0,1 0 1,-1 1-1,0-1 0,0 0 1,0-1-1,0 1 1,0-1-1,0 1 0,0-1 1,-1 0-1,1 0 0,-1 0 1,1 0-1,-1 0 0,4-5 1,-5 5 1361,-2 4-608,-7 14-459,-9 31-519,11 20-16,8-67 118,-1-1 1,0 1 0,0 0 0,0-1-1,0 1 1,0-1 0,0 1 0,0-1 0,0 0-1,0 1 1,0-1 0,0 0 0,0 0-1,0 0 1,-1 0 0,1 1 0,0-1 0,-1 0-1,2-2 1,43-94-12745,-31 53 5862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0:3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48 163 7783,'0'0'9679,"-8"1"-8857,-2 0-649,9 0-134,0-1 0,0 1 1,0-1-1,0 0 0,0 1 0,-1-1 0,1 0 0,0 0 0,0 0 0,-1 0 1,1 0-1,0 0 0,0 0 0,0 0 0,-1 0 0,1-1 0,0 1 0,0 0 1,0-1-1,0 1 0,-1-1 0,0-1 202,1 0-137,1 0 1,0 0-1,0 0 0,0 0 0,0-1 0,0 1 0,1 0 0,-1 0 1,0 0-1,1 0 0,0 0 0,-1 0 0,1 0 0,0 0 0,2-2 0,-3 3 94,17-37-1052,-14 11 1539,-6 43-783,1-1 61,-2 16-323,2-53 597,5-5 223,-2 22-371,0-1 1,-1 1-1,1-1 0,-1 0 0,0 1 0,0-1 0,-1 1 1,0-1-1,0 0 0,-2-7 0,3 13-88,0-1-1,0 1 1,0 0-1,-1 0 1,1-1 0,0 1-1,0 0 1,0-1-1,0 1 1,0 0-1,-1 0 1,1 0-1,0-1 1,0 1 0,0 0-1,-1 0 1,1 0-1,0-1 1,0 1-1,0 0 1,-1 0-1,1 0 1,0 0 0,-1 0-1,1-1 1,0 1-1,0 0 1,-1 0-1,1 0 1,0 0-1,0 0 1,-1 0-1,1 0 1,0 0 0,-1 0-1,1 0 1,0 0-1,-1 0 1,1 0-1,0 0 1,0 1-1,-1-1 1,1 0 0,0 0-1,0 0 1,-1 1-1,-5 14 552,5 4-2512,3-14-5552,3-24 1752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20:4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25 121 5221,'0'0'3609,"-1"-12"-2387,0-43-217,1 1 2891,-19 97-5,15 27-3255,6 76-1,0-40-149,-3-1 253,3 120 145,0-208-876,2 0 1,0-1 0,1 1-1,0-1 1,2 0 0,0 0-1,14 22 1,-20-36-26,0-1-1,0 1 1,0-1-1,1 1 1,-1-1-1,1 0 1,-1 0-1,1 0 1,-1 1-1,1-2 1,0 1 0,-1 0-1,1 0 1,0 0-1,0-1 1,-1 1-1,1-1 1,0 0-1,0 1 1,0-1-1,2 0 1,-2 0 41,-1 0-1,0 0 1,0 0 0,0-1-1,0 1 1,0 0-1,0-1 1,1 1 0,-1-1-1,0 1 1,0-1 0,0 1-1,0-1 1,-1 1 0,1-1-1,0 0 1,0 0 0,0 0-1,0 1 1,-1-1 0,1 0-1,0 0 1,-1 0 0,1 0-1,-1 0 1,1 0 0,-1 0-1,0 0 1,1-1 0,-1 1-1,0 0 1,0 0 0,1 0-1,-1 0 1,0 0 0,-1-2 442,2 4-463,0 0 0,0 0-1,0 0 1,0 0 0,-1 0-1,1 0 1,1 0 0,-1 0 0,0 0-1,0 0 1,0 0 0,0-1-1,1 1 1,-1 0 0,0-1-1,0 1 1,1-1 0,-1 0 0,0 1-1,3-1 1,30 6-45,-33-5 43,228 15-71,-156-14 90,0 3 1,0 4-1,86 21 0,-153-28-22,0-1 0,-1 1 0,1-1 0,0 0 0,0 0 1,0-1-1,0 0 0,0 0 0,12-2 0,-16 2 25,0-1 1,0 0-1,0 0 0,0 0 1,-1-1-1,1 1 0,0 0 1,-1-1-1,1 1 0,-1-1 1,1 1-1,-1-1 0,0 0 1,0 0-1,1 0 0,-1 1 1,-1-1-1,1 0 0,0 0 1,0 0-1,-1-1 1,1 1-1,-1 0 0,0 0 1,1 0-1,-1 0 0,0 0 1,0 0-1,0-1 0,-1-1 1,1 2-27,0 0 1,0 1 0,-1-1-1,1 0 1,0 0-1,-1 1 1,1-1 0,-1 0-1,0 1 1,1-1-1,-1 1 1,0-1 0,0 1-1,0-1 1,0 1 0,0 0-1,0-1 1,-1 1-1,1 0 1,0 0 0,-1 0-1,1 0 1,-1 0-1,1 0 1,-1 0 0,1 0-1,-1 1 1,-3-2 0,-20-3-7093,19 5 2504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0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75 2306,'0'0'8760,"9"-4"-7329,-3 2-1295,42-20 2589,-46 21-2283,0 0 0,0-1-1,0 1 1,0 0-1,0-1 1,0 1-1,0-1 1,0 0 0,-1 0-1,1 1 1,-1-1-1,1 0 1,-1 0-1,0 0 1,1-1-1,-1 1 1,0 0 0,-1 0-1,1-1 1,0-2-1,-6 3-390,-1 1 0,0 0-1,0 0 1,1 1-1,-1 0 1,0 0 0,-7 1-1,7-1-38,-7 1-20,0 1 1,1 0 0,-1 0-1,1 1 1,-1 1-1,1 1 1,0-1 0,1 2-1,-1-1 1,1 2-1,0 0 1,-18 14 0,15-9-4,0 0 0,0 1 1,1 0-1,1 1 0,0 1 1,1 0-1,1 1 0,-10 19 1,13-20 28,1 0 0,1 1 0,0 0 0,1 0 0,1 0 0,0 1 0,1-1 0,1 29 0,1-39-5,1 0 0,0 1-1,0-1 1,0 0 0,1 0 0,0 0-1,0 0 1,0 0 0,1 0-1,0 0 1,5 6 0,-6-9-5,1 1 1,0-1 0,1 0-1,-1 0 1,0-1-1,1 1 1,0-1-1,-1 0 1,1 0 0,0 0-1,0 0 1,0 0-1,0-1 1,1 0 0,-1 0-1,0 0 1,9 0-1,-3-1 144,-1 0-1,1-1 1,-1 0-1,0-1 1,0 0-1,1 0 1,-1-1-1,-1 0 1,1-1-1,0 0 0,-1 0 1,13-9-1,-14 9-74,0-1 0,-1 0 0,1 0 0,-1-1 0,0 1 0,-1-2 0,1 1 0,-1 0 0,0-1 0,-1 0 0,0 0-1,0-1 1,0 1 0,4-15 0,-7 20-57,-1 1-1,0-1 1,0 0-1,1 1 0,-1-1 1,0 1-1,0-1 1,0 0-1,-1 1 1,1-1-1,0 0 0,0 1 1,-1-1-1,1 1 1,-1-1-1,0 1 1,1-1-1,-1 1 1,0-1-1,0 1 0,0 0 1,0-1-1,0 1 1,0 0-1,-2-2 1,0 1-16,-1 0 0,1 0 0,-1 0 0,1 1 1,-1-1-1,1 1 0,-1 0 0,0 0 0,0 0 1,-6 0-1,3 0-26,-1 0 0,1 1 0,0 0 0,-1 0 0,1 1 0,0 0 0,0 0 0,-1 1 0,1 0 0,0 0 0,-12 6 1,17-6 7,-1-1 1,1 1 0,-1-1 0,1 1-1,0 0 1,-1 0 0,1 0 0,0 0 0,0 0-1,1 0 1,-1 0 0,0 1 0,1-1-1,-1 1 1,1-1 0,0 1 0,0 0 0,0-1-1,0 1 1,0 5 0,4-7 38,1 0 0,-1 0 0,1 0-1,-1-1 1,1 1 0,-1-1 0,1 0 0,0 0 0,-1 0 0,5-1 0,-6 1 0,13-2 38,0 1 0,0-2 1,0 0-1,18-6 0,-26 6-79,0 1 0,0-1 0,0 0 0,0-1 0,-1 1-1,0-1 1,1-1 0,-1 1 0,-1-1 0,10-9 0,-12 11-167,-4 6 87,-8 17 85,-16 26 173,19-35-137,1-1 0,0 1 0,0 0 0,1 0 1,1 0-1,0 1 0,0-1 0,1 1 1,1 0-1,-1 18 0,2-29-72,1 0 0,-1 0-1,0-1 1,0 1 0,1 0-1,-1 0 1,1-1 0,-1 1-1,1 0 1,-1-1 0,1 1-1,-1 0 1,1-1 0,0 1 0,-1-1-1,1 1 1,0-1 0,-1 1-1,1-1 1,0 0 0,0 1-1,-1-1 1,1 0 0,0 0 0,0 1-1,0-1 1,-1 0 0,1 0-1,0 0 1,1 0 0,-1 0-232,0 0 1,0 0 0,0 0 0,-1 0 0,1 0 0,0 0-1,0 0 1,-1 0 0,1-1 0,0 1 0,0 0 0,-1 0-1,1-1 1,0 1 0,0-1 0,-1 1 0,1 0-1,-1-1 1,1 1 0,0-2 0,2-7-6854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3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6598,'182'8'5165,"91"-10"-2285,-80 0-1262,269-17 1613,-75 0-2298,571 20 2,-393 3-552,-337-9-436,-227 4 38,0 1 1,-1 0-1,1 0 0,0 0 1,0 0-1,0 0 1,-1 0-1,1 0 0,0 0 1,0 0-1,0 0 1,-1 1-1,1-1 0,0 0 1,0 0-1,-1 1 0,1-1 1,0 0-1,-1 1 1,1-1-1,0 1 0,-1-1 1,1 1-1,0-1 1,-1 1-1,1 0 0,0 0 1,-1 0 90,0 0 0,0-1-1,-1 1 1,1 0 0,0 0 0,0-1 0,0 1 0,-1 0 0,1-1 0,0 1 0,-1-1 0,1 1-1,0 0 1,-1-1 0,1 1 0,-1-1 0,1 1 0,-1-1 0,1 1 0,-1-1 0,0 1 0,-15 6 80,16-8-269,-1 1 0,1 0 1,0 0-1,-1 0 1,1-1-1,0 1 1,-1 0-1,1 0 1,0-1-1,0 1 1,-1 0-1,1 0 1,0-1-1,0 1 1,0 0-1,-1-1 1,1 1-1,0 0 1,0-1-1,0 1 1,0-1-1,0 1 1,0 0-1,0-1 1,0 1-1,0 0 1,0-1-1,0 1 1,0-1-1,0 1 1,0 0-1,0-1 0,0 1 1,0-1-1,0 1 1,0 0-1,1-1 1,-1 1-1,0 0 1,0-1-1,0 1 1,1 0-1,-1-1 1,7-3-10100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7207,'0'0'7420,"13"5"-6438,-4-1-782,0 1 1,-1-1 1,1-1-1,0 0 1,0 0-1,1-1 1,-1 0-1,0 0 1,18 0-1,42-7 466,-1-2 0,0-4 0,96-26 0,13-3-612,94-2 1048,328-10 1,277 39-58,-757 13-1016,379 13 106,-271-4-107,224 33 9,-236-16-44,17-17 66,-150-8-42,143 19 0,-208-17-219,0-1 1,29 0-1,-18-8-4770,-14-7-2583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3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15292 1 4292,'12'16'654,"0"-1"0,1 0 0,0-1 0,1 0 1,1-1-1,18 12 0,-32-24-631,19 14 817,-17-14-665,0 1 0,0 0 1,0 0-1,0 0 0,0 0 0,0 1 0,-1-1 1,1 1-1,-1 0 0,0-1 0,0 1 1,0 0-1,0 0 0,0 0 0,-1 1 1,1-1-1,-1 0 0,0 1 0,0-1 1,0 0-1,-1 1 0,1-1 0,-1 1 0,0 5 1,0 2-92,-2 0 0,0-1 0,0 1-1,-1-1 1,0 0 0,-1 0 0,0 0 0,0 0 0,-1 0 0,-1-1 0,1 0 0,-1 0 0,-1-1 0,0 0 0,0 0 0,-9 8 0,-19 15-5,-1-2 0,-55 36 1,67-49-21,-111 74 9,-4-6-1,-213 95 1,-241 91 393,321-144-340,-453 177-50,471-202-57,-1533 563-633,1184-481 495,41-14 13,-1195 464-1240,1265-430 1350,15 31 34,238-94 18,5 10-1,7 10 0,8 10 0,-259 258 0,-45 107 377,447-465-289,-3-2 0,-3-4 0,-3-4 0,-2-4 0,-2-3 0,-3-4 0,-136 51 0,86-49-95,-2-6 0,-2-6 0,-1-7 0,-224 20 0,228-42-164,0-6 1,0-7-1,0-6 0,1-6 1,1-6-1,0-7 0,2-5 1,2-7-1,-159-68 1,182 62 221,-2 6 0,-146-32 1,188 55-57,0-3 1,2-4-1,0-2 0,2-4 1,-74-43-1,108 53 18,-25-15 58,-66-28-1,105 54-106,-1 1 0,0 1-1,0 1 1,-1 0 0,1 2 0,-46-1-1,30 4 98,0 3 0,-54 8-1,76-7-60,0 1-1,0 1 0,1 0 0,-1 1 1,1 1-1,1 0 0,-28 18 0,40-23-115,0 0-1,0 0 0,0 1 0,1-1 0,-1 1 1,1-1-1,0 1 0,-1 0 0,1 0 0,1 0 0,-1 0 1,0 0-1,1 0 0,-1 1 0,1-1 0,0 0 0,0 1 1,0-1-1,1 1 0,-1-1 0,1 1 0,0-1 1,0 1-1,0 0 0,0-1 0,1 1 0,-1-1 0,2 5 1,-1-8-165,0 1 1,-1 0 0,1 0-1,0 0 1,0-1 0,-1 1-1,1 0 1,0-1-1,0 1 1,0-1 0,0 1-1,0-1 1,0 1 0,0-1-1,0 0 1,0 1 0,0-1-1,0 0 1,2 0 0,9 1-3304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3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12 11050,'-6'-1'95,"-7"-2"47,0 0 0,0 1 0,-1 1 0,-15 0 1,27 1-94,-1 0 0,0 0 0,1 0 0,-1 1 0,0-1 0,1 1 0,-1 0 0,1 0 0,-1 0 0,1 0 0,0 0 0,-1 0 0,1 1 0,0-1 0,0 1 0,0-1 0,0 1 0,0 0 0,0 0 0,0 0 0,0 0 0,1 0 0,-1 0 0,1 0 0,0 1 0,0-1 0,-2 4 1,-37 114 1073,-63 131 1,71-186-949,-3-3-1,-2-1 1,-68 85 0,100-136 318,10-9-130,16-11-194,138-97 707,-103 66-802,69-37 1,-81 56-215,0 3 0,64-20 0,29 2-4773,-61 18-2246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6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18514,'0'0'1217,"-9"62"-1442,9-35 257,9 6-96,1 2-352,6-1-225,3-3-223,7-5-770,-5 1-128,-1-8-159,-5-6-418,-9-8-1184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6:5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11755,'0'0'6118,"88"-18"-5958,-34-2 288,12-2-31,5 0-289,0 2-96,-1 3-801,-8-2-1985,-11-5-3492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10570,'0'0'10234,"3"10"-10325,3 19 315,-1 0 0,-1 0-1,1 40 1,-12 1-3730,4-59-3065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12748,'-7'0'3491,"-1"0"-1409,2 18-1922,3 2-160,3 10-96,0 0-1665,0 2-1731,0-2-2753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5958,'0'0'16106,"-1"12"-16074,-5 34 102,-14 50 1,10-54-195,1 1 1,-5 83-1,14-125 64,1-1-1,-1 0 0,0 0 1,0 1-1,0-1 0,1 0 1,-1 0-1,0 0 0,0 1 1,1-1-1,-1 0 0,0 0 1,0 0-1,1 0 0,-1 0 1,0 1-1,1-1 0,-1 0 1,0 0-1,1 0 0,-1 0 1,0 0-1,0 0 0,1 0 0,-1 0 1,0 0-1,1 0 0,-1 0 1,0-1-1,1 1 0,-1 0 1,0 0-1,0 0 0,1 0 1,-1 0-1,0 0 0,1-1 1,-1 1-1,0 0 0,0 0 1,0 0-1,1-1 0,-1 1 1,0 0-1,0 0 0,0-1 1,1 1-1,-1 0 0,0-1 1,0 1-1,16-13 649,237-258 4548,-236 251-5034,-15 15-8430,-12 5 358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14029,'0'0'10218,"58"20"-9962,-41-12-192,1 4-32,-1 1-608,-2 2-1891,-4-4-3170,-1-2-7015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14 7239,'0'0'17403,"0"0"-17407,0-1 1,0 1 0,0-1-1,0 0 1,0 1-1,0-1 1,0 0-1,0 1 1,0-1-1,0 1 1,0-1-1,-1 0 1,1 1-1,0-1 1,0 1-1,-1-1 1,1 1-1,0-1 1,-1 1-1,1-1 1,0 1-1,-1-2 1,-6 9-8,1 0-1,0 0 1,0 0 0,1 1 0,0-1 0,1 1-1,-5 10 1,8-16 10,-7 13-26,-1 1 0,2 0-1,0 1 1,1-1 0,1 1 0,0 1 0,1-1-1,1 1 1,-1 23 0,4-40 14,0 0-1,1 0 1,-1 1 0,0-1-1,0 0 1,0 1 0,1-1-1,-1 0 1,1 0 0,-1 0 0,1 1-1,-1-1 1,1 0 0,0 0-1,-1 0 1,1 0 0,0 0-1,0 0 1,0 0 0,0 0 0,0 0-1,0-1 1,2 2 0,0 0 27,0-1 1,0 0 0,0 0 0,0 0 0,0-1-1,0 1 1,0-1 0,0 0 0,0 0 0,3 0-1,0 0 86,0 0-1,1-1 0,-1 0 0,-1-1 0,1 1 0,0-1 0,0 0 1,0 0-1,-1-1 0,8-4 0,-11 6-33,0-1 0,0 0 0,0 1 0,0-1 0,0 0-1,-1 0 1,1 0 0,-1 0 0,1 0 0,-1 0 0,0-1 0,1 1 0,-1 0-1,0-1 1,-1 1 0,1-1 0,0 1 0,0-3 0,-2 3-56,1 1-1,-1 0 1,1 0 0,-1 0-1,1-1 1,-1 1 0,0 0 0,1 0-1,-1 0 1,0 0 0,0 0-1,0 0 1,0 0 0,0 0 0,0 1-1,0-1 1,0 0 0,0 1-1,-1-1 1,1 0 0,0 1 0,0-1-1,0 1 1,-1 0 0,1-1-1,0 1 1,-1 0 0,1 0 0,0 0-1,-1 0 1,1 0 0,0 0-1,-1 0 1,1 1 0,-1-1 0,-32 4-218,33-3 190,0-1 1,0 0-1,1 1 0,-1-1 0,0 1 1,0-1-1,0 1 0,0 0 1,0-1-1,1 1 0,-1 0 1,0-1-1,0 1 0,1 0 1,-1 0-1,1 0 0,-1 0 1,1 0-1,-1 0 0,1 0 0,-1 0 1,1 0-1,0 0 0,0 0 1,-1 0-1,1 0 0,0 0 1,0 2-1,41-4 109,-17-15 126,-22 15-217,0-1 0,0 0-1,-1 1 1,1 0 0,0-1-1,0 1 1,0 0 0,1 0-1,-1 0 1,0 0 0,0 0 0,4 0-1,-6 1-191,-11 80-1655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12908,'-2'-3'4388,"-2"-1"2691,8 3-6470,11 1-289,9 0 417,8 0-65,3 0-319,8 0-225,0 0-96,4 0 0,-2 0-385,-4 0-992,-6 0-769,-11 0-1569,-3 0-2884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6342,'0'0'9705,"3"9"-7409,52 113 2230,6 10-4010,-55-114-483,0-1-1,-1 1 0,-1 0 1,0 1-1,1 32 1,-5-29 30,-1 1 0,-1 0 0,-1 0 1,-1-1-1,-1 1 0,-1-1 0,-1 0 1,-1-1-1,-1 0 0,0 0 0,-2-1 1,-22 33-1,14-24-408,-11 17-1918,8-19-2219,2-6-3573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0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7015,'0'0'12892,"-8"10"-12860,-9 12 67,1 1-1,1 1 1,-20 44 0,25-43 85,-49 135 707,52-135-850,1 0 0,1 0 1,1 1-1,-1 41 0,5-63-66,0-1 0,0 0 0,0 0-1,1 0 1,-1 0 0,1 0 0,0 0 0,-1 0 0,1 0 0,0-1-1,1 1 1,-1 0 0,1 0 0,-1-1 0,1 1 0,0-1-1,0 1 1,0-1 0,0 0 0,0 0 0,0 0 0,1 0 0,-1 0-1,1 0 1,-1-1 0,4 2 0,3 0-914,-1 0 0,1-1 1,0 0-1,0 0 0,0-1 1,0 0-1,16-1 0,8 0-6818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0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 6438,'2'-1'1179,"-2"0"-617,1 1 0,0 0 0,-1-1 0,1 1 0,0 0 0,-1-1 1,1 1-1,0 0 0,0 0 0,-1 0 0,1 0 0,0-1 0,0 1 0,-1 0 0,1 0 0,0 0 0,0 1 1,-1-1-1,1 0 0,0 0 0,-1 0 0,2 1 0,-1 8 2058,-4 10-3374,-1-5 795,-1 0 0,0 0 1,-1-1-1,0 0 0,-2 0 1,1 0-1,-16 18 1,-23 43-10,42-66-44,0 0 0,1 0 1,-1 0-1,2 0 0,-1 0 1,1 1-1,0-1 0,1 1 1,0-1-1,0 15 0,2-23 16,1 1 0,-1 0 0,0 0 0,0 0 0,0-1-1,0 1 1,1-1 0,-1 1 0,0-1 0,0 1 0,1-1-1,-1 0 1,0 0 0,1 1 0,-1-1 0,1 0 0,-1 0 0,0 0-1,1-1 1,-1 1 0,3-1 0,33-4 488,43-26 770,-68 24-1275,0 2 0,0-1 0,0 2 0,1 0 0,0 0 0,0 1 0,26-3 0,-39 6-59,1 0 0,-1 0-1,0 0 1,0 0-1,1 0 1,-1 0 0,0 0-1,0 0 1,1 0 0,-1 0-1,0 0 1,0 0-1,0 0 1,1 1 0,-1-1-1,0 0 1,0 0 0,0 0-1,1 0 1,-1 0-1,0 0 1,0 0 0,0 1-1,0-1 1,1 0-1,-1 0 1,0 0 0,0 1-1,0-1 1,0 0 0,0 0-1,0 0 1,1 1-1,-1-1 1,0 0 0,0 0-1,0 0 1,0 1-1,0-1 1,0 0 0,0 0-1,0 1 1,0-1 0,0 0-1,0 0 1,0 0-1,0 1 1,0-1 0,0 0-1,-1 0 1,1 0 0,0 1-1,0 1-916,-2 10-4505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78 2210,'0'0'3758,"9"-4"-2738,-1 2-330,43-19 4169,-49 20-4283,0 0-1,1 0 1,-1-1-1,0 1 1,-1-1-1,1 1 1,0-1-1,0 0 1,-1 1-1,1-1 1,-1 0-1,1 0 1,-1 0-1,0 0 1,0-1-1,0 1 1,0 0-1,0 0 1,0-1-1,-1 1 1,1 0-1,-1-3 1,0 4-546,-1 1 1,1-1 0,-1 1-1,0-1 1,1 1-1,-1 0 1,0-1 0,0 1-1,1 0 1,-1 0-1,0-1 1,0 1 0,1 0-1,-1 0 1,0 0 0,0 0-1,0 0 1,1 0-1,-1 0 1,0 0 0,0 0-1,1 1 1,-1-1-1,0 0 1,0 0 0,1 1-1,-1-1 1,-1 1 0,-24 9-113,10 0 55,1 0 0,0 2 0,1 0 0,0 0-1,1 1 1,-20 27 0,27-33 4,0 1 0,1 0 0,0 0 0,1 0-1,0 0 1,0 1 0,1 0 0,0 0 0,0 0-1,1 0 1,0 0 0,1 0 0,0 1 0,0-1-1,2 11 1,-1-18 26,1 0 0,0 1 0,0-1 0,1 0-1,-1 0 1,0 0 0,1 0 0,-1 0 0,1 0-1,0 0 1,0-1 0,0 1 0,-1-1 0,1 1-1,1-1 1,-1 0 0,0 1 0,0-1 0,0 0-1,1-1 1,-1 1 0,0 0 0,1-1 0,-1 1 0,1-1-1,-1 0 1,1 1 0,-1-1 0,1 0 0,2-1-1,2 1 48,-1 0-1,1 0 0,-1 0 1,0-1-1,1 0 0,-1 0 1,0-1-1,0 0 1,1 0-1,7-5 0,-13 7-20,1-1-1,-1 1 0,0-1 1,0 1-1,0-1 0,0 0 1,0 0-1,0 0 1,0 1-1,0-1 0,-1 0 1,1 0-1,0 0 0,0-1 1,-1 1-1,1 0 1,-1 0-1,1 0 0,-1 0 1,1 0-1,-1-1 0,0 1 1,1 0-1,-1 0 0,0-1 1,0 1-1,0 0 1,0-2-1,-1 2-15,0 0 0,0 0 0,0 0 0,0 0 0,-1 0 0,1 0 0,0 0 0,-1 0 0,1 0 0,0 1 0,-1-1 0,1 1 0,0-1 0,-1 1 0,1-1-1,-1 1 1,1 0 0,-1 0 0,1 0 0,-1 0 0,0 0 0,-2 0 0,-2 0-40,5 0 8,0-1 0,0 1-1,0 0 1,0 0 0,1-1 0,-1 1 0,0 0 0,0 0 0,0 0-1,0 0 1,0 0 0,0 0 0,1 0 0,-1 1 0,0-1 0,0 0-1,0 0 1,0 1 0,1-1 0,-1 0 0,0 1 0,0-1 0,1 1-1,-1-1 1,0 1 0,0-1 0,1 1 0,-1 0 0,1-1 0,-1 1-1,1 0 1,-1 0 0,1-1 0,-1 1 0,1 0 0,-1 0 0,1-1-1,-1 3 1,4-2-36,-1-1 0,0 1 0,1 0-1,-1-1 1,0 0 0,1 0 0,-1 1-1,0-1 1,1-1 0,2 1 0,-2 0-5,6-1 68,0 0 1,0 0-1,-1-1 1,1 0-1,8-4 1,-9 3-54,0 1 1,1 0 0,-1 0-1,17-1 1,-25 8-18,1 0-1,-2 0 0,1 0 1,0 1-1,-1-1 1,-2 7-1,-11 18 533,2-5-2769,5-7-8187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52 7687,'0'0'4410,"-8"-5"-2611,5 3-1698,-8-5 283,1 0-1,-1 1 1,0 0 0,-17-6 0,24 10-368,0 1 0,0 0 0,1 0 0,-1 1 1,0-1-1,0 1 0,0 0 0,0 0 0,0 0 0,0 0 1,1 0-1,-1 1 0,0 0 0,0 0 0,0 0 0,1 0 1,-1 1-1,1 0 0,-1-1 0,1 1 0,-6 4 0,-16 16-22,1 2-1,2 0 0,0 1 0,1 1 1,2 1-1,1 1 0,1 1 0,1 0 1,2 1-1,0 0 0,3 2 0,0-1 1,2 1-1,2 1 0,0-1 0,3 1 1,0 0-1,3 55 0,3-62 13,1-1 0,2 1-1,0-1 1,2 0 0,0-1 0,2 0-1,1 0 1,1-1 0,15 24 0,-6-14 5,2-1-1,1-1 1,1-1 0,2-2 0,41 37 0,-64-62-8,1 0 0,0 0 0,0 0 0,-1 0 0,2-1 0,-1 0-1,0 0 1,0 0 0,1 0 0,-1-1 0,1 1 0,-1-1 0,1 0 0,0-1 0,-1 1 0,1-1 0,0 0-1,0 0 1,-1 0 0,1-1 0,0 0 0,-1 0 0,1 0 0,0 0 0,-1-1 0,0 1 0,1-1 0,-1 0-1,5-4 1,9-6 122,-1-1 0,0-1 0,-1-1 0,-1 0 0,16-20 0,-15 17 79,24-26 758,-2-2 0,-2-2-1,-3 0 1,45-87 0,-67 112-989,0-1 1,-2 0-1,-1-1 0,0 0 1,-2 0-1,-1-1 1,-1 1-1,-2-1 0,0 0 1,-2 0-1,0 0 0,-2 0 1,-6-28-1,5 40-541,-1 1-1,0 0 1,-1 0-1,0 1 1,-2 0-1,1-1 1,-1 2-1,-1-1 1,0 1-1,-12-12 1,14 16 114,-2-1 0,1 2 1,-1-1-1,0 1 1,0 0-1,-1 1 0,1 0 1,-1 0-1,-1 1 1,1 0-1,0 1 0,-1 0 1,0 0-1,-13-1 1,-24 2-5190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36 10314,'0'0'12379,"2"14"-12677,-2 12 312,-1 0 1,-1 0-1,-1 0 0,-1 0 1,-2-1-1,-10 30 1,5-14 553,11-41-552,0 0 0,0 0-1,0 0 1,0 0-1,0 0 1,0 0 0,1 0-1,-1 0 1,0 0 0,0 0-1,0 1 1,0-1-1,0 0 1,0 0 0,0 0-1,0 0 1,0 0-1,1 0 1,-1 0 0,0 0-1,0 0 1,0 0 0,0 0-1,0 0 1,0 0-1,0 0 1,0 0 0,0 0-1,0 1 1,0-1 0,0 0-1,0 0 1,0 0-1,0 0 1,0 0 0,0 0-1,0 0 1,0 0-1,1 0 1,-1 1 0,0-1-1,0 0 1,0 0 0,-1 0-1,1 0 1,0 0-1,0 0 1,0 0 0,0 0-1,0 1 1,0-1-1,0 0 1,0 0 0,0 0-1,0 0 1,0 0 0,0 0-1,12-20 764,-2-4-645,0 0 1,-1 0 0,-2 0-1,0-1 1,-2 0 0,0-1-1,-2 1 1,0-49 0,-3 74-134,0-1 0,0 1 0,0 0 0,0 0 0,1 0 0,-1 0 0,0 0 0,0 0 0,0-1 1,0 1-1,0 0 0,0 0 0,0 0 0,0 0 0,0 0 0,0 0 0,0-1 0,0 1 0,0 0 1,0 0-1,0 0 0,0 0 0,0 0 0,0-1 0,0 1 0,0 0 0,0 0 0,0 0 1,0 0-1,-1 0 0,1 0 0,0-1 0,0 1 0,0 0 0,0 0 0,0 0 0,0 0 0,0 0 1,0 0-1,-1 0 0,1 0 0,0 0 0,0 0 0,0-1 0,0 1 0,0 0 0,0 0 0,-1 0 1,1 0-1,0 0 0,0 0 0,0 0 0,0 0 0,0 0 0,-1 0 0,1 0 0,0 0 0,0 0 1,0 0-1,0 0 0,-8 11-71,-5 16-93,11-18 134,0 0 0,0-1 0,1 1 0,0 0 0,1 0 0,0 0 0,1 14 0,0-21 31,-1 0 1,0 0-1,1 0 1,0-1-1,-1 1 1,1 0-1,0 0 1,0 0-1,0-1 1,0 1 0,0-1-1,0 1 1,1-1-1,-1 1 1,0-1-1,1 0 1,-1 1-1,1-1 1,-1 0-1,1 0 1,0 0 0,-1 0-1,1-1 1,0 1-1,0 0 1,0-1-1,0 1 1,-1-1-1,1 0 1,0 1 0,0-1-1,0 0 1,0 0-1,0 0 1,0-1-1,0 1 1,0 0-1,0-1 1,0 1-1,2-2 1,2 1 64,-1-1-1,1-1 1,-1 1-1,1-1 1,-1 0-1,0 0 1,0 0-1,0-1 1,0 1 0,-1-1-1,1 0 1,-1-1-1,5-6 1,6-9 36,-2 0 0,12-23 0,-7 12 12,-24 72-713,-5 2 581,1 1 0,2 0 0,3 0 0,-1 48 0,6-91 15,-1 8-1035,1 0 0,1 0 0,0 0 0,0-1 0,0 1 0,5 13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41 125 4420,'0'0'17158,"-8"8"-16694,-22 28-378,30-36-90,0 0 1,0 0 0,0 0 0,-1 0 0,1 0 0,0 0 0,0 1 0,0-1-1,0 0 1,-1 0 0,1 0 0,0 0 0,0 1 0,0-1 0,0 0 0,0 0 0,0 1-1,0-1 1,0 0 0,0 0 0,0 0 0,0 1 0,-1-1 0,1 0 0,0 0-1,0 1 1,1-1 0,-1 0 0,0 0 0,0 0 0,0 1 0,0-1 0,0 0-1,0 0 1,0 0 0,0 1 0,0-1 0,0 0 0,0 0 0,1 0 0,-1 1-1,0-1 1,0 0 0,13 1-56,14-6 160,9-22 47,-31 22-122,0 1 1,0 0-1,0 0 0,1 1 0,-1-1 0,1 1 0,9-4 0,-15 8 3,1-1 1,-1 0-1,0 1 0,1-1 1,-1 1-1,0-1 0,1 1 1,-1-1-1,0 1 0,0-1 1,1 1-1,-1-1 0,0 1 1,0-1-1,0 1 0,0-1 0,0 1 1,0-1-1,0 1 0,0 0 1,0-1-1,0 1 0,0-1 1,0 1-1,0-1 0,0 1 1,0-1-1,-1 1 0,1-1 1,0 1-1,-1 0 0,-4 28 231,3-23 37,-6 52 920,9-58-1173,0 1 0,1-1-1,-1 0 1,0 0 0,0 0 0,0 0 0,0 0-1,0 0 1,0 0 0,0 0 0,1-1-1,-1 1 1,0 0 0,0-1 0,0 1-1,0-1 1,0 1 0,0-1 0,1 0 0,50-45-1797,-2-9-4536,-28 30 1940,5-4-2511</inkml:trace>
  <inkml:trace contextRef="#ctx0" brushRef="#br0" timeOffset="1">349 0 4644,'0'0'9540,"-10"6"-6534,-24 14 1635,-50 40 1,84-60-4635,-1 0 0,1 0 0,0 0 0,-1 1-1,1-1 1,0 0 0,0 0 0,-1 0 0,1 1 0,0-1 0,0 0 0,-1 0 0,1 0-1,0 1 1,0-1 0,0 0 0,-1 1 0,1-1 0,0 0 0,0 0 0,0 1-1,0-1 1,0 0 0,0 1 0,0-1 0,0 0 0,0 1 0,0-1 0,0 0 0,0 1-1,0-1 1,0 0 0,0 1 0,0-1 0,0 0 0,0 1 0,0-1 0,0 0-1,0 1 1,0-1 0,1 0 0,-1 0 0,0 1 0,1-1 0,17 7 102,27-5-465,-44-2 336,56 5-1030,-56-5 1028,0 0 0,1 0 1,-1 1-1,0-1 0,0 1 1,1-1-1,-1 1 0,0-1 1,0 1-1,0-1 0,0 1 1,0 0-1,0 0 0,0 0 1,0-1-1,1 3 0,-2-2 28,0 0-1,0 0 1,0 0-1,0 0 1,0 0-1,0 0 1,0 0-1,0-1 1,-1 1-1,1 0 1,0 0-1,-1 0 1,1 0-1,-1-1 0,1 1 1,-1 0-1,1 0 1,-1-1-1,1 1 1,-1 0-1,0-1 1,0 1-1,1 0 1,-1-1-1,0 1 1,0-1-1,-1 1 1,-3 3 52,0-1 1,0 0 0,0 0 0,-1-1 0,1 1 0,-8 1 0,-7-1-3664,20-15-8299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8936,'0'0'14355,"-3"11"-14280,-32 100 106,-19 65 304,50-155-445,0 0 0,1 1 0,1-1 0,1 0-1,1 1 1,3 30 0,-2-49-153,-1 0-1,1 0 1,0 1-1,0-1 1,1 0 0,-1-1-1,0 1 1,1 0-1,0 0 1,0-1 0,0 1-1,0-1 1,0 1 0,0-1-1,0 0 1,1 0-1,-1 0 1,1 0 0,0 0-1,-1-1 1,1 1-1,0-1 1,0 0 0,0 0-1,0 0 1,4 1-1,2 0-811,1 0 0,-1-1 0,1 0 0,0-1-1,0 0 1,0 0 0,14-3 0,12-7-10168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6086,'0'0'18503,"1"11"-18108,-1-1-361,0 1 1,-1 0-1,0-1 0,-1 1 1,0 0-1,-1-1 1,0 0-1,0 0 1,-1 0-1,-8 15 1,-40 63 38,33-58-72,2 0-1,-23 52 0,39-81 1,1 0-1,-1 1 0,1-1 0,-1 0 1,1 0-1,-1 1 0,1-1 0,0 0 1,0 0-1,0 1 0,0-1 1,0 0-1,0 1 0,0-1 0,0 0 1,0 1-1,0-1 0,1 0 0,-1 1 1,0-1-1,1 0 0,-1 0 0,1 0 1,0 1-1,-1-1 0,1 0 0,0 0 1,0 0-1,0 0 0,0 0 1,-1 0-1,1 0 0,1-1 0,-1 1 1,0 0-1,0 0 0,0-1 0,0 1 1,0-1-1,1 1 0,-1-1 0,0 0 1,0 1-1,1-1 0,-1 0 0,0 0 1,1 0-1,-1 0 0,3 0 0,9 1 69,0-2-1,0 0 0,0 0 1,14-4-1,-19 4-76,106-24 69,-68 11-2780,-36 9-2902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8520,'0'0'10880,"2"-8"-7998,7-23-880,-7 23-790,-1 15-1186,0 0 1,-1 0-1,1 0 0,-1 0 1,-1 0-1,0 0 0,1-1 0,-5 14 1,-21 57 9,13-40-122,-7 18-413,6-15 594,30-75 549,0-2-570,-2 6 33,-1 0 0,-1-1 0,12-58 0,-26 106-306,1 0 1,1 0-1,0 0 1,5 29-1,-4-44 202,0 1-1,-1 0 1,1-1-1,0 1 1,0-1 0,0 1-1,1-1 1,-1 0-1,0 0 1,0 1 0,1-1-1,-1 0 1,1 0-1,-1 0 1,1 0 0,-1 0-1,1-1 1,0 1-1,-1 0 1,1-1-1,0 1 1,0-1 0,-1 0-1,1 1 1,0-1-1,0 0 1,0 0 0,-1 0-1,1-1 1,0 1-1,0 0 1,-1-1 0,1 1-1,2-2 1,3 1 103,0-1 0,0 0 0,-1 0 0,1-1 0,-1 0 0,0 0 0,10-7 1,-7 4-33,0-1 1,-1 0 0,0-1 0,0 0-1,-1 0 1,0-1 0,0 0 0,-1 0-1,7-15 1,-13 23-144,-2 20-705,-4-1 763,-1 0 0,-13 26 1,13-34-167,2 1 0,-1 0 1,2 1-1,-1-1 0,2 1 0,-1 0 1,2 0-1,0 0 0,-1 13 1,8-20-4103,-5-5 3710,6 0-4839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12620,'0'0'10346,"17"51"-10506,-17-23 192,0-3-1185,0-4-1026,0-1-671,0-10 319,0-5-1344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4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7495,'0'0'10405,"0"10"-10074,-3 32 375,-2 0 0,-19 82 1,18-101-691,1-10-7,2-1-1,0 1 1,1 1-1,-2 14 1,4-27 0,0-1 1,0 0-1,0 0 0,0 0 1,1 0-1,-1 1 1,0-1-1,0 0 0,0 0 1,0 0-1,0 0 1,0 0-1,0 1 1,0-1-1,0 0 0,0 0 1,1 0-1,-1 0 1,0 0-1,0 0 1,0 1-1,0-1 0,0 0 1,1 0-1,-1 0 1,0 0-1,0 0 1,0 0-1,0 0 0,0 0 1,1 0-1,-1 0 1,0 0-1,0 0 1,0 0-1,0 0 0,1 0 1,-1 0-1,0 0 1,0 0-1,0 0 1,0 0-1,1 0 0,-1 0 1,0 0-1,0 0 1,0 0-1,0 0 1,1-1-1,14-6 925,12-13 1163,260-232 1586,-282 245-4460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7655,'0'0'15054,"37"54"-14509,-20-40-417,2-2-64,-4 1 0,-2 3-480,-6-5-1698,-1-1-1538,-2-1-2433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36 7271,'0'0'17739,"2"9"-17797,-2 11 75,0 1 1,-1 0-1,-2-1 1,0 1-1,-1-1 1,-1 0-1,-10 28 1,0 6 2,45-92 434,-17 20-467,-2-1 0,1-1 1,-2 0-1,-1-1 0,0 0 1,-2 0-1,0-1 1,-2 0-1,0 0 0,1-24 1,-12 86-479,4-34 478,0 0 0,1-1 0,0 1 0,0 0 0,1 0 0,0 0-1,0-1 1,1 10 0,-1-15 16,1 1-1,0-1 1,-1 1 0,1-1-1,-1 1 1,1-1 0,0 0-1,-1 1 1,1-1 0,0 0-1,0 1 1,-1-1-1,1 0 1,0 0 0,0 0-1,-1 1 1,1-1 0,0 0-1,0 0 1,-1 0 0,1 0-1,0-1 1,0 1-1,-1 0 1,2 0 0,20-4 184,-14 0-113,1-1 0,-1 0 1,0 0-1,0 0 0,0-1 0,-1 0 0,12-13 0,31-23 380,-50 42-464,0 0 1,0 0-1,0 0 0,1 0 1,-1-1-1,0 1 1,0 0-1,1 0 0,-1 0 1,0 0-1,0 0 1,1 0-1,-1 0 0,0 0 1,0 0-1,1 0 1,-1 0-1,0 0 0,0 0 1,1 0-1,-1 0 1,0 1-1,0-1 0,1 0 1,-1 0-1,0 0 1,0 0-1,0 0 0,1 1 1,-1-1-1,0 0 1,0 0-1,0 0 0,0 0 1,1 1-1,-1-1 1,0 0-1,0 0 0,0 1 1,0-1-1,0 0 1,0 0-1,0 0 1,1 1-1,-1-1 0,0 0 1,0 0-1,0 1 1,0-1-1,0 0 0,0 1 1,1 25-132,-8 27 210,0-27-130,1-6-154,2 0 1,0 0 0,-3 38-1,13-67-4589,-2-8-962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10698,'0'0'10954,"71"-20"-9864,-34 10-98,14 8-415,5 2-417,1 0-96,9 2-32,3 12-1025,-2-3-1409,-2-6-3331,-3-5-5158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8232,'0'0'7815,"5"10"-6603,15 28 595,25 36 1,-19-35-1257,25 55 1,-44-80-532,-1 1 0,-1 0 0,0 0 1,-2 0-1,1 1 0,-2-1 0,2 31 0,-5-26 48,-1 0 0,-1-1 0,-1 1 0,-1-1-1,0 0 1,-1 0 0,-1-1 0,-1 0 0,-1 0 0,-14 21-1,8-15-350,-2 0 0,-26 28 0,26-33-1580,-2-1 1,-31 24 0,13-16-6963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83 7303,'0'-8'283,"1"4"-99,-1 0 0,0 0 0,0 0 0,-1-1 1,1 1-1,-1 0 0,0 0 0,0 0 0,0 0 0,-3-4 0,3 6-119,0 0-1,-1 0 1,1 1-1,-1-1 0,0 0 1,1 1-1,-1-1 1,0 1-1,0-1 0,0 1 1,0 0-1,0 0 1,0 0-1,0 0 1,-1 0-1,1 1 0,0-1 1,0 1-1,-1-1 1,1 1-1,0 0 0,-1 0 1,-3 0-1,-3 1-21,-1 0 0,0 1 1,1 0-1,-1 0 0,1 1 0,0 1 0,0-1 0,0 1 0,0 1 1,1 0-1,0 0 0,0 0 0,0 1 0,0 1 0,-8 8 0,-7 8-59,2 1 0,0 1-1,-22 36 1,23-29 105,1 1 0,2 1 0,1 1 0,2 0 1,2 1-1,1 0 0,1 1 0,3 0 0,-7 69 0,13-79-220,0 0 0,1 0-1,2 0 1,1-1 0,1 1-1,1-1 1,1 1 0,2-2-1,1 1 1,0-1 0,2 0-1,1-1 1,1-1 0,24 35-1,-30-50 191,-1 0 0,1 0 0,1-1 0,0 0 0,0 0 0,0-1 0,1 0 0,0 0 0,0-1 0,0 0 0,0-1 0,1 0 0,0-1 0,0 0 0,0 0 0,0-1 0,0 0 0,1-1 0,-1 0 0,1 0 0,-1-2 0,1 1 0,-1-1 0,16-4-1,-7 1 165,0-2-1,-1 0 0,0-1 0,0-1 0,-1-1 0,0 0 0,-1-1 0,1-1 0,-2 0 1,0-2-1,0 1 0,18-22 0,-9 5 235,-1-1 1,-1-1-1,-1 0 0,-2-2 1,-2 0-1,-1-1 0,18-52 1,-26 60-451,-1 0 1,-1-1-1,-1 1 0,-2-1 1,0 0-1,-2-1 1,-1 1-1,-1 0 0,-1 0 1,-2 0-1,-7-29 0,7 41-237,-1 0-1,-1 0 0,0 1 0,-1-1 0,0 2 1,-1-1-1,-1 1 0,0 0 0,-1 1 0,0 0 1,-1 0-1,-16-13 0,14 15-504,-1 1 1,1 0-1,-1 1 0,-1 0 1,1 1-1,-1 1 0,-20-6 1,-12-1-5485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13004,'0'0'14030,"54"-19"-13262,-35 19-640,3 0-128,1 0-1185,-14 0-2146,2 0-5637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152 291 8712,'0'0'7292,"7"-9"-4024,17-29-412,-23 37-2682,0 0 0,0 0 0,0-1 0,-1 1 0,1-1 0,-1 1 0,1 0 0,-1-1 0,1 1 0,-1-1 0,0 1 0,0-1 0,0 1 0,0-1 0,0 1 0,0-3 0,0 3-135,-1 1 1,1-1-1,0 0 1,-1 1-1,1-1 0,0 1 1,-1-1-1,1 1 1,-1-1-1,1 1 0,-1-1 1,0 1-1,1-1 1,-1 1-1,1 0 0,-1-1 1,0 1-1,1 0 1,-1 0-1,0-1 0,1 1 1,-1 0-1,-1 0 1,-1 0-65,-1-1 0,0 1 0,1 0 1,-1 1-1,1-1 0,-1 1 1,1 0-1,-1-1 0,-5 4 0,-1 2-30,0 1-1,0 0 1,1 1-1,0 0 0,0 0 1,1 1-1,0 0 0,0 1 1,1-1-1,1 1 0,-1 1 1,2-1-1,-1 1 1,2 0-1,-1 1 0,2-1 1,-1 1-1,-1 13 0,5-24 55,-1 0 1,1 0-1,0 1 0,0-1 0,0 0 0,0 0 0,0 0 0,0 0 0,0 0 0,0 0 0,1 1 1,-1-1-1,0 0 0,1 0 0,-1 0 0,1 0 0,-1 0 0,1 0 0,-1 0 0,1 0 0,0 0 0,-1 0 1,1-1-1,0 1 0,0 0 0,1 1 0,0-2 16,0 1 0,0 0 0,-1-1 0,1 1 0,0-1 0,0 0 0,0 0 0,0 0 0,0 0 0,0 0 0,0 0 0,0 0 0,4-2 0,3 0 86,0-1-1,0 0 1,-1-1 0,1 0 0,12-8-1,3-5 106,0-1 0,-2-1 0,0-1 0,-2-1 0,0-1 0,-1 0 0,-1-2-1,-1 0 1,-2-1 0,0 0 0,-2-2 0,0 1 0,-2-2 0,-1 1-1,8-38 1,-57 160-996,29-62 766,2 0-1,2 0 1,1 0-1,-1 64 0,7-91-278,0-1-1,0 1 1,1-1-1,0 1 1,0-1-1,1 0 1,-1 1-1,1-1 1,0-1-1,1 1 1,-1 0-1,1-1 1,5 5-1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72 10346,'0'0'8135,"-3"12"-7878,-40 253 3437,43-257-3855,-3 27 978,7-28 390,6-18 491,4-17-1509,-1-1 0,-1-1 0,-2 0 1,-1 0-1,-1-1 0,-2 0 0,-1 0 1,-1 0-1,-2-1 0,-1-38 1,-5 55-806,-4 26 77,-6 27 81,12-33 437,1 0-1,1 1 1,-1-1-1,1 1 1,-1 0-1,2-1 1,-1 1-1,1-1 0,-1 1 1,1-1-1,1 1 1,1 5-1,-2-10 24,0 1-1,0-1 1,0 1 0,0-1-1,0 0 1,1 1-1,-1-1 1,0 0-1,0 0 1,1 0 0,-1 0-1,1 0 1,-1 0-1,1 0 1,-1-1 0,3 2-1,0-1 22,0-1 0,0 1 1,0-1-1,0 1 0,0-1 0,0-1 0,-1 1 1,1 0-1,7-3 0,-4 1 51,-1 0 0,1-1 0,-1 0 0,0 0-1,0-1 1,0 1 0,0-1 0,-1-1 0,0 1 0,1-1 0,4-6 0,49-63 527,-53 66-568,-6 8-39,0 0 0,0 0 0,0 0 0,0-1 0,0 1 0,0 0 0,0 0 0,0 0 0,0-1 0,0 1 0,0 0 0,0 0 1,0 0-1,0-1 0,1 1 0,-1 0 0,0 0 0,0 0 0,0 0 0,0-1 0,0 1 0,1 0 0,-1 0 0,0 0 0,0 0 0,0 0 0,0 0 0,1 0 0,-1 0 0,0-1 0,0 1 0,0 0 0,1 0 0,-1 0 0,0 0 0,0 0 0,0 0 0,1 0 0,-1 0 0,0 0 0,0 0 0,0 0 0,1 0 0,-1 1 0,0-1 0,0 0 0,0 0 0,1 0 0,-1 0 0,0 0 0,0 0 0,0 0 0,0 0 0,1 1 0,-1-1 0,0 0 0,0 0 0,2 18-272,-7 24 129,-6 21 140,0-6 87,3 1 0,-2 73 0,9-124-273,2 14 108,4-11-3838,-1-10-2753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14990,'0'0'12044,"55"0"-11276,-14 0-95,5 0-449,7-5-128,1 0-32,-2 0-32,-9 0-256,-7 0-641,-14 5-672,-9 0-1474,-17 9-10153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11499,'0'0'14317,"67"-7"-12587,-32-6-801,10 5-481,-2 1-287,-2 6-194,-5 1-351,-12 0-2403,-11 8-3074,-4-2-7976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244 272 6694,'0'0'15311,"-8"-6"-15327,6 4 14,0 0-2,0 0 1,0 0-1,0 1 0,0-1 1,0 0-1,-1 1 0,1-1 1,-1 1-1,1 0 0,-1-1 1,1 1-1,-1 1 0,0-1 1,1 0-1,-1 1 0,0-1 1,0 1-1,1 0 0,-1 0 1,0 0-1,0 0 0,1 0 1,-1 1-1,0-1 0,0 1 1,1 0-1,-1 0 0,0 0 1,1 0-1,-1 0 0,1 0 1,-4 3-1,0 1 4,0-1-1,1 1 1,-1 1-1,1-1 1,0 1 0,-5 7-1,8-11 20,1 1 0,-1 0 0,1-1-1,-1 1 1,1 0 0,0 0 0,0-1 0,0 1 0,1 0 0,-1 0-1,0 0 1,1 0 0,0 0 0,0 0 0,0 0 0,0 0-1,1 6 1,0-8-6,0-1-1,-1 1 1,1 0 0,0 0-1,-1-1 1,1 1-1,0-1 1,0 1-1,0-1 1,-1 1-1,1-1 1,0 1-1,0-1 1,0 0 0,0 1-1,0-1 1,0 0-1,0 0 1,0 0-1,0 0 1,0 1-1,0-1 1,0-1-1,1 1 1,28-3 648,-30 3-653,15-3 230,-1-2-1,0 0 1,0-1 0,-1 0 0,0-1 0,0 0 0,0-1 0,-1-1 0,0 0 0,-1 0 0,0-1 0,0-1 0,-1 0 0,0 0 0,-1-1 0,-1 0 0,0-1 0,0 1-1,-1-2 1,7-19 0,-12 29-237,-1-1 0,0 1 0,0-1-1,0 0 1,0 1 0,-1-1-1,0 0 1,0 0 0,0 1 0,0-1-1,-1 0 1,0 1 0,0-1 0,0 1-1,0-1 1,-1 1 0,0-1-1,0 1 1,0 0 0,0 0 0,-1 0-1,1 0 1,-1 0 0,0 1 0,-1-1-1,1 1 1,0 0 0,-1 0-1,0 0 1,0 0 0,1 0 0,-2 1-1,1 0 1,0 0 0,0 0 0,-1 0-1,1 1 1,-1 0 0,1 0-1,-1 0 1,0 0 0,1 1 0,-9 0-1,-6-1 4,0 1-1,1 2 0,-1 0 1,0 0-1,0 2 1,-28 9-1,40-11-146,0 0 0,0 1 0,0 0 0,0 0 0,1 1 0,-1 0 1,1 0-1,0 0 0,0 1 0,0 0 0,1 0 0,0 1 0,0-1 0,0 1 0,1 0 0,0 0 0,0 1 1,0-1-1,-4 11 0,8-16 39,0-1 1,0 1 0,-1 0-1,1-1 1,0 1 0,0 0-1,0 0 1,0-1-1,0 1 1,0 0 0,0-1-1,0 1 1,0 0 0,0 0-1,0-1 1,0 1 0,1 0-1,-1-1 1,0 1 0,0 0-1,1-1 1,-1 1 0,0 0-1,1-1 1,-1 1-1,1-1 1,-1 1 0,1-1-1,-1 1 1,1-1 0,-1 1-1,1-1 1,0 1 0,-1-1-1,1 0 1,-1 1 0,1-1-1,1 0 1,28 4-5632,-28-4 5069,19 0-5761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8904,'0'0'14190,"-7"11"-14201,-19 38 54,3 1 0,2 1-1,-23 83 1,51-147 2147,7-13-1881,21-54 0,-34 77-309,5-16-34,-1 0-1,-1 0 1,0 0 0,-1 0-1,-2 0 1,0-33 0,-1 52 18,0 0 0,0 0 0,0 0 0,0 1 0,0-1 0,0 0 0,0 0 0,0 0 0,0 1 0,0-1 0,0 0 0,0 0 0,-1 0 0,1 0 0,0 1 0,0-1 0,0 0 0,0 0 0,0 0 0,0 0 0,0 0 0,-1 0 0,1 1 0,0-1 0,0 0 0,0 0 0,0 0 0,-1 0-1,1 0 1,0 0 0,0 0 0,0 0 0,0 0 0,-1 0 0,1 0 0,0 0 0,0 0 0,0 0 0,-1 0 0,1 0 0,0 0 0,0 0 0,0 0 0,0 0 0,-1 0 0,1 0 0,0 0 0,0 0 0,0 0 0,0 0 0,-1 0 0,1 0 0,0-1 0,0 1 0,0 0 0,0 0 0,0 0 0,-1 0 0,1 0 0,0-1 0,0 1 0,0 0 0,0 0 0,0 0 0,0 0 0,0-1 0,0 1 0,0 0 0,0 0 0,-8 13-139,7-10 158,1 0 0,0 1 1,-1-1-1,1 1 0,0-1 0,1 0 1,-1 1-1,0-1 0,1 0 0,0 1 1,0-1-1,0 0 0,0 0 1,1 0-1,-1 1 0,1-2 0,0 1 1,-1 0-1,1 0 0,1 0 0,-1-1 1,0 1-1,1-1 0,-1 0 0,1 0 1,0 0-1,-1 0 0,1 0 0,0 0 1,0-1-1,1 0 0,-1 1 1,0-1-1,0 0 0,7 1 0,-2-1 61,0 0-1,-1-1 0,1 0 1,0 0-1,0 0 1,-1-1-1,1 0 0,0-1 1,-1 0-1,1 0 1,-1 0-1,0-1 0,1 0 1,-1-1-1,6-3 1,-1-3-26,0 0 1,-1 0 0,16-19-1,-45 60-165,2 1-1,-14 34 0,25-52 134,1 0 1,0 0-1,1 0 1,1 0-1,0 0 0,1 0 1,0 1-1,2 17 1,5-10-1360,6-13-6615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8264,'0'0'14195,"13"-5"-12855,39-11-508,1 3 1,0 1 0,1 3 0,76-3 0,240 7-1393,-232 6 324,-90 0 88,-28 1 74,0-2 0,0 0 0,-1-2 0,38-6 0,-56 8-566,-47-6-11767,24 1 1143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236 254 7399,'0'0'6748,"3"-8"-5072,7-27 134,-10 34-1729,0 0 0,0 0 1,0 0-1,0 1 0,-1-1 1,1 0-1,0 0 0,0 0 1,-1 0-1,1 1 1,-1-1-1,1 0 0,-1 1 1,1-1-1,-1 0 0,1 1 1,-1-1-1,0 0 0,1 1 1,-1-1-1,0 1 0,1-1 1,-1 1-1,0 0 0,0-1 1,1 1-1,-1 0 1,0-1-1,0 1 0,0 0 1,0 0-1,1 0 0,-1 0 1,0-1-1,0 1 0,0 1 1,-1-1-1,-36 0 385,35 0-388,-4 1-80,0 0 0,0 1 0,0 0 0,0 1 0,0-1 0,1 1 0,-1 0 0,1 1 0,0 0 0,0 0 0,0 0 0,0 1 0,1-1 0,0 1 0,0 1 0,0-1 0,1 1 0,-6 8 0,3-4 29,2-1 1,-1 1-1,1 0 0,0 0 0,1 1 0,0-1 0,1 1 1,0 0-1,1 0 0,0 0 0,0 14 0,2-23-8,0 1 0,0-1-1,1 0 1,-1 0 0,1 0-1,0 0 1,-1 0-1,1 0 1,0 0 0,0-1-1,0 1 1,0 0-1,1 0 1,-1-1 0,0 1-1,1-1 1,-1 1 0,1-1-1,-1 1 1,1-1-1,0 0 1,0 0 0,0 0-1,-1 0 1,1 0 0,0 0-1,0-1 1,0 1-1,0 0 1,1-1 0,-1 0-1,0 0 1,0 1 0,3-1-1,1 0 132,1 0-1,-1 0 0,1 0 1,-1-1-1,0 0 1,1 0-1,-1 0 1,0-1-1,0 0 0,0 0 1,6-4-1,0-2 107,0 0 0,-1-2 0,0 1-1,0-1 1,-1-1 0,-1 0 0,1 0-1,-2-1 1,0 0 0,0-1-1,6-15 1,-5 10-40,-1 0 1,-1 0-1,-1-1 0,0 0 1,-2-1-1,0 1 0,2-34 1,-6 49-217,0-1 0,0 1 0,0-1 0,0 1 0,-1 0 0,0-1 0,0 1 0,0 0 0,0-1 0,-1 1 0,0 0 0,1 0 0,-1 0 0,-1 0 0,1 1 0,-1-1 0,1 1 0,-1-1 0,-5-4 0,3 5-43,-1-1 1,1 1-1,-1 1 0,1-1 0,-1 1 1,0 0-1,0 0 0,0 0 0,0 1 1,0 0-1,0 0 0,-1 1 0,-7 0 1,1 0-92,0 1 1,0 0 0,0 1-1,1 0 1,-1 1 0,-16 6-1,22-7-115,0 1-1,1 0 0,-1 1 0,1-1 1,0 1-1,0 0 0,0 1 0,0 0 1,1 0-1,-1 0 0,1 0 0,-6 10 1,2 8-1964,9-22 1939,-1-1 0,1 1 1,0-1-1,0 1 1,0-1-1,0 1 1,0-1-1,0 1 1,0-1-1,0 1 1,0-1-1,0 1 1,0-1-1,0 1 1,0-1-1,0 1 1,0-1-1,0 1 1,0-1-1,1 0 0,-1 1 1,0-1-1,0 1 1,1-1-1,-1 1 1,1 0-1,5-1-5694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14350,'0'0'9166,"-2"13"-8953,-9 34-58,-2 0 0,-2-1 0,-2-1-1,-3 0 1,-1-2 0,-30 48 0,43-69-130,8-21-2,0-1-1,1 1 0,-1-1 1,0 0-1,0 1 0,0-1 1,1 1-1,-1-1 0,0 0 1,0 1-1,1-1 0,-1 1 0,0-1 1,1 0-1,-1 1 0,0-1 1,1 0-1,-1 0 0,1 1 1,-1-1-1,0 0 0,1 0 1,-1 0-1,1 0 0,-1 1 1,1-1-1,0 0 0,42-4 1607,-39 3-1527,3 0-322,73-17 1322,-54 10-3246,-1-1-3609,-13 4-4176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59 20852,'0'0'2722,"-2"12"-2828,-6 19 167,-1-1 0,-2 0 0,-1-1 0,-1 0 0,-1 0 0,-23 33 0,36-61 152,57-135 1940,-44 102-2513,-2 0 0,13-67 0,-23 103 362,0 0-1,0-1 0,0 1 1,0 0-1,1 0 0,-1 0 1,1 0-1,0 0 0,0-1 1,1 1-1,-1 0 1,1-1-1,0 1 0,4 5 1,-4-7 27,0-1 1,1 1 0,-1-1 0,0 0-1,1 0 1,-1 0 0,1 0-1,-1 0 1,1-1 0,0 1 0,-1-1-1,1 0 1,-1 1 0,1-1-1,0 0 1,-1-1 0,1 1 0,0 0-1,-1-1 1,1 1 0,-1-1-1,1 0 1,0 0 0,3-2 0,10-4 76,0-1 0,-1 0 0,0-2 0,0 1 0,15-15 0,-9 9-54,-21 15-62,0 0 0,0 1 0,0-1 0,0 0 0,0 0 0,0 0 0,0 1-1,-1-1 1,1 0 0,0 0 0,0 1 0,0-1 0,1 0 0,-1 0 0,0 1 0,0-1 0,0 0-1,0 0 1,0 1 0,0-1 0,0 0 0,0 0 0,0 1 0,1-1 0,-1 0 0,0 0 0,0 0 0,0 1-1,0-1 1,1 0 0,-1 0 0,0 0 0,0 0 0,0 0 0,1 1 0,-1-1 0,0 0 0,0 0-1,1 0 1,-1 0 0,0 0 0,0 0 0,1 0 0,-1 0 0,0 0 0,0 0 0,1 0 0,-1 0 0,0 0-1,0 0 1,1 0 0,-1 0 0,0 0 0,0 0 0,0 0 0,1 0 0,-1 0 0,0-1 0,0 1-1,1 0 1,-1 0 0,0 0 0,0 0 0,0 0 0,1-1 0,-1 1 0,0 0 0,-4 21-311,3-21 335,-36 95 234,29-80-181,0 1 0,1 0 0,1 0-1,1 1 1,1 0 0,0 0 0,1 0-1,-1 18 1,7-24-1903,5-13-4570,-2-8-5179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4068,'0'0'11162,"9"9"-8669,-1-2-2280,-1 1 0,0 0-1,0 0 1,-1 0-1,0 1 1,0 0-1,-1 0 1,0 1 0,-1-1-1,7 21 1,-4 24 260,-3 0 1,-3 86-1,-1-107 2714,8-424-2568,-8 386-647,0-4-78,1 0 1,0 0-1,0 0 0,5-17 0,-5 25 67,-1 0 1,0-1-1,1 1 0,0 0 0,-1-1 1,1 1-1,0 0 0,0 0 0,0-1 1,0 1-1,0 0 0,0 0 1,0 0-1,0 0 0,0 1 0,0-1 1,0 0-1,1 0 0,-1 1 0,0-1 1,1 0-1,-1 1 0,0-1 1,1 1-1,-1 0 0,1 0 0,-1-1 1,0 1-1,1 0 0,-1 0 0,1 0 1,-1 0-1,1 1 0,-1-1 1,1 0-1,-1 1 0,3 0 0,-2 0 13,0 0 0,0 0 1,0 0-1,-1 1 0,1-1 0,0 0 0,0 1 0,-1 0 0,1-1 0,-1 1 0,1 0 0,-1 0 0,0-1 0,0 1 0,1 0 0,-2 1 0,1-1 1,0 0-1,0 0 0,-1 0 0,1 0 0,-1 1 0,1-1 0,-1 0 0,0 0 0,0 3 0,0 1 12,0-1 1,0 1-1,0 0 0,-1-1 0,0 1 0,0-1 1,0 1-1,-1-1 0,-3 7 0,1-5 54,-1 0-1,0 0 0,0 0 1,-1-1-1,1 0 0,-12 8 1,-19 24-33,44-47-8210,2-1 5190,8-9-4439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196 279 8456,'0'0'7805,"3"-9"-5029,8-30-630,-10 38-2088,-1 0 0,0 0 0,0 0 0,0 0 0,-1 0 0,1 0 0,0 0 0,0 0 0,0 0 0,-1 1 0,1-1 0,0 0 0,-1 0 0,1 0 0,-1 0 0,1 1 0,-1-1 0,1 0 0,-1 0 0,0 1 0,1-1 0,-1 0 0,0 1 0,0-1 0,1 1 0,-1-1 0,0 1 0,0-1 0,0 1 0,0-1 0,0 1 0,0 0 0,1 0 0,-1-1 0,0 1 0,0 0 0,0 0 0,0 0 0,0 0 0,0 0 0,0 0 0,0 0 0,0 1 0,-1-1 0,-44 6-351,36-1 281,1-1 1,0 1 0,0 0 0,1 1 0,-1 0 0,1 0 0,1 1 0,-10 10 0,12-12 27,0 1 0,0 0 1,0 0-1,1 0 0,0 1 1,0-1-1,1 1 0,0 0 1,0 0-1,0 1 0,-2 12 1,5-19-10,0 0 1,0 0 0,0 0 0,0 0-1,0-1 1,0 1 0,1 0 0,-1 0-1,0 0 1,0-1 0,1 1 0,-1 0-1,0 0 1,1-1 0,-1 1-1,1 0 1,-1-1 0,1 1 0,-1-1-1,1 1 1,0 0 0,-1-1 0,1 1-1,0-1 1,-1 0 0,1 1 0,0-1-1,-1 1 1,1-1 0,0 0 0,0 0-1,0 1 1,-1-1 0,1 0-1,0 0 1,0 0 0,0 0 0,-1 0-1,1 0 1,0 0 0,0 0 0,0 0-1,0-1 1,40-8 586,-25 2-378,-1-1 0,0-1 0,0 0 0,-1-1 0,-1-1 1,0 0-1,0-1 0,-1 0 0,19-25 0,7-14 440,37-68-1,-73 116-630,6-11 26,-4 10-22,-1-1-1,0 0 1,0 0 0,0 0 0,-1 0 0,0-1 0,0 1-1,0-1 1,0 1 0,0-7 0,-22 36-349,5-2 318,1 0 0,0 1 1,2 1-1,1 0 0,1 0 1,0 1-1,2 1 0,2-1 1,0 1-1,1 0 0,2 1 1,-1 32-1,4-57-14,0 0-1,0 0 0,1 0 0,-1 0 1,1 0-1,-1 0 0,1 0 1,-1-1-1,1 1 0,0 0 1,0 0-1,0-1 0,0 1 1,0 0-1,1-1 0,-1 1 1,0-1-1,1 0 0,-1 1 1,1-1-1,-1 0 0,1 0 0,0 0 1,-1 0-1,1 0 0,0 0 1,0-1-1,0 1 0,0-1 1,0 1-1,0-1 0,-1 1 1,1-1-1,0 0 0,0 0 1,0 0-1,0 0 0,0-1 1,3 1-1,-3-15-9021,-2 0-3480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8776,'0'0'17110,"-3"11"-17025,-14 34-40,-2 0 0,-2-1 0,-28 42 0,-40 87-65,88-172 20,1 0-1,-1-1 0,1 1 1,-1 0-1,1 0 0,0 0 1,-1 0-1,1 0 1,0 0-1,0 0 0,-1 0 1,1 0-1,0 0 0,0 1 1,0-1-1,0 0 0,1 0 1,-1 0-1,0 0 0,0 0 1,0 0-1,1 0 0,-1 0 1,1 0-1,-1 0 0,1-1 1,-1 1-1,1 0 0,-1 0 1,2 1-1,1-1 25,-1 0-1,0 0 0,0 0 1,0-1-1,0 1 0,1-1 1,-1 1-1,0-1 1,1 0-1,-1 0 0,0 0 1,0 0-1,4-1 1,10-1 213,0-1 1,29-11-1,-17 4-241,48-15 663,-25 13-3583,-46 11-1896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41 17360,'0'0'5221,"-1"9"-4687,-11 38-303,-2-1-1,-2-1 1,-3-1-1,0 0 0,-28 42 1,70-135 1019,22-70-1,-17 41-1122,-2-8-682,-31 107 472,2 0 1,0 0-1,0 23 0,3-43 89,0 0-1,0 0 1,0-1-1,0 1 1,1 0-1,-1 0 1,0 0-1,1 0 0,-1 0 1,0 0-1,1-1 1,-1 1-1,1 0 1,-1 0-1,1-1 1,0 1-1,-1 0 1,1-1-1,0 1 1,0 0-1,-1-1 1,1 1-1,0-1 1,0 1-1,0-1 1,-1 0-1,1 1 1,0-1-1,0 0 1,0 0-1,0 1 1,0-1-1,0 0 1,0 0-1,0 0 1,0 0-1,0 0 0,-1 0 1,1-1-1,0 1 1,0 0-1,0 0 1,0-1-1,0 1 1,1-1-1,42-17 635,-11-6-347,50-48 1,-41 34-219,-33 35-200,-11 14-153,-10 17-174,-11 15 480,-37 82 16,55-111-16,-1 1 0,2 0 0,0 0 0,1 0 0,0 0 0,-1 25-1,4-39-86,0 0-1,0 0 0,0 0 1,0 0-1,0 0 0,1 0 1,-1 0-1,0 0 0,0 0 1,1 0-1,-1 0 0,0 0 1,1 0-1,-1 0 0,1 0 1,-1 0-1,1-1 0,-1 1 1,1 0-1,1 1 0,13 3-5979,-4-5-4168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10314,'0'-2'610,"0"1"0,0-1 1,0 0-1,0 1 0,1-1 1,-1 1-1,1-1 0,-1 1 1,1-1-1,0 1 0,-1-1 1,1 1-1,0 0 0,0-1 1,0 1-1,0 0 0,0 0 0,0 0 1,1-1-1,0 0 0,2 0-168,-1 0-1,1 0 0,0 0 1,0 0-1,0 1 0,0-1 1,7 0-1,7-1-710,0 0 0,33 1 0,-44 2 915,13 0-769,15-1 146,52 6-1,-76-3-804,1 0 0,-1 0 0,0 2 0,21 8 0,-20-4-3030,-11-1-3555,-11-2 1479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8360,'0'0'12716,"71"-7"-10442,-32-10-929,2 0-864,2-1-385,-4 5-96,-1 3-961,-5 2-1826,-7 1-2177,-3-1-2531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 10218,'0'0'11942,"8"-3"-11707,-1 2-242,0-1 1,0 1-1,0 0 1,0 0-1,1 1 1,-1 0 0,0 0-1,13 2 1,-17-1 3,0 0 1,-1 0-1,1 0 0,0 0 1,0 0-1,-1 0 0,1 1 1,0-1-1,-1 1 1,0 0-1,1-1 0,-1 1 1,0 0-1,0 1 1,0-1-1,0 0 0,0 1 1,-1-1-1,1 1 1,-1-1-1,1 1 0,-1 0 1,0-1-1,0 1 0,0 0 1,-1 0-1,1 0 1,0 4-1,-1 3 32,1 0 1,-2 0-1,0 0 0,0 0 1,0-1-1,-1 1 0,-1 0 1,0 0-1,0-1 0,-1 0 1,0 0-1,0 0 0,-1 0 1,-1 0-1,-6 9 0,-6 5-852,-1-1 0,-1 0-1,-44 36 1,37-36-5353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 8392,'0'0'10714,"8"-2"-10121,0 1-472,48-5 765,-54 6-876,-1 0 0,1 0 1,0 0-1,0 0 1,0 1-1,-1-1 0,1 1 1,0-1-1,-1 1 1,1-1-1,0 1 0,-1 0 1,1 0-1,-1 0 1,1 0-1,-1 0 0,1 0 1,-1 0-1,0 1 1,0-1-1,0 0 0,1 1 1,-1-1-1,-1 1 1,1-1-1,0 1 0,0 0 1,0-1-1,-1 1 1,1 1-1,0 4 15,0 0-1,0 0 1,0-1-1,-1 1 1,-1 0 0,1 0-1,-1 0 1,0-1-1,0 1 1,-1 0 0,0-1-1,0 1 1,-6 10-1,-2 1 38,-1-1-1,-1 0 0,-17 18 0,16-20 42,2-1 0,0 2 1,0-1-1,-8 19 0,18-33-76,1 0 0,-1 0 0,1 0 0,0-1 0,-1 1 1,1 0-1,0 0 0,-1 0 0,1 0 0,0 0 0,0 0 0,0 0 0,0 0 0,0 0 0,0 0 0,0 0 1,1 0-1,-1 0 0,0-1 0,0 1 0,1 0 0,-1 0 0,1 0 0,-1 0 0,0 0 0,1-1 1,0 1-1,-1 0 0,1 0 0,-1-1 0,1 1 0,0 0 0,1 0 0,1 1 32,0-1 1,0 1-1,1-1 0,-1 0 0,1 0 0,-1 0 0,1 0 0,-1 0 1,6-1-1,6 1 104,1-1 1,-1-1 0,27-4-1,-28 1-130,-2-1-1,1 0 0,-1 0 0,1-2 1,-2 1-1,1-2 0,-1 0 1,0 0-1,0-1 0,-1 0 0,0 0 1,-1-1-1,0-1 0,-1 0 0,0 0 1,-1 0-1,0-1 0,0 0 1,-2 0-1,1-1 0,5-23 0,-10 35-24,-1 0-1,1 0 1,-1-1-1,0 1 1,0 0-1,1-1 1,-1 1-1,0 0 1,0-1-1,0 1 0,-1 0 1,1 0-1,0-1 1,0 1-1,-1 0 1,1-1-1,-1 0 1,0 1-12,1 1 0,-1 0 1,1 0-1,0-1 1,-1 1-1,1 0 0,-1 0 1,1 0-1,-1-1 0,1 1 1,-1 0-1,1 0 0,-1 0 1,1 0-1,-1 0 1,1 0-1,-1 0 0,0 0 1,1 0-1,-1 0 0,1 0 1,-1 0-1,1 1 0,-1-1 1,1 0-1,0 0 0,-1 1 1,0-1-1,-2 2-18,0 0 0,0 0 0,0 0 0,0 0 0,0 1 0,0-1 0,1 1 0,-1-1 0,1 1 0,-3 5 0,0 0 41,1 0 0,0 1-1,0-1 1,1 1 0,0 0 0,0 0 0,1 0 0,1 1 0,-1-1 0,1 0 0,1 1-1,1 14 1,-1-23-15,0 0 1,0 0-1,1 0 0,-1 0 0,0 0 0,1 0 0,-1 0 0,1 0 0,-1 0 0,1 0 0,0 0 0,-1 0 1,1 0-1,0 0 0,0 0 0,-1-1 0,1 1 0,0 0 0,0-1 0,0 1 0,0 0 0,0-1 0,0 1 0,0-1 1,0 0-1,1 1 0,2 0 28,-1-1 0,0 1 0,1-1 0,-1 0 1,0 0-1,1-1 0,-1 1 0,0-1 0,4 0 0,2-2 75,0 1 0,-1-1 0,1-1 0,-1 0 0,14-8-1,-14 6-48,0-1 0,0 1 0,-1-1 0,0-1 0,0 0 0,0 1 0,-1-2 0,-1 1-1,1-1 1,-1 0 0,-1 0 0,5-11 0,-27 79-57,13-48 13,1 0-1,0 0 1,1 1-1,1-1 1,0 1 0,-1 12-1,3-22-23,1-1-1,0 0 1,-1 0-1,1 0 1,0 0-1,0 0 1,0-1-1,-1 1 1,1 0-1,0 0 0,0 0 1,0-1-1,0 1 1,1-1-1,-1 1 1,0-1-1,0 1 1,0-1-1,0 1 1,1-1-1,-1 0 1,0 0-1,0 0 1,0 0-1,1 0 1,-1 0-1,0 0 1,0 0-1,2 0 1,42-4-6145,-21-4-1014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 18514,'0'0'3283,"-10"-2"-1132,4 2-2093,1-1 0,-1 0 0,0 1 0,1 0 0,-1 0 0,0 1 1,1 0-1,-1 0 0,1 0 0,-1 0 0,1 1 0,0 0 0,-1 0 0,1 0 0,0 1 0,0 0 0,1 0 0,-1 0 1,1 1-1,-1-1 0,1 1 0,0 0 0,0 0 0,-5 8 0,7-9-179,-1 1 0,1 0 0,0 0 0,0 0 0,0 0 0,0 0 0,1 0 0,0 1 0,0-1 0,0 0 0,0 1 0,0-1 0,1 1 0,0 5 0,1-10 111,-1 1-1,0 0 1,1 0-1,-1-1 1,1 1-1,-1-1 1,1 1-1,-1 0 1,1-1-1,-1 1 1,1-1-1,0 1 1,-1-1-1,1 0 1,0 1-1,-1-1 1,1 0-1,0 1 1,0-1 0,-1 0-1,1 0 1,0 1-1,0-1 1,0 0-1,-1 0 1,1 0-1,1 0 1,33 1-107,-21-1-135,76 9-474,-90-9 746,1 0 0,-1 0 0,0 0 0,1 1 0,-1-1-1,0 0 1,1 0 0,-1 0 0,0 0 0,0 0 0,1 1 0,-1-1 0,0 0 0,0 0 0,1 0-1,-1 1 1,0-1 0,0 0 0,1 0 0,-1 1 0,0-1 0,0 0 0,0 1 0,0-1 0,0 0 0,1 0-1,-1 1 1,0-1 0,0 0 0,0 1 0,0-1 0,0 0 0,0 1 0,0-1 0,0 0 0,0 1 0,0-1-1,0 0 1,0 1 0,0-1 0,-1 0 0,1 1 0,0-1 0,0 0 0,0 0 0,0 1 0,0-1-1,-1 0 1,1 1 0,0-1 0,0 0 0,0 0 0,-1 0 0,1 1 0,0-1 0,-1 0 0,1 0 0,0 0-1,0 1 1,-1-1 0,1 0 0,0 0 0,-1 0 0,1 0 0,-19 14 811,-80 45 21,85-51-9013,33-24 2054,6-5-3550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7591,'0'0'14707,"-9"3"-14744,2 0 31,0 1 0,1-1 0,-1 1-1,1 1 1,0-1 0,0 1 0,0 0 0,-6 7-1,9-9 23,1 0-1,-1 0 1,1 0-1,0 0 1,0 0-1,0 1 0,0-1 1,1 0-1,0 1 1,-1-1-1,1 1 0,0 0 1,1-1-1,-1 1 1,1 0-1,-1 0 1,1-1-1,0 1 0,0 0 1,1 0-1,-1-1 1,2 6-1,-1-8-1,0 0 0,0 0 0,0 0 0,0-1 0,0 1 0,0 0 0,1-1 0,-1 1 0,0-1 1,0 1-1,0-1 0,1 1 0,-1-1 0,0 0 0,0 0 0,1 0 0,-1 0 0,0 0 0,1 0 0,-1 0 0,0 0 0,2 0 0,32-6 282,-26 1-235,-1 0 1,1-1-1,-1 0 0,0-1 0,0 0 1,-1 0-1,0 0 0,0-1 0,-1 0 0,0-1 1,0 1-1,-1-1 0,0 0 0,5-13 0,-27 61 692,13-31-762,0 0 1,1 0-1,-1 0 0,2 0 0,-1 0 0,1 1 0,1-1 0,-2 14 0,3-21-72,0 0-1,0 0 1,1 0-1,-1 0 1,0 0-1,0 0 1,1 0-1,-1-1 1,0 1-1,1 0 1,-1 0-1,1 0 1,-1-1-1,1 1 1,-1 0-1,1-1 1,0 1-1,-1 0 1,1-1-1,0 1 1,0-1-1,-1 1 1,1-1-1,0 1 1,0-1-1,0 0 1,-1 1-1,1-1 1,0 0-1,0 0 1,0 1-1,0-1 1,0 0-1,0 0 1,0 0-1,0 0 1,-1 0-1,3-1 1,0 1-560,0 0-1,1-1 1,-1 1-1,0-1 1,0 0-1,0 0 1,0 0 0,0 0-1,0-1 1,4-1-1,13-16-6207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17232,'0'0'5862,"-8"8"-5595,-6 9-151,0 1 0,2 1 1,0-1-1,1 2 0,1 0 0,1 0 1,1 1-1,-6 21 0,7-21-55,5-15-38,-1 1-1,1-1 1,1 1 0,-1 0 0,1 0 0,0 0 0,0 0 0,1 12 0,1-18-2,0 0-1,0 0 1,1-1-1,-1 1 1,0 0-1,0-1 1,0 1 0,0-1-1,1 0 1,-1 1-1,0-1 1,0 0 0,1 0-1,-1 1 1,0-1-1,1 0 1,-1 0-1,0-1 1,3 1 0,27-3 218,10-9-777,-31 8 416,0 1 0,0 1 0,0-1 0,0 1 0,16 0 0,-26 2 110,1 0 0,0 1 0,-1-1 1,1 0-1,-1 0 0,1 1 0,-1-1 1,1 1-1,-1-1 0,1 0 0,-1 1 1,1-1-1,-1 1 0,1-1 0,-1 1 0,0 0 1,1-1-1,-1 1 0,0-1 0,0 1 1,1-1-1,-1 1 0,0 0 0,0-1 1,0 1-1,0 0 0,0-1 0,0 1 0,0 0 1,0-1-1,0 1 0,0 0 0,0-1 1,0 1-1,0-1 0,0 1 0,-1 0 1,1-1-1,0 1 0,0-1 0,-1 1 0,1 0 1,-1 0-1,-14 30-79,-50 38 1388,65-69-1289,0 1-1,0-1 1,-1 0-1,1 0 1,0 0-1,0 0 1,0 0-1,0 0 1,0 0-1,0 0 1,0 0-1,0 0 1,0 0-1,0 1 1,0-1-1,0 0 1,0 0-1,0 0 1,0 0-1,0 0 1,0 0-1,-1 0 1,1 0-1,0 1 1,0-1-1,0 0 1,0 0-1,1 0 1,-1 0-1,0 0 0,0 0 1,0 0-1,0 1 1,0-1-1,0 0 1,0 0-1,0 0 1,0 0-1,0 0 1,0 0-1,0 0 1,0 0-1,0 0 1,0 1-1,0-1 1,1 0-1,-1 0 1,0 0-1,0 0 1,0 0-1,0 0 1,0 0-1,0 0 1,0 0-1,0 0 1,0 0-1,1 0 1,-1 0-1,0 0 1,0 0-1,0 0 1,0 0-1,0 0 1,1 0-1,13 0 200,20-4-97,-32 4-81,47-4-14,17-3-840,-27-4-3644,-29 5-934,-9-2-4174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14318,'0'0'2594,"2"8"-662,-2-8-1909,1 5 268,1 0-1,-1 0 0,1 0 0,0 0 0,0 0 1,0-1-1,5 7 0,-5-9-226,-1 0 0,1-1 0,0 1 0,0-1 0,-1 0 0,1 1 0,0-1 0,0 0 0,0 0 0,0 0 0,0-1 0,1 1 0,-1 0 0,0-1 0,0 0 0,0 1 0,1-1 0,-1 0 0,0 0 0,0 0 0,1 0 0,-1-1 0,4 0 1,2-1 278,0 0 1,0 0 0,-1-1 0,1 0 0,9-6-1,16-6-465,5 8-3388,-36 8 2446,4-2-2516,-2-13-11651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15150,'0'0'5990,"54"-33"-4581,-24 24-704,2 3-641,4 5-32,1 1-705,-11 0-2914,-4 0-3492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11050,'0'0'8905,"51"-20"-15856</inkml:trace>
  <inkml:trace contextRef="#ctx0" brushRef="#br0" timeOffset="1">118 0 15919,'0'0'8712,"19"3"-22164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2691,'0'0'1121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7976,'0'0'16431,"10"-8"-15828,39-33 190,73-69-101,-105 94-650,-2-1 1,0-1 0,-1 0-1,0-1 1,11-22 0,-18 21-59,-19 31-419,-18 28 133,12-12 223,-27 60 0,39-74 71,1 0 1,1 1-1,0-1 1,1 1-1,0 0 0,1 0 1,-1 17-1,3-30 9,0 0-1,0 0 1,1 1-1,-1-1 1,0 0-1,0 0 1,1 1-1,-1-1 1,0 0-1,1 0 1,-1 0-1,1 0 1,0 0-1,-1 1 1,1-1-1,0 0 1,0 0-1,0-1 1,-1 1-1,1 0 1,0 0-1,0 0 1,0-1-1,0 1 1,1 0-1,1 0 1,1 1 20,0-1-1,0 0 1,0-1 0,0 1 0,0-1-1,0 0 1,0 1 0,7-2-1,2-1 30,1 0 0,-1-1-1,0 0 1,17-8-1,-23 9-28,77-39 32,-79 38-43,1 0-1,-1-1 1,0 0-1,0 0 1,0 0-1,0 0 1,-1-1-1,0 0 1,0 1-1,0-2 1,0 1-1,3-6 1,-8 10-19,0 1 0,1 0 0,-1 0 0,1 0 1,-1-1-1,1 1 0,-1 0 0,0 0 0,1 0 0,-1 0 0,1 0 0,-1 0 0,0 0 0,1 0 1,-1 0-1,1 0 0,-1 1 0,0-1 0,1 0 0,-1 0 0,1 0 0,-1 1 0,1-1 0,-1 0 1,1 1-1,-1 0 0,-28 36 62,27-35-40,1 0 1,-1 1-1,1-1 0,0 1 1,0-1-1,0 1 1,1 0-1,-1-1 0,1 1 1,-1 0-1,1-1 0,0 1 1,0 0-1,0-1 0,1 5 1,-1-6-79,1 0 1,-1-1 0,0 1-1,1-1 1,-1 1 0,1-1-1,0 0 1,-1 1 0,1-1-1,-1 0 1,1 1 0,0-1-1,-1 0 1,1 0 0,-1 1-1,1-1 1,0 0 0,-1 0-1,1 0 1,0 0 0,-1 0-1,1 0 1,0 0 0,0 0-1,-1 0 1,1 0 0,0 0-1,-1 0 1,1-1 0,1 1-1,10-9-6572,-6-5-1670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17232,'0'0'6246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86 237 12620,'0'0'1281,"-9"9"107,9-9-1375,-12 11 732,1 1 0,0 0 0,-8 14 0,16-23-546,1 1 1,-1-1 0,1 1 0,0 0-1,0 0 1,0 0 0,1 0 0,-1 0 0,1 0-1,0 0 1,0 0 0,1 1 0,-1-1-1,1 0 1,0 1 0,0-1 0,0 0 0,1 1-1,1 6 1,0-9-173,-1 0 0,0-1 0,0 1 0,1-1 0,-1 0 0,1 1 0,0-1 0,-1 0 0,1 0 0,0 0 0,-1 0 0,1 0 0,0 0 0,0-1 0,0 1 0,0-1 0,0 1 0,0-1 0,0 0 0,0 0 0,0 1 0,0-2 0,0 1 0,0 0 0,3-1 0,2 1 142,0-1 0,1 0 0,-1-1 0,0 1 0,0-1 0,7-4 0,2-3-66,0-1 0,0-1 1,-1 0-1,-1-1 0,0 0 1,-1-2-1,0 1 1,-1-2-1,11-15 0,-3 1-43,-2-1-1,-1 0 0,25-63 0,-39 87-63,-1 0-1,0 0 1,0 0-1,-1 0 1,1 0-1,-2-1 1,1-8-1,-1 14-9,0 0-1,0 0 1,0 0-1,0 0 1,0 0 0,-1 0-1,1 0 1,-1 0-1,1 0 1,0 0-1,-1 0 1,1 0-1,-1 1 1,0-1 0,1 0-1,-1 0 1,0 1-1,1-1 1,-1 0-1,-1 0 1,0 0-14,0 0-1,0 1 1,0-1 0,0 1 0,0-1-1,0 1 1,0 0 0,0 0-1,0 0 1,0 0 0,0 0 0,0 1-1,0-1 1,-2 1 0,-11 4 1,1 0 1,1 0 0,-1 1-1,1 1 1,0 1 0,1 0 0,0 0-1,0 1 1,1 0 0,0 1-1,0 1 1,1 0 0,-10 14-1,19-24 4,0 0 0,0 1 0,0-1 0,1 0-1,-1 1 1,0-1 0,1 1 0,-1-1 0,1 1 0,-1 0-1,1-1 1,0 1 0,0-1 0,0 1 0,0 0 0,0-1-1,0 1 1,0-1 0,0 1 0,0 0 0,1-1 0,-1 1-1,1-1 1,-1 1 0,1-1 0,0 1 0,0-1 0,-1 0-1,1 1 1,0-1 0,0 0 0,0 0 0,1 1 0,-1-1-1,0 0 1,0 0 0,1 0 0,-1 0 0,0-1 0,1 1-1,-1 0 1,1 0 0,-1-1 0,1 1 0,2 0 0,9 3-556,1-1 0,0 0 0,0-1 1,19 1-1,-16-1-421,-3-1 702,0 1 1,-1 0-1,1 1 1,-1 1-1,0 0 1,26 12-1,-37-15 405,1 1 0,0 0 0,-1-1 0,1 1 1,-1 0-1,0 0 0,0 0 0,1 1 0,-1-1 0,-1 0 0,1 1 0,0-1 0,-1 1 0,1 0 0,-1 0 0,0-1 0,0 1 0,0 0 1,0 0-1,0 0 0,-1 0 0,1 0 0,-1 0 0,0 0 0,0 0 0,0 0 0,0 0 0,0 0 0,-1 0 0,0 0 0,1 0 0,-1 0 0,0 0 1,0 0-1,-1 0 0,1 0 0,-4 4 0,2-1-202,-11 19 88,3-13-3585,4-9-4272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130 286 6566,'0'0'18471,"-3"6"-19053,3-1 523,-1-2 49,1-1 1,0 0 0,-1 0-1,1 0 1,-1 0 0,1 1 0,-1-1-1,0 0 1,0 0 0,0 0-1,0 0 1,0-1 0,-1 1 0,1 0-1,-3 3 1,27-23 82,-1 0-1,0-2 1,-1 0-1,21-27 1,-35 31-57,-18 15-311,-20 18 77,29-14 395,0 0-1,-1-1 0,1 0 0,-1 1 0,0-1 0,0 0 0,0 0 0,0-1 0,-6 4 0,5-5-28,1 0 0,0 0 1,0-1-1,0 1 0,0-1 1,0 1-1,1-1 1,-1 0-1,0 0 0,0 0 1,0-1-1,-3-1 0,3 2-156,0 0-1,-1 0 1,1 1 0,0-1-1,-1 1 1,1-1-1,-1 1 1,1 0 0,-1 1-1,1-1 1,0 1-1,-1-1 1,1 1-1,0 0 1,-1 0 0,1 0-1,0 1 1,0-1-1,0 1 1,0 0-1,0 0 1,0 0 0,1 0-1,-1 0 1,0 1-1,-3 3 1,2-1-10,0-1-1,0 1 1,1-1 0,-1 1-1,1 0 1,0 1 0,0-1 0,1 0-1,-1 1 1,1 0 0,0-1-1,1 1 1,0 0 0,-1 7-1,2-12 26,1 0 0,-1 1 0,1-1 0,-1 0 0,1 0 0,0 0 0,0 0 0,-1 0-1,1 1 1,0-2 0,0 1 0,0 0 0,0 0 0,0 0 0,0 0 0,0-1-1,1 1 1,-1 0 0,0-1 0,0 1 0,1-1 0,-1 1 0,0-1 0,0 0 0,1 0-1,-1 1 1,0-1 0,1 0 0,-1 0 0,1 0 0,1-1 0,48 0 228,-51 1-231,12-3 19,-1 0 0,0 0 0,0-1 1,0-1-1,-1 0 0,1 0 0,-1-1 1,-1 0-1,1-1 0,-1 0 0,0-1 1,0 0-1,13-16 0,-27 30-52,1 1-1,-1 0 1,1 0-1,1 0 1,-1 1-1,1 0 1,1-1-1,-1 1 1,1 0-1,-1 10 1,-10 106-637,11-91 523,-1 1-1,-1-1 1,-11 36-1,12-59 184,-1 0 0,0 0-1,0 0 1,-10 13 0,13-21-29,0 0-1,0 0 1,0 0-1,-1 0 1,1-1 0,-1 1-1,0 0 1,1-1 0,-1 1-1,0-1 1,0 0-1,0 1 1,0-1 0,0 0-1,0 0 1,0 0 0,-1-1-1,1 1 1,0 0-1,0-1 1,-1 0 0,1 1-1,0-1 1,-1 0 0,1 0-1,-4-1 1,4 0 4,0 0 0,1-1 1,-1 1-1,0-1 0,1 1 1,-1-1-1,1 0 0,0 1 1,-1-1-1,1 0 0,0 0 1,0 0-1,0 0 0,1 0 0,-1 0 1,0 0-1,1 0 0,-1-1 1,1 1-1,0 0 0,0 0 1,0 0-1,0-4 0,3-56-105,1 50 71,1 0 0,0 1 0,0-1 0,1 1 0,0 0 0,1 0 0,1 1 0,-1 0 0,13-11 0,13-14 18,39-29 0,-19 22-56,-34 29-18,-1-1 1,-1-1 0,0 0 0,-1-1 0,-1-1 0,20-27 0,-23 21-897,-19 30 188,4-1 741,-1-1-1,1 0 1,1 1 0,-1-1-1,1 1 1,0 0-1,-2 6 1,4-7 35,-1-1 1,0 1-1,1 0 1,0 0-1,0-1 1,1 1-1,-1 0 0,1-1 1,0 1-1,2 5 1,-2-8 26,0-1 0,0 0 1,0 1-1,0-1 1,1 0-1,-1 0 1,0 0-1,1 0 1,-1 0-1,1 0 1,-1 0-1,1-1 0,-1 1 1,1-1-1,0 1 1,-1-1-1,1 1 1,0-1-1,-1 0 1,1 0-1,0 0 0,-1 0 1,1 0-1,0 0 1,0 0-1,-1 0 1,1-1-1,0 1 1,-1-1-1,1 1 1,2-3-1,4 1 66,0-2-1,0 1 1,0-1-1,-1 0 1,0-1-1,0 0 1,0 0-1,0 0 1,6-8 0,54-62-8,-51 56-35,-9 12-58,-1 0 1,0 0-1,0 0 0,-1-1 1,0 0-1,-1 0 0,1-1 0,-1 1 1,-1-1-1,0 0 0,4-15 1,-7 24-7,-1-1 1,1 1-1,0 0 1,0 0 0,0 0-1,0-1 1,0 1-1,-1 0 1,1 0-1,0 0 1,0-1-1,0 1 1,-1 0 0,1 0-1,0 0 1,0 0-1,-1 0 1,1 0-1,0 0 1,0-1 0,0 1-1,-1 0 1,1 0-1,0 0 1,-1 0-1,1 0 1,0 0-1,0 0 1,-1 0 0,1 0-1,0 0 1,0 0-1,-1 0 1,1 1-1,0-1 1,0 0 0,-1 0-1,1 0 1,0 0-1,0 0 1,0 0-1,-1 1 1,1-1-1,0 0 1,0 0 0,-13 8-257,2 1 241,1 0 0,0 1 0,1 0 0,0 1 0,1 0 0,0 1 0,-9 18 0,12-21 32,0 0 0,1 0 0,1 1 0,-1 0 0,2 0 0,-1 0 0,1 0 0,1 0 1,0 0-1,0 19 0,1-27 8,0-1 0,0 1 0,1 0 1,-1-1-1,0 1 0,1-1 1,-1 1-1,1-1 0,0 1 0,-1-1 1,1 1-1,0-1 0,0 1 0,0-1 1,0 0-1,0 1 0,0-1 1,0 0-1,1 0 0,-1 0 0,0 0 1,1 0-1,-1 0 0,3 1 1,-1-1 9,1 0 0,-1-1 0,0 1 0,1-1 0,-1 0 1,1 0-1,-1 0 0,1 0 0,-1 0 0,0-1 0,5-1 1,3 0 30,0-2 0,-1 0 0,0 0 0,0-1 0,0 0 0,15-10 0,21-24 61,-3-2 0,0-2-1,-3-2 1,40-57 0,-66 70-140,-16 25-269,-13 17-113,3 3 396,0 0 0,2 1-1,-1 0 1,2 1 0,0 0 0,1 0-1,0 1 1,1 0 0,1 0 0,1 1-1,0 0 1,1 0 0,1 0 0,1 0 0,0 1-1,1-1 1,1 1 0,3 27 0,-3-45 28,0 1 1,0 0-1,0-1 1,-1 1-1,1 0 1,0-1-1,0 1 1,0 0 0,1-1-1,-1 1 1,0 0-1,0-1 1,0 1-1,0 0 1,1-1-1,-1 1 1,0 0-1,0-1 1,1 1 0,-1-1-1,1 1 1,-1-1-1,0 1 1,1-1-1,-1 1 1,1-1-1,-1 1 1,1-1-1,0 0 1,-1 1 0,1-1-1,-1 0 1,1 1-1,0-1 1,-1 0-1,1 0 1,0 0-1,-1 1 1,1-1-1,0 0 1,-1 0 0,1 0-1,0 0 1,-1 0-1,1 0 1,0 0-1,0-1 1,1 0 18,-1 0 0,0 0 0,0 0 1,0 0-1,0 0 0,0 0 0,0 0 1,0-1-1,0 1 0,0 0 0,-1-1 0,1 1 1,0 0-1,-1-1 0,1 1 0,-1-1 0,0 1 1,1-1-1,-1 1 0,0-1 0,0-2 1,0-3-185,-1 0 0,1 0 1,-2 0-1,1 0 0,-1 0 1,0 1-1,0-1 0,0 0 1,-1 1-1,0 0 0,-6-10 1,-3 0-2022,-1 0 1,-23-23-1,-21-25 2337,98 66 1635,-13 3-1840,19 3-510,-16-6-3817,-13-2-3870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5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3812,'3'0'224,"-1"-3"160,4 1 353,-3 2-1025,-1 0 224,2 0 1729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5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3876,'17'-32'379,"-14"26"5546,-3 5-5738,0 1 0,0-1 0,-1 1 0,1-1 0,0 1-1,0-1 1,0 1 0,0-1 0,0 1 0,0-1 0,0 1-1,0-1 1,0 1 0,0-1 0,0 1 0,1-1 0,-1 1 0,0-1-1,0 1 1,0-1 0,1 1 0,-1-1 0,0 1 0,1-1-1,-1 1 1,0 0 0,1-1 0,-1 1 0,0 0 0,1-1 0,-1 1-1,1 0 1,-1-1 0,1 1 0,-1 0 0,1 0 0,-1 0-1,1-1 1,-1 1 0,1 0 0,36-8 1277,-27 8-1534,1-1 0,-1 1 1,0 1-1,1 0 1,14 3-1,-2 1 361,1 0-1,0-2 0,0-1 1,0-1-1,0-1 1,32-4-1,-21 2-219,205-18 293,81-2-195,232 49-41,-14-12-32,-415-15-90,167-16 53,1 0-65,-244 16 8,261-9 130,-308 8 772,-12-1 641,-3 2-3394,2-1-7431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215 311 7944,'3'-4'941,"0"0"1,0 1 0,0-1 0,-1 0-1,1-1 1,-1 1 0,0 0 0,0 0-1,0-1 1,-1 0 0,0 1 0,0-1-1,0 0 1,0 1 0,0-8 0,-1 9-717,-1 1 0,1 0 0,0 0 0,-1 0 0,1-1 0,-1 1 0,0 0 0,1 0 0,-1 0 0,0 0 0,0 0 0,0 0 0,-1 0 0,-1-2 1,1 2-225,0 1 0,0-1 1,0 1-1,0-1 0,0 1 1,0 0-1,0 0 0,-1 0 1,1 0-1,0 0 0,-1 1 1,1-1-1,0 1 0,-1-1 1,-4 1-1,-1 1-62,1 0 0,-1 0-1,1 1 1,0-1 0,-1 2 0,1-1 0,0 1 0,0 0-1,0 1 1,1-1 0,-1 2 0,1-1 0,0 0 0,0 1-1,1 0 1,-1 1 0,1-1 0,0 1 0,0 0 0,1 0-1,0 1 1,-4 7 0,1-3 35,1 0 0,1 0 0,-1 1 0,2-1 0,0 1 0,0 0 0,1 1 0,0-1 0,1 1-1,1-1 1,0 1 0,1 23 0,1-35 27,-1 1-1,0 0 0,1 0 1,-1-1-1,1 1 0,0 0 1,-1-1-1,1 1 0,0-1 1,0 1-1,0-1 1,0 1-1,0-1 0,1 0 1,-1 0-1,0 1 0,1-1 1,-1 0-1,1 0 0,-1 0 1,1 0-1,-1-1 0,1 1 1,-1 0-1,1-1 0,0 1 1,0-1-1,-1 1 0,1-1 1,0 0-1,0 0 0,-1 0 1,1 0-1,0 0 1,0 0-1,-1 0 0,1-1 1,0 1-1,0 0 0,-1-1 1,4-1-1,4-1 34,-1 1-1,1-2 1,-1 1-1,0-1 1,0 0-1,-1-1 1,9-6-1,9-11 217,-1-1-1,-1-1 0,-1-2 1,-1 0-1,-1-1 1,-2-1-1,-1-1 0,-1 0 1,-1-1-1,-1-1 0,-2-1 1,-2 1-1,9-44 1,-18 53-190,-9 27-267,-14 36-68,5-1 262,2 0 0,1 1 0,2 0 0,3 1 0,0 1 0,3-1 0,2 1-1,1 51 1,2-87-145,1 0-1,0-1 1,0 1-1,1-1 0,0 1 1,0-1-1,0 1 0,1-1 1,0 0-1,1 1 1,-1-1-1,1 0 0,5 9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10666,'0'0'2979,"-11"54"-2499,9-28-287,-2 2-161,1 5-1089,-3 2-2371,1 2-1568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78 7623,'0'0'5915,"5"-9"-2642,2 0-2229,-5 6-725,0 0 1,0 1-1,0-1 1,0 0-1,-1 0 0,1 0 1,-1 0-1,0-1 1,0 1-1,0 0 1,0-1-1,0 1 0,-1 0 1,1-1-1,-1-3 1,0 7-310,0-1 1,0 1-1,0 0 1,0 0-1,0-1 0,0 1 1,0 0-1,0 0 1,0-1-1,-1 1 1,1 0-1,0 0 1,0 0-1,0-1 0,0 1 1,0 0-1,0 0 1,-1 0-1,1 0 1,0-1-1,0 1 1,0 0-1,-1 0 1,1 0-1,0 0 0,0 0 1,0-1-1,-1 1 1,1 0-1,0 0 1,0 0-1,-1 0 1,1 0-1,0 0 1,0 0-1,-1 0 0,1 0 1,0 0-1,0 0 1,-1 0-1,1 0 1,-16 5 10,-12 11-156,3 7 115,2 2 0,1 0 0,1 1-1,0 1 1,-19 36 0,29-43 43,0 1 1,1 1 0,1 0-1,1 1 1,1-1-1,1 1 1,1 1 0,-2 26-1,6-47-4,1 0 0,0 0 0,0 1-1,0-1 1,1 0 0,-1 0 0,1 0 0,0-1-1,0 1 1,0 0 0,0 0 0,0 0 0,0 0 0,1-1-1,-1 1 1,1-1 0,0 1 0,0-1 0,0 0-1,0 0 1,0 1 0,1-1 0,-1-1 0,0 1 0,1 0-1,0-1 1,-1 1 0,1-1 0,0 0 0,0 0-1,0 0 1,-1 0 0,1 0 0,0-1 0,0 1 0,0-1-1,0 0 1,5 0 0,1 0 45,0 0 1,0 0-1,1-1 0,-1 0 0,0-1 1,0 0-1,0 0 0,-1-1 1,1 0-1,-1-1 0,17-9 1,-17 8 19,-1-1 0,1-1 0,-1 1 1,0-1-1,0 0 0,-1-1 0,8-11 1,-11 14-13,0 0 0,-1 1 1,0-1-1,0 0 0,0 0 1,0 0-1,-1 0 0,0-1 0,0 1 1,0 0-1,-1-1 0,0 1 1,0 0-1,0-1 0,-2-7 1,2 11-73,-1 0 1,1 1 0,-1-1 0,0 0-1,0 1 1,0-1 0,0 0-1,0 1 1,0 0 0,-1-1 0,1 1-1,0 0 1,-1-1 0,1 1 0,-1 0-1,1 0 1,-1 0 0,1 0 0,-1 0-1,0 1 1,0-1 0,1 1 0,-1-1-1,0 1 1,0-1 0,0 1-1,1 0 1,-1 0 0,0 0 0,0 0-1,-3 0 1,2 0-26,0 1-1,0-1 1,1 0-1,-1 1 0,0-1 1,0 1-1,1 0 1,-1 0-1,0 0 1,1 1-1,-1-1 1,1 0-1,0 1 1,-1 0-1,1-1 1,0 1-1,0 0 1,0 0-1,0 0 1,-2 4-1,3-5 20,0 0-1,0 0 1,1 0 0,-1 0-1,1 1 1,-1-1-1,1 0 1,-1 0 0,1 0-1,-1 1 1,1-1 0,0 0-1,0 1 1,0-1-1,0 0 1,0 0 0,0 1-1,0-1 1,0 0 0,0 1-1,1-1 1,-1 0-1,0 0 1,1 0 0,-1 1-1,1-1 1,1 2 0,-1-2 15,1 0 1,0 0-1,-1-1 1,1 1 0,0 0-1,0-1 1,-1 1-1,1-1 1,0 0 0,0 1-1,0-1 1,0 0-1,0 0 1,0 0 0,-1 0-1,4-1 1,7-1 54,0 0 0,-1-1 0,1-1-1,21-9 1,-14 2-65,-14 7-34,0 1 0,0 0 0,0 0 0,0 0 0,1 1 0,-1 0-1,1 0 1,0 0 0,8-2 0,-14 46-531,-3-25 645,0-1 1,-2 0-1,-9 24 0,9-28 36,0 1 0,1 0 0,0 1 0,1-1-1,1 0 1,-1 15 0,3-27-281,1-1-1,-1 1 0,1-1 1,-1 1-1,0-1 0,1 1 1,-1-1-1,1 0 1,-1 1-1,1-1 0,-1 0 1,1 1-1,0-1 0,-1 0 1,1 0-1,-1 0 1,1 1-1,-1-1 0,1 0 1,0 0-1,-1 0 0,1 0 1,0 0-1,-1 0 0,1 0 1,-1 0-1,1 0 1,0-1-1,-1 1 0,1 0 1,0-1-1,1 1-1398,8-2-8418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6983,'0'0'17008,"50"-5"-15983,-18 1-32,7-1-65,3 0-287,2 3-417,1 0-192,-7 1 0,-9 1-192,-2 0-673,-13 0-800,-8 5-545,-6 3-801,-7-1-833,-16 1-3875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10570,'0'0'13164,"66"-7"-11274,-33-2-993,5-1-448,-3 4-321,-1 3-160,-4 3-417,-2 0-1729,-8 4-2018,-3 1-5637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67 306 5701,'0'0'5680,"10"-8"-3149,-6 5-2584,26-21 2227,-26 21-1585,0-1 0,0 0 1,-1 0-1,1 0 0,-1 0 0,0-1 0,0 1 1,0-1-1,-1 0 0,1 0 0,-1 0 0,-1 0 1,1 0-1,-1 0 0,1-1 0,-1 1 0,0-9 1,-2 12-579,1 1 0,-1 0 0,1 0 0,-1-1 0,0 1 0,1 0 0,-1 0 0,0 0 0,0 0 0,0 0 0,0 0 0,0 0 0,0 0 0,0 0 0,0 1 0,-1-1 0,1 0 0,0 1 0,0-1 0,-1 1 0,1-1 0,0 1 0,-1 0 0,1-1 0,0 1 0,-1 0 0,1 0 1,0 0-1,-1 0 0,-1 0 0,-44 2-188,44-1 160,-1 1-1,0-1 1,0 1-1,1 0 1,-1 0-1,1 0 1,0 0-1,0 0 1,0 1 0,0 0-1,0 0 1,0-1-1,0 1 1,1 1-1,0-1 1,0 0-1,-3 5 1,2-2-9,0 0 1,1 1-1,0-1 0,0 1 0,0-1 1,1 1-1,0 0 0,0-1 1,0 8-1,1-13 25,0 0 0,0 0 0,0 0-1,1 0 1,-1-1 0,0 1 0,0 0 0,1 0 0,-1 0 0,0-1 0,1 1 0,-1 0 0,1 0 0,-1-1-1,1 1 1,-1 0 0,1-1 0,0 1 0,-1-1 0,1 1 0,0-1 0,-1 1 0,1-1 0,0 1-1,0-1 1,1 1 0,29 4 66,-21-5-25,-1-1 0,1 0 0,0 0 0,12-5 0,-5-1 44,-1-1 1,0-1-1,-1 0 1,0-2 0,-1 1-1,0-2 1,0 0-1,-1 0 1,-1-2 0,0 1-1,-1-1 1,12-20-1,-21 31-13,0 0-1,0-1 1,0 1 0,0-1-1,0 1 1,-1-1-1,0 1 1,0-1-1,0 0 1,0 0-1,0 0 1,-1 0-1,0 1 1,0-1-1,0 0 1,0 0 0,0 0-1,-2-4 1,1 5-60,-1 0-1,1 0 1,-1 1 0,0-1 0,0 0 0,0 1 0,0 0 0,0-1 0,-1 1 0,1 0 0,-1 0 0,1 0-1,-1 0 1,0 1 0,0-1 0,0 1 0,0 0 0,0-1 0,0 1 0,0 1 0,-6-2 0,-11-2-49,-1 1 1,0 1-1,0 1 1,0 1 0,-34 4-1,51-3-107,0-1 0,1 1 0,-1 1 0,0-1-1,1 0 1,-1 1 0,1 0 0,-1 0 0,1 0-1,0 0 1,0 0 0,0 1 0,0-1 0,0 1-1,1 0 1,-1 0 0,1 0 0,0 0 0,0 1-1,0-1 1,-2 4 0,2-2-1065,0 0-1,0 1 1,0-1-1,1 1 1,-1-1 0,1 1-1,1 0 1,-1 7-1,1 2-5713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56 3331,'1'-1'844,"1"-1"0,-1 0 1,0 0-1,1 0 0,-1 0 0,0 0 0,-1 0 0,1-1 1,0 1-1,0 0 0,-1 0 0,1 0 0,-1-1 0,0 1 0,0 0 1,0-3-1,-9-8 3188,-13 9-3976,12 5-69,1 0 1,0 1-1,-1 0 0,1 1 0,0 0 1,1 0-1,-1 1 0,0 0 1,1 1-1,0-1 0,0 2 0,-7 5 1,3-2 2,1 0 1,1 1 0,-1 0-1,2 1 1,-1 0-1,2 0 1,-12 18 0,19-26 16,-1-1-1,1 1 1,0-1 0,-1 1 0,1 0 0,0 0-1,1-1 1,-1 1 0,0 0 0,1 0 0,-1 0-1,1 0 1,0 0 0,0 0 0,0 0 0,1 0 0,-1 0-1,1 0 1,1 5 0,0-6 19,-1 1 0,1-1 0,0 0 0,0 0 0,0 0 0,0 0 0,0 0 0,0 0 0,1 0 0,-1 0 0,1-1 0,-1 1 0,1-1 0,0 0 0,-1 0 0,5 1 0,7 2 121,1-2 0,0 1 0,0-2 0,0 0 0,0-1 0,20-1 0,5-12 645,-21 0 6,-19 13-768,1 0 0,-1-1-1,0 1 1,1-1-1,-1 1 1,0 0 0,0-1-1,1 1 1,-1-1-1,0 1 1,0-1 0,0 1-1,0-1 1,0 1-1,0-1 1,0 1 0,0-1-1,0 1 1,0-1-1,0 1 1,0-1 0,0 1-1,0-1 1,0 1-1,0 0 1,0-1 0,-1 1-1,1-1 1,0 1-1,0-1 1,0 1 0,-1-1-1,-2-1-37,1 1 0,0 0 0,-1 0 0,1 0 0,-1 0 0,1 0 0,-1 0 0,0 1 0,1-1 0,-1 1 0,0 0 0,1 0 0,-1 0 0,0 0 0,-3 0 0,-40 7-147,45-7 149,0 0-1,0 0 0,0 1 1,0-1-1,0 0 0,0 0 1,0 1-1,0-1 0,0 1 1,0-1-1,0 1 1,0-1-1,0 1 0,1-1 1,-1 1-1,0 0 0,1 0 1,-1-1-1,0 1 0,1 0 1,-2 1-1,19 3 40,37-6 235,-26-7-207,23-2-197,-51 11 101,1-1 0,-1 1 0,1 0 0,-1 0 0,1 0-1,-1 0 1,0 0 0,1 0 0,-1 0 0,0 0 0,0 0 0,0 0-1,1 0 1,-1 0 0,0 0 0,0 0 0,-1 0 0,1 0-1,0 0 1,0 0 0,0-1 0,-1 1 0,1 0 0,-1 1-1,-5 27 232,-8 19 150,12-25-5865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8072,'2'0'9418,"4"1"-4445,34-1-4260,-38 0 160,198-11 453,32 1-276,129 10-3954,-370 0 1588,-22-1-7281,11-3-4274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246 255 12748,'0'0'11328,"-11"-2"-11472,6 1 140,0 0 1,0 1-1,0-1 1,0 1-1,0 0 1,0 0-1,0 1 1,0 0-1,0 0 0,0 0 1,0 0-1,0 1 1,1 0-1,-1 0 1,0 0-1,1 0 0,0 1 1,-1 0-1,1 0 1,-7 7-1,1-2-4,-11 9-26,-35 37 1,52-50 28,0 1 0,0 0 0,1 0 0,-1 0 0,1 0 0,0 1 0,0-1 0,1 1 0,0 0 0,0 0 0,0 0 1,1 0-1,0 0 0,-1 7 0,2-12 17,1 0-1,-1 0 1,0 0 0,1 0 0,-1 0 0,1 0 0,-1-1-1,1 1 1,-1 0 0,1 0 0,0 0 0,-1-1-1,1 1 1,0 0 0,0-1 0,0 1 0,0-1 0,-1 1-1,1-1 1,0 1 0,0-1 0,0 1 0,0-1-1,0 0 1,0 0 0,0 1 0,0-1 0,0 0 0,0 0-1,0 0 1,0 0 0,2-1 0,38-2 868,-29-2-693,-1 1 0,0-1 0,0-1 0,0 0 0,-1-1 0,0 0 0,0 0 0,-1-1 0,0 0 0,0-1-1,11-14 1,-6 5 84,-1 0-1,-1 0 0,-1-1 1,0-1-1,12-31 0,-20 41-229,1-1 0,-1 1 0,-1-1 0,0 1 0,-1-1 0,0 0 0,0 0 0,-1 0-1,0 0 1,-1 1 0,-4-19 0,4 25-59,0-1 0,-1 1-1,0 0 1,0-1 0,0 1-1,0 0 1,0 1 0,-1-1-1,0 0 1,1 1 0,-1-1-1,-1 1 1,1 0 0,0 0-1,-1 0 1,0 1 0,0-1-1,1 1 1,-1 0 0,-1 0-1,1 0 1,0 0 0,0 1-1,-1 0 1,1 0 0,-1 0 0,1 0-1,-1 1 1,-8 0 0,8 0-90,0 0 0,0 0 0,1 1 0,-1 0 0,0 0 0,0 0 0,1 1 0,-1 0 0,1 0 0,-1 0 0,1 0 0,0 1 0,0-1 0,0 1 0,0 0 0,0 0 1,1 1-1,0-1 0,-1 1 0,-2 4 0,-23 38-3787,6 4-4992,15-30 1493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13164,'0'0'11158,"1"8"-11228,-1 6 108,-1 1-1,0-1 1,-1 0-1,-1 1 1,0-1-1,-1 0 1,0-1-1,-1 1 1,-1-1-1,0 0 0,-9 15 1,-96 141 123,109-166-158,-6 8 21,5-8-21,1-1-1,0 1 1,0-1 0,0 1-1,1 0 1,-1 0 0,1 0 0,-2 5-1,4-7 18,1 0-1,-1-1 1,1 1 0,-1-1-1,1 0 1,0 1-1,-1-1 1,1 0-1,0 0 1,-1 0 0,1 0-1,0 0 1,-1-1-1,1 1 1,0 0-1,-1-1 1,2 0 0,80-32 1394,-65 24-1683,1 0 0,1 2 0,-1 1 0,23-5 0,-29 8-3222,-4 0-3140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46 8488,'4'-4'1907,"-1"1"-768,0 1 0,0-1-1,0 0 1,-1 0 0,1 0 0,-1 0-1,0-1 1,0 1 0,0-1 0,0 1-1,1-5 1,-28 15-541,5 4-603,0 2 0,1 0 0,1 1 1,0 1-1,1 1 0,0 0 0,2 1 0,0 1 0,0 0 0,-20 37 1,34-53 10,0-1 0,0 1 0,1-1 0,-1 1 0,0 0 0,1-1 0,-1 1 0,1 0 1,0 0-1,-1 0 0,1-1 0,0 1 0,0 0 0,0 0 0,0-1 0,1 1 0,-1 0 1,0 0-1,1 0 0,-1-1 0,1 1 0,0 0 0,-1-1 0,3 4 0,-1-4 23,0 1 0,0 0 0,0-1 0,0 1 0,0-1 0,0 0 0,1 0-1,-1 0 1,0 0 0,1 0 0,-1 0 0,1-1 0,-1 1 0,1-1 0,3 1 0,0-1 40,1 1 1,-1-1 0,0-1-1,0 1 1,0-1 0,0 0-1,0 0 1,0-1 0,0 0-1,0 0 1,0 0 0,0-1-1,-1 0 1,6-3 0,-10 5-50,1 0 1,-1 0-1,0 0 0,0 0 1,1 0-1,-1-1 0,0 1 1,0 0-1,0 0 0,0-1 1,-1 1-1,1-1 0,0 1 1,-1-1-1,1 1 1,0-1-1,-1 1 0,0-1 1,1 1-1,-1-1 0,0 0 1,0 1-1,0-1 0,0 1 1,0-1-1,0 0 0,-1 1 1,1-1-1,-1-2 1,-1 2-26,1 1 0,-1-1 0,1 0 1,-1 1-1,0 0 0,1-1 1,-1 1-1,0 0 0,0 0 0,0 0 1,0 0-1,0 0 0,0 1 1,0-1-1,-1 1 0,1-1 1,0 1-1,0 0 0,0 0 0,0-1 1,-4 2-1,1-1-20,-11 1-209,15-1 227,1 0-1,0 0 1,-1 0-1,1 0 1,0 1-1,-1-1 1,1 0-1,0 0 1,0 1-1,-1-1 1,1 0-1,0 0 1,0 1-1,-1-1 1,1 0-1,0 1 1,0-1-1,0 0 1,0 1-1,-1-1 1,1 0-1,0 1 1,0-1-1,0 0 1,0 1-1,0-1 1,0 0-1,0 1 1,0-1-1,0 0 1,0 1 0,0-1-1,0 1 1,0-1-1,1 0 1,-1 1-1,0-1 1,0 0-1,0 1 1,1-1-1,1 1 12,0 1-1,0-1 1,1 0 0,-1-1-1,1 1 1,-1 0 0,1-1-1,-1 1 1,1-1 0,-1 0-1,1 0 1,-1 0 0,1 0-1,-1 0 1,5-1 0,0 0 44,8 0-1,-1-2 1,1 1-1,-1-2 1,0 0-1,0-1 1,-1 0-1,23-12 1,-6 3-124,-15 10-666,-19 20 299,-20 30 89,18-35 708,0 0 0,1 0 0,0 0 0,-5 17 1,7-1-3876,6 1-4064,-2-21-1368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173 322 4708,'0'0'194,"14"-20"7887,-11 17-7070,-1 0 1,-1-1-1,1 1 0,0-1 1,-1 0-1,0 1 1,0-1-1,0 0 1,0 0-1,-1 0 1,1 0-1,-1-6 0,-51-2 885,45 13-1909,1 0 0,-1 0 1,1 1-1,0 0 0,-1 0 1,1 0-1,0 1 1,0 0-1,1 0 0,-1 0 1,1 0-1,-1 1 0,1 0 1,0 0-1,0 0 1,-4 6-1,-1 1-10,0 1 0,0 0 0,1 1 0,1-1 0,-7 16 0,13-24 9,-1 0 0,1 0 0,-1 0 0,1 0 0,1 0 0,-1 0 0,0 0 0,1 0 0,0 0 0,0 7 0,1-9 17,-1-1-1,1 0 1,-1 0-1,1 0 1,-1 0 0,1 0-1,0 0 1,0 0-1,0 0 1,-1 0-1,1 0 1,0 0 0,0 0-1,0 0 1,0-1-1,0 1 1,1 0-1,-1-1 1,0 1 0,0-1-1,0 1 1,0-1-1,1 1 1,-1-1 0,0 0-1,0 0 1,1 0-1,-1 0 1,0 0-1,1 0 1,-1 0 0,0 0-1,0 0 1,1-1-1,-1 1 1,2-1-1,3 0 37,-1-1 0,1 0-1,-1 0 1,1-1-1,-1 1 1,0-1 0,0 0-1,0 0 1,0-1-1,8-8 1,44-48 143,-43 43-159,114-138 9,-114 135 103,0-2 1,-1 1-1,-1-2 0,-1 1 1,15-46-1,-62 133-466,21-33 292,2 1 0,-14 56 1,23-71 28,1 1 1,0-1 0,1 1-1,1-1 1,1 1 0,3 33-1,-2-49 28,0-1-1,0 1 0,0-1 1,0 0-1,0 1 0,0-1 1,1 0-1,-1 0 0,1 0 1,3 3-1,-5-4-55,1 0 0,-1-1-1,1 1 1,-1 0 0,1-1 0,0 1-1,-1-1 1,1 1 0,0-1 0,0 1 0,0-1-1,-1 0 1,1 1 0,0-1 0,0 0 0,0 1-1,0-1 1,-1 0 0,1 0 0,0 0-1,0 0 1,0 0 0,0 0 0,0 0 0,0 0-1,-1 0 1,1-1 0,0 1 0,0 0 0,0-1-1,0 1 1,-1 0 0,1-1 0,0 1-1,1-1 1,2-19-8701,-4 3-4724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0 456 3523,'0'0'4164,"11"-11"-1132,5-4-1957,-2-1 1,1 0-1,-2-1 0,0-1 0,-1 0 0,-1-1 0,10-24 0,-16 30-686,-1 1-1,0-1 1,-1 0 0,-1 0 0,0 0 0,0-17 0,-13 68-1727,2-12 781,4 1-709,1 1-1,1 0 0,1 30 1,2-58 1283,0 1 0,0-1 1,0 0-1,0 0 0,0 1 0,0-1 0,0 0 1,0 1-1,0-1 0,0 0 0,0 0 0,0 1 1,0-1-1,0 0 0,0 0 0,0 1 0,0-1 1,0 0-1,0 1 0,1-1 0,-1 0 1,0 0-1,0 0 0,0 1 0,0-1 0,1 0 1,-1 0-1,0 0 0,0 1 0,1-1 0,-1 0 1,0 0-1,0 0 0,1 0 0,-1 0 0,0 1 1,0-1-1,1 0 0,-1 0 0,0 0 0,1 0 1,13-8 1353,10-16 912,1-11-1864,0 0 0,-3-2-1,-1 0 1,-1-2 0,-3 0-1,21-66 1,-31 74 424,-16 50 193,-15 48-635,19-39-405,1 0 0,1 0 1,2 41-1,1-54 6,1 0-1,0 0 1,2-1 0,0 1-1,0-1 1,1 1-1,1-1 1,8 16 0,-13-30 3,0 1 1,0-1-1,0 0 1,0 0 0,0 1-1,0-1 1,0 0-1,0 1 1,0-1 0,0 0-1,0 0 1,0 1-1,0-1 1,0 0 0,0 0-1,1 1 1,-1-1-1,0 0 1,0 0 0,0 0-1,0 1 1,1-1-1,-1 0 1,0 0 0,0 0-1,0 0 1,1 1-1,-1-1 1,0 0 0,0 0-1,1 0 1,-1 0-1,0 0 1,0 0 0,1 0-1,-1 0 1,0 0-1,0 0 1,1 0-1,-1 0 1,0 0 0,0 0-1,1 0 1,-1 0-1,0 0 1,1 0 0,-1 0-1,0 0 1,0 0-1,1 0 1,-1 0 0,0 0-1,1-1 1,3-19 214,-5-28-43,-3 35-157,0 0 1,0 0-1,-1 1 1,-1 0-1,-12-21 1,10 20-18,1-1-1,0 0 1,-8-25-1,18 34-217,8 9-23,20 15-802,-21-12-13,0-1 27,1-1 0,0 0 0,-1-1 0,2 0 0,-1 0 0,0-1 0,20 2 0,-23-4 925,-1-1 0,1 0 0,0 0 0,-1-1 0,12-2 0,-14 2 431,0-1 1,0 1-1,0-1 1,-1 0-1,1-1 1,0 1-1,-1-1 0,7-5 1,-6 4 89,52-48 3330,-54 49-3465,0-1 0,0 1 0,0-1 0,0 0 0,-1 0 0,0 0 0,0 0 0,0 0 0,0 0 0,0 0 0,-1-1 0,0 1 0,0-1 0,0-4 0,-1 8-256,0 0-1,0 1 1,-1-1 0,1 1-1,0-1 1,-1 1 0,1-1-1,0 1 1,-1-1 0,1 1-1,-1-1 1,1 1 0,-1 0-1,1-1 1,-1 1 0,1-1-1,-1 1 1,1 0-1,-1 0 1,0-1 0,1 1-1,-1 0 1,1 0 0,-1 0-1,0 0 1,1 0 0,-1 0-1,1 0 1,-1 0 0,0 0-1,1 0 1,-1 0 0,0 0-1,1 0 1,-1 0-1,1 0 1,-2 1 0,-27 9-216,22-5 174,0 1 0,0 1 0,0-1 0,1 1 0,0 1 0,1-1 0,0 1 0,0 0 0,0 0 0,1 0-1,0 1 1,1-1 0,0 1 0,0 0 0,1 0 0,0 0 0,1 0 0,0 0 0,0 19 0,1-26 19,1 0-1,0 1 1,0-1 0,0 0 0,0 0 0,0 0 0,1 0-1,-1 0 1,1 0 0,-1 0 0,1 0 0,0 0 0,0-1-1,-1 1 1,1-1 0,0 1 0,0-1 0,1 0 0,-1 0-1,0 0 1,0 0 0,0 0 0,1 0 0,-1-1 0,1 1-1,-1-1 1,0 1 0,1-1 0,4 0 0,5 1-77,0-1-1,0 0 1,0-1 0,23-4-1,11-12-2581,-1-10-3865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38 6790,'6'-10'2806,"10"-17"6515,-16 27-9266,-1 0 1,1 1 0,0-1 0,0 0-1,0 1 1,0-1 0,0 0-1,0 1 1,0-1 0,0 0 0,0 1-1,0-1 1,0 0 0,0 1 0,0-1-1,0 0 1,1 0 0,-1 1 0,0-1-1,0 0 1,0 1 0,0-1 0,0 0-1,1 0 1,-1 1 0,0-1 0,0 0-1,1 0 1,-1 1 0,0-1 0,0 0-1,1 0 1,-1 0 0,0 0 0,0 1-1,1-1 1,-1 0 0,0 0 0,1 0-1,-1 0 1,0 0 0,1 0 0,-1 0-1,0 0 1,1 0 0,-1 0 0,0 0-1,0 0 1,1 0 0,-1 0 0,0 0-1,1 0 1,-1 0 0,0 0-1,1-1 1,-1 1 0,0 0 0,0 0-1,1 0 1,-1 0 0,0-1 0,0 1-1,1 0 1,-1 0 0,0-1 0,0 1-1,1 0 1,-1-1 0,2 18-23,0 1 1,-1-1-1,-1 0 0,-1 0 1,0 1-1,-1-1 1,-1 0-1,-7 22 0,-7 14 202,-30 64 0,16-46-162,29-67-69,1 0 0,-1 0 0,1-1 0,0 1-1,0 0 1,0 1 0,0-1 0,1 0 0,-1 0-1,1 0 1,0 0 0,1 0 0,0 5 0,0-8 79,0 0 1,0 0 0,0-1 0,0 1-1,0-1 1,0 1 0,1-1 0,-1 0-1,0 1 1,0-1 0,0 0 0,1 0-1,-1 1 1,0-1 0,0 0 0,1-1-1,-1 1 1,0 0 0,0 0 0,0 0-1,1-1 1,-1 1 0,1-1 0,30-8 1429,-13 0-723,1-1 0,23-15 0,3-3-1250,2 7-4498,-44 20-1934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84 11371,'0'0'3811,"3"-10"-2369,1-2-783,3-13 5,-6-2 3100,-1 26-3713,0 1-1,-1-1 0,1 0 1,0 1-1,-1-1 1,1 1-1,-1-1 0,1 1 1,-1-1-1,1 1 0,-1-1 1,0 1-1,1-1 1,-1 1-1,0 0 0,1-1 1,-1 1-1,0 0 1,1 0-1,-1 0 0,0-1 1,1 1-1,-1 0 1,0 0-1,1 0 0,-1 0 1,0 0-1,0 0 1,1 0-1,-1 0 0,0 1 1,1-1-1,-1 0 0,0 0 1,1 1-1,-2 0 1,-29 9 972,17 2-1031,0 0-1,1 1 1,0 1-1,1 0 1,1 0 0,0 1-1,1 1 1,1 0-1,0 0 1,2 1-1,-7 17 1,12-28 11,1 0 0,-1 0 0,1 0 0,0 0 1,1 0-1,0 1 0,0-1 0,0 0 0,1 0 0,0 0 0,0 1 1,3 7-1,-3-11 6,0 0 1,0-1-1,0 1 0,1-1 1,-1 1-1,1-1 1,0 1-1,0-1 0,0 0 1,0 0-1,0 0 1,0 0-1,1 0 0,-1-1 1,0 1-1,1-1 1,0 1-1,-1-1 0,1 0 1,0 0-1,-1 0 1,1 0-1,0-1 1,0 1-1,0-1 0,0 1 1,6-1-1,-7 0 62,1 0 0,0 0 0,-1-1 0,1 1 0,0 0-1,-1-1 1,1 0 0,-1 0 0,1 1 0,-1-2 0,1 1 0,-1 0 0,0 0-1,1-1 1,-1 1 0,0-1 0,0 0 0,0 1 0,0-1 0,0 0 0,2-3-1,-2 1 18,0-1 0,0 1-1,0 0 1,0-1-1,-1 1 1,0-1 0,0 0-1,0 1 1,0-1-1,-1 0 1,0-7 0,0 11-83,-1-1 0,0 0 0,1 1 0,-1-1 0,0 0 0,0 1 0,0-1 0,0 1 0,0 0 0,-1-1 0,1 1 0,0 0 0,-1 0 0,1-1 0,-1 1 0,1 0 0,-1 0 0,1 1 0,-1-1 0,0 0 0,1 1 0,-1-1 0,0 1 0,0-1 0,-2 0 1,2 1-30,0-1 1,0 0 0,0 1 0,0 0 0,-1-1-1,1 1 1,0 0 0,0 0 0,0 0 0,-1 0 0,1 0-1,0 1 1,0-1 0,0 1 0,-1-1 0,1 1-1,0 0 1,0 0 0,0 0 0,0 0 0,-1 1 0,2-1 17,1-1 1,-1 0 0,1 1-1,0-1 1,-1 1 0,1-1 0,0 0-1,-1 1 1,1-1 0,0 1-1,0-1 1,0 1 0,-1-1-1,1 1 1,0-1 0,0 1 0,0-1-1,0 1 1,0-1 0,0 1-1,0 0 1,0-1 0,0 1 0,0-1-1,0 1 1,0-1 0,0 1-1,1-1 1,-1 1 0,0-1-1,0 1 1,1-1 0,-1 1 0,0-1-1,0 0 1,1 1 0,-1-1-1,0 1 1,1-1 0,-1 0-1,1 1 1,-1-1 0,1 0 0,-1 1-1,0-1 1,1 0 0,-1 0-1,1 0 1,-1 1 0,1-1 0,-1 0-1,1 0 1,-1 0 0,1 0-1,0 0 1,-1 0 0,1 0-1,-1 0 1,1 0 0,-1 0 0,1 0-1,0-1 1,42 2 165,-38-1-152,10-2-54,-1 0 0,1-1-1,-1-1 1,27-9 0,6-3-791,-47 16 821,0 0-1,1 0 0,-1 0 0,0 0 0,0 0 0,0 0 0,1 0 0,-1 0 0,0 0 0,0 0 1,1 0-1,-1 0 0,0 0 0,0 1 0,0-1 0,1 0 0,-1 0 0,0 0 0,0 0 0,0 0 1,0 0-1,1 0 0,-1 1 0,0-1 0,0 0 0,0 0 0,0 0 0,1 0 0,-1 1 0,0-1 1,0 0-1,0 0 0,0 0 0,0 1 0,0-1 0,0 0 0,0 0 0,0 0 0,0 1 0,0-1 1,0 0-1,0 0 0,0 1 0,0-1 0,-1 18-152,-9 14 367,-2-7-510,-26 61 2327,36-77-3192,-1-1 1,2 1-1,-1 0 1,0 18-1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17713,'0'-7'2018,"0"1"192,4 6-1698,7 0-544,11 0-32,-3 0-2947,-4 0-5765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 6502,'0'0'15134,"8"-6"-13665,25-15-850,-32 21-616,-1 0 0,0 0 0,1 0 0,-1 0-1,1 0 1,-1 0 0,0 0 0,1 0 0,-1 0 0,1 0 0,-1 0 0,1 0 0,-1 0 0,0 0 0,1 0 0,-1 0 0,1 1 0,-1-1 0,0 0-1,1 0 1,-1 1 0,0-1 0,1 0 0,-1 0 0,0 1 0,1-1 0,-1 0 0,0 1 0,0-1 0,1 1 0,-1-1 0,0 0 0,0 1 0,0-1 0,0 0-1,0 1 1,1-1 0,-1 1 0,0-1 0,0 1 0,0-1 0,0 0 0,0 1 0,0-1 0,0 1 0,-1 0 0,2 26 146,-1-24-105,-1 14 30,-1-1 1,-1 0-1,0 0 0,-1 0 1,-1 0-1,0-1 1,-1 0-1,-1 0 0,-16 26 1,19-33-13,2-6-31,1 1 0,0-1 1,-1 1-1,1 0 0,0-1 0,0 1 0,1 0 1,-1 0-1,0 0 0,1 0 0,0 3 1,0-5-19,1 0 0,-1 0 0,1 0 0,-1 0 0,1 0 0,-1 0 1,1-1-1,0 1 0,0 0 0,-1 0 0,1-1 0,0 1 0,0 0 1,0-1-1,0 1 0,0-1 0,0 1 0,-1-1 0,1 0 0,0 1 1,0-1-1,1 0 0,-1 0 0,0 0 0,0 0 0,0 0 1,0 0-1,0 0 0,0 0 0,0 0 0,2-1 0,17 2 23,0-1-1,1-1 0,-1-1 0,0-1 0,0-1 1,0 0-1,-1-2 0,0 0 0,30-14 1,-47 19-337,0 0 1,0 0-1,-1 0 1,1 0 0,0-1-1,-1 1 1,0 0 0,1-1-1,-1 1 1,0-1-1,1 0 1,-1 1 0,0-1-1,1-3 1,-1-8-6085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10698,'0'0'13325,"33"-47"-12845,-8 44-31,4 2-257,5 1-192,3 0 32,-1 0-897,-1 0-2498,-1 0-5413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9289,'0'0'16591,"56"2"-16206,-21-10-129,12 2 32,0 4-224,-4 0-32,-8 2-32,-3 0-160,-17 0-1217,-4 8-865,-11 0-1346,0-1-1024,-6-1-1474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9865,'0'0'8841,"60"5"-6407,-28-9-1729,9 1-353,4 0-320,-8 2-32,-2 1-1377,-5 0-3268,-7 0-3939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12940,'0'0'8969,"-2"13"-8644,-9 24-18,-1 1-1,-2-2 1,-2 0-1,-25 44 0,16-42-160,17-27-116,0 1-1,1-1 1,1 2-1,-1-1 1,2 1-1,-6 15 1,11-27-17,0 0 0,0-1 0,0 1 0,0 0 1,0-1-1,0 1 0,0 0 0,0-1 0,1 1 0,-1 0 1,0-1-1,0 1 0,0 0 0,1-1 0,-1 1 0,0-1 1,1 1-1,-1 0 0,1-1 0,-1 1 0,0-1 0,1 1 1,-1-1-1,1 1 0,-1-1 0,1 0 0,0 1 0,-1-1 1,1 0-1,-1 1 0,1-1 0,1 1 0,32 4 364,35-9 39,-69 4-415,25-4-188,-1-1 0,25-8 0,-9-1-5562,-23 6-1020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45 15535,'0'0'6208,"0"-8"-5247,0 6-949,0 1-1,0-1 1,0 1-1,0-1 1,-1 0-1,1 1 1,0-1-1,-1 1 1,1-1-1,-1 1 1,1-1-1,-1 1 1,0-1 0,1 1-1,-1 0 1,0-1-1,0 1 1,0 0-1,0 0 1,0 0-1,0 0 1,-1 0-1,1 0 1,-3-2-1,1 3-27,1-1 0,-1 1-1,1 0 1,-1 0 0,0 1 0,1-1-1,-1 0 1,0 1 0,1-1 0,-1 1-1,1 0 1,-1 0 0,1 0-1,-1 0 1,1 1 0,0-1 0,0 1-1,0-1 1,-4 4 0,-13 9 93,1 1 0,0 0 0,2 1 0,-1 1 1,2 1-1,0 0 0,2 1 0,0 1 0,0 0 0,-9 23 1,21-40-53,-1 0 0,1 1 1,0-1-1,1 0 0,-1 1 1,0-1-1,1 0 0,0 1 1,0-1-1,0 1 0,0-1 1,1 5-1,-1-7-3,1 1 0,0 0 0,-1 0-1,1-1 1,0 1 0,0 0 0,0-1 0,0 1 0,0-1 0,0 1-1,1-1 1,-1 0 0,0 0 0,1 1 0,-1-1 0,4 2 0,1-1 31,0 0 0,0 0 0,1 0 1,-1-1-1,0 1 0,1-2 0,-1 1 1,1-1-1,-1 0 0,1 0 0,9-2 1,-12 2 17,0-1 0,0 0 0,-1 0 1,1-1-1,0 1 0,0-1 1,-1 1-1,1-1 0,-1 0 0,1-1 1,-1 1-1,0-1 0,0 1 0,0-1 1,0 0-1,0 0 0,-1 0 1,1 0-1,-1-1 0,0 1 0,0-1 1,0 1-1,-1-1 0,1 0 1,-1 0-1,0 1 0,0-1 0,0 0 1,0 0-1,-1 0 0,0 0 1,1 0-1,-2-5 0,0 7-74,0 0 0,-1 0 0,1 1 0,-1-1 1,0 1-1,1-1 0,-1 1 0,0-1 0,0 1 0,0 0 0,0 0 0,0 0 0,0 0 0,0 0 0,-1 0 0,1 1 1,0-1-1,0 1 0,-1-1 0,1 1 0,0 0 0,-5 0 0,6 0-13,0-1 0,-1 1 0,0 0 0,1-1 0,-1 1 0,1 0-1,-1 0 1,1 0 0,-1 0 0,1 0 0,-1 1 0,1-1 0,-1 0 0,1 1 0,-1-1 0,1 1 0,-1 0 0,1-1 0,0 1-1,-1 0 1,1 0 0,0 0 0,0 0 0,-1 0 0,1 0 0,0 0 0,0 0 0,0 0 0,0 1 0,1-1 0,-1 0-1,0 1 1,0-1 0,1 0 0,-1 3 0,1-4 0,0 1 0,0 0-1,1 0 1,-1-1 0,1 1-1,-1 0 1,0 0 0,1-1-1,-1 1 1,1-1 0,0 1-1,-1 0 1,1-1 0,-1 1 0,1-1-1,0 1 1,-1-1 0,1 0-1,0 1 1,0-1 0,-1 0-1,1 1 1,0-1 0,0 0-1,0 0 1,-1 0 0,1 0-1,0 0 1,0 0 0,1 0 0,32 2-38,-27-3 42,13 0-198,0-1-1,0 0 1,-1-2 0,26-8-1,-45 14 164,0 0 0,0 0-1,-1 0 1,1 0 0,0 0 0,-1 0-1,1-1 1,-1 1 0,0 0 0,0 0-1,0-1 1,0 1 0,-2 2-1,-5 8 106,0 1-1,1-1 0,1 1 0,-8 20 0,9 7-2606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14574,'-2'3'6826,"-10"21"-4681,-6 27-2788,11-3 618,1 0 0,1 80 0,-3-126-7849,-3-4 1409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128 303 15471,'5'-12'1448,"-1"0"1,0-1 0,0 1-1,3-26 1,-7 36-1300,0-1-1,0 1 1,0 0-1,0-1 1,0 1 0,0 0-1,0 0 1,-1-1-1,1 1 1,-1 0 0,0 0-1,0 0 1,0 0-1,0 0 1,-2-3 0,2 4-120,0 0 1,-1 0-1,1 0 0,-1 0 1,1 0-1,-1 0 1,1 1-1,-1-1 0,1 1 1,-1-1-1,1 1 1,-1 0-1,0 0 1,1-1-1,-1 1 0,0 0 1,1 0-1,-1 1 1,0-1-1,1 0 0,-1 0 1,0 1-1,1-1 1,-3 2-1,-2 1-46,1-1 1,0 1-1,0 0 1,1 0-1,-1 1 0,1-1 1,-1 1-1,1 0 1,0 0-1,1 1 0,-1-1 1,1 1-1,0-1 0,0 1 1,-4 9-1,1-3 12,1 1-1,1-1 1,0 1-1,0 1 1,1-1-1,-1 13 1,3-24 1,1 1 0,0-1-1,0 0 1,-1 1 0,1-1 0,0 1 0,0-1 0,1 0 0,-1 1 0,0-1 0,0 0-1,1 1 1,-1-1 0,1 0 0,-1 1 0,1-1 0,-1 0 0,1 0 0,0 1 0,0-1 0,-1 0-1,3 1 1,-2-1 3,0-1 0,0 1 0,0-1 0,1 1 0,-1-1 0,0 0 0,1 0 0,-1 0 0,0 0 0,0 0 0,1 0 0,-1 0 0,0 0 0,1 0 0,-1 0 0,0-1 0,0 1-1,3-2 1,3-1 23,1 0 0,-1-1-1,0 0 1,-1-1 0,1 1 0,8-9-1,6-8 126,-2 0 1,0-1-1,-1-1 0,18-32 0,-28 42 5,-1 0 1,0-1-1,-1 0 0,0 0 0,-1-1 0,-1 1 1,-1-1-1,0 0 0,2-29 0,-23 93-803,10-21 632,0 1-1,2 0 1,1 0 0,2 1-1,1-1 1,1 1 0,3 39-1,-2-68 43,0 1 0,0-1-1,1 1 1,-1-1 0,0 1 0,0-1-1,1 1 1,-1-1 0,1 0 0,-1 1-1,1-1 1,0 0 0,0 1-1,-1-1 1,1 0 0,0 0 0,0 1-1,0-1 1,0 0 0,1 0 0,-1 0-1,0 0 1,0-1 0,0 1-1,1 0 1,-1 0 0,1-1 0,-1 1-1,0-1 1,1 1 0,-1-1 0,1 0-1,-1 1 1,1-1 0,-1 0-1,1 0 1,-1 0 0,1 0 0,-1 0-1,1-1 1,-1 1 0,1 0 0,-1-1-1,1 1 1,-1-1 0,0 1 0,1-1-1,-1 0 1,0 1 0,1-1-1,0-1 1,6-3 132,0 0 1,0 0-1,-1 0 0,0-1 0,0 0 1,11-13-1,-9 6-146,-1 0-1,0 0 1,0 0 0,-2-1-1,0 0 1,0-1-1,-1 0 1,-1 1 0,0-1-1,-2-1 1,1 1 0,-1-17-1,-7 15-366,-5 21-9,-10 26 3,18-26 337,1 0 0,-1 1 1,1-1-1,0 1 0,0-1 0,1 1 0,-1 0 0,1-1 0,0 1 0,0 0 1,1-1-1,-1 1 0,1 0 0,1 4 0,0-6 12,0-1-1,-1 1 1,1-1-1,0 1 1,0-1-1,1 0 1,-1 0 0,0 0-1,1 0 1,-1-1-1,1 1 1,0 0-1,0-1 1,-1 0 0,1 0-1,0 0 1,0 0-1,0 0 1,0-1-1,0 1 1,0-1-1,4 0 1,43 6 63,0-2 0,70-3 0,-119-2 24,0 0 0,1 1-1,-1-1 1,0 0 0,0 0-1,1 0 1,-1 0 0,0 0-1,0 0 1,0 0 0,0 0-1,0 0 1,0 0 0,-1 0-1,1-1 1,0 1 0,-1 0-1,1-1 1,-1 1 0,1 0-1,-1-1 1,1 1 0,-1-1-1,0 1 1,0-1 0,0 1-1,0-1 1,0 1 0,0-1-1,0 1 1,0 0 0,-1-3-1,-8-52 981,-30-41-789,17 45-1850,22 52 1600,-2-6-2437,7 8-4737,9 8-174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15182,'0'0'5349,"71"-15"-3939,-35 10-417,5 2-417,0 1-352,3 2-159,-4 0-130,-3 0-2273,-11 0-3203,-3-2-2691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3748,'0'0'18609,"-5"8"-18518,-35 58 923,-62 140 0,101-204-992,0-1-1,1 1 0,-1-1 0,0 1 1,1-1-1,-1 1 0,1 0 0,0-1 0,-1 1 1,1 0-1,0-1 0,0 1 0,0 0 1,0-1-1,0 1 0,1 0 0,-1-1 0,0 1 1,1 0-1,-1-1 0,1 1 0,0-1 1,-1 1-1,1-1 0,0 1 0,0-1 0,0 1 1,0-1-1,0 0 0,0 0 0,1 1 1,-1-1-1,0 0 0,1 0 0,-1 0 0,1 0 1,-1-1-1,1 1 0,-1 0 0,2 0 1,8 2 31,-1-1 1,0 0-1,0-1 1,1 0-1,15 0 1,-24-1-60,14 1-45,36-2-868,-23-9-4843,-17-1-1733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6534,'0'0'15380,"0"9"-15556,-1 5 227,-1 0 1,0-1-1,-1 1 0,0 0 1,-1-1-1,-8 16 0,-1 3 165,-30 49-1,42-80 159,20-30 1275,-1 1-1491,-5 8-39,0 0-1,-2-1 0,0 0 1,-1-1-1,-1 0 1,-1-1-1,5-23 0,-14 50-93,0 1 1,1-1-1,0 1 0,0-1 0,0 0 1,0 1-1,0-1 0,1 1 0,1 5 0,-1-9-29,0 1 0,0 0 0,0-1-1,0 1 1,1-1 0,-1 0 0,0 1-1,1-1 1,-1 0 0,1 0 0,-1 0 0,1 0-1,-1 0 1,1 0 0,0 0 0,-1 0-1,1-1 1,0 1 0,0-1 0,0 1-1,-1-1 1,1 0 0,0 0 0,0 1-1,0-1 1,0-1 0,2 1 0,2 0-2,-1-1 0,1 0 1,-1 0-1,1 0 0,-1 0 1,0-1-1,8-3 0,-2 1-2,-13 26-1177,-2-6 1272,-1 0-1,-12 28 0,-6 18-1126,18-18-5850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11371,'-8'0'2658,"3"0"3556,18 0-5765,9 0 159,6 0 385,10 0-352,6 0-321,1 0-160,2-4-96,0 1 0,-4 1-192,-10 1-1409,-10 1-2563,-10 0-801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12684,'0'0'6887,"60"0"-6087,-25-3-287,2-1-321,8 0-128,4 0-64,-1-3-2082,-1 0-2146,-2-2-2434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14061,'0'0'2819,"8"2"-1591,-4-2-1161,0 1-1,0 0 1,0 0 0,0 1 0,0-1 0,0 1 0,0-1-1,0 1 1,-1 0 0,1 1 0,-1-1 0,1 1-1,-1-1 1,0 1 0,0 0 0,0 0 0,-1 1-1,1-1 1,-1 0 0,1 1 0,-1 0 0,0-1 0,-1 1-1,1 0 1,-1 0 0,1 0 0,-1 0 0,0 0-1,-1 0 1,1 7 0,-1-1 87,-1 0-1,-1-1 1,1 1 0,-1-1-1,-1 0 1,0 0 0,0 1-1,-1-2 1,0 1-1,-1 0 1,-7 9 0,0 0-585,-2 0 1,0-2 0,-32 30 0,27-33-4369,2-5-4362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83 6790,'0'0'6273,"-3"-8"-5275,1 3-880,-1-1-1,0 1 1,0 0-1,-1 0 1,1 0-1,-1 0 0,0 1 1,0 0-1,-8-7 1,9 9-87,0 0 1,1 0-1,-1 0 1,-1 0 0,1 1-1,0-1 1,0 1-1,0 0 1,-1 0-1,1 0 1,-1 0 0,1 1-1,-1-1 1,1 1-1,-1 0 1,1 0-1,-1 0 1,1 0 0,-1 1-1,1-1 1,-1 1-1,-3 2 1,-1 0-38,2 1-1,-1 0 1,0 0 0,1 1 0,0-1 0,0 2-1,0-1 1,1 0 0,-10 14 0,-40 63-284,46-67 188,-11 21-198,1 1-1,2 1 1,1 0 0,3 1-1,-17 76 1,20-60-753,2 2-1,3-1 0,4 99 1,2-135 600,2 0-1,0 0 1,1 0 0,1-1 0,10 26 0,-12-35 302,2 0 0,-1 0 0,1-1 0,1 0-1,-1 0 1,1 0 0,1-1 0,0 0 0,0 0 0,1-1 0,14 12-1,-18-17 232,-1 0-1,0 0 0,1 0 0,-1 0 1,1-1-1,0 0 0,0 0 0,-1 0 0,1 0 1,0 0-1,0-1 0,0 1 0,0-1 1,0 0-1,0-1 0,-1 1 0,8-2 1,-5 0 179,1 0 0,-1-1 1,0 0-1,0 0 1,0-1-1,0 1 0,-1-1 1,0 0-1,8-8 1,6-8 1113,-1-2-1,-1 0 1,27-47 0,-39 61-1083,20-34 1019,-3-1 0,-1 0 1,-3-2-1,21-72 0,-30 81-1108,-2-1 0,-1 1 1,-1-2-1,-2 1 0,-2 0 0,-6-57 0,4 84-156,0 0 0,-2 0 0,1 0 0,-1 0 0,-1 1 0,1-1 1,-2 1-1,1 0 0,-8-10 0,9 14-265,0 1 0,0 1 0,-1-1 0,1 0 0,-1 1 0,0 0 0,0-1 0,-8-3 1,9 5-522,-1 1 0,0-1 1,0 1-1,0 0 1,0 0-1,0 0 0,0 0 1,0 1-1,-1-1 1,1 1-1,-7 1 1,3 1-7300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7751,'0'0'7757,"11"-10"-7517,219-166 190,-124 103-2798,-93 62-626,-2-3-1576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10410,'0'0'4281,"12"-2"-4078,192-48 528,-203 50-729,-1 0 0,1-1 0,0 1 0,-1 0 0,1 0 0,0 0-1,-1 0 1,1 0 0,0 0 0,0 0 0,-1 0 0,1 0 0,0 0-1,-1 0 1,1 1 0,0-1 0,-1 0 0,1 0 0,0 1-1,-1-1 1,1 0 0,-1 1 0,1-1 0,0 0 0,-1 1 0,1-1-1,-1 1 1,1-1 0,-1 1 0,1 0 0,-1-1 0,0 1 0,1-1-1,-1 1 1,1 1 0,3 34 407,-17 39 135,-7 21-404,18-53-6088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188 202 6502,'0'0'2733,"9"-11"171,-4 4-2580,2 1 120,-2-1 0,1 0 0,-1-1 0,0 0 0,0 1 0,-1-1 1,0-1-1,-1 1 0,1-1 0,-2 1 0,1-1 0,1-14 0,-4 20-311,0-1 0,-1 0 0,1 1 0,-1-1 0,0 1 0,0-1 0,0 1 0,0-1 0,0 1 0,-1 0-1,0-1 1,0 1 0,-3-5 0,3 7-137,1-1 0,0 1 0,-1 0 0,1 0 0,0 0 0,-1 0 0,1 0 0,-1 0 0,0 1 0,1-1 0,-1 0 0,1 1 0,-1-1 0,0 1 0,0 0 0,1 0 0,-1-1 0,0 1 0,0 0 0,1 0 1,-1 1-1,0-1 0,1 0 0,-1 0 0,0 1 0,0-1 0,1 1 0,-1 0 0,1 0 0,-1-1 0,1 1 0,-3 2 0,-2 1-7,0 1-1,0 1 1,0-1 0,1 1 0,0 0 0,0 0 0,0 0 0,1 1 0,0-1 0,1 1 0,-1 0 0,1 1 0,-3 8 0,-4 16 3,-10 54 0,15-59 13,1 1 0,1 0 0,1 37 0,3-52-29,-1-1 0,2 1 0,0 0 0,1 0 0,0-1 0,1 0 0,0 0 1,1 0-1,9 18 0,-36-68 45,1-1 1,2 0-1,2-1 0,-16-55 1,37 95 16,1 0 1,-1 0 0,0 0 0,0 1-1,0 0 1,0-1 0,0 1 0,0 1-1,-1-1 1,1 1 0,4 1 0,10 3 67,-3-3-66,-1 0 0,1-1 1,0-1-1,0-1 0,0 0 1,0-1-1,0 0 0,0-1 1,15-4-1,-23 4-39,0 1 0,0-1 1,-1-1-1,1 1 0,-1-1 1,1 0-1,-1 0 1,0-1-1,0 0 0,-1 0 1,1-1-1,-1 1 0,0-1 1,0 0-1,0 0 0,-1-1 1,0 0-1,0 1 0,0-1 1,-1-1-1,4-9 0,-6 13-1,0-1-1,0 1 1,-1 0-1,1-1 1,-1 1-1,0-1 1,0 1-1,0 0 1,-1-1-1,1 1 1,-1 0-1,-1-5 1,2 7-9,-1 1 0,1-1 0,0 0 1,0 1-1,-1-1 0,1 1 0,0-1 0,-1 1 0,1-1 0,-1 1 1,1 0-1,-1-1 0,1 1 0,0-1 0,-1 1 0,0 0 0,1-1 1,-1 1-1,1 0 0,-1 0 0,1-1 0,-1 1 0,0 0 0,1 0 1,-2 0-1,1 0-3,-1 0 1,1 1 0,-1-1 0,1 1 0,-1 0-1,1-1 1,-1 1 0,1 0 0,0 0-1,-1 0 1,1 0 0,0 0 0,0 0-1,0 0 1,-2 2 0,-4 6 83,1 0 0,0 1 0,0 0 0,1 0 0,0 1 0,1-1 0,0 1 0,1 0 0,0 0 1,1 0-1,0 1 0,0-1 0,2 1 0,-1-1 0,2 16 0,0-26-52,-1 0-1,1 0 1,0 0 0,-1 0 0,1 0-1,0 0 1,-1 0 0,1 0 0,0 0-1,0 0 1,0 0 0,0-1 0,0 1-1,0 0 1,0-1 0,0 1 0,0-1-1,1 1 1,-1-1 0,0 1-1,0-1 1,0 0 0,1 0 0,-1 1-1,0-1 1,0 0 0,1 0 0,-1 0-1,0-1 1,0 1 0,0 0 0,3-1-1,40-9-35,28-32-8242,-47 26 2722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9577,'0'0'12882,"2"11"-11809,1 8-833,-2 0 0,0-1 0,0 1 1,-2 0-1,0 0 0,-6 23 0,0-13-182,0-6-44,2-1 1,0 1-1,1 1 1,2-1-1,0 43 0,2-65-5,1 0-1,-1 0 0,0 0 0,1-1 1,-1 1-1,1 0 0,-1 0 1,1 0-1,0 0 0,-1-1 0,1 1 1,0 0-1,0-1 0,-1 1 1,1 0-1,0-1 0,0 1 0,0-1 1,0 0-1,-1 1 0,1-1 0,0 1 1,0-1-1,0 0 0,0 0 1,0 0-1,0 0 0,0 1 0,0-1 1,0-1-1,0 1 0,0 0 1,0 0-1,0 0 0,0 0 0,0-1 1,0 1-1,1-1 0,40-14 1004,78-57-891,-47 17-8607,-53 35 1209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37 7271,'0'0'9588,"-9"-6"-7853,4 2-1550,-1 0 0,1 0 0,-1 1 0,1 0 0,-1 0 0,0 0 0,-7-2 0,11 5-161,-1-1 0,1 1 0,0 0 1,0 0-1,0 0 0,0 0 0,0 0 0,-1 0 0,1 1 0,0-1 0,0 1 1,0-1-1,0 1 0,0 0 0,0 0 0,0 0 0,0 0 0,1 0 1,-1 0-1,0 0 0,0 1 0,1-1 0,-1 1 0,1-1 0,-1 1 1,1 0-1,0-1 0,0 1 0,0 0 0,0 0 0,-2 4 0,2-4-21,-1 0 0,1 0 0,0 0-1,-1 1 1,1-1 0,0 0-1,1 1 1,-1-1 0,0 1-1,1-1 1,-1 1 0,1-1 0,0 1-1,0 0 1,0-1 0,0 1-1,0-1 1,1 1 0,-1-1 0,1 1-1,0-1 1,-1 1 0,1-1-1,0 1 1,0-1 0,1 0 0,-1 0-1,0 0 1,1 1 0,0-1-1,3 3 1,4 1-79,0 0 1,0-1-1,0 0 0,1-1 0,0 0 1,16 5-1,35 16-484,-60-25 543,-1 0 1,1 0-1,-1 1 1,1-1-1,0 0 1,-1 1-1,1-1 1,-1 0-1,1 1 1,-1-1-1,1 1 1,-1-1-1,0 1 1,1-1-1,-1 1 1,0 0-1,1-1 1,-1 1-1,0-1 0,0 1 1,1 0-1,-1-1 1,0 1-1,0 0 1,0-1-1,0 1 1,0-1-1,0 1 1,0 1-1,-14 14 280,-34 7 706,44-21-947,-27 12 322,21-8-448,-1-1 0,0 0 0,0-1 0,0 0 0,-1-1-1,-14 2 1,26-5 12,0 0-1,0 0 0,0 1 0,-1-1 0,1 0 0,0 0 0,0 0 0,-1 0 0,1 0 0,0 0 1,0 0-1,-1 0 0,1-1 0,0 1 0,0 0 0,-1 0 0,1 0 0,0 0 0,0 0 0,-1 0 0,1 0 1,0-1-1,0 1 0,0 0 0,-1 0 0,1 0 0,0 0 0,0-1 0,0 1 0,0 0 0,-1 0 0,1 0 1,0-1-1,0 1 0,0 0 0,0 0 0,0-1 0,0 1 0,0 0 0,0 0 0,0-1 0,0 1 1,0 0-1,0 0 0,0-1 0,0 1 0,0 0 0,0 0 0,0-1 0,0 1 0,0 0 0,0 0 0,0 0 1,0-1-1,0 1 0,1 0 0,-1 0 0,0-1 0,0 1 0,0 0 0,1 0 0,3-20-5811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7207,'0'0'11846,"0"8"-11846,-11 130-25,6-86 985,0 93 0,9-208 1356,-3 54-2301,1 0-1,-2-1 0,1 1 0,-1 0 1,-1-1-1,1 1 0,-2 0 1,-2-13-1,5 24-68,1 0 1,0 0-1,0 0 1,0 0 0,0 0-1,1 0 1,-1-1-1,0 1 1,1-1-1,-1 1 1,1-1-1,0 0 1,-1 0-1,1 0 1,0 0 0,-1-1-1,1 1 1,0-1-1,5 1 1,65 3-127,-67-4 198,0 0 0,0 0 0,0-1 0,1 0 1,-1 0-1,-1-1 0,1 0 0,0 0 0,0 0 1,7-4-1,-11 4 15,1 0 0,-1 0 1,1 1-1,-1-1 0,0-1 1,0 1-1,0 0 0,0 0 1,0-1-1,-1 1 0,1-1 1,-1 0-1,0 1 0,1-1 0,-1 0 1,0 0-1,-1 0 0,1 0 1,0 0-1,-1 0 0,0 0 1,1-5-1,-1 8-34,-1 0 0,1-1 0,0 1 0,0-1 0,0 1 0,0-1 0,0 1 0,0 0 0,0-1 0,-1 1 0,1-1 0,0 1 0,0 0 0,-1-1 0,1 1 0,0-1 0,0 1 0,-1 0 0,1 0 0,0-1 0,-1 1 0,1 0 0,-1-1 0,1 1 0,0 0 0,-1 0 0,1 0 0,-1 0 0,1-1 0,0 1 0,-1 0 0,0 0 0,-21 1-189,-17 14-78,30-7 243,1-1 1,1 1-1,-1 1 1,1 0-1,1 0 1,-9 15-1,12-19 24,1-1 1,-1 1-1,1-1 1,0 1-1,1 0 1,-1-1-1,1 1 0,0 0 1,0 0-1,1 0 1,-1 0-1,1 0 1,0 0-1,1 0 0,-1 0 1,3 10-1,-2-14-3,0 1 0,1 0-1,-1-1 1,1 1 0,-1-1 0,1 1-1,-1-1 1,1 0 0,0 0 0,0 0-1,0 0 1,0 0 0,-1 0 0,1 0-1,0 0 1,1-1 0,-1 1-1,0-1 1,0 0 0,0 1 0,0-1-1,4-1 1,47-2-3256,-20-8-2014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10954,'0'0'5296,"8"-9"-3246,29-28-779,-34 34-1175,0 1 0,0 0 1,0 0-1,1 1 1,-1-1-1,0 1 1,1-1-1,-1 1 1,1 0-1,0 0 1,-1 1-1,1-1 0,0 1 1,-1 0-1,1 0 1,0 0-1,-1 0 1,1 1-1,6 1 1,-7-2-87,-1 1 1,0-1 0,1 1 0,-1 0 0,1 0-1,-1 0 1,0 0 0,0 0 0,0 1 0,0-1 0,0 1-1,0-1 1,0 1 0,0 0 0,0 0 0,-1 0-1,1 0 1,-1 0 0,1 0 0,-1 0 0,0 0-1,0 1 1,0-1 0,0 0 0,1 5 0,-2-1 8,0 0 0,0 0 0,0 0 0,-1 0 0,1 0 0,-2 0 0,1 0 0,-1 0 0,0 0 0,0-1 0,0 1 0,-1-1 0,-5 9 0,-3 1 25,-1 0-1,-26 27 0,24-29 40,1 2 0,-20 27 1,33-42-63,-1 1 0,1-1 0,0 1 0,-1-1 1,1 1-1,0-1 0,-1 1 0,1-1 1,0 1-1,0-1 0,-1 1 0,1 0 1,0-1-1,0 1 0,0-1 0,0 1 1,0 0-1,0-1 0,0 1 0,0-1 1,0 1-1,0 0 0,0-1 0,0 1 0,0-1 1,1 1-1,-1-1 0,0 1 0,0 0 1,1-1-1,-1 1 0,0-1 0,1 1 1,-1-1-1,1 1 0,25 6 842,33-12 35,-59 5-898,113-21 105,-67 7-2554,-46 14 2285,0 0 0,0 0 1,1 0-1,-1 0 0,0 0 0,0-1 0,1 1 1,-1 0-1,0 0 0,0 0 0,0 0 0,1 0 1,-1 0-1,0 0 0,0 0 0,0-1 0,1 1 1,-1 0-1,0 0 0,0 0 0,0 0 0,0-1 1,1 1-1,-1 0 0,0 0 0,0 0 0,0-1 1,0 1-1,0 0 0,0 0 0,0 0 0,0-1 1,0 1-1,0 0 0,0 0 0,0-1 0,0 1 1,0 0-1,0 0 0,0-1 0,0 1 0,0 0 1,0 0-1,0 0 0,0-1 0,0 1 0,0 0 1,0 0-1,0 0 0,-1-1 0,1 1 0,0 0 1,0 0-1,0 0 0,0-1 0,-1 1 0,1 0 1,0 0-1,0 0 0,-13-6-6050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6150,'0'0'10634,"41"-2"-13132,-17 5-866,4-3-2209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13100,'0'0'6241,"-10"1"-5937,6-1-294,0 1 0,-1-1 0,1 1 0,0 0 1,0 0-1,0 1 0,0-1 0,0 1 0,0 0 0,0 0 0,1 0 0,-1 1 0,1-1 0,-1 1 0,1 0 0,0 0 0,0 0 0,0 0 0,0 1 0,1-1 1,0 1-1,-1-1 0,1 1 0,0 0 0,-2 7 0,4-11-9,-3 6 14,1 0 0,0 0 0,0 0 0,0 0 0,-1 13 0,3-18-7,0 0 0,1 0-1,-1 0 1,0 0 0,0 0-1,0 0 1,1 0 0,-1 0 0,1-1-1,-1 1 1,0 0 0,1 0-1,0 0 1,-1 0 0,1-1-1,-1 1 1,1 0 0,0 0-1,0-1 1,-1 1 0,1-1 0,0 1-1,0 0 1,0-1 0,0 0-1,-1 1 1,1-1 0,0 1-1,0-1 1,0 0 0,0 0 0,0 0-1,0 1 1,0-1 0,0 0-1,0 0 1,0 0 0,0-1-1,0 1 1,0 0 0,0 0-1,0 0 1,0-1 0,1 0 0,4 0 46,0 0 0,0-1 1,0 0-1,-1-1 0,1 1 1,-1-1-1,0 0 0,1 0 1,-1-1-1,0 1 0,-1-1 1,1 0-1,-1 0 0,6-8 1,6-7-237,-2-1 1,15-25-1,-28 42 184,0 2-157,-13 40-368,1-10 575,5-15 102,1 0 0,1 0 1,0 0-1,0 0 0,2 1 0,-2 21 1,4-36-146,0 0 0,-1 0 0,1 0 0,0 1 0,0-1 0,0 0 0,0 0 0,1 0 0,-1 1 0,0-1 1,0 0-1,0 0 0,0 0 0,0 1 0,0-1 0,0 0 0,0 0 0,0 0 0,0 1 0,0-1 0,1 0 1,-1 0-1,0 0 0,0 0 0,0 0 0,0 1 0,1-1 0,-1 0 0,0 0 0,0 0 0,0 0 0,0 0 1,1 0-1,-1 0 0,0 0 0,0 0 0,0 0 0,1 0 0,-1 0 0,0 1 0,0-1 0,1-1 0,-1 1 1,0 0-1,0 0 0,1 0 0,12-6 239,11-15-390,-12 6-2054,-1-1-1,-1-1 0,16-32 0,-9 8-4438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10218,'0'0'4703,"0"8"-3417,4 63-120,-2-53-1129,0-1 1,-1 1 0,-1-1 0,-1 1-1,0 0 1,-1-1 0,-1 0 0,0 1-1,-11 28 1,-17 11 3288,30-56-3107,28-24 437,-16 14-846,6-5-1583,-10 5-6134,-7 5 1656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4965,'0'0'10463,"-3"10"-9475,-6 24-253,-25 95 3393,33-126-1069,3-18-80,3-4-5498,-3 12-2496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90 9353,'0'0'11787,"-4"0"-11424,-10-2-198,16-3 309,28-11 695,-5 3-794,-6 3-293,-10 3-86,0 2-1,1 0 1,0 0-1,0 0 1,0 1 0,0 1-1,1 0 1,0 0-1,12-1 1,-22 5-5,-1-1 0,1 0-1,-1 1 1,1-1 0,0 1 0,-1-1 0,1 1 0,-1 0 0,1-1 0,-1 1-1,1 0 1,-1-1 0,0 1 0,1 0 0,-1-1 0,0 1 0,1 0 0,-1 0 0,0-1-1,0 1 1,0 0 0,0 0 0,0 0 0,0-1 0,0 1 0,0 0 0,0 1-1,0 28 56,0-24-71,-14 87 1157,14-92-1549,3-7-5209,2-8-652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11787,'0'0'4116,"-2"9"-3635,-29 166 5982,18-97-5784,10-59-657,-7 62 63,45-80 385,-3-15-1266,-15 0-2844,-8 0-3439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88 5733,'5'-4'2053,"32"-35"9651,-36 38-11610,-1 0 1,1 1-1,0-1 1,-1 1-1,0-1 1,1 0-1,-1 1 1,1-1-1,-1 0 0,0 0 1,1 1-1,-1-1 1,0 0-1,0 0 1,0 0-1,0 1 1,0-1-1,0 0 0,0 0 1,0 0-1,0 1 1,0-1-1,0 0 1,0 0-1,0 0 0,-1 1 1,1-1-1,0 0 1,-1 0-1,1 1 1,0-1-1,-1 0 1,1 1-1,-1-1 0,1 1 1,-1-1-1,1 0 1,-1 1-1,0-1 1,1 1-1,-1-1 1,0 1-1,1 0 0,-1-1 1,0 1-1,0 0 1,1-1-1,-1 1 1,0 0-1,0 0 1,1 0-1,-1 0 0,0-1 1,0 1-1,0 0 1,0 0-1,0 1 1,-11-2-96,0 1 0,0 0 0,0 1 1,1 1-1,-1 0 0,0 0 1,1 1-1,0 1 0,-1 0 1,2 0-1,-1 1 0,0 0 0,1 1 1,0 0-1,0 1 0,1 0 1,-9 9-1,9-10-8,2 1 0,-1 0 1,1 0-1,0 1 0,1 0 1,-1 0-1,2 1 0,-1-1 1,1 1-1,0 1 0,1-1 0,0 1 1,1-1-1,0 1 0,0 0 1,1 0-1,1 0 0,-1 1 0,1 18 1,2-26 9,-1 1 1,1-1-1,0 1 1,0-1-1,0 0 1,0 1-1,1-1 1,-1 0-1,1 0 1,0 1-1,0-2 1,0 1-1,0 0 1,0 0-1,1-1 1,0 1 0,-1-1-1,6 4 1,-2-3 16,0 0 0,-1 0 0,1 0 0,0-1 0,0 0 0,1-1 0,-1 1 0,0-1 0,13 0 0,-5 0 66,-1-2 0,1 0 0,0 0 1,-1-1-1,0-1 0,1 0 1,-1-1-1,-1 0 0,20-10 0,-14 4 221,0-2 0,-1 0-1,0-1 1,-1-1-1,0 0 1,23-30 0,-31 36-242,-1-1 0,-1-1 0,0 1 0,0-1 1,-1 0-1,0-1 0,-1 1 0,0-1 0,-1 1 1,0-1-1,0 0 0,-1-1 0,-1 1 0,1-14 1,-2 23-72,-1 0-1,1 1 1,0-1 0,0 0 0,-1 1 0,1-1 0,-1 1-1,1-1 1,-1 0 0,0 1 0,0-1 0,1 1 0,-1 0-1,0-1 1,0 1 0,-1 0 0,1-1 0,0 1 0,0 0-1,-1 0 1,1 0 0,0 0 0,-3-1 0,0 1-40,0-1-1,1 1 1,-1 0 0,0 0-1,-1 0 1,1 0 0,0 1-1,0 0 1,-7 0 0,3 0-414,0 1 0,-1 0 1,1 1-1,0 0 0,0 0 1,0 1-1,1 0 0,-1 0 1,-11 6-1,16-6-442,-1 0 0,1-1-1,0 1 1,-1 1 0,2-1 0,-1 0 0,-4 7 0,2 3-3917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 14350,'0'0'4724,"-4"10"-3432,3-8-1258,-19 50 1408,19-49-1368,0 0 0,0 0 0,1 0 0,-1 0 0,1 0 0,-1 0 0,1 0 0,0-1 1,0 1-1,0 0 0,1 0 0,-1 0 0,1 0 0,-1 0 0,1 0 0,0 0 0,0 0 0,1-1 0,1 5 0,-1-6-5,-1 0-1,0 0 0,1 0 1,-1 0-1,0 0 0,1-1 1,-1 1-1,1-1 0,0 1 1,-1-1-1,1 1 1,-1-1-1,1 0 0,0 0 1,-1 0-1,1 0 0,0 0 1,-1 0-1,1 0 0,0 0 1,-1-1-1,1 1 0,-1-1 1,1 1-1,-1-1 0,1 0 1,2-1-1,40-27 933,-38 24-1108,13-11 143,-15 12-76,-1 1 0,1-1 0,0 1 0,0 0-1,1-1 1,-1 2 0,1-1 0,-1 1 0,1-1 0,0 1 0,0 1 0,10-3 0,-14 4 34,0 0 0,0 0 0,-1 1 0,1-1 0,0 0 0,0 1 0,-1-1 0,1 1 0,0-1 0,0 1 0,-1-1 0,1 1 0,0-1 0,-1 1 0,1 0 0,-1-1 0,1 1 0,-1 0 0,1 0 0,-1-1 1,0 1-1,1 0 0,-1 0 0,0 0 0,1 0 0,-1-1 0,0 1 0,0 0 0,0 0 0,0 1 0,0-1 7,0 0 1,0-1-1,0 1 1,0 0-1,0 0 0,0 0 1,1 0-1,-1-1 1,0 1-1,0 0 1,1 0-1,-1-1 0,0 1 1,1 0-1,-1 0 1,1-1-1,-1 1 1,1 0-1,-1-1 0,1 1 1,0-1-1,-1 1 1,1-1-1,0 1 0,-1-1 1,1 1-1,0-1 1,0 0-1,-1 1 1,1-1-1,0 0 0,0 1 1,0-1-1,-1 0 1,1 0-1,0 0 1,0 0-1,0 0 0,0 0 1,-1 0-1,1 0 1,0 0-1,0 0 1,0-1-1,-1 1 0,1 0 1,0-1-1,0 1 1,-1 0-1,2-2 0,7-3-392,0-1 0,0 0-1,-1 0 1,0-1-1,13-13 1,21-18-6757,-16 21 240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15567,'0'0'10025,"77"-15"-9256,-36 6-160,4 3-321,-2 0-192,2 1-64,-8 2-64,-7 3-897,-12 0-897,-8 0-384,-10 8-1473,0-2-65,-15 0-2338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10346,'0'0'13292,"77"-2"-12010,-42-6-450,6-1-383,4 0-321,-6 2-160,-3 3-160,-1 3-1666,-9-3-2210,-11 2-5989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130 316 3844,'0'0'1900,"10"-6"2147,30-19-561,-39 24-3262,1 0 0,0 0 0,-1 0 0,1 0 0,0 0 0,-1 0 0,0 0 0,1-1 0,-1 1 0,0 0 0,1-1 1,-1 1-1,0-1 0,0 0 0,0 1 0,0-1 0,-1 0 0,1 0 0,0 1 0,-1-1 0,1 0 0,-1 0 0,0 0 0,0 0 1,1 0-1,-1 1 0,0-1 0,-1 0 0,1-3 0,-1 4-17,0-1 0,0 1 0,0-1 0,-1 1 0,1-1 0,0 1 0,-1 0 1,1 0-1,0 0 0,-1 0 0,0 0 0,1 0 0,-1 0 0,1 0 0,-1 0 0,0 1 0,0-1 0,0 1 0,1-1 0,-1 1 1,0 0-1,0 0 0,0 0 0,-2 0 0,-4 1-221,0 0 0,1 0 0,-1 1-1,0 0 1,1 1 0,0-1 0,-1 1 0,1 1 0,0-1 0,1 1 0,-1 1 0,1-1 0,-1 1 0,1 0-1,1 1 1,-1-1 0,1 1 0,0 0 0,0 0 0,1 1 0,0 0 0,0-1 0,0 1 0,-3 11-1,5-15 16,1 1 0,0-1-1,0 1 1,0-1-1,0 0 1,0 1 0,1 0-1,0-1 1,-1 6-1,2-8 8,-1 0-1,0 0 0,0 0 0,0 0 0,1 0 0,-1 0 0,0 0 1,1 0-1,-1 0 0,1-1 0,-1 1 0,1 0 0,0 0 1,-1 0-1,1-1 0,0 1 0,-1 0 0,1-1 0,0 1 0,0-1 1,0 1-1,0-1 0,-1 1 0,1-1 0,0 1 0,0-1 0,0 0 1,0 1-1,0-1 0,0 0 0,0 0 0,0 0 0,0 0 1,2 0-1,8-1 137,1 0 1,-1-1 0,1 0-1,-1-1 1,0-1 0,1 0-1,-2 0 1,1-1 0,0 0 0,-1-1-1,0 0 1,-1 0 0,19-16-1,-3-1 265,0-1 1,-1 0-1,33-45 0,-42 47 152,24-41 0,-35 55-493,0 0 0,0-1 0,-1 0 0,0 1 0,-1-1 1,0-1-1,0 1 0,1-15 0,-3 24-72,0 0 0,0 0 1,0-1-1,0 1 0,0 0 1,0 0-1,0 0 0,0 0 1,0 0-1,0 0 0,0-1 1,0 1-1,0 0 0,0 0 1,0 0-1,0 0 0,0 0 1,0 0-1,0-1 0,0 1 1,0 0-1,0 0 0,0 0 1,0 0-1,0 0 0,0 0 1,-1-1-1,1 1 0,0 0 1,0 0-1,0 0 0,0 0 1,0 0-1,0 0 0,0 0 1,0 0-1,0 0 0,-1 0 1,1-1-1,0 1 0,0 0 1,0 0-1,0 0 0,0 0 1,0 0-1,-1 0 0,1 0 1,0 0-1,0 0 0,0 0 1,0 0-1,0 0 0,0 0 1,-1 0-1,1 0 0,0 0 1,0 0-1,0 0 0,0 0 1,0 1-1,0-1 0,-1 0 1,-8 10-173,-8 16-26,4 0 163,2 1 0,1 0 0,1 1 0,1 0 0,1 0-1,2 1 1,0 0 0,2 0 0,2 0 0,0 0 0,5 29-1,1-40-618,-1-3-2160,-3-6-4927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 8168,'17'-21'11046,"-17"21"-10922,0 0-1,1 0 0,-1 0 1,0 1-1,1-1 0,-1 0 1,0 0-1,1 1 0,-1-1 1,0 0-1,1 1 0,-1-1 1,0 0-1,0 1 0,1-1 1,-1 0-1,0 1 0,0-1 1,0 0-1,0 1 0,0-1 1,1 1-1,-1-1 0,0 0 1,0 1-1,0-1 0,0 1 1,0-1-1,0 0 0,0 1 1,0-1-1,0 1 0,-1 0 1,-4 58 325,-4-24-401,-1 0-1,-2 0 0,-1-2 1,-2 1-1,-21 35 1,12-22-7,19-37-12,-11 23-40,15-32 19,0 0 1,1 0-1,-1 1 1,1-1-1,0 0 1,-1 1-1,1-1 1,0 0-1,0 1 0,0-1 1,0 0-1,0 1 1,0-1-1,0 0 1,0 1-1,1-1 0,-1 0 1,0 1-1,2 1 1,3-2 235,1 0 1,-1 0-1,1 0 1,0-1-1,-1 0 1,1 0-1,0 0 1,-1-1-1,10-2 1,1-1 73,1-2-1,-1 0 1,25-12 0,22-10-1733,-60 28 640,0-2-1863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83 2210,'0'0'14179,"6"-9"-10891,2-1-2288,-5 6-662,-1 1 0,1 0 0,-1-1 1,1 1-1,-1-1 0,0 0 0,0 0 0,-1 0 0,1 0 0,1-8 0,-3 11-273,0 1-1,0-1 0,0 1 0,0-1 0,0 1 0,0-1 1,0 1-1,0-1 0,0 1 0,0 0 0,0-1 0,0 1 1,0-1-1,0 1 0,0-1 0,-1 1 0,1 0 1,0-1-1,0 1 0,0-1 0,-1 1 0,1 0 0,0-1 1,-1 1-1,1 0 0,0-1 0,-1 1 0,1 0 0,0-1 1,-1 1-1,1 0 0,0 0 0,-1-1 0,0 1 0,-20 0 237,-23 15-659,24-3 323,0 1 0,1 1-1,1 0 1,0 2 0,-23 25-1,36-35 31,-1 1 0,1-1 1,0 1-1,0-1 0,1 2 0,0-1 0,0 0 0,0 1 0,1 0 0,1-1 0,-1 1 1,1 0-1,0 1 0,1-1 0,0 0 0,0 0 0,1 1 0,0-1 0,2 9 1,-2-15 15,1 0 0,0-1 1,0 1-1,0 0 0,0 0 1,0-1-1,1 1 1,-1 0-1,0-1 0,1 1 1,0-1-1,-1 0 0,1 1 1,0-1-1,-1 0 1,1 0-1,0 0 0,0 0 1,0 0-1,0-1 1,0 1-1,0-1 0,0 1 1,0-1-1,0 0 0,0 0 1,0 1-1,0-1 1,0-1-1,3 1 0,0 0 30,0 0 0,1-1-1,-1 0 1,0 0 0,0 0 0,0 0-1,0-1 1,0 0 0,0 0 0,8-5-1,-4 1 48,-1-1 0,0 1 1,-1-2-1,8-9 0,-13 15-66,1-1 1,-1 0-1,-1 0 1,1 0-1,0-1 1,-1 1-1,0 0 1,0-1-1,0 1 1,0-1-1,0 1 1,-1-1-1,1 1 1,-1-1 0,0-4-1,-1 6-27,1 1 1,-1 0-1,1 0 0,-1 0 0,1 0 1,-1 1-1,0-1 0,1 0 0,-1 0 1,0 0-1,0 0 0,0 1 1,1-1-1,-1 0 0,0 1 0,0-1 1,0 1-1,0-1 0,0 1 1,0-1-1,-1 1 0,1 0 0,0 0 1,0-1-1,0 1 0,0 0 0,0 0 1,0 0-1,-1 0 0,1 0 1,0 0-1,0 1 0,0-1 0,0 0 1,0 1-1,-2 0 0,1-1-37,0 0 0,-1 1-1,1-1 1,0 1 0,0 0 0,0 0 0,0 0-1,0 0 1,0 0 0,0 0 0,0 0-1,0 1 1,0-1 0,1 0 0,-1 1-1,1 0 1,-1-1 0,1 1 0,-3 3-1,4-5 40,0 1-1,0-1 1,0 1-1,0-1 1,0 1 0,0-1-1,0 1 1,0-1-1,0 1 1,0-1-1,0 1 1,0-1-1,0 1 1,0-1-1,1 0 1,-1 1-1,0-1 1,0 1-1,0-1 1,1 1-1,-1-1 1,0 0-1,1 1 1,-1-1-1,0 0 1,1 1-1,-1-1 1,0 0-1,1 1 1,-1-1-1,1 0 1,-1 0-1,0 0 1,1 1 0,-1-1-1,1 0 1,0 0-1,28 4 115,28-12 145,30-31-154,-86 39-116,-1 0 0,0 0 0,0 0 0,1 0 0,-1 0 0,0 0 0,0 1 0,0-1 0,1 0 0,-1 0 0,0 0 0,0 0 0,0 1 0,1-1 0,-1 0 0,0 0 0,0 1 0,0-1 0,0 0 0,0 0 0,1 1 0,-1-1 0,0 0 0,0 0 0,0 1 0,0-1 0,0 0 0,0 0 0,0 1 0,0-1 0,0 0-1,0 0 1,0 1 0,0-1 0,0 0 0,0 0 0,0 1 0,0-1 0,0 0 0,-1 0 0,1 1 0,0-1 0,0 0 0,0 0 0,-1 1 0,-3 15 18,-20 25 23,19-34-153,0-1 0,1 1-1,0 0 1,0 0 0,0 1 0,1-1 0,1 1-1,-1 0 1,1 0 0,-2 12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31 5381,'1'-3'973,"0"0"0,0 0 1,1 0-1,-1 1 0,1-1 0,-1 1 0,1-1 1,0 1-1,4-4 0,-6 6-859,0 0 0,0 0-1,0 0 1,0 0 0,1 0 0,-1 0 0,0-1-1,0 1 1,0 0 0,0 0 0,1 0 0,-1 0-1,0 0 1,0 0 0,0 0 0,0 0 0,1 0 0,-1 0-1,0 0 1,0 0 0,0 0 0,0 0 0,1 0-1,-1 0 1,0 1 0,0-1 0,0 0 0,0 0-1,0 0 1,1 0 0,-1 0 0,0 0 0,0 0-1,0 0 1,0 1 0,0-1 0,0 0 0,0 0 0,1 0-1,-1 0 1,0 0 0,0 1 0,0-1 0,0 0-1,0 0 1,0 0 0,0 0 0,0 1 0,0 21 2343,-4 2-2397,-2-1 0,-9 27 0,9-32-7,1-1 1,0 1 0,1 0 0,1 1-1,0 21 1,3-39-53,1 0 0,-1 0 0,1 0 1,-1 0-1,1 0 0,-1-1 0,1 1 0,0 0 0,0 0 0,-1 0 0,1-1 1,0 1-1,0 0 0,0-1 0,0 1 0,0-1 0,0 1 0,0-1 0,0 1 1,0-1-1,0 0 0,0 1 0,0-1 0,0 0 0,2 0 0,9-3-6420,-8-4 691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9897,'0'0'12845,"65"1"-12237,-35-1-320,2 0-127,-6 0-129,4 0-97,-2 0-1568,-4-6-2723,-5-3-3620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252 200 12107,'0'0'11104,"-12"-6"-11120,4 2-9,5 2 12,0 0 0,0 0 0,0 0 1,0 1-1,-1 0 0,1-1 1,0 1-1,-1 1 0,1-1 0,0 0 1,-1 1-1,1-1 0,-1 1 0,1 0 1,-1 0-1,1 1 0,-1-1 1,1 1-1,-1 0 0,1-1 0,0 2 1,-1-1-1,-4 3 0,-16 10-130,1 1-1,-24 21 0,43-33 142,-1 0 0,1 1 0,0 0 0,0 0 0,1 0 0,-1 0 0,1 1 0,0-1 0,0 1 0,1 0 0,-1 0 0,1 0 0,0 0 0,0 0 0,1 0 0,0 1 0,0-1 0,-1 8 0,3-12 16,-1 0 0,1 1 0,0-1 0,0 0 0,0 0 0,-1 0 0,1 0 0,0 0 0,0-1 1,0 1-1,1 0 0,-1 0 0,0-1 0,0 1 0,0 0 0,0-1 0,1 0 0,-1 1 1,0-1-1,1 0 0,-1 1 0,0-1 0,1 0 0,-1 0 0,0 0 0,1 0 0,-1 0 0,0 0 1,1-1-1,-1 1 0,2-1 0,46-7 463,-31 1-338,-1-1 0,-1 0 0,1-1-1,-2-1 1,1-1 0,-1 0 0,-1 0-1,18-19 1,2-5 772,55-76-1,-79 97-715,-4 8-121,-1 0 0,0-1 0,-1 1 0,0-1 0,0 0 0,0 0 0,-1-1 0,0 1 0,0-1 0,1-8 0,-23 27-453,6 2 360,1 0 0,0 1 0,1 0 0,0 1 0,2 0 0,-1 0 0,2 1 0,0 1 0,1-1 0,1 1 0,0 1 0,1-1 0,1 1 0,1 0 0,-2 30 0,5-45 28,0 0 0,0 0 0,0 0 1,0 0-1,1 0 0,-1 0 1,1 0-1,0 0 0,0 0 1,0 0-1,0 0 0,1 0 0,-1-1 1,1 1-1,0-1 0,-1 1 1,1-1-1,4 5 0,20 6-4424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8648,'0'0'15706,"2"11"-15632,1 1-19,0-1 0,-1 1 0,-1-1 0,0 1 0,0 0 0,-2-1 0,1 1 0,-1 0 0,-5 22 0,-9 5 35,-1 0 0,-2-2-1,-1 0 1,-39 56 0,50-73-73,14-10 132,33-9 499,-30-2-475,16-3 59,1 0-1,-1-2 1,47-18-1,-12 4-377,-33 9-2284,-15-2-5870,-11 3-4705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76 4676,'0'0'19107,"-6"13"-19278,-27 56 182,-57 133 159,90-201 65,10-8 1057,5-11-1116,-1 0 0,-1-1 0,-1 0 0,0-1 1,8-22-1,40-110-48,-58 145-134,1 0-28,0-1 1,-1 0-1,0 0 0,-1 0 1,2-12-1,-15 27-676,6 2 667,0 0 0,0 1 1,1-1-1,1 1 0,0 0 1,0 0-1,0 0 0,2 0 1,-1 1-1,-1 14 0,4-24 50,0 0-1,0 0 1,0 0-1,0 0 1,0 0-1,0 0 1,0 0-1,0 0 1,1 1-1,-1-1 1,0 0-1,1 0 1,-1 0-1,0 0 1,1 0-1,-1 0 1,1 0-1,0 0 1,-1 0-1,1-1 1,0 1-1,0 0 1,-1 0-1,1 0 1,0-1 0,2 2-1,-1-1 52,1 0 0,-1 0 0,1-1-1,-1 1 1,1-1 0,0 1 0,-1-1 0,1 0 0,-1 0 0,1 0-1,3-1 1,2 0 149,0 0 0,0-1-1,0 0 1,0 0 0,0-1-1,13-7 1,6-8 154,33-30 0,8-6-549,-69 65-762,-85 143 773,81-144-370,1 1 0,0-1-1,1 1 1,0 0-1,1 1 1,0-1 0,1 0-1,0 0 1,1 1-1,0-1 1,1 1 0,3 20-1,2-15-6845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79 285 11275,'0'0'9267,"-10"0"-8210,-31 1-384,40-1-666,0 0 0,0 0 0,-1 1 0,1-1 0,0 0 1,-1 1-1,1-1 0,0 1 0,0-1 0,0 1 0,0 0 0,0 0 1,-1-1-1,1 1 0,0 0 0,1 0 0,-1 0 0,0 0 0,0 0 1,0 0-1,1 0 0,-1 1 0,0-1 0,1 0 0,-1 0 0,1 0 0,-1 1 1,1-1-1,0 2 0,-1-2-10,1-1 1,0 1-1,0 0 0,0 0 1,0-1-1,0 1 1,1 0-1,-1 0 0,0-1 1,0 1-1,0 0 0,1-1 1,-1 1-1,0 0 1,1-1-1,-1 1 0,0 0 1,1-1-1,-1 1 0,1-1 1,-1 1-1,1-1 1,-1 1-1,1-1 0,0 1 1,-1-1-1,1 1 0,0-1 1,-1 0-1,1 1 1,0-1-1,-1 0 0,1 0 1,0 1-1,0-1 0,-1 0 1,1 0-1,0 0 1,-1 0-1,1 0 0,0 0 1,0 0-1,-1 0 0,1-1 1,0 1-1,0 0 0,5-2 52,0 0-1,0 0 1,-1-1-1,0 0 0,1 0 1,-1 0-1,0 0 0,0-1 1,-1 0-1,1 0 1,4-6-1,46-55 416,-49 57-468,6-7 39,1-1 13,0 1 1,-2-1-1,0-1 1,0 0-1,-2-1 1,15-37-1,-24 55-51,0 0-1,0 0 1,0 1 0,-1-1-1,1 0 1,0 0-1,0 0 1,0 0-1,0 0 1,0 0 0,-1 0-1,1 0 1,0 0-1,0 0 1,0 1 0,0-1-1,-1 0 1,1 0-1,0 0 1,0 0 0,0 0-1,0 0 1,-1 0-1,1 0 1,0 0-1,0 0 1,0-1 0,0 1-1,-1 0 1,1 0-1,0 0 1,0 0 0,0 0-1,0 0 1,-1 0-1,1 0 1,0 0 0,0 0-1,0-1 1,0 1-1,0 0 1,0 0 0,-1 0-1,1 0 1,0 0-1,0-1 1,0 1-1,0 0 1,0 0 0,0 0-1,0 0 1,0-1-1,0 1 1,-13 15-261,1 2 428,1 0-1,1 1 1,0 0 0,2 1 0,0 0 0,1 1 0,1-1 0,0 1-1,2 0 1,1 1 0,0-1 0,0 35 0,3-54-154,0 0 0,0 0 0,0 1 1,0-1-1,0 0 0,1 1 0,-1-1 1,0 0-1,1 0 0,-1 1 0,1-1 1,-1 0-1,1 0 0,-1 0 0,1 0 1,0 0-1,0 0 0,-1 0 0,1 0 1,0 0-1,0 0 0,0 0 0,0 0 1,0-1-1,0 1 0,0 0 0,1-1 1,-1 1-1,0-1 0,0 1 0,0-1 1,1 1-1,-1-1 0,0 0 0,0 0 1,1 0-1,-1 0 0,0 0 0,1 0 1,-1 0-1,2 0 0,2-1 82,-1 0-1,1 0 0,-1 0 1,0-1-1,0 1 1,1-1-1,-1 0 1,0-1-1,0 1 0,7-6 1,1-3-45,-1-1 0,0 0 0,0-1 0,-1 0 0,-1 0 0,0-1 0,-1-1 0,0 1 0,-2-1 0,1 0 0,-2-1 0,0 0-1,-1 0 1,4-31 0,-7 46-52,-1 0 0,0-1 0,0 1 0,0 0 0,0 0 0,0-1 0,0 1 0,-1 0 0,1 0 0,0 0 0,-1-1 0,1 1 0,-1 0 0,1 0 0,-1 0 0,1 0 0,-1 0 0,0-1 0,0 1-4,0 1 0,1 0 0,-1 0 0,1-1 0,-1 1 0,0 0 0,1 0 0,-1 0 0,0 0 1,1 0-1,-1-1 0,1 1 0,-1 0 0,0 1 0,1-1 0,-1 0 0,0 0 0,1 0 0,-1 0 0,1 0 1,-1 1-1,0-1 0,0 1 0,-3 1-29,0 0 0,1 1 0,-1 0 0,1-1 0,-1 1 0,1 0 0,0 1 0,-3 3 0,2-1 40,-1 0-1,1 0 0,0 0 1,0 1-1,1-1 1,0 1-1,0 0 1,1 0-1,-1 0 0,2 0 1,-1 0-1,1 0 1,0 1-1,0 8 1,1-15-1,1 0 0,-1-1 0,0 1 0,1 0 0,-1 0 1,1-1-1,-1 1 0,1-1 0,0 1 0,-1 0 0,1-1 1,-1 1-1,1-1 0,0 1 0,0-1 0,-1 0 1,1 1-1,0-1 0,0 0 0,-1 0 0,1 1 0,0-1 1,0 0-1,0 0 0,-1 0 0,1 0 0,0 0 1,1 0-1,33 0 90,-24-1-62,175 0-1523,-186 1 1542,1 0 0,-1 0-1,1-1 1,-1 1 0,1 0 0,-1 0 0,1 0 0,-1 0 0,1 0 0,-1 0 0,0-1 0,1 1 0,-1 0 0,1 0 0,-1-1 0,0 1 0,1 0 0,-1 0 0,0-1 0,1 1 0,-1 0 0,0-1 0,1 1 0,-1-1 0,0 1 0,0 0 0,1-1 0,-1 1 0,0-1 0,0 1 0,0-1-1,0 1 1,0-1 0,-1-22 1200,-16-23 292,16 43-1405,-20-38 358,16 31-576,-1 0-1,1 0 1,0-1 0,1 1 0,0-1 0,1 0-1,0-1 1,-1-10 0,7 21-341,0 0 1,0 0-1,-1 1 0,1 0 1,0-1-1,0 1 0,0 0 1,-1 0-1,1 1 0,4 0 1,60 16-6277,-40-8 3054,9 1-2979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7591,'4'0'5905,"17"0"-3140,28-2-688,54-10 1,32-2-1813,-114 13-313,7-1-119,0 2 0,0 1 1,37 6-1,-58-3-2464,-23 1-11693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10186,'0'0'10249,"76"20"-8679,-31-20-545,2-3-417,3-4-191,-5 4-289,-4 1-96,-6 2-32,-3 0-288,-6 4-1186,-1 2-1184,-3-1-2147,-3-5-2498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12716,'0'0'4265,"8"0"-3058,-3 0-1157,112 2 1831,-102 0-1696,-1 0 1,0 0-1,0 1 1,-1 1-1,1 0 1,23 12 0,-35-16-182,-1 1 1,1 0 0,0 0 0,0 0 0,-1 1 0,1-1 0,0 0 0,-1 0 0,0 1 0,1-1-1,-1 1 1,0 0 0,1-1 0,-1 1 0,0 0 0,0 0 0,-1 0 0,1-1 0,0 1-1,-1 0 1,1 0 0,-1 0 0,1 3 0,-1-1 16,-1 0 0,1-1 0,-1 1 0,0 0 0,0-1 0,0 1 0,0-1 0,-1 0 0,0 1 0,1-1 0,-1 0 0,-3 3 0,-6 9 113,-2-1 0,1-1 0,-29 23 0,40-35-126,-50 42-526,-77 83 0,118-116-3448,5-8-2910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143 200 5093,'3'0'626,"-1"-1"1,1 1-1,-1-1 0,1 0 1,-1 0-1,0 0 1,1 0-1,-1 0 0,0-1 1,1 1-1,-1-1 0,0 1 1,0-1-1,0 0 1,-1 0-1,1 1 0,0-1 1,-1-1-1,1 1 1,-1 0-1,2-3 0,-1 1 1,0 0 0,0 0 1,-1 0-1,1-1 0,-1 1 0,0 0 0,0-1 0,-1 1 0,1-1 0,-1 1 0,-1-8 0,1 11-592,-1-1-1,1 1 1,-1 0-1,0 0 0,0 0 1,1 0-1,-1 0 1,0 0-1,0 0 1,0 0-1,0 0 0,0 1 1,0-1-1,-1 0 1,1 1-1,0-1 0,0 0 1,0 1-1,-1 0 1,1-1-1,0 1 1,0 0-1,-1-1 0,1 1 1,-2 0-1,-36-2-43,32 2-11,1 2 0,-1-1-1,1 1 1,0 0-1,-1 0 1,1 0-1,0 1 1,1 0-1,-1 1 1,0-1-1,1 1 1,0 0-1,0 0 1,0 0 0,0 1-1,1 0 1,0 0-1,0 0 1,0 0-1,1 1 1,-1 0-1,1-1 1,0 1-1,1 0 1,0 1-1,0-1 1,0 0-1,1 1 1,0-1 0,0 1-1,0-1 1,1 1-1,0-1 1,0 1-1,2 6 1,-1-11 11,0 0 0,0-1 0,0 1-1,0 0 1,1-1 0,-1 1 0,1-1 0,-1 1 0,1-1 0,0 0 0,0 0 0,-1 0 0,1 0 0,0 0 0,0 0 0,0 0-1,0-1 1,0 1 0,0-1 0,0 1 0,0-1 0,0 0 0,0 1 0,0-1 0,0-1 0,1 1 0,-1 0 0,0 0 0,0-1 0,2 0-1,5 0 47,0 0-1,-1-1 0,1 0 0,0-1 1,16-7-1,-8 0 88,1-1-1,-1-1 1,-1-1 0,0 0 0,-1-1 0,0 0 0,-2-2 0,1 1-1,-2-2 1,0 0 0,-1 0 0,-1-1 0,0 0 0,12-37-1,-21 53-77,-4 7-23,-8 21-24,-12 36-61,19-46 54,0 0 1,1 1 0,1-1-1,1 1 1,1 26 0,9 10-4631,-8-44-268,-1-1-3123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33 5061,'1'-3'1890,"1"0"0,0-1 0,0 1 1,0 0-1,0 0 0,0 0 0,0 0 1,5-4-1,-7 7-1822,0 0-1,0 0 1,0 0 0,0 0 0,0 0-1,0 0 1,1 0 0,-1 0 0,0 0 0,0 0-1,0 0 1,0 0 0,0 0 0,0 0-1,1 0 1,-1 0 0,0 0 0,0 0 0,0 0-1,0 0 1,0 0 0,1 0 0,-1 0 0,0 0-1,0 0 1,0 0 0,0 0 0,0 0-1,0 0 1,0 1 0,1-1 0,-1 0 0,0 0-1,0 0 1,0 0 0,0 0 0,0 0-1,0 0 1,0 0 0,0 1 0,0-1 0,0 0-1,0 0 1,0 0 0,0 0 0,0 0-1,0 0 1,0 1 0,0-1 0,0 0 0,0 0-1,0 0 1,0 0 0,0 0 0,0 0-1,0 1 1,0-1 0,0 0 0,0 0 0,0 0-1,0 0 1,0 0 0,-6 26-317,-19 34 493,-41 76 0,11-27-246,54-108-1,0 0-1,0 1 1,1-1 0,-1 0 0,0 1 0,1-1-1,-1 1 1,1-1 0,-1 1 0,1-1 0,0 1-1,0-1 1,0 1 0,0 0 0,0-1-1,0 1 1,0-1 0,0 1 0,0-1 0,1 1-1,-1-1 1,1 1 0,-1-1 0,2 3 0,-1-3 14,1 0 0,-1 0 1,1 0-1,-1-1 0,1 1 1,-1 0-1,1-1 0,0 1 1,-1-1-1,1 0 0,0 1 1,-1-1-1,1 0 0,0 0 1,-1 0-1,1 0 0,0 0 1,2-1-1,10-2 81,1 0-1,-1-1 1,25-10 0,-15 4-792,52-18 2248,-51 24-4633,0 5-4106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53 10858,'0'0'11403,"5"-8"-9780,18-26-337,-23 34-1255,0 0 0,0-1 0,0 1 0,0 0 0,1 0 0,-1-1 0,0 1 0,0 0 0,0-1-1,0 1 1,0 0 0,0-1 0,0 1 0,0 0 0,0 0 0,0-1 0,0 1 0,0 0 0,0-1-1,0 1 1,0 0 0,-1-1 0,1 1 0,0 0 0,0 0 0,0-1 0,0 1 0,0 0 0,-1 0-1,1-1 1,0 1 0,0 0 0,-1 0 0,1 0 0,0-1 0,0 1 0,-1 0 0,1 0-1,0 0 1,0 0 0,-1 0 0,1-1 0,0 1 0,-1 0 0,1 0 0,0 0 0,-1 0 0,1 0-1,0 0 1,0 0 0,-1 0 0,1 0 0,0 0 0,-1 0 0,1 0 0,0 0 0,-1 1 0,1-1-1,0 0 1,0 0 0,-1 0 0,1 1 0,-21 2-146,10 1 103,1 1 0,-1 0 1,1 1-1,0 0 1,0 0-1,-16 15 1,-48 53-101,68-68 97,0 1 0,0-1 0,1 1 0,0 0 0,0 0-1,1 1 1,0-1 0,0 1 0,0 0 0,1 0-1,1 1 1,-1-1 0,1 0 0,1 1 0,0-1 0,0 1-1,0 0 1,2 9 0,-1-16 18,1-1 1,0 1-1,0-1 0,0 1 1,0-1-1,0 1 1,0-1-1,1 0 0,-1 1 1,0-1-1,1 0 0,-1 0 1,1 0-1,-1 0 0,1 0 1,-1 0-1,1-1 0,0 1 1,-1 0-1,1-1 0,0 1 1,0-1-1,0 0 0,-1 0 1,1 0-1,0 0 1,0 0-1,0 0 0,3-1 1,4 1 52,0 0 1,0-1 0,0 0 0,17-5-1,-20 4-14,0 0 0,0-1 0,-1 0 0,1 0 0,-1-1 0,0 0 0,1 0 0,-2 0 0,6-5 0,-8 7-23,0-1 1,0 1 0,0 0 0,0-1 0,-1 1-1,1-1 1,-1 1 0,1-1 0,-1 0-1,0 0 1,0 0 0,0 0 0,-1 0-1,1 0 1,-1 0 0,1 0 0,-1 0 0,0 0-1,0 0 1,0 0 0,-1-3 0,0 5-47,1 0 1,-1 0 0,0 1 0,1-1-1,-1 0 1,0 0 0,0 1 0,1-1-1,-1 0 1,0 1 0,0-1 0,0 1-1,0-1 1,0 1 0,0 0-1,0-1 1,0 1 0,0 0 0,0 0-1,0 0 1,0-1 0,0 1 0,0 0-1,0 0 1,0 1 0,0-1 0,0 0-1,0 0 1,0 0 0,0 1 0,0-1-1,0 0 1,0 1 0,0-1 0,0 1-1,0-1 1,1 1 0,-1 0 0,0-1-1,0 1 1,0 0 0,1-1 0,-1 1-1,0 0 1,1 0 0,-1 0 0,1 0-1,-1 0 1,1 0 11,0 0-1,0 0 1,0 0 0,0 0 0,0 0-1,0 0 1,0-1 0,0 1 0,1 0-1,-1 0 1,0 0 0,1 0-1,-1-1 1,0 1 0,1 0 0,-1 0-1,1-1 1,0 1 0,-1 0 0,1-1-1,-1 1 1,1-1 0,0 1-1,-1-1 1,1 1 0,0-1 0,0 1-1,-1-1 1,3 1 0,33 4-99,-30-5 151,0-1 0,0 1 0,0-1 0,0 0 0,-1-1 0,1 0 0,-1 1 0,1-2 0,-1 1 0,8-5 0,-12 7 240,-2 5-260,0 1 0,-1 0 0,0 0 0,0-1 0,0 1 0,0-1 0,-1 0 0,0 0 0,-6 8 0,-15 33 69,24-45-86,-3 18-3275,3-19 3152,0 0 0,0 0 1,0 1-1,-1-1 1,1 0-1,0 0 1,0 1-1,0-1 0,0 0 1,0 0-1,0 1 1,0-1-1,1 0 1,-1 1-1,0-1 0,0 0 1,0 0-1,0 1 1,0-1-1,0 0 1,0 0-1,1 0 0,-1 1 1,0-1-1,0 0 1,0 0-1,0 0 1,1 1-1,-1-1 0,0 0 1,0 0-1,0 0 1,1 0-1,-1 0 1,0 1-1,0-1 0,1 0 1,-1 0-1,0 0 1,0 0-1,1 0 1,-1 0-1,0 0 0,1 0 1,-1 0-1,0 0 1,0 0-1,1 0 1,-1 0-1,0 0 0,0 0 1,1 0-1,-1-1 1,0 1-1,0 0 1,1 0-1,-1 0 0,0 0 1,0 0-1,0 0 1,1-1-1,-1 1 1,0 0-1,0 0 1,1-1-1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15791,'0'0'12300,"58"-11"-11820,-30 10-192,10 0-96,-3 0-159,0 1 31,1 0-32,-8 0-385,-8 0-1152,-5 0-994,-9 3-1024,-6 1-1922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8072,'0'0'11627,"56"5"-8424,-26-10-1282,5-1-992,3-2-512,-3 2-353,1 1-64,-3 5-769,-7 0-2498,-9 0-4388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6278,'0'0'21087,"11"2"-20532,161 4 866,-95-6-9868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102 228 5381,'0'0'11408,"7"-8"-8237,20-28-865,-26 34-2128,0 1 0,1-1-1,-1 0 1,0 0-1,-1 0 1,1 0-1,0 0 1,0 0-1,-1 0 1,0 0-1,1 0 1,-1 0 0,0 0-1,0 0 1,0-3-1,0 4-121,0 0-1,-1 0 0,1 0 1,0 0-1,-1 0 0,0 0 1,1 0-1,-1 0 1,1 0-1,-1 0 0,0 0 1,0 0-1,1 1 0,-1-1 1,0 0-1,0 0 1,0 1-1,0-1 0,-2 0 1,1-1-59,-1 1 0,0 0 0,0 1 0,0-1 0,0 0 0,0 1 0,0 0 0,0 0 0,0 0 0,0 0 0,0 0 0,0 0-1,0 1 1,0-1 0,0 1 0,-4 1 0,2 2-21,-1-1 0,1 1 0,0 0 0,0 1 0,0-1 0,0 1-1,1 0 1,0 0 0,0 0 0,0 1 0,0 0 0,1-1-1,0 1 1,0 0 0,1 0 0,0 1 0,0-1 0,0 1 0,1-1-1,-1 8 1,2-13 23,0 0 0,0 0 0,0-1 0,0 1 0,0 0 0,0-1 0,0 1 0,0 0 0,0-1 0,1 1 0,-1 0 0,0 0 0,0-1 0,1 1 0,-1-1 0,1 1 0,-1 0 0,0-1 0,1 1 0,-1-1 0,1 1 0,-1-1 0,1 1 1,0-1-1,-1 0 0,1 1 0,-1-1 0,1 1 0,0-1 0,-1 0 0,1 0 0,0 1 0,0-1 0,30-4 197,26-25 346,-33 14-306,-2-2 0,0 0 0,-1-2 0,0 0 0,-2-1 0,0-1 0,-2-1 0,0 0 0,22-40 0,-126 241-797,80-161 547,0 0 1,1 0-1,0 1 0,2 0 0,0 0 1,-1 25-1,5-43-2,0-1 1,0 1-1,0-1 1,1 1-1,-1 0 0,0-1 1,0 1-1,1-1 1,-1 1-1,0 0 0,1-1 1,-1 1-1,0-1 1,1 1-1,-1-1 1,1 0-1,-1 1 0,1-1 1,-1 1-1,1-1 1,-1 0-1,1 1 0,0-1 1,-1 0-1,1 0 1,-1 1-1,1-1 1,0 0-1,-1 0 0,1 0 1,-1 0-1,1 0 1,0 0-1,-1 0 0,1 0 1,0 0-1,-1 0 1,1 0-1,0-1 1,1 1-276,-1 0 0,1 0 0,-1 0 0,1-1 0,-1 1 0,1-1 1,-1 1-1,1-1 0,-1 0 0,0 1 0,1-1 0,-1 0 0,0 0 1,0 0-1,1 0 0,0-2 0,6-14-6201,-2-4-4131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13869,'0'0'6710,"11"-3"-4355,2-1-2014,0-2 0,0 1 0,-1-2 0,0 1 1,0-2-1,0 0 0,-1 0 0,0-1 0,-1 0 0,18-21 1,-14 15-362,-2-1 1,0 0 0,0-1 0,14-29-1,-27 80-2852,-1 12 2760,-7 0-513,-1 6-1618,7-18-6233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15086,'0'0'7853,"-1"9"-7170,0 1-450,0 1-1,-1-1 0,-1 1 1,1-1-1,-2 0 0,1 0 1,-10 17-1,-47 72 1067,43-74-1131,0 2 0,-25 56 1,42-82-152,-1-1 0,1 1 0,0 0 0,-1 0 0,1 0 0,0-1 0,0 1 0,0 0 0,0 0 1,0 0-1,0 0 0,0-1 0,0 1 0,0 0 0,0 0 0,0 0 0,0-1 0,1 1 0,-1 0 1,0 0-1,1 0 0,-1-1 0,0 1 0,1 0 0,-1-1 0,1 1 0,-1 0 0,1-1 0,0 1 1,-1-1-1,1 1 0,-1-1 0,2 2 0,1-1 83,0 0 1,1 1-1,-1-1 1,0-1-1,0 1 1,1 0-1,-1-1 1,0 0-1,5 0 1,5 0 152,1-1 1,-1 0-1,25-6 0,34-17-397,-71 23-657,-14-5-12582,4-1 2664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79 13485,'0'0'9337,"-2"10"-9380,-2 17 286,-2-1 0,-2 1 1,0-2-1,-1 1 0,-2-1 1,-18 32-1,40-74 1189,40-59 1415,-26 38-2839,-2-2-1,-1-1 0,17-46 0,-38 85-103,-1 5-171,-15 65-159,10-53 413,2 0 0,0 0 0,0 0 0,0 20 0,3-35 15,0 1 1,0 0-1,0 0 1,0-1-1,0 1 1,1 0-1,-1-1 1,0 1-1,0 0 0,0-1 1,1 1-1,-1 0 1,0-1-1,1 1 1,-1 0-1,1-1 1,-1 1-1,1-1 1,-1 1-1,1-1 1,-1 1-1,1-1 1,-1 1-1,1-1 0,0 1 1,-1-1-1,1 0 1,0 1-1,-1-1 1,2 0-1,27 0 255,-21-2-178,0 0-1,-1 0 1,1-1-1,14-8 1,18-23 64,-34 27-126,0 1 0,1 0 1,0 0-1,11-6 0,-20 21-358,-15 24 197,10-20 99,0 0 0,0 1 0,1 0 1,1 0-1,0 1 0,1-1 0,1 1 0,0 0 0,-2 25 0,5-22-1690,0-7-2493,0-5-4153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31 135 1922,'0'0'5867,"-5"8"-4314,2 0-1051,2-5-265,0 0 0,-1 0 0,1 0 0,0 0 0,-1-1 1,0 1-1,1 0 0,-1-1 0,0 1 0,0-1 0,-3 3 0,14-7 8125,30-6-7814,-2-11-376,-1-2 0,0-1 0,-2-2 0,62-55 0,-88 69 43,-9 10 51,-15 15-182,5 3-80,2-1-1,-1 1 1,2 1-1,1 0 1,0 0-1,-6 30 1,5 22-6771,8-80 1375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36 5765,'0'0'2515,"-10"-4"-972,-1 0-1270,0 0 0,0 1 0,0 0 0,-1 1 0,1 0 1,0 1-1,-1 0 0,1 1 0,-1 0 0,1 1 0,-23 4 0,14 2-157,0 0-1,1 1 0,0 2 1,1 0-1,0 1 0,0 0 1,1 2-1,1 0 0,0 0 0,-23 28 1,27-28-36,1 0-1,1 1 1,1 0 0,0 0 0,0 1 0,2 1 0,0-1 0,0 1-1,2 0 1,0 0 0,1 1 0,0 0 0,-1 26 0,4-30-50,0 0 0,2 0 1,0 0-1,0 0 0,1 0 1,1 0-1,0 0 1,7 18-1,-7-25-3,1 1 1,-1-1-1,1 0 1,1-1 0,-1 1-1,1-1 1,0 1-1,0-1 1,1-1-1,-1 1 1,1-1-1,0 0 1,0 0-1,0-1 1,1 0-1,-1 0 1,10 3-1,-2-2 235,0 0-1,0-1 1,1 0 0,-1-1-1,1-1 1,-1 0-1,1-1 1,-1 0-1,1-1 1,-1-1-1,0 0 1,1-1 0,-1-1-1,0 0 1,-1-1-1,1-1 1,-1 0-1,0 0 1,0-1-1,-1-1 1,0 0-1,0-1 1,-1 0 0,17-18-1,-12 10-116,-1 0 0,-1-1 0,0-1 0,-1 0 0,-1-1 0,-1-1-1,-1 1 1,0-2 0,-2 1 0,0-1 0,-2 0 0,0-1 0,-2 0 0,3-40 0,-6 52-140,-1 0-1,-1 0 1,0 0 0,0 0 0,-1 0 0,0 0 0,-1 0 0,-1 1 0,1 0-1,-8-13 1,9 18-186,0 2 0,-1-1-1,0 0 1,0 0 0,0 1-1,0 0 1,-1-1 0,1 1-1,-1 0 1,0 1 0,0-1 0,0 1-1,0 0 1,0 0 0,0 0-1,-1 0 1,1 1 0,0-1-1,-1 1 1,0 0 0,1 1-1,-1-1 1,0 1 0,1 0-1,-1 0 1,-6 1 0,0 3-3038,8 3-1132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7495,'0'0'3769,"13"-5"-2167,18-8-618,0 2 1,2 1 0,-1 2 0,1 1 0,51-4 0,-83 10-985,0 1 0,0 0 0,1 0 0,-1 0 1,0 0-1,0 0 0,0 0 0,1 0 0,-1 0 0,0 0 0,0 0 0,0 0 0,0 1 0,1-1 0,-1 1 0,0-1 1,0 1-1,0-1 0,0 1 0,0-1 0,0 1 0,0 0 0,0 0 0,0 0 0,-1-1 0,1 1 0,0 0 0,0 0 1,-1 0-1,1 0 0,0 0 0,-1 0 0,1 0 0,-1 0 0,0 1 0,1-1 0,-1 0 0,0 0 0,0 0 0,1 0 1,-1 1-1,0-1 0,0 0 0,0 0 0,-1 0 0,1 1 0,0-1 0,0 0 0,-1 0 0,1 0 0,0 0 0,-1 0 1,1 1-1,-1-1 0,-1 1 0,-2 6 65,0 0 0,0-1 0,-1 0-1,0 0 1,-1 0 0,-10 10 0,-75 53 294,9-10-253,81-60-103,1 1 0,-1-1 0,0 0-1,1 1 1,-1-1 0,1 0 0,-1 1 0,1-1 0,-1 1 0,1-1 0,-1 1 0,1-1 0,-1 1 0,1-1 0,-1 1 0,1-1 0,0 1 0,-1 0 0,1-1 0,0 1 0,0-1 0,-1 1 0,1 0 0,0-1 0,0 1-1,0 0 1,0 0 0,0-1 0,0 1 0,0 0 0,0-1 0,0 1 0,0 0 0,0-1 0,1 1 0,-1 0 0,0-1 0,0 1 0,1 0 0,-1-1 0,0 1 0,1-1 0,-1 1 0,0-1 0,1 1 0,-1-1 0,1 1-1,-1-1 1,1 1 0,-1-1 0,1 1 0,0-1 0,-1 0 0,1 1 0,-1-1 0,1 0 0,0 0 0,-1 1 0,2-1 0,47 11 409,-40-10-345,68 7-1691,-25-7-4909,-27-1-1437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22 3107,'0'0'2648,"-13"-4"-1500,-3-1-671,-1 1 1,0 1 0,-32-2 0,41 4-341,0 1 0,0 1 0,0 0 0,1 0 0,-1 0-1,0 1 1,1 0 0,-1 1 0,1-1 0,0 1 0,0 1-1,0-1 1,-7 6 0,3 0 100,1 0 1,-1 1-1,1 0 0,1 1 0,0 0 0,1 1 0,0-1 1,0 2-1,1-1 0,1 1 0,0 0 0,1 0 1,-6 26-1,5-12-29,1-1 0,1 1 0,2 0 0,0 0 1,2 0-1,5 37 0,-5-58-147,1 1 0,0-1 0,0 0 0,1 0 0,-1 0 0,2 0 0,-1-1 0,0 1 0,1 0 0,0-1 1,1 0-1,-1 0 0,1 0 0,0 0 0,0 0 0,0-1 0,1 0 0,0 0 0,-1 0 0,2 0 0,-1-1 0,0 0 0,1 0 0,-1 0 0,11 3 0,-6-3 131,1-1 0,0 0-1,0-1 1,0 0 0,0 0-1,0-1 1,0-1 0,1 0-1,-1 0 1,-1-1 0,1-1-1,0 0 1,16-6 0,24-14 380,-1-2 0,-2-2 1,0-3-1,79-65 0,-116 87-531,-1-1 1,-1-1-1,0 1 0,0-1 0,-1-1 1,0 0-1,-1 0 0,11-22 1,-16 29-37,0-1 1,0 1 0,-1-1 0,0 1 0,0-1-1,0 0 1,0 1 0,-1-1 0,0 0 0,0 1-1,0-1 1,0 0 0,-1 0 0,0 1 0,0-1-1,0 1 1,0-1 0,-1 1 0,0-1 0,0 1-1,0 0 1,0 0 0,-1 0 0,1 0 0,-1 0-1,0 0 1,-6-5 0,-1 1-21,1 0 0,-1 0 0,0 1 0,-1 0-1,-20-8 1,-16 1-1610,42 14 938,1-1-1,-1 1 0,0 0 0,1 1 0,-1-1 0,0 1 0,1 0 1,-5 1-1,-5 6-4394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1057,'0'0'11696,"5"4"-10580,5 2-836,-1-1 1,1 0-1,-1-1 0,1 0 0,0 0 1,1-1-1,-1-1 0,1 0 1,13 1-1,129 10-116,190-8-1,-185-6-62,172 19-1,311 29-265,280-73 234,-808 20-5,1 5 0,181 21 0,-78-2 95,235-13 0,-268-6 634,-44-10-548,-139 11-378,-5-2-3214,0-14-2536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 5862,'-10'2'2701,"-27"4"-1626,20-1 377,30-3 3019,404-15-297,-41 0-3837,1619 18-268,-631 2 55,-1368-7-358,0-1 1,1 0-1,-1 0 1,0-1-1,0 1 1,1-1-1,-1 0 1,1 0 0,0 0-1,-4-2 1,-12-13-4235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10154,'-1'0'211,"1"1"1,0-1 0,0 1 0,0-1 0,0 1 0,0-1 0,0 1-1,0-1 1,1 0 0,-1 1 0,0-1 0,0 1 0,0-1 0,0 0-1,0 1 1,1-1 0,-1 1 0,0-1 0,0 0 0,1 1 0,-1-1-1,0 0 1,1 1 0,-1-1 0,0 0 0,1 0 0,-1 1-1,0-1 1,1 0 0,-1 0 0,1 0 0,-1 1 0,0-1 0,1 0-1,-1 0 1,1 0 0,-1 0 0,1 0 0,22-7 2487,20-21-2141,-42 28-434,116-97 313,-116 96-421,-1 4-31,0-1 0,-1 0-1,1 0 1,0 0-1,-1 0 1,1 0 0,-1 1-1,0-1 1,0 0 0,0 0-1,0-1 1,0 1-1,-2 3 1,2-3 38,-15 28 105,2-4-77,1 0 1,0 1-1,2 1 0,-12 48 1,38-91-3314,6-17-2290,-8 3-2087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77 8680,'-9'2'475,"0"2"-145,0 0-1,1 0 1,0 1 0,0 0-1,0 0 1,0 1-1,1 0 1,0 0-1,0 0 1,0 1-1,1 0 1,0 1 0,1 0-1,-8 13 1,7-10-53,0 0 1,1 1 0,0 0-1,1 0 1,1 0 0,-1 0-1,2 1 1,0-1 0,0 1-1,2 0 1,-1-1 0,1 1-1,1 0 1,1-1-1,4 21 1,-4-26-201,0 1 0,1-1-1,0 0 1,0 0 0,1 0 0,0 0-1,0 0 1,1-1 0,0 0 0,0 0-1,0 0 1,1-1 0,-1 0 0,1 0-1,1 0 1,-1 0 0,1-1 0,0 0-1,0-1 1,0 0 0,0 0 0,0 0-1,1-1 1,-1 0 0,16 2 0,-13-3 178,-1 1 1,0-2 0,1 1-1,-1-1 1,0-1 0,0 1-1,1-2 1,-1 1 0,0-1-1,13-5 1,-15 3-63,0 0 0,0 0 0,0 0 0,0-1 0,0 0 1,-1-1-1,0 0 0,0 0 0,-1 0 0,0 0 0,0-1 0,4-7 0,9-15 608,-1 0-1,-2-1 0,22-60 1,-31 73-655,-1-1 0,0-1 0,-2 1 0,0 0 0,-1-1 0,-1 0 0,0 1 0,-4-31 0,2 46-210,1-1 0,-1 1 0,0-1 1,0 1-1,0 0 0,0 0 0,-1-1 0,1 1 0,-1 0 0,0 0 0,0 1 0,0-1 0,0 0 0,-1 0 0,1 1 0,-1 0 0,1-1 0,-1 1 0,0 0 0,0 0 0,0 1 0,0-1 0,0 1 0,0-1 0,0 1 0,-1 0 0,1 0 0,-5-1 0,3 2-209,1-1-1,-1 1 0,0 0 1,0 1-1,1-1 0,-1 1 1,0 0-1,1 0 0,-1 0 1,1 0-1,-1 1 0,1 0 1,0 0-1,-1 0 0,1 0 1,0 1-1,1 0 0,-1 0 1,0 0-1,-4 4 1,0 4-1737,-1-1 1,1 1-1,1 0 1,-7 15 0,-2 9-8572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 3940,'-8'-1'384,"0"0"87,0 1-1,0-1 0,0 1 1,0 1-1,0 0 1,0 0-1,1 0 1,-1 1-1,0 0 1,1 1-1,-1-1 0,1 2 1,0-1-1,0 1 1,-9 6-1,1 2 55,2 1 0,0 0 0,1 1 0,0 0 0,1 1 0,0 0 0,2 0 0,-14 28 0,14-23-385,1 0 1,1 0 0,1 1-1,0 0 1,2 0-1,0 1 1,1-1-1,2 1 1,0 0-1,1-1 1,5 38 0,-3-51-40,0 0 1,1 0-1,-1 0 1,1 0-1,1 0 1,0-1-1,0 0 1,0 0-1,1 0 1,0 0-1,0-1 1,1 0-1,-1 0 1,2 0-1,-1-1 1,0 0-1,1 0 1,0 0-1,0-1 1,1 0-1,-1 0 1,1-1-1,15 4 1,-13-4 71,0 0-1,1-1 1,-1-1 0,1 0-1,0 0 1,-1-1 0,1 0-1,0-1 1,-1-1 0,1 1 0,-1-1-1,1-1 1,-1 0 0,0-1-1,0 0 1,0 0 0,-1-1-1,11-7 1,4-6 72,-2 0 1,-1-1-1,0-2 1,30-38-1,-37 42-33,-2-1-1,0 0 0,-1-1 1,-1 0-1,-1-1 0,13-38 1,-21 54-167,0 0 0,1 0 1,-2 0-1,1 0 0,0 0 1,-1 0-1,0 0 0,0 0 0,0 0 1,0-1-1,-1 1 0,0 0 1,0 0-1,0 0 0,0 1 1,0-1-1,-1 0 0,0 0 1,-3-6-1,1 7-51,1 0-1,-1 0 1,1 0-1,-1 1 1,0-1-1,0 1 1,0 0-1,0 0 1,0 0-1,-1 1 1,1-1-1,-1 1 1,1 0 0,-1 1-1,1-1 1,-1 1-1,-4 0 1,-2-1-189,-54 0-885,33 7-1999,6 8-3666,21-7 1316,4-1-1804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14125,'0'0'11275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12876,'0'0'13485,"0"5"-22037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8136,'0'0'11098,"11"-4"-9619,10-2-973,-1 1 1,1 1-1,27-3 1,-42 6-425,1 0 1,0 1-1,0 0 1,0 0-1,0 0 0,0 1 1,0 0-1,0 0 1,0 1-1,0 0 1,-1 0-1,1 0 0,-1 1 1,0 0-1,1 1 1,5 4-1,-11-7-78,1 0-1,-1 0 0,0 1 1,0-1-1,0 0 1,-1 1-1,1-1 1,0 1-1,-1-1 0,1 1 1,0-1-1,-1 1 1,0-1-1,1 1 1,-1 0-1,0-1 0,0 1 1,0-1-1,0 1 1,0 0-1,0-1 1,-1 1-1,1 0 0,0-1 1,-1 1-1,1-1 1,-1 1-1,0-1 1,1 1-1,-1-1 0,0 1 1,0-1-1,0 0 1,0 1-1,0-1 0,0 0 1,0 0-1,-1 0 1,-1 1-1,-6 6 32,0 0-1,-1-1 1,0 0 0,-11 5-1,17-10-29,-30 15 17,24-13-27,0 1 1,1 0-1,-1 0 0,1 1 0,0 0 1,0 1-1,-9 9 0,18-15 6,-1-1 0,0 1 0,1-1 1,-1 1-1,1-1 0,0 1 0,-1 0 0,1-1 0,-1 1 0,1 0 0,0-1 1,-1 1-1,1 0 0,0-1 0,0 1 0,0 0 0,0 0 0,0-1 0,-1 1 0,1 0 1,0 0-1,0-1 0,1 1 0,-1 0 0,0 0 0,0-1 0,0 1 0,1 1 1,0-1 14,0 0 1,0 0-1,0-1 1,0 1 0,0 0-1,0-1 1,0 1 0,1 0-1,-1-1 1,0 1-1,0-1 1,1 0 0,-1 1-1,0-1 1,2 0 0,59 1 562,-50-2-549,83-4-866,-64-1-2342,-3-5-3544,-16 1-3981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6118,'0'0'3128,"-8"0"-1558,-2 0-1320,1 1 1,0 0-1,0 1 1,0 0-1,0 0 1,0 1-1,0 0 1,1 0-1,-1 1 1,1 0-1,0 1 0,-12 8 1,9-4-19,0 0 1,1 0-1,0 1 1,0 0-1,1 1 1,1 0-1,-1 0 0,2 1 1,0 0-1,-11 25 1,11-17-68,2 0-1,0 1 1,1-1 0,0 1 0,2 0-1,0 34 1,2-28-33,0 0 0,2 0 0,1 0 0,1-1 0,1 1 0,12 34 0,-15-55 6,1 1 1,0-1-1,0 0 1,0 0-1,1 0 0,0 0 1,0-1-1,0 0 1,1 1-1,0-2 1,0 1-1,0 0 1,0-1-1,1 0 1,0 0-1,-1-1 0,2 0 1,-1 0-1,0 0 1,0 0-1,1-1 1,0 0-1,-1-1 1,1 0-1,0 0 1,0 0-1,0-1 0,0 1 1,-1-2-1,11 0 1,-2-2-63,-1 0 0,1-1 0,0 0 0,-1-2 0,0 1 0,0-2 0,0 0 0,-1 0 0,0-1 0,-1-1 0,21-17 0,-6 1 120,-1 0 1,-2-2-1,41-54 0,-48 57 299,-1-2 0,24-51 0,-35 67-368,-1-1 0,-1 1 0,0-1 0,0 0 0,-1 0 0,0-1 1,-1 1-1,-1 0 0,1 0 0,-4-23 0,2 30-128,-1 0 0,1 0-1,-1 0 1,0 0 0,0 0 0,-1 0 0,1 0-1,-1 1 1,0-1 0,0 1 0,0 0 0,0 0-1,0 0 1,-1 0 0,0 1 0,1-1 0,-1 1-1,0 0 1,0 0 0,-7-2 0,-1-1-180,-1 0 0,0 2 0,0-1 0,0 2 1,-22-3-1,27 5-249,1-1-327,-1 0-1,1 1 1,-1 0 0,1 1-1,-14 2 1,19-2 188,-1 0-1,1 0 1,0 0-1,-1 0 1,1 0 0,0 0-1,0 1 1,0-1-1,0 1 1,0 0-1,0-1 1,1 1 0,-3 2-1,-4 9-6065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3171,'0'0'16303,"8"-4"-14397,46-23 2536,-86 31-3983,30-3-471,1 0 0,-1 0 1,1 0-1,0 0 0,-1 0 0,1 1 1,0-1-1,0 0 0,0 1 0,0-1 1,0 1-1,0 0 0,0-1 0,0 1 1,1 0-1,-1-1 0,0 1 0,1 0 1,0 0-1,-1-1 0,1 1 1,0 0-1,0 0 0,0 2 0,1-4 27,-1 0 0,0 0 1,0 1-1,1-1 0,-1 0 0,0 0 0,0 0 0,1 1 0,-1-1 0,0 0 1,1 0-1,-1 0 0,0 0 0,1 0 0,-1 0 0,0 0 0,1 1 0,-1-1 1,0 0-1,1 0 0,-1 0 0,0-1 0,1 1 0,-1 0 0,0 0 0,1 0 0,-1 0 1,0 0-1,1 0 0,-1 0 0,0 0 0,1-1 0,-1 1 0,0 0 0,0 0 1,1 0-1,-1-1 0,0 1 0,0 0 0,1-1 0,13-7 492,20-25 282,-31 31-768,-1 0 0,0-1 0,0 1 0,-1-1 0,1 1 0,-1-1 0,1 0 0,-1 1 0,0-1 0,0 0 0,0 0 0,0 0 0,0-3 0,-19 18-715,2 25-405,14-16-1364,2-20 2226,0-1 1,0 1 0,0-1-1,0 1 1,0-1-1,0 1 1,0-1 0,0 1-1,1-1 1,-1 1-1,0-1 1,0 1 0,0-1-1,1 1 1,-1-1-1,0 1 1,1-1 0,-1 1-1,1-1 1,-1 0-1,0 1 1,1-1 0,-1 0-1,1 0 1,-1 1-1,2-1 1,8 1-4414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75 5285,'0'0'18903,"-2"-5"-18983,-4-16 1020,12 18-693,1 0 0,-1-1 0,0 0 0,0 0 1,0 0-1,-1-1 0,1 0 0,-1 0 0,5-6 0,-39 18 543,26-6-807,0 1 0,0 0 0,1 0 0,-1 0 0,1 0 0,-1 1 0,1-1 0,0 0 0,0 1 0,0 0 0,0-1-1,0 1 1,1 0 0,-1 0 0,1 0 0,0 0 0,0 0 0,0 0 0,0 5 0,1-8-19,1 1-1,-1-1 1,1 1 0,-1-1 0,1 1-1,-1-1 1,1 1 0,-1-1 0,1 0-1,0 1 1,-1-1 0,1 0 0,0 1-1,-1-1 1,1 0 0,0 0 0,0 0-1,-1 1 1,1-1 0,0 0 0,0 0-1,-1 0 1,1 0 0,1-1 0,27 1-2127,-23 0 806,18-1-5129,0-2-6694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1473,'0'0'23228,"13"4"-22273,64 5-888,140 1 0,-211-10-787,23 1-685,-19 5-7179,-11-2 165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13901,'0'0'10218,"68"3"-8681,-31-3-544,6-3-480,4-1-385,-1 4-160,-1 0-673,-9 3-1953,-10 7-3268,-4-2-2466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12460,'0'0'3993,"9"3"-3347,-1 1-300,1 0-1,-1 0 1,1 1 0,-1 0-1,13 12 1,-18-14-229,1 0 1,-1 0 0,0 1-1,1 0 1,-2 0-1,1 0 1,0 0 0,-1 0-1,0 0 1,0 0-1,0 1 1,0-1 0,-1 1-1,0 0 1,0-1-1,1 7 1,-2-5-3,-1-1 0,1 1 0,-1-1 0,0 1-1,-1-1 1,1 1 0,-1-1 0,0 1 0,0-1 0,-1 0 0,0 0 0,1 0 0,-2-1-1,1 1 1,0-1 0,-7 7 0,-9 8 135,-1-2-1,-31 22 0,-6 7-2192,54-43-3347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 17040,'0'0'7533,"0"9"-7544,-1-2 3,0-2-6,0 1 1,1 0-1,-1-1 1,1 1-1,0 0 1,1-1-1,-1 1 1,1-1-1,1 1 0,-1-1 1,1 1-1,-1-1 1,5 8-1,-5-13 20,-1 1-1,1 0 0,0 0 0,0-1 0,0 1 1,0-1-1,0 1 0,0-1 0,0 1 1,0-1-1,0 0 0,0 1 0,1-1 0,-1 0 1,0 0-1,0 0 0,0 0 0,0 0 0,0 0 1,1 0-1,-1 0 0,0 0 0,0 0 1,0-1-1,0 1 0,0 0 0,0-1 0,0 1 1,0-1-1,0 0 0,0 1 0,1-2 0,31-26 247,-28 24-227,6-7 15,38-34 30,-45 42-74,-1 0 0,0 1 0,1-1 0,0 1 0,-1 0 0,1 0 0,0 1 0,0-1 0,0 1 0,0 0 0,0 0 1,5-1-1,-8 3-2,0 0 0,-1-1 0,1 1 1,0 0-1,-1 0 0,1 0 1,-1 0-1,1-1 0,-1 1 1,0 0-1,1 0 0,-1 0 1,0 0-1,0 0 0,1 0 1,-1 0-1,0 0 0,0 0 1,0 0-1,0 0 0,-1 2 1,1 32-438,0-27-367,0-8 658,1 1-1,0-1 0,-1 0 1,1 0-1,0 0 1,0 1-1,0-1 0,-1 0 1,1 0-1,0 0 1,0 0-1,-1 0 0,1 0 1,0-1-1,0 1 1,-1 0-1,1 0 0,0-1 1,-1 1-1,1 0 1,0-1-1,0 1 0,-1 0 1,1-1-1,-1 1 0,1-1 1,0 1-1,0-2 1,37-39-5726,-17 13 246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40 276 4933,'0'0'993,"10"-1"2327,-4 0-3016,54-11 6032,-58 12-6048,-1 0 1,1-1-1,-1 1 1,0 0 0,1-1-1,-1 0 1,1 1-1,-1-1 1,0 0 0,1 1-1,-1-1 1,0 0-1,0 0 1,0 0 0,0 0-1,0 0 1,0 0-1,0 0 1,0-1-1,0 1 1,0 0 0,-1-1-1,1 1 1,-1 0-1,1-1 1,-1 1 0,1 0-1,-1-1 1,0 1-1,1-1 1,-1 1 0,0-1-1,0 1 1,0-1-1,0 1 1,0-1-1,-1-2 1,0 3-287,0-1 0,0 1 0,0 0 0,0-1 1,0 1-1,-1 0 0,1 0 0,0 0 0,0 0 0,-1 0 0,1 0 0,-1 1 0,1-1 0,-1 0 0,1 1 0,-1-1 1,1 1-1,-1-1 0,0 1 0,1 0 0,-1-1 0,0 1 0,1 0 0,-1 0 0,0 1 0,1-1 0,-1 0 1,1 0-1,-4 2 0,0-2-61,1 1-1,-1 0 1,0 1 0,0-1 0,1 1 0,-1 0 0,1 0-1,-8 5 1,8-3 7,-1 1 1,1-1-1,0 1 0,0 0 0,0 0 0,1 0 1,0 0-1,0 0 0,0 1 0,1 0 0,-1-1 1,1 1-1,1 0 0,-1 0 0,1 0 0,-1 11 0,2-17 51,0 1 0,1 0 0,-1-1 0,0 1 0,1 0 0,-1-1-1,1 1 1,-1 0 0,1-1 0,-1 1 0,1-1 0,-1 1-1,1-1 1,0 1 0,-1-1 0,1 0 0,-1 1 0,1-1 0,0 0-1,0 1 1,-1-1 0,1 0 0,0 0 0,-1 0 0,1 1-1,0-1 1,0 0 0,-1 0 0,1 0 0,0 0 0,0 0 0,-1-1-1,2 1 1,31-4 153,-17-2-94,0-1 1,-1 0 0,0 0-1,-1-2 1,0 1 0,0-2-1,19-17 1,-15 10 3,0 0 0,-1-1 0,-1-1 0,21-32 0,-30 43 90,-1-1 0,-1 0 0,0-1 0,0 1-1,-1-1 1,0 0 0,-1 0 0,0-1 0,-1 1 0,2-17 0,-4 27-158,0 0 1,0 0 0,-1-1-1,1 1 1,0 0-1,0 0 1,-1 0-1,1 0 1,0-1-1,-1 1 1,1 0 0,0 0-1,0 0 1,-1 0-1,1 0 1,0 0-1,-1 0 1,1 0-1,0 0 1,-1 0 0,1 0-1,0 0 1,-1 0-1,1 0 1,0 0-1,-1 0 1,1 1-1,0-1 1,-1 0 0,1 0-1,0 0 1,0 0-1,-1 0 1,1 1-1,0-1 1,0 0-1,-1 0 1,1 1 0,0-1-1,0 0 1,0 0-1,-1 1 1,1-1-1,0 0 1,0 1-1,0-1 1,0 0 0,0 1-1,-15 13-170,2 6 158,2 0-1,0 1 1,2 0 0,0 0 0,1 1-1,1 0 1,1 1 0,1-1 0,1 1-1,1 0 1,1 44 0,2-65 69,0 0 1,0-1-1,0 1 1,0 0-1,0-1 0,1 1 1,-1-1-1,1 1 0,-1 0 1,1-1-1,0 1 1,-1-1-1,1 0 0,0 1 1,2 1-1,4 5-2370,1 0-4048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61 7527,'1'-1'652,"1"-1"1,-1 1-1,0 0 0,1-1 0,-1 0 0,0 1 1,0-1-1,0 0 0,0 1 0,-1-1 1,1 0-1,0 0 0,-1 0 0,1 1 0,-1-1 1,1 0-1,-1 0 0,0 0 0,0 0 1,0-4-1,-1 5-545,1 0-1,-1 0 1,1 0 0,-1-1 0,0 1 0,0 0 0,1 0-1,-1 0 1,0 0 0,0 0 0,0 0 0,0 1-1,0-1 1,0 0 0,0 0 0,0 1 0,0-1 0,0 1-1,-1-1 1,1 1 0,0-1 0,0 1 0,-1-1-1,1 1 1,0 0 0,0 0 0,-1 0 0,1 0 0,0 0-1,-2 0 1,-7 1-120,1 0 0,0 1 0,0 0 0,0 1 0,1 0-1,-1 0 1,1 0 0,-1 1 0,1 1 0,0 0 0,1 0 0,-1 0 0,1 1-1,0 0 1,0 0 0,-10 13 0,5-5 32,0 1 0,1 0 1,1 1-1,0 1 0,1-1 0,1 1 1,-9 24-1,15-34-8,0 0 0,0 1 0,0 0 1,1-1-1,0 1 0,1 0 0,-1-1 1,2 1-1,-1 0 0,3 15 0,-2-20 18,0 0-1,1 0 0,-1 0 1,0 0-1,1 0 1,0 0-1,0 0 1,0 0-1,0-1 1,0 1-1,0-1 1,1 1-1,-1-1 0,1 0 1,0 0-1,-1 0 1,1 0-1,0-1 1,0 1-1,0-1 1,1 0-1,-1 1 1,0-2-1,0 1 0,1 0 1,5 0-1,-3 0 68,-1 0 0,0-1 0,1 0 0,-1 0 0,1 0 0,-1-1 0,0 1 0,1-1 0,-1 0 0,0-1 0,0 0 0,0 1 0,0-1 0,0-1 0,0 1 0,0-1 0,-1 0 0,9-7 0,-9 6-40,0-1 0,0 0 0,-1 0 0,0 0 0,0 0 0,0 0 0,0-1 0,-1 1 0,0-1 0,0 0 0,-1 0 0,1 0 0,-1 0 0,0 0 0,-1 0 0,0-10 0,3 14-136,0-1-1,0 1 1,0 0-1,0 0 1,0 0-1,1 1 1,-1-1-1,0 1 1,1-1-1,0 1 1,-1 0-1,1 1 1,7-2-1,14-5-276,-24 7 358,-1 0 1,0 0-1,0-1 0,1 1 0,-1 0 1,0 0-1,0 0 0,1-1 0,-1 1 0,0 0 1,1 0-1,-1 0 0,0 0 0,0 0 0,1 0 1,-1 0-1,0 0 0,1 0 0,-1 0 1,0 0-1,1 0 0,-1 0 0,0 0 0,1 0 1,-1 0-1,0 0 0,1 0 0,-1 0 0,0 0 1,1 1-1,-1-1 0,0 0 0,0 0 1,1 0-1,-1 1 0,0-1 0,0 0 0,1 0 1,-1 0-1,0 1 0,0-1 0,-3 18 131,-23 36 244,15-32-182,6-12 19,3-6-128,-1 1 0,1 0 0,0 0 0,0 0 0,0 0 0,1 0 0,0 0 0,0 0 0,0 1 0,1 9 0,11-9 144,-1-2-2506,-7 0-3720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11563,'0'0'9748,"14"-1"-8990,86-7 1374,371-18 103,270 7-3180,-738 18 929,-8 1 50,-33-3-932,18-9-4660,11 0-3502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110 229 4837,'0'0'6027,"9"-4"-4116,-3 2-1992,32-15 3588,-36 16-3013,-1 0 1,1 0-1,-1 0 0,1 0 1,-1 0-1,1-1 0,-1 1 1,0 0-1,1-1 0,-1 1 1,0-1-1,0 0 0,0 1 1,0-1-1,0 0 0,-1 0 1,1 1-1,0-1 0,-1 0 1,0 0-1,1-3 0,-2 4-468,0-1 0,0 1-1,0 0 1,0 0 0,0 0-1,0 0 1,0 0 0,0 0 0,0 0-1,-1 0 1,1 0 0,0 1-1,-1-1 1,1 0 0,0 1-1,-1-1 1,1 1 0,-1 0-1,1-1 1,-1 1 0,1 0 0,-1 0-1,-2 0 1,-41-4-114,41 5 71,0-1-1,-1 1 1,1 0 0,0 1 0,0-1 0,0 0 0,0 1-1,0 0 1,0 0 0,0 0 0,0 1 0,1-1 0,-1 1-1,1 0 1,0 0 0,0 0 0,0 0 0,0 1-1,1-1 1,-1 1 0,1 0 0,-2 4 0,0-1 5,0 0 0,1 0 0,0 1 0,0 0 0,1 0 0,0-1 0,0 1 0,1 1 0,0-1 0,0 0 0,1 10 0,0-16 13,1-1 1,-1 1 0,1 0 0,-1-1 0,1 1 0,0-1 0,-1 1-1,1-1 1,0 1 0,0-1 0,0 1 0,1-1 0,-1 0-1,0 0 1,0 1 0,1-1 0,-1 0 0,0 0 0,1 0-1,-1-1 1,1 1 0,-1 0 0,1 0 0,0-1 0,-1 1 0,1-1-1,0 0 1,-1 1 0,1-1 0,0 0 0,0 0 0,-1 0-1,1 0 1,0 0 0,-1 0 0,3-1 0,3 0 42,1 0 0,-1 0 0,1 0 1,-1-1-1,0 0 0,1-1 0,6-3 0,9-8 32,-2-1 0,0-1 0,-1-1 0,0 0 0,-1-2 0,-2 0 0,0-1 0,0-1 0,-2 0 0,-1-1 0,-1-1 0,17-38 0,-20 30 85,-10 22-234,-10 20-207,-8 17 209,1 0 0,2 2 0,-18 48 0,27-62 86,1 0-1,0 0 0,2 1 1,0 0-1,0-1 0,2 1 0,0 0 1,3 34-1,15-14 633,-4-22-1460,-13-15 709,0 0 0,0 0 0,1 0 0,-1 0 0,0 0 0,0 0 0,1 0 0,-1 1 0,0-1 0,0 0 0,1 0 0,-1 0 0,0-1 0,1 1 0,-1 0 0,0 0 0,0 0 0,1 0 0,-1 0-1,0 0 1,0 0 0,0 0 0,1 0 0,-1-1 0,0 1 0,0 0 0,0 0 0,1 0 0,-1 0 0,0-1 0,0 1 0,0 0 0,0 0 0,1-1 0,-1 1 0,0 0 0,0 0 0,0 0 0,0-1 0,0 1 0,0 0 0,0 0-1,0-1 1,0 1 0,0 0 0,0 0 0,0-1 0,0 1 0,0 0 0,0-1 0,3-16-5176,2-6-3704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68 10314,'0'0'10554,"-4"11"-9369,-8 15-531,-8 17-215,2 1-1,-21 77 1,39-121-383,0 0 1,0 0-1,0 0 1,1 0-1,-1 0 1,0 0-1,0 0 1,0 0-1,0 0 1,0 0-1,1 0 1,-1 0-1,0 0 1,0 0-1,0 0 1,0 0-1,1 0 1,-1 0-1,0 1 1,0-1-1,0 0 1,0 0-1,0 0 1,1 0-1,-1 0 1,0 0-1,0 0 1,0 0-1,0 1 1,0-1-1,0 0 0,0 0 1,0 0-1,1 0 1,-1 0-1,0 0 1,0 1-1,0-1 1,0 0-1,0 0 1,0 0-1,0 0 1,0 1-1,0-1 1,0 0-1,0 0 1,0 0-1,0 0 1,0 1-1,0-1 1,0 0-1,0 0 1,0 0-1,0 0 1,-1 0-1,1 1 1,0-1-1,0 0 1,0 0-1,0 0 1,0 0-1,15-17 1052,19-33-1089,-32 48 60,12-21-85,0 0 0,-1 0 0,-2-1 0,0-1 1,-2 0-1,0 0 0,-2-1 0,5-29 0,-23 95-421,9-33 342,-1-1 1,1 1-1,0 0 1,1 0-1,0 0 1,0 0 0,0 0-1,1 0 1,0 0-1,1 9 1,0-14 93,0-1-1,0 1 1,1 0 0,-1-1-1,0 1 1,1-1 0,-1 0-1,1 1 1,0-1 0,-1 0 0,1 0-1,0 0 1,0 0 0,-1 0-1,1-1 1,0 1 0,0 0-1,0-1 1,0 1 0,0-1-1,0 0 1,0 0 0,0 0 0,0 0-1,0 0 1,0 0 0,0 0-1,3-2 1,60-10 299,-44 4-253,0-1-1,32-20 0,8-4-19,-61 34-69,1-1 0,-1 1 0,0 0 0,0 0 0,0 0 0,0-1-1,1 1 1,-1 0 0,0 0 0,0 0 0,-1-1 0,1 1 0,0 0 0,0 0 0,0 0 0,0-1 0,-1 1 0,1 0 0,0 0 0,-1 0 0,-37 70-9,29-57 49,1-1 0,0 1-1,1 0 1,1 1 0,0-1 0,1 1 0,1 0 0,0 1-1,1-1 1,-1 21 0,3-36-110,1 1 0,0-1 0,0 1 0,0 0 0,0-1 0,0 1 0,0-1 0,0 1 0,0-1 0,0 1 0,1-1 0,-1 1 0,0-1 0,0 1 0,0-1 0,0 1 0,1-1 0,-1 1 0,0-1 0,1 1 0,-1-1 0,0 1 0,1-1 0,-1 0 0,1 1 0,-1-1 0,0 0 0,1 1 0,-1-1 0,1 0 0,-1 1 0,1-1 0,-1 0 0,1 0 0,-1 0 0,1 1 0,-1-1 0,1 0 0,0 0 0,-1 0 0,1 0 0,-1 0 0,1 0 0,-1 0 0,1 0 0,-1 0 0,1-1 0,-1 1 0,1 0 0,-1 0 0,2-1 0,8-4-7268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9257,'0'0'16495,"71"8"-15470,-32-5-544,13-2-321,8-1-96,2 1 0,-12 1-192,-5 1-993,-13 4-993,-17 0-2050,-14-1-1313,-1-1-2146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12492,'0'0'8936,"56"13"-6854,-15-13-801,2 0-448,5 0-544,5 0-225,-10 0-32,-2 0-1153,-11-1-2307,-14-2-6341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253 279 5445,'1'0'687,"1"0"-1,-1 0 0,0 0 1,0 0-1,0 0 0,0 0 1,0-1-1,0 1 1,0 0-1,0-1 0,0 1 1,1-1-1,-1 1 0,-1-1 1,1 1-1,0-1 1,0 0-1,1 0 0,-1 0-395,-1 0-1,1 0 0,-1 1 0,0-1 0,1 0 0,-1 0 1,0 0-1,1 1 0,-1-1 0,0 0 0,0 0 0,0 0 1,0 0-1,0 0 0,0 1 0,0-1 0,0 0 1,-1-2-1,1 1-225,-1 0 0,1 0 0,-1 1-1,0-1 1,0 0 0,0 0 0,0 0 0,-1 1 0,1-1 0,0 0 0,-1 1 0,1-1 0,-1 1 0,1 0 0,-1-1 0,0 1 0,1 0 0,-1 0 0,-3-1 0,-2-1-80,0 1 0,0 0 1,0 1-1,0 0 1,0 0-1,0 0 1,-1 1-1,1 0 1,0 0-1,-1 1 0,1 0 1,0 1-1,0-1 1,0 1-1,0 0 1,-8 5-1,10-5 8,1 0-1,0 1 0,-1-1 1,1 1-1,1 1 0,-1-1 1,0 0-1,1 1 1,-1 0-1,1-1 0,0 1 1,1 0-1,-1 1 1,1-1-1,-1 1 0,1-1 1,0 1-1,1-1 1,-1 1-1,1 0 0,0 0 1,0 0-1,1 0 0,-1 8 1,1-11 15,0-1 0,1 1 0,-1-1 0,0 1 0,0-1 0,1 1 0,-1-1 0,0 1 0,1-1 0,0 0 0,-1 1 0,1-1 0,0 0 0,0 1 0,-1-1 0,1 0-1,0 0 1,0 0 0,1 0 0,-1 0 0,0 0 0,0 0 0,0 0 0,2 1 0,1 0 29,0-1 0,0 0-1,0 0 1,-1 0 0,1 0-1,0 0 1,0-1 0,0 0-1,6 0 1,1 0 112,0-1-1,0-1 1,-1 0 0,1 0-1,-1-1 1,16-6 0,-11 1-27,-1 0 0,0 0 0,0-1 0,-1-1 0,0-1 0,-1 0 0,0 0 1,18-23-1,-24 26-77,-1 0 0,0 0 0,0 0 0,0-1-1,-1 1 1,-1-1 0,0 0 0,0 0 0,0 0 0,-1-1 0,-1 1 0,1-1 0,-2 1 0,1-1 0,-1 1 0,-2-15 0,1 21-54,1 0 1,-1-1-1,0 1 1,0 0 0,0 0-1,-1 0 1,1 0-1,-1 0 1,0 0-1,1 1 1,-1-1-1,-1 0 1,1 1-1,0 0 1,0-1-1,-6-3 1,3 3-14,-1 0 1,0 0-1,0 0 1,0 1-1,0-1 1,0 1-1,0 1 0,-9-2 1,0 1-11,0 1 0,-1 0 0,1 1 1,-1 1-1,1 1 0,-25 5 0,25-3 54,1 1 0,-1 0 0,1 1 0,0 0 0,-17 12 0,25-14-275,0 1 1,0-1 0,1 1 0,-1 0-1,-7 10 1,11-12-178,0 0-1,0 0 1,0 0-1,0 0 1,1 0-1,0 0 0,-1 0 1,1 1-1,0-1 1,1 0-1,-1 1 1,1-1-1,-1 4 1,1-7 423,0 0-157,0 1 1,0-1 0,0 0 0,0 0 0,0 0-1,0 1 1,0-1 0,0 0 0,0 0 0,0 1-1,0-1 1,0 0 0,0 0 0,0 0 0,0 1 0,0-1-1,0 0 1,0 0 0,0 1 0,0-1 0,0 0-1,0 0 1,1 0 0,-1 0 0,0 1 0,0-1 0,0 0-1,0 0 1,0 0 0,1 0 0,-1 1 0,0-1-1,0 0 1,0 0 0,1 0 0,-1 0 0,0 0 0,0 0-1,0 0 1,1 0 0,-1 0 0,0 1 0,0-1-1,1 0 1,-1 0 0,0 0 0,0 0 0,1 0-1,-1-1 1,0 1 0,0 0 0,0 0 0,1 0 0,11 0-9233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9737,'20'-2'11359,"10"-5"-8581,44-7-2789,405 14 1334,-107 5-1136,-281-10-151,-1-4 0,117-26-1,-215 35-19,0 1 0,1-1 0,-1 0 0,0-1 1,-8-1-1,-26-5-3810,30 5 1571,-16-3-5230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266 193 5285,'0'0'18738,"-13"-7"-18487,-41-18-225,49 23-29,1 1-1,-1 0 1,1 0-1,-1 1 0,0-1 1,0 1-1,1 0 0,-1 0 1,0 1-1,1-1 1,-1 1-1,1 0 0,-1 0 1,1 1-1,-8 2 1,0 2-19,0 0 0,0 1 1,-15 12-1,22-15 12,1 0-1,0 0 1,-1 0-1,2 0 1,-1 1 0,0 0-1,1-1 1,0 1-1,0 0 1,0 1-1,1-1 1,0 0 0,0 1-1,0 0 1,0-1-1,1 1 1,0 0-1,0 0 1,1-1 0,0 1-1,0 11 1,1-15 16,0 0-1,0 0 1,0-1 0,0 1 0,0 0 0,0-1 0,1 1 0,-1 0 0,0-1 0,1 1 0,-1-1 0,1 0 0,0 0 0,-1 1-1,1-1 1,0 0 0,0 0 0,0-1 0,-1 1 0,1 0 0,0 0 0,0-1 0,0 0 0,0 1 0,0-1 0,0 0 0,1 0-1,1 0 1,6 1 128,-1-1-1,1 0 0,0-1 0,16-3 1,-11-1 92,-1 0-1,1-2 1,-2 0 0,1 0 0,-1-1-1,0-1 1,0 0 0,-1 0 0,0-1 0,-1-1-1,0 0 1,-1-1 0,0 0 0,-1-1-1,0 1 1,12-27 0,-19 34-188,0 1 1,0-1-1,-1 0 1,1 0-1,-1 1 0,-1-1 1,1 0-1,-1 0 1,1 0-1,-2 0 0,1 0 1,0 0-1,-1 0 1,0 0-1,0 0 0,0 1 1,-1-1-1,0 0 1,0 1-1,0-1 0,0 1 1,-6-9-1,4 9-75,0 0 0,-1 0 0,1 0 0,-1 0 1,0 0-1,0 1 0,0 0 0,0 0 0,-1 0 0,1 1 0,-1 0 0,1 0 0,-1 0 0,0 1 0,0 0 0,0 0 0,0 0 1,-10 1-1,8 0-167,1 0 1,0 0-1,0 1 0,0 0 1,-1 1-1,1-1 1,0 1-1,1 1 1,-1-1-1,0 1 1,1 0-1,-1 1 1,-6 4-1,8-4-546,0 1-1,0 0 1,0 0-1,0 0 1,1 1-1,0 0 1,0-1-1,-6 14 1,3 1-4284,-1-3-1554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62 183 7719,'0'0'4298,"-8"10"-1309,3-3-2407,-1-1-123,1-1 0,0 1-1,1 0 1,-1 0-1,1 1 1,1-1 0,-1 1-1,1 0 1,0 0 0,1 0-1,-3 8 1,5-14-430,1-1-1,-1 1 1,0-1-1,0 0 1,1 1 0,-1-1-1,0 0 1,1 1 0,-1-1-1,0 0 1,1 1-1,-1-1 1,0 0 0,1 0-1,-1 1 1,1-1-1,-1 0 1,1 0 0,-1 0-1,1 0 1,-1 1 0,0-1-1,1 0 1,-1 0-1,1 0 1,-1 0 0,1 0-1,-1 0 1,1 0-1,-1-1 1,1 1 0,-1 0-1,1 0 1,-1 0 0,0 0-1,1 0 1,-1-1-1,1 1 1,-1 0 0,0 0-1,1-1 1,-1 1-1,0 0 1,1-1 0,-1 1-1,0 0 1,1-1 0,21-14 999,0-11-850,0-1 1,-2 0-1,-2-2 0,0 0 0,-2-1 0,-1-1 0,14-41 1,-60 192 1983,27-105-1956,1 0 1,1-1 0,0 1-1,1 0 1,1 0 0,2 22-1,-2-36-202,1 0 0,-1 0-1,1 0 1,-1 0 0,1-1-1,-1 1 1,1 0-1,-1 0 1,1-1 0,0 1-1,0 0 1,-1-1 0,1 1-1,0-1 1,0 1 0,0-1-1,-1 1 1,1-1 0,0 0-1,0 1 1,0-1-1,0 0 1,0 0 0,0 1-1,0-1 1,0 0 0,0 0-1,0 0 1,0 0 0,0-1-1,0 1 1,0 0 0,0 0-1,0-1 1,35-10-1295,-27 6-311,-1-1 1,0 0-1,-1 0 1,10-11-1,7-9-5583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9993,'0'0'14099,"-3"10"-14142,-3 9 75,-1-1-1,-2 0 1,0 0-1,0-1 0,-2 0 1,0 0-1,-16 17 0,23-29-30,-1-1-4,1 0-1,0 0 0,1 1 1,-1-1-1,1 1 0,0 0 1,0 0-1,1 0 1,-1 0-1,1 1 0,-2 7 1,4-12 32,0 0 0,1 0 0,-1 0 0,1 0 0,0-1 0,-1 1 0,1 0 0,0 0 0,-1-1 0,1 1 0,0 0 0,0-1-1,-1 1 1,1-1 0,0 1 0,0-1 0,0 1 0,0-1 0,0 0 0,0 1 0,0-1 0,0 0 0,0 0 0,0 0 0,0 0 0,0 0 0,0 0 0,1 0 0,38 1 812,-33-1-718,10 0-70,1 0-1,-1-2 1,0 0 0,23-5-1,3-12-5600,-27 9-1648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14542,'0'0'8867,"-10"0"-8953,1 0 77,1 0-1,0 1 0,-1 0 1,1 1-1,0 0 0,0 0 1,0 0-1,0 1 0,0 1 1,1-1-1,-1 1 0,1 0 1,0 1-1,0 0 0,-7 7 1,4-4 55,0 0 0,1 1 0,-14 19 0,20-25-30,1 0 1,0 1-1,0 0 1,0-1-1,1 1 1,-1 0-1,1 0 1,0 0-1,0 0 1,0 0-1,0 0 1,1 0-1,0 0 1,0 0 0,0 7-1,1-9 18,0 0-1,0-1 1,0 1-1,0-1 1,0 1-1,0-1 1,0 1-1,0-1 1,1 0-1,-1 0 1,0 1-1,1-1 1,-1 0-1,1 0 1,-1 0-1,1-1 1,0 1-1,-1 0 1,1-1-1,0 1 1,0-1-1,-1 1 1,1-1-1,0 0 1,0 0-1,0 1 1,0-1-1,2-1 1,54-1 1136,-58 2-1150,39-11 778,-38 11-728,1-1 1,-1 1-1,1-1 1,-1 1-1,0-1 1,0 0-1,1 0 0,-1 0 1,0 0-1,0 0 1,0 0-1,0 0 1,0 0-1,0 0 1,0 0-1,0 0 1,-1-1-1,1 1 0,0 0 1,-1-1-1,1 1 1,0-3-1,-3 3-52,-1-1 0,1 1-1,0 1 1,0-1 0,-1 0-1,1 1 1,-1-1 0,1 1 0,-1-1-1,1 1 1,0 0 0,-6 1-1,7-2-29,-1 1 0,1 0-1,-1 0 1,1-1 0,-1 1-1,1 0 1,-1 0 0,0 1-1,1-1 1,-1 0 0,1 1-1,-1-1 1,1 0 0,-1 1 0,1 0-1,0-1 1,-1 1 0,1 0-1,0 0 1,-1 0 0,1 0-1,-2 2 1,43-4 236,12-17-55,-44 14-225,1 0-1,-1 1 1,0 1 0,1-1 0,0 1 0,15-1 0,-25 31-558,-18 24 853,15-45-300,0 1 1,1-1 0,0 1-1,1 1 1,-1-1 0,2 0-1,-1 0 1,0 11 0,4-19-2641,6-6-2702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10954,'3'2'15823,"-3"0"-15919,2 0-32,2 1-897,-2 0-801,0 0-1345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204 224 6598,'0'0'19261,"5"-8"-18759,-2 1-449,-1 5-44,-1 0 0,0 0-1,0 0 1,0 0 0,0 0 0,-1 0 0,1 0-1,-1 0 1,1 0 0,0-4 0,-2 5-16,1 0 0,-1 0 1,1 0-1,-1 0 0,1 0 1,-1 0-1,0 1 1,0-1-1,1 0 0,-1 1 1,0-1-1,0 0 0,0 1 1,0-1-1,0 1 0,0-1 1,1 1-1,-1-1 1,0 1-1,0 0 0,0 0 1,-1-1-1,1 1 0,0 0 1,0 0-1,0 0 0,0 0 1,0 0-1,0 0 0,0 1 1,0-1-1,-1 0 1,-6 1-20,0 1 0,0-1 0,1 1 0,-1 0 0,1 1 0,-1 0 0,1 0 0,0 1 0,0 0 0,1 0 0,-1 0 0,1 1 0,0 0 0,0 0 0,0 1 0,1-1 0,0 1 0,-6 8 0,4-5 5,1 0 1,-1 0-1,2 1 0,-1 0 0,2 0 0,-1 0 1,1 1-1,1-1 0,-1 1 0,2 0 1,0 0-1,-1 14 0,3-24 19,0 0-1,0 0 1,0 0 0,0-1-1,0 1 1,0 0 0,0 0-1,1 0 1,-1-1 0,0 1-1,1 0 1,-1-1 0,0 1-1,1 0 1,-1-1 0,1 1-1,-1 0 1,1-1 0,-1 1-1,1-1 1,-1 1 0,1-1-1,0 1 1,-1-1 0,1 1-1,0-1 1,1 1 0,26 1 67,-19-4-18,-1 0-1,0 0 0,0 0 0,0-1 1,9-5-1,8-7 113,-1 0 1,0-2-1,-1-1 0,-1 0 1,0-2-1,-2-1 0,0 0 1,-1-2-1,-2 0 1,0-1-1,-2 0 0,0-1 1,16-41-1,-29 62-137,0 0-1,-1-1 0,0 1 1,1 0-1,-2-1 0,1 1 1,0-1-1,-1 1 0,0-1 1,0 1-1,0-1 0,-2-6 1,2 11-35,-1 0 1,1-1-1,-1 1 1,1 0-1,-1 0 0,0 0 1,1 0-1,-1 0 1,1 0-1,-1 0 1,0 0-1,1 0 0,-1 0 1,1 0-1,-1 0 1,1 0-1,-1 1 1,0-1-1,1 0 0,-1 0 1,1 1-1,-1-1 1,1 0-1,-1 0 1,1 1-1,-1-1 0,1 1 1,0-1-1,-1 1 1,1-1-1,-1 0 1,1 1-1,0-1 0,-1 1 1,1-1-1,0 1 1,-1 1-1,-15 18-150,7-5 149,0 0 1,1 0-1,0 1 0,1-1 1,1 2-1,1-1 0,0 1 0,1 0 1,0 0-1,2 0 0,0 0 0,1 0 1,1 22-1,1-37 15,-1 0-1,1-1 1,-1 1 0,1-1-1,0 0 1,0 1 0,0-1-1,-1 1 1,1-1 0,0 0-1,1 0 1,-1 0 0,0 1-1,0-1 1,0 0 0,1 0-1,-1-1 1,0 1 0,1 0-1,-1 0 1,2 0 0,11-2-6721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11851,'0'0'10191,"0"10"-9871,-1 7-55,0 1 0,-2-1 0,0 0 0,-1 0-1,-1 0 1,0-1 0,-2 1 0,0-1 0,-15 27-1,-2-7-153,16-26-80,1 1 0,0 0 0,0 0 0,1 0 0,1 1-1,0 0 1,-4 15 0,10-27-11,-1 1-1,1-1 1,-1 1-1,1 0 1,-1-1-1,1 1 1,0-1-1,-1 1 1,1-1-1,0 0 1,0 1-1,-1-1 1,1 0-1,0 1 1,0-1-1,-1 0 1,1 0-1,0 0 1,0 0-1,0 0 1,0 0-1,-1 0 1,1 0-1,0 0 1,1 0-1,31 0 808,-26-1-656,83-3-4,-53-3-4674,-27 2-1290,-4-2-2867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65 8840,'0'0'12893,"6"-9"-11052,15-28-378,-21 37-1415,0-1-1,1 1 1,-1 0 0,0-1 0,0 1-1,0-1 1,1 1 0,-1 0 0,0-1-1,0 1 1,0-1 0,0 1-1,0 0 1,0-1 0,0 1 0,0-1-1,0 1 1,0-1 0,0 1 0,0 0-1,0-1 1,0 1 0,0-1 0,0 1-1,-1 0 1,1-1 0,0 1-1,0-1 1,0 1 0,-1 0 0,1-1-1,0 1 1,-1 0 0,1-1 0,0 1-1,0 0 1,-1 0 0,0-1-1,-20-3 166,-23 10-547,30-1 317,1 2 0,0-1 0,0 2 0,1 0-1,0 0 1,0 1 0,1 0 0,-11 12 0,16-15 9,0 1 0,0-1 1,1 1-1,-1 0 0,2 0 0,-1 0 1,1 1-1,0 0 0,0-1 1,1 2-1,0-1 0,1 0 1,0 0-1,0 1 0,-1 8 1,4-14 15,-1-1-1,1 0 1,-1 0 0,1 0 0,0 0 0,0 0 0,0 0-1,0 0 1,0 0 0,0 0 0,1 0 0,-1 0-1,0-1 1,1 1 0,0 0 0,-1-1 0,1 1 0,0-1-1,0 0 1,0 0 0,-1 0 0,1 0 0,1 0 0,-1 0-1,0 0 1,0-1 0,0 1 0,0-1 0,0 1 0,1-1-1,-1 0 1,3 0 0,12 2 74,0-1 0,0-1 0,18-2-1,-27 2-68,-1-1 8,0 0 1,0 0-1,-1-1 0,1 0 1,11-4-1,-17 5 8,1 1 0,0-1 0,0 0 0,0 0 0,-1 0 0,1 0 0,0 0 0,-1 0 1,1 0-1,-1-1 0,1 1 0,-1-1 0,0 1 0,1-1 0,-1 1 0,0-1 0,0 0 0,0 0 0,0 1 0,-1-1 0,1 0 0,0 0 0,-1 0 0,1-2 0,-2 3-21,0-1 1,0 1 0,0 0 0,0 0-1,0-1 1,0 1 0,0 0 0,0 0-1,-1 0 1,1 0 0,0 0-1,-1 1 1,1-1 0,-1 0 0,1 1-1,-1-1 1,1 1 0,-1-1-1,1 1 1,-1 0 0,0-1 0,1 1-1,-1 0 1,-2 0 0,-43-3-158,60 2 134,-1-1 0,0 0 0,0-1 0,21-7 0,25-6 58,-57 16-62,-1 0 0,1 0 1,-1 1-1,1-1 0,-1 0 0,1 1 0,-1-1 0,1 1 0,-1-1 0,0 0 1,1 1-1,-1-1 0,0 1 0,1-1 0,-1 1 0,0-1 0,1 1 0,-1-1 1,0 1-1,0-1 0,0 1 0,1 0 0,-1-1 0,0 1 0,0-1 0,0 1 1,0 0-1,0-1 0,0 1 0,0-1 0,0 1 0,0-1 0,-1 1 0,1 0 1,0-1-1,0 1 0,0-1 0,-1 1 0,1-1 0,0 1 0,-1-1 0,0 2 1,-9 28-62,0-11 111,5-12-8,1 2 0,-1-1 0,1 0-1,1 1 1,0 0 0,0 0-1,-3 16 1,14-27-3781,3-11-2274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4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56 6758,'0'0'9631,"3"-9"-8206,7-24-250,-10 32-1120,0 1 0,0 0 0,0-1 0,0 1 0,0-1 0,0 1 0,0-1 0,0 1 0,0 0 0,0-1 0,0 1 0,0-1 0,0 1 0,0 0 0,0-1 0,-1 1 1,1-1-1,0 1 0,0 0 0,0-1 0,-1 1 0,1 0 0,0-1 0,0 1 0,-1 0 0,1-1 0,0 1 0,-1 0 0,1 0 0,0-1 0,-1 1 0,1 0 0,-1 0 0,1 0 0,0-1 0,-1 1 1,1 0-1,-1 0 0,1 0 0,0 0 0,-1 0 0,1 0 0,-1 0 0,1 0 0,-1 0 0,-21 2 270,20-2-220,-2 1-73,-1 1 0,1 0 0,-1 0 0,1 0-1,0 1 1,0-1 0,0 1 0,0 0 0,0 0-1,0 1 1,1-1 0,-4 6 0,-38 50 30,34-42-51,0 1 1,1 0 0,1 1 0,1 0 0,-11 38 0,18-52-7,0 1 0,0-1 1,0 0-1,1 1 0,-1-1 1,2 1-1,-1-1 0,0 0 1,1 1-1,0-1 0,1 0 1,1 7-1,-1-9 5,0 0 0,-1 0 0,2 0-1,-1 0 1,0-1 0,0 1 0,1 0 0,-1-1 0,1 0-1,0 0 1,0 0 0,0 0 0,0 0 0,0 0 0,0-1-1,0 0 1,1 1 0,-1-1 0,1 0 0,5 0 0,0 1 75,0-1 0,-1-1 0,1 1 0,0-2 0,-1 1 0,1-1 1,0 0-1,-1-1 0,1 0 0,-1-1 0,0 1 0,1-1 0,-1-1 1,-1 0-1,1 0 0,0-1 0,-1 1 0,0-1 0,12-13 0,-18 18-65,-1 0-1,1-1 1,-1 1-1,1-1 1,-1 1-1,0-1 1,1 1-1,-1-1 0,0 1 1,1-1-1,-1 1 1,0-1-1,0 0 1,1 1-1,-1-1 0,0 1 1,0-1-1,0 0 1,0 1-1,0-1 1,0 1-1,0-1 1,0 0-1,0 1 0,0-1 1,0 1-1,-1-1 1,1 0-1,0 1 1,0-1-1,-1 1 0,1-1 1,0 1-1,-1-1 1,1 1-1,0-1 1,-1 1-1,1-1 1,-1 1-1,1-1 0,-1 1 1,1 0-1,-1-1 1,1 1-1,-1 0 1,1-1-1,-1 1 0,1 0 1,-1 0-1,1-1 1,-1 1-1,0 0 1,1 0-1,-1 0 1,0 0-1,1 0 0,-1 0 1,1 0-1,-1 0 1,0 0-1,0 1 1,-51-4-6,44 3 5,0 0-23,-31 2-57,38-2 51,0 1 1,0-1 0,0 0-1,0 0 1,0 1 0,0-1 0,0 0-1,1 1 1,-1-1 0,0 1-1,0-1 1,0 1 0,0-1-1,0 1 1,1 0 0,-1 0 0,0-1-1,1 1 1,-1 0 0,0 0-1,1 0 1,-1 0 0,1-1-1,-1 1 1,1 0 0,0 0 0,-1 0-1,1 0 1,0 0 0,0 0-1,-1 2 1,4-2 16,-1 0 0,0 0 0,0 0 0,1 0 1,-1-1-1,0 1 0,1-1 0,-1 1 0,1-1 0,-1 0 0,0 0 0,1 0 1,-1 0-1,1-1 0,3 0 0,-4 1 2,9-2 18,0 0 1,0-1-1,0 0 1,0 0-1,-1-1 1,14-8-1,24-8-43,-47 21-1,0 0 1,0-1 0,0 1-1,0 0 1,-1 0-1,1 0 1,0-1-1,-1 1 1,1 0-1,-1 0 1,1 0-1,-1 0 1,1 0-1,-1 0 1,1 0-1,-1 0 1,0 1-1,0-1 1,0 0-1,1 0 1,-1 0 0,0 0-1,0 0 1,-1 0-1,1 0 1,0 0-1,-1 3 1,1 40 381,0-42-397,-6 48-1666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4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6054,'0'0'13207,"2"-8"-12262,3-7-792,0 2 1,2-1 0,-1 1-1,2 0 1,0 0 0,0 0-1,1 2 1,19-20-1,-10 13-147,-10 8-3,1 1 0,0 0 0,1 1 0,0 0 0,0 1 0,18-10 0,-19 15-12,1 0 0,0 0 0,0 2-1,-1-1 1,1 1 0,0 0 0,0 1 0,0 0-1,-1 1 1,1 0 0,10 4 0,21 2 130,-28-7 60,0 0 1,0-2 0,0 1-1,0-2 1,-1 0 0,1 0-1,0-1 1,-1 0 0,0-1-1,0-1 1,20-10 0,-10 5-34,0 1 1,28-6 0,-42 12-112,-1 1 0,1-1 1,-1-1-1,0 1 0,0-1 0,0 0 0,11-11 0,19-10 77,-24 16 301,-14 10-390,0 0 0,0 1 0,0-1 0,1 0 0,-1 1 0,0-1 0,1 1-1,-1-1 1,1 1 0,-1-1 0,1 1 0,0-1 0,-1 1 0,1 0 0,0-1 0,1 3-1,-3 21-2,1-19-23,0-1 0,1 1-1,0 0 1,0-1 0,0 1-1,2 10 1,-1-15 2,0 1 0,-1-1-1,1 0 1,0 1 0,0-1 0,-1 1 0,1-1 0,0 0-1,1 0 1,-1 0 0,0 0 0,0 1 0,0-1 0,1-1-1,-1 1 1,0 0 0,1 0 0,-1 0 0,1-1 0,-1 1-1,1-1 1,-1 1 0,1-1 0,-1 0 0,1 1 0,0-1-1,-1 0 1,1 0 0,1 0 0,14-1 32,0 0-1,-1-1 1,1-1 0,-1-1 0,0 0 0,0-1 0,0 0-1,25-14 1,10-1-24,-47 18-18,1 0-1,0 0 1,0 1-1,0 0 1,1 0-1,-1 0 1,0 1-1,0 0 1,0 0 0,0 0-1,8 1 1,-3 2-9,-1 0 1,1 0-1,-1 1 0,0 1 1,8 4-1,-4-3 27,0 0-1,0-1 0,16 3 1,-16-4-3,1 0 0,-1 1 1,15 7-1,-27-11 7,1 0 0,-1 1 1,0-1-1,1 0 0,-1 1 0,0-1 1,0 1-1,0 0 0,0-1 0,0 1 0,0 0 1,0-1-1,-1 1 0,1 0 0,-1 0 1,1 0-1,-1 0 0,0 0 0,1-1 0,-1 1 1,0 0-1,0 0 0,0 0 0,-1 3 1,1-2 29,-1-3-313,0 1 0,1-1-1,-1 0 1,0 1 0,1-1 0,-1 0 0,0 0 0,1 0 0,-1 1 0,0-1 0,0 0 0,1 0 0,-1 0 0,0 0 0,0 0-1,1 0 1,-1-1 0,0 1 0,0 0 0,1 0 0,-2-1 0,-6-5-7289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16 12332,'0'0'12230,"-8"-4"-12011,4 3-200,1-1 0,-1 0 0,0 1-1,0-1 1,0 1 0,0 0 0,0 1 0,0-1 0,0 1 0,0-1 0,0 1 0,0 1 0,0-1-1,0 0 1,0 1 0,0 0 0,0 0 0,0 0 0,0 0 0,0 1 0,1 0 0,-1-1 0,-4 4 0,-1 2-22,0-1 1,0 1 0,1 1 0,0 0-1,0 0 1,1 0 0,-12 18 0,16-21 3,0 0 0,0 0 0,0 1 0,0-1 0,1 1 0,0 0 0,0 0 1,1-1-1,0 1 0,0 0 0,0 0 0,0 0 0,1 1 0,0-1 0,2 11 1,-1-16 9,0 0 1,0 1-1,0-1 1,0 0 0,0 0-1,0 1 1,1-1 0,-1 0-1,0 0 1,1 0 0,-1-1-1,1 1 1,-1 0 0,1 0-1,-1-1 1,1 1-1,-1-1 1,1 0 0,0 1-1,-1-1 1,1 0 0,0 0-1,-1 0 1,4 0 0,42-2 359,-41 0-339,1 1 1,-1-1 0,0 0 0,0-1-1,0 1 1,0-1 0,10-7 0,-13 8 17,-1 0-1,0 1 1,1-1-1,-1 0 1,0 0 0,0 0-1,0 0 1,0-1-1,-1 1 1,1 0 0,-1-1-1,1 1 1,-1-1-1,0 0 1,0 1 0,0-1-1,0 0 1,0 0-1,0-3 1,-2 5-66,0 1 1,0 0-1,0-1 0,0 1 1,0 0-1,0 0 0,0 0 0,0 0 1,0 0-1,0 0 0,0 0 1,0 0-1,0 1 0,0-1 1,0 0-1,0 1 0,0-1 0,0 0 1,0 1-1,0-1 0,0 1 1,0 0-1,0-1 0,1 1 1,-1-1-1,0 1 0,1 0 0,-1 0 1,0 0-1,1-1 0,-1 1 1,1 0-1,-1 1 0,0-1 18,1 0 1,0 1-1,-1-1 0,1 0 1,0 0-1,0 0 0,0 0 0,0 0 1,0 0-1,0 0 0,1 0 1,-1 0-1,0 0 0,0 0 0,1 0 1,-1 0-1,1 0 0,-1 0 0,1 0 1,-1 0-1,1 0 0,-1 0 1,1 0-1,0 0 0,0-1 0,-1 1 1,1 0-1,0-1 0,0 1 1,0 0-1,0-1 0,0 1 0,1 0 1,3 0 8,-1 0 1,1-1 0,-1 0-1,0 0 1,1 0 0,-1 0-1,9-2 1,12-8-48,-22 8 26,0 0 1,0 1-1,0-1 0,1 1 0,-1 0 1,0 0-1,1 0 0,-1 0 0,6 0 1,-29 39-210,13-23-651,-7 15 3163,11-21-6060,2-1-4833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14798,'0'0'7693,"-3"11"-6951,-11 26-359,-21 74 1058,31-98-2158,2 1 1,-1-1 0,1 20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15278,'0'0'13282,"1"12"-13180,0-7-93,0 0-5,-1-1 0,1 1 0,-1 0 0,0 0 0,0 0 0,0-1 0,-1 1 0,0 0 0,0 0 0,0-1-1,0 1 1,-1-1 0,0 1 0,0-1 0,0 0 0,0 1 0,-5 5 0,-25 23 50,-17 19-6,46-49-44,1 0 0,-1 1 0,1-1 0,0 1 0,0 0 0,0-1 0,0 1 1,1 0-1,0 0 0,-1 0 0,1 0 0,0 7 0,4-10 32,1-1 0,-1 1 1,1-1-1,-1 0 0,1 0 0,-1-1 1,1 1-1,-1-1 0,7-2 1,12-5-222,0-1 1,-1-2-1,33-20 1,14-22-6488,-47 28-620,-3-1-4159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13613,'0'0'7746,"8"-5"-7399,-1 0-282,1 1 0,-1 1 0,0-1 0,1 1 0,0 1 0,0-1 0,0 1-1,0 1 1,0-1 0,0 2 0,12-1 0,-13 1-65,0 0 0,0 1 0,1 0 1,-1 0-1,-1 0 0,1 1 0,0 0 0,0 1 0,-1-1 0,8 5 0,-11-5 38,-1-1 0,1 1-1,0 1 1,-1-1 0,1 0 0,-1 0 0,0 1-1,1 0 1,-1-1 0,0 1 0,-1 0 0,1 0-1,0 0 1,-1 0 0,0 0 0,0 0 0,0 0-1,0 1 1,0-1 0,-1 0 0,1 1 0,-1 5-1,0-6 88,-1 0 0,0 0 0,1 0 0,-1 0 0,0 0 0,-1 0 0,1-1 0,-1 1 0,1-1 0,-1 1 0,0-1-1,1 1 1,-1-1 0,-1 0 0,1 0 0,0 0 0,0 0 0,-1 0 0,1 0 0,-1-1 0,0 1 0,1-1 0,-1 0 0,0 0-1,0 0 1,0 0 0,-5 1 0,-6 1-311,0 0 0,0 0 0,0-1 0,-23 0 0,36-2-1277,11-9-7654,4 0-332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6342,'6'2'17222,"-7"10"-17628,0-3 558,-1-1 0,0 1 1,0-1-1,-1 0 0,0 0 0,-1 0 1,0-1-1,0 1 0,0-1 0,-1 0 1,-11 13-1,9-10-18,-1 0 0,2 0 1,-1 1-1,-7 20 0,13-31-116,1 1-1,0 0 0,0-1 1,0 1-1,0-1 0,-1 1 1,1-1-1,0 1 0,0-1 1,0 1-1,0 0 1,0-1-1,1 1 0,-1-1 1,0 1-1,0-1 0,0 1 1,0-1-1,1 1 0,-1-1 1,0 1-1,0-1 0,1 1 1,-1-1-1,0 1 0,1-1 1,-1 1-1,1-1 1,-1 0-1,1 1 0,-1-1 1,0 0-1,1 1 0,-1-1 1,1 0-1,-1 0 0,2 1 1,29 2 409,36-13 77,-39 1-381,-16 5-124,1 0 0,0 1 0,0 0 0,22-1 0,-34 13-9502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53 8456,'0'0'7041,"8"-7"-4895,3-1-1436,-7 6-337,-1-1-1,1 0 0,0 0 1,-1 0-1,1-1 0,-1 1 1,5-8-1,-9 11-293,1-1-1,0 1 1,-1-1-1,1 1 1,-1 0-1,1-1 1,0 1-1,-1 0 1,1-1-1,-1 1 1,1 0 0,-1 0-1,1-1 1,-1 1-1,1 0 1,-1 0-1,1 0 1,-1 0-1,0 0 1,1 0-1,-1 0 1,1 0-1,-1 0 1,1 0-1,-1 0 1,1 0-1,-1 0 1,1 0-1,-1 0 1,0 1-1,-23 1 1524,9 3-1609,1 1 0,-1 0 0,1 0 0,-16 12 0,24-15 6,0 1-1,0 1 1,0-1-1,1 1 1,-1 0-1,1 0 0,1 0 1,-1 1-1,1-1 1,0 1-1,-4 8 1,7-13 13,0 1 1,1-1-1,-1 0 1,1 1-1,-1-1 1,1 1-1,0-1 1,-1 1-1,1-1 1,0 1-1,0-1 1,0 1-1,0-1 1,0 1-1,1-1 1,-1 1-1,0-1 1,1 1-1,-1-1 1,1 1-1,0-1 1,-1 1-1,1-1 1,0 0-1,0 0 1,0 1-1,1 0 1,0 0 6,1 0 0,-1 0 0,1-1 1,0 1-1,0-1 0,-1 0 1,1 0-1,0 0 0,0 0 0,0 0 1,0 0-1,6 0 0,-3-1 33,-1 1 0,0-1 0,0 0 0,0 0 0,0-1 0,1 1 0,-1-1 0,0 0 0,0-1 0,0 1 0,0-1 0,0 0 0,-1 0 0,1-1 0,-1 1 0,8-6 0,-12 8-25,0 0 0,1-1 0,-1 1 0,0 0 0,0-1 0,1 1 0,-1 0 0,0-1 0,0 1 0,0 0 0,1-1 0,-1 1 0,0 0 0,0-1 0,0 1 0,0-1 0,0 1 0,0 0 0,0-1 0,0 1 0,0-1 0,0 1 0,0 0 0,0-1 0,0 1 0,0 0 0,0-1 0,0 1 0,0-1 0,-1 1 0,1 0 0,0-1 0,0 1 0,0 0 0,-1-1 0,1 1 0,0 0 0,0 0 0,-1-1 0,1 1 0,0 0 0,-1 0 0,1-1 0,-1 1 0,-23-5 40,-1 8-468,24-3 397,1 0 1,0 0-1,-1 0 0,1 1 0,0-1 0,0 0 0,-1 0 1,1 0-1,0 0 0,-1 0 0,1 0 0,0 1 1,0-1-1,-1 0 0,1 0 0,0 0 0,0 1 0,0-1 1,-1 0-1,1 0 0,0 1 0,0-1 0,0 0 0,0 0 1,-1 1-1,1-1 0,0 0 0,0 1 0,0-1 0,0 0 1,0 1-1,0-1 0,0 0 0,0 0 0,0 1 0,0-1 1,0 0-1,0 1 0,0-1 0,0 0 0,0 1 1,0-1-1,0 0 0,1 0 0,-1 1 0,0-1 0,0 0 1,0 1-1,2 0 11,0 0 0,0 0 1,0-1-1,0 1 1,0 0-1,0-1 0,-1 1 1,1-1-1,0 0 1,0 0-1,0 0 0,1 0 1,-1 0-1,0 0 1,0 0-1,3-1 0,35-9 81,-15-2-249,19-7-404,-54 51-316,-6-7 1119,13-21-189,0 0 0,0 1-1,0-1 1,1 1-1,0 0 1,-1 0 0,2 0-1,-1 0 1,0 0 0,1 0-1,0 0 1,0 6 0,8-10-2868,-3-2-2690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6342,'0'0'14590,"12"5"-13272,9 1-891,1 0-1,0-2 0,1 0 0,-1-2 0,36 0 0,750 19 676,-313-5-1291,-105-2 184,457-1 832,-744-23-769,-62 4 106,-34 4 113,-13 1 191,-12 2-502,-18 1-1046,17-7-5744,8-7-2113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242 259 9961,'0'0'7330,"1"-8"-5387,0 3-1729,0 4-145,0-1 0,-1 1 1,1 0-1,-1-1 1,1 1-1,-1-1 0,0 1 1,0 0-1,1-1 1,-1 1-1,0-1 0,0 1 1,-1-1-1,1 1 1,0-1-1,0 1 0,-1 0 1,1-1-1,-1 1 1,1 0-1,-1-1 0,1 1 1,-1 0-1,0 0 1,0-1-1,0 1 0,1 0 1,-1 0-1,0 0 1,0 0-1,-1 0 0,1 0 1,0 0-1,0 1 1,0-1-1,-1 0 0,1 1 1,0-1-1,-1 0 1,1 1-1,0 0 0,-1-1 1,1 1-1,-3 0 1,-6-1-40,1 0 1,0 1 0,-1 0 0,1 1 0,0 0-1,-1 0 1,1 1 0,0 0 0,0 1 0,0 0-1,1 0 1,-1 1 0,1 0 0,-13 8-1,15-8-22,1 1-1,0-1 1,0 1-1,0 0 1,1 0-1,-1 0 1,1 0-1,0 1 1,1 0-1,-1 0 1,1 0-1,0 0 1,1 1-1,0-1 1,0 1-1,0-1 1,1 1-1,0 0 1,0-1-1,0 12 1,1-16 9,1 0 1,-1 0-1,1 0 1,0 0-1,-1 0 0,1 0 1,0-1-1,0 1 0,0 0 1,0-1-1,1 1 1,-1 0-1,0-1 0,1 0 1,-1 1-1,1-1 1,-1 0-1,1 0 0,-1 0 1,1 0-1,0 0 1,0 0-1,0 0 0,0 0 1,-1-1-1,1 1 0,0-1 1,0 1-1,0-1 1,0 0-1,0 0 0,3 0 1,6 1 164,0 0 0,0-1 0,0-1 0,20-2 0,-15-1 15,0-1 0,0-1 0,-1 0 0,0-1-1,0 0 1,-1-1 0,0-1 0,0 0 0,-1-1 0,17-16 0,-22 19-98,0-1-1,0 0 1,-1 0 0,0-1-1,0 0 1,-1 0 0,0-1-1,-1 1 1,0-1 0,-1-1-1,0 1 1,0 0 0,-1-1 0,0 0-1,-1 0 1,1-15 0,-3 22-94,0 0 1,0-1 0,-1 1 0,0 0-1,0-1 1,0 1 0,0 0 0,0 0-1,-1 0 1,0 0 0,0 0 0,0 0-1,0 0 1,-1 1 0,1-1 0,-5-3 0,2 2-18,-1 0 1,1 1 0,-1 0 0,0 1 0,0-1 0,0 1 0,0 0 0,-1 0 0,-9-2 0,-3 1-35,0 0 1,-1 1 0,1 1-1,-1 1 1,1 1-1,-31 3 1,42-2 5,1 0-1,-1 1 1,0 0 0,0 0 0,1 1 0,-1 0 0,1 0 0,0 1-1,0 0 1,-10 8 0,13-10-314,1 1-1,1 0 1,-1 0-1,0 0 0,1 0 1,-1 0-1,1 1 1,0-1-1,-3 8 1,4-8-443,0 0 0,0 1 1,0-1-1,1 0 1,-1 1-1,1-1 0,0 1 1,0-1-1,0 1 0,1-1 1,-1 0-1,1 1 1,1 3-1,2 1-6485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93 100 10474,'0'0'13485,"-5"13"-13533,-11 22 35,-2 3 38,1 0 1,-20 74 0,62-123 2157,-8-7-2047,-1-1 0,0 0 0,-2-1 0,0-1 0,-1 0 0,-1-1 0,-1 0-1,-1-1 1,-1 0 0,-1 0 0,-1-1 0,6-35 0,-13 57-227,-9 32-527,-3 13 484,12-41 135,-1-1-1,1 0 1,0 0 0,0 0-1,0 0 1,0 0-1,0 0 1,1 0 0,-1 0-1,0 0 1,0 0-1,1 0 1,-1 0 0,1 0-1,-1 0 1,1 0 0,-1 0-1,1-1 1,-1 1-1,1 0 1,0 0 0,-1 0-1,1-1 1,0 1-1,0 0 1,0-1 0,-1 1-1,1-1 1,0 1 0,0-1-1,0 1 1,0-1-1,2 1 1,3 0 54,0 0 1,1 0-1,0 0 0,-1-1 1,1 0-1,-1 0 0,1-1 0,-1 0 1,1 0-1,-1 0 0,1-1 1,-1 0-1,0 0 0,0-1 1,0 1-1,0-1 0,9-7 0,2-2 79,0 0 0,-1-2 1,-1 0-1,17-20 0,-55 84-775,18-40 554,-51 100 251,51-97-416,0 0 0,1 0 0,1 0 0,0 1 0,0-1 0,-1 27 0,4-39-211,2 7-1095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8040,'0'0'4617,"14"-2"-2204,160-32 3587,102-15-2935,63 33-2775,-71 7-404,-238 7 119,-1-1 1,0-1-1,0-1 0,-1-2 1,52-19-1,-105 19-4618,19 5 2078,-14-4-6396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245 280 12812,'0'0'6155,"3"-10"-3539,9-29-1009,-11 38-1581,-1 0 1,0 0-1,0 0 0,1 0 1,-1 0-1,0 0 1,0 0-1,0 0 0,0 0 1,0 0-1,-1 0 1,1 1-1,0-1 0,0 0 1,-1 0-1,1 0 0,0 0 1,-1 0-1,1 0 1,-1 0-1,1 1 0,-1-1 1,0 0-1,1 0 0,-1 1 1,0-1-1,1 0 1,-1 1-1,0-1 0,0 1 1,1-1-1,-1 1 1,0-1-1,0 1 0,0 0 1,0-1-1,0 1 0,0 0 1,0 0-1,0 0 1,0-1-1,1 1 0,-1 0 1,0 0-1,0 0 1,0 1-1,0-1 0,0 0 1,0 0-1,-1 1 0,-47 9-255,35-4 192,1 1 1,0 0 0,0 1 0,1 1 0,0 0-1,0 1 1,1 0 0,0 1 0,-10 12 0,16-17 26,0 0-1,0 0 1,0 1 0,1 0 0,0 0 0,0 0 0,1 0-1,0 1 1,0-1 0,1 1 0,-1-1 0,2 1 0,-1 0-1,1 0 1,1 0 0,-1 0 0,1 0 0,2 13-1,-2-20 25,1 1-1,-1-1 0,1 0 0,-1 1 1,1-1-1,-1 0 0,1 0 0,0 1 0,0-1 1,0 0-1,0 0 0,0 0 0,0 0 0,0 0 1,0 0-1,0 0 0,0-1 0,1 1 1,-1 0-1,0-1 0,0 1 0,2 0 0,1 0 56,0 0-1,0 0 0,0-1 1,0 1-1,0-1 0,1 0 1,6-1-1,-2 0 109,0 0-1,0-1 1,0-1 0,0 1-1,-1-1 1,13-7 0,4-5 129,-2-2 0,0 0 0,-1-2 0,-1 0 0,-1-2 0,-1 0 0,-1-1 0,0-1 0,-2-1 0,-1 0 1,18-37-1,-31 57-302,0-1 0,0 1 0,-1-1 0,1 1 0,-1-1 0,0 0 0,0 1 0,-1-1 0,1 0 0,-1 0 0,0 0 0,0 1 0,-1-1 1,1 0-1,-1 0 0,0 1 0,0-1 0,-1 0 0,0 1 0,1-1 0,-1 1 0,-1 0 0,1 0 0,-1 0 0,1 0 0,-1 0 0,0 0 0,-7-5 1,2 3-163,0 0 0,0 1 1,-1 0-1,0 0 1,0 1-1,0 0 1,-1 1-1,1 0 1,-1 0-1,0 1 1,1 1-1,-1-1 1,-11 1-1,11 0-11,-1 1 0,0 0 0,1 1 0,-1 0 0,1 0 0,-1 1 0,1 0 0,-14 6 0,20-6-59,1-1 0,0 1-1,0 0 1,-1 0 0,1 1 0,0-1 0,1 0 0,-1 1-1,0 0 1,1 0 0,0 0 0,-1 0 0,1 0 0,0 0-1,1 1 1,-1-1 0,0 0 0,1 1 0,0 0 0,0-1-1,0 1 1,0 0 0,1-1 0,-1 1 0,1 0 0,0 6-1,2 4-3139,8-3-1218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15118,'0'0'9011,"-4"10"-9139,-17 38 247,-2-2-1,-39 59 0,5-9 392,56-95-490,1 0 0,-1 1-1,0-1 1,0 1 0,0-1 0,1 1-1,-1 0 1,1-1 0,-1 1-1,1-1 1,0 1 0,0 0 0,0-1-1,0 1 1,0 0 0,0 0 0,0-1-1,0 1 1,1 0 0,-1-1-1,0 1 1,1-1 0,1 3 0,-1-2 35,1 0 1,-1-1-1,1 1 1,0 0 0,0-1-1,0 1 1,0-1 0,0 0-1,0 0 1,0 0-1,0 0 1,0 0 0,1 0-1,3 1 1,10 1 231,0-1 1,1 0-1,30-1 1,-33-1-360,5 1-23,28-1-1099,-20-10-4499,-13-1-2341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43 16047,'0'0'8798,"-1"10"-8739,-5 18 20,-2-1 0,0 0 0,-2 0 0,-1-1 1,-1 0-1,-15 24 0,-1 4 642,26-50 89,6-9-245,14-22 12,23-40-367,-17 20-197,-1-1-1,26-79 1,-59 152-302,6-17 159,0 1 0,1-1 0,0 0-1,0 1 1,1 0 0,0 0 0,1 0-1,0-1 1,0 13 0,1-20 153,1 0 0,-1 0-1,1 0 1,-1 0 0,1 0 0,0 0-1,-1 0 1,1 0 0,0 0 0,0 0-1,0-1 1,0 1 0,0 0 0,0-1-1,0 1 1,0 0 0,0-1 0,0 1 0,0-1-1,0 1 1,0-1 0,0 0 0,1 0-1,-1 1 1,0-1 0,0 0 0,0 0-1,1 0 1,-1 0 0,0 0 0,0 0-1,0-1 1,0 1 0,2-1 0,42-11 926,35-38-634,-60 36-358,0 1 0,38-18 1,-58 30 17,0 1 1,1 0 0,-1 0 0,0-1 0,1 1 0,-1 0 0,0 0 0,1 0 0,-1 0 0,0-1 0,1 1-1,-1 0 1,1 0 0,-1 0 0,0 0 0,1 0 0,-1 0 0,0 0 0,1 0 0,-1 0 0,1 0 0,-1 0 0,0 0-1,1 0 1,-1 1 0,1-1 0,-1 0 0,0 0 0,1 0 0,-1 0 0,0 1 0,1-1 0,-1 0 0,0 0 0,0 1-1,1-1 1,-1 0 0,0 0 0,0 1 0,1-1 0,-1 0 0,0 1 0,0 0 0,-3 21-230,-21 33 436,21-50-252,3-4 55,-7 11-169,1 0 0,0 0 0,1 1 0,0 0 0,1 0 0,1 0 0,0 1 0,-1 16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34 897,'-10'-5'10789,"-2"0"-9231,-1 0 1,1 0 0,-1 2 0,-20-5 0,28 7-1361,0 1 1,0-1 0,0 1-1,-1 0 1,1 0 0,0 0 0,0 1-1,0 0 1,0 0 0,-1 0-1,1 1 1,1 0 0,-1 0 0,0 0-1,0 0 1,1 1 0,-7 4-1,1 3-110,0 0-1,0 0 1,1 1-1,0 1 1,1 0-1,0 0 1,1 0-1,1 1 1,0 0-1,0 0 1,-6 25-1,6-14 70,1 0 1,1 0-1,1 0 1,1 1-1,2 0 0,1 26 1,0-45-112,0 0-1,0 0 1,0 0 0,1 0 0,0 0 0,0 0-1,0 0 1,1-1 0,-1 1 0,2-1-1,-1 0 1,0 0 0,1 0 0,0 0 0,0 0-1,1-1 1,-1 0 0,1 0 0,0 0-1,0-1 1,0 1 0,1-1 0,-1 0 0,1-1-1,8 4 1,-5-3 70,0-1 0,1 0-1,0 0 1,-1-1 0,1 0 0,0 0 0,0-1-1,-1-1 1,1 0 0,0 0 0,-1 0 0,1-2-1,0 1 1,-1-1 0,14-6 0,4-7 221,-1 0 0,-1-2-1,0-1 1,-2 0 0,0-2 0,-1-1 0,-1-1 0,26-37 0,-42 53-307,0 0 1,0 0-1,-1-1 1,0 1-1,0-1 0,0 0 1,-1 0-1,-1 0 1,0-1-1,0 1 0,0-1 1,0-12-1,-2 16-66,-1 0 1,1 0-1,-1 0 0,0 0 0,0 0 1,-1 0-1,0 1 0,1-1 0,-2 1 1,1-1-1,0 1 0,-1-1 0,0 1 1,0 0-1,0 0 0,0 1 0,-1-1 1,0 1-1,1 0 0,-1-1 0,-1 2 1,-6-5-1,-1 0-370,0 1 0,0 1 0,-1 0 0,0 1-1,0 0 1,0 1 0,-1 0 0,1 1 0,-23 0 0,20 1-490,0 2 0,-1 0 1,1 1-1,1 0 0,-1 2 0,0 0 0,1 0 0,-15 7 0,-34 21-4928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19026,'0'0'10762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140 248 13645,'0'0'3822,"3"-8"-314,-2 6-3383,11-42 3229,-11 43-3280,-1 0 0,0 0 0,0 0 0,0 0 0,0 0 0,0 1 0,-1-1 0,1 0 0,0 0 0,0 0-1,0 0 1,-1 0 0,1 0 0,-1 1 0,1-1 0,0 0 0,-1 0 0,1 1 0,-1-1 0,-1-1 0,1 2-71,0-1 0,0 1 0,-1-1 0,1 1 0,0 0 0,0 0 1,-1-1-1,1 1 0,0 0 0,0 0 0,-1 1 0,1-1 1,0 0-1,-1 0 0,1 0 0,0 1 0,0-1 0,0 1 0,-1-1 1,0 2-1,-8 3-28,1 2 0,0-1 0,0 1 0,1 1 0,0 0 0,0 0 0,1 0 0,0 1 0,0 0 1,1 0-1,0 1 0,1 0 0,0 0 0,1 0 0,0 1 0,0-1 0,-2 13 0,6-22 33,0 0 1,-1 0-1,1 1 0,0-1 0,0 0 1,0 0-1,0 0 0,0 0 0,0 0 1,1 0-1,-1 0 0,0 0 0,0 0 1,1 0-1,-1 0 0,1 0 0,-1 0 1,1 0-1,-1 0 0,1 0 0,-1-1 0,1 1 1,0 0-1,-1 0 0,1-1 0,0 1 1,0 0-1,0-1 0,0 1 0,-1-1 1,1 1-1,0-1 0,0 1 0,0-1 1,0 1-1,0-1 0,0 0 0,0 0 1,0 0-1,1 1 0,-1-1 0,0 0 0,0 0 1,0-1-1,0 1 0,0 0 0,0 0 1,0 0-1,0-1 0,0 1 0,1-1 1,5-1 71,0 1 1,-1-2-1,1 1 1,-1-1 0,0 0-1,0 0 1,6-5-1,19-15 112,-2-2 1,0-2-1,-2 0 0,-1-2 0,-1-1 0,-1 0 1,-2-2-1,-2-1 0,18-36 0,-31 48-75,-7 21-119,0 0 0,0 0 1,0 0-1,0 0 0,0 0 0,0-1 0,0 1 0,0 0 0,0 0 0,0 0 0,-1 0 1,1 0-1,0 0 0,0 0 0,0 0 0,0-1 0,0 1 0,0 0 0,0 0 1,0 0-1,0 0 0,-1 0 0,1 0 0,0 0 0,0 0 0,0 0 0,0 0 0,0 0 1,0 0-1,-1 0 0,1 0 0,0 0 0,0 0 0,0 0 0,0 0 0,0 0 1,0 0-1,0 0 0,-1 0 0,1 0 0,0 0 0,0 0 0,0 0 0,0 0 0,0 0 1,0 0-1,0 0 0,-1 0 0,1 0 0,0 1 0,0-1 0,0 0 0,0 0 1,0 0-1,0 0 0,0 0 0,0 0 0,0 0 0,0 0 0,0 1 0,0-1 0,0 0 1,0 0-1,-1 0 0,-24 31-292,1 9 219,-34 76 0,50-96 70,1 0 0,1 1-1,0-1 1,2 1 0,0 1 0,-1 24-1,5-44 31,0 1-1,1-1 0,-1 1 1,0-1-1,1 1 0,0-1 1,-1 1-1,1-1 0,0 0 1,0 1-1,0-1 1,1 0-1,-1 0 0,1 0 1,-1 0-1,1 0 0,-1 0 1,1 0-1,2 1 0,-3-2-103,0 0 0,1-1 0,-1 1 0,0 0 0,0-1 0,0 1-1,1-1 1,-1 0 0,0 1 0,0-1 0,1 0 0,-1 0 0,0 1 0,1-1-1,-1 0 1,0 0 0,1-1 0,-1 1 0,0 0 0,1 0 0,-1-1 0,0 1-1,0-1 1,1 1 0,-1-1 0,0 1 0,0-1 0,0 0 0,0 1 0,0-1-1,0 0 1,0 0 0,0 0 0,0 0 0,0 0 0,0 0 0,0-2 0,7-18-7299,-5-5-9385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3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13677,'0'0'10805,"-1"9"-10485,-1 5-220,0-1 0,-1 1-1,-1-1 1,0 1 0,-1-1 0,-1 0-1,-12 21 1,-64 91 151,24-40 51,57-83-278,0-1 0,0 1 0,0-1 0,0 1 0,0 0 1,1-1-1,-1 1 0,1 0 0,-1 0 0,1-1 0,-1 1 0,1 0 1,0 0-1,0 2 0,0-3 1,1 0-1,-1 0 1,0-1 0,1 1 0,-1 0-1,0-1 1,1 1 0,-1 0-1,1 0 1,-1-1 0,1 1 0,-1-1-1,1 1 1,0-1 0,-1 1-1,1-1 1,0 1 0,-1-1 0,1 1-1,0-1 1,0 0 0,0 1-1,6 0 202,0 1 0,0-2-1,0 1 1,0-1 0,13 0-1,-4-1 160,0 0-197,-1 0-1,1-1 1,27-8-1,13-9-2517,-30 0-8630,-15 7-3528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37 12492,'0'0'12161,"-2"12"-11916,-11 28-180,-2 0 0,-1 0 0,-23 38 0,19-39-53,88-135 1243,-38 46-1068,42-89 0,-78 153-178,0-1-16,1-1-1,0 1 1,1 0-1,1 0 1,0 1-1,-2 19 1,5-32 27,0-1 0,0 1 0,0 0-1,0-1 1,0 1 0,0 0 0,0 0 0,1-1 0,-1 1 0,0 0-1,0-1 1,1 1 0,-1-1 0,0 1 0,1 0 0,-1-1 0,0 1-1,1-1 1,-1 1 0,1-1 0,-1 1 0,1-1 0,-1 1 0,1-1-1,-1 1 1,1-1 0,0 0 0,-1 1 0,1-1 0,0 0 0,-1 0-1,1 1 1,1-1 0,29-4 1034,25-23-87,-19-1-862,-29 21-94,1 0 0,0 1 0,0 0 0,13-6 0,-22 12-23,1 0 1,-1 0-1,0 0 1,0 0-1,1 0 1,-1 0-1,0 0 1,0 0-1,0 0 0,1 0 1,-1 0-1,0 0 1,0 1-1,1-1 1,-1 0-1,0 0 0,0 0 1,0 0-1,1 1 1,-1-1-1,0 0 1,0 0-1,0 0 1,0 1-1,0-1 0,0 0 1,1 0-1,-1 0 1,0 1-1,0-1 1,0 0-1,0 0 0,0 1 1,0-1-1,0 0 1,0 0-1,0 1 1,0-1-1,0 0 1,0 0-1,0 1 0,0-1 1,0 0-1,0 0 1,-1 1-1,1-1 1,0 0-1,-2 16-68,-5 1 171,0-1 1,-16 27 0,-14 33-1285,35-69-530,0 0 1,0-1-1,1 1 1,0 0-1,-1 13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11435,'-5'8'5099,"-6"9"-3980,-16 26-1502,11-15 873,2 0 1,1 0 0,1 2-1,2 0 1,-9 36 0,18-58-387,0 0 1,0 0 0,0 1-1,1-1 1,0 0 0,1 0-1,0 0 1,0 0 0,1 0-1,0 0 1,3 8 0,-2-10-81,0-1 0,0 0 0,0 0 0,0 0 0,1-1 0,0 1 0,0-1 0,0 0 1,1 0-1,-1 0 0,1-1 0,0 1 0,0-1 0,0 0 0,0-1 0,1 1 0,6 1 0,8 3 278,1-1-1,-1-1 0,1-1 0,0-1 1,0-1-1,0-1 0,0 0 0,0-2 0,31-4 1,8-6 383,114-38 0,-138 38-666,1 1 0,0 3 0,1 0 0,0 3 1,0 1-1,38 2 0,-74 1-27,0 0 1,0 0-1,0 0 0,0 0 1,0 0-1,0 1 1,0-1-1,0 1 1,0 0-1,0-1 1,0 1-1,0 0 0,0 0 1,-1 0-1,1 0 1,0 1-1,-1-1 1,1 0-1,-1 1 0,0-1 1,1 1-1,-1-1 1,0 1-1,0 0 1,0-1-1,0 1 1,1 3-1,0 1 141,-1 1 0,1 0-1,-1 0 1,-1 0 0,0 0-1,0 10 1,0-3 559,0-14-676,-11 0-3569,-5 0-3731,7 0-1428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11371,'0'0'5301,"10"-10"-3150,11-7-1375,0 0 0,1 1 0,0 1 0,2 1-1,28-13 1,-21 15-745,1 1 1,1 2-1,-1 1 0,2 1 1,-1 2-1,60-2 0,-91 7-38,0 0-1,1 0 1,-1 1-1,0-1 0,0 0 1,0 1-1,0 0 1,0-1-1,0 1 1,0 0-1,0 0 1,0 0-1,-1 0 1,1 1-1,0-1 1,0 0-1,-1 1 1,1-1-1,-1 1 1,0 0-1,1-1 1,-1 1-1,2 3 1,1 4 119,0 0 1,0 1 0,-1 0-1,3 10 1,-5-14-48,0 0 1,0 0-1,1-1 1,0 1-1,0 0 0,1-1 1,0 0-1,-1 1 1,2-1-1,-1 0 0,1-1 1,4 6-1,-4-7 19,1-1-1,0 0 1,-1 0-1,1 0 1,0-1-1,0 1 1,0-1 0,0 0-1,1-1 1,-1 1-1,0-1 1,0 0-1,0 0 1,0-1-1,0 1 1,1-1-1,-1 0 1,0-1 0,-1 1-1,1-1 1,0 0-1,0 0 1,4-3-1,14-7 219,-1-1-1,-1-1 1,23-20 0,-41 32-332,2-1-504,16-16 1514,-16 9-7747,-13 1 703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6 8456,'-3'-4'7956,"-4"3"-4290,-23 0-3889,23 1 1236,-3 1-939,1 0 0,-1 1 0,1 0 0,0 0 0,-1 1 1,1 0-1,0 1 0,1 0 0,-1 0 0,1 1 0,0 0 0,0 0 0,0 1 1,0 0-1,1 1 0,0-1 0,1 1 0,0 1 0,-11 14 0,8-9 68,1 0 0,0 1-1,1 0 1,1 0-1,0 0 1,1 1-1,0 0 1,1 0 0,1 0-1,1 0 1,-2 25-1,4-37-123,0 1-1,0-1 1,0 0 0,1 1-1,0-1 1,-1 0-1,1 0 1,0 0-1,1 1 1,-1-1-1,0 0 1,1 0-1,0-1 1,-1 1-1,1 0 1,0-1-1,1 1 1,-1-1-1,0 1 1,1-1 0,-1 0-1,1 0 1,0 0-1,0-1 1,-1 1-1,1 0 1,0-1-1,1 0 1,-1 0-1,0 0 1,0 0-1,0 0 1,6 0-1,-3-1 135,0 1 0,0-1-1,0 0 1,0-1-1,-1 1 1,1-1-1,0 0 1,0-1-1,-1 1 1,1-1-1,-1 0 1,1-1-1,-1 1 1,0-1 0,0 0-1,0-1 1,-1 1-1,9-8 1,-8 6-71,-1 0 1,1-1 0,-1 0-1,0 0 1,0 0 0,0-1-1,-1 1 1,0-1 0,-1 0-1,1 0 1,-1 0-1,0 0 1,-1 0 0,0 0-1,0-1 1,-1-7 0,1 14-87,-1 0 0,0 0 0,-1 0 0,1 0 1,0 0-1,0 1 0,0-1 0,0 0 0,-1 0 0,1 0 1,0 0-1,-1 1 0,1-1 0,-1 0 0,1 0 0,-1 1 1,1-1-1,-1 0 0,1 1 0,-1-1 0,0 0 1,1 1-1,-1-1 0,0 1 0,0-1 0,1 1 0,-1 0 1,-1-1-1,-1 0-17,1 1 0,-1-1 0,1 1-1,-1 0 1,1 0 0,-1 0 0,1 0 0,-1 0 0,1 0 0,-4 2 0,2-1-22,0 0-1,0 0 1,0 0 0,0 0-1,0 1 1,0 0-1,1 0 1,-1 0 0,1 0-1,0 1 1,-1-1 0,1 1-1,-5 5 1,7-6 31,0-1 0,0 0 0,0 1 0,1-1 0,-1 1 0,0-1 0,1 1-1,-1-1 1,1 1 0,-1-1 0,1 1 0,0 0 0,-1-1 0,1 1 0,0-1 0,0 1 0,0 0 0,0-1 0,1 1-1,-1 0 1,0-1 0,1 1 0,-1-1 0,1 1 0,0 1 0,1-2 10,-1 0 1,1 0-1,-1 0 0,1 0 1,-1 0-1,1 0 0,0 0 1,0-1-1,-1 1 0,1-1 1,0 1-1,0-1 0,0 0 1,0 1-1,-1-1 0,1 0 1,4-1-1,5 0 1,0 0-1,-1-1 1,1 0-1,0-1 0,-1 0 1,12-6-1,-3-1-102,-2 0 0,1-2-1,28-25 1,-41 33 121,1 0-27,-15 41-715,-53 105 1393,62-142-830,0 0-1,1 0 0,-1 0 1,0 0-1,0 0 0,0 0 1,0 0-1,0 0 1,0 0-1,0 0 0,1 0 1,-1 0-1,0 0 0,0 0 1,1 1-1637,-1-1 1636,0 0 1,0 1-1,0-1 0,0 0 1,0 0-1,0 0 0,0 0 1,0 0-1,9-10-5762,0-5-3459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11371,'0'0'12118,"-3"11"-11969,-5 14-94,-33 119 494,39-130-586,1-6-32,0 0-1,-1 1 1,0-1-1,-1 0 1,1 0-1,-1 0 1,-5 7-1,2-26-15315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14638,'0'0'7020,"5"-10"-5691,-3 6-1213,-1 1-85,1 0 1,-1 0-1,0 0 1,1 1-1,0-1 1,0 1-1,0-1 1,0 1-1,0 0 1,0 0-1,0 0 1,1 0-1,-1 0 1,1 0-1,0 0 0,-1 1 1,1 0-1,0-1 1,0 1-1,0 0 1,0 0-1,0 1 1,0-1-1,0 1 1,3-1-1,9 0-32,-1 1-1,0 1 0,1 0 0,17 3 1,-29-3 31,1 0 1,0 0 0,0 0 0,-1 0-1,1 1 1,-1 0 0,1 0 0,-1-1-1,0 2 1,1-1 0,-1 0-1,0 1 1,-1-1 0,1 1 0,0 0-1,-1 0 1,1 0 0,-1 0-1,0 1 1,0-1 0,1 5 0,-2-6 46,0 1 1,-1 0-1,1 0 1,-1 0-1,0 0 1,0-1-1,0 1 1,0 0-1,0 0 1,-1 0-1,1 0 1,-1 0-1,0-1 1,0 1-1,0 0 1,0-1-1,0 1 1,-1 0 0,1-1-1,-1 0 1,1 1-1,-1-1 1,0 0-1,-3 3 1,0 0-61,-1 0 1,1 0 0,-1-1 0,0 1-1,0-2 1,0 1 0,-1-1 0,-10 5 0,16-8-147,1 0 1,0 0-1,0 0 1,0 0-1,0 1 1,0-1-1,-1 0 1,1 0 0,0 0-1,0 0 1,0 0-1,-1 0 1,1 0-1,0 0 1,0 0-1,0 0 1,0 0-1,-1 0 1,1 0 0,0 0-1,0 0 1,0 0-1,-1 0 1,1 0-1,0 0 1,0 0-1,0 0 1,-1 0-1,1 0 1,0-1 0,0 1-1,0 0 1,0 0-1,0 0 1,-1 0-1,1 0 1,0 0-1,0-1 1,0 1 0,0 0-1,0 0 1,0 0-1,0 0 1,-1-1-1,1 1 1,0 0-1,0 0 1,0 0-1,0 0 1,0-1 0,0 1-1,0 0 1,0 0-1,0 0 1,0-1-1,0 1 1,0 0-1,0 0 1,0 0 0,0-1-1,0 1 1,0 0-1,1 0 1,-1-3-935,0-10-8749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12460,'0'0'12006,"4"4"-5816,-4 2-6038,-21 31-144,1 1 1,2 0-1,2 2 1,-18 65 0,33-104-8,1 0 1,0 0-1,-1 0 1,1 0-1,0 0 1,0 0-1,0 1 1,0-1-1,0 0 1,0 0-1,0 0 1,0 0-1,0 0 1,0 0-1,1 0 1,-1 0 0,0 0-1,1 0 1,-1 0-1,1 0 1,-1 0-1,1 0 1,-1 0-1,1 0 1,0 0-1,1 1 1,0-1 13,0 0 1,0 0 0,0 0 0,0-1-1,0 1 1,0-1 0,0 1-1,0-1 1,1 1 0,-1-1-1,0 0 1,5-1 0,9-1 73,1 0 1,-1-2-1,17-5 1,-15 4-133,39-1-987,-57 3-4004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6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0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38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24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645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578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23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98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791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0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654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35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45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360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285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90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18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906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058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2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3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357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411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270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94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47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7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469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0375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720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606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600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32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4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57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67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28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17.04.2023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17.04.2023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17.04.2023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90.png"/><Relationship Id="rId21" Type="http://schemas.openxmlformats.org/officeDocument/2006/relationships/customXml" Target="../ink/ink3239.xml"/><Relationship Id="rId42" Type="http://schemas.openxmlformats.org/officeDocument/2006/relationships/image" Target="../media/image24670.png"/><Relationship Id="rId47" Type="http://schemas.openxmlformats.org/officeDocument/2006/relationships/customXml" Target="../ink/ink3252.xml"/><Relationship Id="rId63" Type="http://schemas.openxmlformats.org/officeDocument/2006/relationships/customXml" Target="../ink/ink3260.xml"/><Relationship Id="rId68" Type="http://schemas.openxmlformats.org/officeDocument/2006/relationships/image" Target="../media/image258.png"/><Relationship Id="rId84" Type="http://schemas.openxmlformats.org/officeDocument/2006/relationships/image" Target="../media/image24870.png"/><Relationship Id="rId89" Type="http://schemas.openxmlformats.org/officeDocument/2006/relationships/customXml" Target="../ink/ink3273.xml"/><Relationship Id="rId112" Type="http://schemas.openxmlformats.org/officeDocument/2006/relationships/image" Target="../media/image2529.png"/><Relationship Id="rId16" Type="http://schemas.openxmlformats.org/officeDocument/2006/relationships/image" Target="../media/image24540.png"/><Relationship Id="rId107" Type="http://schemas.openxmlformats.org/officeDocument/2006/relationships/customXml" Target="../ink/ink3282.xml"/><Relationship Id="rId11" Type="http://schemas.openxmlformats.org/officeDocument/2006/relationships/customXml" Target="../ink/ink3234.xml"/><Relationship Id="rId32" Type="http://schemas.openxmlformats.org/officeDocument/2006/relationships/image" Target="../media/image24620.png"/><Relationship Id="rId37" Type="http://schemas.openxmlformats.org/officeDocument/2006/relationships/customXml" Target="../ink/ink3247.xml"/><Relationship Id="rId53" Type="http://schemas.openxmlformats.org/officeDocument/2006/relationships/customXml" Target="../ink/ink3255.xml"/><Relationship Id="rId58" Type="http://schemas.openxmlformats.org/officeDocument/2006/relationships/image" Target="../media/image24750.png"/><Relationship Id="rId74" Type="http://schemas.openxmlformats.org/officeDocument/2006/relationships/image" Target="../media/image24820.png"/><Relationship Id="rId79" Type="http://schemas.openxmlformats.org/officeDocument/2006/relationships/customXml" Target="../ink/ink3268.xml"/><Relationship Id="rId102" Type="http://schemas.openxmlformats.org/officeDocument/2006/relationships/image" Target="../media/image2524.png"/><Relationship Id="rId5" Type="http://schemas.openxmlformats.org/officeDocument/2006/relationships/customXml" Target="../ink/ink3231.xml"/><Relationship Id="rId90" Type="http://schemas.openxmlformats.org/officeDocument/2006/relationships/image" Target="../media/image24900.png"/><Relationship Id="rId95" Type="http://schemas.openxmlformats.org/officeDocument/2006/relationships/customXml" Target="../ink/ink3276.xml"/><Relationship Id="rId22" Type="http://schemas.openxmlformats.org/officeDocument/2006/relationships/image" Target="../media/image24570.png"/><Relationship Id="rId27" Type="http://schemas.openxmlformats.org/officeDocument/2006/relationships/customXml" Target="../ink/ink3242.xml"/><Relationship Id="rId43" Type="http://schemas.openxmlformats.org/officeDocument/2006/relationships/customXml" Target="../ink/ink3250.xml"/><Relationship Id="rId48" Type="http://schemas.openxmlformats.org/officeDocument/2006/relationships/image" Target="../media/image24700.png"/><Relationship Id="rId64" Type="http://schemas.openxmlformats.org/officeDocument/2006/relationships/image" Target="../media/image24780.png"/><Relationship Id="rId69" Type="http://schemas.openxmlformats.org/officeDocument/2006/relationships/customXml" Target="../ink/ink3263.xml"/><Relationship Id="rId80" Type="http://schemas.openxmlformats.org/officeDocument/2006/relationships/image" Target="../media/image24850.png"/><Relationship Id="rId85" Type="http://schemas.openxmlformats.org/officeDocument/2006/relationships/customXml" Target="../ink/ink3271.xml"/><Relationship Id="rId12" Type="http://schemas.openxmlformats.org/officeDocument/2006/relationships/image" Target="../media/image24520.png"/><Relationship Id="rId17" Type="http://schemas.openxmlformats.org/officeDocument/2006/relationships/customXml" Target="../ink/ink3237.xml"/><Relationship Id="rId33" Type="http://schemas.openxmlformats.org/officeDocument/2006/relationships/customXml" Target="../ink/ink3245.xml"/><Relationship Id="rId38" Type="http://schemas.openxmlformats.org/officeDocument/2006/relationships/image" Target="../media/image24650.png"/><Relationship Id="rId59" Type="http://schemas.openxmlformats.org/officeDocument/2006/relationships/customXml" Target="../ink/ink3258.xml"/><Relationship Id="rId103" Type="http://schemas.openxmlformats.org/officeDocument/2006/relationships/customXml" Target="../ink/ink3280.xml"/><Relationship Id="rId108" Type="http://schemas.openxmlformats.org/officeDocument/2006/relationships/image" Target="../media/image2527.png"/><Relationship Id="rId54" Type="http://schemas.openxmlformats.org/officeDocument/2006/relationships/image" Target="../media/image24730.png"/><Relationship Id="rId70" Type="http://schemas.openxmlformats.org/officeDocument/2006/relationships/image" Target="../media/image24800.png"/><Relationship Id="rId75" Type="http://schemas.openxmlformats.org/officeDocument/2006/relationships/customXml" Target="../ink/ink3266.xml"/><Relationship Id="rId91" Type="http://schemas.openxmlformats.org/officeDocument/2006/relationships/customXml" Target="../ink/ink3274.xml"/><Relationship Id="rId96" Type="http://schemas.openxmlformats.org/officeDocument/2006/relationships/image" Target="../media/image25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90.png"/><Relationship Id="rId15" Type="http://schemas.openxmlformats.org/officeDocument/2006/relationships/customXml" Target="../ink/ink3236.xml"/><Relationship Id="rId23" Type="http://schemas.openxmlformats.org/officeDocument/2006/relationships/customXml" Target="../ink/ink3240.xml"/><Relationship Id="rId28" Type="http://schemas.openxmlformats.org/officeDocument/2006/relationships/image" Target="../media/image24600.png"/><Relationship Id="rId36" Type="http://schemas.openxmlformats.org/officeDocument/2006/relationships/image" Target="../media/image24640.png"/><Relationship Id="rId49" Type="http://schemas.openxmlformats.org/officeDocument/2006/relationships/customXml" Target="../ink/ink3253.xml"/><Relationship Id="rId57" Type="http://schemas.openxmlformats.org/officeDocument/2006/relationships/customXml" Target="../ink/ink3257.xml"/><Relationship Id="rId106" Type="http://schemas.openxmlformats.org/officeDocument/2006/relationships/image" Target="../media/image2526.png"/><Relationship Id="rId10" Type="http://schemas.openxmlformats.org/officeDocument/2006/relationships/image" Target="../media/image24510.png"/><Relationship Id="rId31" Type="http://schemas.openxmlformats.org/officeDocument/2006/relationships/customXml" Target="../ink/ink3244.xml"/><Relationship Id="rId44" Type="http://schemas.openxmlformats.org/officeDocument/2006/relationships/image" Target="../media/image24680.png"/><Relationship Id="rId52" Type="http://schemas.openxmlformats.org/officeDocument/2006/relationships/image" Target="../media/image24720.png"/><Relationship Id="rId60" Type="http://schemas.openxmlformats.org/officeDocument/2006/relationships/image" Target="../media/image24760.png"/><Relationship Id="rId65" Type="http://schemas.openxmlformats.org/officeDocument/2006/relationships/customXml" Target="../ink/ink3261.xml"/><Relationship Id="rId73" Type="http://schemas.openxmlformats.org/officeDocument/2006/relationships/customXml" Target="../ink/ink3265.xml"/><Relationship Id="rId78" Type="http://schemas.openxmlformats.org/officeDocument/2006/relationships/image" Target="../media/image24840.png"/><Relationship Id="rId81" Type="http://schemas.openxmlformats.org/officeDocument/2006/relationships/customXml" Target="../ink/ink3269.xml"/><Relationship Id="rId86" Type="http://schemas.openxmlformats.org/officeDocument/2006/relationships/image" Target="../media/image24880.png"/><Relationship Id="rId94" Type="http://schemas.openxmlformats.org/officeDocument/2006/relationships/image" Target="../media/image2520.png"/><Relationship Id="rId99" Type="http://schemas.openxmlformats.org/officeDocument/2006/relationships/customXml" Target="../ink/ink3278.xml"/><Relationship Id="rId101" Type="http://schemas.openxmlformats.org/officeDocument/2006/relationships/customXml" Target="../ink/ink3279.xml"/><Relationship Id="rId4" Type="http://schemas.openxmlformats.org/officeDocument/2006/relationships/image" Target="../media/image24480.png"/><Relationship Id="rId9" Type="http://schemas.openxmlformats.org/officeDocument/2006/relationships/customXml" Target="../ink/ink3233.xml"/><Relationship Id="rId13" Type="http://schemas.openxmlformats.org/officeDocument/2006/relationships/customXml" Target="../ink/ink3235.xml"/><Relationship Id="rId18" Type="http://schemas.openxmlformats.org/officeDocument/2006/relationships/image" Target="../media/image24550.png"/><Relationship Id="rId39" Type="http://schemas.openxmlformats.org/officeDocument/2006/relationships/customXml" Target="../ink/ink3248.xml"/><Relationship Id="rId109" Type="http://schemas.openxmlformats.org/officeDocument/2006/relationships/customXml" Target="../ink/ink3283.xml"/><Relationship Id="rId34" Type="http://schemas.openxmlformats.org/officeDocument/2006/relationships/image" Target="../media/image24630.png"/><Relationship Id="rId50" Type="http://schemas.openxmlformats.org/officeDocument/2006/relationships/image" Target="../media/image24710.png"/><Relationship Id="rId55" Type="http://schemas.openxmlformats.org/officeDocument/2006/relationships/customXml" Target="../ink/ink3256.xml"/><Relationship Id="rId76" Type="http://schemas.openxmlformats.org/officeDocument/2006/relationships/image" Target="../media/image24830.png"/><Relationship Id="rId97" Type="http://schemas.openxmlformats.org/officeDocument/2006/relationships/customXml" Target="../ink/ink3277.xml"/><Relationship Id="rId104" Type="http://schemas.openxmlformats.org/officeDocument/2006/relationships/image" Target="../media/image2525.png"/><Relationship Id="rId7" Type="http://schemas.openxmlformats.org/officeDocument/2006/relationships/customXml" Target="../ink/ink3232.xml"/><Relationship Id="rId71" Type="http://schemas.openxmlformats.org/officeDocument/2006/relationships/customXml" Target="../ink/ink3264.xml"/><Relationship Id="rId92" Type="http://schemas.openxmlformats.org/officeDocument/2006/relationships/image" Target="../media/image2519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243.xml"/><Relationship Id="rId24" Type="http://schemas.openxmlformats.org/officeDocument/2006/relationships/image" Target="../media/image24580.png"/><Relationship Id="rId40" Type="http://schemas.openxmlformats.org/officeDocument/2006/relationships/image" Target="../media/image24660.png"/><Relationship Id="rId45" Type="http://schemas.openxmlformats.org/officeDocument/2006/relationships/customXml" Target="../ink/ink3251.xml"/><Relationship Id="rId66" Type="http://schemas.openxmlformats.org/officeDocument/2006/relationships/image" Target="../media/image24790.png"/><Relationship Id="rId87" Type="http://schemas.openxmlformats.org/officeDocument/2006/relationships/customXml" Target="../ink/ink3272.xml"/><Relationship Id="rId110" Type="http://schemas.openxmlformats.org/officeDocument/2006/relationships/image" Target="../media/image2528.png"/><Relationship Id="rId61" Type="http://schemas.openxmlformats.org/officeDocument/2006/relationships/customXml" Target="../ink/ink3259.xml"/><Relationship Id="rId82" Type="http://schemas.openxmlformats.org/officeDocument/2006/relationships/image" Target="../media/image24860.png"/><Relationship Id="rId19" Type="http://schemas.openxmlformats.org/officeDocument/2006/relationships/customXml" Target="../ink/ink3238.xml"/><Relationship Id="rId14" Type="http://schemas.openxmlformats.org/officeDocument/2006/relationships/image" Target="../media/image24530.png"/><Relationship Id="rId30" Type="http://schemas.openxmlformats.org/officeDocument/2006/relationships/image" Target="../media/image24610.png"/><Relationship Id="rId35" Type="http://schemas.openxmlformats.org/officeDocument/2006/relationships/customXml" Target="../ink/ink3246.xml"/><Relationship Id="rId56" Type="http://schemas.openxmlformats.org/officeDocument/2006/relationships/image" Target="../media/image24740.png"/><Relationship Id="rId77" Type="http://schemas.openxmlformats.org/officeDocument/2006/relationships/customXml" Target="../ink/ink3267.xml"/><Relationship Id="rId100" Type="http://schemas.openxmlformats.org/officeDocument/2006/relationships/image" Target="../media/image2523.png"/><Relationship Id="rId105" Type="http://schemas.openxmlformats.org/officeDocument/2006/relationships/customXml" Target="../ink/ink3281.xml"/><Relationship Id="rId8" Type="http://schemas.openxmlformats.org/officeDocument/2006/relationships/image" Target="../media/image24500.png"/><Relationship Id="rId51" Type="http://schemas.openxmlformats.org/officeDocument/2006/relationships/customXml" Target="../ink/ink3254.xml"/><Relationship Id="rId72" Type="http://schemas.openxmlformats.org/officeDocument/2006/relationships/image" Target="../media/image24810.png"/><Relationship Id="rId93" Type="http://schemas.openxmlformats.org/officeDocument/2006/relationships/customXml" Target="../ink/ink3275.xml"/><Relationship Id="rId98" Type="http://schemas.openxmlformats.org/officeDocument/2006/relationships/image" Target="../media/image2522.png"/><Relationship Id="rId3" Type="http://schemas.openxmlformats.org/officeDocument/2006/relationships/customXml" Target="../ink/ink3230.xml"/><Relationship Id="rId25" Type="http://schemas.openxmlformats.org/officeDocument/2006/relationships/customXml" Target="../ink/ink3241.xml"/><Relationship Id="rId46" Type="http://schemas.openxmlformats.org/officeDocument/2006/relationships/image" Target="../media/image24690.png"/><Relationship Id="rId67" Type="http://schemas.openxmlformats.org/officeDocument/2006/relationships/customXml" Target="../ink/ink3262.xml"/><Relationship Id="rId20" Type="http://schemas.openxmlformats.org/officeDocument/2006/relationships/image" Target="../media/image24560.png"/><Relationship Id="rId41" Type="http://schemas.openxmlformats.org/officeDocument/2006/relationships/customXml" Target="../ink/ink3249.xml"/><Relationship Id="rId62" Type="http://schemas.openxmlformats.org/officeDocument/2006/relationships/image" Target="../media/image24770.png"/><Relationship Id="rId83" Type="http://schemas.openxmlformats.org/officeDocument/2006/relationships/customXml" Target="../ink/ink3270.xml"/><Relationship Id="rId88" Type="http://schemas.openxmlformats.org/officeDocument/2006/relationships/image" Target="../media/image24890.png"/><Relationship Id="rId111" Type="http://schemas.openxmlformats.org/officeDocument/2006/relationships/customXml" Target="../ink/ink328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42.xml"/><Relationship Id="rId21" Type="http://schemas.openxmlformats.org/officeDocument/2006/relationships/customXml" Target="../ink/ink3294.xml"/><Relationship Id="rId42" Type="http://schemas.openxmlformats.org/officeDocument/2006/relationships/image" Target="../media/image2548.png"/><Relationship Id="rId63" Type="http://schemas.openxmlformats.org/officeDocument/2006/relationships/customXml" Target="../ink/ink3315.xml"/><Relationship Id="rId84" Type="http://schemas.openxmlformats.org/officeDocument/2006/relationships/image" Target="../media/image2569.png"/><Relationship Id="rId138" Type="http://schemas.openxmlformats.org/officeDocument/2006/relationships/image" Target="../media/image2596.png"/><Relationship Id="rId159" Type="http://schemas.openxmlformats.org/officeDocument/2006/relationships/customXml" Target="../ink/ink3363.xml"/><Relationship Id="rId170" Type="http://schemas.openxmlformats.org/officeDocument/2006/relationships/image" Target="../media/image2612.png"/><Relationship Id="rId107" Type="http://schemas.openxmlformats.org/officeDocument/2006/relationships/customXml" Target="../ink/ink3337.xml"/><Relationship Id="rId11" Type="http://schemas.openxmlformats.org/officeDocument/2006/relationships/customXml" Target="../ink/ink3289.xml"/><Relationship Id="rId32" Type="http://schemas.openxmlformats.org/officeDocument/2006/relationships/image" Target="../media/image209.png"/><Relationship Id="rId53" Type="http://schemas.openxmlformats.org/officeDocument/2006/relationships/customXml" Target="../ink/ink3310.xml"/><Relationship Id="rId74" Type="http://schemas.openxmlformats.org/officeDocument/2006/relationships/image" Target="../media/image2564.png"/><Relationship Id="rId128" Type="http://schemas.openxmlformats.org/officeDocument/2006/relationships/image" Target="../media/image2591.png"/><Relationship Id="rId149" Type="http://schemas.openxmlformats.org/officeDocument/2006/relationships/customXml" Target="../ink/ink3358.xml"/><Relationship Id="rId5" Type="http://schemas.openxmlformats.org/officeDocument/2006/relationships/customXml" Target="../ink/ink3286.xml"/><Relationship Id="rId95" Type="http://schemas.openxmlformats.org/officeDocument/2006/relationships/customXml" Target="../ink/ink3331.xml"/><Relationship Id="rId160" Type="http://schemas.openxmlformats.org/officeDocument/2006/relationships/image" Target="../media/image2607.png"/><Relationship Id="rId181" Type="http://schemas.openxmlformats.org/officeDocument/2006/relationships/customXml" Target="../ink/ink3374.xml"/><Relationship Id="rId22" Type="http://schemas.openxmlformats.org/officeDocument/2006/relationships/image" Target="../media/image2539.png"/><Relationship Id="rId43" Type="http://schemas.openxmlformats.org/officeDocument/2006/relationships/customXml" Target="../ink/ink3305.xml"/><Relationship Id="rId64" Type="http://schemas.openxmlformats.org/officeDocument/2006/relationships/image" Target="../media/image2559.png"/><Relationship Id="rId118" Type="http://schemas.openxmlformats.org/officeDocument/2006/relationships/image" Target="../media/image2586.png"/><Relationship Id="rId139" Type="http://schemas.openxmlformats.org/officeDocument/2006/relationships/customXml" Target="../ink/ink3353.xml"/><Relationship Id="rId85" Type="http://schemas.openxmlformats.org/officeDocument/2006/relationships/customXml" Target="../ink/ink3326.xml"/><Relationship Id="rId150" Type="http://schemas.openxmlformats.org/officeDocument/2006/relationships/image" Target="../media/image2602.png"/><Relationship Id="rId171" Type="http://schemas.openxmlformats.org/officeDocument/2006/relationships/customXml" Target="../ink/ink3369.xml"/><Relationship Id="rId12" Type="http://schemas.openxmlformats.org/officeDocument/2006/relationships/image" Target="../media/image2534.png"/><Relationship Id="rId33" Type="http://schemas.openxmlformats.org/officeDocument/2006/relationships/customXml" Target="../ink/ink3300.xml"/><Relationship Id="rId108" Type="http://schemas.openxmlformats.org/officeDocument/2006/relationships/image" Target="../media/image2581.png"/><Relationship Id="rId129" Type="http://schemas.openxmlformats.org/officeDocument/2006/relationships/customXml" Target="../ink/ink3348.xml"/><Relationship Id="rId54" Type="http://schemas.openxmlformats.org/officeDocument/2006/relationships/image" Target="../media/image2554.png"/><Relationship Id="rId75" Type="http://schemas.openxmlformats.org/officeDocument/2006/relationships/customXml" Target="../ink/ink3321.xml"/><Relationship Id="rId96" Type="http://schemas.openxmlformats.org/officeDocument/2006/relationships/image" Target="../media/image2575.png"/><Relationship Id="rId140" Type="http://schemas.openxmlformats.org/officeDocument/2006/relationships/image" Target="../media/image2597.png"/><Relationship Id="rId161" Type="http://schemas.openxmlformats.org/officeDocument/2006/relationships/customXml" Target="../ink/ink3364.xml"/><Relationship Id="rId182" Type="http://schemas.openxmlformats.org/officeDocument/2006/relationships/image" Target="../media/image2618.png"/><Relationship Id="rId6" Type="http://schemas.openxmlformats.org/officeDocument/2006/relationships/image" Target="../media/image2531.png"/><Relationship Id="rId23" Type="http://schemas.openxmlformats.org/officeDocument/2006/relationships/customXml" Target="../ink/ink3295.xml"/><Relationship Id="rId119" Type="http://schemas.openxmlformats.org/officeDocument/2006/relationships/customXml" Target="../ink/ink3343.xml"/><Relationship Id="rId44" Type="http://schemas.openxmlformats.org/officeDocument/2006/relationships/image" Target="../media/image2549.png"/><Relationship Id="rId60" Type="http://schemas.openxmlformats.org/officeDocument/2006/relationships/image" Target="../media/image2557.png"/><Relationship Id="rId65" Type="http://schemas.openxmlformats.org/officeDocument/2006/relationships/customXml" Target="../ink/ink3316.xml"/><Relationship Id="rId81" Type="http://schemas.openxmlformats.org/officeDocument/2006/relationships/customXml" Target="../ink/ink3324.xml"/><Relationship Id="rId86" Type="http://schemas.openxmlformats.org/officeDocument/2006/relationships/image" Target="../media/image2570.png"/><Relationship Id="rId130" Type="http://schemas.openxmlformats.org/officeDocument/2006/relationships/image" Target="../media/image2592.png"/><Relationship Id="rId135" Type="http://schemas.openxmlformats.org/officeDocument/2006/relationships/customXml" Target="../ink/ink3351.xml"/><Relationship Id="rId151" Type="http://schemas.openxmlformats.org/officeDocument/2006/relationships/customXml" Target="../ink/ink3359.xml"/><Relationship Id="rId156" Type="http://schemas.openxmlformats.org/officeDocument/2006/relationships/image" Target="../media/image2605.png"/><Relationship Id="rId177" Type="http://schemas.openxmlformats.org/officeDocument/2006/relationships/customXml" Target="../ink/ink3372.xml"/><Relationship Id="rId172" Type="http://schemas.openxmlformats.org/officeDocument/2006/relationships/image" Target="../media/image2613.png"/><Relationship Id="rId13" Type="http://schemas.openxmlformats.org/officeDocument/2006/relationships/customXml" Target="../ink/ink3290.xml"/><Relationship Id="rId18" Type="http://schemas.openxmlformats.org/officeDocument/2006/relationships/image" Target="../media/image2537.png"/><Relationship Id="rId39" Type="http://schemas.openxmlformats.org/officeDocument/2006/relationships/customXml" Target="../ink/ink3303.xml"/><Relationship Id="rId109" Type="http://schemas.openxmlformats.org/officeDocument/2006/relationships/customXml" Target="../ink/ink3338.xml"/><Relationship Id="rId34" Type="http://schemas.openxmlformats.org/officeDocument/2006/relationships/image" Target="../media/image2544.png"/><Relationship Id="rId50" Type="http://schemas.openxmlformats.org/officeDocument/2006/relationships/image" Target="../media/image2552.png"/><Relationship Id="rId55" Type="http://schemas.openxmlformats.org/officeDocument/2006/relationships/customXml" Target="../ink/ink3311.xml"/><Relationship Id="rId76" Type="http://schemas.openxmlformats.org/officeDocument/2006/relationships/image" Target="../media/image2565.png"/><Relationship Id="rId97" Type="http://schemas.openxmlformats.org/officeDocument/2006/relationships/customXml" Target="../ink/ink3332.xml"/><Relationship Id="rId104" Type="http://schemas.openxmlformats.org/officeDocument/2006/relationships/image" Target="../media/image2579.png"/><Relationship Id="rId120" Type="http://schemas.openxmlformats.org/officeDocument/2006/relationships/image" Target="../media/image2587.png"/><Relationship Id="rId125" Type="http://schemas.openxmlformats.org/officeDocument/2006/relationships/customXml" Target="../ink/ink3346.xml"/><Relationship Id="rId141" Type="http://schemas.openxmlformats.org/officeDocument/2006/relationships/customXml" Target="../ink/ink3354.xml"/><Relationship Id="rId146" Type="http://schemas.openxmlformats.org/officeDocument/2006/relationships/image" Target="../media/image2600.png"/><Relationship Id="rId167" Type="http://schemas.openxmlformats.org/officeDocument/2006/relationships/customXml" Target="../ink/ink3367.xml"/><Relationship Id="rId7" Type="http://schemas.openxmlformats.org/officeDocument/2006/relationships/customXml" Target="../ink/ink3287.xml"/><Relationship Id="rId71" Type="http://schemas.openxmlformats.org/officeDocument/2006/relationships/customXml" Target="../ink/ink3319.xml"/><Relationship Id="rId92" Type="http://schemas.openxmlformats.org/officeDocument/2006/relationships/image" Target="../media/image2573.png"/><Relationship Id="rId162" Type="http://schemas.openxmlformats.org/officeDocument/2006/relationships/image" Target="../media/image2608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3298.xml"/><Relationship Id="rId24" Type="http://schemas.openxmlformats.org/officeDocument/2006/relationships/image" Target="../media/image2540.png"/><Relationship Id="rId40" Type="http://schemas.openxmlformats.org/officeDocument/2006/relationships/image" Target="../media/image2547.png"/><Relationship Id="rId45" Type="http://schemas.openxmlformats.org/officeDocument/2006/relationships/customXml" Target="../ink/ink3306.xml"/><Relationship Id="rId66" Type="http://schemas.openxmlformats.org/officeDocument/2006/relationships/image" Target="../media/image2560.png"/><Relationship Id="rId87" Type="http://schemas.openxmlformats.org/officeDocument/2006/relationships/customXml" Target="../ink/ink3327.xml"/><Relationship Id="rId110" Type="http://schemas.openxmlformats.org/officeDocument/2006/relationships/image" Target="../media/image2582.png"/><Relationship Id="rId115" Type="http://schemas.openxmlformats.org/officeDocument/2006/relationships/customXml" Target="../ink/ink3341.xml"/><Relationship Id="rId131" Type="http://schemas.openxmlformats.org/officeDocument/2006/relationships/customXml" Target="../ink/ink3349.xml"/><Relationship Id="rId136" Type="http://schemas.openxmlformats.org/officeDocument/2006/relationships/image" Target="../media/image2595.png"/><Relationship Id="rId157" Type="http://schemas.openxmlformats.org/officeDocument/2006/relationships/customXml" Target="../ink/ink3362.xml"/><Relationship Id="rId178" Type="http://schemas.openxmlformats.org/officeDocument/2006/relationships/image" Target="../media/image2616.png"/><Relationship Id="rId61" Type="http://schemas.openxmlformats.org/officeDocument/2006/relationships/customXml" Target="../ink/ink3314.xml"/><Relationship Id="rId82" Type="http://schemas.openxmlformats.org/officeDocument/2006/relationships/image" Target="../media/image2568.png"/><Relationship Id="rId152" Type="http://schemas.openxmlformats.org/officeDocument/2006/relationships/image" Target="../media/image2603.png"/><Relationship Id="rId173" Type="http://schemas.openxmlformats.org/officeDocument/2006/relationships/customXml" Target="../ink/ink3370.xml"/><Relationship Id="rId19" Type="http://schemas.openxmlformats.org/officeDocument/2006/relationships/customXml" Target="../ink/ink3293.xml"/><Relationship Id="rId14" Type="http://schemas.openxmlformats.org/officeDocument/2006/relationships/image" Target="../media/image2535.png"/><Relationship Id="rId30" Type="http://schemas.openxmlformats.org/officeDocument/2006/relationships/image" Target="../media/image2543.png"/><Relationship Id="rId35" Type="http://schemas.openxmlformats.org/officeDocument/2006/relationships/customXml" Target="../ink/ink3301.xml"/><Relationship Id="rId56" Type="http://schemas.openxmlformats.org/officeDocument/2006/relationships/image" Target="../media/image2555.png"/><Relationship Id="rId77" Type="http://schemas.openxmlformats.org/officeDocument/2006/relationships/customXml" Target="../ink/ink3322.xml"/><Relationship Id="rId100" Type="http://schemas.openxmlformats.org/officeDocument/2006/relationships/image" Target="../media/image2577.png"/><Relationship Id="rId105" Type="http://schemas.openxmlformats.org/officeDocument/2006/relationships/customXml" Target="../ink/ink3336.xml"/><Relationship Id="rId126" Type="http://schemas.openxmlformats.org/officeDocument/2006/relationships/image" Target="../media/image2590.png"/><Relationship Id="rId147" Type="http://schemas.openxmlformats.org/officeDocument/2006/relationships/customXml" Target="../ink/ink3357.xml"/><Relationship Id="rId168" Type="http://schemas.openxmlformats.org/officeDocument/2006/relationships/image" Target="../media/image2611.png"/><Relationship Id="rId8" Type="http://schemas.openxmlformats.org/officeDocument/2006/relationships/image" Target="../media/image2532.png"/><Relationship Id="rId51" Type="http://schemas.openxmlformats.org/officeDocument/2006/relationships/customXml" Target="../ink/ink3309.xml"/><Relationship Id="rId72" Type="http://schemas.openxmlformats.org/officeDocument/2006/relationships/image" Target="../media/image2563.png"/><Relationship Id="rId93" Type="http://schemas.openxmlformats.org/officeDocument/2006/relationships/customXml" Target="../ink/ink3330.xml"/><Relationship Id="rId98" Type="http://schemas.openxmlformats.org/officeDocument/2006/relationships/image" Target="../media/image2576.png"/><Relationship Id="rId121" Type="http://schemas.openxmlformats.org/officeDocument/2006/relationships/customXml" Target="../ink/ink3344.xml"/><Relationship Id="rId142" Type="http://schemas.openxmlformats.org/officeDocument/2006/relationships/image" Target="../media/image2598.png"/><Relationship Id="rId163" Type="http://schemas.openxmlformats.org/officeDocument/2006/relationships/customXml" Target="../ink/ink3365.xml"/><Relationship Id="rId3" Type="http://schemas.openxmlformats.org/officeDocument/2006/relationships/customXml" Target="../ink/ink3285.xml"/><Relationship Id="rId25" Type="http://schemas.openxmlformats.org/officeDocument/2006/relationships/customXml" Target="../ink/ink3296.xml"/><Relationship Id="rId46" Type="http://schemas.openxmlformats.org/officeDocument/2006/relationships/image" Target="../media/image2550.png"/><Relationship Id="rId67" Type="http://schemas.openxmlformats.org/officeDocument/2006/relationships/customXml" Target="../ink/ink3317.xml"/><Relationship Id="rId116" Type="http://schemas.openxmlformats.org/officeDocument/2006/relationships/image" Target="../media/image2585.png"/><Relationship Id="rId137" Type="http://schemas.openxmlformats.org/officeDocument/2006/relationships/customXml" Target="../ink/ink3352.xml"/><Relationship Id="rId158" Type="http://schemas.openxmlformats.org/officeDocument/2006/relationships/image" Target="../media/image2606.png"/><Relationship Id="rId20" Type="http://schemas.openxmlformats.org/officeDocument/2006/relationships/image" Target="../media/image2538.png"/><Relationship Id="rId41" Type="http://schemas.openxmlformats.org/officeDocument/2006/relationships/customXml" Target="../ink/ink3304.xml"/><Relationship Id="rId62" Type="http://schemas.openxmlformats.org/officeDocument/2006/relationships/image" Target="../media/image2558.png"/><Relationship Id="rId83" Type="http://schemas.openxmlformats.org/officeDocument/2006/relationships/customXml" Target="../ink/ink3325.xml"/><Relationship Id="rId88" Type="http://schemas.openxmlformats.org/officeDocument/2006/relationships/image" Target="../media/image2571.png"/><Relationship Id="rId111" Type="http://schemas.openxmlformats.org/officeDocument/2006/relationships/customXml" Target="../ink/ink3339.xml"/><Relationship Id="rId132" Type="http://schemas.openxmlformats.org/officeDocument/2006/relationships/image" Target="../media/image2593.png"/><Relationship Id="rId153" Type="http://schemas.openxmlformats.org/officeDocument/2006/relationships/customXml" Target="../ink/ink3360.xml"/><Relationship Id="rId174" Type="http://schemas.openxmlformats.org/officeDocument/2006/relationships/image" Target="../media/image2614.png"/><Relationship Id="rId179" Type="http://schemas.openxmlformats.org/officeDocument/2006/relationships/customXml" Target="../ink/ink3373.xml"/><Relationship Id="rId15" Type="http://schemas.openxmlformats.org/officeDocument/2006/relationships/customXml" Target="../ink/ink3291.xml"/><Relationship Id="rId36" Type="http://schemas.openxmlformats.org/officeDocument/2006/relationships/image" Target="../media/image2545.png"/><Relationship Id="rId57" Type="http://schemas.openxmlformats.org/officeDocument/2006/relationships/customXml" Target="../ink/ink3312.xml"/><Relationship Id="rId106" Type="http://schemas.openxmlformats.org/officeDocument/2006/relationships/image" Target="../media/image2580.png"/><Relationship Id="rId127" Type="http://schemas.openxmlformats.org/officeDocument/2006/relationships/customXml" Target="../ink/ink3347.xml"/><Relationship Id="rId10" Type="http://schemas.openxmlformats.org/officeDocument/2006/relationships/image" Target="../media/image2533.png"/><Relationship Id="rId31" Type="http://schemas.openxmlformats.org/officeDocument/2006/relationships/customXml" Target="../ink/ink3299.xml"/><Relationship Id="rId52" Type="http://schemas.openxmlformats.org/officeDocument/2006/relationships/image" Target="../media/image2553.png"/><Relationship Id="rId73" Type="http://schemas.openxmlformats.org/officeDocument/2006/relationships/customXml" Target="../ink/ink3320.xml"/><Relationship Id="rId78" Type="http://schemas.openxmlformats.org/officeDocument/2006/relationships/image" Target="../media/image2566.png"/><Relationship Id="rId94" Type="http://schemas.openxmlformats.org/officeDocument/2006/relationships/image" Target="../media/image2574.png"/><Relationship Id="rId99" Type="http://schemas.openxmlformats.org/officeDocument/2006/relationships/customXml" Target="../ink/ink3333.xml"/><Relationship Id="rId101" Type="http://schemas.openxmlformats.org/officeDocument/2006/relationships/customXml" Target="../ink/ink3334.xml"/><Relationship Id="rId122" Type="http://schemas.openxmlformats.org/officeDocument/2006/relationships/image" Target="../media/image2588.png"/><Relationship Id="rId143" Type="http://schemas.openxmlformats.org/officeDocument/2006/relationships/customXml" Target="../ink/ink3355.xml"/><Relationship Id="rId148" Type="http://schemas.openxmlformats.org/officeDocument/2006/relationships/image" Target="../media/image2601.png"/><Relationship Id="rId164" Type="http://schemas.openxmlformats.org/officeDocument/2006/relationships/image" Target="../media/image2609.png"/><Relationship Id="rId169" Type="http://schemas.openxmlformats.org/officeDocument/2006/relationships/customXml" Target="../ink/ink3368.xml"/><Relationship Id="rId4" Type="http://schemas.openxmlformats.org/officeDocument/2006/relationships/image" Target="../media/image2530.png"/><Relationship Id="rId9" Type="http://schemas.openxmlformats.org/officeDocument/2006/relationships/customXml" Target="../ink/ink3288.xml"/><Relationship Id="rId180" Type="http://schemas.openxmlformats.org/officeDocument/2006/relationships/image" Target="../media/image2617.png"/><Relationship Id="rId26" Type="http://schemas.openxmlformats.org/officeDocument/2006/relationships/image" Target="../media/image2541.png"/><Relationship Id="rId47" Type="http://schemas.openxmlformats.org/officeDocument/2006/relationships/customXml" Target="../ink/ink3307.xml"/><Relationship Id="rId68" Type="http://schemas.openxmlformats.org/officeDocument/2006/relationships/image" Target="../media/image2561.png"/><Relationship Id="rId89" Type="http://schemas.openxmlformats.org/officeDocument/2006/relationships/customXml" Target="../ink/ink3328.xml"/><Relationship Id="rId112" Type="http://schemas.openxmlformats.org/officeDocument/2006/relationships/image" Target="../media/image2583.png"/><Relationship Id="rId133" Type="http://schemas.openxmlformats.org/officeDocument/2006/relationships/customXml" Target="../ink/ink3350.xml"/><Relationship Id="rId154" Type="http://schemas.openxmlformats.org/officeDocument/2006/relationships/image" Target="../media/image2604.png"/><Relationship Id="rId175" Type="http://schemas.openxmlformats.org/officeDocument/2006/relationships/customXml" Target="../ink/ink3371.xml"/><Relationship Id="rId16" Type="http://schemas.openxmlformats.org/officeDocument/2006/relationships/image" Target="../media/image2536.png"/><Relationship Id="rId37" Type="http://schemas.openxmlformats.org/officeDocument/2006/relationships/customXml" Target="../ink/ink3302.xml"/><Relationship Id="rId58" Type="http://schemas.openxmlformats.org/officeDocument/2006/relationships/image" Target="../media/image2556.png"/><Relationship Id="rId79" Type="http://schemas.openxmlformats.org/officeDocument/2006/relationships/customXml" Target="../ink/ink3323.xml"/><Relationship Id="rId102" Type="http://schemas.openxmlformats.org/officeDocument/2006/relationships/image" Target="../media/image2578.png"/><Relationship Id="rId123" Type="http://schemas.openxmlformats.org/officeDocument/2006/relationships/customXml" Target="../ink/ink3345.xml"/><Relationship Id="rId144" Type="http://schemas.openxmlformats.org/officeDocument/2006/relationships/image" Target="../media/image2599.png"/><Relationship Id="rId90" Type="http://schemas.openxmlformats.org/officeDocument/2006/relationships/image" Target="../media/image2572.png"/><Relationship Id="rId165" Type="http://schemas.openxmlformats.org/officeDocument/2006/relationships/customXml" Target="../ink/ink3366.xml"/><Relationship Id="rId27" Type="http://schemas.openxmlformats.org/officeDocument/2006/relationships/customXml" Target="../ink/ink3297.xml"/><Relationship Id="rId48" Type="http://schemas.openxmlformats.org/officeDocument/2006/relationships/image" Target="../media/image2551.png"/><Relationship Id="rId69" Type="http://schemas.openxmlformats.org/officeDocument/2006/relationships/customXml" Target="../ink/ink3318.xml"/><Relationship Id="rId113" Type="http://schemas.openxmlformats.org/officeDocument/2006/relationships/customXml" Target="../ink/ink3340.xml"/><Relationship Id="rId134" Type="http://schemas.openxmlformats.org/officeDocument/2006/relationships/image" Target="../media/image2594.png"/><Relationship Id="rId80" Type="http://schemas.openxmlformats.org/officeDocument/2006/relationships/image" Target="../media/image2567.png"/><Relationship Id="rId155" Type="http://schemas.openxmlformats.org/officeDocument/2006/relationships/customXml" Target="../ink/ink3361.xml"/><Relationship Id="rId176" Type="http://schemas.openxmlformats.org/officeDocument/2006/relationships/image" Target="../media/image2615.png"/><Relationship Id="rId17" Type="http://schemas.openxmlformats.org/officeDocument/2006/relationships/customXml" Target="../ink/ink3292.xml"/><Relationship Id="rId38" Type="http://schemas.openxmlformats.org/officeDocument/2006/relationships/image" Target="../media/image2546.png"/><Relationship Id="rId59" Type="http://schemas.openxmlformats.org/officeDocument/2006/relationships/customXml" Target="../ink/ink3313.xml"/><Relationship Id="rId103" Type="http://schemas.openxmlformats.org/officeDocument/2006/relationships/customXml" Target="../ink/ink3335.xml"/><Relationship Id="rId124" Type="http://schemas.openxmlformats.org/officeDocument/2006/relationships/image" Target="../media/image2589.png"/><Relationship Id="rId70" Type="http://schemas.openxmlformats.org/officeDocument/2006/relationships/image" Target="../media/image2562.png"/><Relationship Id="rId91" Type="http://schemas.openxmlformats.org/officeDocument/2006/relationships/customXml" Target="../ink/ink3329.xml"/><Relationship Id="rId145" Type="http://schemas.openxmlformats.org/officeDocument/2006/relationships/customXml" Target="../ink/ink3356.xml"/><Relationship Id="rId166" Type="http://schemas.openxmlformats.org/officeDocument/2006/relationships/image" Target="../media/image261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542.png"/><Relationship Id="rId49" Type="http://schemas.openxmlformats.org/officeDocument/2006/relationships/customXml" Target="../ink/ink3308.xml"/><Relationship Id="rId114" Type="http://schemas.openxmlformats.org/officeDocument/2006/relationships/image" Target="../media/image258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32.xml"/><Relationship Id="rId671" Type="http://schemas.openxmlformats.org/officeDocument/2006/relationships/customXml" Target="../ink/ink3710.xml"/><Relationship Id="rId21" Type="http://schemas.openxmlformats.org/officeDocument/2006/relationships/image" Target="../media/image2627.png"/><Relationship Id="rId324" Type="http://schemas.openxmlformats.org/officeDocument/2006/relationships/image" Target="../media/image2777.png"/><Relationship Id="rId531" Type="http://schemas.openxmlformats.org/officeDocument/2006/relationships/customXml" Target="../ink/ink3640.xml"/><Relationship Id="rId629" Type="http://schemas.openxmlformats.org/officeDocument/2006/relationships/customXml" Target="../ink/ink3689.xml"/><Relationship Id="rId170" Type="http://schemas.openxmlformats.org/officeDocument/2006/relationships/image" Target="../media/image2700.png"/><Relationship Id="rId268" Type="http://schemas.openxmlformats.org/officeDocument/2006/relationships/image" Target="../media/image2749.png"/><Relationship Id="rId475" Type="http://schemas.openxmlformats.org/officeDocument/2006/relationships/image" Target="../media/image2852.png"/><Relationship Id="rId682" Type="http://schemas.openxmlformats.org/officeDocument/2006/relationships/image" Target="../media/image2955.png"/><Relationship Id="rId32" Type="http://schemas.openxmlformats.org/officeDocument/2006/relationships/customXml" Target="../ink/ink3389.xml"/><Relationship Id="rId128" Type="http://schemas.openxmlformats.org/officeDocument/2006/relationships/image" Target="../media/image2679.png"/><Relationship Id="rId335" Type="http://schemas.openxmlformats.org/officeDocument/2006/relationships/customXml" Target="../ink/ink3541.xml"/><Relationship Id="rId542" Type="http://schemas.openxmlformats.org/officeDocument/2006/relationships/image" Target="../media/image2885.png"/><Relationship Id="rId181" Type="http://schemas.openxmlformats.org/officeDocument/2006/relationships/customXml" Target="../ink/ink3464.xml"/><Relationship Id="rId402" Type="http://schemas.openxmlformats.org/officeDocument/2006/relationships/image" Target="../media/image2816.png"/><Relationship Id="rId279" Type="http://schemas.openxmlformats.org/officeDocument/2006/relationships/customXml" Target="../ink/ink3513.xml"/><Relationship Id="rId486" Type="http://schemas.openxmlformats.org/officeDocument/2006/relationships/customXml" Target="../ink/ink3617.xml"/><Relationship Id="rId693" Type="http://schemas.openxmlformats.org/officeDocument/2006/relationships/image" Target="../media/image2960.png"/><Relationship Id="rId43" Type="http://schemas.openxmlformats.org/officeDocument/2006/relationships/image" Target="../media/image2637.png"/><Relationship Id="rId139" Type="http://schemas.openxmlformats.org/officeDocument/2006/relationships/customXml" Target="../ink/ink3443.xml"/><Relationship Id="rId346" Type="http://schemas.openxmlformats.org/officeDocument/2006/relationships/image" Target="../media/image2788.png"/><Relationship Id="rId553" Type="http://schemas.openxmlformats.org/officeDocument/2006/relationships/customXml" Target="../ink/ink3651.xml"/><Relationship Id="rId192" Type="http://schemas.openxmlformats.org/officeDocument/2006/relationships/image" Target="../media/image2711.png"/><Relationship Id="rId206" Type="http://schemas.openxmlformats.org/officeDocument/2006/relationships/image" Target="../media/image2718.png"/><Relationship Id="rId413" Type="http://schemas.openxmlformats.org/officeDocument/2006/relationships/customXml" Target="../ink/ink3580.xml"/><Relationship Id="rId497" Type="http://schemas.openxmlformats.org/officeDocument/2006/relationships/image" Target="../media/image2863.png"/><Relationship Id="rId620" Type="http://schemas.openxmlformats.org/officeDocument/2006/relationships/image" Target="../media/image2924.png"/><Relationship Id="rId357" Type="http://schemas.openxmlformats.org/officeDocument/2006/relationships/customXml" Target="../ink/ink3552.xml"/><Relationship Id="rId54" Type="http://schemas.openxmlformats.org/officeDocument/2006/relationships/customXml" Target="../ink/ink3400.xml"/><Relationship Id="rId217" Type="http://schemas.openxmlformats.org/officeDocument/2006/relationships/customXml" Target="../ink/ink3482.xml"/><Relationship Id="rId564" Type="http://schemas.openxmlformats.org/officeDocument/2006/relationships/image" Target="../media/image2896.png"/><Relationship Id="rId424" Type="http://schemas.openxmlformats.org/officeDocument/2006/relationships/image" Target="../media/image2827.png"/><Relationship Id="rId631" Type="http://schemas.openxmlformats.org/officeDocument/2006/relationships/customXml" Target="../ink/ink3690.xml"/><Relationship Id="rId270" Type="http://schemas.openxmlformats.org/officeDocument/2006/relationships/image" Target="../media/image2750.png"/><Relationship Id="rId65" Type="http://schemas.openxmlformats.org/officeDocument/2006/relationships/image" Target="../media/image2648.png"/><Relationship Id="rId130" Type="http://schemas.openxmlformats.org/officeDocument/2006/relationships/image" Target="../media/image2680.png"/><Relationship Id="rId368" Type="http://schemas.openxmlformats.org/officeDocument/2006/relationships/image" Target="../media/image2799.png"/><Relationship Id="rId575" Type="http://schemas.openxmlformats.org/officeDocument/2006/relationships/customXml" Target="../ink/ink3662.xml"/><Relationship Id="rId228" Type="http://schemas.openxmlformats.org/officeDocument/2006/relationships/image" Target="../media/image2729.png"/><Relationship Id="rId435" Type="http://schemas.openxmlformats.org/officeDocument/2006/relationships/customXml" Target="../ink/ink3591.xml"/><Relationship Id="rId642" Type="http://schemas.openxmlformats.org/officeDocument/2006/relationships/image" Target="../media/image2935.png"/><Relationship Id="rId281" Type="http://schemas.openxmlformats.org/officeDocument/2006/relationships/customXml" Target="../ink/ink3514.xml"/><Relationship Id="rId502" Type="http://schemas.openxmlformats.org/officeDocument/2006/relationships/customXml" Target="../ink/ink3625.xml"/><Relationship Id="rId76" Type="http://schemas.openxmlformats.org/officeDocument/2006/relationships/customXml" Target="../ink/ink3411.xml"/><Relationship Id="rId141" Type="http://schemas.openxmlformats.org/officeDocument/2006/relationships/customXml" Target="../ink/ink3444.xml"/><Relationship Id="rId379" Type="http://schemas.openxmlformats.org/officeDocument/2006/relationships/customXml" Target="../ink/ink3563.xml"/><Relationship Id="rId586" Type="http://schemas.openxmlformats.org/officeDocument/2006/relationships/image" Target="../media/image2907.png"/><Relationship Id="rId7" Type="http://schemas.openxmlformats.org/officeDocument/2006/relationships/image" Target="../media/image2620.png"/><Relationship Id="rId239" Type="http://schemas.openxmlformats.org/officeDocument/2006/relationships/customXml" Target="../ink/ink3493.xml"/><Relationship Id="rId446" Type="http://schemas.openxmlformats.org/officeDocument/2006/relationships/image" Target="../media/image2838.png"/><Relationship Id="rId653" Type="http://schemas.openxmlformats.org/officeDocument/2006/relationships/customXml" Target="../ink/ink3701.xml"/><Relationship Id="rId292" Type="http://schemas.openxmlformats.org/officeDocument/2006/relationships/image" Target="../media/image2761.png"/><Relationship Id="rId306" Type="http://schemas.openxmlformats.org/officeDocument/2006/relationships/image" Target="../media/image2768.png"/><Relationship Id="rId87" Type="http://schemas.openxmlformats.org/officeDocument/2006/relationships/image" Target="../media/image2659.png"/><Relationship Id="rId513" Type="http://schemas.openxmlformats.org/officeDocument/2006/relationships/customXml" Target="../ink/ink3631.xml"/><Relationship Id="rId597" Type="http://schemas.openxmlformats.org/officeDocument/2006/relationships/customXml" Target="../ink/ink3673.xml"/><Relationship Id="rId152" Type="http://schemas.openxmlformats.org/officeDocument/2006/relationships/image" Target="../media/image2691.png"/><Relationship Id="rId457" Type="http://schemas.openxmlformats.org/officeDocument/2006/relationships/customXml" Target="../ink/ink3602.xml"/><Relationship Id="rId664" Type="http://schemas.openxmlformats.org/officeDocument/2006/relationships/image" Target="../media/image2946.png"/><Relationship Id="rId14" Type="http://schemas.openxmlformats.org/officeDocument/2006/relationships/customXml" Target="../ink/ink3380.xml"/><Relationship Id="rId317" Type="http://schemas.openxmlformats.org/officeDocument/2006/relationships/customXml" Target="../ink/ink3532.xml"/><Relationship Id="rId524" Type="http://schemas.openxmlformats.org/officeDocument/2006/relationships/image" Target="../media/image2876.png"/><Relationship Id="rId98" Type="http://schemas.openxmlformats.org/officeDocument/2006/relationships/image" Target="../media/image2664.png"/><Relationship Id="rId163" Type="http://schemas.openxmlformats.org/officeDocument/2006/relationships/customXml" Target="../ink/ink3455.xml"/><Relationship Id="rId370" Type="http://schemas.openxmlformats.org/officeDocument/2006/relationships/image" Target="../media/image2800.png"/><Relationship Id="rId230" Type="http://schemas.openxmlformats.org/officeDocument/2006/relationships/image" Target="../media/image2730.png"/><Relationship Id="rId468" Type="http://schemas.openxmlformats.org/officeDocument/2006/relationships/customXml" Target="../ink/ink3608.xml"/><Relationship Id="rId675" Type="http://schemas.openxmlformats.org/officeDocument/2006/relationships/customXml" Target="../ink/ink3712.xml"/><Relationship Id="rId25" Type="http://schemas.openxmlformats.org/officeDocument/2006/relationships/image" Target="../media/image2629.png"/><Relationship Id="rId328" Type="http://schemas.openxmlformats.org/officeDocument/2006/relationships/image" Target="../media/image2779.png"/><Relationship Id="rId535" Type="http://schemas.openxmlformats.org/officeDocument/2006/relationships/customXml" Target="../ink/ink3642.xml"/><Relationship Id="rId174" Type="http://schemas.openxmlformats.org/officeDocument/2006/relationships/image" Target="../media/image2702.png"/><Relationship Id="rId381" Type="http://schemas.openxmlformats.org/officeDocument/2006/relationships/customXml" Target="../ink/ink3564.xml"/><Relationship Id="rId602" Type="http://schemas.openxmlformats.org/officeDocument/2006/relationships/image" Target="../media/image2915.png"/><Relationship Id="rId241" Type="http://schemas.openxmlformats.org/officeDocument/2006/relationships/customXml" Target="../ink/ink3494.xml"/><Relationship Id="rId479" Type="http://schemas.openxmlformats.org/officeDocument/2006/relationships/image" Target="../media/image2854.png"/><Relationship Id="rId686" Type="http://schemas.openxmlformats.org/officeDocument/2006/relationships/image" Target="../media/image2957.png"/><Relationship Id="rId36" Type="http://schemas.openxmlformats.org/officeDocument/2006/relationships/customXml" Target="../ink/ink3391.xml"/><Relationship Id="rId339" Type="http://schemas.openxmlformats.org/officeDocument/2006/relationships/customXml" Target="../ink/ink3543.xml"/><Relationship Id="rId546" Type="http://schemas.openxmlformats.org/officeDocument/2006/relationships/image" Target="../media/image2887.png"/><Relationship Id="rId101" Type="http://schemas.openxmlformats.org/officeDocument/2006/relationships/customXml" Target="../ink/ink3424.xml"/><Relationship Id="rId185" Type="http://schemas.openxmlformats.org/officeDocument/2006/relationships/customXml" Target="../ink/ink3466.xml"/><Relationship Id="rId406" Type="http://schemas.openxmlformats.org/officeDocument/2006/relationships/image" Target="../media/image2818.png"/><Relationship Id="rId392" Type="http://schemas.openxmlformats.org/officeDocument/2006/relationships/image" Target="../media/image2811.png"/><Relationship Id="rId613" Type="http://schemas.openxmlformats.org/officeDocument/2006/relationships/customXml" Target="../ink/ink3681.xml"/><Relationship Id="rId697" Type="http://schemas.openxmlformats.org/officeDocument/2006/relationships/image" Target="../media/image2962.png"/><Relationship Id="rId252" Type="http://schemas.openxmlformats.org/officeDocument/2006/relationships/image" Target="../media/image2741.png"/><Relationship Id="rId47" Type="http://schemas.openxmlformats.org/officeDocument/2006/relationships/image" Target="../media/image2639.png"/><Relationship Id="rId112" Type="http://schemas.openxmlformats.org/officeDocument/2006/relationships/image" Target="../media/image2671.png"/><Relationship Id="rId557" Type="http://schemas.openxmlformats.org/officeDocument/2006/relationships/customXml" Target="../ink/ink3653.xml"/><Relationship Id="rId196" Type="http://schemas.openxmlformats.org/officeDocument/2006/relationships/image" Target="../media/image2713.png"/><Relationship Id="rId417" Type="http://schemas.openxmlformats.org/officeDocument/2006/relationships/customXml" Target="../ink/ink3582.xml"/><Relationship Id="rId624" Type="http://schemas.openxmlformats.org/officeDocument/2006/relationships/image" Target="../media/image2926.png"/><Relationship Id="rId263" Type="http://schemas.openxmlformats.org/officeDocument/2006/relationships/customXml" Target="../ink/ink3505.xml"/><Relationship Id="rId470" Type="http://schemas.openxmlformats.org/officeDocument/2006/relationships/customXml" Target="../ink/ink3609.xml"/><Relationship Id="rId58" Type="http://schemas.openxmlformats.org/officeDocument/2006/relationships/customXml" Target="../ink/ink3402.xml"/><Relationship Id="rId123" Type="http://schemas.openxmlformats.org/officeDocument/2006/relationships/customXml" Target="../ink/ink3435.xml"/><Relationship Id="rId330" Type="http://schemas.openxmlformats.org/officeDocument/2006/relationships/image" Target="../media/image2780.png"/><Relationship Id="rId568" Type="http://schemas.openxmlformats.org/officeDocument/2006/relationships/image" Target="../media/image2898.png"/><Relationship Id="rId428" Type="http://schemas.openxmlformats.org/officeDocument/2006/relationships/image" Target="../media/image2829.png"/><Relationship Id="rId635" Type="http://schemas.openxmlformats.org/officeDocument/2006/relationships/customXml" Target="../ink/ink3692.xml"/><Relationship Id="rId274" Type="http://schemas.openxmlformats.org/officeDocument/2006/relationships/image" Target="../media/image2752.png"/><Relationship Id="rId481" Type="http://schemas.openxmlformats.org/officeDocument/2006/relationships/image" Target="../media/image2855.png"/><Relationship Id="rId69" Type="http://schemas.openxmlformats.org/officeDocument/2006/relationships/image" Target="../media/image2650.png"/><Relationship Id="rId134" Type="http://schemas.openxmlformats.org/officeDocument/2006/relationships/image" Target="../media/image2682.png"/><Relationship Id="rId579" Type="http://schemas.openxmlformats.org/officeDocument/2006/relationships/customXml" Target="../ink/ink3664.xml"/><Relationship Id="rId341" Type="http://schemas.openxmlformats.org/officeDocument/2006/relationships/customXml" Target="../ink/ink3544.xml"/><Relationship Id="rId439" Type="http://schemas.openxmlformats.org/officeDocument/2006/relationships/customXml" Target="../ink/ink3593.xml"/><Relationship Id="rId646" Type="http://schemas.openxmlformats.org/officeDocument/2006/relationships/image" Target="../media/image2937.png"/><Relationship Id="rId201" Type="http://schemas.openxmlformats.org/officeDocument/2006/relationships/customXml" Target="../ink/ink3474.xml"/><Relationship Id="rId285" Type="http://schemas.openxmlformats.org/officeDocument/2006/relationships/customXml" Target="../ink/ink3516.xml"/><Relationship Id="rId506" Type="http://schemas.openxmlformats.org/officeDocument/2006/relationships/customXml" Target="../ink/ink3627.xml"/><Relationship Id="rId492" Type="http://schemas.openxmlformats.org/officeDocument/2006/relationships/customXml" Target="../ink/ink3620.xml"/><Relationship Id="rId145" Type="http://schemas.openxmlformats.org/officeDocument/2006/relationships/customXml" Target="../ink/ink3446.xml"/><Relationship Id="rId352" Type="http://schemas.openxmlformats.org/officeDocument/2006/relationships/image" Target="../media/image2791.png"/><Relationship Id="rId212" Type="http://schemas.openxmlformats.org/officeDocument/2006/relationships/image" Target="../media/image2721.png"/><Relationship Id="rId657" Type="http://schemas.openxmlformats.org/officeDocument/2006/relationships/customXml" Target="../ink/ink3703.xml"/><Relationship Id="rId296" Type="http://schemas.openxmlformats.org/officeDocument/2006/relationships/image" Target="../media/image2763.png"/><Relationship Id="rId517" Type="http://schemas.openxmlformats.org/officeDocument/2006/relationships/customXml" Target="../ink/ink3633.xml"/><Relationship Id="rId60" Type="http://schemas.openxmlformats.org/officeDocument/2006/relationships/customXml" Target="../ink/ink3403.xml"/><Relationship Id="rId156" Type="http://schemas.openxmlformats.org/officeDocument/2006/relationships/image" Target="../media/image2693.png"/><Relationship Id="rId363" Type="http://schemas.openxmlformats.org/officeDocument/2006/relationships/customXml" Target="../ink/ink3555.xml"/><Relationship Id="rId570" Type="http://schemas.openxmlformats.org/officeDocument/2006/relationships/image" Target="../media/image2899.png"/><Relationship Id="rId223" Type="http://schemas.openxmlformats.org/officeDocument/2006/relationships/customXml" Target="../ink/ink3485.xml"/><Relationship Id="rId430" Type="http://schemas.openxmlformats.org/officeDocument/2006/relationships/image" Target="../media/image2830.png"/><Relationship Id="rId668" Type="http://schemas.openxmlformats.org/officeDocument/2006/relationships/image" Target="../media/image2948.png"/><Relationship Id="rId18" Type="http://schemas.openxmlformats.org/officeDocument/2006/relationships/customXml" Target="../ink/ink3382.xml"/><Relationship Id="rId265" Type="http://schemas.openxmlformats.org/officeDocument/2006/relationships/customXml" Target="../ink/ink3506.xml"/><Relationship Id="rId472" Type="http://schemas.openxmlformats.org/officeDocument/2006/relationships/customXml" Target="../ink/ink3610.xml"/><Relationship Id="rId528" Type="http://schemas.openxmlformats.org/officeDocument/2006/relationships/image" Target="../media/image2878.png"/><Relationship Id="rId125" Type="http://schemas.openxmlformats.org/officeDocument/2006/relationships/customXml" Target="../ink/ink3436.xml"/><Relationship Id="rId167" Type="http://schemas.openxmlformats.org/officeDocument/2006/relationships/customXml" Target="../ink/ink3457.xml"/><Relationship Id="rId332" Type="http://schemas.openxmlformats.org/officeDocument/2006/relationships/image" Target="../media/image2781.png"/><Relationship Id="rId374" Type="http://schemas.openxmlformats.org/officeDocument/2006/relationships/image" Target="../media/image2802.png"/><Relationship Id="rId581" Type="http://schemas.openxmlformats.org/officeDocument/2006/relationships/customXml" Target="../ink/ink3665.xml"/><Relationship Id="rId71" Type="http://schemas.openxmlformats.org/officeDocument/2006/relationships/image" Target="../media/image2651.png"/><Relationship Id="rId234" Type="http://schemas.openxmlformats.org/officeDocument/2006/relationships/image" Target="../media/image2732.png"/><Relationship Id="rId637" Type="http://schemas.openxmlformats.org/officeDocument/2006/relationships/customXml" Target="../ink/ink3693.xml"/><Relationship Id="rId679" Type="http://schemas.openxmlformats.org/officeDocument/2006/relationships/customXml" Target="../ink/ink3714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631.png"/><Relationship Id="rId276" Type="http://schemas.openxmlformats.org/officeDocument/2006/relationships/image" Target="../media/image2753.png"/><Relationship Id="rId441" Type="http://schemas.openxmlformats.org/officeDocument/2006/relationships/customXml" Target="../ink/ink3594.xml"/><Relationship Id="rId483" Type="http://schemas.openxmlformats.org/officeDocument/2006/relationships/image" Target="../media/image2856.png"/><Relationship Id="rId539" Type="http://schemas.openxmlformats.org/officeDocument/2006/relationships/customXml" Target="../ink/ink3644.xml"/><Relationship Id="rId690" Type="http://schemas.openxmlformats.org/officeDocument/2006/relationships/image" Target="../media/image2959.png"/><Relationship Id="rId40" Type="http://schemas.openxmlformats.org/officeDocument/2006/relationships/customXml" Target="../ink/ink3393.xml"/><Relationship Id="rId136" Type="http://schemas.openxmlformats.org/officeDocument/2006/relationships/image" Target="../media/image2683.png"/><Relationship Id="rId178" Type="http://schemas.openxmlformats.org/officeDocument/2006/relationships/image" Target="../media/image2704.png"/><Relationship Id="rId301" Type="http://schemas.openxmlformats.org/officeDocument/2006/relationships/customXml" Target="../ink/ink3524.xml"/><Relationship Id="rId343" Type="http://schemas.openxmlformats.org/officeDocument/2006/relationships/customXml" Target="../ink/ink3545.xml"/><Relationship Id="rId550" Type="http://schemas.openxmlformats.org/officeDocument/2006/relationships/image" Target="../media/image2889.png"/><Relationship Id="rId82" Type="http://schemas.openxmlformats.org/officeDocument/2006/relationships/customXml" Target="../ink/ink3414.xml"/><Relationship Id="rId203" Type="http://schemas.openxmlformats.org/officeDocument/2006/relationships/customXml" Target="../ink/ink3475.xml"/><Relationship Id="rId385" Type="http://schemas.openxmlformats.org/officeDocument/2006/relationships/customXml" Target="../ink/ink3566.xml"/><Relationship Id="rId592" Type="http://schemas.openxmlformats.org/officeDocument/2006/relationships/image" Target="../media/image2910.png"/><Relationship Id="rId606" Type="http://schemas.openxmlformats.org/officeDocument/2006/relationships/image" Target="../media/image2917.png"/><Relationship Id="rId648" Type="http://schemas.openxmlformats.org/officeDocument/2006/relationships/image" Target="../media/image2938.png"/><Relationship Id="rId245" Type="http://schemas.openxmlformats.org/officeDocument/2006/relationships/customXml" Target="../ink/ink3496.xml"/><Relationship Id="rId287" Type="http://schemas.openxmlformats.org/officeDocument/2006/relationships/customXml" Target="../ink/ink3517.xml"/><Relationship Id="rId410" Type="http://schemas.openxmlformats.org/officeDocument/2006/relationships/image" Target="../media/image2820.png"/><Relationship Id="rId452" Type="http://schemas.openxmlformats.org/officeDocument/2006/relationships/image" Target="../media/image2841.png"/><Relationship Id="rId494" Type="http://schemas.openxmlformats.org/officeDocument/2006/relationships/customXml" Target="../ink/ink3621.xml"/><Relationship Id="rId508" Type="http://schemas.openxmlformats.org/officeDocument/2006/relationships/customXml" Target="../ink/ink3628.xml"/><Relationship Id="rId105" Type="http://schemas.openxmlformats.org/officeDocument/2006/relationships/customXml" Target="../ink/ink3426.xml"/><Relationship Id="rId147" Type="http://schemas.openxmlformats.org/officeDocument/2006/relationships/customXml" Target="../ink/ink3447.xml"/><Relationship Id="rId312" Type="http://schemas.openxmlformats.org/officeDocument/2006/relationships/image" Target="../media/image2771.png"/><Relationship Id="rId354" Type="http://schemas.openxmlformats.org/officeDocument/2006/relationships/image" Target="../media/image2792.png"/><Relationship Id="rId51" Type="http://schemas.openxmlformats.org/officeDocument/2006/relationships/image" Target="../media/image2641.png"/><Relationship Id="rId93" Type="http://schemas.openxmlformats.org/officeDocument/2006/relationships/customXml" Target="../ink/ink3420.xml"/><Relationship Id="rId189" Type="http://schemas.openxmlformats.org/officeDocument/2006/relationships/customXml" Target="../ink/ink3468.xml"/><Relationship Id="rId396" Type="http://schemas.openxmlformats.org/officeDocument/2006/relationships/image" Target="../media/image2813.png"/><Relationship Id="rId561" Type="http://schemas.openxmlformats.org/officeDocument/2006/relationships/customXml" Target="../ink/ink3655.xml"/><Relationship Id="rId617" Type="http://schemas.openxmlformats.org/officeDocument/2006/relationships/customXml" Target="../ink/ink3683.xml"/><Relationship Id="rId659" Type="http://schemas.openxmlformats.org/officeDocument/2006/relationships/customXml" Target="../ink/ink3704.xml"/><Relationship Id="rId214" Type="http://schemas.openxmlformats.org/officeDocument/2006/relationships/image" Target="../media/image2722.png"/><Relationship Id="rId256" Type="http://schemas.openxmlformats.org/officeDocument/2006/relationships/image" Target="../media/image2743.png"/><Relationship Id="rId298" Type="http://schemas.openxmlformats.org/officeDocument/2006/relationships/image" Target="../media/image2764.png"/><Relationship Id="rId421" Type="http://schemas.openxmlformats.org/officeDocument/2006/relationships/customXml" Target="../ink/ink3584.xml"/><Relationship Id="rId463" Type="http://schemas.openxmlformats.org/officeDocument/2006/relationships/image" Target="../media/image2846.png"/><Relationship Id="rId519" Type="http://schemas.openxmlformats.org/officeDocument/2006/relationships/customXml" Target="../ink/ink3634.xml"/><Relationship Id="rId670" Type="http://schemas.openxmlformats.org/officeDocument/2006/relationships/image" Target="../media/image2949.png"/><Relationship Id="rId116" Type="http://schemas.openxmlformats.org/officeDocument/2006/relationships/image" Target="../media/image2673.png"/><Relationship Id="rId158" Type="http://schemas.openxmlformats.org/officeDocument/2006/relationships/image" Target="../media/image2694.png"/><Relationship Id="rId323" Type="http://schemas.openxmlformats.org/officeDocument/2006/relationships/customXml" Target="../ink/ink3535.xml"/><Relationship Id="rId530" Type="http://schemas.openxmlformats.org/officeDocument/2006/relationships/image" Target="../media/image2879.png"/><Relationship Id="rId20" Type="http://schemas.openxmlformats.org/officeDocument/2006/relationships/customXml" Target="../ink/ink3383.xml"/><Relationship Id="rId62" Type="http://schemas.openxmlformats.org/officeDocument/2006/relationships/customXml" Target="../ink/ink3404.xml"/><Relationship Id="rId365" Type="http://schemas.openxmlformats.org/officeDocument/2006/relationships/customXml" Target="../ink/ink3556.xml"/><Relationship Id="rId572" Type="http://schemas.openxmlformats.org/officeDocument/2006/relationships/image" Target="../media/image2900.png"/><Relationship Id="rId628" Type="http://schemas.openxmlformats.org/officeDocument/2006/relationships/image" Target="../media/image2928.png"/><Relationship Id="rId225" Type="http://schemas.openxmlformats.org/officeDocument/2006/relationships/customXml" Target="../ink/ink3486.xml"/><Relationship Id="rId267" Type="http://schemas.openxmlformats.org/officeDocument/2006/relationships/customXml" Target="../ink/ink3507.xml"/><Relationship Id="rId432" Type="http://schemas.openxmlformats.org/officeDocument/2006/relationships/image" Target="../media/image2831.png"/><Relationship Id="rId474" Type="http://schemas.openxmlformats.org/officeDocument/2006/relationships/customXml" Target="../ink/ink3611.xml"/><Relationship Id="rId127" Type="http://schemas.openxmlformats.org/officeDocument/2006/relationships/customXml" Target="../ink/ink3437.xml"/><Relationship Id="rId681" Type="http://schemas.openxmlformats.org/officeDocument/2006/relationships/customXml" Target="../ink/ink3715.xml"/><Relationship Id="rId31" Type="http://schemas.openxmlformats.org/officeDocument/2006/relationships/image" Target="../media/image2632.png"/><Relationship Id="rId73" Type="http://schemas.openxmlformats.org/officeDocument/2006/relationships/image" Target="../media/image2652.png"/><Relationship Id="rId169" Type="http://schemas.openxmlformats.org/officeDocument/2006/relationships/customXml" Target="../ink/ink3458.xml"/><Relationship Id="rId334" Type="http://schemas.openxmlformats.org/officeDocument/2006/relationships/image" Target="../media/image2782.png"/><Relationship Id="rId376" Type="http://schemas.openxmlformats.org/officeDocument/2006/relationships/image" Target="../media/image2803.png"/><Relationship Id="rId541" Type="http://schemas.openxmlformats.org/officeDocument/2006/relationships/customXml" Target="../ink/ink3645.xml"/><Relationship Id="rId583" Type="http://schemas.openxmlformats.org/officeDocument/2006/relationships/customXml" Target="../ink/ink3666.xml"/><Relationship Id="rId639" Type="http://schemas.openxmlformats.org/officeDocument/2006/relationships/customXml" Target="../ink/ink3694.xml"/><Relationship Id="rId4" Type="http://schemas.openxmlformats.org/officeDocument/2006/relationships/customXml" Target="../ink/ink3375.xml"/><Relationship Id="rId180" Type="http://schemas.openxmlformats.org/officeDocument/2006/relationships/image" Target="../media/image2705.png"/><Relationship Id="rId236" Type="http://schemas.openxmlformats.org/officeDocument/2006/relationships/image" Target="../media/image2733.png"/><Relationship Id="rId278" Type="http://schemas.openxmlformats.org/officeDocument/2006/relationships/image" Target="../media/image2754.png"/><Relationship Id="rId401" Type="http://schemas.openxmlformats.org/officeDocument/2006/relationships/customXml" Target="../ink/ink3574.xml"/><Relationship Id="rId443" Type="http://schemas.openxmlformats.org/officeDocument/2006/relationships/customXml" Target="../ink/ink3595.xml"/><Relationship Id="rId650" Type="http://schemas.openxmlformats.org/officeDocument/2006/relationships/image" Target="../media/image2939.png"/><Relationship Id="rId303" Type="http://schemas.openxmlformats.org/officeDocument/2006/relationships/customXml" Target="../ink/ink3525.xml"/><Relationship Id="rId485" Type="http://schemas.openxmlformats.org/officeDocument/2006/relationships/image" Target="../media/image2857.png"/><Relationship Id="rId692" Type="http://schemas.openxmlformats.org/officeDocument/2006/relationships/customXml" Target="../ink/ink3721.xml"/><Relationship Id="rId42" Type="http://schemas.openxmlformats.org/officeDocument/2006/relationships/customXml" Target="../ink/ink3394.xml"/><Relationship Id="rId84" Type="http://schemas.openxmlformats.org/officeDocument/2006/relationships/customXml" Target="../ink/ink3415.xml"/><Relationship Id="rId138" Type="http://schemas.openxmlformats.org/officeDocument/2006/relationships/image" Target="../media/image2684.png"/><Relationship Id="rId345" Type="http://schemas.openxmlformats.org/officeDocument/2006/relationships/customXml" Target="../ink/ink3546.xml"/><Relationship Id="rId387" Type="http://schemas.openxmlformats.org/officeDocument/2006/relationships/customXml" Target="../ink/ink3567.xml"/><Relationship Id="rId510" Type="http://schemas.openxmlformats.org/officeDocument/2006/relationships/image" Target="../media/image2869.png"/><Relationship Id="rId552" Type="http://schemas.openxmlformats.org/officeDocument/2006/relationships/image" Target="../media/image2890.png"/><Relationship Id="rId594" Type="http://schemas.openxmlformats.org/officeDocument/2006/relationships/image" Target="../media/image2911.png"/><Relationship Id="rId608" Type="http://schemas.openxmlformats.org/officeDocument/2006/relationships/image" Target="../media/image2918.png"/><Relationship Id="rId191" Type="http://schemas.openxmlformats.org/officeDocument/2006/relationships/customXml" Target="../ink/ink3469.xml"/><Relationship Id="rId205" Type="http://schemas.openxmlformats.org/officeDocument/2006/relationships/customXml" Target="../ink/ink3476.xml"/><Relationship Id="rId247" Type="http://schemas.openxmlformats.org/officeDocument/2006/relationships/customXml" Target="../ink/ink3497.xml"/><Relationship Id="rId412" Type="http://schemas.openxmlformats.org/officeDocument/2006/relationships/image" Target="../media/image2821.png"/><Relationship Id="rId107" Type="http://schemas.openxmlformats.org/officeDocument/2006/relationships/customXml" Target="../ink/ink3427.xml"/><Relationship Id="rId289" Type="http://schemas.openxmlformats.org/officeDocument/2006/relationships/customXml" Target="../ink/ink3518.xml"/><Relationship Id="rId454" Type="http://schemas.openxmlformats.org/officeDocument/2006/relationships/image" Target="../media/image2842.png"/><Relationship Id="rId496" Type="http://schemas.openxmlformats.org/officeDocument/2006/relationships/customXml" Target="../ink/ink3622.xml"/><Relationship Id="rId661" Type="http://schemas.openxmlformats.org/officeDocument/2006/relationships/customXml" Target="../ink/ink3705.xml"/><Relationship Id="rId11" Type="http://schemas.openxmlformats.org/officeDocument/2006/relationships/image" Target="../media/image2622.png"/><Relationship Id="rId53" Type="http://schemas.openxmlformats.org/officeDocument/2006/relationships/image" Target="../media/image2642.png"/><Relationship Id="rId149" Type="http://schemas.openxmlformats.org/officeDocument/2006/relationships/customXml" Target="../ink/ink3448.xml"/><Relationship Id="rId314" Type="http://schemas.openxmlformats.org/officeDocument/2006/relationships/image" Target="../media/image2772.png"/><Relationship Id="rId356" Type="http://schemas.openxmlformats.org/officeDocument/2006/relationships/image" Target="../media/image2793.png"/><Relationship Id="rId398" Type="http://schemas.openxmlformats.org/officeDocument/2006/relationships/image" Target="../media/image2814.png"/><Relationship Id="rId521" Type="http://schemas.openxmlformats.org/officeDocument/2006/relationships/customXml" Target="../ink/ink3635.xml"/><Relationship Id="rId563" Type="http://schemas.openxmlformats.org/officeDocument/2006/relationships/customXml" Target="../ink/ink3656.xml"/><Relationship Id="rId619" Type="http://schemas.openxmlformats.org/officeDocument/2006/relationships/customXml" Target="../ink/ink3684.xml"/><Relationship Id="rId95" Type="http://schemas.openxmlformats.org/officeDocument/2006/relationships/customXml" Target="../ink/ink3421.xml"/><Relationship Id="rId160" Type="http://schemas.openxmlformats.org/officeDocument/2006/relationships/image" Target="../media/image2695.png"/><Relationship Id="rId216" Type="http://schemas.openxmlformats.org/officeDocument/2006/relationships/image" Target="../media/image2723.png"/><Relationship Id="rId423" Type="http://schemas.openxmlformats.org/officeDocument/2006/relationships/customXml" Target="../ink/ink3585.xml"/><Relationship Id="rId258" Type="http://schemas.openxmlformats.org/officeDocument/2006/relationships/image" Target="../media/image2744.png"/><Relationship Id="rId465" Type="http://schemas.openxmlformats.org/officeDocument/2006/relationships/image" Target="../media/image2847.png"/><Relationship Id="rId630" Type="http://schemas.openxmlformats.org/officeDocument/2006/relationships/image" Target="../media/image2929.png"/><Relationship Id="rId672" Type="http://schemas.openxmlformats.org/officeDocument/2006/relationships/image" Target="../media/image2950.png"/><Relationship Id="rId22" Type="http://schemas.openxmlformats.org/officeDocument/2006/relationships/customXml" Target="../ink/ink3384.xml"/><Relationship Id="rId64" Type="http://schemas.openxmlformats.org/officeDocument/2006/relationships/customXml" Target="../ink/ink3405.xml"/><Relationship Id="rId118" Type="http://schemas.openxmlformats.org/officeDocument/2006/relationships/image" Target="../media/image2674.png"/><Relationship Id="rId325" Type="http://schemas.openxmlformats.org/officeDocument/2006/relationships/customXml" Target="../ink/ink3536.xml"/><Relationship Id="rId367" Type="http://schemas.openxmlformats.org/officeDocument/2006/relationships/customXml" Target="../ink/ink3557.xml"/><Relationship Id="rId532" Type="http://schemas.openxmlformats.org/officeDocument/2006/relationships/image" Target="../media/image2880.png"/><Relationship Id="rId574" Type="http://schemas.openxmlformats.org/officeDocument/2006/relationships/image" Target="../media/image2901.png"/><Relationship Id="rId171" Type="http://schemas.openxmlformats.org/officeDocument/2006/relationships/customXml" Target="../ink/ink3459.xml"/><Relationship Id="rId227" Type="http://schemas.openxmlformats.org/officeDocument/2006/relationships/customXml" Target="../ink/ink3487.xml"/><Relationship Id="rId269" Type="http://schemas.openxmlformats.org/officeDocument/2006/relationships/customXml" Target="../ink/ink3508.xml"/><Relationship Id="rId434" Type="http://schemas.openxmlformats.org/officeDocument/2006/relationships/image" Target="../media/image2832.png"/><Relationship Id="rId476" Type="http://schemas.openxmlformats.org/officeDocument/2006/relationships/customXml" Target="../ink/ink3612.xml"/><Relationship Id="rId641" Type="http://schemas.openxmlformats.org/officeDocument/2006/relationships/customXml" Target="../ink/ink3695.xml"/><Relationship Id="rId683" Type="http://schemas.openxmlformats.org/officeDocument/2006/relationships/customXml" Target="../ink/ink3716.xml"/><Relationship Id="rId33" Type="http://schemas.openxmlformats.org/officeDocument/2006/relationships/image" Target="../media/image2633.png"/><Relationship Id="rId129" Type="http://schemas.openxmlformats.org/officeDocument/2006/relationships/customXml" Target="../ink/ink3438.xml"/><Relationship Id="rId280" Type="http://schemas.openxmlformats.org/officeDocument/2006/relationships/image" Target="../media/image2755.png"/><Relationship Id="rId336" Type="http://schemas.openxmlformats.org/officeDocument/2006/relationships/image" Target="../media/image2783.png"/><Relationship Id="rId501" Type="http://schemas.openxmlformats.org/officeDocument/2006/relationships/image" Target="../media/image2865.png"/><Relationship Id="rId543" Type="http://schemas.openxmlformats.org/officeDocument/2006/relationships/customXml" Target="../ink/ink3646.xml"/><Relationship Id="rId75" Type="http://schemas.openxmlformats.org/officeDocument/2006/relationships/image" Target="../media/image2653.png"/><Relationship Id="rId140" Type="http://schemas.openxmlformats.org/officeDocument/2006/relationships/image" Target="../media/image2685.png"/><Relationship Id="rId182" Type="http://schemas.openxmlformats.org/officeDocument/2006/relationships/image" Target="../media/image2706.png"/><Relationship Id="rId378" Type="http://schemas.openxmlformats.org/officeDocument/2006/relationships/image" Target="../media/image2804.png"/><Relationship Id="rId403" Type="http://schemas.openxmlformats.org/officeDocument/2006/relationships/customXml" Target="../ink/ink3575.xml"/><Relationship Id="rId585" Type="http://schemas.openxmlformats.org/officeDocument/2006/relationships/customXml" Target="../ink/ink3667.xml"/><Relationship Id="rId6" Type="http://schemas.openxmlformats.org/officeDocument/2006/relationships/customXml" Target="../ink/ink3376.xml"/><Relationship Id="rId238" Type="http://schemas.openxmlformats.org/officeDocument/2006/relationships/image" Target="../media/image2734.png"/><Relationship Id="rId445" Type="http://schemas.openxmlformats.org/officeDocument/2006/relationships/customXml" Target="../ink/ink3596.xml"/><Relationship Id="rId487" Type="http://schemas.openxmlformats.org/officeDocument/2006/relationships/image" Target="../media/image2858.png"/><Relationship Id="rId610" Type="http://schemas.openxmlformats.org/officeDocument/2006/relationships/image" Target="../media/image2919.png"/><Relationship Id="rId652" Type="http://schemas.openxmlformats.org/officeDocument/2006/relationships/image" Target="../media/image2940.png"/><Relationship Id="rId694" Type="http://schemas.openxmlformats.org/officeDocument/2006/relationships/customXml" Target="../ink/ink3722.xml"/><Relationship Id="rId291" Type="http://schemas.openxmlformats.org/officeDocument/2006/relationships/customXml" Target="../ink/ink3519.xml"/><Relationship Id="rId305" Type="http://schemas.openxmlformats.org/officeDocument/2006/relationships/customXml" Target="../ink/ink3526.xml"/><Relationship Id="rId347" Type="http://schemas.openxmlformats.org/officeDocument/2006/relationships/customXml" Target="../ink/ink3547.xml"/><Relationship Id="rId512" Type="http://schemas.openxmlformats.org/officeDocument/2006/relationships/image" Target="../media/image2870.png"/><Relationship Id="rId44" Type="http://schemas.openxmlformats.org/officeDocument/2006/relationships/customXml" Target="../ink/ink3395.xml"/><Relationship Id="rId86" Type="http://schemas.openxmlformats.org/officeDocument/2006/relationships/customXml" Target="../ink/ink3416.xml"/><Relationship Id="rId151" Type="http://schemas.openxmlformats.org/officeDocument/2006/relationships/customXml" Target="../ink/ink3449.xml"/><Relationship Id="rId389" Type="http://schemas.openxmlformats.org/officeDocument/2006/relationships/customXml" Target="../ink/ink3568.xml"/><Relationship Id="rId554" Type="http://schemas.openxmlformats.org/officeDocument/2006/relationships/image" Target="../media/image2891.png"/><Relationship Id="rId596" Type="http://schemas.openxmlformats.org/officeDocument/2006/relationships/image" Target="../media/image2912.png"/><Relationship Id="rId193" Type="http://schemas.openxmlformats.org/officeDocument/2006/relationships/customXml" Target="../ink/ink3470.xml"/><Relationship Id="rId207" Type="http://schemas.openxmlformats.org/officeDocument/2006/relationships/customXml" Target="../ink/ink3477.xml"/><Relationship Id="rId249" Type="http://schemas.openxmlformats.org/officeDocument/2006/relationships/customXml" Target="../ink/ink3498.xml"/><Relationship Id="rId414" Type="http://schemas.openxmlformats.org/officeDocument/2006/relationships/image" Target="../media/image2822.png"/><Relationship Id="rId456" Type="http://schemas.openxmlformats.org/officeDocument/2006/relationships/image" Target="../media/image2843.png"/><Relationship Id="rId498" Type="http://schemas.openxmlformats.org/officeDocument/2006/relationships/customXml" Target="../ink/ink3623.xml"/><Relationship Id="rId621" Type="http://schemas.openxmlformats.org/officeDocument/2006/relationships/customXml" Target="../ink/ink3685.xml"/><Relationship Id="rId663" Type="http://schemas.openxmlformats.org/officeDocument/2006/relationships/customXml" Target="../ink/ink3706.xml"/><Relationship Id="rId13" Type="http://schemas.openxmlformats.org/officeDocument/2006/relationships/image" Target="../media/image2623.png"/><Relationship Id="rId109" Type="http://schemas.openxmlformats.org/officeDocument/2006/relationships/customXml" Target="../ink/ink3428.xml"/><Relationship Id="rId260" Type="http://schemas.openxmlformats.org/officeDocument/2006/relationships/image" Target="../media/image2745.png"/><Relationship Id="rId316" Type="http://schemas.openxmlformats.org/officeDocument/2006/relationships/image" Target="../media/image2773.png"/><Relationship Id="rId523" Type="http://schemas.openxmlformats.org/officeDocument/2006/relationships/customXml" Target="../ink/ink3636.xml"/><Relationship Id="rId55" Type="http://schemas.openxmlformats.org/officeDocument/2006/relationships/image" Target="../media/image2643.png"/><Relationship Id="rId97" Type="http://schemas.openxmlformats.org/officeDocument/2006/relationships/customXml" Target="../ink/ink3422.xml"/><Relationship Id="rId120" Type="http://schemas.openxmlformats.org/officeDocument/2006/relationships/image" Target="../media/image2675.png"/><Relationship Id="rId358" Type="http://schemas.openxmlformats.org/officeDocument/2006/relationships/image" Target="../media/image2794.png"/><Relationship Id="rId565" Type="http://schemas.openxmlformats.org/officeDocument/2006/relationships/customXml" Target="../ink/ink3657.xml"/><Relationship Id="rId162" Type="http://schemas.openxmlformats.org/officeDocument/2006/relationships/image" Target="../media/image2696.png"/><Relationship Id="rId218" Type="http://schemas.openxmlformats.org/officeDocument/2006/relationships/image" Target="../media/image2724.png"/><Relationship Id="rId425" Type="http://schemas.openxmlformats.org/officeDocument/2006/relationships/customXml" Target="../ink/ink3586.xml"/><Relationship Id="rId467" Type="http://schemas.openxmlformats.org/officeDocument/2006/relationships/image" Target="../media/image2848.png"/><Relationship Id="rId632" Type="http://schemas.openxmlformats.org/officeDocument/2006/relationships/image" Target="../media/image2930.png"/><Relationship Id="rId271" Type="http://schemas.openxmlformats.org/officeDocument/2006/relationships/customXml" Target="../ink/ink3509.xml"/><Relationship Id="rId674" Type="http://schemas.openxmlformats.org/officeDocument/2006/relationships/image" Target="../media/image2951.png"/><Relationship Id="rId24" Type="http://schemas.openxmlformats.org/officeDocument/2006/relationships/customXml" Target="../ink/ink3385.xml"/><Relationship Id="rId66" Type="http://schemas.openxmlformats.org/officeDocument/2006/relationships/customXml" Target="../ink/ink3406.xml"/><Relationship Id="rId131" Type="http://schemas.openxmlformats.org/officeDocument/2006/relationships/customXml" Target="../ink/ink3439.xml"/><Relationship Id="rId327" Type="http://schemas.openxmlformats.org/officeDocument/2006/relationships/customXml" Target="../ink/ink3537.xml"/><Relationship Id="rId369" Type="http://schemas.openxmlformats.org/officeDocument/2006/relationships/customXml" Target="../ink/ink3558.xml"/><Relationship Id="rId534" Type="http://schemas.openxmlformats.org/officeDocument/2006/relationships/image" Target="../media/image2881.png"/><Relationship Id="rId576" Type="http://schemas.openxmlformats.org/officeDocument/2006/relationships/image" Target="../media/image2902.png"/><Relationship Id="rId173" Type="http://schemas.openxmlformats.org/officeDocument/2006/relationships/customXml" Target="../ink/ink3460.xml"/><Relationship Id="rId229" Type="http://schemas.openxmlformats.org/officeDocument/2006/relationships/customXml" Target="../ink/ink3488.xml"/><Relationship Id="rId380" Type="http://schemas.openxmlformats.org/officeDocument/2006/relationships/image" Target="../media/image2805.png"/><Relationship Id="rId436" Type="http://schemas.openxmlformats.org/officeDocument/2006/relationships/image" Target="../media/image2833.png"/><Relationship Id="rId601" Type="http://schemas.openxmlformats.org/officeDocument/2006/relationships/customXml" Target="../ink/ink3675.xml"/><Relationship Id="rId643" Type="http://schemas.openxmlformats.org/officeDocument/2006/relationships/customXml" Target="../ink/ink3696.xml"/><Relationship Id="rId240" Type="http://schemas.openxmlformats.org/officeDocument/2006/relationships/image" Target="../media/image2735.png"/><Relationship Id="rId478" Type="http://schemas.openxmlformats.org/officeDocument/2006/relationships/customXml" Target="../ink/ink3613.xml"/><Relationship Id="rId685" Type="http://schemas.openxmlformats.org/officeDocument/2006/relationships/customXml" Target="../ink/ink3717.xml"/><Relationship Id="rId35" Type="http://schemas.openxmlformats.org/officeDocument/2006/relationships/image" Target="../media/image2634.png"/><Relationship Id="rId77" Type="http://schemas.openxmlformats.org/officeDocument/2006/relationships/image" Target="../media/image2654.png"/><Relationship Id="rId100" Type="http://schemas.openxmlformats.org/officeDocument/2006/relationships/image" Target="../media/image2665.png"/><Relationship Id="rId282" Type="http://schemas.openxmlformats.org/officeDocument/2006/relationships/image" Target="../media/image2756.png"/><Relationship Id="rId338" Type="http://schemas.openxmlformats.org/officeDocument/2006/relationships/image" Target="../media/image2784.png"/><Relationship Id="rId503" Type="http://schemas.openxmlformats.org/officeDocument/2006/relationships/image" Target="../media/image2866.png"/><Relationship Id="rId545" Type="http://schemas.openxmlformats.org/officeDocument/2006/relationships/customXml" Target="../ink/ink3647.xml"/><Relationship Id="rId587" Type="http://schemas.openxmlformats.org/officeDocument/2006/relationships/customXml" Target="../ink/ink3668.xml"/><Relationship Id="rId8" Type="http://schemas.openxmlformats.org/officeDocument/2006/relationships/customXml" Target="../ink/ink3377.xml"/><Relationship Id="rId142" Type="http://schemas.openxmlformats.org/officeDocument/2006/relationships/image" Target="../media/image2686.png"/><Relationship Id="rId184" Type="http://schemas.openxmlformats.org/officeDocument/2006/relationships/image" Target="../media/image2707.png"/><Relationship Id="rId391" Type="http://schemas.openxmlformats.org/officeDocument/2006/relationships/customXml" Target="../ink/ink3569.xml"/><Relationship Id="rId405" Type="http://schemas.openxmlformats.org/officeDocument/2006/relationships/customXml" Target="../ink/ink3576.xml"/><Relationship Id="rId447" Type="http://schemas.openxmlformats.org/officeDocument/2006/relationships/customXml" Target="../ink/ink3597.xml"/><Relationship Id="rId612" Type="http://schemas.openxmlformats.org/officeDocument/2006/relationships/image" Target="../media/image2920.png"/><Relationship Id="rId251" Type="http://schemas.openxmlformats.org/officeDocument/2006/relationships/customXml" Target="../ink/ink3499.xml"/><Relationship Id="rId489" Type="http://schemas.openxmlformats.org/officeDocument/2006/relationships/image" Target="../media/image2859.png"/><Relationship Id="rId654" Type="http://schemas.openxmlformats.org/officeDocument/2006/relationships/image" Target="../media/image2941.png"/><Relationship Id="rId696" Type="http://schemas.openxmlformats.org/officeDocument/2006/relationships/customXml" Target="../ink/ink3723.xml"/><Relationship Id="rId46" Type="http://schemas.openxmlformats.org/officeDocument/2006/relationships/customXml" Target="../ink/ink3396.xml"/><Relationship Id="rId293" Type="http://schemas.openxmlformats.org/officeDocument/2006/relationships/customXml" Target="../ink/ink3520.xml"/><Relationship Id="rId307" Type="http://schemas.openxmlformats.org/officeDocument/2006/relationships/customXml" Target="../ink/ink3527.xml"/><Relationship Id="rId349" Type="http://schemas.openxmlformats.org/officeDocument/2006/relationships/customXml" Target="../ink/ink3548.xml"/><Relationship Id="rId514" Type="http://schemas.openxmlformats.org/officeDocument/2006/relationships/image" Target="../media/image2871.png"/><Relationship Id="rId556" Type="http://schemas.openxmlformats.org/officeDocument/2006/relationships/image" Target="../media/image2892.png"/><Relationship Id="rId88" Type="http://schemas.openxmlformats.org/officeDocument/2006/relationships/customXml" Target="../ink/ink3417.xml"/><Relationship Id="rId111" Type="http://schemas.openxmlformats.org/officeDocument/2006/relationships/customXml" Target="../ink/ink3429.xml"/><Relationship Id="rId153" Type="http://schemas.openxmlformats.org/officeDocument/2006/relationships/customXml" Target="../ink/ink3450.xml"/><Relationship Id="rId195" Type="http://schemas.openxmlformats.org/officeDocument/2006/relationships/customXml" Target="../ink/ink3471.xml"/><Relationship Id="rId209" Type="http://schemas.openxmlformats.org/officeDocument/2006/relationships/customXml" Target="../ink/ink3478.xml"/><Relationship Id="rId360" Type="http://schemas.openxmlformats.org/officeDocument/2006/relationships/image" Target="../media/image2795.png"/><Relationship Id="rId416" Type="http://schemas.openxmlformats.org/officeDocument/2006/relationships/image" Target="../media/image2823.png"/><Relationship Id="rId598" Type="http://schemas.openxmlformats.org/officeDocument/2006/relationships/image" Target="../media/image2913.png"/><Relationship Id="rId220" Type="http://schemas.openxmlformats.org/officeDocument/2006/relationships/image" Target="../media/image2725.png"/><Relationship Id="rId458" Type="http://schemas.openxmlformats.org/officeDocument/2006/relationships/image" Target="../media/image2844.png"/><Relationship Id="rId623" Type="http://schemas.openxmlformats.org/officeDocument/2006/relationships/customXml" Target="../ink/ink3686.xml"/><Relationship Id="rId665" Type="http://schemas.openxmlformats.org/officeDocument/2006/relationships/customXml" Target="../ink/ink3707.xml"/><Relationship Id="rId15" Type="http://schemas.openxmlformats.org/officeDocument/2006/relationships/image" Target="../media/image2624.png"/><Relationship Id="rId57" Type="http://schemas.openxmlformats.org/officeDocument/2006/relationships/image" Target="../media/image2644.png"/><Relationship Id="rId262" Type="http://schemas.openxmlformats.org/officeDocument/2006/relationships/image" Target="../media/image2746.png"/><Relationship Id="rId318" Type="http://schemas.openxmlformats.org/officeDocument/2006/relationships/image" Target="../media/image2774.png"/><Relationship Id="rId525" Type="http://schemas.openxmlformats.org/officeDocument/2006/relationships/customXml" Target="../ink/ink3637.xml"/><Relationship Id="rId567" Type="http://schemas.openxmlformats.org/officeDocument/2006/relationships/customXml" Target="../ink/ink3658.xml"/><Relationship Id="rId99" Type="http://schemas.openxmlformats.org/officeDocument/2006/relationships/customXml" Target="../ink/ink3423.xml"/><Relationship Id="rId122" Type="http://schemas.openxmlformats.org/officeDocument/2006/relationships/image" Target="../media/image2676.png"/><Relationship Id="rId164" Type="http://schemas.openxmlformats.org/officeDocument/2006/relationships/image" Target="../media/image2697.png"/><Relationship Id="rId371" Type="http://schemas.openxmlformats.org/officeDocument/2006/relationships/customXml" Target="../ink/ink3559.xml"/><Relationship Id="rId427" Type="http://schemas.openxmlformats.org/officeDocument/2006/relationships/customXml" Target="../ink/ink3587.xml"/><Relationship Id="rId469" Type="http://schemas.openxmlformats.org/officeDocument/2006/relationships/image" Target="../media/image2849.png"/><Relationship Id="rId634" Type="http://schemas.openxmlformats.org/officeDocument/2006/relationships/image" Target="../media/image2931.png"/><Relationship Id="rId676" Type="http://schemas.openxmlformats.org/officeDocument/2006/relationships/image" Target="../media/image2952.png"/><Relationship Id="rId26" Type="http://schemas.openxmlformats.org/officeDocument/2006/relationships/customXml" Target="../ink/ink3386.xml"/><Relationship Id="rId231" Type="http://schemas.openxmlformats.org/officeDocument/2006/relationships/customXml" Target="../ink/ink3489.xml"/><Relationship Id="rId273" Type="http://schemas.openxmlformats.org/officeDocument/2006/relationships/customXml" Target="../ink/ink3510.xml"/><Relationship Id="rId329" Type="http://schemas.openxmlformats.org/officeDocument/2006/relationships/customXml" Target="../ink/ink3538.xml"/><Relationship Id="rId480" Type="http://schemas.openxmlformats.org/officeDocument/2006/relationships/customXml" Target="../ink/ink3614.xml"/><Relationship Id="rId536" Type="http://schemas.openxmlformats.org/officeDocument/2006/relationships/image" Target="../media/image2882.png"/><Relationship Id="rId68" Type="http://schemas.openxmlformats.org/officeDocument/2006/relationships/customXml" Target="../ink/ink3407.xml"/><Relationship Id="rId133" Type="http://schemas.openxmlformats.org/officeDocument/2006/relationships/customXml" Target="../ink/ink3440.xml"/><Relationship Id="rId175" Type="http://schemas.openxmlformats.org/officeDocument/2006/relationships/customXml" Target="../ink/ink3461.xml"/><Relationship Id="rId340" Type="http://schemas.openxmlformats.org/officeDocument/2006/relationships/image" Target="../media/image2785.png"/><Relationship Id="rId578" Type="http://schemas.openxmlformats.org/officeDocument/2006/relationships/image" Target="../media/image2903.png"/><Relationship Id="rId200" Type="http://schemas.openxmlformats.org/officeDocument/2006/relationships/image" Target="../media/image2715.png"/><Relationship Id="rId382" Type="http://schemas.openxmlformats.org/officeDocument/2006/relationships/image" Target="../media/image2806.png"/><Relationship Id="rId438" Type="http://schemas.openxmlformats.org/officeDocument/2006/relationships/image" Target="../media/image2834.png"/><Relationship Id="rId603" Type="http://schemas.openxmlformats.org/officeDocument/2006/relationships/customXml" Target="../ink/ink3676.xml"/><Relationship Id="rId645" Type="http://schemas.openxmlformats.org/officeDocument/2006/relationships/customXml" Target="../ink/ink3697.xml"/><Relationship Id="rId687" Type="http://schemas.openxmlformats.org/officeDocument/2006/relationships/customXml" Target="../ink/ink3718.xml"/><Relationship Id="rId242" Type="http://schemas.openxmlformats.org/officeDocument/2006/relationships/image" Target="../media/image2736.png"/><Relationship Id="rId284" Type="http://schemas.openxmlformats.org/officeDocument/2006/relationships/image" Target="../media/image2757.png"/><Relationship Id="rId491" Type="http://schemas.openxmlformats.org/officeDocument/2006/relationships/image" Target="../media/image2860.png"/><Relationship Id="rId505" Type="http://schemas.openxmlformats.org/officeDocument/2006/relationships/image" Target="../media/image2867.png"/><Relationship Id="rId37" Type="http://schemas.openxmlformats.org/officeDocument/2006/relationships/image" Target="../media/image2635.png"/><Relationship Id="rId79" Type="http://schemas.openxmlformats.org/officeDocument/2006/relationships/image" Target="../media/image2655.png"/><Relationship Id="rId102" Type="http://schemas.openxmlformats.org/officeDocument/2006/relationships/image" Target="../media/image2666.png"/><Relationship Id="rId144" Type="http://schemas.openxmlformats.org/officeDocument/2006/relationships/image" Target="../media/image2687.png"/><Relationship Id="rId547" Type="http://schemas.openxmlformats.org/officeDocument/2006/relationships/customXml" Target="../ink/ink3648.xml"/><Relationship Id="rId589" Type="http://schemas.openxmlformats.org/officeDocument/2006/relationships/customXml" Target="../ink/ink3669.xml"/><Relationship Id="rId90" Type="http://schemas.openxmlformats.org/officeDocument/2006/relationships/image" Target="../media/image2660.png"/><Relationship Id="rId186" Type="http://schemas.openxmlformats.org/officeDocument/2006/relationships/image" Target="../media/image2708.png"/><Relationship Id="rId351" Type="http://schemas.openxmlformats.org/officeDocument/2006/relationships/customXml" Target="../ink/ink3549.xml"/><Relationship Id="rId393" Type="http://schemas.openxmlformats.org/officeDocument/2006/relationships/customXml" Target="../ink/ink3570.xml"/><Relationship Id="rId407" Type="http://schemas.openxmlformats.org/officeDocument/2006/relationships/customXml" Target="../ink/ink3577.xml"/><Relationship Id="rId449" Type="http://schemas.openxmlformats.org/officeDocument/2006/relationships/customXml" Target="../ink/ink3598.xml"/><Relationship Id="rId614" Type="http://schemas.openxmlformats.org/officeDocument/2006/relationships/image" Target="../media/image2921.png"/><Relationship Id="rId656" Type="http://schemas.openxmlformats.org/officeDocument/2006/relationships/image" Target="../media/image2942.png"/><Relationship Id="rId211" Type="http://schemas.openxmlformats.org/officeDocument/2006/relationships/customXml" Target="../ink/ink3479.xml"/><Relationship Id="rId253" Type="http://schemas.openxmlformats.org/officeDocument/2006/relationships/customXml" Target="../ink/ink3500.xml"/><Relationship Id="rId295" Type="http://schemas.openxmlformats.org/officeDocument/2006/relationships/customXml" Target="../ink/ink3521.xml"/><Relationship Id="rId309" Type="http://schemas.openxmlformats.org/officeDocument/2006/relationships/customXml" Target="../ink/ink3528.xml"/><Relationship Id="rId460" Type="http://schemas.openxmlformats.org/officeDocument/2006/relationships/customXml" Target="../ink/ink3604.xml"/><Relationship Id="rId516" Type="http://schemas.openxmlformats.org/officeDocument/2006/relationships/image" Target="../media/image2872.png"/><Relationship Id="rId48" Type="http://schemas.openxmlformats.org/officeDocument/2006/relationships/customXml" Target="../ink/ink3397.xml"/><Relationship Id="rId113" Type="http://schemas.openxmlformats.org/officeDocument/2006/relationships/customXml" Target="../ink/ink3430.xml"/><Relationship Id="rId320" Type="http://schemas.openxmlformats.org/officeDocument/2006/relationships/image" Target="../media/image2775.png"/><Relationship Id="rId558" Type="http://schemas.openxmlformats.org/officeDocument/2006/relationships/image" Target="../media/image2893.png"/><Relationship Id="rId155" Type="http://schemas.openxmlformats.org/officeDocument/2006/relationships/customXml" Target="../ink/ink3451.xml"/><Relationship Id="rId197" Type="http://schemas.openxmlformats.org/officeDocument/2006/relationships/customXml" Target="../ink/ink3472.xml"/><Relationship Id="rId362" Type="http://schemas.openxmlformats.org/officeDocument/2006/relationships/image" Target="../media/image2796.png"/><Relationship Id="rId418" Type="http://schemas.openxmlformats.org/officeDocument/2006/relationships/image" Target="../media/image2824.png"/><Relationship Id="rId625" Type="http://schemas.openxmlformats.org/officeDocument/2006/relationships/customXml" Target="../ink/ink3687.xml"/><Relationship Id="rId222" Type="http://schemas.openxmlformats.org/officeDocument/2006/relationships/image" Target="../media/image2726.png"/><Relationship Id="rId264" Type="http://schemas.openxmlformats.org/officeDocument/2006/relationships/image" Target="../media/image2747.png"/><Relationship Id="rId471" Type="http://schemas.openxmlformats.org/officeDocument/2006/relationships/image" Target="../media/image2850.png"/><Relationship Id="rId667" Type="http://schemas.openxmlformats.org/officeDocument/2006/relationships/customXml" Target="../ink/ink3708.xml"/><Relationship Id="rId17" Type="http://schemas.openxmlformats.org/officeDocument/2006/relationships/image" Target="../media/image2625.png"/><Relationship Id="rId59" Type="http://schemas.openxmlformats.org/officeDocument/2006/relationships/image" Target="../media/image2645.png"/><Relationship Id="rId124" Type="http://schemas.openxmlformats.org/officeDocument/2006/relationships/image" Target="../media/image2677.png"/><Relationship Id="rId527" Type="http://schemas.openxmlformats.org/officeDocument/2006/relationships/customXml" Target="../ink/ink3638.xml"/><Relationship Id="rId569" Type="http://schemas.openxmlformats.org/officeDocument/2006/relationships/customXml" Target="../ink/ink3659.xml"/><Relationship Id="rId70" Type="http://schemas.openxmlformats.org/officeDocument/2006/relationships/customXml" Target="../ink/ink3408.xml"/><Relationship Id="rId166" Type="http://schemas.openxmlformats.org/officeDocument/2006/relationships/image" Target="../media/image2698.png"/><Relationship Id="rId331" Type="http://schemas.openxmlformats.org/officeDocument/2006/relationships/customXml" Target="../ink/ink3539.xml"/><Relationship Id="rId373" Type="http://schemas.openxmlformats.org/officeDocument/2006/relationships/customXml" Target="../ink/ink3560.xml"/><Relationship Id="rId429" Type="http://schemas.openxmlformats.org/officeDocument/2006/relationships/customXml" Target="../ink/ink3588.xml"/><Relationship Id="rId580" Type="http://schemas.openxmlformats.org/officeDocument/2006/relationships/image" Target="../media/image2904.png"/><Relationship Id="rId636" Type="http://schemas.openxmlformats.org/officeDocument/2006/relationships/image" Target="../media/image293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490.xml"/><Relationship Id="rId440" Type="http://schemas.openxmlformats.org/officeDocument/2006/relationships/image" Target="../media/image2835.png"/><Relationship Id="rId678" Type="http://schemas.openxmlformats.org/officeDocument/2006/relationships/image" Target="../media/image2953.png"/><Relationship Id="rId28" Type="http://schemas.openxmlformats.org/officeDocument/2006/relationships/customXml" Target="../ink/ink3387.xml"/><Relationship Id="rId275" Type="http://schemas.openxmlformats.org/officeDocument/2006/relationships/customXml" Target="../ink/ink3511.xml"/><Relationship Id="rId300" Type="http://schemas.openxmlformats.org/officeDocument/2006/relationships/image" Target="../media/image2765.png"/><Relationship Id="rId482" Type="http://schemas.openxmlformats.org/officeDocument/2006/relationships/customXml" Target="../ink/ink3615.xml"/><Relationship Id="rId538" Type="http://schemas.openxmlformats.org/officeDocument/2006/relationships/image" Target="../media/image2883.png"/><Relationship Id="rId81" Type="http://schemas.openxmlformats.org/officeDocument/2006/relationships/image" Target="../media/image2656.png"/><Relationship Id="rId135" Type="http://schemas.openxmlformats.org/officeDocument/2006/relationships/customXml" Target="../ink/ink3441.xml"/><Relationship Id="rId177" Type="http://schemas.openxmlformats.org/officeDocument/2006/relationships/customXml" Target="../ink/ink3462.xml"/><Relationship Id="rId342" Type="http://schemas.openxmlformats.org/officeDocument/2006/relationships/image" Target="../media/image2786.png"/><Relationship Id="rId384" Type="http://schemas.openxmlformats.org/officeDocument/2006/relationships/image" Target="../media/image2807.png"/><Relationship Id="rId591" Type="http://schemas.openxmlformats.org/officeDocument/2006/relationships/customXml" Target="../ink/ink3670.xml"/><Relationship Id="rId605" Type="http://schemas.openxmlformats.org/officeDocument/2006/relationships/customXml" Target="../ink/ink3677.xml"/><Relationship Id="rId202" Type="http://schemas.openxmlformats.org/officeDocument/2006/relationships/image" Target="../media/image2716.png"/><Relationship Id="rId244" Type="http://schemas.openxmlformats.org/officeDocument/2006/relationships/image" Target="../media/image2737.png"/><Relationship Id="rId647" Type="http://schemas.openxmlformats.org/officeDocument/2006/relationships/customXml" Target="../ink/ink3698.xml"/><Relationship Id="rId689" Type="http://schemas.openxmlformats.org/officeDocument/2006/relationships/customXml" Target="../ink/ink3719.xml"/><Relationship Id="rId39" Type="http://schemas.openxmlformats.org/officeDocument/2006/relationships/image" Target="../media/image2636.png"/><Relationship Id="rId286" Type="http://schemas.openxmlformats.org/officeDocument/2006/relationships/image" Target="../media/image2758.png"/><Relationship Id="rId451" Type="http://schemas.openxmlformats.org/officeDocument/2006/relationships/customXml" Target="../ink/ink3599.xml"/><Relationship Id="rId493" Type="http://schemas.openxmlformats.org/officeDocument/2006/relationships/image" Target="../media/image2861.png"/><Relationship Id="rId507" Type="http://schemas.openxmlformats.org/officeDocument/2006/relationships/image" Target="../media/image2868.png"/><Relationship Id="rId549" Type="http://schemas.openxmlformats.org/officeDocument/2006/relationships/customXml" Target="../ink/ink3649.xml"/><Relationship Id="rId50" Type="http://schemas.openxmlformats.org/officeDocument/2006/relationships/customXml" Target="../ink/ink3398.xml"/><Relationship Id="rId104" Type="http://schemas.openxmlformats.org/officeDocument/2006/relationships/image" Target="../media/image2667.png"/><Relationship Id="rId146" Type="http://schemas.openxmlformats.org/officeDocument/2006/relationships/image" Target="../media/image2688.png"/><Relationship Id="rId188" Type="http://schemas.openxmlformats.org/officeDocument/2006/relationships/image" Target="../media/image2709.png"/><Relationship Id="rId311" Type="http://schemas.openxmlformats.org/officeDocument/2006/relationships/customXml" Target="../ink/ink3529.xml"/><Relationship Id="rId353" Type="http://schemas.openxmlformats.org/officeDocument/2006/relationships/customXml" Target="../ink/ink3550.xml"/><Relationship Id="rId395" Type="http://schemas.openxmlformats.org/officeDocument/2006/relationships/customXml" Target="../ink/ink3571.xml"/><Relationship Id="rId409" Type="http://schemas.openxmlformats.org/officeDocument/2006/relationships/customXml" Target="../ink/ink3578.xml"/><Relationship Id="rId560" Type="http://schemas.openxmlformats.org/officeDocument/2006/relationships/image" Target="../media/image2894.png"/><Relationship Id="rId92" Type="http://schemas.openxmlformats.org/officeDocument/2006/relationships/image" Target="../media/image2661.png"/><Relationship Id="rId213" Type="http://schemas.openxmlformats.org/officeDocument/2006/relationships/customXml" Target="../ink/ink3480.xml"/><Relationship Id="rId420" Type="http://schemas.openxmlformats.org/officeDocument/2006/relationships/image" Target="../media/image2825.png"/><Relationship Id="rId616" Type="http://schemas.openxmlformats.org/officeDocument/2006/relationships/image" Target="../media/image2922.png"/><Relationship Id="rId658" Type="http://schemas.openxmlformats.org/officeDocument/2006/relationships/image" Target="../media/image2943.png"/><Relationship Id="rId255" Type="http://schemas.openxmlformats.org/officeDocument/2006/relationships/customXml" Target="../ink/ink3501.xml"/><Relationship Id="rId297" Type="http://schemas.openxmlformats.org/officeDocument/2006/relationships/customXml" Target="../ink/ink3522.xml"/><Relationship Id="rId462" Type="http://schemas.openxmlformats.org/officeDocument/2006/relationships/customXml" Target="../ink/ink3605.xml"/><Relationship Id="rId518" Type="http://schemas.openxmlformats.org/officeDocument/2006/relationships/image" Target="../media/image2873.png"/><Relationship Id="rId115" Type="http://schemas.openxmlformats.org/officeDocument/2006/relationships/customXml" Target="../ink/ink3431.xml"/><Relationship Id="rId157" Type="http://schemas.openxmlformats.org/officeDocument/2006/relationships/customXml" Target="../ink/ink3452.xml"/><Relationship Id="rId322" Type="http://schemas.openxmlformats.org/officeDocument/2006/relationships/image" Target="../media/image2776.png"/><Relationship Id="rId364" Type="http://schemas.openxmlformats.org/officeDocument/2006/relationships/image" Target="../media/image2797.png"/><Relationship Id="rId61" Type="http://schemas.openxmlformats.org/officeDocument/2006/relationships/image" Target="../media/image2646.png"/><Relationship Id="rId199" Type="http://schemas.openxmlformats.org/officeDocument/2006/relationships/customXml" Target="../ink/ink3473.xml"/><Relationship Id="rId571" Type="http://schemas.openxmlformats.org/officeDocument/2006/relationships/customXml" Target="../ink/ink3660.xml"/><Relationship Id="rId627" Type="http://schemas.openxmlformats.org/officeDocument/2006/relationships/customXml" Target="../ink/ink3688.xml"/><Relationship Id="rId669" Type="http://schemas.openxmlformats.org/officeDocument/2006/relationships/customXml" Target="../ink/ink3709.xml"/><Relationship Id="rId19" Type="http://schemas.openxmlformats.org/officeDocument/2006/relationships/image" Target="../media/image2626.png"/><Relationship Id="rId224" Type="http://schemas.openxmlformats.org/officeDocument/2006/relationships/image" Target="../media/image2727.png"/><Relationship Id="rId266" Type="http://schemas.openxmlformats.org/officeDocument/2006/relationships/image" Target="../media/image2748.png"/><Relationship Id="rId431" Type="http://schemas.openxmlformats.org/officeDocument/2006/relationships/customXml" Target="../ink/ink3589.xml"/><Relationship Id="rId473" Type="http://schemas.openxmlformats.org/officeDocument/2006/relationships/image" Target="../media/image2851.png"/><Relationship Id="rId529" Type="http://schemas.openxmlformats.org/officeDocument/2006/relationships/customXml" Target="../ink/ink3639.xml"/><Relationship Id="rId680" Type="http://schemas.openxmlformats.org/officeDocument/2006/relationships/image" Target="../media/image2954.png"/><Relationship Id="rId30" Type="http://schemas.openxmlformats.org/officeDocument/2006/relationships/customXml" Target="../ink/ink3388.xml"/><Relationship Id="rId126" Type="http://schemas.openxmlformats.org/officeDocument/2006/relationships/image" Target="../media/image2678.png"/><Relationship Id="rId168" Type="http://schemas.openxmlformats.org/officeDocument/2006/relationships/image" Target="../media/image2699.png"/><Relationship Id="rId333" Type="http://schemas.openxmlformats.org/officeDocument/2006/relationships/customXml" Target="../ink/ink3540.xml"/><Relationship Id="rId540" Type="http://schemas.openxmlformats.org/officeDocument/2006/relationships/image" Target="../media/image2884.png"/><Relationship Id="rId72" Type="http://schemas.openxmlformats.org/officeDocument/2006/relationships/customXml" Target="../ink/ink3409.xml"/><Relationship Id="rId375" Type="http://schemas.openxmlformats.org/officeDocument/2006/relationships/customXml" Target="../ink/ink3561.xml"/><Relationship Id="rId582" Type="http://schemas.openxmlformats.org/officeDocument/2006/relationships/image" Target="../media/image2905.png"/><Relationship Id="rId638" Type="http://schemas.openxmlformats.org/officeDocument/2006/relationships/image" Target="../media/image2933.png"/><Relationship Id="rId3" Type="http://schemas.openxmlformats.org/officeDocument/2006/relationships/image" Target="NULL"/><Relationship Id="rId235" Type="http://schemas.openxmlformats.org/officeDocument/2006/relationships/customXml" Target="../ink/ink3491.xml"/><Relationship Id="rId277" Type="http://schemas.openxmlformats.org/officeDocument/2006/relationships/customXml" Target="../ink/ink3512.xml"/><Relationship Id="rId400" Type="http://schemas.openxmlformats.org/officeDocument/2006/relationships/image" Target="../media/image2815.png"/><Relationship Id="rId442" Type="http://schemas.openxmlformats.org/officeDocument/2006/relationships/image" Target="../media/image2836.png"/><Relationship Id="rId484" Type="http://schemas.openxmlformats.org/officeDocument/2006/relationships/customXml" Target="../ink/ink3616.xml"/><Relationship Id="rId137" Type="http://schemas.openxmlformats.org/officeDocument/2006/relationships/customXml" Target="../ink/ink3442.xml"/><Relationship Id="rId302" Type="http://schemas.openxmlformats.org/officeDocument/2006/relationships/image" Target="../media/image2766.png"/><Relationship Id="rId344" Type="http://schemas.openxmlformats.org/officeDocument/2006/relationships/image" Target="../media/image2787.png"/><Relationship Id="rId691" Type="http://schemas.openxmlformats.org/officeDocument/2006/relationships/customXml" Target="../ink/ink3720.xml"/><Relationship Id="rId41" Type="http://schemas.openxmlformats.org/officeDocument/2006/relationships/image" Target="../media/image209.png"/><Relationship Id="rId83" Type="http://schemas.openxmlformats.org/officeDocument/2006/relationships/image" Target="../media/image2657.png"/><Relationship Id="rId179" Type="http://schemas.openxmlformats.org/officeDocument/2006/relationships/customXml" Target="../ink/ink3463.xml"/><Relationship Id="rId386" Type="http://schemas.openxmlformats.org/officeDocument/2006/relationships/image" Target="../media/image2808.png"/><Relationship Id="rId551" Type="http://schemas.openxmlformats.org/officeDocument/2006/relationships/customXml" Target="../ink/ink3650.xml"/><Relationship Id="rId593" Type="http://schemas.openxmlformats.org/officeDocument/2006/relationships/customXml" Target="../ink/ink3671.xml"/><Relationship Id="rId607" Type="http://schemas.openxmlformats.org/officeDocument/2006/relationships/customXml" Target="../ink/ink3678.xml"/><Relationship Id="rId649" Type="http://schemas.openxmlformats.org/officeDocument/2006/relationships/customXml" Target="../ink/ink3699.xml"/><Relationship Id="rId190" Type="http://schemas.openxmlformats.org/officeDocument/2006/relationships/image" Target="../media/image2710.png"/><Relationship Id="rId204" Type="http://schemas.openxmlformats.org/officeDocument/2006/relationships/image" Target="../media/image2717.png"/><Relationship Id="rId246" Type="http://schemas.openxmlformats.org/officeDocument/2006/relationships/image" Target="../media/image2738.png"/><Relationship Id="rId288" Type="http://schemas.openxmlformats.org/officeDocument/2006/relationships/image" Target="../media/image2759.png"/><Relationship Id="rId411" Type="http://schemas.openxmlformats.org/officeDocument/2006/relationships/customXml" Target="../ink/ink3579.xml"/><Relationship Id="rId453" Type="http://schemas.openxmlformats.org/officeDocument/2006/relationships/customXml" Target="../ink/ink3600.xml"/><Relationship Id="rId509" Type="http://schemas.openxmlformats.org/officeDocument/2006/relationships/customXml" Target="../ink/ink3629.xml"/><Relationship Id="rId660" Type="http://schemas.openxmlformats.org/officeDocument/2006/relationships/image" Target="../media/image2944.png"/><Relationship Id="rId106" Type="http://schemas.openxmlformats.org/officeDocument/2006/relationships/image" Target="../media/image2668.png"/><Relationship Id="rId313" Type="http://schemas.openxmlformats.org/officeDocument/2006/relationships/customXml" Target="../ink/ink3530.xml"/><Relationship Id="rId495" Type="http://schemas.openxmlformats.org/officeDocument/2006/relationships/image" Target="../media/image2862.png"/><Relationship Id="rId10" Type="http://schemas.openxmlformats.org/officeDocument/2006/relationships/customXml" Target="../ink/ink3378.xml"/><Relationship Id="rId52" Type="http://schemas.openxmlformats.org/officeDocument/2006/relationships/customXml" Target="../ink/ink3399.xml"/><Relationship Id="rId94" Type="http://schemas.openxmlformats.org/officeDocument/2006/relationships/image" Target="../media/image2662.png"/><Relationship Id="rId148" Type="http://schemas.openxmlformats.org/officeDocument/2006/relationships/image" Target="../media/image2689.png"/><Relationship Id="rId355" Type="http://schemas.openxmlformats.org/officeDocument/2006/relationships/customXml" Target="../ink/ink3551.xml"/><Relationship Id="rId397" Type="http://schemas.openxmlformats.org/officeDocument/2006/relationships/customXml" Target="../ink/ink3572.xml"/><Relationship Id="rId520" Type="http://schemas.openxmlformats.org/officeDocument/2006/relationships/image" Target="../media/image2874.png"/><Relationship Id="rId562" Type="http://schemas.openxmlformats.org/officeDocument/2006/relationships/image" Target="../media/image2895.png"/><Relationship Id="rId618" Type="http://schemas.openxmlformats.org/officeDocument/2006/relationships/image" Target="../media/image2923.png"/><Relationship Id="rId215" Type="http://schemas.openxmlformats.org/officeDocument/2006/relationships/customXml" Target="../ink/ink3481.xml"/><Relationship Id="rId257" Type="http://schemas.openxmlformats.org/officeDocument/2006/relationships/customXml" Target="../ink/ink3502.xml"/><Relationship Id="rId422" Type="http://schemas.openxmlformats.org/officeDocument/2006/relationships/image" Target="../media/image2826.png"/><Relationship Id="rId464" Type="http://schemas.openxmlformats.org/officeDocument/2006/relationships/customXml" Target="../ink/ink3606.xml"/><Relationship Id="rId299" Type="http://schemas.openxmlformats.org/officeDocument/2006/relationships/customXml" Target="../ink/ink3523.xml"/><Relationship Id="rId63" Type="http://schemas.openxmlformats.org/officeDocument/2006/relationships/image" Target="../media/image2647.png"/><Relationship Id="rId159" Type="http://schemas.openxmlformats.org/officeDocument/2006/relationships/customXml" Target="../ink/ink3453.xml"/><Relationship Id="rId366" Type="http://schemas.openxmlformats.org/officeDocument/2006/relationships/image" Target="../media/image2798.png"/><Relationship Id="rId573" Type="http://schemas.openxmlformats.org/officeDocument/2006/relationships/customXml" Target="../ink/ink3661.xml"/><Relationship Id="rId226" Type="http://schemas.openxmlformats.org/officeDocument/2006/relationships/image" Target="../media/image2728.png"/><Relationship Id="rId433" Type="http://schemas.openxmlformats.org/officeDocument/2006/relationships/customXml" Target="../ink/ink3590.xml"/><Relationship Id="rId640" Type="http://schemas.openxmlformats.org/officeDocument/2006/relationships/image" Target="../media/image2934.png"/><Relationship Id="rId74" Type="http://schemas.openxmlformats.org/officeDocument/2006/relationships/customXml" Target="../ink/ink3410.xml"/><Relationship Id="rId377" Type="http://schemas.openxmlformats.org/officeDocument/2006/relationships/customXml" Target="../ink/ink3562.xml"/><Relationship Id="rId500" Type="http://schemas.openxmlformats.org/officeDocument/2006/relationships/customXml" Target="../ink/ink3624.xml"/><Relationship Id="rId584" Type="http://schemas.openxmlformats.org/officeDocument/2006/relationships/image" Target="../media/image2906.png"/><Relationship Id="rId5" Type="http://schemas.openxmlformats.org/officeDocument/2006/relationships/image" Target="../media/image2619.png"/><Relationship Id="rId237" Type="http://schemas.openxmlformats.org/officeDocument/2006/relationships/customXml" Target="../ink/ink3492.xml"/><Relationship Id="rId444" Type="http://schemas.openxmlformats.org/officeDocument/2006/relationships/image" Target="../media/image2837.png"/><Relationship Id="rId651" Type="http://schemas.openxmlformats.org/officeDocument/2006/relationships/customXml" Target="../ink/ink3700.xml"/><Relationship Id="rId290" Type="http://schemas.openxmlformats.org/officeDocument/2006/relationships/image" Target="../media/image2760.png"/><Relationship Id="rId304" Type="http://schemas.openxmlformats.org/officeDocument/2006/relationships/image" Target="../media/image2767.png"/><Relationship Id="rId388" Type="http://schemas.openxmlformats.org/officeDocument/2006/relationships/image" Target="../media/image2809.png"/><Relationship Id="rId511" Type="http://schemas.openxmlformats.org/officeDocument/2006/relationships/customXml" Target="../ink/ink3630.xml"/><Relationship Id="rId609" Type="http://schemas.openxmlformats.org/officeDocument/2006/relationships/customXml" Target="../ink/ink3679.xml"/><Relationship Id="rId85" Type="http://schemas.openxmlformats.org/officeDocument/2006/relationships/image" Target="../media/image2658.png"/><Relationship Id="rId150" Type="http://schemas.openxmlformats.org/officeDocument/2006/relationships/image" Target="../media/image2690.png"/><Relationship Id="rId595" Type="http://schemas.openxmlformats.org/officeDocument/2006/relationships/customXml" Target="../ink/ink3672.xml"/><Relationship Id="rId248" Type="http://schemas.openxmlformats.org/officeDocument/2006/relationships/image" Target="../media/image2739.png"/><Relationship Id="rId455" Type="http://schemas.openxmlformats.org/officeDocument/2006/relationships/customXml" Target="../ink/ink3601.xml"/><Relationship Id="rId662" Type="http://schemas.openxmlformats.org/officeDocument/2006/relationships/image" Target="../media/image2945.png"/><Relationship Id="rId12" Type="http://schemas.openxmlformats.org/officeDocument/2006/relationships/customXml" Target="../ink/ink3379.xml"/><Relationship Id="rId108" Type="http://schemas.openxmlformats.org/officeDocument/2006/relationships/image" Target="../media/image2669.png"/><Relationship Id="rId315" Type="http://schemas.openxmlformats.org/officeDocument/2006/relationships/customXml" Target="../ink/ink3531.xml"/><Relationship Id="rId522" Type="http://schemas.openxmlformats.org/officeDocument/2006/relationships/image" Target="../media/image2875.png"/><Relationship Id="rId96" Type="http://schemas.openxmlformats.org/officeDocument/2006/relationships/image" Target="../media/image2663.png"/><Relationship Id="rId161" Type="http://schemas.openxmlformats.org/officeDocument/2006/relationships/customXml" Target="../ink/ink3454.xml"/><Relationship Id="rId399" Type="http://schemas.openxmlformats.org/officeDocument/2006/relationships/customXml" Target="../ink/ink3573.xml"/><Relationship Id="rId259" Type="http://schemas.openxmlformats.org/officeDocument/2006/relationships/customXml" Target="../ink/ink3503.xml"/><Relationship Id="rId466" Type="http://schemas.openxmlformats.org/officeDocument/2006/relationships/customXml" Target="../ink/ink3607.xml"/><Relationship Id="rId673" Type="http://schemas.openxmlformats.org/officeDocument/2006/relationships/customXml" Target="../ink/ink3711.xml"/><Relationship Id="rId23" Type="http://schemas.openxmlformats.org/officeDocument/2006/relationships/image" Target="../media/image2628.png"/><Relationship Id="rId119" Type="http://schemas.openxmlformats.org/officeDocument/2006/relationships/customXml" Target="../ink/ink3433.xml"/><Relationship Id="rId326" Type="http://schemas.openxmlformats.org/officeDocument/2006/relationships/image" Target="../media/image2778.png"/><Relationship Id="rId533" Type="http://schemas.openxmlformats.org/officeDocument/2006/relationships/customXml" Target="../ink/ink3641.xml"/><Relationship Id="rId172" Type="http://schemas.openxmlformats.org/officeDocument/2006/relationships/image" Target="../media/image2701.png"/><Relationship Id="rId477" Type="http://schemas.openxmlformats.org/officeDocument/2006/relationships/image" Target="../media/image2853.png"/><Relationship Id="rId600" Type="http://schemas.openxmlformats.org/officeDocument/2006/relationships/image" Target="../media/image2914.png"/><Relationship Id="rId684" Type="http://schemas.openxmlformats.org/officeDocument/2006/relationships/image" Target="../media/image2956.png"/><Relationship Id="rId337" Type="http://schemas.openxmlformats.org/officeDocument/2006/relationships/customXml" Target="../ink/ink3542.xml"/><Relationship Id="rId34" Type="http://schemas.openxmlformats.org/officeDocument/2006/relationships/customXml" Target="../ink/ink3390.xml"/><Relationship Id="rId544" Type="http://schemas.openxmlformats.org/officeDocument/2006/relationships/image" Target="../media/image2886.png"/><Relationship Id="rId183" Type="http://schemas.openxmlformats.org/officeDocument/2006/relationships/customXml" Target="../ink/ink3465.xml"/><Relationship Id="rId390" Type="http://schemas.openxmlformats.org/officeDocument/2006/relationships/image" Target="../media/image2810.png"/><Relationship Id="rId404" Type="http://schemas.openxmlformats.org/officeDocument/2006/relationships/image" Target="../media/image2817.png"/><Relationship Id="rId611" Type="http://schemas.openxmlformats.org/officeDocument/2006/relationships/customXml" Target="../ink/ink3680.xml"/><Relationship Id="rId250" Type="http://schemas.openxmlformats.org/officeDocument/2006/relationships/image" Target="../media/image2740.png"/><Relationship Id="rId488" Type="http://schemas.openxmlformats.org/officeDocument/2006/relationships/customXml" Target="../ink/ink3618.xml"/><Relationship Id="rId695" Type="http://schemas.openxmlformats.org/officeDocument/2006/relationships/image" Target="../media/image2961.png"/><Relationship Id="rId45" Type="http://schemas.openxmlformats.org/officeDocument/2006/relationships/image" Target="../media/image2638.png"/><Relationship Id="rId110" Type="http://schemas.openxmlformats.org/officeDocument/2006/relationships/image" Target="../media/image2670.png"/><Relationship Id="rId348" Type="http://schemas.openxmlformats.org/officeDocument/2006/relationships/image" Target="../media/image2789.png"/><Relationship Id="rId555" Type="http://schemas.openxmlformats.org/officeDocument/2006/relationships/customXml" Target="../ink/ink3652.xml"/><Relationship Id="rId194" Type="http://schemas.openxmlformats.org/officeDocument/2006/relationships/image" Target="../media/image2712.png"/><Relationship Id="rId208" Type="http://schemas.openxmlformats.org/officeDocument/2006/relationships/image" Target="../media/image2719.png"/><Relationship Id="rId415" Type="http://schemas.openxmlformats.org/officeDocument/2006/relationships/customXml" Target="../ink/ink3581.xml"/><Relationship Id="rId622" Type="http://schemas.openxmlformats.org/officeDocument/2006/relationships/image" Target="../media/image2925.png"/><Relationship Id="rId261" Type="http://schemas.openxmlformats.org/officeDocument/2006/relationships/customXml" Target="../ink/ink3504.xml"/><Relationship Id="rId499" Type="http://schemas.openxmlformats.org/officeDocument/2006/relationships/image" Target="../media/image2864.png"/><Relationship Id="rId56" Type="http://schemas.openxmlformats.org/officeDocument/2006/relationships/customXml" Target="../ink/ink3401.xml"/><Relationship Id="rId359" Type="http://schemas.openxmlformats.org/officeDocument/2006/relationships/customXml" Target="../ink/ink3553.xml"/><Relationship Id="rId566" Type="http://schemas.openxmlformats.org/officeDocument/2006/relationships/image" Target="../media/image2897.png"/><Relationship Id="rId121" Type="http://schemas.openxmlformats.org/officeDocument/2006/relationships/customXml" Target="../ink/ink3434.xml"/><Relationship Id="rId219" Type="http://schemas.openxmlformats.org/officeDocument/2006/relationships/customXml" Target="../ink/ink3483.xml"/><Relationship Id="rId426" Type="http://schemas.openxmlformats.org/officeDocument/2006/relationships/image" Target="../media/image2828.png"/><Relationship Id="rId633" Type="http://schemas.openxmlformats.org/officeDocument/2006/relationships/customXml" Target="../ink/ink3691.xml"/><Relationship Id="rId67" Type="http://schemas.openxmlformats.org/officeDocument/2006/relationships/image" Target="../media/image2649.png"/><Relationship Id="rId272" Type="http://schemas.openxmlformats.org/officeDocument/2006/relationships/image" Target="../media/image2751.png"/><Relationship Id="rId577" Type="http://schemas.openxmlformats.org/officeDocument/2006/relationships/customXml" Target="../ink/ink3663.xml"/><Relationship Id="rId132" Type="http://schemas.openxmlformats.org/officeDocument/2006/relationships/image" Target="../media/image2681.png"/><Relationship Id="rId437" Type="http://schemas.openxmlformats.org/officeDocument/2006/relationships/customXml" Target="../ink/ink3592.xml"/><Relationship Id="rId644" Type="http://schemas.openxmlformats.org/officeDocument/2006/relationships/image" Target="../media/image2936.png"/><Relationship Id="rId283" Type="http://schemas.openxmlformats.org/officeDocument/2006/relationships/customXml" Target="../ink/ink3515.xml"/><Relationship Id="rId490" Type="http://schemas.openxmlformats.org/officeDocument/2006/relationships/customXml" Target="../ink/ink3619.xml"/><Relationship Id="rId504" Type="http://schemas.openxmlformats.org/officeDocument/2006/relationships/customXml" Target="../ink/ink3626.xml"/><Relationship Id="rId78" Type="http://schemas.openxmlformats.org/officeDocument/2006/relationships/customXml" Target="../ink/ink3412.xml"/><Relationship Id="rId143" Type="http://schemas.openxmlformats.org/officeDocument/2006/relationships/customXml" Target="../ink/ink3445.xml"/><Relationship Id="rId350" Type="http://schemas.openxmlformats.org/officeDocument/2006/relationships/image" Target="../media/image2790.png"/><Relationship Id="rId588" Type="http://schemas.openxmlformats.org/officeDocument/2006/relationships/image" Target="../media/image2908.png"/><Relationship Id="rId9" Type="http://schemas.openxmlformats.org/officeDocument/2006/relationships/image" Target="../media/image2621.png"/><Relationship Id="rId210" Type="http://schemas.openxmlformats.org/officeDocument/2006/relationships/image" Target="../media/image2720.png"/><Relationship Id="rId448" Type="http://schemas.openxmlformats.org/officeDocument/2006/relationships/image" Target="../media/image2839.png"/><Relationship Id="rId655" Type="http://schemas.openxmlformats.org/officeDocument/2006/relationships/customXml" Target="../ink/ink3702.xml"/><Relationship Id="rId294" Type="http://schemas.openxmlformats.org/officeDocument/2006/relationships/image" Target="../media/image2762.png"/><Relationship Id="rId308" Type="http://schemas.openxmlformats.org/officeDocument/2006/relationships/image" Target="../media/image2769.png"/><Relationship Id="rId515" Type="http://schemas.openxmlformats.org/officeDocument/2006/relationships/customXml" Target="../ink/ink3632.xml"/><Relationship Id="rId89" Type="http://schemas.openxmlformats.org/officeDocument/2006/relationships/customXml" Target="../ink/ink3418.xml"/><Relationship Id="rId154" Type="http://schemas.openxmlformats.org/officeDocument/2006/relationships/image" Target="../media/image2692.png"/><Relationship Id="rId361" Type="http://schemas.openxmlformats.org/officeDocument/2006/relationships/customXml" Target="../ink/ink3554.xml"/><Relationship Id="rId599" Type="http://schemas.openxmlformats.org/officeDocument/2006/relationships/customXml" Target="../ink/ink3674.xml"/><Relationship Id="rId459" Type="http://schemas.openxmlformats.org/officeDocument/2006/relationships/customXml" Target="../ink/ink3603.xml"/><Relationship Id="rId666" Type="http://schemas.openxmlformats.org/officeDocument/2006/relationships/image" Target="../media/image2947.png"/><Relationship Id="rId16" Type="http://schemas.openxmlformats.org/officeDocument/2006/relationships/customXml" Target="../ink/ink3381.xml"/><Relationship Id="rId221" Type="http://schemas.openxmlformats.org/officeDocument/2006/relationships/customXml" Target="../ink/ink3484.xml"/><Relationship Id="rId319" Type="http://schemas.openxmlformats.org/officeDocument/2006/relationships/customXml" Target="../ink/ink3533.xml"/><Relationship Id="rId526" Type="http://schemas.openxmlformats.org/officeDocument/2006/relationships/image" Target="../media/image2877.png"/><Relationship Id="rId165" Type="http://schemas.openxmlformats.org/officeDocument/2006/relationships/customXml" Target="../ink/ink3456.xml"/><Relationship Id="rId372" Type="http://schemas.openxmlformats.org/officeDocument/2006/relationships/image" Target="../media/image2801.png"/><Relationship Id="rId677" Type="http://schemas.openxmlformats.org/officeDocument/2006/relationships/customXml" Target="../ink/ink3713.xml"/><Relationship Id="rId232" Type="http://schemas.openxmlformats.org/officeDocument/2006/relationships/image" Target="../media/image2731.png"/><Relationship Id="rId27" Type="http://schemas.openxmlformats.org/officeDocument/2006/relationships/image" Target="../media/image2630.png"/><Relationship Id="rId537" Type="http://schemas.openxmlformats.org/officeDocument/2006/relationships/customXml" Target="../ink/ink3643.xml"/><Relationship Id="rId80" Type="http://schemas.openxmlformats.org/officeDocument/2006/relationships/customXml" Target="../ink/ink3413.xml"/><Relationship Id="rId176" Type="http://schemas.openxmlformats.org/officeDocument/2006/relationships/image" Target="../media/image2703.png"/><Relationship Id="rId383" Type="http://schemas.openxmlformats.org/officeDocument/2006/relationships/customXml" Target="../ink/ink3565.xml"/><Relationship Id="rId590" Type="http://schemas.openxmlformats.org/officeDocument/2006/relationships/image" Target="../media/image2909.png"/><Relationship Id="rId604" Type="http://schemas.openxmlformats.org/officeDocument/2006/relationships/image" Target="../media/image2916.png"/><Relationship Id="rId243" Type="http://schemas.openxmlformats.org/officeDocument/2006/relationships/customXml" Target="../ink/ink3495.xml"/><Relationship Id="rId450" Type="http://schemas.openxmlformats.org/officeDocument/2006/relationships/image" Target="../media/image2840.png"/><Relationship Id="rId688" Type="http://schemas.openxmlformats.org/officeDocument/2006/relationships/image" Target="../media/image2958.png"/><Relationship Id="rId38" Type="http://schemas.openxmlformats.org/officeDocument/2006/relationships/customXml" Target="../ink/ink3392.xml"/><Relationship Id="rId103" Type="http://schemas.openxmlformats.org/officeDocument/2006/relationships/customXml" Target="../ink/ink3425.xml"/><Relationship Id="rId310" Type="http://schemas.openxmlformats.org/officeDocument/2006/relationships/image" Target="../media/image2770.png"/><Relationship Id="rId548" Type="http://schemas.openxmlformats.org/officeDocument/2006/relationships/image" Target="../media/image2888.png"/><Relationship Id="rId91" Type="http://schemas.openxmlformats.org/officeDocument/2006/relationships/customXml" Target="../ink/ink3419.xml"/><Relationship Id="rId187" Type="http://schemas.openxmlformats.org/officeDocument/2006/relationships/customXml" Target="../ink/ink3467.xml"/><Relationship Id="rId394" Type="http://schemas.openxmlformats.org/officeDocument/2006/relationships/image" Target="../media/image2812.png"/><Relationship Id="rId408" Type="http://schemas.openxmlformats.org/officeDocument/2006/relationships/image" Target="../media/image2819.png"/><Relationship Id="rId615" Type="http://schemas.openxmlformats.org/officeDocument/2006/relationships/customXml" Target="../ink/ink3682.xml"/><Relationship Id="rId254" Type="http://schemas.openxmlformats.org/officeDocument/2006/relationships/image" Target="../media/image2742.png"/><Relationship Id="rId49" Type="http://schemas.openxmlformats.org/officeDocument/2006/relationships/image" Target="../media/image2640.png"/><Relationship Id="rId114" Type="http://schemas.openxmlformats.org/officeDocument/2006/relationships/image" Target="../media/image2672.png"/><Relationship Id="rId461" Type="http://schemas.openxmlformats.org/officeDocument/2006/relationships/image" Target="../media/image2845.png"/><Relationship Id="rId559" Type="http://schemas.openxmlformats.org/officeDocument/2006/relationships/customXml" Target="../ink/ink3654.xml"/><Relationship Id="rId198" Type="http://schemas.openxmlformats.org/officeDocument/2006/relationships/image" Target="../media/image2714.png"/><Relationship Id="rId321" Type="http://schemas.openxmlformats.org/officeDocument/2006/relationships/customXml" Target="../ink/ink3534.xml"/><Relationship Id="rId419" Type="http://schemas.openxmlformats.org/officeDocument/2006/relationships/customXml" Target="../ink/ink3583.xml"/><Relationship Id="rId626" Type="http://schemas.openxmlformats.org/officeDocument/2006/relationships/image" Target="../media/image29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0qjK3TWZE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aserste.de/unterhaltung/krimi/tatort/sendung/wir-ihr-sie-104.html" TargetMode="External"/><Relationship Id="rId4" Type="http://schemas.openxmlformats.org/officeDocument/2006/relationships/hyperlink" Target="https://www.youtube.com/watch?v=emyi4z-O0ls&amp;t=1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733.xml"/><Relationship Id="rId170" Type="http://schemas.openxmlformats.org/officeDocument/2006/relationships/image" Target="../media/image3618.png"/><Relationship Id="rId836" Type="http://schemas.openxmlformats.org/officeDocument/2006/relationships/customXml" Target="../ink/ink4143.xml"/><Relationship Id="rId1021" Type="http://schemas.openxmlformats.org/officeDocument/2006/relationships/customXml" Target="../ink/ink4236.xml"/><Relationship Id="rId268" Type="http://schemas.openxmlformats.org/officeDocument/2006/relationships/image" Target="../media/image3667.png"/><Relationship Id="rId475" Type="http://schemas.openxmlformats.org/officeDocument/2006/relationships/customXml" Target="../ink/ink3960.xml"/><Relationship Id="rId682" Type="http://schemas.openxmlformats.org/officeDocument/2006/relationships/customXml" Target="../ink/ink4065.xml"/><Relationship Id="rId903" Type="http://schemas.openxmlformats.org/officeDocument/2006/relationships/image" Target="../media/image3979.png"/><Relationship Id="rId32" Type="http://schemas.openxmlformats.org/officeDocument/2006/relationships/image" Target="../media/image2977.png"/><Relationship Id="rId128" Type="http://schemas.openxmlformats.org/officeDocument/2006/relationships/image" Target="../media/image3597.png"/><Relationship Id="rId335" Type="http://schemas.openxmlformats.org/officeDocument/2006/relationships/customXml" Target="../ink/ink3890.xml"/><Relationship Id="rId542" Type="http://schemas.openxmlformats.org/officeDocument/2006/relationships/customXml" Target="../ink/ink3994.xml"/><Relationship Id="rId987" Type="http://schemas.openxmlformats.org/officeDocument/2006/relationships/customXml" Target="../ink/ink4219.xml"/><Relationship Id="rId181" Type="http://schemas.openxmlformats.org/officeDocument/2006/relationships/customXml" Target="../ink/ink3813.xml"/><Relationship Id="rId402" Type="http://schemas.openxmlformats.org/officeDocument/2006/relationships/image" Target="../media/image3734.png"/><Relationship Id="rId847" Type="http://schemas.openxmlformats.org/officeDocument/2006/relationships/image" Target="../media/image3951.png"/><Relationship Id="rId279" Type="http://schemas.openxmlformats.org/officeDocument/2006/relationships/customXml" Target="../ink/ink3862.xml"/><Relationship Id="rId486" Type="http://schemas.openxmlformats.org/officeDocument/2006/relationships/image" Target="../media/image3775.png"/><Relationship Id="rId693" Type="http://schemas.openxmlformats.org/officeDocument/2006/relationships/image" Target="../media/image3876.png"/><Relationship Id="rId707" Type="http://schemas.openxmlformats.org/officeDocument/2006/relationships/image" Target="../media/image3883.png"/><Relationship Id="rId914" Type="http://schemas.openxmlformats.org/officeDocument/2006/relationships/customXml" Target="../ink/ink4182.xml"/><Relationship Id="rId43" Type="http://schemas.openxmlformats.org/officeDocument/2006/relationships/customXml" Target="../ink/ink3744.xml"/><Relationship Id="rId139" Type="http://schemas.openxmlformats.org/officeDocument/2006/relationships/customXml" Target="../ink/ink3792.xml"/><Relationship Id="rId346" Type="http://schemas.openxmlformats.org/officeDocument/2006/relationships/image" Target="../media/image3706.png"/><Relationship Id="rId553" Type="http://schemas.openxmlformats.org/officeDocument/2006/relationships/image" Target="../media/image3807.png"/><Relationship Id="rId760" Type="http://schemas.openxmlformats.org/officeDocument/2006/relationships/customXml" Target="../ink/ink4104.xml"/><Relationship Id="rId998" Type="http://schemas.openxmlformats.org/officeDocument/2006/relationships/image" Target="../media/image4026.png"/><Relationship Id="rId192" Type="http://schemas.openxmlformats.org/officeDocument/2006/relationships/image" Target="../media/image3629.png"/><Relationship Id="rId206" Type="http://schemas.openxmlformats.org/officeDocument/2006/relationships/image" Target="../media/image3636.png"/><Relationship Id="rId413" Type="http://schemas.openxmlformats.org/officeDocument/2006/relationships/customXml" Target="../ink/ink3929.xml"/><Relationship Id="rId858" Type="http://schemas.openxmlformats.org/officeDocument/2006/relationships/customXml" Target="../ink/ink4154.xml"/><Relationship Id="rId497" Type="http://schemas.openxmlformats.org/officeDocument/2006/relationships/customXml" Target="../ink/ink3971.xml"/><Relationship Id="rId620" Type="http://schemas.openxmlformats.org/officeDocument/2006/relationships/image" Target="../media/image3840.png"/><Relationship Id="rId718" Type="http://schemas.openxmlformats.org/officeDocument/2006/relationships/customXml" Target="../ink/ink4083.xml"/><Relationship Id="rId925" Type="http://schemas.openxmlformats.org/officeDocument/2006/relationships/image" Target="../media/image3990.png"/><Relationship Id="rId357" Type="http://schemas.openxmlformats.org/officeDocument/2006/relationships/customXml" Target="../ink/ink3901.xml"/><Relationship Id="rId54" Type="http://schemas.openxmlformats.org/officeDocument/2006/relationships/image" Target="../media/image3560.png"/><Relationship Id="rId217" Type="http://schemas.openxmlformats.org/officeDocument/2006/relationships/customXml" Target="../ink/ink3831.xml"/><Relationship Id="rId564" Type="http://schemas.openxmlformats.org/officeDocument/2006/relationships/image" Target="../media/image3812.png"/><Relationship Id="rId771" Type="http://schemas.openxmlformats.org/officeDocument/2006/relationships/customXml" Target="../ink/ink4110.xml"/><Relationship Id="rId869" Type="http://schemas.openxmlformats.org/officeDocument/2006/relationships/image" Target="../media/image3962.png"/><Relationship Id="rId424" Type="http://schemas.openxmlformats.org/officeDocument/2006/relationships/image" Target="../media/image3744.png"/><Relationship Id="rId631" Type="http://schemas.openxmlformats.org/officeDocument/2006/relationships/customXml" Target="../ink/ink4039.xml"/><Relationship Id="rId729" Type="http://schemas.openxmlformats.org/officeDocument/2006/relationships/image" Target="../media/image3894.png"/><Relationship Id="rId270" Type="http://schemas.openxmlformats.org/officeDocument/2006/relationships/image" Target="../media/image3668.png"/><Relationship Id="rId936" Type="http://schemas.openxmlformats.org/officeDocument/2006/relationships/customXml" Target="../ink/ink4193.xml"/><Relationship Id="rId65" Type="http://schemas.openxmlformats.org/officeDocument/2006/relationships/customXml" Target="../ink/ink3755.xml"/><Relationship Id="rId130" Type="http://schemas.openxmlformats.org/officeDocument/2006/relationships/image" Target="../media/image3598.png"/><Relationship Id="rId368" Type="http://schemas.openxmlformats.org/officeDocument/2006/relationships/image" Target="../media/image3717.png"/><Relationship Id="rId575" Type="http://schemas.openxmlformats.org/officeDocument/2006/relationships/customXml" Target="../ink/ink4011.xml"/><Relationship Id="rId782" Type="http://schemas.openxmlformats.org/officeDocument/2006/relationships/image" Target="../media/image3920.png"/><Relationship Id="rId228" Type="http://schemas.openxmlformats.org/officeDocument/2006/relationships/image" Target="../media/image3647.png"/><Relationship Id="rId435" Type="http://schemas.openxmlformats.org/officeDocument/2006/relationships/customXml" Target="../ink/ink3940.xml"/><Relationship Id="rId642" Type="http://schemas.openxmlformats.org/officeDocument/2006/relationships/image" Target="../media/image3851.png"/><Relationship Id="rId281" Type="http://schemas.openxmlformats.org/officeDocument/2006/relationships/customXml" Target="../ink/ink3863.xml"/><Relationship Id="rId502" Type="http://schemas.openxmlformats.org/officeDocument/2006/relationships/image" Target="../media/image3782.png"/><Relationship Id="rId947" Type="http://schemas.openxmlformats.org/officeDocument/2006/relationships/customXml" Target="../ink/ink4199.xml"/><Relationship Id="rId76" Type="http://schemas.openxmlformats.org/officeDocument/2006/relationships/image" Target="../media/image3571.png"/><Relationship Id="rId141" Type="http://schemas.openxmlformats.org/officeDocument/2006/relationships/customXml" Target="../ink/ink3793.xml"/><Relationship Id="rId379" Type="http://schemas.openxmlformats.org/officeDocument/2006/relationships/customXml" Target="../ink/ink3912.xml"/><Relationship Id="rId586" Type="http://schemas.openxmlformats.org/officeDocument/2006/relationships/image" Target="../media/image3823.png"/><Relationship Id="rId793" Type="http://schemas.openxmlformats.org/officeDocument/2006/relationships/customXml" Target="../ink/ink4121.xml"/><Relationship Id="rId807" Type="http://schemas.openxmlformats.org/officeDocument/2006/relationships/customXml" Target="../ink/ink4128.xml"/><Relationship Id="rId7" Type="http://schemas.openxmlformats.org/officeDocument/2006/relationships/customXml" Target="../ink/ink3726.xml"/><Relationship Id="rId239" Type="http://schemas.openxmlformats.org/officeDocument/2006/relationships/customXml" Target="../ink/ink3842.xml"/><Relationship Id="rId446" Type="http://schemas.openxmlformats.org/officeDocument/2006/relationships/image" Target="../media/image3755.png"/><Relationship Id="rId653" Type="http://schemas.openxmlformats.org/officeDocument/2006/relationships/customXml" Target="../ink/ink4050.xml"/><Relationship Id="rId292" Type="http://schemas.openxmlformats.org/officeDocument/2006/relationships/image" Target="../media/image3679.png"/><Relationship Id="rId306" Type="http://schemas.openxmlformats.org/officeDocument/2006/relationships/image" Target="../media/image3686.png"/><Relationship Id="rId860" Type="http://schemas.openxmlformats.org/officeDocument/2006/relationships/customXml" Target="../ink/ink4155.xml"/><Relationship Id="rId958" Type="http://schemas.openxmlformats.org/officeDocument/2006/relationships/image" Target="../media/image4006.png"/><Relationship Id="rId87" Type="http://schemas.openxmlformats.org/officeDocument/2006/relationships/customXml" Target="../ink/ink3766.xml"/><Relationship Id="rId513" Type="http://schemas.openxmlformats.org/officeDocument/2006/relationships/customXml" Target="../ink/ink3979.xml"/><Relationship Id="rId597" Type="http://schemas.openxmlformats.org/officeDocument/2006/relationships/customXml" Target="../ink/ink4022.xml"/><Relationship Id="rId720" Type="http://schemas.openxmlformats.org/officeDocument/2006/relationships/customXml" Target="../ink/ink4084.xml"/><Relationship Id="rId818" Type="http://schemas.openxmlformats.org/officeDocument/2006/relationships/customXml" Target="../ink/ink4134.xml"/><Relationship Id="rId152" Type="http://schemas.openxmlformats.org/officeDocument/2006/relationships/image" Target="../media/image3609.png"/><Relationship Id="rId457" Type="http://schemas.openxmlformats.org/officeDocument/2006/relationships/customXml" Target="../ink/ink3951.xml"/><Relationship Id="rId1003" Type="http://schemas.openxmlformats.org/officeDocument/2006/relationships/customXml" Target="../ink/ink4227.xml"/><Relationship Id="rId664" Type="http://schemas.openxmlformats.org/officeDocument/2006/relationships/image" Target="../media/image3862.png"/><Relationship Id="rId871" Type="http://schemas.openxmlformats.org/officeDocument/2006/relationships/image" Target="../media/image3963.png"/><Relationship Id="rId969" Type="http://schemas.openxmlformats.org/officeDocument/2006/relationships/customXml" Target="../ink/ink4210.xml"/><Relationship Id="rId14" Type="http://schemas.openxmlformats.org/officeDocument/2006/relationships/image" Target="../media/image2968.png"/><Relationship Id="rId317" Type="http://schemas.openxmlformats.org/officeDocument/2006/relationships/customXml" Target="../ink/ink3881.xml"/><Relationship Id="rId524" Type="http://schemas.openxmlformats.org/officeDocument/2006/relationships/customXml" Target="../ink/ink3985.xml"/><Relationship Id="rId731" Type="http://schemas.openxmlformats.org/officeDocument/2006/relationships/image" Target="../media/image3895.png"/><Relationship Id="rId98" Type="http://schemas.openxmlformats.org/officeDocument/2006/relationships/image" Target="../media/image3582.png"/><Relationship Id="rId163" Type="http://schemas.openxmlformats.org/officeDocument/2006/relationships/customXml" Target="../ink/ink3804.xml"/><Relationship Id="rId370" Type="http://schemas.openxmlformats.org/officeDocument/2006/relationships/image" Target="../media/image3718.png"/><Relationship Id="rId829" Type="http://schemas.openxmlformats.org/officeDocument/2006/relationships/image" Target="../media/image3942.png"/><Relationship Id="rId1014" Type="http://schemas.openxmlformats.org/officeDocument/2006/relationships/image" Target="../media/image4033.png"/><Relationship Id="rId230" Type="http://schemas.openxmlformats.org/officeDocument/2006/relationships/image" Target="../media/image3648.png"/><Relationship Id="rId468" Type="http://schemas.openxmlformats.org/officeDocument/2006/relationships/image" Target="../media/image3766.png"/><Relationship Id="rId675" Type="http://schemas.openxmlformats.org/officeDocument/2006/relationships/image" Target="../media/image3867.png"/><Relationship Id="rId882" Type="http://schemas.openxmlformats.org/officeDocument/2006/relationships/customXml" Target="../ink/ink4166.xml"/><Relationship Id="rId25" Type="http://schemas.openxmlformats.org/officeDocument/2006/relationships/customXml" Target="../ink/ink3735.xml"/><Relationship Id="rId328" Type="http://schemas.openxmlformats.org/officeDocument/2006/relationships/image" Target="../media/image3697.png"/><Relationship Id="rId535" Type="http://schemas.openxmlformats.org/officeDocument/2006/relationships/image" Target="../media/image3798.png"/><Relationship Id="rId742" Type="http://schemas.openxmlformats.org/officeDocument/2006/relationships/customXml" Target="../ink/ink4095.xml"/><Relationship Id="rId174" Type="http://schemas.openxmlformats.org/officeDocument/2006/relationships/image" Target="../media/image3620.png"/><Relationship Id="rId381" Type="http://schemas.openxmlformats.org/officeDocument/2006/relationships/customXml" Target="../ink/ink3913.xml"/><Relationship Id="rId602" Type="http://schemas.openxmlformats.org/officeDocument/2006/relationships/image" Target="../media/image3831.png"/><Relationship Id="rId1025" Type="http://schemas.openxmlformats.org/officeDocument/2006/relationships/customXml" Target="../ink/ink4238.xml"/><Relationship Id="rId241" Type="http://schemas.openxmlformats.org/officeDocument/2006/relationships/customXml" Target="../ink/ink3843.xml"/><Relationship Id="rId479" Type="http://schemas.openxmlformats.org/officeDocument/2006/relationships/customXml" Target="../ink/ink3962.xml"/><Relationship Id="rId686" Type="http://schemas.openxmlformats.org/officeDocument/2006/relationships/customXml" Target="../ink/ink4067.xml"/><Relationship Id="rId893" Type="http://schemas.openxmlformats.org/officeDocument/2006/relationships/image" Target="../media/image3974.png"/><Relationship Id="rId907" Type="http://schemas.openxmlformats.org/officeDocument/2006/relationships/image" Target="../media/image3981.png"/><Relationship Id="rId36" Type="http://schemas.openxmlformats.org/officeDocument/2006/relationships/image" Target="../media/image2979.png"/><Relationship Id="rId339" Type="http://schemas.openxmlformats.org/officeDocument/2006/relationships/customXml" Target="../ink/ink3892.xml"/><Relationship Id="rId546" Type="http://schemas.openxmlformats.org/officeDocument/2006/relationships/customXml" Target="../ink/ink3996.xml"/><Relationship Id="rId753" Type="http://schemas.openxmlformats.org/officeDocument/2006/relationships/image" Target="../media/image3906.png"/><Relationship Id="rId101" Type="http://schemas.openxmlformats.org/officeDocument/2006/relationships/customXml" Target="../ink/ink3773.xml"/><Relationship Id="rId185" Type="http://schemas.openxmlformats.org/officeDocument/2006/relationships/customXml" Target="../ink/ink3815.xml"/><Relationship Id="rId406" Type="http://schemas.openxmlformats.org/officeDocument/2006/relationships/image" Target="../media/image3735.png"/><Relationship Id="rId960" Type="http://schemas.openxmlformats.org/officeDocument/2006/relationships/image" Target="../media/image4007.png"/><Relationship Id="rId392" Type="http://schemas.openxmlformats.org/officeDocument/2006/relationships/image" Target="../media/image3729.png"/><Relationship Id="rId613" Type="http://schemas.openxmlformats.org/officeDocument/2006/relationships/customXml" Target="../ink/ink4030.xml"/><Relationship Id="rId697" Type="http://schemas.openxmlformats.org/officeDocument/2006/relationships/image" Target="../media/image3878.png"/><Relationship Id="rId820" Type="http://schemas.openxmlformats.org/officeDocument/2006/relationships/customXml" Target="../ink/ink4135.xml"/><Relationship Id="rId918" Type="http://schemas.openxmlformats.org/officeDocument/2006/relationships/customXml" Target="../ink/ink4184.xml"/><Relationship Id="rId252" Type="http://schemas.openxmlformats.org/officeDocument/2006/relationships/image" Target="../media/image3659.png"/><Relationship Id="rId47" Type="http://schemas.openxmlformats.org/officeDocument/2006/relationships/customXml" Target="../ink/ink3746.xml"/><Relationship Id="rId112" Type="http://schemas.openxmlformats.org/officeDocument/2006/relationships/image" Target="../media/image3589.png"/><Relationship Id="rId557" Type="http://schemas.openxmlformats.org/officeDocument/2006/relationships/image" Target="../media/image3809.png"/><Relationship Id="rId764" Type="http://schemas.openxmlformats.org/officeDocument/2006/relationships/customXml" Target="../ink/ink4106.xml"/><Relationship Id="rId971" Type="http://schemas.openxmlformats.org/officeDocument/2006/relationships/customXml" Target="../ink/ink4211.xml"/><Relationship Id="rId196" Type="http://schemas.openxmlformats.org/officeDocument/2006/relationships/image" Target="../media/image3631.png"/><Relationship Id="rId417" Type="http://schemas.openxmlformats.org/officeDocument/2006/relationships/customXml" Target="../ink/ink3931.xml"/><Relationship Id="rId624" Type="http://schemas.openxmlformats.org/officeDocument/2006/relationships/image" Target="../media/image3842.png"/><Relationship Id="rId831" Type="http://schemas.openxmlformats.org/officeDocument/2006/relationships/image" Target="../media/image3943.png"/><Relationship Id="rId263" Type="http://schemas.openxmlformats.org/officeDocument/2006/relationships/customXml" Target="../ink/ink3854.xml"/><Relationship Id="rId470" Type="http://schemas.openxmlformats.org/officeDocument/2006/relationships/image" Target="../media/image3767.png"/><Relationship Id="rId929" Type="http://schemas.openxmlformats.org/officeDocument/2006/relationships/image" Target="../media/image3992.png"/><Relationship Id="rId58" Type="http://schemas.openxmlformats.org/officeDocument/2006/relationships/image" Target="../media/image3562.png"/><Relationship Id="rId123" Type="http://schemas.openxmlformats.org/officeDocument/2006/relationships/customXml" Target="../ink/ink3784.xml"/><Relationship Id="rId330" Type="http://schemas.openxmlformats.org/officeDocument/2006/relationships/image" Target="../media/image3698.png"/><Relationship Id="rId568" Type="http://schemas.openxmlformats.org/officeDocument/2006/relationships/image" Target="../media/image3814.png"/><Relationship Id="rId775" Type="http://schemas.openxmlformats.org/officeDocument/2006/relationships/customXml" Target="../ink/ink4112.xml"/><Relationship Id="rId982" Type="http://schemas.openxmlformats.org/officeDocument/2006/relationships/image" Target="../media/image4018.png"/><Relationship Id="rId428" Type="http://schemas.openxmlformats.org/officeDocument/2006/relationships/image" Target="../media/image3746.png"/><Relationship Id="rId635" Type="http://schemas.openxmlformats.org/officeDocument/2006/relationships/customXml" Target="../ink/ink4041.xml"/><Relationship Id="rId842" Type="http://schemas.openxmlformats.org/officeDocument/2006/relationships/customXml" Target="../ink/ink4146.xml"/><Relationship Id="rId274" Type="http://schemas.openxmlformats.org/officeDocument/2006/relationships/image" Target="../media/image3670.png"/><Relationship Id="rId481" Type="http://schemas.openxmlformats.org/officeDocument/2006/relationships/customXml" Target="../ink/ink3963.xml"/><Relationship Id="rId702" Type="http://schemas.openxmlformats.org/officeDocument/2006/relationships/customXml" Target="../ink/ink4075.xml"/><Relationship Id="rId69" Type="http://schemas.openxmlformats.org/officeDocument/2006/relationships/customXml" Target="../ink/ink3757.xml"/><Relationship Id="rId134" Type="http://schemas.openxmlformats.org/officeDocument/2006/relationships/image" Target="../media/image3600.png"/><Relationship Id="rId579" Type="http://schemas.openxmlformats.org/officeDocument/2006/relationships/customXml" Target="../ink/ink4013.xml"/><Relationship Id="rId786" Type="http://schemas.openxmlformats.org/officeDocument/2006/relationships/image" Target="../media/image3922.png"/><Relationship Id="rId993" Type="http://schemas.openxmlformats.org/officeDocument/2006/relationships/customXml" Target="../ink/ink4222.xml"/><Relationship Id="rId341" Type="http://schemas.openxmlformats.org/officeDocument/2006/relationships/customXml" Target="../ink/ink3893.xml"/><Relationship Id="rId439" Type="http://schemas.openxmlformats.org/officeDocument/2006/relationships/customXml" Target="../ink/ink3942.xml"/><Relationship Id="rId646" Type="http://schemas.openxmlformats.org/officeDocument/2006/relationships/image" Target="../media/image3853.png"/><Relationship Id="rId201" Type="http://schemas.openxmlformats.org/officeDocument/2006/relationships/customXml" Target="../ink/ink3823.xml"/><Relationship Id="rId285" Type="http://schemas.openxmlformats.org/officeDocument/2006/relationships/customXml" Target="../ink/ink3865.xml"/><Relationship Id="rId506" Type="http://schemas.openxmlformats.org/officeDocument/2006/relationships/image" Target="../media/image3784.png"/><Relationship Id="rId853" Type="http://schemas.openxmlformats.org/officeDocument/2006/relationships/image" Target="../media/image3954.png"/><Relationship Id="rId492" Type="http://schemas.openxmlformats.org/officeDocument/2006/relationships/image" Target="../media/image3778.png"/><Relationship Id="rId713" Type="http://schemas.openxmlformats.org/officeDocument/2006/relationships/image" Target="../media/image3886.png"/><Relationship Id="rId797" Type="http://schemas.openxmlformats.org/officeDocument/2006/relationships/customXml" Target="../ink/ink4123.xml"/><Relationship Id="rId920" Type="http://schemas.openxmlformats.org/officeDocument/2006/relationships/customXml" Target="../ink/ink4185.xml"/><Relationship Id="rId145" Type="http://schemas.openxmlformats.org/officeDocument/2006/relationships/customXml" Target="../ink/ink3795.xml"/><Relationship Id="rId352" Type="http://schemas.openxmlformats.org/officeDocument/2006/relationships/image" Target="../media/image3709.png"/><Relationship Id="rId212" Type="http://schemas.openxmlformats.org/officeDocument/2006/relationships/image" Target="../media/image3639.png"/><Relationship Id="rId657" Type="http://schemas.openxmlformats.org/officeDocument/2006/relationships/customXml" Target="../ink/ink4052.xml"/><Relationship Id="rId864" Type="http://schemas.openxmlformats.org/officeDocument/2006/relationships/customXml" Target="../ink/ink4157.xml"/><Relationship Id="rId296" Type="http://schemas.openxmlformats.org/officeDocument/2006/relationships/image" Target="../media/image3681.png"/><Relationship Id="rId517" Type="http://schemas.openxmlformats.org/officeDocument/2006/relationships/customXml" Target="../ink/ink3981.xml"/><Relationship Id="rId724" Type="http://schemas.openxmlformats.org/officeDocument/2006/relationships/customXml" Target="../ink/ink4086.xml"/><Relationship Id="rId931" Type="http://schemas.openxmlformats.org/officeDocument/2006/relationships/image" Target="../media/image3993.png"/><Relationship Id="rId60" Type="http://schemas.openxmlformats.org/officeDocument/2006/relationships/image" Target="../media/image3563.png"/><Relationship Id="rId156" Type="http://schemas.openxmlformats.org/officeDocument/2006/relationships/image" Target="../media/image3611.png"/><Relationship Id="rId363" Type="http://schemas.openxmlformats.org/officeDocument/2006/relationships/customXml" Target="../ink/ink3904.xml"/><Relationship Id="rId570" Type="http://schemas.openxmlformats.org/officeDocument/2006/relationships/image" Target="../media/image3815.png"/><Relationship Id="rId1007" Type="http://schemas.openxmlformats.org/officeDocument/2006/relationships/customXml" Target="../ink/ink4229.xml"/><Relationship Id="rId223" Type="http://schemas.openxmlformats.org/officeDocument/2006/relationships/customXml" Target="../ink/ink3834.xml"/><Relationship Id="rId430" Type="http://schemas.openxmlformats.org/officeDocument/2006/relationships/image" Target="../media/image3747.png"/><Relationship Id="rId668" Type="http://schemas.openxmlformats.org/officeDocument/2006/relationships/customXml" Target="../ink/ink4058.xml"/><Relationship Id="rId875" Type="http://schemas.openxmlformats.org/officeDocument/2006/relationships/image" Target="../media/image3965.png"/><Relationship Id="rId18" Type="http://schemas.openxmlformats.org/officeDocument/2006/relationships/image" Target="../media/image2970.png"/><Relationship Id="rId528" Type="http://schemas.openxmlformats.org/officeDocument/2006/relationships/customXml" Target="../ink/ink3987.xml"/><Relationship Id="rId735" Type="http://schemas.openxmlformats.org/officeDocument/2006/relationships/image" Target="../media/image3897.png"/><Relationship Id="rId942" Type="http://schemas.openxmlformats.org/officeDocument/2006/relationships/image" Target="../media/image3998.png"/><Relationship Id="rId167" Type="http://schemas.openxmlformats.org/officeDocument/2006/relationships/customXml" Target="../ink/ink3806.xml"/><Relationship Id="rId374" Type="http://schemas.openxmlformats.org/officeDocument/2006/relationships/image" Target="../media/image3720.png"/><Relationship Id="rId581" Type="http://schemas.openxmlformats.org/officeDocument/2006/relationships/customXml" Target="../ink/ink4014.xml"/><Relationship Id="rId1018" Type="http://schemas.openxmlformats.org/officeDocument/2006/relationships/image" Target="../media/image4035.png"/><Relationship Id="rId71" Type="http://schemas.openxmlformats.org/officeDocument/2006/relationships/customXml" Target="../ink/ink3758.xml"/><Relationship Id="rId234" Type="http://schemas.openxmlformats.org/officeDocument/2006/relationships/image" Target="../media/image3650.png"/><Relationship Id="rId679" Type="http://schemas.openxmlformats.org/officeDocument/2006/relationships/image" Target="../media/image3869.png"/><Relationship Id="rId802" Type="http://schemas.openxmlformats.org/officeDocument/2006/relationships/image" Target="../media/image3930.png"/><Relationship Id="rId886" Type="http://schemas.openxmlformats.org/officeDocument/2006/relationships/customXml" Target="../ink/ink4168.xm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3737.xml"/><Relationship Id="rId441" Type="http://schemas.openxmlformats.org/officeDocument/2006/relationships/customXml" Target="../ink/ink3943.xml"/><Relationship Id="rId539" Type="http://schemas.openxmlformats.org/officeDocument/2006/relationships/image" Target="../media/image3800.png"/><Relationship Id="rId746" Type="http://schemas.openxmlformats.org/officeDocument/2006/relationships/customXml" Target="../ink/ink4097.xml"/><Relationship Id="rId178" Type="http://schemas.openxmlformats.org/officeDocument/2006/relationships/image" Target="../media/image3622.png"/><Relationship Id="rId301" Type="http://schemas.openxmlformats.org/officeDocument/2006/relationships/customXml" Target="../ink/ink3873.xml"/><Relationship Id="rId953" Type="http://schemas.openxmlformats.org/officeDocument/2006/relationships/customXml" Target="../ink/ink4202.xml"/><Relationship Id="rId1029" Type="http://schemas.openxmlformats.org/officeDocument/2006/relationships/customXml" Target="../ink/ink4240.xml"/><Relationship Id="rId82" Type="http://schemas.openxmlformats.org/officeDocument/2006/relationships/image" Target="../media/image3574.png"/><Relationship Id="rId385" Type="http://schemas.openxmlformats.org/officeDocument/2006/relationships/customXml" Target="../ink/ink3915.xml"/><Relationship Id="rId592" Type="http://schemas.openxmlformats.org/officeDocument/2006/relationships/image" Target="../media/image3826.png"/><Relationship Id="rId606" Type="http://schemas.openxmlformats.org/officeDocument/2006/relationships/image" Target="../media/image3833.png"/><Relationship Id="rId813" Type="http://schemas.openxmlformats.org/officeDocument/2006/relationships/customXml" Target="../ink/ink4131.xml"/><Relationship Id="rId245" Type="http://schemas.openxmlformats.org/officeDocument/2006/relationships/customXml" Target="../ink/ink3845.xml"/><Relationship Id="rId452" Type="http://schemas.openxmlformats.org/officeDocument/2006/relationships/image" Target="../media/image3758.png"/><Relationship Id="rId897" Type="http://schemas.openxmlformats.org/officeDocument/2006/relationships/image" Target="../media/image3976.png"/><Relationship Id="rId105" Type="http://schemas.openxmlformats.org/officeDocument/2006/relationships/customXml" Target="../ink/ink3775.xml"/><Relationship Id="rId312" Type="http://schemas.openxmlformats.org/officeDocument/2006/relationships/image" Target="../media/image3689.png"/><Relationship Id="rId757" Type="http://schemas.openxmlformats.org/officeDocument/2006/relationships/image" Target="../media/image3908.png"/><Relationship Id="rId964" Type="http://schemas.openxmlformats.org/officeDocument/2006/relationships/image" Target="../media/image4009.png"/><Relationship Id="rId93" Type="http://schemas.openxmlformats.org/officeDocument/2006/relationships/customXml" Target="../ink/ink3769.xml"/><Relationship Id="rId189" Type="http://schemas.openxmlformats.org/officeDocument/2006/relationships/customXml" Target="../ink/ink3817.xml"/><Relationship Id="rId396" Type="http://schemas.openxmlformats.org/officeDocument/2006/relationships/image" Target="../media/image3731.png"/><Relationship Id="rId617" Type="http://schemas.openxmlformats.org/officeDocument/2006/relationships/customXml" Target="../ink/ink4032.xml"/><Relationship Id="rId824" Type="http://schemas.openxmlformats.org/officeDocument/2006/relationships/customXml" Target="../ink/ink4137.xml"/><Relationship Id="rId256" Type="http://schemas.openxmlformats.org/officeDocument/2006/relationships/image" Target="../media/image3661.png"/><Relationship Id="rId463" Type="http://schemas.openxmlformats.org/officeDocument/2006/relationships/customXml" Target="../ink/ink3954.xml"/><Relationship Id="rId670" Type="http://schemas.openxmlformats.org/officeDocument/2006/relationships/customXml" Target="../ink/ink4059.xml"/><Relationship Id="rId116" Type="http://schemas.openxmlformats.org/officeDocument/2006/relationships/image" Target="../media/image3591.png"/><Relationship Id="rId323" Type="http://schemas.openxmlformats.org/officeDocument/2006/relationships/customXml" Target="../ink/ink3884.xml"/><Relationship Id="rId530" Type="http://schemas.openxmlformats.org/officeDocument/2006/relationships/customXml" Target="../ink/ink3988.xml"/><Relationship Id="rId768" Type="http://schemas.openxmlformats.org/officeDocument/2006/relationships/image" Target="../media/image3913.png"/><Relationship Id="rId975" Type="http://schemas.openxmlformats.org/officeDocument/2006/relationships/customXml" Target="../ink/ink4213.xml"/><Relationship Id="rId20" Type="http://schemas.openxmlformats.org/officeDocument/2006/relationships/image" Target="../media/image2971.png"/><Relationship Id="rId628" Type="http://schemas.openxmlformats.org/officeDocument/2006/relationships/image" Target="../media/image3844.png"/><Relationship Id="rId835" Type="http://schemas.openxmlformats.org/officeDocument/2006/relationships/image" Target="../media/image3945.png"/><Relationship Id="rId267" Type="http://schemas.openxmlformats.org/officeDocument/2006/relationships/customXml" Target="../ink/ink3856.xml"/><Relationship Id="rId474" Type="http://schemas.openxmlformats.org/officeDocument/2006/relationships/image" Target="../media/image3769.png"/><Relationship Id="rId1020" Type="http://schemas.openxmlformats.org/officeDocument/2006/relationships/image" Target="../media/image4036.png"/><Relationship Id="rId127" Type="http://schemas.openxmlformats.org/officeDocument/2006/relationships/customXml" Target="../ink/ink3786.xml"/><Relationship Id="rId681" Type="http://schemas.openxmlformats.org/officeDocument/2006/relationships/image" Target="../media/image3870.png"/><Relationship Id="rId779" Type="http://schemas.openxmlformats.org/officeDocument/2006/relationships/customXml" Target="../ink/ink4114.xml"/><Relationship Id="rId902" Type="http://schemas.openxmlformats.org/officeDocument/2006/relationships/customXml" Target="../ink/ink4176.xml"/><Relationship Id="rId986" Type="http://schemas.openxmlformats.org/officeDocument/2006/relationships/image" Target="../media/image4020.png"/><Relationship Id="rId31" Type="http://schemas.openxmlformats.org/officeDocument/2006/relationships/customXml" Target="../ink/ink3738.xml"/><Relationship Id="rId334" Type="http://schemas.openxmlformats.org/officeDocument/2006/relationships/image" Target="../media/image3700.png"/><Relationship Id="rId541" Type="http://schemas.openxmlformats.org/officeDocument/2006/relationships/image" Target="../media/image3801.png"/><Relationship Id="rId639" Type="http://schemas.openxmlformats.org/officeDocument/2006/relationships/customXml" Target="../ink/ink4043.xml"/><Relationship Id="rId180" Type="http://schemas.openxmlformats.org/officeDocument/2006/relationships/image" Target="../media/image3623.png"/><Relationship Id="rId278" Type="http://schemas.openxmlformats.org/officeDocument/2006/relationships/image" Target="../media/image3672.png"/><Relationship Id="rId401" Type="http://schemas.openxmlformats.org/officeDocument/2006/relationships/customXml" Target="../ink/ink3923.xml"/><Relationship Id="rId846" Type="http://schemas.openxmlformats.org/officeDocument/2006/relationships/customXml" Target="../ink/ink4148.xml"/><Relationship Id="rId485" Type="http://schemas.openxmlformats.org/officeDocument/2006/relationships/customXml" Target="../ink/ink3965.xml"/><Relationship Id="rId692" Type="http://schemas.openxmlformats.org/officeDocument/2006/relationships/customXml" Target="../ink/ink4070.xml"/><Relationship Id="rId706" Type="http://schemas.openxmlformats.org/officeDocument/2006/relationships/customXml" Target="../ink/ink4077.xml"/><Relationship Id="rId913" Type="http://schemas.openxmlformats.org/officeDocument/2006/relationships/image" Target="../media/image3984.png"/><Relationship Id="rId42" Type="http://schemas.openxmlformats.org/officeDocument/2006/relationships/image" Target="../media/image2982.png"/><Relationship Id="rId138" Type="http://schemas.openxmlformats.org/officeDocument/2006/relationships/image" Target="../media/image3602.png"/><Relationship Id="rId345" Type="http://schemas.openxmlformats.org/officeDocument/2006/relationships/customXml" Target="../ink/ink3895.xml"/><Relationship Id="rId552" Type="http://schemas.openxmlformats.org/officeDocument/2006/relationships/customXml" Target="../ink/ink3999.xml"/><Relationship Id="rId997" Type="http://schemas.openxmlformats.org/officeDocument/2006/relationships/customXml" Target="../ink/ink4224.xml"/><Relationship Id="rId191" Type="http://schemas.openxmlformats.org/officeDocument/2006/relationships/customXml" Target="../ink/ink3818.xml"/><Relationship Id="rId205" Type="http://schemas.openxmlformats.org/officeDocument/2006/relationships/customXml" Target="../ink/ink3825.xml"/><Relationship Id="rId412" Type="http://schemas.openxmlformats.org/officeDocument/2006/relationships/image" Target="../media/image3738.png"/><Relationship Id="rId857" Type="http://schemas.openxmlformats.org/officeDocument/2006/relationships/image" Target="../media/image3956.png"/><Relationship Id="rId289" Type="http://schemas.openxmlformats.org/officeDocument/2006/relationships/customXml" Target="../ink/ink3867.xml"/><Relationship Id="rId496" Type="http://schemas.openxmlformats.org/officeDocument/2006/relationships/image" Target="../media/image209.png"/><Relationship Id="rId717" Type="http://schemas.openxmlformats.org/officeDocument/2006/relationships/image" Target="../media/image3888.png"/><Relationship Id="rId924" Type="http://schemas.openxmlformats.org/officeDocument/2006/relationships/customXml" Target="../ink/ink4187.xml"/><Relationship Id="rId53" Type="http://schemas.openxmlformats.org/officeDocument/2006/relationships/customXml" Target="../ink/ink3749.xml"/><Relationship Id="rId149" Type="http://schemas.openxmlformats.org/officeDocument/2006/relationships/customXml" Target="../ink/ink3797.xml"/><Relationship Id="rId356" Type="http://schemas.openxmlformats.org/officeDocument/2006/relationships/image" Target="../media/image3711.png"/><Relationship Id="rId563" Type="http://schemas.openxmlformats.org/officeDocument/2006/relationships/customXml" Target="../ink/ink4005.xml"/><Relationship Id="rId770" Type="http://schemas.openxmlformats.org/officeDocument/2006/relationships/image" Target="../media/image3914.png"/><Relationship Id="rId216" Type="http://schemas.openxmlformats.org/officeDocument/2006/relationships/image" Target="../media/image3641.png"/><Relationship Id="rId423" Type="http://schemas.openxmlformats.org/officeDocument/2006/relationships/customXml" Target="../ink/ink3934.xml"/><Relationship Id="rId868" Type="http://schemas.openxmlformats.org/officeDocument/2006/relationships/customXml" Target="../ink/ink4159.xml"/><Relationship Id="rId630" Type="http://schemas.openxmlformats.org/officeDocument/2006/relationships/image" Target="../media/image3845.png"/><Relationship Id="rId728" Type="http://schemas.openxmlformats.org/officeDocument/2006/relationships/customXml" Target="../ink/ink4088.xml"/><Relationship Id="rId935" Type="http://schemas.openxmlformats.org/officeDocument/2006/relationships/image" Target="../media/image3995.png"/><Relationship Id="rId64" Type="http://schemas.openxmlformats.org/officeDocument/2006/relationships/image" Target="../media/image3565.png"/><Relationship Id="rId367" Type="http://schemas.openxmlformats.org/officeDocument/2006/relationships/customXml" Target="../ink/ink3906.xml"/><Relationship Id="rId574" Type="http://schemas.openxmlformats.org/officeDocument/2006/relationships/image" Target="../media/image3817.png"/><Relationship Id="rId227" Type="http://schemas.openxmlformats.org/officeDocument/2006/relationships/customXml" Target="../ink/ink3836.xml"/><Relationship Id="rId781" Type="http://schemas.openxmlformats.org/officeDocument/2006/relationships/customXml" Target="../ink/ink4115.xml"/><Relationship Id="rId879" Type="http://schemas.openxmlformats.org/officeDocument/2006/relationships/image" Target="../media/image3967.png"/><Relationship Id="rId434" Type="http://schemas.openxmlformats.org/officeDocument/2006/relationships/image" Target="../media/image3749.png"/><Relationship Id="rId641" Type="http://schemas.openxmlformats.org/officeDocument/2006/relationships/customXml" Target="../ink/ink4044.xml"/><Relationship Id="rId739" Type="http://schemas.openxmlformats.org/officeDocument/2006/relationships/image" Target="../media/image3899.png"/><Relationship Id="rId280" Type="http://schemas.openxmlformats.org/officeDocument/2006/relationships/image" Target="../media/image3673.png"/><Relationship Id="rId501" Type="http://schemas.openxmlformats.org/officeDocument/2006/relationships/customXml" Target="../ink/ink3973.xml"/><Relationship Id="rId946" Type="http://schemas.openxmlformats.org/officeDocument/2006/relationships/image" Target="../media/image4000.png"/><Relationship Id="rId75" Type="http://schemas.openxmlformats.org/officeDocument/2006/relationships/customXml" Target="../ink/ink3760.xml"/><Relationship Id="rId140" Type="http://schemas.openxmlformats.org/officeDocument/2006/relationships/image" Target="../media/image3603.png"/><Relationship Id="rId378" Type="http://schemas.openxmlformats.org/officeDocument/2006/relationships/image" Target="../media/image3722.png"/><Relationship Id="rId585" Type="http://schemas.openxmlformats.org/officeDocument/2006/relationships/customXml" Target="../ink/ink4016.xml"/><Relationship Id="rId792" Type="http://schemas.openxmlformats.org/officeDocument/2006/relationships/image" Target="../media/image3925.png"/><Relationship Id="rId806" Type="http://schemas.openxmlformats.org/officeDocument/2006/relationships/image" Target="../media/image3932.png"/><Relationship Id="rId6" Type="http://schemas.openxmlformats.org/officeDocument/2006/relationships/image" Target="../media/image2964.png"/><Relationship Id="rId238" Type="http://schemas.openxmlformats.org/officeDocument/2006/relationships/image" Target="../media/image3652.png"/><Relationship Id="rId445" Type="http://schemas.openxmlformats.org/officeDocument/2006/relationships/customXml" Target="../ink/ink3945.xml"/><Relationship Id="rId652" Type="http://schemas.openxmlformats.org/officeDocument/2006/relationships/image" Target="../media/image3856.png"/><Relationship Id="rId291" Type="http://schemas.openxmlformats.org/officeDocument/2006/relationships/customXml" Target="../ink/ink3868.xml"/><Relationship Id="rId305" Type="http://schemas.openxmlformats.org/officeDocument/2006/relationships/customXml" Target="../ink/ink3875.xml"/><Relationship Id="rId512" Type="http://schemas.openxmlformats.org/officeDocument/2006/relationships/image" Target="../media/image3787.png"/><Relationship Id="rId957" Type="http://schemas.openxmlformats.org/officeDocument/2006/relationships/customXml" Target="../ink/ink4204.xml"/><Relationship Id="rId86" Type="http://schemas.openxmlformats.org/officeDocument/2006/relationships/image" Target="../media/image3576.png"/><Relationship Id="rId151" Type="http://schemas.openxmlformats.org/officeDocument/2006/relationships/customXml" Target="../ink/ink3798.xml"/><Relationship Id="rId389" Type="http://schemas.openxmlformats.org/officeDocument/2006/relationships/customXml" Target="../ink/ink3917.xml"/><Relationship Id="rId596" Type="http://schemas.openxmlformats.org/officeDocument/2006/relationships/image" Target="../media/image3828.png"/><Relationship Id="rId817" Type="http://schemas.openxmlformats.org/officeDocument/2006/relationships/customXml" Target="../ink/ink4133.xml"/><Relationship Id="rId1002" Type="http://schemas.openxmlformats.org/officeDocument/2006/relationships/image" Target="../media/image4028.png"/><Relationship Id="rId249" Type="http://schemas.openxmlformats.org/officeDocument/2006/relationships/customXml" Target="../ink/ink3847.xml"/><Relationship Id="rId456" Type="http://schemas.openxmlformats.org/officeDocument/2006/relationships/image" Target="../media/image3760.png"/><Relationship Id="rId663" Type="http://schemas.openxmlformats.org/officeDocument/2006/relationships/customXml" Target="../ink/ink4055.xml"/><Relationship Id="rId870" Type="http://schemas.openxmlformats.org/officeDocument/2006/relationships/customXml" Target="../ink/ink4160.xml"/><Relationship Id="rId13" Type="http://schemas.openxmlformats.org/officeDocument/2006/relationships/customXml" Target="../ink/ink3729.xml"/><Relationship Id="rId109" Type="http://schemas.openxmlformats.org/officeDocument/2006/relationships/customXml" Target="../ink/ink3777.xml"/><Relationship Id="rId316" Type="http://schemas.openxmlformats.org/officeDocument/2006/relationships/image" Target="../media/image3691.png"/><Relationship Id="rId523" Type="http://schemas.openxmlformats.org/officeDocument/2006/relationships/customXml" Target="../ink/ink3984.xml"/><Relationship Id="rId968" Type="http://schemas.openxmlformats.org/officeDocument/2006/relationships/image" Target="../media/image4011.png"/><Relationship Id="rId97" Type="http://schemas.openxmlformats.org/officeDocument/2006/relationships/customXml" Target="../ink/ink3771.xml"/><Relationship Id="rId730" Type="http://schemas.openxmlformats.org/officeDocument/2006/relationships/customXml" Target="../ink/ink4089.xml"/><Relationship Id="rId828" Type="http://schemas.openxmlformats.org/officeDocument/2006/relationships/customXml" Target="../ink/ink4139.xml"/><Relationship Id="rId1013" Type="http://schemas.openxmlformats.org/officeDocument/2006/relationships/customXml" Target="../ink/ink4232.xml"/><Relationship Id="rId162" Type="http://schemas.openxmlformats.org/officeDocument/2006/relationships/image" Target="../media/image3614.png"/><Relationship Id="rId467" Type="http://schemas.openxmlformats.org/officeDocument/2006/relationships/customXml" Target="../ink/ink3956.xml"/><Relationship Id="rId674" Type="http://schemas.openxmlformats.org/officeDocument/2006/relationships/customXml" Target="../ink/ink4061.xml"/><Relationship Id="rId881" Type="http://schemas.openxmlformats.org/officeDocument/2006/relationships/image" Target="../media/image3968.png"/><Relationship Id="rId979" Type="http://schemas.openxmlformats.org/officeDocument/2006/relationships/customXml" Target="../ink/ink4215.xml"/><Relationship Id="rId24" Type="http://schemas.openxmlformats.org/officeDocument/2006/relationships/image" Target="../media/image2973.png"/><Relationship Id="rId327" Type="http://schemas.openxmlformats.org/officeDocument/2006/relationships/customXml" Target="../ink/ink3886.xml"/><Relationship Id="rId534" Type="http://schemas.openxmlformats.org/officeDocument/2006/relationships/customXml" Target="../ink/ink3990.xml"/><Relationship Id="rId741" Type="http://schemas.openxmlformats.org/officeDocument/2006/relationships/image" Target="../media/image3900.png"/><Relationship Id="rId839" Type="http://schemas.openxmlformats.org/officeDocument/2006/relationships/image" Target="../media/image3947.png"/><Relationship Id="rId173" Type="http://schemas.openxmlformats.org/officeDocument/2006/relationships/customXml" Target="../ink/ink3809.xml"/><Relationship Id="rId380" Type="http://schemas.openxmlformats.org/officeDocument/2006/relationships/image" Target="../media/image3723.png"/><Relationship Id="rId601" Type="http://schemas.openxmlformats.org/officeDocument/2006/relationships/customXml" Target="../ink/ink4024.xml"/><Relationship Id="rId1024" Type="http://schemas.openxmlformats.org/officeDocument/2006/relationships/image" Target="../media/image4038.png"/><Relationship Id="rId240" Type="http://schemas.openxmlformats.org/officeDocument/2006/relationships/image" Target="../media/image3653.png"/><Relationship Id="rId478" Type="http://schemas.openxmlformats.org/officeDocument/2006/relationships/image" Target="../media/image3771.png"/><Relationship Id="rId685" Type="http://schemas.openxmlformats.org/officeDocument/2006/relationships/image" Target="../media/image3872.png"/><Relationship Id="rId892" Type="http://schemas.openxmlformats.org/officeDocument/2006/relationships/customXml" Target="../ink/ink4171.xml"/><Relationship Id="rId906" Type="http://schemas.openxmlformats.org/officeDocument/2006/relationships/customXml" Target="../ink/ink4178.xml"/><Relationship Id="rId35" Type="http://schemas.openxmlformats.org/officeDocument/2006/relationships/customXml" Target="../ink/ink3740.xml"/><Relationship Id="rId100" Type="http://schemas.openxmlformats.org/officeDocument/2006/relationships/image" Target="../media/image3583.png"/><Relationship Id="rId338" Type="http://schemas.openxmlformats.org/officeDocument/2006/relationships/image" Target="../media/image3702.png"/><Relationship Id="rId545" Type="http://schemas.openxmlformats.org/officeDocument/2006/relationships/image" Target="../media/image3803.png"/><Relationship Id="rId752" Type="http://schemas.openxmlformats.org/officeDocument/2006/relationships/customXml" Target="../ink/ink4100.xml"/><Relationship Id="rId184" Type="http://schemas.openxmlformats.org/officeDocument/2006/relationships/image" Target="../media/image3625.png"/><Relationship Id="rId391" Type="http://schemas.openxmlformats.org/officeDocument/2006/relationships/customXml" Target="../ink/ink3918.xml"/><Relationship Id="rId405" Type="http://schemas.openxmlformats.org/officeDocument/2006/relationships/customXml" Target="../ink/ink3925.xml"/><Relationship Id="rId612" Type="http://schemas.openxmlformats.org/officeDocument/2006/relationships/image" Target="../media/image3836.png"/><Relationship Id="rId251" Type="http://schemas.openxmlformats.org/officeDocument/2006/relationships/customXml" Target="../ink/ink3848.xml"/><Relationship Id="rId489" Type="http://schemas.openxmlformats.org/officeDocument/2006/relationships/customXml" Target="../ink/ink3967.xml"/><Relationship Id="rId696" Type="http://schemas.openxmlformats.org/officeDocument/2006/relationships/customXml" Target="../ink/ink4072.xml"/><Relationship Id="rId917" Type="http://schemas.openxmlformats.org/officeDocument/2006/relationships/image" Target="../media/image3986.png"/><Relationship Id="rId46" Type="http://schemas.openxmlformats.org/officeDocument/2006/relationships/image" Target="../media/image2984.png"/><Relationship Id="rId349" Type="http://schemas.openxmlformats.org/officeDocument/2006/relationships/customXml" Target="../ink/ink3897.xml"/><Relationship Id="rId556" Type="http://schemas.openxmlformats.org/officeDocument/2006/relationships/customXml" Target="../ink/ink4001.xml"/><Relationship Id="rId763" Type="http://schemas.openxmlformats.org/officeDocument/2006/relationships/image" Target="../media/image3911.png"/><Relationship Id="rId111" Type="http://schemas.openxmlformats.org/officeDocument/2006/relationships/customXml" Target="../ink/ink3778.xml"/><Relationship Id="rId195" Type="http://schemas.openxmlformats.org/officeDocument/2006/relationships/customXml" Target="../ink/ink3820.xml"/><Relationship Id="rId209" Type="http://schemas.openxmlformats.org/officeDocument/2006/relationships/customXml" Target="../ink/ink3827.xml"/><Relationship Id="rId416" Type="http://schemas.openxmlformats.org/officeDocument/2006/relationships/image" Target="../media/image3740.png"/><Relationship Id="rId970" Type="http://schemas.openxmlformats.org/officeDocument/2006/relationships/image" Target="../media/image4012.png"/><Relationship Id="rId623" Type="http://schemas.openxmlformats.org/officeDocument/2006/relationships/customXml" Target="../ink/ink4035.xml"/><Relationship Id="rId830" Type="http://schemas.openxmlformats.org/officeDocument/2006/relationships/customXml" Target="../ink/ink4140.xml"/><Relationship Id="rId928" Type="http://schemas.openxmlformats.org/officeDocument/2006/relationships/customXml" Target="../ink/ink4189.xml"/><Relationship Id="rId57" Type="http://schemas.openxmlformats.org/officeDocument/2006/relationships/customXml" Target="../ink/ink3751.xml"/><Relationship Id="rId262" Type="http://schemas.openxmlformats.org/officeDocument/2006/relationships/image" Target="../media/image3664.png"/><Relationship Id="rId567" Type="http://schemas.openxmlformats.org/officeDocument/2006/relationships/customXml" Target="../ink/ink4007.xml"/><Relationship Id="rId122" Type="http://schemas.openxmlformats.org/officeDocument/2006/relationships/image" Target="../media/image3594.png"/><Relationship Id="rId774" Type="http://schemas.openxmlformats.org/officeDocument/2006/relationships/image" Target="../media/image3916.png"/><Relationship Id="rId981" Type="http://schemas.openxmlformats.org/officeDocument/2006/relationships/customXml" Target="../ink/ink4216.xml"/><Relationship Id="rId427" Type="http://schemas.openxmlformats.org/officeDocument/2006/relationships/customXml" Target="../ink/ink3936.xml"/><Relationship Id="rId634" Type="http://schemas.openxmlformats.org/officeDocument/2006/relationships/image" Target="../media/image3847.png"/><Relationship Id="rId841" Type="http://schemas.openxmlformats.org/officeDocument/2006/relationships/image" Target="../media/image3948.png"/><Relationship Id="rId273" Type="http://schemas.openxmlformats.org/officeDocument/2006/relationships/customXml" Target="../ink/ink3859.xml"/><Relationship Id="rId480" Type="http://schemas.openxmlformats.org/officeDocument/2006/relationships/image" Target="../media/image3772.png"/><Relationship Id="rId701" Type="http://schemas.openxmlformats.org/officeDocument/2006/relationships/image" Target="../media/image3880.png"/><Relationship Id="rId939" Type="http://schemas.openxmlformats.org/officeDocument/2006/relationships/customXml" Target="../ink/ink4195.xml"/><Relationship Id="rId68" Type="http://schemas.openxmlformats.org/officeDocument/2006/relationships/image" Target="../media/image3567.png"/><Relationship Id="rId133" Type="http://schemas.openxmlformats.org/officeDocument/2006/relationships/customXml" Target="../ink/ink3789.xml"/><Relationship Id="rId340" Type="http://schemas.openxmlformats.org/officeDocument/2006/relationships/image" Target="../media/image3703.png"/><Relationship Id="rId578" Type="http://schemas.openxmlformats.org/officeDocument/2006/relationships/image" Target="../media/image3819.png"/><Relationship Id="rId785" Type="http://schemas.openxmlformats.org/officeDocument/2006/relationships/customXml" Target="../ink/ink4117.xml"/><Relationship Id="rId992" Type="http://schemas.openxmlformats.org/officeDocument/2006/relationships/image" Target="../media/image4023.png"/><Relationship Id="rId200" Type="http://schemas.openxmlformats.org/officeDocument/2006/relationships/image" Target="../media/image3633.png"/><Relationship Id="rId438" Type="http://schemas.openxmlformats.org/officeDocument/2006/relationships/image" Target="../media/image3751.png"/><Relationship Id="rId645" Type="http://schemas.openxmlformats.org/officeDocument/2006/relationships/customXml" Target="../ink/ink4046.xml"/><Relationship Id="rId852" Type="http://schemas.openxmlformats.org/officeDocument/2006/relationships/customXml" Target="../ink/ink4151.xml"/><Relationship Id="rId284" Type="http://schemas.openxmlformats.org/officeDocument/2006/relationships/image" Target="../media/image3675.png"/><Relationship Id="rId491" Type="http://schemas.openxmlformats.org/officeDocument/2006/relationships/customXml" Target="../ink/ink3968.xml"/><Relationship Id="rId505" Type="http://schemas.openxmlformats.org/officeDocument/2006/relationships/customXml" Target="../ink/ink3975.xml"/><Relationship Id="rId712" Type="http://schemas.openxmlformats.org/officeDocument/2006/relationships/customXml" Target="../ink/ink4080.xml"/><Relationship Id="rId79" Type="http://schemas.openxmlformats.org/officeDocument/2006/relationships/customXml" Target="../ink/ink3762.xml"/><Relationship Id="rId144" Type="http://schemas.openxmlformats.org/officeDocument/2006/relationships/image" Target="../media/image3605.png"/><Relationship Id="rId589" Type="http://schemas.openxmlformats.org/officeDocument/2006/relationships/customXml" Target="../ink/ink4018.xml"/><Relationship Id="rId796" Type="http://schemas.openxmlformats.org/officeDocument/2006/relationships/image" Target="../media/image3927.png"/><Relationship Id="rId351" Type="http://schemas.openxmlformats.org/officeDocument/2006/relationships/customXml" Target="../ink/ink3898.xml"/><Relationship Id="rId449" Type="http://schemas.openxmlformats.org/officeDocument/2006/relationships/customXml" Target="../ink/ink3947.xml"/><Relationship Id="rId656" Type="http://schemas.openxmlformats.org/officeDocument/2006/relationships/image" Target="../media/image3858.png"/><Relationship Id="rId863" Type="http://schemas.openxmlformats.org/officeDocument/2006/relationships/image" Target="../media/image3959.png"/><Relationship Id="rId211" Type="http://schemas.openxmlformats.org/officeDocument/2006/relationships/customXml" Target="../ink/ink3828.xml"/><Relationship Id="rId295" Type="http://schemas.openxmlformats.org/officeDocument/2006/relationships/customXml" Target="../ink/ink3870.xml"/><Relationship Id="rId309" Type="http://schemas.openxmlformats.org/officeDocument/2006/relationships/customXml" Target="../ink/ink3877.xml"/><Relationship Id="rId516" Type="http://schemas.openxmlformats.org/officeDocument/2006/relationships/image" Target="../media/image3789.png"/><Relationship Id="rId723" Type="http://schemas.openxmlformats.org/officeDocument/2006/relationships/image" Target="../media/image3891.png"/><Relationship Id="rId930" Type="http://schemas.openxmlformats.org/officeDocument/2006/relationships/customXml" Target="../ink/ink4190.xml"/><Relationship Id="rId1006" Type="http://schemas.openxmlformats.org/officeDocument/2006/relationships/image" Target="../media/image4030.png"/><Relationship Id="rId155" Type="http://schemas.openxmlformats.org/officeDocument/2006/relationships/customXml" Target="../ink/ink3800.xml"/><Relationship Id="rId362" Type="http://schemas.openxmlformats.org/officeDocument/2006/relationships/image" Target="../media/image3714.png"/><Relationship Id="rId222" Type="http://schemas.openxmlformats.org/officeDocument/2006/relationships/image" Target="../media/image3644.png"/><Relationship Id="rId667" Type="http://schemas.openxmlformats.org/officeDocument/2006/relationships/image" Target="../media/image3863.png"/><Relationship Id="rId874" Type="http://schemas.openxmlformats.org/officeDocument/2006/relationships/customXml" Target="../ink/ink4162.xml"/><Relationship Id="rId17" Type="http://schemas.openxmlformats.org/officeDocument/2006/relationships/customXml" Target="../ink/ink3731.xml"/><Relationship Id="rId527" Type="http://schemas.openxmlformats.org/officeDocument/2006/relationships/image" Target="../media/image3794.png"/><Relationship Id="rId734" Type="http://schemas.openxmlformats.org/officeDocument/2006/relationships/customXml" Target="../ink/ink4091.xml"/><Relationship Id="rId941" Type="http://schemas.openxmlformats.org/officeDocument/2006/relationships/customXml" Target="../ink/ink4196.xml"/><Relationship Id="rId70" Type="http://schemas.openxmlformats.org/officeDocument/2006/relationships/image" Target="../media/image3568.png"/><Relationship Id="rId166" Type="http://schemas.openxmlformats.org/officeDocument/2006/relationships/image" Target="../media/image3616.png"/><Relationship Id="rId373" Type="http://schemas.openxmlformats.org/officeDocument/2006/relationships/customXml" Target="../ink/ink3909.xml"/><Relationship Id="rId580" Type="http://schemas.openxmlformats.org/officeDocument/2006/relationships/image" Target="../media/image3820.png"/><Relationship Id="rId801" Type="http://schemas.openxmlformats.org/officeDocument/2006/relationships/customXml" Target="../ink/ink4125.xml"/><Relationship Id="rId1017" Type="http://schemas.openxmlformats.org/officeDocument/2006/relationships/customXml" Target="../ink/ink423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839.xml"/><Relationship Id="rId440" Type="http://schemas.openxmlformats.org/officeDocument/2006/relationships/image" Target="../media/image3752.png"/><Relationship Id="rId678" Type="http://schemas.openxmlformats.org/officeDocument/2006/relationships/customXml" Target="../ink/ink4063.xml"/><Relationship Id="rId885" Type="http://schemas.openxmlformats.org/officeDocument/2006/relationships/image" Target="../media/image3970.png"/><Relationship Id="rId28" Type="http://schemas.openxmlformats.org/officeDocument/2006/relationships/image" Target="../media/image2975.png"/><Relationship Id="rId300" Type="http://schemas.openxmlformats.org/officeDocument/2006/relationships/image" Target="../media/image3683.png"/><Relationship Id="rId538" Type="http://schemas.openxmlformats.org/officeDocument/2006/relationships/customXml" Target="../ink/ink3992.xml"/><Relationship Id="rId745" Type="http://schemas.openxmlformats.org/officeDocument/2006/relationships/image" Target="../media/image3902.png"/><Relationship Id="rId952" Type="http://schemas.openxmlformats.org/officeDocument/2006/relationships/image" Target="../media/image4003.png"/><Relationship Id="rId81" Type="http://schemas.openxmlformats.org/officeDocument/2006/relationships/customXml" Target="../ink/ink3763.xml"/><Relationship Id="rId177" Type="http://schemas.openxmlformats.org/officeDocument/2006/relationships/customXml" Target="../ink/ink3811.xml"/><Relationship Id="rId384" Type="http://schemas.openxmlformats.org/officeDocument/2006/relationships/image" Target="../media/image3725.png"/><Relationship Id="rId591" Type="http://schemas.openxmlformats.org/officeDocument/2006/relationships/customXml" Target="../ink/ink4019.xml"/><Relationship Id="rId605" Type="http://schemas.openxmlformats.org/officeDocument/2006/relationships/customXml" Target="../ink/ink4026.xml"/><Relationship Id="rId812" Type="http://schemas.openxmlformats.org/officeDocument/2006/relationships/image" Target="../media/image3935.png"/><Relationship Id="rId1028" Type="http://schemas.openxmlformats.org/officeDocument/2006/relationships/image" Target="../media/image4040.png"/><Relationship Id="rId244" Type="http://schemas.openxmlformats.org/officeDocument/2006/relationships/image" Target="../media/image3655.png"/><Relationship Id="rId689" Type="http://schemas.openxmlformats.org/officeDocument/2006/relationships/image" Target="../media/image3874.png"/><Relationship Id="rId896" Type="http://schemas.openxmlformats.org/officeDocument/2006/relationships/customXml" Target="../ink/ink4173.xml"/><Relationship Id="rId39" Type="http://schemas.openxmlformats.org/officeDocument/2006/relationships/customXml" Target="../ink/ink3742.xml"/><Relationship Id="rId451" Type="http://schemas.openxmlformats.org/officeDocument/2006/relationships/customXml" Target="../ink/ink3948.xml"/><Relationship Id="rId549" Type="http://schemas.openxmlformats.org/officeDocument/2006/relationships/image" Target="../media/image3805.png"/><Relationship Id="rId756" Type="http://schemas.openxmlformats.org/officeDocument/2006/relationships/customXml" Target="../ink/ink4102.xml"/><Relationship Id="rId104" Type="http://schemas.openxmlformats.org/officeDocument/2006/relationships/image" Target="../media/image3585.png"/><Relationship Id="rId188" Type="http://schemas.openxmlformats.org/officeDocument/2006/relationships/image" Target="../media/image3627.png"/><Relationship Id="rId311" Type="http://schemas.openxmlformats.org/officeDocument/2006/relationships/customXml" Target="../ink/ink3878.xml"/><Relationship Id="rId395" Type="http://schemas.openxmlformats.org/officeDocument/2006/relationships/customXml" Target="../ink/ink3920.xml"/><Relationship Id="rId409" Type="http://schemas.openxmlformats.org/officeDocument/2006/relationships/customXml" Target="../ink/ink3927.xml"/><Relationship Id="rId963" Type="http://schemas.openxmlformats.org/officeDocument/2006/relationships/customXml" Target="../ink/ink4207.xml"/><Relationship Id="rId92" Type="http://schemas.openxmlformats.org/officeDocument/2006/relationships/image" Target="../media/image3579.png"/><Relationship Id="rId616" Type="http://schemas.openxmlformats.org/officeDocument/2006/relationships/image" Target="../media/image3838.png"/><Relationship Id="rId823" Type="http://schemas.openxmlformats.org/officeDocument/2006/relationships/image" Target="../media/image3939.png"/><Relationship Id="rId255" Type="http://schemas.openxmlformats.org/officeDocument/2006/relationships/customXml" Target="../ink/ink3850.xml"/><Relationship Id="rId462" Type="http://schemas.openxmlformats.org/officeDocument/2006/relationships/image" Target="../media/image3763.png"/><Relationship Id="rId115" Type="http://schemas.openxmlformats.org/officeDocument/2006/relationships/customXml" Target="../ink/ink3780.xml"/><Relationship Id="rId322" Type="http://schemas.openxmlformats.org/officeDocument/2006/relationships/image" Target="../media/image3694.png"/><Relationship Id="rId767" Type="http://schemas.openxmlformats.org/officeDocument/2006/relationships/customXml" Target="../ink/ink4108.xml"/><Relationship Id="rId974" Type="http://schemas.openxmlformats.org/officeDocument/2006/relationships/image" Target="../media/image4014.png"/><Relationship Id="rId199" Type="http://schemas.openxmlformats.org/officeDocument/2006/relationships/customXml" Target="../ink/ink3822.xml"/><Relationship Id="rId627" Type="http://schemas.openxmlformats.org/officeDocument/2006/relationships/customXml" Target="../ink/ink4037.xml"/><Relationship Id="rId834" Type="http://schemas.openxmlformats.org/officeDocument/2006/relationships/customXml" Target="../ink/ink4142.xml"/><Relationship Id="rId266" Type="http://schemas.openxmlformats.org/officeDocument/2006/relationships/image" Target="../media/image3666.png"/><Relationship Id="rId473" Type="http://schemas.openxmlformats.org/officeDocument/2006/relationships/customXml" Target="../ink/ink3959.xml"/><Relationship Id="rId680" Type="http://schemas.openxmlformats.org/officeDocument/2006/relationships/customXml" Target="../ink/ink4064.xml"/><Relationship Id="rId901" Type="http://schemas.openxmlformats.org/officeDocument/2006/relationships/image" Target="../media/image3978.png"/><Relationship Id="rId30" Type="http://schemas.openxmlformats.org/officeDocument/2006/relationships/image" Target="../media/image2976.png"/><Relationship Id="rId126" Type="http://schemas.openxmlformats.org/officeDocument/2006/relationships/image" Target="../media/image3596.png"/><Relationship Id="rId333" Type="http://schemas.openxmlformats.org/officeDocument/2006/relationships/customXml" Target="../ink/ink3889.xml"/><Relationship Id="rId540" Type="http://schemas.openxmlformats.org/officeDocument/2006/relationships/customXml" Target="../ink/ink3993.xml"/><Relationship Id="rId778" Type="http://schemas.openxmlformats.org/officeDocument/2006/relationships/image" Target="../media/image3918.png"/><Relationship Id="rId985" Type="http://schemas.openxmlformats.org/officeDocument/2006/relationships/customXml" Target="../ink/ink4218.xml"/><Relationship Id="rId638" Type="http://schemas.openxmlformats.org/officeDocument/2006/relationships/image" Target="../media/image3849.png"/><Relationship Id="rId845" Type="http://schemas.openxmlformats.org/officeDocument/2006/relationships/image" Target="../media/image3950.png"/><Relationship Id="rId1030" Type="http://schemas.openxmlformats.org/officeDocument/2006/relationships/image" Target="../media/image4041.png"/><Relationship Id="rId277" Type="http://schemas.openxmlformats.org/officeDocument/2006/relationships/customXml" Target="../ink/ink3861.xml"/><Relationship Id="rId400" Type="http://schemas.openxmlformats.org/officeDocument/2006/relationships/image" Target="../media/image3733.png"/><Relationship Id="rId484" Type="http://schemas.openxmlformats.org/officeDocument/2006/relationships/image" Target="../media/image3774.png"/><Relationship Id="rId705" Type="http://schemas.openxmlformats.org/officeDocument/2006/relationships/image" Target="../media/image3882.png"/><Relationship Id="rId137" Type="http://schemas.openxmlformats.org/officeDocument/2006/relationships/customXml" Target="../ink/ink3791.xml"/><Relationship Id="rId344" Type="http://schemas.openxmlformats.org/officeDocument/2006/relationships/image" Target="../media/image3705.png"/><Relationship Id="rId691" Type="http://schemas.openxmlformats.org/officeDocument/2006/relationships/image" Target="../media/image3875.png"/><Relationship Id="rId789" Type="http://schemas.openxmlformats.org/officeDocument/2006/relationships/customXml" Target="../ink/ink4119.xml"/><Relationship Id="rId912" Type="http://schemas.openxmlformats.org/officeDocument/2006/relationships/customXml" Target="../ink/ink4181.xml"/><Relationship Id="rId996" Type="http://schemas.openxmlformats.org/officeDocument/2006/relationships/image" Target="../media/image4025.png"/><Relationship Id="rId41" Type="http://schemas.openxmlformats.org/officeDocument/2006/relationships/customXml" Target="../ink/ink3743.xml"/><Relationship Id="rId551" Type="http://schemas.openxmlformats.org/officeDocument/2006/relationships/image" Target="../media/image3806.png"/><Relationship Id="rId649" Type="http://schemas.openxmlformats.org/officeDocument/2006/relationships/customXml" Target="../ink/ink4048.xml"/><Relationship Id="rId856" Type="http://schemas.openxmlformats.org/officeDocument/2006/relationships/customXml" Target="../ink/ink4153.xml"/><Relationship Id="rId190" Type="http://schemas.openxmlformats.org/officeDocument/2006/relationships/image" Target="../media/image3628.png"/><Relationship Id="rId204" Type="http://schemas.openxmlformats.org/officeDocument/2006/relationships/image" Target="../media/image3635.png"/><Relationship Id="rId288" Type="http://schemas.openxmlformats.org/officeDocument/2006/relationships/image" Target="../media/image3677.png"/><Relationship Id="rId411" Type="http://schemas.openxmlformats.org/officeDocument/2006/relationships/customXml" Target="../ink/ink3928.xml"/><Relationship Id="rId509" Type="http://schemas.openxmlformats.org/officeDocument/2006/relationships/customXml" Target="../ink/ink3977.xml"/><Relationship Id="rId495" Type="http://schemas.openxmlformats.org/officeDocument/2006/relationships/customXml" Target="../ink/ink3970.xml"/><Relationship Id="rId716" Type="http://schemas.openxmlformats.org/officeDocument/2006/relationships/customXml" Target="../ink/ink4082.xml"/><Relationship Id="rId923" Type="http://schemas.openxmlformats.org/officeDocument/2006/relationships/image" Target="../media/image3989.png"/><Relationship Id="rId52" Type="http://schemas.openxmlformats.org/officeDocument/2006/relationships/image" Target="../media/image3559.png"/><Relationship Id="rId148" Type="http://schemas.openxmlformats.org/officeDocument/2006/relationships/image" Target="../media/image3607.png"/><Relationship Id="rId355" Type="http://schemas.openxmlformats.org/officeDocument/2006/relationships/customXml" Target="../ink/ink3900.xml"/><Relationship Id="rId562" Type="http://schemas.openxmlformats.org/officeDocument/2006/relationships/customXml" Target="../ink/ink4004.xml"/><Relationship Id="rId215" Type="http://schemas.openxmlformats.org/officeDocument/2006/relationships/customXml" Target="../ink/ink3830.xml"/><Relationship Id="rId422" Type="http://schemas.openxmlformats.org/officeDocument/2006/relationships/image" Target="../media/image3743.png"/><Relationship Id="rId867" Type="http://schemas.openxmlformats.org/officeDocument/2006/relationships/image" Target="../media/image3961.png"/><Relationship Id="rId299" Type="http://schemas.openxmlformats.org/officeDocument/2006/relationships/customXml" Target="../ink/ink3872.xml"/><Relationship Id="rId727" Type="http://schemas.openxmlformats.org/officeDocument/2006/relationships/image" Target="../media/image3893.png"/><Relationship Id="rId934" Type="http://schemas.openxmlformats.org/officeDocument/2006/relationships/customXml" Target="../ink/ink4192.xml"/><Relationship Id="rId63" Type="http://schemas.openxmlformats.org/officeDocument/2006/relationships/customXml" Target="../ink/ink3754.xml"/><Relationship Id="rId159" Type="http://schemas.openxmlformats.org/officeDocument/2006/relationships/customXml" Target="../ink/ink3802.xml"/><Relationship Id="rId366" Type="http://schemas.openxmlformats.org/officeDocument/2006/relationships/image" Target="../media/image3716.png"/><Relationship Id="rId573" Type="http://schemas.openxmlformats.org/officeDocument/2006/relationships/customXml" Target="../ink/ink4010.xml"/><Relationship Id="rId780" Type="http://schemas.openxmlformats.org/officeDocument/2006/relationships/image" Target="../media/image3919.png"/><Relationship Id="rId226" Type="http://schemas.openxmlformats.org/officeDocument/2006/relationships/image" Target="../media/image3646.png"/><Relationship Id="rId433" Type="http://schemas.openxmlformats.org/officeDocument/2006/relationships/customXml" Target="../ink/ink3939.xml"/><Relationship Id="rId878" Type="http://schemas.openxmlformats.org/officeDocument/2006/relationships/customXml" Target="../ink/ink4164.xml"/><Relationship Id="rId640" Type="http://schemas.openxmlformats.org/officeDocument/2006/relationships/image" Target="../media/image3850.png"/><Relationship Id="rId738" Type="http://schemas.openxmlformats.org/officeDocument/2006/relationships/customXml" Target="../ink/ink4093.xml"/><Relationship Id="rId945" Type="http://schemas.openxmlformats.org/officeDocument/2006/relationships/customXml" Target="../ink/ink4198.xml"/><Relationship Id="rId74" Type="http://schemas.openxmlformats.org/officeDocument/2006/relationships/image" Target="../media/image3570.png"/><Relationship Id="rId377" Type="http://schemas.openxmlformats.org/officeDocument/2006/relationships/customXml" Target="../ink/ink3911.xml"/><Relationship Id="rId500" Type="http://schemas.openxmlformats.org/officeDocument/2006/relationships/image" Target="../media/image3781.png"/><Relationship Id="rId584" Type="http://schemas.openxmlformats.org/officeDocument/2006/relationships/image" Target="../media/image3822.png"/><Relationship Id="rId805" Type="http://schemas.openxmlformats.org/officeDocument/2006/relationships/customXml" Target="../ink/ink4127.xml"/><Relationship Id="rId5" Type="http://schemas.openxmlformats.org/officeDocument/2006/relationships/customXml" Target="../ink/ink3725.xml"/><Relationship Id="rId237" Type="http://schemas.openxmlformats.org/officeDocument/2006/relationships/customXml" Target="../ink/ink3841.xml"/><Relationship Id="rId791" Type="http://schemas.openxmlformats.org/officeDocument/2006/relationships/customXml" Target="../ink/ink4120.xml"/><Relationship Id="rId889" Type="http://schemas.openxmlformats.org/officeDocument/2006/relationships/image" Target="../media/image3972.png"/><Relationship Id="rId444" Type="http://schemas.openxmlformats.org/officeDocument/2006/relationships/image" Target="../media/image3754.png"/><Relationship Id="rId651" Type="http://schemas.openxmlformats.org/officeDocument/2006/relationships/customXml" Target="../ink/ink4049.xml"/><Relationship Id="rId749" Type="http://schemas.openxmlformats.org/officeDocument/2006/relationships/image" Target="../media/image3904.png"/><Relationship Id="rId290" Type="http://schemas.openxmlformats.org/officeDocument/2006/relationships/image" Target="../media/image3678.png"/><Relationship Id="rId304" Type="http://schemas.openxmlformats.org/officeDocument/2006/relationships/image" Target="../media/image3685.png"/><Relationship Id="rId388" Type="http://schemas.openxmlformats.org/officeDocument/2006/relationships/image" Target="../media/image3727.png"/><Relationship Id="rId511" Type="http://schemas.openxmlformats.org/officeDocument/2006/relationships/customXml" Target="../ink/ink3978.xml"/><Relationship Id="rId609" Type="http://schemas.openxmlformats.org/officeDocument/2006/relationships/customXml" Target="../ink/ink4028.xml"/><Relationship Id="rId956" Type="http://schemas.openxmlformats.org/officeDocument/2006/relationships/image" Target="../media/image4005.png"/><Relationship Id="rId85" Type="http://schemas.openxmlformats.org/officeDocument/2006/relationships/customXml" Target="../ink/ink3765.xml"/><Relationship Id="rId150" Type="http://schemas.openxmlformats.org/officeDocument/2006/relationships/image" Target="../media/image3608.png"/><Relationship Id="rId595" Type="http://schemas.openxmlformats.org/officeDocument/2006/relationships/customXml" Target="../ink/ink4021.xml"/><Relationship Id="rId816" Type="http://schemas.openxmlformats.org/officeDocument/2006/relationships/image" Target="../media/image3936.png"/><Relationship Id="rId1001" Type="http://schemas.openxmlformats.org/officeDocument/2006/relationships/customXml" Target="../ink/ink4226.xml"/><Relationship Id="rId248" Type="http://schemas.openxmlformats.org/officeDocument/2006/relationships/image" Target="../media/image3657.png"/><Relationship Id="rId455" Type="http://schemas.openxmlformats.org/officeDocument/2006/relationships/customXml" Target="../ink/ink3950.xml"/><Relationship Id="rId662" Type="http://schemas.openxmlformats.org/officeDocument/2006/relationships/image" Target="../media/image3861.png"/><Relationship Id="rId12" Type="http://schemas.openxmlformats.org/officeDocument/2006/relationships/image" Target="../media/image2967.png"/><Relationship Id="rId108" Type="http://schemas.openxmlformats.org/officeDocument/2006/relationships/image" Target="../media/image3587.png"/><Relationship Id="rId315" Type="http://schemas.openxmlformats.org/officeDocument/2006/relationships/customXml" Target="../ink/ink3880.xml"/><Relationship Id="rId522" Type="http://schemas.openxmlformats.org/officeDocument/2006/relationships/image" Target="../media/image3792.png"/><Relationship Id="rId967" Type="http://schemas.openxmlformats.org/officeDocument/2006/relationships/customXml" Target="../ink/ink4209.xml"/><Relationship Id="rId96" Type="http://schemas.openxmlformats.org/officeDocument/2006/relationships/image" Target="../media/image3581.png"/><Relationship Id="rId161" Type="http://schemas.openxmlformats.org/officeDocument/2006/relationships/customXml" Target="../ink/ink3803.xml"/><Relationship Id="rId399" Type="http://schemas.openxmlformats.org/officeDocument/2006/relationships/customXml" Target="../ink/ink3922.xml"/><Relationship Id="rId827" Type="http://schemas.openxmlformats.org/officeDocument/2006/relationships/image" Target="../media/image3941.png"/><Relationship Id="rId1012" Type="http://schemas.openxmlformats.org/officeDocument/2006/relationships/image" Target="../media/image2646.png"/><Relationship Id="rId259" Type="http://schemas.openxmlformats.org/officeDocument/2006/relationships/customXml" Target="../ink/ink3852.xml"/><Relationship Id="rId466" Type="http://schemas.openxmlformats.org/officeDocument/2006/relationships/image" Target="../media/image3765.png"/><Relationship Id="rId673" Type="http://schemas.openxmlformats.org/officeDocument/2006/relationships/image" Target="../media/image3866.png"/><Relationship Id="rId880" Type="http://schemas.openxmlformats.org/officeDocument/2006/relationships/customXml" Target="../ink/ink4165.xml"/><Relationship Id="rId23" Type="http://schemas.openxmlformats.org/officeDocument/2006/relationships/customXml" Target="../ink/ink3734.xml"/><Relationship Id="rId119" Type="http://schemas.openxmlformats.org/officeDocument/2006/relationships/customXml" Target="../ink/ink3782.xml"/><Relationship Id="rId326" Type="http://schemas.openxmlformats.org/officeDocument/2006/relationships/image" Target="../media/image3696.png"/><Relationship Id="rId533" Type="http://schemas.openxmlformats.org/officeDocument/2006/relationships/image" Target="../media/image3797.png"/><Relationship Id="rId978" Type="http://schemas.openxmlformats.org/officeDocument/2006/relationships/image" Target="../media/image4016.png"/><Relationship Id="rId740" Type="http://schemas.openxmlformats.org/officeDocument/2006/relationships/customXml" Target="../ink/ink4094.xml"/><Relationship Id="rId838" Type="http://schemas.openxmlformats.org/officeDocument/2006/relationships/customXml" Target="../ink/ink4144.xml"/><Relationship Id="rId1023" Type="http://schemas.openxmlformats.org/officeDocument/2006/relationships/customXml" Target="../ink/ink4237.xml"/><Relationship Id="rId172" Type="http://schemas.openxmlformats.org/officeDocument/2006/relationships/image" Target="../media/image3619.png"/><Relationship Id="rId477" Type="http://schemas.openxmlformats.org/officeDocument/2006/relationships/customXml" Target="../ink/ink3961.xml"/><Relationship Id="rId600" Type="http://schemas.openxmlformats.org/officeDocument/2006/relationships/image" Target="../media/image3830.png"/><Relationship Id="rId684" Type="http://schemas.openxmlformats.org/officeDocument/2006/relationships/customXml" Target="../ink/ink4066.xml"/><Relationship Id="rId337" Type="http://schemas.openxmlformats.org/officeDocument/2006/relationships/customXml" Target="../ink/ink3891.xml"/><Relationship Id="rId891" Type="http://schemas.openxmlformats.org/officeDocument/2006/relationships/image" Target="../media/image3973.png"/><Relationship Id="rId905" Type="http://schemas.openxmlformats.org/officeDocument/2006/relationships/image" Target="../media/image3980.png"/><Relationship Id="rId989" Type="http://schemas.openxmlformats.org/officeDocument/2006/relationships/customXml" Target="../ink/ink4220.xml"/><Relationship Id="rId34" Type="http://schemas.openxmlformats.org/officeDocument/2006/relationships/image" Target="../media/image2978.png"/><Relationship Id="rId544" Type="http://schemas.openxmlformats.org/officeDocument/2006/relationships/customXml" Target="../ink/ink3995.xml"/><Relationship Id="rId751" Type="http://schemas.openxmlformats.org/officeDocument/2006/relationships/image" Target="../media/image3905.png"/><Relationship Id="rId849" Type="http://schemas.openxmlformats.org/officeDocument/2006/relationships/image" Target="../media/image3952.png"/><Relationship Id="rId183" Type="http://schemas.openxmlformats.org/officeDocument/2006/relationships/customXml" Target="../ink/ink3814.xml"/><Relationship Id="rId390" Type="http://schemas.openxmlformats.org/officeDocument/2006/relationships/image" Target="../media/image3728.png"/><Relationship Id="rId404" Type="http://schemas.openxmlformats.org/officeDocument/2006/relationships/image" Target="../media/image2579.png"/><Relationship Id="rId611" Type="http://schemas.openxmlformats.org/officeDocument/2006/relationships/customXml" Target="../ink/ink4029.xml"/><Relationship Id="rId250" Type="http://schemas.openxmlformats.org/officeDocument/2006/relationships/image" Target="../media/image3658.png"/><Relationship Id="rId488" Type="http://schemas.openxmlformats.org/officeDocument/2006/relationships/image" Target="../media/image3776.png"/><Relationship Id="rId695" Type="http://schemas.openxmlformats.org/officeDocument/2006/relationships/image" Target="../media/image3877.png"/><Relationship Id="rId709" Type="http://schemas.openxmlformats.org/officeDocument/2006/relationships/image" Target="../media/image3884.png"/><Relationship Id="rId916" Type="http://schemas.openxmlformats.org/officeDocument/2006/relationships/customXml" Target="../ink/ink4183.xml"/><Relationship Id="rId45" Type="http://schemas.openxmlformats.org/officeDocument/2006/relationships/customXml" Target="../ink/ink3745.xml"/><Relationship Id="rId110" Type="http://schemas.openxmlformats.org/officeDocument/2006/relationships/image" Target="../media/image3588.png"/><Relationship Id="rId348" Type="http://schemas.openxmlformats.org/officeDocument/2006/relationships/image" Target="../media/image3707.png"/><Relationship Id="rId555" Type="http://schemas.openxmlformats.org/officeDocument/2006/relationships/image" Target="../media/image3808.png"/><Relationship Id="rId762" Type="http://schemas.openxmlformats.org/officeDocument/2006/relationships/customXml" Target="../ink/ink4105.xml"/><Relationship Id="rId194" Type="http://schemas.openxmlformats.org/officeDocument/2006/relationships/image" Target="../media/image3630.png"/><Relationship Id="rId208" Type="http://schemas.openxmlformats.org/officeDocument/2006/relationships/image" Target="../media/image3637.png"/><Relationship Id="rId415" Type="http://schemas.openxmlformats.org/officeDocument/2006/relationships/customXml" Target="../ink/ink3930.xml"/><Relationship Id="rId622" Type="http://schemas.openxmlformats.org/officeDocument/2006/relationships/image" Target="../media/image3841.png"/><Relationship Id="rId261" Type="http://schemas.openxmlformats.org/officeDocument/2006/relationships/customXml" Target="../ink/ink3853.xml"/><Relationship Id="rId499" Type="http://schemas.openxmlformats.org/officeDocument/2006/relationships/customXml" Target="../ink/ink3972.xml"/><Relationship Id="rId927" Type="http://schemas.openxmlformats.org/officeDocument/2006/relationships/image" Target="../media/image3991.png"/><Relationship Id="rId56" Type="http://schemas.openxmlformats.org/officeDocument/2006/relationships/image" Target="../media/image3561.png"/><Relationship Id="rId359" Type="http://schemas.openxmlformats.org/officeDocument/2006/relationships/customXml" Target="../ink/ink3902.xml"/><Relationship Id="rId566" Type="http://schemas.openxmlformats.org/officeDocument/2006/relationships/image" Target="../media/image3813.png"/><Relationship Id="rId773" Type="http://schemas.openxmlformats.org/officeDocument/2006/relationships/customXml" Target="../ink/ink4111.xml"/><Relationship Id="rId121" Type="http://schemas.openxmlformats.org/officeDocument/2006/relationships/customXml" Target="../ink/ink3783.xml"/><Relationship Id="rId219" Type="http://schemas.openxmlformats.org/officeDocument/2006/relationships/customXml" Target="../ink/ink3832.xml"/><Relationship Id="rId426" Type="http://schemas.openxmlformats.org/officeDocument/2006/relationships/image" Target="../media/image3745.png"/><Relationship Id="rId633" Type="http://schemas.openxmlformats.org/officeDocument/2006/relationships/customXml" Target="../ink/ink4040.xml"/><Relationship Id="rId980" Type="http://schemas.openxmlformats.org/officeDocument/2006/relationships/image" Target="../media/image4017.png"/><Relationship Id="rId840" Type="http://schemas.openxmlformats.org/officeDocument/2006/relationships/customXml" Target="../ink/ink4145.xml"/><Relationship Id="rId938" Type="http://schemas.openxmlformats.org/officeDocument/2006/relationships/customXml" Target="../ink/ink4194.xml"/><Relationship Id="rId67" Type="http://schemas.openxmlformats.org/officeDocument/2006/relationships/customXml" Target="../ink/ink3756.xml"/><Relationship Id="rId272" Type="http://schemas.openxmlformats.org/officeDocument/2006/relationships/image" Target="../media/image3669.png"/><Relationship Id="rId577" Type="http://schemas.openxmlformats.org/officeDocument/2006/relationships/customXml" Target="../ink/ink4012.xml"/><Relationship Id="rId700" Type="http://schemas.openxmlformats.org/officeDocument/2006/relationships/customXml" Target="../ink/ink4074.xml"/><Relationship Id="rId132" Type="http://schemas.openxmlformats.org/officeDocument/2006/relationships/image" Target="../media/image3599.png"/><Relationship Id="rId784" Type="http://schemas.openxmlformats.org/officeDocument/2006/relationships/image" Target="../media/image3921.png"/><Relationship Id="rId991" Type="http://schemas.openxmlformats.org/officeDocument/2006/relationships/customXml" Target="../ink/ink4221.xml"/><Relationship Id="rId437" Type="http://schemas.openxmlformats.org/officeDocument/2006/relationships/customXml" Target="../ink/ink3941.xml"/><Relationship Id="rId644" Type="http://schemas.openxmlformats.org/officeDocument/2006/relationships/image" Target="../media/image3852.png"/><Relationship Id="rId851" Type="http://schemas.openxmlformats.org/officeDocument/2006/relationships/image" Target="../media/image3953.png"/><Relationship Id="rId283" Type="http://schemas.openxmlformats.org/officeDocument/2006/relationships/customXml" Target="../ink/ink3864.xml"/><Relationship Id="rId490" Type="http://schemas.openxmlformats.org/officeDocument/2006/relationships/image" Target="../media/image3777.png"/><Relationship Id="rId504" Type="http://schemas.openxmlformats.org/officeDocument/2006/relationships/image" Target="../media/image3783.png"/><Relationship Id="rId711" Type="http://schemas.openxmlformats.org/officeDocument/2006/relationships/image" Target="../media/image3885.png"/><Relationship Id="rId949" Type="http://schemas.openxmlformats.org/officeDocument/2006/relationships/customXml" Target="../ink/ink4200.xml"/><Relationship Id="rId78" Type="http://schemas.openxmlformats.org/officeDocument/2006/relationships/image" Target="../media/image3572.png"/><Relationship Id="rId143" Type="http://schemas.openxmlformats.org/officeDocument/2006/relationships/customXml" Target="../ink/ink3794.xml"/><Relationship Id="rId350" Type="http://schemas.openxmlformats.org/officeDocument/2006/relationships/image" Target="../media/image3708.png"/><Relationship Id="rId588" Type="http://schemas.openxmlformats.org/officeDocument/2006/relationships/image" Target="../media/image3824.png"/><Relationship Id="rId795" Type="http://schemas.openxmlformats.org/officeDocument/2006/relationships/customXml" Target="../ink/ink4122.xml"/><Relationship Id="rId809" Type="http://schemas.openxmlformats.org/officeDocument/2006/relationships/customXml" Target="../ink/ink4129.xml"/><Relationship Id="rId9" Type="http://schemas.openxmlformats.org/officeDocument/2006/relationships/customXml" Target="../ink/ink3727.xml"/><Relationship Id="rId210" Type="http://schemas.openxmlformats.org/officeDocument/2006/relationships/image" Target="../media/image3638.png"/><Relationship Id="rId448" Type="http://schemas.openxmlformats.org/officeDocument/2006/relationships/image" Target="../media/image3756.png"/><Relationship Id="rId655" Type="http://schemas.openxmlformats.org/officeDocument/2006/relationships/customXml" Target="../ink/ink4051.xml"/><Relationship Id="rId862" Type="http://schemas.openxmlformats.org/officeDocument/2006/relationships/customXml" Target="../ink/ink4156.xml"/><Relationship Id="rId294" Type="http://schemas.openxmlformats.org/officeDocument/2006/relationships/image" Target="../media/image3680.png"/><Relationship Id="rId308" Type="http://schemas.openxmlformats.org/officeDocument/2006/relationships/image" Target="../media/image3687.png"/><Relationship Id="rId515" Type="http://schemas.openxmlformats.org/officeDocument/2006/relationships/customXml" Target="../ink/ink3980.xml"/><Relationship Id="rId722" Type="http://schemas.openxmlformats.org/officeDocument/2006/relationships/customXml" Target="../ink/ink4085.xml"/><Relationship Id="rId89" Type="http://schemas.openxmlformats.org/officeDocument/2006/relationships/customXml" Target="../ink/ink3767.xml"/><Relationship Id="rId154" Type="http://schemas.openxmlformats.org/officeDocument/2006/relationships/image" Target="../media/image3610.png"/><Relationship Id="rId361" Type="http://schemas.openxmlformats.org/officeDocument/2006/relationships/customXml" Target="../ink/ink3903.xml"/><Relationship Id="rId599" Type="http://schemas.openxmlformats.org/officeDocument/2006/relationships/customXml" Target="../ink/ink4023.xml"/><Relationship Id="rId1005" Type="http://schemas.openxmlformats.org/officeDocument/2006/relationships/customXml" Target="../ink/ink4228.xml"/><Relationship Id="rId459" Type="http://schemas.openxmlformats.org/officeDocument/2006/relationships/customXml" Target="../ink/ink3952.xml"/><Relationship Id="rId666" Type="http://schemas.openxmlformats.org/officeDocument/2006/relationships/customXml" Target="../ink/ink4057.xml"/><Relationship Id="rId873" Type="http://schemas.openxmlformats.org/officeDocument/2006/relationships/image" Target="../media/image3964.png"/><Relationship Id="rId16" Type="http://schemas.openxmlformats.org/officeDocument/2006/relationships/image" Target="../media/image2969.png"/><Relationship Id="rId221" Type="http://schemas.openxmlformats.org/officeDocument/2006/relationships/customXml" Target="../ink/ink3833.xml"/><Relationship Id="rId319" Type="http://schemas.openxmlformats.org/officeDocument/2006/relationships/customXml" Target="../ink/ink3882.xml"/><Relationship Id="rId526" Type="http://schemas.openxmlformats.org/officeDocument/2006/relationships/customXml" Target="../ink/ink3986.xml"/><Relationship Id="rId733" Type="http://schemas.openxmlformats.org/officeDocument/2006/relationships/image" Target="../media/image3896.png"/><Relationship Id="rId940" Type="http://schemas.openxmlformats.org/officeDocument/2006/relationships/image" Target="../media/image3997.png"/><Relationship Id="rId1016" Type="http://schemas.openxmlformats.org/officeDocument/2006/relationships/image" Target="../media/image4034.png"/><Relationship Id="rId165" Type="http://schemas.openxmlformats.org/officeDocument/2006/relationships/customXml" Target="../ink/ink3805.xml"/><Relationship Id="rId372" Type="http://schemas.openxmlformats.org/officeDocument/2006/relationships/image" Target="../media/image3719.png"/><Relationship Id="rId677" Type="http://schemas.openxmlformats.org/officeDocument/2006/relationships/image" Target="../media/image3868.png"/><Relationship Id="rId800" Type="http://schemas.openxmlformats.org/officeDocument/2006/relationships/image" Target="../media/image3929.png"/><Relationship Id="rId232" Type="http://schemas.openxmlformats.org/officeDocument/2006/relationships/image" Target="../media/image3649.png"/><Relationship Id="rId884" Type="http://schemas.openxmlformats.org/officeDocument/2006/relationships/customXml" Target="../ink/ink4167.xml"/><Relationship Id="rId27" Type="http://schemas.openxmlformats.org/officeDocument/2006/relationships/customXml" Target="../ink/ink3736.xml"/><Relationship Id="rId537" Type="http://schemas.openxmlformats.org/officeDocument/2006/relationships/image" Target="../media/image3799.png"/><Relationship Id="rId744" Type="http://schemas.openxmlformats.org/officeDocument/2006/relationships/customXml" Target="../ink/ink4096.xml"/><Relationship Id="rId951" Type="http://schemas.openxmlformats.org/officeDocument/2006/relationships/customXml" Target="../ink/ink4201.xml"/><Relationship Id="rId80" Type="http://schemas.openxmlformats.org/officeDocument/2006/relationships/image" Target="../media/image3573.png"/><Relationship Id="rId176" Type="http://schemas.openxmlformats.org/officeDocument/2006/relationships/image" Target="../media/image3621.png"/><Relationship Id="rId383" Type="http://schemas.openxmlformats.org/officeDocument/2006/relationships/customXml" Target="../ink/ink3914.xml"/><Relationship Id="rId590" Type="http://schemas.openxmlformats.org/officeDocument/2006/relationships/image" Target="../media/image3825.png"/><Relationship Id="rId604" Type="http://schemas.openxmlformats.org/officeDocument/2006/relationships/image" Target="../media/image3832.png"/><Relationship Id="rId811" Type="http://schemas.openxmlformats.org/officeDocument/2006/relationships/customXml" Target="../ink/ink4130.xml"/><Relationship Id="rId1027" Type="http://schemas.openxmlformats.org/officeDocument/2006/relationships/customXml" Target="../ink/ink4239.xml"/><Relationship Id="rId243" Type="http://schemas.openxmlformats.org/officeDocument/2006/relationships/customXml" Target="../ink/ink3844.xml"/><Relationship Id="rId450" Type="http://schemas.openxmlformats.org/officeDocument/2006/relationships/image" Target="../media/image3757.png"/><Relationship Id="rId688" Type="http://schemas.openxmlformats.org/officeDocument/2006/relationships/customXml" Target="../ink/ink4068.xml"/><Relationship Id="rId895" Type="http://schemas.openxmlformats.org/officeDocument/2006/relationships/image" Target="../media/image3975.png"/><Relationship Id="rId909" Type="http://schemas.openxmlformats.org/officeDocument/2006/relationships/image" Target="../media/image3982.png"/><Relationship Id="rId38" Type="http://schemas.openxmlformats.org/officeDocument/2006/relationships/image" Target="../media/image2980.png"/><Relationship Id="rId103" Type="http://schemas.openxmlformats.org/officeDocument/2006/relationships/customXml" Target="../ink/ink3774.xml"/><Relationship Id="rId310" Type="http://schemas.openxmlformats.org/officeDocument/2006/relationships/image" Target="../media/image3688.png"/><Relationship Id="rId548" Type="http://schemas.openxmlformats.org/officeDocument/2006/relationships/customXml" Target="../ink/ink3997.xml"/><Relationship Id="rId755" Type="http://schemas.openxmlformats.org/officeDocument/2006/relationships/image" Target="../media/image3907.png"/><Relationship Id="rId962" Type="http://schemas.openxmlformats.org/officeDocument/2006/relationships/image" Target="../media/image4008.png"/><Relationship Id="rId91" Type="http://schemas.openxmlformats.org/officeDocument/2006/relationships/customXml" Target="../ink/ink3768.xml"/><Relationship Id="rId187" Type="http://schemas.openxmlformats.org/officeDocument/2006/relationships/customXml" Target="../ink/ink3816.xml"/><Relationship Id="rId394" Type="http://schemas.openxmlformats.org/officeDocument/2006/relationships/image" Target="../media/image3730.png"/><Relationship Id="rId408" Type="http://schemas.openxmlformats.org/officeDocument/2006/relationships/image" Target="../media/image3736.png"/><Relationship Id="rId615" Type="http://schemas.openxmlformats.org/officeDocument/2006/relationships/customXml" Target="../ink/ink4031.xml"/><Relationship Id="rId822" Type="http://schemas.openxmlformats.org/officeDocument/2006/relationships/customXml" Target="../ink/ink4136.xml"/><Relationship Id="rId254" Type="http://schemas.openxmlformats.org/officeDocument/2006/relationships/image" Target="../media/image3660.png"/><Relationship Id="rId699" Type="http://schemas.openxmlformats.org/officeDocument/2006/relationships/image" Target="../media/image3879.png"/><Relationship Id="rId49" Type="http://schemas.openxmlformats.org/officeDocument/2006/relationships/customXml" Target="../ink/ink3747.xml"/><Relationship Id="rId114" Type="http://schemas.openxmlformats.org/officeDocument/2006/relationships/image" Target="../media/image3590.png"/><Relationship Id="rId461" Type="http://schemas.openxmlformats.org/officeDocument/2006/relationships/customXml" Target="../ink/ink3953.xml"/><Relationship Id="rId559" Type="http://schemas.openxmlformats.org/officeDocument/2006/relationships/image" Target="../media/image3810.png"/><Relationship Id="rId766" Type="http://schemas.openxmlformats.org/officeDocument/2006/relationships/image" Target="../media/image3912.png"/><Relationship Id="rId198" Type="http://schemas.openxmlformats.org/officeDocument/2006/relationships/image" Target="../media/image3632.png"/><Relationship Id="rId321" Type="http://schemas.openxmlformats.org/officeDocument/2006/relationships/customXml" Target="../ink/ink3883.xml"/><Relationship Id="rId419" Type="http://schemas.openxmlformats.org/officeDocument/2006/relationships/customXml" Target="../ink/ink3932.xml"/><Relationship Id="rId626" Type="http://schemas.openxmlformats.org/officeDocument/2006/relationships/image" Target="../media/image3843.png"/><Relationship Id="rId973" Type="http://schemas.openxmlformats.org/officeDocument/2006/relationships/customXml" Target="../ink/ink4212.xml"/><Relationship Id="rId833" Type="http://schemas.openxmlformats.org/officeDocument/2006/relationships/image" Target="../media/image3944.png"/><Relationship Id="rId265" Type="http://schemas.openxmlformats.org/officeDocument/2006/relationships/customXml" Target="../ink/ink3855.xml"/><Relationship Id="rId472" Type="http://schemas.openxmlformats.org/officeDocument/2006/relationships/image" Target="../media/image3768.png"/><Relationship Id="rId900" Type="http://schemas.openxmlformats.org/officeDocument/2006/relationships/customXml" Target="../ink/ink4175.xml"/><Relationship Id="rId125" Type="http://schemas.openxmlformats.org/officeDocument/2006/relationships/customXml" Target="../ink/ink3785.xml"/><Relationship Id="rId332" Type="http://schemas.openxmlformats.org/officeDocument/2006/relationships/image" Target="../media/image3699.png"/><Relationship Id="rId777" Type="http://schemas.openxmlformats.org/officeDocument/2006/relationships/customXml" Target="../ink/ink4113.xml"/><Relationship Id="rId984" Type="http://schemas.openxmlformats.org/officeDocument/2006/relationships/image" Target="../media/image4019.png"/><Relationship Id="rId637" Type="http://schemas.openxmlformats.org/officeDocument/2006/relationships/customXml" Target="../ink/ink4042.xml"/><Relationship Id="rId844" Type="http://schemas.openxmlformats.org/officeDocument/2006/relationships/customXml" Target="../ink/ink4147.xml"/><Relationship Id="rId276" Type="http://schemas.openxmlformats.org/officeDocument/2006/relationships/image" Target="../media/image3671.png"/><Relationship Id="rId483" Type="http://schemas.openxmlformats.org/officeDocument/2006/relationships/customXml" Target="../ink/ink3964.xml"/><Relationship Id="rId690" Type="http://schemas.openxmlformats.org/officeDocument/2006/relationships/customXml" Target="../ink/ink4069.xml"/><Relationship Id="rId704" Type="http://schemas.openxmlformats.org/officeDocument/2006/relationships/customXml" Target="../ink/ink4076.xml"/><Relationship Id="rId911" Type="http://schemas.openxmlformats.org/officeDocument/2006/relationships/image" Target="../media/image3983.png"/><Relationship Id="rId40" Type="http://schemas.openxmlformats.org/officeDocument/2006/relationships/image" Target="../media/image2981.png"/><Relationship Id="rId136" Type="http://schemas.openxmlformats.org/officeDocument/2006/relationships/image" Target="../media/image3601.png"/><Relationship Id="rId343" Type="http://schemas.openxmlformats.org/officeDocument/2006/relationships/customXml" Target="../ink/ink3894.xml"/><Relationship Id="rId550" Type="http://schemas.openxmlformats.org/officeDocument/2006/relationships/customXml" Target="../ink/ink3998.xml"/><Relationship Id="rId788" Type="http://schemas.openxmlformats.org/officeDocument/2006/relationships/image" Target="../media/image3923.png"/><Relationship Id="rId995" Type="http://schemas.openxmlformats.org/officeDocument/2006/relationships/customXml" Target="../ink/ink4223.xml"/><Relationship Id="rId203" Type="http://schemas.openxmlformats.org/officeDocument/2006/relationships/customXml" Target="../ink/ink3824.xml"/><Relationship Id="rId648" Type="http://schemas.openxmlformats.org/officeDocument/2006/relationships/image" Target="../media/image3854.png"/><Relationship Id="rId855" Type="http://schemas.openxmlformats.org/officeDocument/2006/relationships/image" Target="../media/image3955.png"/><Relationship Id="rId287" Type="http://schemas.openxmlformats.org/officeDocument/2006/relationships/customXml" Target="../ink/ink3866.xml"/><Relationship Id="rId410" Type="http://schemas.openxmlformats.org/officeDocument/2006/relationships/image" Target="../media/image3737.png"/><Relationship Id="rId494" Type="http://schemas.openxmlformats.org/officeDocument/2006/relationships/image" Target="../media/image3779.png"/><Relationship Id="rId508" Type="http://schemas.openxmlformats.org/officeDocument/2006/relationships/image" Target="../media/image3785.png"/><Relationship Id="rId715" Type="http://schemas.openxmlformats.org/officeDocument/2006/relationships/image" Target="../media/image3887.png"/><Relationship Id="rId922" Type="http://schemas.openxmlformats.org/officeDocument/2006/relationships/customXml" Target="../ink/ink4186.xml"/><Relationship Id="rId147" Type="http://schemas.openxmlformats.org/officeDocument/2006/relationships/customXml" Target="../ink/ink3796.xml"/><Relationship Id="rId354" Type="http://schemas.openxmlformats.org/officeDocument/2006/relationships/image" Target="../media/image3710.png"/><Relationship Id="rId799" Type="http://schemas.openxmlformats.org/officeDocument/2006/relationships/customXml" Target="../ink/ink4124.xml"/><Relationship Id="rId51" Type="http://schemas.openxmlformats.org/officeDocument/2006/relationships/customXml" Target="../ink/ink3748.xml"/><Relationship Id="rId561" Type="http://schemas.openxmlformats.org/officeDocument/2006/relationships/image" Target="../media/image3811.png"/><Relationship Id="rId659" Type="http://schemas.openxmlformats.org/officeDocument/2006/relationships/customXml" Target="../ink/ink4053.xml"/><Relationship Id="rId866" Type="http://schemas.openxmlformats.org/officeDocument/2006/relationships/customXml" Target="../ink/ink4158.xml"/><Relationship Id="rId214" Type="http://schemas.openxmlformats.org/officeDocument/2006/relationships/image" Target="../media/image3640.png"/><Relationship Id="rId298" Type="http://schemas.openxmlformats.org/officeDocument/2006/relationships/image" Target="../media/image3682.png"/><Relationship Id="rId421" Type="http://schemas.openxmlformats.org/officeDocument/2006/relationships/customXml" Target="../ink/ink3933.xml"/><Relationship Id="rId519" Type="http://schemas.openxmlformats.org/officeDocument/2006/relationships/customXml" Target="../ink/ink3982.xml"/><Relationship Id="rId158" Type="http://schemas.openxmlformats.org/officeDocument/2006/relationships/image" Target="../media/image3612.png"/><Relationship Id="rId726" Type="http://schemas.openxmlformats.org/officeDocument/2006/relationships/customXml" Target="../ink/ink4087.xml"/><Relationship Id="rId933" Type="http://schemas.openxmlformats.org/officeDocument/2006/relationships/image" Target="../media/image3994.png"/><Relationship Id="rId1009" Type="http://schemas.openxmlformats.org/officeDocument/2006/relationships/customXml" Target="../ink/ink4230.xml"/><Relationship Id="rId62" Type="http://schemas.openxmlformats.org/officeDocument/2006/relationships/image" Target="../media/image3564.png"/><Relationship Id="rId365" Type="http://schemas.openxmlformats.org/officeDocument/2006/relationships/customXml" Target="../ink/ink3905.xml"/><Relationship Id="rId572" Type="http://schemas.openxmlformats.org/officeDocument/2006/relationships/image" Target="../media/image3816.png"/><Relationship Id="rId225" Type="http://schemas.openxmlformats.org/officeDocument/2006/relationships/customXml" Target="../ink/ink3835.xml"/><Relationship Id="rId432" Type="http://schemas.openxmlformats.org/officeDocument/2006/relationships/image" Target="../media/image3748.png"/><Relationship Id="rId877" Type="http://schemas.openxmlformats.org/officeDocument/2006/relationships/image" Target="../media/image3966.png"/><Relationship Id="rId737" Type="http://schemas.openxmlformats.org/officeDocument/2006/relationships/image" Target="../media/image3898.png"/><Relationship Id="rId944" Type="http://schemas.openxmlformats.org/officeDocument/2006/relationships/image" Target="../media/image3999.png"/><Relationship Id="rId73" Type="http://schemas.openxmlformats.org/officeDocument/2006/relationships/customXml" Target="../ink/ink3759.xml"/><Relationship Id="rId169" Type="http://schemas.openxmlformats.org/officeDocument/2006/relationships/customXml" Target="../ink/ink3807.xml"/><Relationship Id="rId376" Type="http://schemas.openxmlformats.org/officeDocument/2006/relationships/image" Target="../media/image3721.png"/><Relationship Id="rId583" Type="http://schemas.openxmlformats.org/officeDocument/2006/relationships/customXml" Target="../ink/ink4015.xml"/><Relationship Id="rId790" Type="http://schemas.openxmlformats.org/officeDocument/2006/relationships/image" Target="../media/image3924.png"/><Relationship Id="rId804" Type="http://schemas.openxmlformats.org/officeDocument/2006/relationships/image" Target="../media/image3931.png"/><Relationship Id="rId4" Type="http://schemas.openxmlformats.org/officeDocument/2006/relationships/image" Target="../media/image2963.png"/><Relationship Id="rId236" Type="http://schemas.openxmlformats.org/officeDocument/2006/relationships/image" Target="../media/image3651.png"/><Relationship Id="rId443" Type="http://schemas.openxmlformats.org/officeDocument/2006/relationships/customXml" Target="../ink/ink3944.xml"/><Relationship Id="rId650" Type="http://schemas.openxmlformats.org/officeDocument/2006/relationships/image" Target="../media/image3855.png"/><Relationship Id="rId888" Type="http://schemas.openxmlformats.org/officeDocument/2006/relationships/customXml" Target="../ink/ink4169.xml"/><Relationship Id="rId303" Type="http://schemas.openxmlformats.org/officeDocument/2006/relationships/customXml" Target="../ink/ink3874.xml"/><Relationship Id="rId748" Type="http://schemas.openxmlformats.org/officeDocument/2006/relationships/customXml" Target="../ink/ink4098.xml"/><Relationship Id="rId955" Type="http://schemas.openxmlformats.org/officeDocument/2006/relationships/customXml" Target="../ink/ink4203.xml"/><Relationship Id="rId84" Type="http://schemas.openxmlformats.org/officeDocument/2006/relationships/image" Target="../media/image3575.png"/><Relationship Id="rId387" Type="http://schemas.openxmlformats.org/officeDocument/2006/relationships/customXml" Target="../ink/ink3916.xml"/><Relationship Id="rId510" Type="http://schemas.openxmlformats.org/officeDocument/2006/relationships/image" Target="../media/image3786.png"/><Relationship Id="rId594" Type="http://schemas.openxmlformats.org/officeDocument/2006/relationships/image" Target="../media/image3827.png"/><Relationship Id="rId608" Type="http://schemas.openxmlformats.org/officeDocument/2006/relationships/image" Target="../media/image3834.png"/><Relationship Id="rId815" Type="http://schemas.openxmlformats.org/officeDocument/2006/relationships/customXml" Target="../ink/ink4132.xml"/><Relationship Id="rId247" Type="http://schemas.openxmlformats.org/officeDocument/2006/relationships/customXml" Target="../ink/ink3846.xml"/><Relationship Id="rId899" Type="http://schemas.openxmlformats.org/officeDocument/2006/relationships/image" Target="../media/image3977.png"/><Relationship Id="rId1000" Type="http://schemas.openxmlformats.org/officeDocument/2006/relationships/image" Target="../media/image4027.png"/><Relationship Id="rId107" Type="http://schemas.openxmlformats.org/officeDocument/2006/relationships/customXml" Target="../ink/ink3776.xml"/><Relationship Id="rId454" Type="http://schemas.openxmlformats.org/officeDocument/2006/relationships/image" Target="../media/image3759.png"/><Relationship Id="rId661" Type="http://schemas.openxmlformats.org/officeDocument/2006/relationships/customXml" Target="../ink/ink4054.xml"/><Relationship Id="rId759" Type="http://schemas.openxmlformats.org/officeDocument/2006/relationships/image" Target="../media/image3909.png"/><Relationship Id="rId966" Type="http://schemas.openxmlformats.org/officeDocument/2006/relationships/image" Target="../media/image4010.png"/><Relationship Id="rId11" Type="http://schemas.openxmlformats.org/officeDocument/2006/relationships/customXml" Target="../ink/ink3728.xml"/><Relationship Id="rId314" Type="http://schemas.openxmlformats.org/officeDocument/2006/relationships/image" Target="../media/image3690.png"/><Relationship Id="rId398" Type="http://schemas.openxmlformats.org/officeDocument/2006/relationships/image" Target="../media/image3732.png"/><Relationship Id="rId521" Type="http://schemas.openxmlformats.org/officeDocument/2006/relationships/customXml" Target="../ink/ink3983.xml"/><Relationship Id="rId619" Type="http://schemas.openxmlformats.org/officeDocument/2006/relationships/customXml" Target="../ink/ink4033.xml"/><Relationship Id="rId95" Type="http://schemas.openxmlformats.org/officeDocument/2006/relationships/customXml" Target="../ink/ink3770.xml"/><Relationship Id="rId160" Type="http://schemas.openxmlformats.org/officeDocument/2006/relationships/image" Target="../media/image3613.png"/><Relationship Id="rId826" Type="http://schemas.openxmlformats.org/officeDocument/2006/relationships/customXml" Target="../ink/ink4138.xml"/><Relationship Id="rId1011" Type="http://schemas.openxmlformats.org/officeDocument/2006/relationships/customXml" Target="../ink/ink4231.xml"/><Relationship Id="rId258" Type="http://schemas.openxmlformats.org/officeDocument/2006/relationships/image" Target="../media/image3662.png"/><Relationship Id="rId465" Type="http://schemas.openxmlformats.org/officeDocument/2006/relationships/customXml" Target="../ink/ink3955.xml"/><Relationship Id="rId672" Type="http://schemas.openxmlformats.org/officeDocument/2006/relationships/customXml" Target="../ink/ink4060.xml"/><Relationship Id="rId22" Type="http://schemas.openxmlformats.org/officeDocument/2006/relationships/image" Target="../media/image2972.png"/><Relationship Id="rId118" Type="http://schemas.openxmlformats.org/officeDocument/2006/relationships/image" Target="../media/image3592.png"/><Relationship Id="rId325" Type="http://schemas.openxmlformats.org/officeDocument/2006/relationships/customXml" Target="../ink/ink3885.xml"/><Relationship Id="rId532" Type="http://schemas.openxmlformats.org/officeDocument/2006/relationships/customXml" Target="../ink/ink3989.xml"/><Relationship Id="rId977" Type="http://schemas.openxmlformats.org/officeDocument/2006/relationships/customXml" Target="../ink/ink4214.xml"/><Relationship Id="rId171" Type="http://schemas.openxmlformats.org/officeDocument/2006/relationships/customXml" Target="../ink/ink3808.xml"/><Relationship Id="rId837" Type="http://schemas.openxmlformats.org/officeDocument/2006/relationships/image" Target="../media/image3946.png"/><Relationship Id="rId1022" Type="http://schemas.openxmlformats.org/officeDocument/2006/relationships/image" Target="../media/image4037.png"/><Relationship Id="rId269" Type="http://schemas.openxmlformats.org/officeDocument/2006/relationships/customXml" Target="../ink/ink3857.xml"/><Relationship Id="rId476" Type="http://schemas.openxmlformats.org/officeDocument/2006/relationships/image" Target="../media/image3770.png"/><Relationship Id="rId683" Type="http://schemas.openxmlformats.org/officeDocument/2006/relationships/image" Target="../media/image3871.png"/><Relationship Id="rId890" Type="http://schemas.openxmlformats.org/officeDocument/2006/relationships/customXml" Target="../ink/ink4170.xml"/><Relationship Id="rId904" Type="http://schemas.openxmlformats.org/officeDocument/2006/relationships/customXml" Target="../ink/ink4177.xml"/><Relationship Id="rId33" Type="http://schemas.openxmlformats.org/officeDocument/2006/relationships/customXml" Target="../ink/ink3739.xml"/><Relationship Id="rId129" Type="http://schemas.openxmlformats.org/officeDocument/2006/relationships/customXml" Target="../ink/ink3787.xml"/><Relationship Id="rId336" Type="http://schemas.openxmlformats.org/officeDocument/2006/relationships/image" Target="../media/image3701.png"/><Relationship Id="rId543" Type="http://schemas.openxmlformats.org/officeDocument/2006/relationships/image" Target="../media/image3802.png"/><Relationship Id="rId988" Type="http://schemas.openxmlformats.org/officeDocument/2006/relationships/image" Target="../media/image4021.png"/><Relationship Id="rId182" Type="http://schemas.openxmlformats.org/officeDocument/2006/relationships/image" Target="../media/image3624.png"/><Relationship Id="rId403" Type="http://schemas.openxmlformats.org/officeDocument/2006/relationships/customXml" Target="../ink/ink3924.xml"/><Relationship Id="rId750" Type="http://schemas.openxmlformats.org/officeDocument/2006/relationships/customXml" Target="../ink/ink4099.xml"/><Relationship Id="rId848" Type="http://schemas.openxmlformats.org/officeDocument/2006/relationships/customXml" Target="../ink/ink4149.xml"/><Relationship Id="rId487" Type="http://schemas.openxmlformats.org/officeDocument/2006/relationships/customXml" Target="../ink/ink3966.xml"/><Relationship Id="rId610" Type="http://schemas.openxmlformats.org/officeDocument/2006/relationships/image" Target="../media/image3835.png"/><Relationship Id="rId694" Type="http://schemas.openxmlformats.org/officeDocument/2006/relationships/customXml" Target="../ink/ink4071.xml"/><Relationship Id="rId708" Type="http://schemas.openxmlformats.org/officeDocument/2006/relationships/customXml" Target="../ink/ink4078.xml"/><Relationship Id="rId915" Type="http://schemas.openxmlformats.org/officeDocument/2006/relationships/image" Target="../media/image3985.png"/><Relationship Id="rId347" Type="http://schemas.openxmlformats.org/officeDocument/2006/relationships/customXml" Target="../ink/ink3896.xml"/><Relationship Id="rId999" Type="http://schemas.openxmlformats.org/officeDocument/2006/relationships/customXml" Target="../ink/ink4225.xml"/><Relationship Id="rId44" Type="http://schemas.openxmlformats.org/officeDocument/2006/relationships/image" Target="../media/image2983.png"/><Relationship Id="rId554" Type="http://schemas.openxmlformats.org/officeDocument/2006/relationships/customXml" Target="../ink/ink4000.xml"/><Relationship Id="rId761" Type="http://schemas.openxmlformats.org/officeDocument/2006/relationships/image" Target="../media/image3910.png"/><Relationship Id="rId859" Type="http://schemas.openxmlformats.org/officeDocument/2006/relationships/image" Target="../media/image3957.png"/><Relationship Id="rId193" Type="http://schemas.openxmlformats.org/officeDocument/2006/relationships/customXml" Target="../ink/ink3819.xml"/><Relationship Id="rId207" Type="http://schemas.openxmlformats.org/officeDocument/2006/relationships/customXml" Target="../ink/ink3826.xml"/><Relationship Id="rId414" Type="http://schemas.openxmlformats.org/officeDocument/2006/relationships/image" Target="../media/image3739.png"/><Relationship Id="rId498" Type="http://schemas.openxmlformats.org/officeDocument/2006/relationships/image" Target="../media/image3780.png"/><Relationship Id="rId621" Type="http://schemas.openxmlformats.org/officeDocument/2006/relationships/customXml" Target="../ink/ink4034.xml"/><Relationship Id="rId260" Type="http://schemas.openxmlformats.org/officeDocument/2006/relationships/image" Target="../media/image3663.png"/><Relationship Id="rId719" Type="http://schemas.openxmlformats.org/officeDocument/2006/relationships/image" Target="../media/image3889.png"/><Relationship Id="rId926" Type="http://schemas.openxmlformats.org/officeDocument/2006/relationships/customXml" Target="../ink/ink4188.xml"/><Relationship Id="rId55" Type="http://schemas.openxmlformats.org/officeDocument/2006/relationships/customXml" Target="../ink/ink3750.xml"/><Relationship Id="rId120" Type="http://schemas.openxmlformats.org/officeDocument/2006/relationships/image" Target="../media/image3593.png"/><Relationship Id="rId358" Type="http://schemas.openxmlformats.org/officeDocument/2006/relationships/image" Target="../media/image3712.png"/><Relationship Id="rId565" Type="http://schemas.openxmlformats.org/officeDocument/2006/relationships/customXml" Target="../ink/ink4006.xml"/><Relationship Id="rId772" Type="http://schemas.openxmlformats.org/officeDocument/2006/relationships/image" Target="../media/image3915.png"/><Relationship Id="rId218" Type="http://schemas.openxmlformats.org/officeDocument/2006/relationships/image" Target="../media/image3642.png"/><Relationship Id="rId425" Type="http://schemas.openxmlformats.org/officeDocument/2006/relationships/customXml" Target="../ink/ink3935.xml"/><Relationship Id="rId632" Type="http://schemas.openxmlformats.org/officeDocument/2006/relationships/image" Target="../media/image3846.png"/><Relationship Id="rId271" Type="http://schemas.openxmlformats.org/officeDocument/2006/relationships/customXml" Target="../ink/ink3858.xml"/><Relationship Id="rId937" Type="http://schemas.openxmlformats.org/officeDocument/2006/relationships/image" Target="../media/image3996.png"/><Relationship Id="rId66" Type="http://schemas.openxmlformats.org/officeDocument/2006/relationships/image" Target="../media/image3566.png"/><Relationship Id="rId131" Type="http://schemas.openxmlformats.org/officeDocument/2006/relationships/customXml" Target="../ink/ink3788.xml"/><Relationship Id="rId369" Type="http://schemas.openxmlformats.org/officeDocument/2006/relationships/customXml" Target="../ink/ink3907.xml"/><Relationship Id="rId576" Type="http://schemas.openxmlformats.org/officeDocument/2006/relationships/image" Target="../media/image3818.png"/><Relationship Id="rId783" Type="http://schemas.openxmlformats.org/officeDocument/2006/relationships/customXml" Target="../ink/ink4116.xml"/><Relationship Id="rId990" Type="http://schemas.openxmlformats.org/officeDocument/2006/relationships/image" Target="../media/image4022.png"/><Relationship Id="rId229" Type="http://schemas.openxmlformats.org/officeDocument/2006/relationships/customXml" Target="../ink/ink3837.xml"/><Relationship Id="rId436" Type="http://schemas.openxmlformats.org/officeDocument/2006/relationships/image" Target="../media/image3750.png"/><Relationship Id="rId643" Type="http://schemas.openxmlformats.org/officeDocument/2006/relationships/customXml" Target="../ink/ink4045.xml"/><Relationship Id="rId850" Type="http://schemas.openxmlformats.org/officeDocument/2006/relationships/customXml" Target="../ink/ink4150.xml"/><Relationship Id="rId948" Type="http://schemas.openxmlformats.org/officeDocument/2006/relationships/image" Target="../media/image4001.png"/><Relationship Id="rId77" Type="http://schemas.openxmlformats.org/officeDocument/2006/relationships/customXml" Target="../ink/ink3761.xml"/><Relationship Id="rId282" Type="http://schemas.openxmlformats.org/officeDocument/2006/relationships/image" Target="../media/image3674.png"/><Relationship Id="rId503" Type="http://schemas.openxmlformats.org/officeDocument/2006/relationships/customXml" Target="../ink/ink3974.xml"/><Relationship Id="rId587" Type="http://schemas.openxmlformats.org/officeDocument/2006/relationships/customXml" Target="../ink/ink4017.xml"/><Relationship Id="rId710" Type="http://schemas.openxmlformats.org/officeDocument/2006/relationships/customXml" Target="../ink/ink4079.xml"/><Relationship Id="rId808" Type="http://schemas.openxmlformats.org/officeDocument/2006/relationships/image" Target="../media/image3933.png"/><Relationship Id="rId8" Type="http://schemas.openxmlformats.org/officeDocument/2006/relationships/image" Target="../media/image2965.png"/><Relationship Id="rId142" Type="http://schemas.openxmlformats.org/officeDocument/2006/relationships/image" Target="../media/image3604.png"/><Relationship Id="rId447" Type="http://schemas.openxmlformats.org/officeDocument/2006/relationships/customXml" Target="../ink/ink3946.xml"/><Relationship Id="rId794" Type="http://schemas.openxmlformats.org/officeDocument/2006/relationships/image" Target="../media/image3926.png"/><Relationship Id="rId654" Type="http://schemas.openxmlformats.org/officeDocument/2006/relationships/image" Target="../media/image3857.png"/><Relationship Id="rId861" Type="http://schemas.openxmlformats.org/officeDocument/2006/relationships/image" Target="../media/image3958.png"/><Relationship Id="rId959" Type="http://schemas.openxmlformats.org/officeDocument/2006/relationships/customXml" Target="../ink/ink4205.xml"/><Relationship Id="rId293" Type="http://schemas.openxmlformats.org/officeDocument/2006/relationships/customXml" Target="../ink/ink3869.xml"/><Relationship Id="rId307" Type="http://schemas.openxmlformats.org/officeDocument/2006/relationships/customXml" Target="../ink/ink3876.xml"/><Relationship Id="rId514" Type="http://schemas.openxmlformats.org/officeDocument/2006/relationships/image" Target="../media/image3788.png"/><Relationship Id="rId721" Type="http://schemas.openxmlformats.org/officeDocument/2006/relationships/image" Target="../media/image3890.png"/><Relationship Id="rId88" Type="http://schemas.openxmlformats.org/officeDocument/2006/relationships/image" Target="../media/image3577.png"/><Relationship Id="rId153" Type="http://schemas.openxmlformats.org/officeDocument/2006/relationships/customXml" Target="../ink/ink3799.xml"/><Relationship Id="rId360" Type="http://schemas.openxmlformats.org/officeDocument/2006/relationships/image" Target="../media/image3713.png"/><Relationship Id="rId598" Type="http://schemas.openxmlformats.org/officeDocument/2006/relationships/image" Target="../media/image3829.png"/><Relationship Id="rId819" Type="http://schemas.openxmlformats.org/officeDocument/2006/relationships/image" Target="../media/image3937.png"/><Relationship Id="rId1004" Type="http://schemas.openxmlformats.org/officeDocument/2006/relationships/image" Target="../media/image4029.png"/><Relationship Id="rId220" Type="http://schemas.openxmlformats.org/officeDocument/2006/relationships/image" Target="../media/image3643.png"/><Relationship Id="rId458" Type="http://schemas.openxmlformats.org/officeDocument/2006/relationships/image" Target="../media/image3761.png"/><Relationship Id="rId665" Type="http://schemas.openxmlformats.org/officeDocument/2006/relationships/customXml" Target="../ink/ink4056.xml"/><Relationship Id="rId872" Type="http://schemas.openxmlformats.org/officeDocument/2006/relationships/customXml" Target="../ink/ink4161.xml"/><Relationship Id="rId15" Type="http://schemas.openxmlformats.org/officeDocument/2006/relationships/customXml" Target="../ink/ink3730.xml"/><Relationship Id="rId318" Type="http://schemas.openxmlformats.org/officeDocument/2006/relationships/image" Target="../media/image3692.png"/><Relationship Id="rId525" Type="http://schemas.openxmlformats.org/officeDocument/2006/relationships/image" Target="../media/image3793.png"/><Relationship Id="rId732" Type="http://schemas.openxmlformats.org/officeDocument/2006/relationships/customXml" Target="../ink/ink4090.xml"/><Relationship Id="rId99" Type="http://schemas.openxmlformats.org/officeDocument/2006/relationships/customXml" Target="../ink/ink3772.xml"/><Relationship Id="rId164" Type="http://schemas.openxmlformats.org/officeDocument/2006/relationships/image" Target="../media/image3615.png"/><Relationship Id="rId371" Type="http://schemas.openxmlformats.org/officeDocument/2006/relationships/customXml" Target="../ink/ink3908.xml"/><Relationship Id="rId1015" Type="http://schemas.openxmlformats.org/officeDocument/2006/relationships/customXml" Target="../ink/ink4233.xml"/><Relationship Id="rId469" Type="http://schemas.openxmlformats.org/officeDocument/2006/relationships/customXml" Target="../ink/ink3957.xml"/><Relationship Id="rId676" Type="http://schemas.openxmlformats.org/officeDocument/2006/relationships/customXml" Target="../ink/ink4062.xml"/><Relationship Id="rId883" Type="http://schemas.openxmlformats.org/officeDocument/2006/relationships/image" Target="../media/image3969.png"/><Relationship Id="rId26" Type="http://schemas.openxmlformats.org/officeDocument/2006/relationships/image" Target="../media/image2974.png"/><Relationship Id="rId231" Type="http://schemas.openxmlformats.org/officeDocument/2006/relationships/customXml" Target="../ink/ink3838.xml"/><Relationship Id="rId329" Type="http://schemas.openxmlformats.org/officeDocument/2006/relationships/customXml" Target="../ink/ink3887.xml"/><Relationship Id="rId536" Type="http://schemas.openxmlformats.org/officeDocument/2006/relationships/customXml" Target="../ink/ink3991.xml"/><Relationship Id="rId175" Type="http://schemas.openxmlformats.org/officeDocument/2006/relationships/customXml" Target="../ink/ink3810.xml"/><Relationship Id="rId743" Type="http://schemas.openxmlformats.org/officeDocument/2006/relationships/image" Target="../media/image3901.png"/><Relationship Id="rId950" Type="http://schemas.openxmlformats.org/officeDocument/2006/relationships/image" Target="../media/image4002.png"/><Relationship Id="rId1026" Type="http://schemas.openxmlformats.org/officeDocument/2006/relationships/image" Target="../media/image4039.png"/><Relationship Id="rId382" Type="http://schemas.openxmlformats.org/officeDocument/2006/relationships/image" Target="../media/image3724.png"/><Relationship Id="rId603" Type="http://schemas.openxmlformats.org/officeDocument/2006/relationships/customXml" Target="../ink/ink4025.xml"/><Relationship Id="rId687" Type="http://schemas.openxmlformats.org/officeDocument/2006/relationships/image" Target="../media/image3873.png"/><Relationship Id="rId810" Type="http://schemas.openxmlformats.org/officeDocument/2006/relationships/image" Target="../media/image3934.png"/><Relationship Id="rId908" Type="http://schemas.openxmlformats.org/officeDocument/2006/relationships/customXml" Target="../ink/ink4179.xml"/><Relationship Id="rId242" Type="http://schemas.openxmlformats.org/officeDocument/2006/relationships/image" Target="../media/image3654.png"/><Relationship Id="rId894" Type="http://schemas.openxmlformats.org/officeDocument/2006/relationships/customXml" Target="../ink/ink4172.xml"/><Relationship Id="rId37" Type="http://schemas.openxmlformats.org/officeDocument/2006/relationships/customXml" Target="../ink/ink3741.xml"/><Relationship Id="rId102" Type="http://schemas.openxmlformats.org/officeDocument/2006/relationships/image" Target="../media/image3584.png"/><Relationship Id="rId547" Type="http://schemas.openxmlformats.org/officeDocument/2006/relationships/image" Target="../media/image3804.png"/><Relationship Id="rId754" Type="http://schemas.openxmlformats.org/officeDocument/2006/relationships/customXml" Target="../ink/ink4101.xml"/><Relationship Id="rId961" Type="http://schemas.openxmlformats.org/officeDocument/2006/relationships/customXml" Target="../ink/ink4206.xml"/><Relationship Id="rId90" Type="http://schemas.openxmlformats.org/officeDocument/2006/relationships/image" Target="../media/image3578.png"/><Relationship Id="rId186" Type="http://schemas.openxmlformats.org/officeDocument/2006/relationships/image" Target="../media/image3626.png"/><Relationship Id="rId393" Type="http://schemas.openxmlformats.org/officeDocument/2006/relationships/customXml" Target="../ink/ink3919.xml"/><Relationship Id="rId407" Type="http://schemas.openxmlformats.org/officeDocument/2006/relationships/customXml" Target="../ink/ink3926.xml"/><Relationship Id="rId614" Type="http://schemas.openxmlformats.org/officeDocument/2006/relationships/image" Target="../media/image3837.png"/><Relationship Id="rId821" Type="http://schemas.openxmlformats.org/officeDocument/2006/relationships/image" Target="../media/image3938.png"/><Relationship Id="rId253" Type="http://schemas.openxmlformats.org/officeDocument/2006/relationships/customXml" Target="../ink/ink3849.xml"/><Relationship Id="rId460" Type="http://schemas.openxmlformats.org/officeDocument/2006/relationships/image" Target="../media/image3762.png"/><Relationship Id="rId698" Type="http://schemas.openxmlformats.org/officeDocument/2006/relationships/customXml" Target="../ink/ink4073.xml"/><Relationship Id="rId919" Type="http://schemas.openxmlformats.org/officeDocument/2006/relationships/image" Target="../media/image3987.png"/><Relationship Id="rId48" Type="http://schemas.openxmlformats.org/officeDocument/2006/relationships/image" Target="../media/image2985.png"/><Relationship Id="rId113" Type="http://schemas.openxmlformats.org/officeDocument/2006/relationships/customXml" Target="../ink/ink3779.xml"/><Relationship Id="rId320" Type="http://schemas.openxmlformats.org/officeDocument/2006/relationships/image" Target="../media/image3693.png"/><Relationship Id="rId558" Type="http://schemas.openxmlformats.org/officeDocument/2006/relationships/customXml" Target="../ink/ink4002.xml"/><Relationship Id="rId765" Type="http://schemas.openxmlformats.org/officeDocument/2006/relationships/customXml" Target="../ink/ink4107.xml"/><Relationship Id="rId972" Type="http://schemas.openxmlformats.org/officeDocument/2006/relationships/image" Target="../media/image4013.png"/><Relationship Id="rId197" Type="http://schemas.openxmlformats.org/officeDocument/2006/relationships/customXml" Target="../ink/ink3821.xml"/><Relationship Id="rId418" Type="http://schemas.openxmlformats.org/officeDocument/2006/relationships/image" Target="../media/image3741.png"/><Relationship Id="rId625" Type="http://schemas.openxmlformats.org/officeDocument/2006/relationships/customXml" Target="../ink/ink4036.xml"/><Relationship Id="rId832" Type="http://schemas.openxmlformats.org/officeDocument/2006/relationships/customXml" Target="../ink/ink4141.xml"/><Relationship Id="rId264" Type="http://schemas.openxmlformats.org/officeDocument/2006/relationships/image" Target="../media/image3665.png"/><Relationship Id="rId471" Type="http://schemas.openxmlformats.org/officeDocument/2006/relationships/customXml" Target="../ink/ink3958.xml"/><Relationship Id="rId59" Type="http://schemas.openxmlformats.org/officeDocument/2006/relationships/customXml" Target="../ink/ink3752.xml"/><Relationship Id="rId124" Type="http://schemas.openxmlformats.org/officeDocument/2006/relationships/image" Target="../media/image3595.png"/><Relationship Id="rId569" Type="http://schemas.openxmlformats.org/officeDocument/2006/relationships/customXml" Target="../ink/ink4008.xml"/><Relationship Id="rId776" Type="http://schemas.openxmlformats.org/officeDocument/2006/relationships/image" Target="../media/image3917.png"/><Relationship Id="rId983" Type="http://schemas.openxmlformats.org/officeDocument/2006/relationships/customXml" Target="../ink/ink4217.xml"/><Relationship Id="rId331" Type="http://schemas.openxmlformats.org/officeDocument/2006/relationships/customXml" Target="../ink/ink3888.xml"/><Relationship Id="rId429" Type="http://schemas.openxmlformats.org/officeDocument/2006/relationships/customXml" Target="../ink/ink3937.xml"/><Relationship Id="rId636" Type="http://schemas.openxmlformats.org/officeDocument/2006/relationships/image" Target="../media/image3848.png"/><Relationship Id="rId843" Type="http://schemas.openxmlformats.org/officeDocument/2006/relationships/image" Target="../media/image3949.png"/><Relationship Id="rId275" Type="http://schemas.openxmlformats.org/officeDocument/2006/relationships/customXml" Target="../ink/ink3860.xml"/><Relationship Id="rId482" Type="http://schemas.openxmlformats.org/officeDocument/2006/relationships/image" Target="../media/image3773.png"/><Relationship Id="rId703" Type="http://schemas.openxmlformats.org/officeDocument/2006/relationships/image" Target="../media/image3881.png"/><Relationship Id="rId910" Type="http://schemas.openxmlformats.org/officeDocument/2006/relationships/customXml" Target="../ink/ink4180.xml"/><Relationship Id="rId135" Type="http://schemas.openxmlformats.org/officeDocument/2006/relationships/customXml" Target="../ink/ink3790.xml"/><Relationship Id="rId342" Type="http://schemas.openxmlformats.org/officeDocument/2006/relationships/image" Target="../media/image3704.png"/><Relationship Id="rId787" Type="http://schemas.openxmlformats.org/officeDocument/2006/relationships/customXml" Target="../ink/ink4118.xml"/><Relationship Id="rId994" Type="http://schemas.openxmlformats.org/officeDocument/2006/relationships/image" Target="../media/image4024.png"/><Relationship Id="rId202" Type="http://schemas.openxmlformats.org/officeDocument/2006/relationships/image" Target="../media/image3634.png"/><Relationship Id="rId647" Type="http://schemas.openxmlformats.org/officeDocument/2006/relationships/customXml" Target="../ink/ink4047.xml"/><Relationship Id="rId854" Type="http://schemas.openxmlformats.org/officeDocument/2006/relationships/customXml" Target="../ink/ink4152.xml"/><Relationship Id="rId286" Type="http://schemas.openxmlformats.org/officeDocument/2006/relationships/image" Target="../media/image3676.png"/><Relationship Id="rId493" Type="http://schemas.openxmlformats.org/officeDocument/2006/relationships/customXml" Target="../ink/ink3969.xml"/><Relationship Id="rId507" Type="http://schemas.openxmlformats.org/officeDocument/2006/relationships/customXml" Target="../ink/ink3976.xml"/><Relationship Id="rId714" Type="http://schemas.openxmlformats.org/officeDocument/2006/relationships/customXml" Target="../ink/ink4081.xml"/><Relationship Id="rId921" Type="http://schemas.openxmlformats.org/officeDocument/2006/relationships/image" Target="../media/image3988.png"/><Relationship Id="rId50" Type="http://schemas.openxmlformats.org/officeDocument/2006/relationships/image" Target="../media/image2986.png"/><Relationship Id="rId146" Type="http://schemas.openxmlformats.org/officeDocument/2006/relationships/image" Target="../media/image3606.png"/><Relationship Id="rId353" Type="http://schemas.openxmlformats.org/officeDocument/2006/relationships/customXml" Target="../ink/ink3899.xml"/><Relationship Id="rId560" Type="http://schemas.openxmlformats.org/officeDocument/2006/relationships/customXml" Target="../ink/ink4003.xml"/><Relationship Id="rId798" Type="http://schemas.openxmlformats.org/officeDocument/2006/relationships/image" Target="../media/image3928.png"/><Relationship Id="rId213" Type="http://schemas.openxmlformats.org/officeDocument/2006/relationships/customXml" Target="../ink/ink3829.xml"/><Relationship Id="rId420" Type="http://schemas.openxmlformats.org/officeDocument/2006/relationships/image" Target="../media/image3742.png"/><Relationship Id="rId658" Type="http://schemas.openxmlformats.org/officeDocument/2006/relationships/image" Target="../media/image3859.png"/><Relationship Id="rId865" Type="http://schemas.openxmlformats.org/officeDocument/2006/relationships/image" Target="../media/image3960.png"/><Relationship Id="rId297" Type="http://schemas.openxmlformats.org/officeDocument/2006/relationships/customXml" Target="../ink/ink3871.xml"/><Relationship Id="rId518" Type="http://schemas.openxmlformats.org/officeDocument/2006/relationships/image" Target="../media/image3790.png"/><Relationship Id="rId725" Type="http://schemas.openxmlformats.org/officeDocument/2006/relationships/image" Target="../media/image3892.png"/><Relationship Id="rId932" Type="http://schemas.openxmlformats.org/officeDocument/2006/relationships/customXml" Target="../ink/ink4191.xml"/><Relationship Id="rId157" Type="http://schemas.openxmlformats.org/officeDocument/2006/relationships/customXml" Target="../ink/ink3801.xml"/><Relationship Id="rId364" Type="http://schemas.openxmlformats.org/officeDocument/2006/relationships/image" Target="../media/image3715.png"/><Relationship Id="rId1008" Type="http://schemas.openxmlformats.org/officeDocument/2006/relationships/image" Target="../media/image4031.png"/><Relationship Id="rId61" Type="http://schemas.openxmlformats.org/officeDocument/2006/relationships/customXml" Target="../ink/ink3753.xml"/><Relationship Id="rId571" Type="http://schemas.openxmlformats.org/officeDocument/2006/relationships/customXml" Target="../ink/ink4009.xml"/><Relationship Id="rId669" Type="http://schemas.openxmlformats.org/officeDocument/2006/relationships/image" Target="../media/image3864.png"/><Relationship Id="rId876" Type="http://schemas.openxmlformats.org/officeDocument/2006/relationships/customXml" Target="../ink/ink4163.xml"/><Relationship Id="rId19" Type="http://schemas.openxmlformats.org/officeDocument/2006/relationships/customXml" Target="../ink/ink3732.xml"/><Relationship Id="rId224" Type="http://schemas.openxmlformats.org/officeDocument/2006/relationships/image" Target="../media/image3645.png"/><Relationship Id="rId431" Type="http://schemas.openxmlformats.org/officeDocument/2006/relationships/customXml" Target="../ink/ink3938.xml"/><Relationship Id="rId529" Type="http://schemas.openxmlformats.org/officeDocument/2006/relationships/image" Target="../media/image3795.png"/><Relationship Id="rId736" Type="http://schemas.openxmlformats.org/officeDocument/2006/relationships/customXml" Target="../ink/ink4092.xml"/><Relationship Id="rId168" Type="http://schemas.openxmlformats.org/officeDocument/2006/relationships/image" Target="../media/image3617.png"/><Relationship Id="rId943" Type="http://schemas.openxmlformats.org/officeDocument/2006/relationships/customXml" Target="../ink/ink4197.xml"/><Relationship Id="rId1019" Type="http://schemas.openxmlformats.org/officeDocument/2006/relationships/customXml" Target="../ink/ink4235.xml"/><Relationship Id="rId72" Type="http://schemas.openxmlformats.org/officeDocument/2006/relationships/image" Target="../media/image3569.png"/><Relationship Id="rId375" Type="http://schemas.openxmlformats.org/officeDocument/2006/relationships/customXml" Target="../ink/ink3910.xml"/><Relationship Id="rId582" Type="http://schemas.openxmlformats.org/officeDocument/2006/relationships/image" Target="../media/image3821.png"/><Relationship Id="rId803" Type="http://schemas.openxmlformats.org/officeDocument/2006/relationships/customXml" Target="../ink/ink4126.xml"/><Relationship Id="rId3" Type="http://schemas.openxmlformats.org/officeDocument/2006/relationships/customXml" Target="../ink/ink3724.xml"/><Relationship Id="rId235" Type="http://schemas.openxmlformats.org/officeDocument/2006/relationships/customXml" Target="../ink/ink3840.xml"/><Relationship Id="rId442" Type="http://schemas.openxmlformats.org/officeDocument/2006/relationships/image" Target="../media/image3753.png"/><Relationship Id="rId887" Type="http://schemas.openxmlformats.org/officeDocument/2006/relationships/image" Target="../media/image3971.png"/><Relationship Id="rId302" Type="http://schemas.openxmlformats.org/officeDocument/2006/relationships/image" Target="../media/image3684.png"/><Relationship Id="rId747" Type="http://schemas.openxmlformats.org/officeDocument/2006/relationships/image" Target="../media/image3903.png"/><Relationship Id="rId954" Type="http://schemas.openxmlformats.org/officeDocument/2006/relationships/image" Target="../media/image4004.png"/><Relationship Id="rId83" Type="http://schemas.openxmlformats.org/officeDocument/2006/relationships/customXml" Target="../ink/ink3764.xml"/><Relationship Id="rId179" Type="http://schemas.openxmlformats.org/officeDocument/2006/relationships/customXml" Target="../ink/ink3812.xml"/><Relationship Id="rId386" Type="http://schemas.openxmlformats.org/officeDocument/2006/relationships/image" Target="../media/image3726.png"/><Relationship Id="rId593" Type="http://schemas.openxmlformats.org/officeDocument/2006/relationships/customXml" Target="../ink/ink4020.xml"/><Relationship Id="rId607" Type="http://schemas.openxmlformats.org/officeDocument/2006/relationships/customXml" Target="../ink/ink4027.xml"/><Relationship Id="rId814" Type="http://schemas.openxmlformats.org/officeDocument/2006/relationships/image" Target="../media/image2745.png"/><Relationship Id="rId246" Type="http://schemas.openxmlformats.org/officeDocument/2006/relationships/image" Target="../media/image3656.png"/><Relationship Id="rId453" Type="http://schemas.openxmlformats.org/officeDocument/2006/relationships/customXml" Target="../ink/ink3949.xml"/><Relationship Id="rId660" Type="http://schemas.openxmlformats.org/officeDocument/2006/relationships/image" Target="../media/image3860.png"/><Relationship Id="rId898" Type="http://schemas.openxmlformats.org/officeDocument/2006/relationships/customXml" Target="../ink/ink4174.xml"/><Relationship Id="rId106" Type="http://schemas.openxmlformats.org/officeDocument/2006/relationships/image" Target="../media/image3586.png"/><Relationship Id="rId313" Type="http://schemas.openxmlformats.org/officeDocument/2006/relationships/customXml" Target="../ink/ink3879.xml"/><Relationship Id="rId758" Type="http://schemas.openxmlformats.org/officeDocument/2006/relationships/customXml" Target="../ink/ink4103.xml"/><Relationship Id="rId965" Type="http://schemas.openxmlformats.org/officeDocument/2006/relationships/customXml" Target="../ink/ink4208.xml"/><Relationship Id="rId10" Type="http://schemas.openxmlformats.org/officeDocument/2006/relationships/image" Target="../media/image2966.png"/><Relationship Id="rId94" Type="http://schemas.openxmlformats.org/officeDocument/2006/relationships/image" Target="../media/image3580.png"/><Relationship Id="rId397" Type="http://schemas.openxmlformats.org/officeDocument/2006/relationships/customXml" Target="../ink/ink3921.xml"/><Relationship Id="rId520" Type="http://schemas.openxmlformats.org/officeDocument/2006/relationships/image" Target="../media/image3791.png"/><Relationship Id="rId618" Type="http://schemas.openxmlformats.org/officeDocument/2006/relationships/image" Target="../media/image3839.png"/><Relationship Id="rId825" Type="http://schemas.openxmlformats.org/officeDocument/2006/relationships/image" Target="../media/image3940.png"/><Relationship Id="rId257" Type="http://schemas.openxmlformats.org/officeDocument/2006/relationships/customXml" Target="../ink/ink3851.xml"/><Relationship Id="rId464" Type="http://schemas.openxmlformats.org/officeDocument/2006/relationships/image" Target="../media/image3764.png"/><Relationship Id="rId1010" Type="http://schemas.openxmlformats.org/officeDocument/2006/relationships/image" Target="../media/image4032.png"/><Relationship Id="rId117" Type="http://schemas.openxmlformats.org/officeDocument/2006/relationships/customXml" Target="../ink/ink3781.xml"/><Relationship Id="rId671" Type="http://schemas.openxmlformats.org/officeDocument/2006/relationships/image" Target="../media/image3865.png"/><Relationship Id="rId769" Type="http://schemas.openxmlformats.org/officeDocument/2006/relationships/customXml" Target="../ink/ink4109.xml"/><Relationship Id="rId976" Type="http://schemas.openxmlformats.org/officeDocument/2006/relationships/image" Target="../media/image4015.png"/><Relationship Id="rId324" Type="http://schemas.openxmlformats.org/officeDocument/2006/relationships/image" Target="../media/image3695.png"/><Relationship Id="rId531" Type="http://schemas.openxmlformats.org/officeDocument/2006/relationships/image" Target="../media/image3796.png"/><Relationship Id="rId629" Type="http://schemas.openxmlformats.org/officeDocument/2006/relationships/customXml" Target="../ink/ink403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98.png"/><Relationship Id="rId21" Type="http://schemas.openxmlformats.org/officeDocument/2006/relationships/image" Target="../media/image4051.png"/><Relationship Id="rId324" Type="http://schemas.openxmlformats.org/officeDocument/2006/relationships/image" Target="../media/image4201.png"/><Relationship Id="rId531" Type="http://schemas.openxmlformats.org/officeDocument/2006/relationships/customXml" Target="../ink/ink4508.xml"/><Relationship Id="rId629" Type="http://schemas.openxmlformats.org/officeDocument/2006/relationships/image" Target="../media/image4351.png"/><Relationship Id="rId170" Type="http://schemas.openxmlformats.org/officeDocument/2006/relationships/image" Target="../media/image4124.png"/><Relationship Id="rId268" Type="http://schemas.openxmlformats.org/officeDocument/2006/relationships/image" Target="../media/image4173.png"/><Relationship Id="rId475" Type="http://schemas.openxmlformats.org/officeDocument/2006/relationships/customXml" Target="../ink/ink4479.xml"/><Relationship Id="rId32" Type="http://schemas.openxmlformats.org/officeDocument/2006/relationships/customXml" Target="../ink/ink4256.xml"/><Relationship Id="rId128" Type="http://schemas.openxmlformats.org/officeDocument/2006/relationships/image" Target="../media/image4103.png"/><Relationship Id="rId335" Type="http://schemas.openxmlformats.org/officeDocument/2006/relationships/customXml" Target="../ink/ink4408.xml"/><Relationship Id="rId542" Type="http://schemas.openxmlformats.org/officeDocument/2006/relationships/image" Target="../media/image4308.png"/><Relationship Id="rId181" Type="http://schemas.openxmlformats.org/officeDocument/2006/relationships/customXml" Target="../ink/ink4331.xml"/><Relationship Id="rId402" Type="http://schemas.openxmlformats.org/officeDocument/2006/relationships/image" Target="../media/image4240.png"/><Relationship Id="rId279" Type="http://schemas.openxmlformats.org/officeDocument/2006/relationships/customXml" Target="../ink/ink4380.xml"/><Relationship Id="rId486" Type="http://schemas.openxmlformats.org/officeDocument/2006/relationships/customXml" Target="../ink/ink4485.xml"/><Relationship Id="rId43" Type="http://schemas.openxmlformats.org/officeDocument/2006/relationships/image" Target="../media/image4062.png"/><Relationship Id="rId139" Type="http://schemas.openxmlformats.org/officeDocument/2006/relationships/customXml" Target="../ink/ink4310.xml"/><Relationship Id="rId346" Type="http://schemas.openxmlformats.org/officeDocument/2006/relationships/image" Target="../media/image4212.png"/><Relationship Id="rId553" Type="http://schemas.openxmlformats.org/officeDocument/2006/relationships/customXml" Target="../ink/ink4519.xml"/><Relationship Id="rId192" Type="http://schemas.openxmlformats.org/officeDocument/2006/relationships/image" Target="../media/image4135.png"/><Relationship Id="rId206" Type="http://schemas.openxmlformats.org/officeDocument/2006/relationships/image" Target="../media/image4142.png"/><Relationship Id="rId413" Type="http://schemas.openxmlformats.org/officeDocument/2006/relationships/image" Target="../media/image4245.png"/><Relationship Id="rId497" Type="http://schemas.openxmlformats.org/officeDocument/2006/relationships/image" Target="../media/image4286.png"/><Relationship Id="rId620" Type="http://schemas.openxmlformats.org/officeDocument/2006/relationships/customXml" Target="../ink/ink4553.xml"/><Relationship Id="rId357" Type="http://schemas.openxmlformats.org/officeDocument/2006/relationships/customXml" Target="../ink/ink4419.xml"/><Relationship Id="rId54" Type="http://schemas.openxmlformats.org/officeDocument/2006/relationships/customXml" Target="../ink/ink4267.xml"/><Relationship Id="rId217" Type="http://schemas.openxmlformats.org/officeDocument/2006/relationships/customXml" Target="../ink/ink4349.xml"/><Relationship Id="rId564" Type="http://schemas.openxmlformats.org/officeDocument/2006/relationships/image" Target="../media/image4319.png"/><Relationship Id="rId424" Type="http://schemas.openxmlformats.org/officeDocument/2006/relationships/customXml" Target="../ink/ink4453.xml"/><Relationship Id="rId631" Type="http://schemas.openxmlformats.org/officeDocument/2006/relationships/image" Target="../media/image4352.png"/><Relationship Id="rId270" Type="http://schemas.openxmlformats.org/officeDocument/2006/relationships/image" Target="../media/image4174.png"/><Relationship Id="rId65" Type="http://schemas.openxmlformats.org/officeDocument/2006/relationships/image" Target="../media/image4073.png"/><Relationship Id="rId130" Type="http://schemas.openxmlformats.org/officeDocument/2006/relationships/image" Target="../media/image4104.png"/><Relationship Id="rId368" Type="http://schemas.openxmlformats.org/officeDocument/2006/relationships/image" Target="../media/image4223.png"/><Relationship Id="rId575" Type="http://schemas.openxmlformats.org/officeDocument/2006/relationships/customXml" Target="../ink/ink4530.xml"/><Relationship Id="rId228" Type="http://schemas.openxmlformats.org/officeDocument/2006/relationships/image" Target="../media/image4153.png"/><Relationship Id="rId435" Type="http://schemas.openxmlformats.org/officeDocument/2006/relationships/image" Target="../media/image4256.png"/><Relationship Id="rId281" Type="http://schemas.openxmlformats.org/officeDocument/2006/relationships/customXml" Target="../ink/ink4381.xml"/><Relationship Id="rId502" Type="http://schemas.openxmlformats.org/officeDocument/2006/relationships/image" Target="../media/image4288.png"/><Relationship Id="rId76" Type="http://schemas.openxmlformats.org/officeDocument/2006/relationships/customXml" Target="../ink/ink4278.xml"/><Relationship Id="rId141" Type="http://schemas.openxmlformats.org/officeDocument/2006/relationships/customXml" Target="../ink/ink4311.xml"/><Relationship Id="rId379" Type="http://schemas.openxmlformats.org/officeDocument/2006/relationships/customXml" Target="../ink/ink4430.xml"/><Relationship Id="rId586" Type="http://schemas.openxmlformats.org/officeDocument/2006/relationships/image" Target="../media/image4330.png"/><Relationship Id="rId7" Type="http://schemas.openxmlformats.org/officeDocument/2006/relationships/image" Target="../media/image4044.png"/><Relationship Id="rId239" Type="http://schemas.openxmlformats.org/officeDocument/2006/relationships/customXml" Target="../ink/ink4360.xml"/><Relationship Id="rId446" Type="http://schemas.openxmlformats.org/officeDocument/2006/relationships/customXml" Target="../ink/ink4464.xml"/><Relationship Id="rId292" Type="http://schemas.openxmlformats.org/officeDocument/2006/relationships/image" Target="../media/image4185.png"/><Relationship Id="rId306" Type="http://schemas.openxmlformats.org/officeDocument/2006/relationships/image" Target="../media/image4192.png"/><Relationship Id="rId87" Type="http://schemas.openxmlformats.org/officeDocument/2006/relationships/image" Target="../media/image4083.png"/><Relationship Id="rId513" Type="http://schemas.openxmlformats.org/officeDocument/2006/relationships/customXml" Target="../ink/ink4499.xml"/><Relationship Id="rId597" Type="http://schemas.openxmlformats.org/officeDocument/2006/relationships/image" Target="../media/image4335.png"/><Relationship Id="rId152" Type="http://schemas.openxmlformats.org/officeDocument/2006/relationships/image" Target="../media/image4115.png"/><Relationship Id="rId457" Type="http://schemas.openxmlformats.org/officeDocument/2006/relationships/customXml" Target="../ink/ink4470.xml"/><Relationship Id="rId14" Type="http://schemas.openxmlformats.org/officeDocument/2006/relationships/customXml" Target="../ink/ink4247.xml"/><Relationship Id="rId317" Type="http://schemas.openxmlformats.org/officeDocument/2006/relationships/customXml" Target="../ink/ink4399.xml"/><Relationship Id="rId524" Type="http://schemas.openxmlformats.org/officeDocument/2006/relationships/image" Target="../media/image4299.png"/><Relationship Id="rId98" Type="http://schemas.openxmlformats.org/officeDocument/2006/relationships/customXml" Target="../ink/ink4289.xml"/><Relationship Id="rId163" Type="http://schemas.openxmlformats.org/officeDocument/2006/relationships/customXml" Target="../ink/ink4322.xml"/><Relationship Id="rId370" Type="http://schemas.openxmlformats.org/officeDocument/2006/relationships/image" Target="../media/image4224.png"/><Relationship Id="rId230" Type="http://schemas.openxmlformats.org/officeDocument/2006/relationships/image" Target="../media/image4154.png"/><Relationship Id="rId468" Type="http://schemas.openxmlformats.org/officeDocument/2006/relationships/image" Target="../media/image4272.png"/><Relationship Id="rId25" Type="http://schemas.openxmlformats.org/officeDocument/2006/relationships/image" Target="../media/image4053.png"/><Relationship Id="rId328" Type="http://schemas.openxmlformats.org/officeDocument/2006/relationships/image" Target="../media/image4203.png"/><Relationship Id="rId535" Type="http://schemas.openxmlformats.org/officeDocument/2006/relationships/customXml" Target="../ink/ink4510.xml"/><Relationship Id="rId174" Type="http://schemas.openxmlformats.org/officeDocument/2006/relationships/image" Target="../media/image4126.png"/><Relationship Id="rId381" Type="http://schemas.openxmlformats.org/officeDocument/2006/relationships/customXml" Target="../ink/ink4431.xml"/><Relationship Id="rId602" Type="http://schemas.openxmlformats.org/officeDocument/2006/relationships/customXml" Target="../ink/ink4544.xml"/><Relationship Id="rId241" Type="http://schemas.openxmlformats.org/officeDocument/2006/relationships/customXml" Target="../ink/ink4361.xml"/><Relationship Id="rId479" Type="http://schemas.openxmlformats.org/officeDocument/2006/relationships/image" Target="../media/image4277.png"/><Relationship Id="rId36" Type="http://schemas.openxmlformats.org/officeDocument/2006/relationships/customXml" Target="../ink/ink4258.xml"/><Relationship Id="rId339" Type="http://schemas.openxmlformats.org/officeDocument/2006/relationships/customXml" Target="../ink/ink4410.xml"/><Relationship Id="rId546" Type="http://schemas.openxmlformats.org/officeDocument/2006/relationships/image" Target="../media/image4310.png"/><Relationship Id="rId101" Type="http://schemas.openxmlformats.org/officeDocument/2006/relationships/image" Target="../media/image4090.png"/><Relationship Id="rId185" Type="http://schemas.openxmlformats.org/officeDocument/2006/relationships/customXml" Target="../ink/ink4333.xml"/><Relationship Id="rId406" Type="http://schemas.openxmlformats.org/officeDocument/2006/relationships/customXml" Target="../ink/ink4444.xml"/><Relationship Id="rId392" Type="http://schemas.openxmlformats.org/officeDocument/2006/relationships/image" Target="../media/image4235.png"/><Relationship Id="rId613" Type="http://schemas.openxmlformats.org/officeDocument/2006/relationships/image" Target="../media/image4343.png"/><Relationship Id="rId252" Type="http://schemas.openxmlformats.org/officeDocument/2006/relationships/image" Target="../media/image4165.png"/><Relationship Id="rId294" Type="http://schemas.openxmlformats.org/officeDocument/2006/relationships/image" Target="../media/image4186.png"/><Relationship Id="rId308" Type="http://schemas.openxmlformats.org/officeDocument/2006/relationships/image" Target="../media/image4193.png"/><Relationship Id="rId515" Type="http://schemas.openxmlformats.org/officeDocument/2006/relationships/customXml" Target="../ink/ink4500.xml"/><Relationship Id="rId47" Type="http://schemas.openxmlformats.org/officeDocument/2006/relationships/image" Target="../media/image4064.png"/><Relationship Id="rId89" Type="http://schemas.openxmlformats.org/officeDocument/2006/relationships/image" Target="../media/image4084.png"/><Relationship Id="rId112" Type="http://schemas.openxmlformats.org/officeDocument/2006/relationships/customXml" Target="../ink/ink4296.xml"/><Relationship Id="rId154" Type="http://schemas.openxmlformats.org/officeDocument/2006/relationships/image" Target="../media/image4116.png"/><Relationship Id="rId361" Type="http://schemas.openxmlformats.org/officeDocument/2006/relationships/customXml" Target="../ink/ink4421.xml"/><Relationship Id="rId557" Type="http://schemas.openxmlformats.org/officeDocument/2006/relationships/customXml" Target="../ink/ink4521.xml"/><Relationship Id="rId599" Type="http://schemas.openxmlformats.org/officeDocument/2006/relationships/image" Target="../media/image4336.png"/><Relationship Id="rId196" Type="http://schemas.openxmlformats.org/officeDocument/2006/relationships/image" Target="../media/image4137.png"/><Relationship Id="rId417" Type="http://schemas.openxmlformats.org/officeDocument/2006/relationships/image" Target="../media/image4247.png"/><Relationship Id="rId459" Type="http://schemas.openxmlformats.org/officeDocument/2006/relationships/customXml" Target="../ink/ink4471.xml"/><Relationship Id="rId624" Type="http://schemas.openxmlformats.org/officeDocument/2006/relationships/customXml" Target="../ink/ink4555.xml"/><Relationship Id="rId16" Type="http://schemas.openxmlformats.org/officeDocument/2006/relationships/customXml" Target="../ink/ink4248.xml"/><Relationship Id="rId221" Type="http://schemas.openxmlformats.org/officeDocument/2006/relationships/customXml" Target="../ink/ink4351.xml"/><Relationship Id="rId263" Type="http://schemas.openxmlformats.org/officeDocument/2006/relationships/customXml" Target="../ink/ink4372.xml"/><Relationship Id="rId319" Type="http://schemas.openxmlformats.org/officeDocument/2006/relationships/customXml" Target="../ink/ink4400.xml"/><Relationship Id="rId470" Type="http://schemas.openxmlformats.org/officeDocument/2006/relationships/image" Target="../media/image4273.png"/><Relationship Id="rId526" Type="http://schemas.openxmlformats.org/officeDocument/2006/relationships/image" Target="../media/image4300.png"/><Relationship Id="rId58" Type="http://schemas.openxmlformats.org/officeDocument/2006/relationships/customXml" Target="../ink/ink4269.xml"/><Relationship Id="rId123" Type="http://schemas.openxmlformats.org/officeDocument/2006/relationships/image" Target="../media/image4101.png"/><Relationship Id="rId330" Type="http://schemas.openxmlformats.org/officeDocument/2006/relationships/image" Target="../media/image4204.png"/><Relationship Id="rId568" Type="http://schemas.openxmlformats.org/officeDocument/2006/relationships/image" Target="../media/image4321.png"/><Relationship Id="rId165" Type="http://schemas.openxmlformats.org/officeDocument/2006/relationships/customXml" Target="../ink/ink4323.xml"/><Relationship Id="rId372" Type="http://schemas.openxmlformats.org/officeDocument/2006/relationships/image" Target="../media/image4225.png"/><Relationship Id="rId428" Type="http://schemas.openxmlformats.org/officeDocument/2006/relationships/customXml" Target="../ink/ink4455.xml"/><Relationship Id="rId635" Type="http://schemas.openxmlformats.org/officeDocument/2006/relationships/image" Target="../media/image4354.png"/><Relationship Id="rId232" Type="http://schemas.openxmlformats.org/officeDocument/2006/relationships/image" Target="../media/image4155.png"/><Relationship Id="rId274" Type="http://schemas.openxmlformats.org/officeDocument/2006/relationships/image" Target="../media/image4176.png"/><Relationship Id="rId481" Type="http://schemas.openxmlformats.org/officeDocument/2006/relationships/image" Target="../media/image4278.png"/><Relationship Id="rId27" Type="http://schemas.openxmlformats.org/officeDocument/2006/relationships/image" Target="../media/image4054.png"/><Relationship Id="rId69" Type="http://schemas.openxmlformats.org/officeDocument/2006/relationships/image" Target="../media/image4075.png"/><Relationship Id="rId134" Type="http://schemas.openxmlformats.org/officeDocument/2006/relationships/image" Target="../media/image4106.png"/><Relationship Id="rId537" Type="http://schemas.openxmlformats.org/officeDocument/2006/relationships/customXml" Target="../ink/ink4511.xml"/><Relationship Id="rId579" Type="http://schemas.openxmlformats.org/officeDocument/2006/relationships/customXml" Target="../ink/ink4532.xml"/><Relationship Id="rId80" Type="http://schemas.openxmlformats.org/officeDocument/2006/relationships/customXml" Target="../ink/ink4280.xml"/><Relationship Id="rId176" Type="http://schemas.openxmlformats.org/officeDocument/2006/relationships/image" Target="../media/image4127.png"/><Relationship Id="rId341" Type="http://schemas.openxmlformats.org/officeDocument/2006/relationships/customXml" Target="../ink/ink4411.xml"/><Relationship Id="rId383" Type="http://schemas.openxmlformats.org/officeDocument/2006/relationships/customXml" Target="../ink/ink4432.xml"/><Relationship Id="rId439" Type="http://schemas.openxmlformats.org/officeDocument/2006/relationships/image" Target="../media/image4258.png"/><Relationship Id="rId590" Type="http://schemas.openxmlformats.org/officeDocument/2006/relationships/customXml" Target="../ink/ink4538.xml"/><Relationship Id="rId604" Type="http://schemas.openxmlformats.org/officeDocument/2006/relationships/customXml" Target="../ink/ink4545.xml"/><Relationship Id="rId201" Type="http://schemas.openxmlformats.org/officeDocument/2006/relationships/customXml" Target="../ink/ink4341.xml"/><Relationship Id="rId243" Type="http://schemas.openxmlformats.org/officeDocument/2006/relationships/customXml" Target="../ink/ink4362.xml"/><Relationship Id="rId285" Type="http://schemas.openxmlformats.org/officeDocument/2006/relationships/customXml" Target="../ink/ink4383.xml"/><Relationship Id="rId450" Type="http://schemas.openxmlformats.org/officeDocument/2006/relationships/customXml" Target="../ink/ink4466.xml"/><Relationship Id="rId506" Type="http://schemas.openxmlformats.org/officeDocument/2006/relationships/image" Target="../media/image4290.png"/><Relationship Id="rId38" Type="http://schemas.openxmlformats.org/officeDocument/2006/relationships/customXml" Target="../ink/ink4259.xml"/><Relationship Id="rId103" Type="http://schemas.openxmlformats.org/officeDocument/2006/relationships/image" Target="../media/image4091.png"/><Relationship Id="rId310" Type="http://schemas.openxmlformats.org/officeDocument/2006/relationships/image" Target="../media/image4194.png"/><Relationship Id="rId492" Type="http://schemas.openxmlformats.org/officeDocument/2006/relationships/customXml" Target="../ink/ink4488.xml"/><Relationship Id="rId548" Type="http://schemas.openxmlformats.org/officeDocument/2006/relationships/image" Target="../media/image4311.png"/><Relationship Id="rId91" Type="http://schemas.openxmlformats.org/officeDocument/2006/relationships/image" Target="../media/image4085.png"/><Relationship Id="rId145" Type="http://schemas.openxmlformats.org/officeDocument/2006/relationships/customXml" Target="../ink/ink4313.xml"/><Relationship Id="rId187" Type="http://schemas.openxmlformats.org/officeDocument/2006/relationships/customXml" Target="../ink/ink4334.xml"/><Relationship Id="rId352" Type="http://schemas.openxmlformats.org/officeDocument/2006/relationships/image" Target="../media/image4215.png"/><Relationship Id="rId394" Type="http://schemas.openxmlformats.org/officeDocument/2006/relationships/image" Target="../media/image4236.png"/><Relationship Id="rId408" Type="http://schemas.openxmlformats.org/officeDocument/2006/relationships/customXml" Target="../ink/ink4445.xml"/><Relationship Id="rId615" Type="http://schemas.openxmlformats.org/officeDocument/2006/relationships/image" Target="../media/image4344.png"/><Relationship Id="rId212" Type="http://schemas.openxmlformats.org/officeDocument/2006/relationships/image" Target="../media/image4145.png"/><Relationship Id="rId254" Type="http://schemas.openxmlformats.org/officeDocument/2006/relationships/image" Target="../media/image4166.png"/><Relationship Id="rId49" Type="http://schemas.openxmlformats.org/officeDocument/2006/relationships/image" Target="../media/image4065.png"/><Relationship Id="rId114" Type="http://schemas.openxmlformats.org/officeDocument/2006/relationships/customXml" Target="../ink/ink4297.xml"/><Relationship Id="rId296" Type="http://schemas.openxmlformats.org/officeDocument/2006/relationships/image" Target="../media/image4187.png"/><Relationship Id="rId461" Type="http://schemas.openxmlformats.org/officeDocument/2006/relationships/customXml" Target="../ink/ink4472.xml"/><Relationship Id="rId517" Type="http://schemas.openxmlformats.org/officeDocument/2006/relationships/customXml" Target="../ink/ink4501.xml"/><Relationship Id="rId559" Type="http://schemas.openxmlformats.org/officeDocument/2006/relationships/customXml" Target="../ink/ink4522.xml"/><Relationship Id="rId60" Type="http://schemas.openxmlformats.org/officeDocument/2006/relationships/customXml" Target="../ink/ink4270.xml"/><Relationship Id="rId156" Type="http://schemas.openxmlformats.org/officeDocument/2006/relationships/image" Target="../media/image4117.png"/><Relationship Id="rId198" Type="http://schemas.openxmlformats.org/officeDocument/2006/relationships/image" Target="../media/image4138.png"/><Relationship Id="rId321" Type="http://schemas.openxmlformats.org/officeDocument/2006/relationships/customXml" Target="../ink/ink4401.xml"/><Relationship Id="rId363" Type="http://schemas.openxmlformats.org/officeDocument/2006/relationships/customXml" Target="../ink/ink4422.xml"/><Relationship Id="rId419" Type="http://schemas.openxmlformats.org/officeDocument/2006/relationships/image" Target="../media/image4248.png"/><Relationship Id="rId570" Type="http://schemas.openxmlformats.org/officeDocument/2006/relationships/image" Target="../media/image4322.png"/><Relationship Id="rId626" Type="http://schemas.openxmlformats.org/officeDocument/2006/relationships/customXml" Target="../ink/ink4556.xml"/><Relationship Id="rId223" Type="http://schemas.openxmlformats.org/officeDocument/2006/relationships/customXml" Target="../ink/ink4352.xml"/><Relationship Id="rId430" Type="http://schemas.openxmlformats.org/officeDocument/2006/relationships/customXml" Target="../ink/ink4456.xml"/><Relationship Id="rId18" Type="http://schemas.openxmlformats.org/officeDocument/2006/relationships/customXml" Target="../ink/ink4249.xml"/><Relationship Id="rId265" Type="http://schemas.openxmlformats.org/officeDocument/2006/relationships/customXml" Target="../ink/ink4373.xml"/><Relationship Id="rId472" Type="http://schemas.openxmlformats.org/officeDocument/2006/relationships/image" Target="../media/image4274.png"/><Relationship Id="rId528" Type="http://schemas.openxmlformats.org/officeDocument/2006/relationships/image" Target="../media/image4301.png"/><Relationship Id="rId125" Type="http://schemas.openxmlformats.org/officeDocument/2006/relationships/image" Target="../media/image4102.png"/><Relationship Id="rId167" Type="http://schemas.openxmlformats.org/officeDocument/2006/relationships/customXml" Target="../ink/ink4324.xml"/><Relationship Id="rId332" Type="http://schemas.openxmlformats.org/officeDocument/2006/relationships/image" Target="../media/image4205.png"/><Relationship Id="rId374" Type="http://schemas.openxmlformats.org/officeDocument/2006/relationships/image" Target="../media/image4226.png"/><Relationship Id="rId581" Type="http://schemas.openxmlformats.org/officeDocument/2006/relationships/customXml" Target="../ink/ink4533.xml"/><Relationship Id="rId71" Type="http://schemas.openxmlformats.org/officeDocument/2006/relationships/image" Target="../media/image209.png"/><Relationship Id="rId234" Type="http://schemas.openxmlformats.org/officeDocument/2006/relationships/image" Target="../media/image4156.png"/><Relationship Id="rId637" Type="http://schemas.openxmlformats.org/officeDocument/2006/relationships/image" Target="../media/image4355.png"/><Relationship Id="rId2" Type="http://schemas.openxmlformats.org/officeDocument/2006/relationships/customXml" Target="../ink/ink4241.xml"/><Relationship Id="rId29" Type="http://schemas.openxmlformats.org/officeDocument/2006/relationships/image" Target="../media/image4055.png"/><Relationship Id="rId276" Type="http://schemas.openxmlformats.org/officeDocument/2006/relationships/image" Target="../media/image4177.png"/><Relationship Id="rId441" Type="http://schemas.openxmlformats.org/officeDocument/2006/relationships/image" Target="../media/image4259.png"/><Relationship Id="rId483" Type="http://schemas.openxmlformats.org/officeDocument/2006/relationships/image" Target="../media/image4279.png"/><Relationship Id="rId539" Type="http://schemas.openxmlformats.org/officeDocument/2006/relationships/customXml" Target="../ink/ink4512.xml"/><Relationship Id="rId40" Type="http://schemas.openxmlformats.org/officeDocument/2006/relationships/customXml" Target="../ink/ink4260.xml"/><Relationship Id="rId136" Type="http://schemas.openxmlformats.org/officeDocument/2006/relationships/image" Target="../media/image4107.png"/><Relationship Id="rId178" Type="http://schemas.openxmlformats.org/officeDocument/2006/relationships/image" Target="../media/image4128.png"/><Relationship Id="rId301" Type="http://schemas.openxmlformats.org/officeDocument/2006/relationships/customXml" Target="../ink/ink4391.xml"/><Relationship Id="rId343" Type="http://schemas.openxmlformats.org/officeDocument/2006/relationships/customXml" Target="../ink/ink4412.xml"/><Relationship Id="rId550" Type="http://schemas.openxmlformats.org/officeDocument/2006/relationships/image" Target="../media/image4312.png"/><Relationship Id="rId82" Type="http://schemas.openxmlformats.org/officeDocument/2006/relationships/customXml" Target="../ink/ink4281.xml"/><Relationship Id="rId203" Type="http://schemas.openxmlformats.org/officeDocument/2006/relationships/customXml" Target="../ink/ink4342.xml"/><Relationship Id="rId385" Type="http://schemas.openxmlformats.org/officeDocument/2006/relationships/customXml" Target="../ink/ink4433.xml"/><Relationship Id="rId592" Type="http://schemas.openxmlformats.org/officeDocument/2006/relationships/customXml" Target="../ink/ink4539.xml"/><Relationship Id="rId606" Type="http://schemas.openxmlformats.org/officeDocument/2006/relationships/customXml" Target="../ink/ink4546.xml"/><Relationship Id="rId245" Type="http://schemas.openxmlformats.org/officeDocument/2006/relationships/customXml" Target="../ink/ink4363.xml"/><Relationship Id="rId287" Type="http://schemas.openxmlformats.org/officeDocument/2006/relationships/customXml" Target="../ink/ink4384.xml"/><Relationship Id="rId410" Type="http://schemas.openxmlformats.org/officeDocument/2006/relationships/customXml" Target="../ink/ink4446.xml"/><Relationship Id="rId452" Type="http://schemas.openxmlformats.org/officeDocument/2006/relationships/customXml" Target="../ink/ink4467.xml"/><Relationship Id="rId494" Type="http://schemas.openxmlformats.org/officeDocument/2006/relationships/customXml" Target="../ink/ink4489.xml"/><Relationship Id="rId508" Type="http://schemas.openxmlformats.org/officeDocument/2006/relationships/image" Target="../media/image4291.png"/><Relationship Id="rId105" Type="http://schemas.openxmlformats.org/officeDocument/2006/relationships/image" Target="../media/image4092.png"/><Relationship Id="rId147" Type="http://schemas.openxmlformats.org/officeDocument/2006/relationships/customXml" Target="../ink/ink4314.xml"/><Relationship Id="rId312" Type="http://schemas.openxmlformats.org/officeDocument/2006/relationships/image" Target="../media/image4195.png"/><Relationship Id="rId354" Type="http://schemas.openxmlformats.org/officeDocument/2006/relationships/image" Target="../media/image4216.png"/><Relationship Id="rId51" Type="http://schemas.openxmlformats.org/officeDocument/2006/relationships/image" Target="../media/image4066.png"/><Relationship Id="rId93" Type="http://schemas.openxmlformats.org/officeDocument/2006/relationships/image" Target="../media/image4086.png"/><Relationship Id="rId189" Type="http://schemas.openxmlformats.org/officeDocument/2006/relationships/customXml" Target="../ink/ink4335.xml"/><Relationship Id="rId396" Type="http://schemas.openxmlformats.org/officeDocument/2006/relationships/image" Target="../media/image4237.png"/><Relationship Id="rId561" Type="http://schemas.openxmlformats.org/officeDocument/2006/relationships/customXml" Target="../ink/ink4523.xml"/><Relationship Id="rId617" Type="http://schemas.openxmlformats.org/officeDocument/2006/relationships/image" Target="../media/image4345.png"/><Relationship Id="rId214" Type="http://schemas.openxmlformats.org/officeDocument/2006/relationships/image" Target="../media/image4146.png"/><Relationship Id="rId256" Type="http://schemas.openxmlformats.org/officeDocument/2006/relationships/image" Target="../media/image4167.png"/><Relationship Id="rId298" Type="http://schemas.openxmlformats.org/officeDocument/2006/relationships/image" Target="../media/image4188.png"/><Relationship Id="rId421" Type="http://schemas.openxmlformats.org/officeDocument/2006/relationships/image" Target="../media/image4249.png"/><Relationship Id="rId463" Type="http://schemas.openxmlformats.org/officeDocument/2006/relationships/customXml" Target="../ink/ink4473.xml"/><Relationship Id="rId519" Type="http://schemas.openxmlformats.org/officeDocument/2006/relationships/customXml" Target="../ink/ink4502.xml"/><Relationship Id="rId116" Type="http://schemas.openxmlformats.org/officeDocument/2006/relationships/customXml" Target="../ink/ink4298.xml"/><Relationship Id="rId158" Type="http://schemas.openxmlformats.org/officeDocument/2006/relationships/image" Target="../media/image4118.png"/><Relationship Id="rId323" Type="http://schemas.openxmlformats.org/officeDocument/2006/relationships/customXml" Target="../ink/ink4402.xml"/><Relationship Id="rId530" Type="http://schemas.openxmlformats.org/officeDocument/2006/relationships/image" Target="../media/image4302.png"/><Relationship Id="rId20" Type="http://schemas.openxmlformats.org/officeDocument/2006/relationships/customXml" Target="../ink/ink4250.xml"/><Relationship Id="rId62" Type="http://schemas.openxmlformats.org/officeDocument/2006/relationships/customXml" Target="../ink/ink4271.xml"/><Relationship Id="rId365" Type="http://schemas.openxmlformats.org/officeDocument/2006/relationships/customXml" Target="../ink/ink4423.xml"/><Relationship Id="rId572" Type="http://schemas.openxmlformats.org/officeDocument/2006/relationships/image" Target="../media/image4323.png"/><Relationship Id="rId628" Type="http://schemas.openxmlformats.org/officeDocument/2006/relationships/customXml" Target="../ink/ink4557.xml"/><Relationship Id="rId225" Type="http://schemas.openxmlformats.org/officeDocument/2006/relationships/customXml" Target="../ink/ink4353.xml"/><Relationship Id="rId267" Type="http://schemas.openxmlformats.org/officeDocument/2006/relationships/customXml" Target="../ink/ink4374.xml"/><Relationship Id="rId432" Type="http://schemas.openxmlformats.org/officeDocument/2006/relationships/customXml" Target="../ink/ink4457.xml"/><Relationship Id="rId474" Type="http://schemas.openxmlformats.org/officeDocument/2006/relationships/image" Target="../media/image4275.png"/><Relationship Id="rId127" Type="http://schemas.openxmlformats.org/officeDocument/2006/relationships/customXml" Target="../ink/ink4304.xml"/><Relationship Id="rId31" Type="http://schemas.openxmlformats.org/officeDocument/2006/relationships/image" Target="../media/image4056.png"/><Relationship Id="rId73" Type="http://schemas.openxmlformats.org/officeDocument/2006/relationships/image" Target="../media/image4076.png"/><Relationship Id="rId169" Type="http://schemas.openxmlformats.org/officeDocument/2006/relationships/customXml" Target="../ink/ink4325.xml"/><Relationship Id="rId334" Type="http://schemas.openxmlformats.org/officeDocument/2006/relationships/image" Target="../media/image4206.png"/><Relationship Id="rId376" Type="http://schemas.openxmlformats.org/officeDocument/2006/relationships/image" Target="../media/image4227.png"/><Relationship Id="rId541" Type="http://schemas.openxmlformats.org/officeDocument/2006/relationships/customXml" Target="../ink/ink4513.xml"/><Relationship Id="rId583" Type="http://schemas.openxmlformats.org/officeDocument/2006/relationships/customXml" Target="../ink/ink4534.xml"/><Relationship Id="rId639" Type="http://schemas.openxmlformats.org/officeDocument/2006/relationships/image" Target="../media/image4356.png"/><Relationship Id="rId4" Type="http://schemas.openxmlformats.org/officeDocument/2006/relationships/customXml" Target="../ink/ink4242.xml"/><Relationship Id="rId180" Type="http://schemas.openxmlformats.org/officeDocument/2006/relationships/image" Target="../media/image4129.png"/><Relationship Id="rId236" Type="http://schemas.openxmlformats.org/officeDocument/2006/relationships/image" Target="../media/image4157.png"/><Relationship Id="rId278" Type="http://schemas.openxmlformats.org/officeDocument/2006/relationships/image" Target="../media/image4178.png"/><Relationship Id="rId401" Type="http://schemas.openxmlformats.org/officeDocument/2006/relationships/customXml" Target="../ink/ink4441.xml"/><Relationship Id="rId443" Type="http://schemas.openxmlformats.org/officeDocument/2006/relationships/image" Target="../media/image4260.png"/><Relationship Id="rId303" Type="http://schemas.openxmlformats.org/officeDocument/2006/relationships/customXml" Target="../ink/ink4392.xml"/><Relationship Id="rId485" Type="http://schemas.openxmlformats.org/officeDocument/2006/relationships/image" Target="../media/image4280.png"/><Relationship Id="rId42" Type="http://schemas.openxmlformats.org/officeDocument/2006/relationships/customXml" Target="../ink/ink4261.xml"/><Relationship Id="rId84" Type="http://schemas.openxmlformats.org/officeDocument/2006/relationships/customXml" Target="../ink/ink4282.xml"/><Relationship Id="rId138" Type="http://schemas.openxmlformats.org/officeDocument/2006/relationships/image" Target="../media/image4108.png"/><Relationship Id="rId345" Type="http://schemas.openxmlformats.org/officeDocument/2006/relationships/customXml" Target="../ink/ink4413.xml"/><Relationship Id="rId387" Type="http://schemas.openxmlformats.org/officeDocument/2006/relationships/customXml" Target="../ink/ink4434.xml"/><Relationship Id="rId510" Type="http://schemas.openxmlformats.org/officeDocument/2006/relationships/image" Target="../media/image4292.png"/><Relationship Id="rId552" Type="http://schemas.openxmlformats.org/officeDocument/2006/relationships/image" Target="../media/image4313.png"/><Relationship Id="rId594" Type="http://schemas.openxmlformats.org/officeDocument/2006/relationships/customXml" Target="../ink/ink4540.xml"/><Relationship Id="rId608" Type="http://schemas.openxmlformats.org/officeDocument/2006/relationships/customXml" Target="../ink/ink4547.xml"/><Relationship Id="rId191" Type="http://schemas.openxmlformats.org/officeDocument/2006/relationships/customXml" Target="../ink/ink4336.xml"/><Relationship Id="rId205" Type="http://schemas.openxmlformats.org/officeDocument/2006/relationships/customXml" Target="../ink/ink4343.xml"/><Relationship Id="rId247" Type="http://schemas.openxmlformats.org/officeDocument/2006/relationships/customXml" Target="../ink/ink4364.xml"/><Relationship Id="rId412" Type="http://schemas.openxmlformats.org/officeDocument/2006/relationships/customXml" Target="../ink/ink4447.xml"/><Relationship Id="rId107" Type="http://schemas.openxmlformats.org/officeDocument/2006/relationships/image" Target="../media/image4093.png"/><Relationship Id="rId289" Type="http://schemas.openxmlformats.org/officeDocument/2006/relationships/customXml" Target="../ink/ink4385.xml"/><Relationship Id="rId454" Type="http://schemas.openxmlformats.org/officeDocument/2006/relationships/image" Target="../media/image4265.png"/><Relationship Id="rId496" Type="http://schemas.openxmlformats.org/officeDocument/2006/relationships/customXml" Target="../ink/ink4490.xml"/><Relationship Id="rId11" Type="http://schemas.openxmlformats.org/officeDocument/2006/relationships/image" Target="../media/image4046.png"/><Relationship Id="rId53" Type="http://schemas.openxmlformats.org/officeDocument/2006/relationships/image" Target="../media/image4067.png"/><Relationship Id="rId149" Type="http://schemas.openxmlformats.org/officeDocument/2006/relationships/customXml" Target="../ink/ink4315.xml"/><Relationship Id="rId314" Type="http://schemas.openxmlformats.org/officeDocument/2006/relationships/image" Target="../media/image4196.png"/><Relationship Id="rId356" Type="http://schemas.openxmlformats.org/officeDocument/2006/relationships/image" Target="../media/image4217.png"/><Relationship Id="rId398" Type="http://schemas.openxmlformats.org/officeDocument/2006/relationships/image" Target="../media/image4238.png"/><Relationship Id="rId521" Type="http://schemas.openxmlformats.org/officeDocument/2006/relationships/customXml" Target="../ink/ink4503.xml"/><Relationship Id="rId563" Type="http://schemas.openxmlformats.org/officeDocument/2006/relationships/customXml" Target="../ink/ink4524.xml"/><Relationship Id="rId619" Type="http://schemas.openxmlformats.org/officeDocument/2006/relationships/image" Target="../media/image4346.png"/><Relationship Id="rId95" Type="http://schemas.openxmlformats.org/officeDocument/2006/relationships/image" Target="../media/image4087.png"/><Relationship Id="rId160" Type="http://schemas.openxmlformats.org/officeDocument/2006/relationships/image" Target="../media/image4119.png"/><Relationship Id="rId216" Type="http://schemas.openxmlformats.org/officeDocument/2006/relationships/image" Target="../media/image4147.png"/><Relationship Id="rId423" Type="http://schemas.openxmlformats.org/officeDocument/2006/relationships/image" Target="../media/image4250.png"/><Relationship Id="rId258" Type="http://schemas.openxmlformats.org/officeDocument/2006/relationships/image" Target="../media/image4168.png"/><Relationship Id="rId465" Type="http://schemas.openxmlformats.org/officeDocument/2006/relationships/customXml" Target="../ink/ink4474.xml"/><Relationship Id="rId630" Type="http://schemas.openxmlformats.org/officeDocument/2006/relationships/customXml" Target="../ink/ink4558.xml"/><Relationship Id="rId22" Type="http://schemas.openxmlformats.org/officeDocument/2006/relationships/customXml" Target="../ink/ink4251.xml"/><Relationship Id="rId64" Type="http://schemas.openxmlformats.org/officeDocument/2006/relationships/customXml" Target="../ink/ink4272.xml"/><Relationship Id="rId118" Type="http://schemas.openxmlformats.org/officeDocument/2006/relationships/customXml" Target="../ink/ink4299.xml"/><Relationship Id="rId325" Type="http://schemas.openxmlformats.org/officeDocument/2006/relationships/customXml" Target="../ink/ink4403.xml"/><Relationship Id="rId367" Type="http://schemas.openxmlformats.org/officeDocument/2006/relationships/customXml" Target="../ink/ink4424.xml"/><Relationship Id="rId532" Type="http://schemas.openxmlformats.org/officeDocument/2006/relationships/image" Target="../media/image4303.png"/><Relationship Id="rId574" Type="http://schemas.openxmlformats.org/officeDocument/2006/relationships/image" Target="../media/image4324.png"/><Relationship Id="rId171" Type="http://schemas.openxmlformats.org/officeDocument/2006/relationships/customXml" Target="../ink/ink4326.xml"/><Relationship Id="rId227" Type="http://schemas.openxmlformats.org/officeDocument/2006/relationships/customXml" Target="../ink/ink4354.xml"/><Relationship Id="rId269" Type="http://schemas.openxmlformats.org/officeDocument/2006/relationships/customXml" Target="../ink/ink4375.xml"/><Relationship Id="rId434" Type="http://schemas.openxmlformats.org/officeDocument/2006/relationships/customXml" Target="../ink/ink4458.xml"/><Relationship Id="rId476" Type="http://schemas.openxmlformats.org/officeDocument/2006/relationships/customXml" Target="../ink/ink4480.xml"/><Relationship Id="rId33" Type="http://schemas.openxmlformats.org/officeDocument/2006/relationships/image" Target="../media/image4057.png"/><Relationship Id="rId129" Type="http://schemas.openxmlformats.org/officeDocument/2006/relationships/customXml" Target="../ink/ink4305.xml"/><Relationship Id="rId280" Type="http://schemas.openxmlformats.org/officeDocument/2006/relationships/image" Target="../media/image4179.png"/><Relationship Id="rId336" Type="http://schemas.openxmlformats.org/officeDocument/2006/relationships/image" Target="../media/image4207.png"/><Relationship Id="rId501" Type="http://schemas.openxmlformats.org/officeDocument/2006/relationships/customXml" Target="../ink/ink4493.xml"/><Relationship Id="rId543" Type="http://schemas.openxmlformats.org/officeDocument/2006/relationships/customXml" Target="../ink/ink4514.xml"/><Relationship Id="rId75" Type="http://schemas.openxmlformats.org/officeDocument/2006/relationships/image" Target="../media/image4077.png"/><Relationship Id="rId140" Type="http://schemas.openxmlformats.org/officeDocument/2006/relationships/image" Target="../media/image4109.png"/><Relationship Id="rId182" Type="http://schemas.openxmlformats.org/officeDocument/2006/relationships/image" Target="../media/image4130.png"/><Relationship Id="rId378" Type="http://schemas.openxmlformats.org/officeDocument/2006/relationships/image" Target="../media/image4228.png"/><Relationship Id="rId403" Type="http://schemas.openxmlformats.org/officeDocument/2006/relationships/customXml" Target="../ink/ink4442.xml"/><Relationship Id="rId585" Type="http://schemas.openxmlformats.org/officeDocument/2006/relationships/customXml" Target="../ink/ink4535.xml"/><Relationship Id="rId6" Type="http://schemas.openxmlformats.org/officeDocument/2006/relationships/customXml" Target="../ink/ink4243.xml"/><Relationship Id="rId238" Type="http://schemas.openxmlformats.org/officeDocument/2006/relationships/image" Target="../media/image4158.png"/><Relationship Id="rId445" Type="http://schemas.openxmlformats.org/officeDocument/2006/relationships/image" Target="../media/image4261.png"/><Relationship Id="rId487" Type="http://schemas.openxmlformats.org/officeDocument/2006/relationships/image" Target="../media/image4281.png"/><Relationship Id="rId610" Type="http://schemas.openxmlformats.org/officeDocument/2006/relationships/customXml" Target="../ink/ink4548.xml"/><Relationship Id="rId291" Type="http://schemas.openxmlformats.org/officeDocument/2006/relationships/customXml" Target="../ink/ink4386.xml"/><Relationship Id="rId305" Type="http://schemas.openxmlformats.org/officeDocument/2006/relationships/customXml" Target="../ink/ink4393.xml"/><Relationship Id="rId347" Type="http://schemas.openxmlformats.org/officeDocument/2006/relationships/customXml" Target="../ink/ink4414.xml"/><Relationship Id="rId512" Type="http://schemas.openxmlformats.org/officeDocument/2006/relationships/image" Target="../media/image4293.png"/><Relationship Id="rId44" Type="http://schemas.openxmlformats.org/officeDocument/2006/relationships/customXml" Target="../ink/ink4262.xml"/><Relationship Id="rId86" Type="http://schemas.openxmlformats.org/officeDocument/2006/relationships/customXml" Target="../ink/ink4283.xml"/><Relationship Id="rId151" Type="http://schemas.openxmlformats.org/officeDocument/2006/relationships/customXml" Target="../ink/ink4316.xml"/><Relationship Id="rId389" Type="http://schemas.openxmlformats.org/officeDocument/2006/relationships/customXml" Target="../ink/ink4435.xml"/><Relationship Id="rId554" Type="http://schemas.openxmlformats.org/officeDocument/2006/relationships/image" Target="../media/image4314.png"/><Relationship Id="rId596" Type="http://schemas.openxmlformats.org/officeDocument/2006/relationships/customXml" Target="../ink/ink4541.xml"/><Relationship Id="rId193" Type="http://schemas.openxmlformats.org/officeDocument/2006/relationships/customXml" Target="../ink/ink4337.xml"/><Relationship Id="rId207" Type="http://schemas.openxmlformats.org/officeDocument/2006/relationships/customXml" Target="../ink/ink4344.xml"/><Relationship Id="rId249" Type="http://schemas.openxmlformats.org/officeDocument/2006/relationships/customXml" Target="../ink/ink4365.xml"/><Relationship Id="rId414" Type="http://schemas.openxmlformats.org/officeDocument/2006/relationships/customXml" Target="../ink/ink4448.xml"/><Relationship Id="rId456" Type="http://schemas.openxmlformats.org/officeDocument/2006/relationships/image" Target="../media/image4266.png"/><Relationship Id="rId498" Type="http://schemas.openxmlformats.org/officeDocument/2006/relationships/customXml" Target="../ink/ink4491.xml"/><Relationship Id="rId621" Type="http://schemas.openxmlformats.org/officeDocument/2006/relationships/image" Target="../media/image4347.png"/><Relationship Id="rId13" Type="http://schemas.openxmlformats.org/officeDocument/2006/relationships/image" Target="../media/image4047.png"/><Relationship Id="rId109" Type="http://schemas.openxmlformats.org/officeDocument/2006/relationships/image" Target="../media/image4094.png"/><Relationship Id="rId260" Type="http://schemas.openxmlformats.org/officeDocument/2006/relationships/image" Target="../media/image4169.png"/><Relationship Id="rId316" Type="http://schemas.openxmlformats.org/officeDocument/2006/relationships/image" Target="../media/image4197.png"/><Relationship Id="rId523" Type="http://schemas.openxmlformats.org/officeDocument/2006/relationships/customXml" Target="../ink/ink4504.xml"/><Relationship Id="rId55" Type="http://schemas.openxmlformats.org/officeDocument/2006/relationships/image" Target="../media/image4068.png"/><Relationship Id="rId97" Type="http://schemas.openxmlformats.org/officeDocument/2006/relationships/image" Target="../media/image4088.png"/><Relationship Id="rId120" Type="http://schemas.openxmlformats.org/officeDocument/2006/relationships/customXml" Target="../ink/ink4300.xml"/><Relationship Id="rId358" Type="http://schemas.openxmlformats.org/officeDocument/2006/relationships/image" Target="../media/image4218.png"/><Relationship Id="rId565" Type="http://schemas.openxmlformats.org/officeDocument/2006/relationships/customXml" Target="../ink/ink4525.xml"/><Relationship Id="rId162" Type="http://schemas.openxmlformats.org/officeDocument/2006/relationships/image" Target="../media/image4120.png"/><Relationship Id="rId218" Type="http://schemas.openxmlformats.org/officeDocument/2006/relationships/image" Target="../media/image4148.png"/><Relationship Id="rId425" Type="http://schemas.openxmlformats.org/officeDocument/2006/relationships/image" Target="../media/image4251.png"/><Relationship Id="rId467" Type="http://schemas.openxmlformats.org/officeDocument/2006/relationships/customXml" Target="../ink/ink4475.xml"/><Relationship Id="rId632" Type="http://schemas.openxmlformats.org/officeDocument/2006/relationships/customXml" Target="../ink/ink4559.xml"/><Relationship Id="rId271" Type="http://schemas.openxmlformats.org/officeDocument/2006/relationships/customXml" Target="../ink/ink4376.xml"/><Relationship Id="rId24" Type="http://schemas.openxmlformats.org/officeDocument/2006/relationships/customXml" Target="../ink/ink4252.xml"/><Relationship Id="rId66" Type="http://schemas.openxmlformats.org/officeDocument/2006/relationships/customXml" Target="../ink/ink4273.xml"/><Relationship Id="rId131" Type="http://schemas.openxmlformats.org/officeDocument/2006/relationships/customXml" Target="../ink/ink4306.xml"/><Relationship Id="rId327" Type="http://schemas.openxmlformats.org/officeDocument/2006/relationships/customXml" Target="../ink/ink4404.xml"/><Relationship Id="rId369" Type="http://schemas.openxmlformats.org/officeDocument/2006/relationships/customXml" Target="../ink/ink4425.xml"/><Relationship Id="rId534" Type="http://schemas.openxmlformats.org/officeDocument/2006/relationships/image" Target="../media/image4304.png"/><Relationship Id="rId576" Type="http://schemas.openxmlformats.org/officeDocument/2006/relationships/image" Target="../media/image4325.png"/><Relationship Id="rId173" Type="http://schemas.openxmlformats.org/officeDocument/2006/relationships/customXml" Target="../ink/ink4327.xml"/><Relationship Id="rId229" Type="http://schemas.openxmlformats.org/officeDocument/2006/relationships/customXml" Target="../ink/ink4355.xml"/><Relationship Id="rId380" Type="http://schemas.openxmlformats.org/officeDocument/2006/relationships/image" Target="../media/image4229.png"/><Relationship Id="rId436" Type="http://schemas.openxmlformats.org/officeDocument/2006/relationships/customXml" Target="../ink/ink4459.xml"/><Relationship Id="rId601" Type="http://schemas.openxmlformats.org/officeDocument/2006/relationships/image" Target="../media/image4337.png"/><Relationship Id="rId240" Type="http://schemas.openxmlformats.org/officeDocument/2006/relationships/image" Target="../media/image4159.png"/><Relationship Id="rId478" Type="http://schemas.openxmlformats.org/officeDocument/2006/relationships/customXml" Target="../ink/ink4481.xml"/><Relationship Id="rId35" Type="http://schemas.openxmlformats.org/officeDocument/2006/relationships/image" Target="../media/image4058.png"/><Relationship Id="rId77" Type="http://schemas.openxmlformats.org/officeDocument/2006/relationships/image" Target="../media/image4078.png"/><Relationship Id="rId100" Type="http://schemas.openxmlformats.org/officeDocument/2006/relationships/customXml" Target="../ink/ink4290.xml"/><Relationship Id="rId282" Type="http://schemas.openxmlformats.org/officeDocument/2006/relationships/image" Target="../media/image4180.png"/><Relationship Id="rId338" Type="http://schemas.openxmlformats.org/officeDocument/2006/relationships/image" Target="../media/image4208.png"/><Relationship Id="rId503" Type="http://schemas.openxmlformats.org/officeDocument/2006/relationships/customXml" Target="../ink/ink4494.xml"/><Relationship Id="rId545" Type="http://schemas.openxmlformats.org/officeDocument/2006/relationships/customXml" Target="../ink/ink4515.xml"/><Relationship Id="rId587" Type="http://schemas.openxmlformats.org/officeDocument/2006/relationships/customXml" Target="../ink/ink4536.xml"/><Relationship Id="rId8" Type="http://schemas.openxmlformats.org/officeDocument/2006/relationships/customXml" Target="../ink/ink4244.xml"/><Relationship Id="rId142" Type="http://schemas.openxmlformats.org/officeDocument/2006/relationships/image" Target="../media/image4110.png"/><Relationship Id="rId184" Type="http://schemas.openxmlformats.org/officeDocument/2006/relationships/image" Target="../media/image4131.png"/><Relationship Id="rId391" Type="http://schemas.openxmlformats.org/officeDocument/2006/relationships/customXml" Target="../ink/ink4436.xml"/><Relationship Id="rId405" Type="http://schemas.openxmlformats.org/officeDocument/2006/relationships/customXml" Target="../ink/ink4443.xml"/><Relationship Id="rId447" Type="http://schemas.openxmlformats.org/officeDocument/2006/relationships/image" Target="../media/image4262.png"/><Relationship Id="rId612" Type="http://schemas.openxmlformats.org/officeDocument/2006/relationships/customXml" Target="../ink/ink4549.xml"/><Relationship Id="rId251" Type="http://schemas.openxmlformats.org/officeDocument/2006/relationships/customXml" Target="../ink/ink4366.xml"/><Relationship Id="rId489" Type="http://schemas.openxmlformats.org/officeDocument/2006/relationships/image" Target="../media/image4282.png"/><Relationship Id="rId46" Type="http://schemas.openxmlformats.org/officeDocument/2006/relationships/customXml" Target="../ink/ink4263.xml"/><Relationship Id="rId293" Type="http://schemas.openxmlformats.org/officeDocument/2006/relationships/customXml" Target="../ink/ink4387.xml"/><Relationship Id="rId307" Type="http://schemas.openxmlformats.org/officeDocument/2006/relationships/customXml" Target="../ink/ink4394.xml"/><Relationship Id="rId349" Type="http://schemas.openxmlformats.org/officeDocument/2006/relationships/customXml" Target="../ink/ink4415.xml"/><Relationship Id="rId514" Type="http://schemas.openxmlformats.org/officeDocument/2006/relationships/image" Target="../media/image4294.png"/><Relationship Id="rId556" Type="http://schemas.openxmlformats.org/officeDocument/2006/relationships/image" Target="../media/image4315.png"/><Relationship Id="rId88" Type="http://schemas.openxmlformats.org/officeDocument/2006/relationships/customXml" Target="../ink/ink4284.xml"/><Relationship Id="rId111" Type="http://schemas.openxmlformats.org/officeDocument/2006/relationships/image" Target="../media/image4095.png"/><Relationship Id="rId153" Type="http://schemas.openxmlformats.org/officeDocument/2006/relationships/customXml" Target="../ink/ink4317.xml"/><Relationship Id="rId195" Type="http://schemas.openxmlformats.org/officeDocument/2006/relationships/customXml" Target="../ink/ink4338.xml"/><Relationship Id="rId209" Type="http://schemas.openxmlformats.org/officeDocument/2006/relationships/customXml" Target="../ink/ink4345.xml"/><Relationship Id="rId360" Type="http://schemas.openxmlformats.org/officeDocument/2006/relationships/image" Target="../media/image4219.png"/><Relationship Id="rId416" Type="http://schemas.openxmlformats.org/officeDocument/2006/relationships/customXml" Target="../ink/ink4449.xml"/><Relationship Id="rId598" Type="http://schemas.openxmlformats.org/officeDocument/2006/relationships/customXml" Target="../ink/ink4542.xml"/><Relationship Id="rId220" Type="http://schemas.openxmlformats.org/officeDocument/2006/relationships/image" Target="../media/image4149.png"/><Relationship Id="rId458" Type="http://schemas.openxmlformats.org/officeDocument/2006/relationships/image" Target="../media/image4267.png"/><Relationship Id="rId623" Type="http://schemas.openxmlformats.org/officeDocument/2006/relationships/image" Target="../media/image4348.png"/><Relationship Id="rId15" Type="http://schemas.openxmlformats.org/officeDocument/2006/relationships/image" Target="../media/image4048.png"/><Relationship Id="rId57" Type="http://schemas.openxmlformats.org/officeDocument/2006/relationships/image" Target="../media/image4069.png"/><Relationship Id="rId262" Type="http://schemas.openxmlformats.org/officeDocument/2006/relationships/image" Target="../media/image4170.png"/><Relationship Id="rId318" Type="http://schemas.openxmlformats.org/officeDocument/2006/relationships/image" Target="../media/image4198.png"/><Relationship Id="rId525" Type="http://schemas.openxmlformats.org/officeDocument/2006/relationships/customXml" Target="../ink/ink4505.xml"/><Relationship Id="rId567" Type="http://schemas.openxmlformats.org/officeDocument/2006/relationships/customXml" Target="../ink/ink4526.xml"/><Relationship Id="rId99" Type="http://schemas.openxmlformats.org/officeDocument/2006/relationships/image" Target="../media/image4089.png"/><Relationship Id="rId122" Type="http://schemas.openxmlformats.org/officeDocument/2006/relationships/customXml" Target="../ink/ink4301.xml"/><Relationship Id="rId164" Type="http://schemas.openxmlformats.org/officeDocument/2006/relationships/image" Target="../media/image4121.png"/><Relationship Id="rId371" Type="http://schemas.openxmlformats.org/officeDocument/2006/relationships/customXml" Target="../ink/ink4426.xml"/><Relationship Id="rId427" Type="http://schemas.openxmlformats.org/officeDocument/2006/relationships/image" Target="../media/image4252.png"/><Relationship Id="rId469" Type="http://schemas.openxmlformats.org/officeDocument/2006/relationships/customXml" Target="../ink/ink4476.xml"/><Relationship Id="rId634" Type="http://schemas.openxmlformats.org/officeDocument/2006/relationships/customXml" Target="../ink/ink4560.xml"/><Relationship Id="rId26" Type="http://schemas.openxmlformats.org/officeDocument/2006/relationships/customXml" Target="../ink/ink4253.xml"/><Relationship Id="rId231" Type="http://schemas.openxmlformats.org/officeDocument/2006/relationships/customXml" Target="../ink/ink4356.xml"/><Relationship Id="rId273" Type="http://schemas.openxmlformats.org/officeDocument/2006/relationships/customXml" Target="../ink/ink4377.xml"/><Relationship Id="rId329" Type="http://schemas.openxmlformats.org/officeDocument/2006/relationships/customXml" Target="../ink/ink4405.xml"/><Relationship Id="rId480" Type="http://schemas.openxmlformats.org/officeDocument/2006/relationships/customXml" Target="../ink/ink4482.xml"/><Relationship Id="rId536" Type="http://schemas.openxmlformats.org/officeDocument/2006/relationships/image" Target="../media/image4305.png"/><Relationship Id="rId68" Type="http://schemas.openxmlformats.org/officeDocument/2006/relationships/customXml" Target="../ink/ink4274.xml"/><Relationship Id="rId133" Type="http://schemas.openxmlformats.org/officeDocument/2006/relationships/customXml" Target="../ink/ink4307.xml"/><Relationship Id="rId175" Type="http://schemas.openxmlformats.org/officeDocument/2006/relationships/customXml" Target="../ink/ink4328.xml"/><Relationship Id="rId340" Type="http://schemas.openxmlformats.org/officeDocument/2006/relationships/image" Target="../media/image4209.png"/><Relationship Id="rId578" Type="http://schemas.openxmlformats.org/officeDocument/2006/relationships/image" Target="../media/image4326.png"/><Relationship Id="rId200" Type="http://schemas.openxmlformats.org/officeDocument/2006/relationships/image" Target="../media/image4139.png"/><Relationship Id="rId382" Type="http://schemas.openxmlformats.org/officeDocument/2006/relationships/image" Target="../media/image4230.png"/><Relationship Id="rId438" Type="http://schemas.openxmlformats.org/officeDocument/2006/relationships/customXml" Target="../ink/ink4460.xml"/><Relationship Id="rId603" Type="http://schemas.openxmlformats.org/officeDocument/2006/relationships/image" Target="../media/image4338.png"/><Relationship Id="rId242" Type="http://schemas.openxmlformats.org/officeDocument/2006/relationships/image" Target="../media/image4160.png"/><Relationship Id="rId284" Type="http://schemas.openxmlformats.org/officeDocument/2006/relationships/image" Target="../media/image4181.png"/><Relationship Id="rId491" Type="http://schemas.openxmlformats.org/officeDocument/2006/relationships/image" Target="../media/image4283.png"/><Relationship Id="rId505" Type="http://schemas.openxmlformats.org/officeDocument/2006/relationships/customXml" Target="../ink/ink4495.xml"/><Relationship Id="rId37" Type="http://schemas.openxmlformats.org/officeDocument/2006/relationships/image" Target="../media/image4059.png"/><Relationship Id="rId79" Type="http://schemas.openxmlformats.org/officeDocument/2006/relationships/image" Target="../media/image4079.png"/><Relationship Id="rId102" Type="http://schemas.openxmlformats.org/officeDocument/2006/relationships/customXml" Target="../ink/ink4291.xml"/><Relationship Id="rId144" Type="http://schemas.openxmlformats.org/officeDocument/2006/relationships/image" Target="../media/image4111.png"/><Relationship Id="rId547" Type="http://schemas.openxmlformats.org/officeDocument/2006/relationships/customXml" Target="../ink/ink4516.xml"/><Relationship Id="rId589" Type="http://schemas.openxmlformats.org/officeDocument/2006/relationships/customXml" Target="../ink/ink4537.xml"/><Relationship Id="rId90" Type="http://schemas.openxmlformats.org/officeDocument/2006/relationships/customXml" Target="../ink/ink4285.xml"/><Relationship Id="rId186" Type="http://schemas.openxmlformats.org/officeDocument/2006/relationships/image" Target="../media/image4132.png"/><Relationship Id="rId351" Type="http://schemas.openxmlformats.org/officeDocument/2006/relationships/customXml" Target="../ink/ink4416.xml"/><Relationship Id="rId393" Type="http://schemas.openxmlformats.org/officeDocument/2006/relationships/customXml" Target="../ink/ink4437.xml"/><Relationship Id="rId407" Type="http://schemas.openxmlformats.org/officeDocument/2006/relationships/image" Target="../media/image4242.png"/><Relationship Id="rId449" Type="http://schemas.openxmlformats.org/officeDocument/2006/relationships/image" Target="../media/image4263.png"/><Relationship Id="rId614" Type="http://schemas.openxmlformats.org/officeDocument/2006/relationships/customXml" Target="../ink/ink4550.xml"/><Relationship Id="rId211" Type="http://schemas.openxmlformats.org/officeDocument/2006/relationships/customXml" Target="../ink/ink4346.xml"/><Relationship Id="rId253" Type="http://schemas.openxmlformats.org/officeDocument/2006/relationships/customXml" Target="../ink/ink4367.xml"/><Relationship Id="rId295" Type="http://schemas.openxmlformats.org/officeDocument/2006/relationships/customXml" Target="../ink/ink4388.xml"/><Relationship Id="rId309" Type="http://schemas.openxmlformats.org/officeDocument/2006/relationships/customXml" Target="../ink/ink4395.xml"/><Relationship Id="rId460" Type="http://schemas.openxmlformats.org/officeDocument/2006/relationships/image" Target="../media/image4268.png"/><Relationship Id="rId516" Type="http://schemas.openxmlformats.org/officeDocument/2006/relationships/image" Target="../media/image4295.png"/><Relationship Id="rId48" Type="http://schemas.openxmlformats.org/officeDocument/2006/relationships/customXml" Target="../ink/ink4264.xml"/><Relationship Id="rId113" Type="http://schemas.openxmlformats.org/officeDocument/2006/relationships/image" Target="../media/image4096.png"/><Relationship Id="rId320" Type="http://schemas.openxmlformats.org/officeDocument/2006/relationships/image" Target="../media/image4199.png"/><Relationship Id="rId558" Type="http://schemas.openxmlformats.org/officeDocument/2006/relationships/image" Target="../media/image4316.png"/><Relationship Id="rId155" Type="http://schemas.openxmlformats.org/officeDocument/2006/relationships/customXml" Target="../ink/ink4318.xml"/><Relationship Id="rId197" Type="http://schemas.openxmlformats.org/officeDocument/2006/relationships/customXml" Target="../ink/ink4339.xml"/><Relationship Id="rId362" Type="http://schemas.openxmlformats.org/officeDocument/2006/relationships/image" Target="../media/image4220.png"/><Relationship Id="rId418" Type="http://schemas.openxmlformats.org/officeDocument/2006/relationships/customXml" Target="../ink/ink4450.xml"/><Relationship Id="rId625" Type="http://schemas.openxmlformats.org/officeDocument/2006/relationships/image" Target="../media/image4349.png"/><Relationship Id="rId222" Type="http://schemas.openxmlformats.org/officeDocument/2006/relationships/image" Target="../media/image4150.png"/><Relationship Id="rId264" Type="http://schemas.openxmlformats.org/officeDocument/2006/relationships/image" Target="../media/image4171.png"/><Relationship Id="rId471" Type="http://schemas.openxmlformats.org/officeDocument/2006/relationships/customXml" Target="../ink/ink4477.xml"/><Relationship Id="rId17" Type="http://schemas.openxmlformats.org/officeDocument/2006/relationships/image" Target="../media/image4049.png"/><Relationship Id="rId59" Type="http://schemas.openxmlformats.org/officeDocument/2006/relationships/image" Target="../media/image4070.png"/><Relationship Id="rId124" Type="http://schemas.openxmlformats.org/officeDocument/2006/relationships/customXml" Target="../ink/ink4302.xml"/><Relationship Id="rId527" Type="http://schemas.openxmlformats.org/officeDocument/2006/relationships/customXml" Target="../ink/ink4506.xml"/><Relationship Id="rId569" Type="http://schemas.openxmlformats.org/officeDocument/2006/relationships/customXml" Target="../ink/ink4527.xml"/><Relationship Id="rId70" Type="http://schemas.openxmlformats.org/officeDocument/2006/relationships/customXml" Target="../ink/ink4275.xml"/><Relationship Id="rId166" Type="http://schemas.openxmlformats.org/officeDocument/2006/relationships/image" Target="../media/image4122.png"/><Relationship Id="rId331" Type="http://schemas.openxmlformats.org/officeDocument/2006/relationships/customXml" Target="../ink/ink4406.xml"/><Relationship Id="rId373" Type="http://schemas.openxmlformats.org/officeDocument/2006/relationships/customXml" Target="../ink/ink4427.xml"/><Relationship Id="rId429" Type="http://schemas.openxmlformats.org/officeDocument/2006/relationships/image" Target="../media/image4253.png"/><Relationship Id="rId580" Type="http://schemas.openxmlformats.org/officeDocument/2006/relationships/image" Target="../media/image4327.png"/><Relationship Id="rId636" Type="http://schemas.openxmlformats.org/officeDocument/2006/relationships/customXml" Target="../ink/ink456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357.xml"/><Relationship Id="rId440" Type="http://schemas.openxmlformats.org/officeDocument/2006/relationships/customXml" Target="../ink/ink4461.xml"/><Relationship Id="rId28" Type="http://schemas.openxmlformats.org/officeDocument/2006/relationships/customXml" Target="../ink/ink4254.xml"/><Relationship Id="rId275" Type="http://schemas.openxmlformats.org/officeDocument/2006/relationships/customXml" Target="../ink/ink4378.xml"/><Relationship Id="rId300" Type="http://schemas.openxmlformats.org/officeDocument/2006/relationships/image" Target="../media/image4189.png"/><Relationship Id="rId482" Type="http://schemas.openxmlformats.org/officeDocument/2006/relationships/customXml" Target="../ink/ink4483.xml"/><Relationship Id="rId538" Type="http://schemas.openxmlformats.org/officeDocument/2006/relationships/image" Target="../media/image4306.png"/><Relationship Id="rId81" Type="http://schemas.openxmlformats.org/officeDocument/2006/relationships/image" Target="../media/image4080.png"/><Relationship Id="rId135" Type="http://schemas.openxmlformats.org/officeDocument/2006/relationships/customXml" Target="../ink/ink4308.xml"/><Relationship Id="rId177" Type="http://schemas.openxmlformats.org/officeDocument/2006/relationships/customXml" Target="../ink/ink4329.xml"/><Relationship Id="rId342" Type="http://schemas.openxmlformats.org/officeDocument/2006/relationships/image" Target="../media/image4210.png"/><Relationship Id="rId384" Type="http://schemas.openxmlformats.org/officeDocument/2006/relationships/image" Target="../media/image4231.png"/><Relationship Id="rId591" Type="http://schemas.openxmlformats.org/officeDocument/2006/relationships/image" Target="../media/image4332.png"/><Relationship Id="rId605" Type="http://schemas.openxmlformats.org/officeDocument/2006/relationships/image" Target="../media/image4339.png"/><Relationship Id="rId202" Type="http://schemas.openxmlformats.org/officeDocument/2006/relationships/image" Target="../media/image4140.png"/><Relationship Id="rId244" Type="http://schemas.openxmlformats.org/officeDocument/2006/relationships/image" Target="../media/image4161.png"/><Relationship Id="rId39" Type="http://schemas.openxmlformats.org/officeDocument/2006/relationships/image" Target="../media/image4060.png"/><Relationship Id="rId286" Type="http://schemas.openxmlformats.org/officeDocument/2006/relationships/image" Target="../media/image4182.png"/><Relationship Id="rId451" Type="http://schemas.openxmlformats.org/officeDocument/2006/relationships/image" Target="../media/image4264.png"/><Relationship Id="rId493" Type="http://schemas.openxmlformats.org/officeDocument/2006/relationships/image" Target="../media/image4284.png"/><Relationship Id="rId507" Type="http://schemas.openxmlformats.org/officeDocument/2006/relationships/customXml" Target="../ink/ink4496.xml"/><Relationship Id="rId549" Type="http://schemas.openxmlformats.org/officeDocument/2006/relationships/customXml" Target="../ink/ink4517.xml"/><Relationship Id="rId50" Type="http://schemas.openxmlformats.org/officeDocument/2006/relationships/customXml" Target="../ink/ink4265.xml"/><Relationship Id="rId104" Type="http://schemas.openxmlformats.org/officeDocument/2006/relationships/customXml" Target="../ink/ink4292.xml"/><Relationship Id="rId146" Type="http://schemas.openxmlformats.org/officeDocument/2006/relationships/image" Target="../media/image4112.png"/><Relationship Id="rId188" Type="http://schemas.openxmlformats.org/officeDocument/2006/relationships/image" Target="../media/image4133.png"/><Relationship Id="rId311" Type="http://schemas.openxmlformats.org/officeDocument/2006/relationships/customXml" Target="../ink/ink4396.xml"/><Relationship Id="rId353" Type="http://schemas.openxmlformats.org/officeDocument/2006/relationships/customXml" Target="../ink/ink4417.xml"/><Relationship Id="rId395" Type="http://schemas.openxmlformats.org/officeDocument/2006/relationships/customXml" Target="../ink/ink4438.xml"/><Relationship Id="rId409" Type="http://schemas.openxmlformats.org/officeDocument/2006/relationships/image" Target="../media/image4243.png"/><Relationship Id="rId560" Type="http://schemas.openxmlformats.org/officeDocument/2006/relationships/image" Target="../media/image4317.png"/><Relationship Id="rId92" Type="http://schemas.openxmlformats.org/officeDocument/2006/relationships/customXml" Target="../ink/ink4286.xml"/><Relationship Id="rId213" Type="http://schemas.openxmlformats.org/officeDocument/2006/relationships/customXml" Target="../ink/ink4347.xml"/><Relationship Id="rId420" Type="http://schemas.openxmlformats.org/officeDocument/2006/relationships/customXml" Target="../ink/ink4451.xml"/><Relationship Id="rId616" Type="http://schemas.openxmlformats.org/officeDocument/2006/relationships/customXml" Target="../ink/ink4551.xml"/><Relationship Id="rId255" Type="http://schemas.openxmlformats.org/officeDocument/2006/relationships/customXml" Target="../ink/ink4368.xml"/><Relationship Id="rId297" Type="http://schemas.openxmlformats.org/officeDocument/2006/relationships/customXml" Target="../ink/ink4389.xml"/><Relationship Id="rId462" Type="http://schemas.openxmlformats.org/officeDocument/2006/relationships/image" Target="../media/image4269.png"/><Relationship Id="rId518" Type="http://schemas.openxmlformats.org/officeDocument/2006/relationships/image" Target="../media/image4296.png"/><Relationship Id="rId115" Type="http://schemas.openxmlformats.org/officeDocument/2006/relationships/image" Target="../media/image4097.png"/><Relationship Id="rId157" Type="http://schemas.openxmlformats.org/officeDocument/2006/relationships/customXml" Target="../ink/ink4319.xml"/><Relationship Id="rId322" Type="http://schemas.openxmlformats.org/officeDocument/2006/relationships/image" Target="../media/image4200.png"/><Relationship Id="rId364" Type="http://schemas.openxmlformats.org/officeDocument/2006/relationships/image" Target="../media/image4221.png"/><Relationship Id="rId61" Type="http://schemas.openxmlformats.org/officeDocument/2006/relationships/image" Target="../media/image4071.png"/><Relationship Id="rId199" Type="http://schemas.openxmlformats.org/officeDocument/2006/relationships/customXml" Target="../ink/ink4340.xml"/><Relationship Id="rId571" Type="http://schemas.openxmlformats.org/officeDocument/2006/relationships/customXml" Target="../ink/ink4528.xml"/><Relationship Id="rId627" Type="http://schemas.openxmlformats.org/officeDocument/2006/relationships/image" Target="../media/image4350.png"/><Relationship Id="rId19" Type="http://schemas.openxmlformats.org/officeDocument/2006/relationships/image" Target="../media/image4050.png"/><Relationship Id="rId224" Type="http://schemas.openxmlformats.org/officeDocument/2006/relationships/image" Target="../media/image4151.png"/><Relationship Id="rId266" Type="http://schemas.openxmlformats.org/officeDocument/2006/relationships/image" Target="../media/image4172.png"/><Relationship Id="rId431" Type="http://schemas.openxmlformats.org/officeDocument/2006/relationships/image" Target="../media/image4254.png"/><Relationship Id="rId473" Type="http://schemas.openxmlformats.org/officeDocument/2006/relationships/customXml" Target="../ink/ink4478.xml"/><Relationship Id="rId529" Type="http://schemas.openxmlformats.org/officeDocument/2006/relationships/customXml" Target="../ink/ink4507.xml"/><Relationship Id="rId30" Type="http://schemas.openxmlformats.org/officeDocument/2006/relationships/customXml" Target="../ink/ink4255.xml"/><Relationship Id="rId126" Type="http://schemas.openxmlformats.org/officeDocument/2006/relationships/customXml" Target="../ink/ink4303.xml"/><Relationship Id="rId168" Type="http://schemas.openxmlformats.org/officeDocument/2006/relationships/image" Target="../media/image4123.png"/><Relationship Id="rId333" Type="http://schemas.openxmlformats.org/officeDocument/2006/relationships/customXml" Target="../ink/ink4407.xml"/><Relationship Id="rId540" Type="http://schemas.openxmlformats.org/officeDocument/2006/relationships/image" Target="../media/image4307.png"/><Relationship Id="rId72" Type="http://schemas.openxmlformats.org/officeDocument/2006/relationships/customXml" Target="../ink/ink4276.xml"/><Relationship Id="rId375" Type="http://schemas.openxmlformats.org/officeDocument/2006/relationships/customXml" Target="../ink/ink4428.xml"/><Relationship Id="rId582" Type="http://schemas.openxmlformats.org/officeDocument/2006/relationships/image" Target="../media/image4328.png"/><Relationship Id="rId638" Type="http://schemas.openxmlformats.org/officeDocument/2006/relationships/customXml" Target="../ink/ink4562.xml"/><Relationship Id="rId3" Type="http://schemas.openxmlformats.org/officeDocument/2006/relationships/image" Target="../media/image4042.png"/><Relationship Id="rId235" Type="http://schemas.openxmlformats.org/officeDocument/2006/relationships/customXml" Target="../ink/ink4358.xml"/><Relationship Id="rId277" Type="http://schemas.openxmlformats.org/officeDocument/2006/relationships/customXml" Target="../ink/ink4379.xml"/><Relationship Id="rId400" Type="http://schemas.openxmlformats.org/officeDocument/2006/relationships/image" Target="../media/image4239.png"/><Relationship Id="rId442" Type="http://schemas.openxmlformats.org/officeDocument/2006/relationships/customXml" Target="../ink/ink4462.xml"/><Relationship Id="rId484" Type="http://schemas.openxmlformats.org/officeDocument/2006/relationships/customXml" Target="../ink/ink4484.xml"/><Relationship Id="rId137" Type="http://schemas.openxmlformats.org/officeDocument/2006/relationships/customXml" Target="../ink/ink4309.xml"/><Relationship Id="rId302" Type="http://schemas.openxmlformats.org/officeDocument/2006/relationships/image" Target="../media/image4190.png"/><Relationship Id="rId344" Type="http://schemas.openxmlformats.org/officeDocument/2006/relationships/image" Target="../media/image4211.png"/><Relationship Id="rId41" Type="http://schemas.openxmlformats.org/officeDocument/2006/relationships/image" Target="../media/image4061.png"/><Relationship Id="rId83" Type="http://schemas.openxmlformats.org/officeDocument/2006/relationships/image" Target="../media/image4081.png"/><Relationship Id="rId179" Type="http://schemas.openxmlformats.org/officeDocument/2006/relationships/customXml" Target="../ink/ink4330.xml"/><Relationship Id="rId386" Type="http://schemas.openxmlformats.org/officeDocument/2006/relationships/image" Target="../media/image4232.png"/><Relationship Id="rId551" Type="http://schemas.openxmlformats.org/officeDocument/2006/relationships/customXml" Target="../ink/ink4518.xml"/><Relationship Id="rId593" Type="http://schemas.openxmlformats.org/officeDocument/2006/relationships/image" Target="../media/image4333.png"/><Relationship Id="rId607" Type="http://schemas.openxmlformats.org/officeDocument/2006/relationships/image" Target="../media/image4340.png"/><Relationship Id="rId190" Type="http://schemas.openxmlformats.org/officeDocument/2006/relationships/image" Target="../media/image4134.png"/><Relationship Id="rId204" Type="http://schemas.openxmlformats.org/officeDocument/2006/relationships/image" Target="../media/image4141.png"/><Relationship Id="rId246" Type="http://schemas.openxmlformats.org/officeDocument/2006/relationships/image" Target="../media/image4162.png"/><Relationship Id="rId288" Type="http://schemas.openxmlformats.org/officeDocument/2006/relationships/image" Target="../media/image4183.png"/><Relationship Id="rId411" Type="http://schemas.openxmlformats.org/officeDocument/2006/relationships/image" Target="../media/image4244.png"/><Relationship Id="rId453" Type="http://schemas.openxmlformats.org/officeDocument/2006/relationships/customXml" Target="../ink/ink4468.xml"/><Relationship Id="rId509" Type="http://schemas.openxmlformats.org/officeDocument/2006/relationships/customXml" Target="../ink/ink4497.xml"/><Relationship Id="rId106" Type="http://schemas.openxmlformats.org/officeDocument/2006/relationships/customXml" Target="../ink/ink4293.xml"/><Relationship Id="rId313" Type="http://schemas.openxmlformats.org/officeDocument/2006/relationships/customXml" Target="../ink/ink4397.xml"/><Relationship Id="rId495" Type="http://schemas.openxmlformats.org/officeDocument/2006/relationships/image" Target="../media/image4285.png"/><Relationship Id="rId10" Type="http://schemas.openxmlformats.org/officeDocument/2006/relationships/customXml" Target="../ink/ink4245.xml"/><Relationship Id="rId52" Type="http://schemas.openxmlformats.org/officeDocument/2006/relationships/customXml" Target="../ink/ink4266.xml"/><Relationship Id="rId94" Type="http://schemas.openxmlformats.org/officeDocument/2006/relationships/customXml" Target="../ink/ink4287.xml"/><Relationship Id="rId148" Type="http://schemas.openxmlformats.org/officeDocument/2006/relationships/image" Target="../media/image4113.png"/><Relationship Id="rId355" Type="http://schemas.openxmlformats.org/officeDocument/2006/relationships/customXml" Target="../ink/ink4418.xml"/><Relationship Id="rId397" Type="http://schemas.openxmlformats.org/officeDocument/2006/relationships/customXml" Target="../ink/ink4439.xml"/><Relationship Id="rId520" Type="http://schemas.openxmlformats.org/officeDocument/2006/relationships/image" Target="../media/image4297.png"/><Relationship Id="rId562" Type="http://schemas.openxmlformats.org/officeDocument/2006/relationships/image" Target="../media/image4318.png"/><Relationship Id="rId618" Type="http://schemas.openxmlformats.org/officeDocument/2006/relationships/customXml" Target="../ink/ink4552.xml"/><Relationship Id="rId215" Type="http://schemas.openxmlformats.org/officeDocument/2006/relationships/customXml" Target="../ink/ink4348.xml"/><Relationship Id="rId257" Type="http://schemas.openxmlformats.org/officeDocument/2006/relationships/customXml" Target="../ink/ink4369.xml"/><Relationship Id="rId422" Type="http://schemas.openxmlformats.org/officeDocument/2006/relationships/customXml" Target="../ink/ink4452.xml"/><Relationship Id="rId464" Type="http://schemas.openxmlformats.org/officeDocument/2006/relationships/image" Target="../media/image4270.png"/><Relationship Id="rId299" Type="http://schemas.openxmlformats.org/officeDocument/2006/relationships/customXml" Target="../ink/ink4390.xml"/><Relationship Id="rId63" Type="http://schemas.openxmlformats.org/officeDocument/2006/relationships/image" Target="../media/image4072.png"/><Relationship Id="rId159" Type="http://schemas.openxmlformats.org/officeDocument/2006/relationships/customXml" Target="../ink/ink4320.xml"/><Relationship Id="rId366" Type="http://schemas.openxmlformats.org/officeDocument/2006/relationships/image" Target="../media/image4222.png"/><Relationship Id="rId573" Type="http://schemas.openxmlformats.org/officeDocument/2006/relationships/customXml" Target="../ink/ink4529.xml"/><Relationship Id="rId226" Type="http://schemas.openxmlformats.org/officeDocument/2006/relationships/image" Target="../media/image4152.png"/><Relationship Id="rId433" Type="http://schemas.openxmlformats.org/officeDocument/2006/relationships/image" Target="../media/image4255.png"/><Relationship Id="rId74" Type="http://schemas.openxmlformats.org/officeDocument/2006/relationships/customXml" Target="../ink/ink4277.xml"/><Relationship Id="rId377" Type="http://schemas.openxmlformats.org/officeDocument/2006/relationships/customXml" Target="../ink/ink4429.xml"/><Relationship Id="rId500" Type="http://schemas.openxmlformats.org/officeDocument/2006/relationships/customXml" Target="../ink/ink4492.xml"/><Relationship Id="rId584" Type="http://schemas.openxmlformats.org/officeDocument/2006/relationships/image" Target="../media/image4329.png"/><Relationship Id="rId5" Type="http://schemas.openxmlformats.org/officeDocument/2006/relationships/image" Target="../media/image4043.png"/><Relationship Id="rId237" Type="http://schemas.openxmlformats.org/officeDocument/2006/relationships/customXml" Target="../ink/ink4359.xml"/><Relationship Id="rId444" Type="http://schemas.openxmlformats.org/officeDocument/2006/relationships/customXml" Target="../ink/ink4463.xml"/><Relationship Id="rId290" Type="http://schemas.openxmlformats.org/officeDocument/2006/relationships/image" Target="../media/image4184.png"/><Relationship Id="rId304" Type="http://schemas.openxmlformats.org/officeDocument/2006/relationships/image" Target="../media/image4191.png"/><Relationship Id="rId388" Type="http://schemas.openxmlformats.org/officeDocument/2006/relationships/image" Target="../media/image4233.png"/><Relationship Id="rId511" Type="http://schemas.openxmlformats.org/officeDocument/2006/relationships/customXml" Target="../ink/ink4498.xml"/><Relationship Id="rId609" Type="http://schemas.openxmlformats.org/officeDocument/2006/relationships/image" Target="../media/image4341.png"/><Relationship Id="rId85" Type="http://schemas.openxmlformats.org/officeDocument/2006/relationships/image" Target="../media/image4082.png"/><Relationship Id="rId150" Type="http://schemas.openxmlformats.org/officeDocument/2006/relationships/image" Target="../media/image4114.png"/><Relationship Id="rId595" Type="http://schemas.openxmlformats.org/officeDocument/2006/relationships/image" Target="../media/image4334.png"/><Relationship Id="rId248" Type="http://schemas.openxmlformats.org/officeDocument/2006/relationships/image" Target="../media/image4163.png"/><Relationship Id="rId455" Type="http://schemas.openxmlformats.org/officeDocument/2006/relationships/customXml" Target="../ink/ink4469.xml"/><Relationship Id="rId12" Type="http://schemas.openxmlformats.org/officeDocument/2006/relationships/customXml" Target="../ink/ink4246.xml"/><Relationship Id="rId108" Type="http://schemas.openxmlformats.org/officeDocument/2006/relationships/customXml" Target="../ink/ink4294.xml"/><Relationship Id="rId315" Type="http://schemas.openxmlformats.org/officeDocument/2006/relationships/customXml" Target="../ink/ink4398.xml"/><Relationship Id="rId522" Type="http://schemas.openxmlformats.org/officeDocument/2006/relationships/image" Target="../media/image4298.png"/><Relationship Id="rId96" Type="http://schemas.openxmlformats.org/officeDocument/2006/relationships/customXml" Target="../ink/ink4288.xml"/><Relationship Id="rId161" Type="http://schemas.openxmlformats.org/officeDocument/2006/relationships/customXml" Target="../ink/ink4321.xml"/><Relationship Id="rId399" Type="http://schemas.openxmlformats.org/officeDocument/2006/relationships/customXml" Target="../ink/ink4440.xml"/><Relationship Id="rId259" Type="http://schemas.openxmlformats.org/officeDocument/2006/relationships/customXml" Target="../ink/ink4370.xml"/><Relationship Id="rId466" Type="http://schemas.openxmlformats.org/officeDocument/2006/relationships/image" Target="../media/image4271.png"/><Relationship Id="rId23" Type="http://schemas.openxmlformats.org/officeDocument/2006/relationships/image" Target="../media/image4052.png"/><Relationship Id="rId119" Type="http://schemas.openxmlformats.org/officeDocument/2006/relationships/image" Target="../media/image4099.png"/><Relationship Id="rId326" Type="http://schemas.openxmlformats.org/officeDocument/2006/relationships/image" Target="../media/image4202.png"/><Relationship Id="rId533" Type="http://schemas.openxmlformats.org/officeDocument/2006/relationships/customXml" Target="../ink/ink4509.xml"/><Relationship Id="rId172" Type="http://schemas.openxmlformats.org/officeDocument/2006/relationships/image" Target="../media/image4125.png"/><Relationship Id="rId477" Type="http://schemas.openxmlformats.org/officeDocument/2006/relationships/image" Target="../media/image4276.png"/><Relationship Id="rId600" Type="http://schemas.openxmlformats.org/officeDocument/2006/relationships/customXml" Target="../ink/ink4543.xml"/><Relationship Id="rId337" Type="http://schemas.openxmlformats.org/officeDocument/2006/relationships/customXml" Target="../ink/ink4409.xml"/><Relationship Id="rId34" Type="http://schemas.openxmlformats.org/officeDocument/2006/relationships/customXml" Target="../ink/ink4257.xml"/><Relationship Id="rId544" Type="http://schemas.openxmlformats.org/officeDocument/2006/relationships/image" Target="../media/image4309.png"/><Relationship Id="rId183" Type="http://schemas.openxmlformats.org/officeDocument/2006/relationships/customXml" Target="../ink/ink4332.xml"/><Relationship Id="rId390" Type="http://schemas.openxmlformats.org/officeDocument/2006/relationships/image" Target="../media/image4234.png"/><Relationship Id="rId404" Type="http://schemas.openxmlformats.org/officeDocument/2006/relationships/image" Target="../media/image4241.png"/><Relationship Id="rId611" Type="http://schemas.openxmlformats.org/officeDocument/2006/relationships/image" Target="../media/image4342.png"/><Relationship Id="rId250" Type="http://schemas.openxmlformats.org/officeDocument/2006/relationships/image" Target="../media/image4164.png"/><Relationship Id="rId488" Type="http://schemas.openxmlformats.org/officeDocument/2006/relationships/customXml" Target="../ink/ink4486.xml"/><Relationship Id="rId45" Type="http://schemas.openxmlformats.org/officeDocument/2006/relationships/image" Target="../media/image4063.png"/><Relationship Id="rId110" Type="http://schemas.openxmlformats.org/officeDocument/2006/relationships/customXml" Target="../ink/ink4295.xml"/><Relationship Id="rId348" Type="http://schemas.openxmlformats.org/officeDocument/2006/relationships/image" Target="../media/image4213.png"/><Relationship Id="rId555" Type="http://schemas.openxmlformats.org/officeDocument/2006/relationships/customXml" Target="../ink/ink4520.xml"/><Relationship Id="rId194" Type="http://schemas.openxmlformats.org/officeDocument/2006/relationships/image" Target="../media/image4136.png"/><Relationship Id="rId208" Type="http://schemas.openxmlformats.org/officeDocument/2006/relationships/image" Target="../media/image4143.png"/><Relationship Id="rId415" Type="http://schemas.openxmlformats.org/officeDocument/2006/relationships/image" Target="../media/image4246.png"/><Relationship Id="rId622" Type="http://schemas.openxmlformats.org/officeDocument/2006/relationships/customXml" Target="../ink/ink4554.xml"/><Relationship Id="rId261" Type="http://schemas.openxmlformats.org/officeDocument/2006/relationships/customXml" Target="../ink/ink4371.xml"/><Relationship Id="rId499" Type="http://schemas.openxmlformats.org/officeDocument/2006/relationships/image" Target="../media/image4287.png"/><Relationship Id="rId56" Type="http://schemas.openxmlformats.org/officeDocument/2006/relationships/customXml" Target="../ink/ink4268.xml"/><Relationship Id="rId359" Type="http://schemas.openxmlformats.org/officeDocument/2006/relationships/customXml" Target="../ink/ink4420.xml"/><Relationship Id="rId566" Type="http://schemas.openxmlformats.org/officeDocument/2006/relationships/image" Target="../media/image4320.png"/><Relationship Id="rId121" Type="http://schemas.openxmlformats.org/officeDocument/2006/relationships/image" Target="../media/image4100.png"/><Relationship Id="rId219" Type="http://schemas.openxmlformats.org/officeDocument/2006/relationships/customXml" Target="../ink/ink4350.xml"/><Relationship Id="rId426" Type="http://schemas.openxmlformats.org/officeDocument/2006/relationships/customXml" Target="../ink/ink4454.xml"/><Relationship Id="rId633" Type="http://schemas.openxmlformats.org/officeDocument/2006/relationships/image" Target="../media/image4353.png"/><Relationship Id="rId67" Type="http://schemas.openxmlformats.org/officeDocument/2006/relationships/image" Target="../media/image4074.png"/><Relationship Id="rId272" Type="http://schemas.openxmlformats.org/officeDocument/2006/relationships/image" Target="../media/image4175.png"/><Relationship Id="rId577" Type="http://schemas.openxmlformats.org/officeDocument/2006/relationships/customXml" Target="../ink/ink4531.xml"/><Relationship Id="rId132" Type="http://schemas.openxmlformats.org/officeDocument/2006/relationships/image" Target="../media/image4105.png"/><Relationship Id="rId437" Type="http://schemas.openxmlformats.org/officeDocument/2006/relationships/image" Target="../media/image4257.png"/><Relationship Id="rId283" Type="http://schemas.openxmlformats.org/officeDocument/2006/relationships/customXml" Target="../ink/ink4382.xml"/><Relationship Id="rId490" Type="http://schemas.openxmlformats.org/officeDocument/2006/relationships/customXml" Target="../ink/ink4487.xml"/><Relationship Id="rId504" Type="http://schemas.openxmlformats.org/officeDocument/2006/relationships/image" Target="../media/image4289.png"/><Relationship Id="rId78" Type="http://schemas.openxmlformats.org/officeDocument/2006/relationships/customXml" Target="../ink/ink4279.xml"/><Relationship Id="rId143" Type="http://schemas.openxmlformats.org/officeDocument/2006/relationships/customXml" Target="../ink/ink4312.xml"/><Relationship Id="rId350" Type="http://schemas.openxmlformats.org/officeDocument/2006/relationships/image" Target="../media/image4214.png"/><Relationship Id="rId588" Type="http://schemas.openxmlformats.org/officeDocument/2006/relationships/image" Target="../media/image4331.png"/><Relationship Id="rId9" Type="http://schemas.openxmlformats.org/officeDocument/2006/relationships/image" Target="../media/image4045.png"/><Relationship Id="rId210" Type="http://schemas.openxmlformats.org/officeDocument/2006/relationships/image" Target="../media/image4144.png"/><Relationship Id="rId448" Type="http://schemas.openxmlformats.org/officeDocument/2006/relationships/customXml" Target="../ink/ink446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.png"/><Relationship Id="rId299" Type="http://schemas.openxmlformats.org/officeDocument/2006/relationships/image" Target="../media/image143.png"/><Relationship Id="rId21" Type="http://schemas.openxmlformats.org/officeDocument/2006/relationships/image" Target="../media/image2995.png"/><Relationship Id="rId63" Type="http://schemas.openxmlformats.org/officeDocument/2006/relationships/image" Target="../media/image25.png"/><Relationship Id="rId159" Type="http://schemas.openxmlformats.org/officeDocument/2006/relationships/image" Target="../media/image73.png"/><Relationship Id="rId170" Type="http://schemas.openxmlformats.org/officeDocument/2006/relationships/customXml" Target="../ink/ink95.xml"/><Relationship Id="rId226" Type="http://schemas.openxmlformats.org/officeDocument/2006/relationships/customXml" Target="../ink/ink123.xml"/><Relationship Id="rId268" Type="http://schemas.openxmlformats.org/officeDocument/2006/relationships/customXml" Target="../ink/ink144.xml"/><Relationship Id="rId32" Type="http://schemas.openxmlformats.org/officeDocument/2006/relationships/customXml" Target="../ink/ink26.xml"/><Relationship Id="rId74" Type="http://schemas.openxmlformats.org/officeDocument/2006/relationships/customXml" Target="../ink/ink47.xml"/><Relationship Id="rId128" Type="http://schemas.openxmlformats.org/officeDocument/2006/relationships/customXml" Target="../ink/ink74.xml"/><Relationship Id="rId5" Type="http://schemas.openxmlformats.org/officeDocument/2006/relationships/image" Target="../media/image2987.png"/><Relationship Id="rId181" Type="http://schemas.openxmlformats.org/officeDocument/2006/relationships/image" Target="../media/image84.png"/><Relationship Id="rId237" Type="http://schemas.openxmlformats.org/officeDocument/2006/relationships/image" Target="../media/image112.png"/><Relationship Id="rId279" Type="http://schemas.openxmlformats.org/officeDocument/2006/relationships/image" Target="../media/image133.png"/><Relationship Id="rId43" Type="http://schemas.openxmlformats.org/officeDocument/2006/relationships/image" Target="../media/image15.png"/><Relationship Id="rId139" Type="http://schemas.openxmlformats.org/officeDocument/2006/relationships/image" Target="../media/image63.png"/><Relationship Id="rId290" Type="http://schemas.openxmlformats.org/officeDocument/2006/relationships/customXml" Target="../ink/ink155.xml"/><Relationship Id="rId304" Type="http://schemas.openxmlformats.org/officeDocument/2006/relationships/customXml" Target="../ink/ink162.xml"/><Relationship Id="rId85" Type="http://schemas.openxmlformats.org/officeDocument/2006/relationships/image" Target="../media/image36.png"/><Relationship Id="rId150" Type="http://schemas.openxmlformats.org/officeDocument/2006/relationships/customXml" Target="../ink/ink85.xml"/><Relationship Id="rId192" Type="http://schemas.openxmlformats.org/officeDocument/2006/relationships/customXml" Target="../ink/ink106.xml"/><Relationship Id="rId206" Type="http://schemas.openxmlformats.org/officeDocument/2006/relationships/customXml" Target="../ink/ink113.xml"/><Relationship Id="rId248" Type="http://schemas.openxmlformats.org/officeDocument/2006/relationships/customXml" Target="../ink/ink134.xml"/><Relationship Id="rId12" Type="http://schemas.openxmlformats.org/officeDocument/2006/relationships/customXml" Target="../ink/ink16.xml"/><Relationship Id="rId108" Type="http://schemas.openxmlformats.org/officeDocument/2006/relationships/customXml" Target="../ink/ink64.xml"/><Relationship Id="rId54" Type="http://schemas.openxmlformats.org/officeDocument/2006/relationships/customXml" Target="../ink/ink37.xml"/><Relationship Id="rId96" Type="http://schemas.openxmlformats.org/officeDocument/2006/relationships/customXml" Target="../ink/ink58.xml"/><Relationship Id="rId161" Type="http://schemas.openxmlformats.org/officeDocument/2006/relationships/image" Target="../media/image74.png"/><Relationship Id="rId217" Type="http://schemas.openxmlformats.org/officeDocument/2006/relationships/image" Target="../media/image102.png"/><Relationship Id="rId259" Type="http://schemas.openxmlformats.org/officeDocument/2006/relationships/image" Target="../media/image123.png"/><Relationship Id="rId23" Type="http://schemas.openxmlformats.org/officeDocument/2006/relationships/image" Target="../media/image2996.png"/><Relationship Id="rId119" Type="http://schemas.openxmlformats.org/officeDocument/2006/relationships/image" Target="../media/image53.png"/><Relationship Id="rId270" Type="http://schemas.openxmlformats.org/officeDocument/2006/relationships/customXml" Target="../ink/ink145.xml"/><Relationship Id="rId291" Type="http://schemas.openxmlformats.org/officeDocument/2006/relationships/image" Target="../media/image139.png"/><Relationship Id="rId305" Type="http://schemas.openxmlformats.org/officeDocument/2006/relationships/image" Target="../media/image146.png"/><Relationship Id="rId44" Type="http://schemas.openxmlformats.org/officeDocument/2006/relationships/customXml" Target="../ink/ink32.xml"/><Relationship Id="rId65" Type="http://schemas.openxmlformats.org/officeDocument/2006/relationships/image" Target="../media/image26.png"/><Relationship Id="rId86" Type="http://schemas.openxmlformats.org/officeDocument/2006/relationships/customXml" Target="../ink/ink53.xml"/><Relationship Id="rId130" Type="http://schemas.openxmlformats.org/officeDocument/2006/relationships/customXml" Target="../ink/ink75.xml"/><Relationship Id="rId151" Type="http://schemas.openxmlformats.org/officeDocument/2006/relationships/image" Target="../media/image69.png"/><Relationship Id="rId172" Type="http://schemas.openxmlformats.org/officeDocument/2006/relationships/customXml" Target="../ink/ink96.xml"/><Relationship Id="rId193" Type="http://schemas.openxmlformats.org/officeDocument/2006/relationships/image" Target="../media/image90.png"/><Relationship Id="rId207" Type="http://schemas.openxmlformats.org/officeDocument/2006/relationships/image" Target="../media/image97.png"/><Relationship Id="rId228" Type="http://schemas.openxmlformats.org/officeDocument/2006/relationships/customXml" Target="../ink/ink124.xml"/><Relationship Id="rId249" Type="http://schemas.openxmlformats.org/officeDocument/2006/relationships/image" Target="../media/image118.png"/><Relationship Id="rId13" Type="http://schemas.openxmlformats.org/officeDocument/2006/relationships/image" Target="../media/image2991.png"/><Relationship Id="rId109" Type="http://schemas.openxmlformats.org/officeDocument/2006/relationships/image" Target="../media/image48.png"/><Relationship Id="rId260" Type="http://schemas.openxmlformats.org/officeDocument/2006/relationships/customXml" Target="../ink/ink140.xml"/><Relationship Id="rId281" Type="http://schemas.openxmlformats.org/officeDocument/2006/relationships/image" Target="../media/image134.png"/><Relationship Id="rId34" Type="http://schemas.openxmlformats.org/officeDocument/2006/relationships/customXml" Target="../ink/ink27.xml"/><Relationship Id="rId55" Type="http://schemas.openxmlformats.org/officeDocument/2006/relationships/image" Target="../media/image21.png"/><Relationship Id="rId76" Type="http://schemas.openxmlformats.org/officeDocument/2006/relationships/customXml" Target="../ink/ink48.xml"/><Relationship Id="rId97" Type="http://schemas.openxmlformats.org/officeDocument/2006/relationships/image" Target="../media/image42.png"/><Relationship Id="rId120" Type="http://schemas.openxmlformats.org/officeDocument/2006/relationships/customXml" Target="../ink/ink70.xml"/><Relationship Id="rId141" Type="http://schemas.openxmlformats.org/officeDocument/2006/relationships/image" Target="../media/image64.png"/><Relationship Id="rId7" Type="http://schemas.openxmlformats.org/officeDocument/2006/relationships/image" Target="../media/image2988.png"/><Relationship Id="rId162" Type="http://schemas.openxmlformats.org/officeDocument/2006/relationships/customXml" Target="../ink/ink91.xml"/><Relationship Id="rId183" Type="http://schemas.openxmlformats.org/officeDocument/2006/relationships/image" Target="../media/image85.png"/><Relationship Id="rId218" Type="http://schemas.openxmlformats.org/officeDocument/2006/relationships/customXml" Target="../ink/ink119.xml"/><Relationship Id="rId239" Type="http://schemas.openxmlformats.org/officeDocument/2006/relationships/image" Target="../media/image113.png"/><Relationship Id="rId250" Type="http://schemas.openxmlformats.org/officeDocument/2006/relationships/customXml" Target="../ink/ink135.xml"/><Relationship Id="rId271" Type="http://schemas.openxmlformats.org/officeDocument/2006/relationships/image" Target="../media/image129.png"/><Relationship Id="rId292" Type="http://schemas.openxmlformats.org/officeDocument/2006/relationships/customXml" Target="../ink/ink156.xml"/><Relationship Id="rId306" Type="http://schemas.openxmlformats.org/officeDocument/2006/relationships/customXml" Target="../ink/ink163.xml"/><Relationship Id="rId24" Type="http://schemas.openxmlformats.org/officeDocument/2006/relationships/customXml" Target="../ink/ink22.xml"/><Relationship Id="rId45" Type="http://schemas.openxmlformats.org/officeDocument/2006/relationships/image" Target="../media/image16.png"/><Relationship Id="rId66" Type="http://schemas.openxmlformats.org/officeDocument/2006/relationships/customXml" Target="../ink/ink43.xml"/><Relationship Id="rId87" Type="http://schemas.openxmlformats.org/officeDocument/2006/relationships/image" Target="../media/image37.png"/><Relationship Id="rId110" Type="http://schemas.openxmlformats.org/officeDocument/2006/relationships/customXml" Target="../ink/ink65.xml"/><Relationship Id="rId131" Type="http://schemas.openxmlformats.org/officeDocument/2006/relationships/image" Target="../media/image59.png"/><Relationship Id="rId152" Type="http://schemas.openxmlformats.org/officeDocument/2006/relationships/customXml" Target="../ink/ink86.xml"/><Relationship Id="rId173" Type="http://schemas.openxmlformats.org/officeDocument/2006/relationships/image" Target="../media/image80.png"/><Relationship Id="rId194" Type="http://schemas.openxmlformats.org/officeDocument/2006/relationships/customXml" Target="../ink/ink107.xml"/><Relationship Id="rId208" Type="http://schemas.openxmlformats.org/officeDocument/2006/relationships/customXml" Target="../ink/ink114.xml"/><Relationship Id="rId229" Type="http://schemas.openxmlformats.org/officeDocument/2006/relationships/image" Target="../media/image108.png"/><Relationship Id="rId240" Type="http://schemas.openxmlformats.org/officeDocument/2006/relationships/customXml" Target="../ink/ink130.xml"/><Relationship Id="rId261" Type="http://schemas.openxmlformats.org/officeDocument/2006/relationships/image" Target="../media/image124.png"/><Relationship Id="rId14" Type="http://schemas.openxmlformats.org/officeDocument/2006/relationships/customXml" Target="../ink/ink17.xml"/><Relationship Id="rId35" Type="http://schemas.openxmlformats.org/officeDocument/2006/relationships/image" Target="../media/image11100.png"/><Relationship Id="rId56" Type="http://schemas.openxmlformats.org/officeDocument/2006/relationships/customXml" Target="../ink/ink38.xml"/><Relationship Id="rId77" Type="http://schemas.openxmlformats.org/officeDocument/2006/relationships/image" Target="../media/image32.png"/><Relationship Id="rId100" Type="http://schemas.openxmlformats.org/officeDocument/2006/relationships/customXml" Target="../ink/ink60.xml"/><Relationship Id="rId282" Type="http://schemas.openxmlformats.org/officeDocument/2006/relationships/customXml" Target="../ink/ink151.xml"/><Relationship Id="rId8" Type="http://schemas.openxmlformats.org/officeDocument/2006/relationships/customXml" Target="../ink/ink14.xml"/><Relationship Id="rId98" Type="http://schemas.openxmlformats.org/officeDocument/2006/relationships/customXml" Target="../ink/ink59.xml"/><Relationship Id="rId121" Type="http://schemas.openxmlformats.org/officeDocument/2006/relationships/image" Target="../media/image54.png"/><Relationship Id="rId142" Type="http://schemas.openxmlformats.org/officeDocument/2006/relationships/customXml" Target="../ink/ink81.xml"/><Relationship Id="rId163" Type="http://schemas.openxmlformats.org/officeDocument/2006/relationships/image" Target="../media/image75.png"/><Relationship Id="rId184" Type="http://schemas.openxmlformats.org/officeDocument/2006/relationships/customXml" Target="../ink/ink102.xml"/><Relationship Id="rId219" Type="http://schemas.openxmlformats.org/officeDocument/2006/relationships/image" Target="../media/image103.png"/><Relationship Id="rId230" Type="http://schemas.openxmlformats.org/officeDocument/2006/relationships/customXml" Target="../ink/ink125.xml"/><Relationship Id="rId251" Type="http://schemas.openxmlformats.org/officeDocument/2006/relationships/image" Target="../media/image119.png"/><Relationship Id="rId25" Type="http://schemas.openxmlformats.org/officeDocument/2006/relationships/image" Target="../media/image2997.png"/><Relationship Id="rId46" Type="http://schemas.openxmlformats.org/officeDocument/2006/relationships/customXml" Target="../ink/ink33.xml"/><Relationship Id="rId67" Type="http://schemas.openxmlformats.org/officeDocument/2006/relationships/image" Target="../media/image27.png"/><Relationship Id="rId272" Type="http://schemas.openxmlformats.org/officeDocument/2006/relationships/customXml" Target="../ink/ink146.xml"/><Relationship Id="rId293" Type="http://schemas.openxmlformats.org/officeDocument/2006/relationships/image" Target="../media/image140.png"/><Relationship Id="rId307" Type="http://schemas.openxmlformats.org/officeDocument/2006/relationships/image" Target="../media/image147.png"/><Relationship Id="rId88" Type="http://schemas.openxmlformats.org/officeDocument/2006/relationships/customXml" Target="../ink/ink54.xml"/><Relationship Id="rId111" Type="http://schemas.openxmlformats.org/officeDocument/2006/relationships/image" Target="../media/image49.png"/><Relationship Id="rId132" Type="http://schemas.openxmlformats.org/officeDocument/2006/relationships/customXml" Target="../ink/ink76.xml"/><Relationship Id="rId153" Type="http://schemas.openxmlformats.org/officeDocument/2006/relationships/image" Target="../media/image70.png"/><Relationship Id="rId174" Type="http://schemas.openxmlformats.org/officeDocument/2006/relationships/customXml" Target="../ink/ink97.xml"/><Relationship Id="rId195" Type="http://schemas.openxmlformats.org/officeDocument/2006/relationships/image" Target="../media/image91.png"/><Relationship Id="rId209" Type="http://schemas.openxmlformats.org/officeDocument/2006/relationships/image" Target="../media/image98.png"/><Relationship Id="rId220" Type="http://schemas.openxmlformats.org/officeDocument/2006/relationships/customXml" Target="../ink/ink120.xml"/><Relationship Id="rId241" Type="http://schemas.openxmlformats.org/officeDocument/2006/relationships/image" Target="../media/image114.png"/><Relationship Id="rId15" Type="http://schemas.openxmlformats.org/officeDocument/2006/relationships/image" Target="../media/image2992.png"/><Relationship Id="rId36" Type="http://schemas.openxmlformats.org/officeDocument/2006/relationships/customXml" Target="../ink/ink28.xml"/><Relationship Id="rId57" Type="http://schemas.openxmlformats.org/officeDocument/2006/relationships/image" Target="../media/image22.png"/><Relationship Id="rId262" Type="http://schemas.openxmlformats.org/officeDocument/2006/relationships/customXml" Target="../ink/ink141.xml"/><Relationship Id="rId283" Type="http://schemas.openxmlformats.org/officeDocument/2006/relationships/image" Target="../media/image135.png"/><Relationship Id="rId78" Type="http://schemas.openxmlformats.org/officeDocument/2006/relationships/customXml" Target="../ink/ink49.xml"/><Relationship Id="rId99" Type="http://schemas.openxmlformats.org/officeDocument/2006/relationships/image" Target="../media/image43.png"/><Relationship Id="rId101" Type="http://schemas.openxmlformats.org/officeDocument/2006/relationships/image" Target="../media/image44.png"/><Relationship Id="rId122" Type="http://schemas.openxmlformats.org/officeDocument/2006/relationships/customXml" Target="../ink/ink71.xml"/><Relationship Id="rId143" Type="http://schemas.openxmlformats.org/officeDocument/2006/relationships/image" Target="../media/image65.png"/><Relationship Id="rId164" Type="http://schemas.openxmlformats.org/officeDocument/2006/relationships/customXml" Target="../ink/ink92.xml"/><Relationship Id="rId185" Type="http://schemas.openxmlformats.org/officeDocument/2006/relationships/image" Target="../media/image86.png"/><Relationship Id="rId9" Type="http://schemas.openxmlformats.org/officeDocument/2006/relationships/image" Target="../media/image2989.png"/><Relationship Id="rId210" Type="http://schemas.openxmlformats.org/officeDocument/2006/relationships/customXml" Target="../ink/ink115.xml"/><Relationship Id="rId26" Type="http://schemas.openxmlformats.org/officeDocument/2006/relationships/customXml" Target="../ink/ink23.xml"/><Relationship Id="rId231" Type="http://schemas.openxmlformats.org/officeDocument/2006/relationships/image" Target="../media/image109.png"/><Relationship Id="rId252" Type="http://schemas.openxmlformats.org/officeDocument/2006/relationships/customXml" Target="../ink/ink136.xml"/><Relationship Id="rId273" Type="http://schemas.openxmlformats.org/officeDocument/2006/relationships/image" Target="../media/image130.png"/><Relationship Id="rId294" Type="http://schemas.openxmlformats.org/officeDocument/2006/relationships/customXml" Target="../ink/ink157.xml"/><Relationship Id="rId47" Type="http://schemas.openxmlformats.org/officeDocument/2006/relationships/image" Target="../media/image17.png"/><Relationship Id="rId68" Type="http://schemas.openxmlformats.org/officeDocument/2006/relationships/customXml" Target="../ink/ink44.xml"/><Relationship Id="rId89" Type="http://schemas.openxmlformats.org/officeDocument/2006/relationships/image" Target="../media/image38.png"/><Relationship Id="rId112" Type="http://schemas.openxmlformats.org/officeDocument/2006/relationships/customXml" Target="../ink/ink66.xml"/><Relationship Id="rId133" Type="http://schemas.openxmlformats.org/officeDocument/2006/relationships/image" Target="../media/image60.png"/><Relationship Id="rId154" Type="http://schemas.openxmlformats.org/officeDocument/2006/relationships/customXml" Target="../ink/ink87.xml"/><Relationship Id="rId175" Type="http://schemas.openxmlformats.org/officeDocument/2006/relationships/image" Target="../media/image81.png"/><Relationship Id="rId196" Type="http://schemas.openxmlformats.org/officeDocument/2006/relationships/customXml" Target="../ink/ink108.xml"/><Relationship Id="rId200" Type="http://schemas.openxmlformats.org/officeDocument/2006/relationships/customXml" Target="../ink/ink110.xml"/><Relationship Id="rId16" Type="http://schemas.openxmlformats.org/officeDocument/2006/relationships/customXml" Target="../ink/ink18.xml"/><Relationship Id="rId221" Type="http://schemas.openxmlformats.org/officeDocument/2006/relationships/image" Target="../media/image104.png"/><Relationship Id="rId242" Type="http://schemas.openxmlformats.org/officeDocument/2006/relationships/customXml" Target="../ink/ink131.xml"/><Relationship Id="rId263" Type="http://schemas.openxmlformats.org/officeDocument/2006/relationships/image" Target="../media/image125.png"/><Relationship Id="rId284" Type="http://schemas.openxmlformats.org/officeDocument/2006/relationships/customXml" Target="../ink/ink152.xml"/><Relationship Id="rId37" Type="http://schemas.openxmlformats.org/officeDocument/2006/relationships/image" Target="../media/image12100.png"/><Relationship Id="rId58" Type="http://schemas.openxmlformats.org/officeDocument/2006/relationships/customXml" Target="../ink/ink39.xml"/><Relationship Id="rId79" Type="http://schemas.openxmlformats.org/officeDocument/2006/relationships/image" Target="../media/image33.png"/><Relationship Id="rId102" Type="http://schemas.openxmlformats.org/officeDocument/2006/relationships/customXml" Target="../ink/ink61.xml"/><Relationship Id="rId123" Type="http://schemas.openxmlformats.org/officeDocument/2006/relationships/image" Target="../media/image55.png"/><Relationship Id="rId144" Type="http://schemas.openxmlformats.org/officeDocument/2006/relationships/customXml" Target="../ink/ink82.xml"/><Relationship Id="rId90" Type="http://schemas.openxmlformats.org/officeDocument/2006/relationships/customXml" Target="../ink/ink55.xml"/><Relationship Id="rId165" Type="http://schemas.openxmlformats.org/officeDocument/2006/relationships/image" Target="../media/image76.png"/><Relationship Id="rId186" Type="http://schemas.openxmlformats.org/officeDocument/2006/relationships/customXml" Target="../ink/ink103.xml"/><Relationship Id="rId211" Type="http://schemas.openxmlformats.org/officeDocument/2006/relationships/image" Target="../media/image99.png"/><Relationship Id="rId232" Type="http://schemas.openxmlformats.org/officeDocument/2006/relationships/customXml" Target="../ink/ink126.xml"/><Relationship Id="rId253" Type="http://schemas.openxmlformats.org/officeDocument/2006/relationships/image" Target="../media/image120.png"/><Relationship Id="rId274" Type="http://schemas.openxmlformats.org/officeDocument/2006/relationships/customXml" Target="../ink/ink147.xml"/><Relationship Id="rId295" Type="http://schemas.openxmlformats.org/officeDocument/2006/relationships/image" Target="../media/image141.png"/><Relationship Id="rId27" Type="http://schemas.openxmlformats.org/officeDocument/2006/relationships/image" Target="../media/image2998.png"/><Relationship Id="rId48" Type="http://schemas.openxmlformats.org/officeDocument/2006/relationships/customXml" Target="../ink/ink34.xml"/><Relationship Id="rId69" Type="http://schemas.openxmlformats.org/officeDocument/2006/relationships/image" Target="../media/image28.png"/><Relationship Id="rId113" Type="http://schemas.openxmlformats.org/officeDocument/2006/relationships/image" Target="../media/image50.png"/><Relationship Id="rId134" Type="http://schemas.openxmlformats.org/officeDocument/2006/relationships/customXml" Target="../ink/ink77.xml"/><Relationship Id="rId80" Type="http://schemas.openxmlformats.org/officeDocument/2006/relationships/customXml" Target="../ink/ink50.xml"/><Relationship Id="rId155" Type="http://schemas.openxmlformats.org/officeDocument/2006/relationships/image" Target="../media/image71.png"/><Relationship Id="rId176" Type="http://schemas.openxmlformats.org/officeDocument/2006/relationships/customXml" Target="../ink/ink98.xml"/><Relationship Id="rId197" Type="http://schemas.openxmlformats.org/officeDocument/2006/relationships/image" Target="../media/image92.png"/><Relationship Id="rId201" Type="http://schemas.openxmlformats.org/officeDocument/2006/relationships/image" Target="../media/image94.png"/><Relationship Id="rId222" Type="http://schemas.openxmlformats.org/officeDocument/2006/relationships/customXml" Target="../ink/ink121.xml"/><Relationship Id="rId243" Type="http://schemas.openxmlformats.org/officeDocument/2006/relationships/image" Target="../media/image115.png"/><Relationship Id="rId264" Type="http://schemas.openxmlformats.org/officeDocument/2006/relationships/customXml" Target="../ink/ink142.xml"/><Relationship Id="rId285" Type="http://schemas.openxmlformats.org/officeDocument/2006/relationships/image" Target="../media/image136.png"/><Relationship Id="rId17" Type="http://schemas.openxmlformats.org/officeDocument/2006/relationships/image" Target="../media/image2993.png"/><Relationship Id="rId38" Type="http://schemas.openxmlformats.org/officeDocument/2006/relationships/customXml" Target="../ink/ink29.xml"/><Relationship Id="rId59" Type="http://schemas.openxmlformats.org/officeDocument/2006/relationships/image" Target="../media/image23.png"/><Relationship Id="rId103" Type="http://schemas.openxmlformats.org/officeDocument/2006/relationships/image" Target="../media/image45.png"/><Relationship Id="rId124" Type="http://schemas.openxmlformats.org/officeDocument/2006/relationships/customXml" Target="../ink/ink72.xml"/><Relationship Id="rId70" Type="http://schemas.openxmlformats.org/officeDocument/2006/relationships/customXml" Target="../ink/ink45.xml"/><Relationship Id="rId91" Type="http://schemas.openxmlformats.org/officeDocument/2006/relationships/image" Target="../media/image39.png"/><Relationship Id="rId145" Type="http://schemas.openxmlformats.org/officeDocument/2006/relationships/image" Target="../media/image66.png"/><Relationship Id="rId166" Type="http://schemas.openxmlformats.org/officeDocument/2006/relationships/customXml" Target="../ink/ink93.xml"/><Relationship Id="rId187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6.xml"/><Relationship Id="rId233" Type="http://schemas.openxmlformats.org/officeDocument/2006/relationships/image" Target="../media/image110.png"/><Relationship Id="rId254" Type="http://schemas.openxmlformats.org/officeDocument/2006/relationships/customXml" Target="../ink/ink137.xml"/><Relationship Id="rId28" Type="http://schemas.openxmlformats.org/officeDocument/2006/relationships/customXml" Target="../ink/ink24.xml"/><Relationship Id="rId49" Type="http://schemas.openxmlformats.org/officeDocument/2006/relationships/image" Target="../media/image18.png"/><Relationship Id="rId114" Type="http://schemas.openxmlformats.org/officeDocument/2006/relationships/customXml" Target="../ink/ink67.xml"/><Relationship Id="rId275" Type="http://schemas.openxmlformats.org/officeDocument/2006/relationships/image" Target="../media/image131.png"/><Relationship Id="rId296" Type="http://schemas.openxmlformats.org/officeDocument/2006/relationships/customXml" Target="../ink/ink158.xml"/><Relationship Id="rId300" Type="http://schemas.openxmlformats.org/officeDocument/2006/relationships/customXml" Target="../ink/ink160.xml"/><Relationship Id="rId60" Type="http://schemas.openxmlformats.org/officeDocument/2006/relationships/customXml" Target="../ink/ink40.xml"/><Relationship Id="rId81" Type="http://schemas.openxmlformats.org/officeDocument/2006/relationships/image" Target="../media/image34.png"/><Relationship Id="rId135" Type="http://schemas.openxmlformats.org/officeDocument/2006/relationships/image" Target="../media/image61.png"/><Relationship Id="rId156" Type="http://schemas.openxmlformats.org/officeDocument/2006/relationships/customXml" Target="../ink/ink88.xml"/><Relationship Id="rId177" Type="http://schemas.openxmlformats.org/officeDocument/2006/relationships/image" Target="../media/image82.png"/><Relationship Id="rId198" Type="http://schemas.openxmlformats.org/officeDocument/2006/relationships/customXml" Target="../ink/ink109.xml"/><Relationship Id="rId202" Type="http://schemas.openxmlformats.org/officeDocument/2006/relationships/customXml" Target="../ink/ink111.xml"/><Relationship Id="rId223" Type="http://schemas.openxmlformats.org/officeDocument/2006/relationships/image" Target="../media/image105.png"/><Relationship Id="rId244" Type="http://schemas.openxmlformats.org/officeDocument/2006/relationships/customXml" Target="../ink/ink132.xml"/><Relationship Id="rId18" Type="http://schemas.openxmlformats.org/officeDocument/2006/relationships/customXml" Target="../ink/ink19.xml"/><Relationship Id="rId39" Type="http://schemas.openxmlformats.org/officeDocument/2006/relationships/image" Target="../media/image13.png"/><Relationship Id="rId265" Type="http://schemas.openxmlformats.org/officeDocument/2006/relationships/image" Target="../media/image126.png"/><Relationship Id="rId286" Type="http://schemas.openxmlformats.org/officeDocument/2006/relationships/customXml" Target="../ink/ink153.xml"/><Relationship Id="rId50" Type="http://schemas.openxmlformats.org/officeDocument/2006/relationships/customXml" Target="../ink/ink35.xml"/><Relationship Id="rId104" Type="http://schemas.openxmlformats.org/officeDocument/2006/relationships/customXml" Target="../ink/ink62.xml"/><Relationship Id="rId125" Type="http://schemas.openxmlformats.org/officeDocument/2006/relationships/image" Target="../media/image56.png"/><Relationship Id="rId146" Type="http://schemas.openxmlformats.org/officeDocument/2006/relationships/customXml" Target="../ink/ink83.xml"/><Relationship Id="rId167" Type="http://schemas.openxmlformats.org/officeDocument/2006/relationships/image" Target="../media/image77.png"/><Relationship Id="rId188" Type="http://schemas.openxmlformats.org/officeDocument/2006/relationships/customXml" Target="../ink/ink104.xml"/><Relationship Id="rId71" Type="http://schemas.openxmlformats.org/officeDocument/2006/relationships/image" Target="../media/image29.png"/><Relationship Id="rId92" Type="http://schemas.openxmlformats.org/officeDocument/2006/relationships/customXml" Target="../ink/ink56.xml"/><Relationship Id="rId213" Type="http://schemas.openxmlformats.org/officeDocument/2006/relationships/image" Target="../media/image100.png"/><Relationship Id="rId234" Type="http://schemas.openxmlformats.org/officeDocument/2006/relationships/customXml" Target="../ink/ink127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999.png"/><Relationship Id="rId255" Type="http://schemas.openxmlformats.org/officeDocument/2006/relationships/image" Target="../media/image121.png"/><Relationship Id="rId276" Type="http://schemas.openxmlformats.org/officeDocument/2006/relationships/customXml" Target="../ink/ink148.xml"/><Relationship Id="rId297" Type="http://schemas.openxmlformats.org/officeDocument/2006/relationships/image" Target="../media/image142.png"/><Relationship Id="rId40" Type="http://schemas.openxmlformats.org/officeDocument/2006/relationships/customXml" Target="../ink/ink30.xml"/><Relationship Id="rId115" Type="http://schemas.openxmlformats.org/officeDocument/2006/relationships/image" Target="../media/image51.png"/><Relationship Id="rId136" Type="http://schemas.openxmlformats.org/officeDocument/2006/relationships/customXml" Target="../ink/ink78.xml"/><Relationship Id="rId157" Type="http://schemas.openxmlformats.org/officeDocument/2006/relationships/image" Target="../media/image72.png"/><Relationship Id="rId178" Type="http://schemas.openxmlformats.org/officeDocument/2006/relationships/customXml" Target="../ink/ink99.xml"/><Relationship Id="rId301" Type="http://schemas.openxmlformats.org/officeDocument/2006/relationships/image" Target="../media/image144.png"/><Relationship Id="rId61" Type="http://schemas.openxmlformats.org/officeDocument/2006/relationships/image" Target="../media/image24.png"/><Relationship Id="rId82" Type="http://schemas.openxmlformats.org/officeDocument/2006/relationships/customXml" Target="../ink/ink51.xml"/><Relationship Id="rId199" Type="http://schemas.openxmlformats.org/officeDocument/2006/relationships/image" Target="../media/image93.png"/><Relationship Id="rId203" Type="http://schemas.openxmlformats.org/officeDocument/2006/relationships/image" Target="../media/image95.png"/><Relationship Id="rId19" Type="http://schemas.openxmlformats.org/officeDocument/2006/relationships/image" Target="../media/image2994.png"/><Relationship Id="rId224" Type="http://schemas.openxmlformats.org/officeDocument/2006/relationships/customXml" Target="../ink/ink122.xml"/><Relationship Id="rId245" Type="http://schemas.openxmlformats.org/officeDocument/2006/relationships/image" Target="../media/image116.png"/><Relationship Id="rId266" Type="http://schemas.openxmlformats.org/officeDocument/2006/relationships/customXml" Target="../ink/ink143.xml"/><Relationship Id="rId287" Type="http://schemas.openxmlformats.org/officeDocument/2006/relationships/image" Target="../media/image137.png"/><Relationship Id="rId30" Type="http://schemas.openxmlformats.org/officeDocument/2006/relationships/customXml" Target="../ink/ink25.xml"/><Relationship Id="rId105" Type="http://schemas.openxmlformats.org/officeDocument/2006/relationships/image" Target="../media/image46.png"/><Relationship Id="rId126" Type="http://schemas.openxmlformats.org/officeDocument/2006/relationships/customXml" Target="../ink/ink73.xml"/><Relationship Id="rId147" Type="http://schemas.openxmlformats.org/officeDocument/2006/relationships/image" Target="../media/image67.png"/><Relationship Id="rId168" Type="http://schemas.openxmlformats.org/officeDocument/2006/relationships/customXml" Target="../ink/ink94.xml"/><Relationship Id="rId51" Type="http://schemas.openxmlformats.org/officeDocument/2006/relationships/image" Target="../media/image19.png"/><Relationship Id="rId72" Type="http://schemas.openxmlformats.org/officeDocument/2006/relationships/customXml" Target="../ink/ink46.xml"/><Relationship Id="rId93" Type="http://schemas.openxmlformats.org/officeDocument/2006/relationships/image" Target="../media/image40.png"/><Relationship Id="rId189" Type="http://schemas.openxmlformats.org/officeDocument/2006/relationships/image" Target="../media/image88.png"/><Relationship Id="rId3" Type="http://schemas.openxmlformats.org/officeDocument/2006/relationships/image" Target="../media/image6710.png"/><Relationship Id="rId214" Type="http://schemas.openxmlformats.org/officeDocument/2006/relationships/customXml" Target="../ink/ink117.xml"/><Relationship Id="rId235" Type="http://schemas.openxmlformats.org/officeDocument/2006/relationships/image" Target="../media/image111.png"/><Relationship Id="rId256" Type="http://schemas.openxmlformats.org/officeDocument/2006/relationships/customXml" Target="../ink/ink138.xml"/><Relationship Id="rId277" Type="http://schemas.openxmlformats.org/officeDocument/2006/relationships/image" Target="../media/image132.png"/><Relationship Id="rId298" Type="http://schemas.openxmlformats.org/officeDocument/2006/relationships/customXml" Target="../ink/ink159.xml"/><Relationship Id="rId116" Type="http://schemas.openxmlformats.org/officeDocument/2006/relationships/customXml" Target="../ink/ink68.xml"/><Relationship Id="rId137" Type="http://schemas.openxmlformats.org/officeDocument/2006/relationships/image" Target="../media/image62.png"/><Relationship Id="rId158" Type="http://schemas.openxmlformats.org/officeDocument/2006/relationships/customXml" Target="../ink/ink89.xml"/><Relationship Id="rId302" Type="http://schemas.openxmlformats.org/officeDocument/2006/relationships/customXml" Target="../ink/ink161.xml"/><Relationship Id="rId20" Type="http://schemas.openxmlformats.org/officeDocument/2006/relationships/customXml" Target="../ink/ink20.xml"/><Relationship Id="rId41" Type="http://schemas.openxmlformats.org/officeDocument/2006/relationships/image" Target="../media/image14.png"/><Relationship Id="rId62" Type="http://schemas.openxmlformats.org/officeDocument/2006/relationships/customXml" Target="../ink/ink41.xml"/><Relationship Id="rId83" Type="http://schemas.openxmlformats.org/officeDocument/2006/relationships/image" Target="../media/image35.png"/><Relationship Id="rId179" Type="http://schemas.openxmlformats.org/officeDocument/2006/relationships/image" Target="../media/image83.png"/><Relationship Id="rId190" Type="http://schemas.openxmlformats.org/officeDocument/2006/relationships/customXml" Target="../ink/ink105.xml"/><Relationship Id="rId204" Type="http://schemas.openxmlformats.org/officeDocument/2006/relationships/customXml" Target="../ink/ink112.xml"/><Relationship Id="rId225" Type="http://schemas.openxmlformats.org/officeDocument/2006/relationships/image" Target="../media/image106.png"/><Relationship Id="rId246" Type="http://schemas.openxmlformats.org/officeDocument/2006/relationships/customXml" Target="../ink/ink133.xml"/><Relationship Id="rId267" Type="http://schemas.openxmlformats.org/officeDocument/2006/relationships/image" Target="../media/image127.png"/><Relationship Id="rId288" Type="http://schemas.openxmlformats.org/officeDocument/2006/relationships/customXml" Target="../ink/ink154.xml"/><Relationship Id="rId106" Type="http://schemas.openxmlformats.org/officeDocument/2006/relationships/customXml" Target="../ink/ink63.xml"/><Relationship Id="rId127" Type="http://schemas.openxmlformats.org/officeDocument/2006/relationships/image" Target="../media/image57.png"/><Relationship Id="rId10" Type="http://schemas.openxmlformats.org/officeDocument/2006/relationships/customXml" Target="../ink/ink15.xml"/><Relationship Id="rId31" Type="http://schemas.openxmlformats.org/officeDocument/2006/relationships/image" Target="../media/image3000.png"/><Relationship Id="rId52" Type="http://schemas.openxmlformats.org/officeDocument/2006/relationships/customXml" Target="../ink/ink36.xml"/><Relationship Id="rId73" Type="http://schemas.openxmlformats.org/officeDocument/2006/relationships/image" Target="../media/image30.png"/><Relationship Id="rId94" Type="http://schemas.openxmlformats.org/officeDocument/2006/relationships/customXml" Target="../ink/ink57.xml"/><Relationship Id="rId148" Type="http://schemas.openxmlformats.org/officeDocument/2006/relationships/customXml" Target="../ink/ink84.xml"/><Relationship Id="rId169" Type="http://schemas.openxmlformats.org/officeDocument/2006/relationships/image" Target="../media/image78.png"/><Relationship Id="rId4" Type="http://schemas.openxmlformats.org/officeDocument/2006/relationships/customXml" Target="../ink/ink12.xml"/><Relationship Id="rId180" Type="http://schemas.openxmlformats.org/officeDocument/2006/relationships/customXml" Target="../ink/ink100.xml"/><Relationship Id="rId215" Type="http://schemas.openxmlformats.org/officeDocument/2006/relationships/image" Target="../media/image101.png"/><Relationship Id="rId236" Type="http://schemas.openxmlformats.org/officeDocument/2006/relationships/customXml" Target="../ink/ink128.xml"/><Relationship Id="rId257" Type="http://schemas.openxmlformats.org/officeDocument/2006/relationships/image" Target="../media/image122.png"/><Relationship Id="rId278" Type="http://schemas.openxmlformats.org/officeDocument/2006/relationships/customXml" Target="../ink/ink149.xml"/><Relationship Id="rId303" Type="http://schemas.openxmlformats.org/officeDocument/2006/relationships/image" Target="../media/image145.png"/><Relationship Id="rId42" Type="http://schemas.openxmlformats.org/officeDocument/2006/relationships/customXml" Target="../ink/ink31.xml"/><Relationship Id="rId84" Type="http://schemas.openxmlformats.org/officeDocument/2006/relationships/customXml" Target="../ink/ink52.xml"/><Relationship Id="rId138" Type="http://schemas.openxmlformats.org/officeDocument/2006/relationships/customXml" Target="../ink/ink79.xml"/><Relationship Id="rId191" Type="http://schemas.openxmlformats.org/officeDocument/2006/relationships/image" Target="../media/image89.png"/><Relationship Id="rId205" Type="http://schemas.openxmlformats.org/officeDocument/2006/relationships/image" Target="../media/image96.png"/><Relationship Id="rId247" Type="http://schemas.openxmlformats.org/officeDocument/2006/relationships/image" Target="../media/image117.png"/><Relationship Id="rId107" Type="http://schemas.openxmlformats.org/officeDocument/2006/relationships/image" Target="../media/image47.png"/><Relationship Id="rId289" Type="http://schemas.openxmlformats.org/officeDocument/2006/relationships/image" Target="../media/image138.png"/><Relationship Id="rId11" Type="http://schemas.openxmlformats.org/officeDocument/2006/relationships/image" Target="../media/image2990.png"/><Relationship Id="rId53" Type="http://schemas.openxmlformats.org/officeDocument/2006/relationships/image" Target="../media/image20.png"/><Relationship Id="rId149" Type="http://schemas.openxmlformats.org/officeDocument/2006/relationships/image" Target="../media/image68.png"/><Relationship Id="rId95" Type="http://schemas.openxmlformats.org/officeDocument/2006/relationships/image" Target="../media/image41.png"/><Relationship Id="rId160" Type="http://schemas.openxmlformats.org/officeDocument/2006/relationships/customXml" Target="../ink/ink90.xml"/><Relationship Id="rId216" Type="http://schemas.openxmlformats.org/officeDocument/2006/relationships/customXml" Target="../ink/ink118.xml"/><Relationship Id="rId258" Type="http://schemas.openxmlformats.org/officeDocument/2006/relationships/customXml" Target="../ink/ink139.xml"/><Relationship Id="rId22" Type="http://schemas.openxmlformats.org/officeDocument/2006/relationships/customXml" Target="../ink/ink21.xml"/><Relationship Id="rId64" Type="http://schemas.openxmlformats.org/officeDocument/2006/relationships/customXml" Target="../ink/ink42.xml"/><Relationship Id="rId118" Type="http://schemas.openxmlformats.org/officeDocument/2006/relationships/customXml" Target="../ink/ink69.xml"/><Relationship Id="rId171" Type="http://schemas.openxmlformats.org/officeDocument/2006/relationships/image" Target="../media/image79.png"/><Relationship Id="rId227" Type="http://schemas.openxmlformats.org/officeDocument/2006/relationships/image" Target="../media/image107.png"/><Relationship Id="rId269" Type="http://schemas.openxmlformats.org/officeDocument/2006/relationships/image" Target="../media/image128.png"/><Relationship Id="rId33" Type="http://schemas.openxmlformats.org/officeDocument/2006/relationships/image" Target="../media/image3001.png"/><Relationship Id="rId129" Type="http://schemas.openxmlformats.org/officeDocument/2006/relationships/image" Target="../media/image58.png"/><Relationship Id="rId280" Type="http://schemas.openxmlformats.org/officeDocument/2006/relationships/customXml" Target="../ink/ink150.xml"/><Relationship Id="rId75" Type="http://schemas.openxmlformats.org/officeDocument/2006/relationships/image" Target="../media/image31.png"/><Relationship Id="rId140" Type="http://schemas.openxmlformats.org/officeDocument/2006/relationships/customXml" Target="../ink/ink80.xml"/><Relationship Id="rId182" Type="http://schemas.openxmlformats.org/officeDocument/2006/relationships/customXml" Target="../ink/ink101.xml"/><Relationship Id="rId6" Type="http://schemas.openxmlformats.org/officeDocument/2006/relationships/customXml" Target="../ink/ink13.xml"/><Relationship Id="rId238" Type="http://schemas.openxmlformats.org/officeDocument/2006/relationships/customXml" Target="../ink/ink1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bsc.princeton.edu/sites/default/files/Non-Cooperative_Games_Nash.pdf" TargetMode="External"/><Relationship Id="rId7" Type="http://schemas.openxmlformats.org/officeDocument/2006/relationships/image" Target="../media/image43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63.xml"/><Relationship Id="rId5" Type="http://schemas.openxmlformats.org/officeDocument/2006/relationships/image" Target="NULL"/><Relationship Id="rId4" Type="http://schemas.openxmlformats.org/officeDocument/2006/relationships/hyperlink" Target="http://www.u.arizona.edu/~mwalker/econ519/Nash_Eqm_ProcNAS_1950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0.png"/><Relationship Id="rId13" Type="http://schemas.openxmlformats.org/officeDocument/2006/relationships/customXml" Target="../ink/ink4569.xml"/><Relationship Id="rId18" Type="http://schemas.openxmlformats.org/officeDocument/2006/relationships/image" Target="../media/image4365.png"/><Relationship Id="rId3" Type="http://schemas.openxmlformats.org/officeDocument/2006/relationships/customXml" Target="../ink/ink4564.xml"/><Relationship Id="rId7" Type="http://schemas.openxmlformats.org/officeDocument/2006/relationships/customXml" Target="../ink/ink4566.xml"/><Relationship Id="rId12" Type="http://schemas.openxmlformats.org/officeDocument/2006/relationships/image" Target="../media/image4362.png"/><Relationship Id="rId17" Type="http://schemas.openxmlformats.org/officeDocument/2006/relationships/customXml" Target="../ink/ink457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364.png"/><Relationship Id="rId20" Type="http://schemas.openxmlformats.org/officeDocument/2006/relationships/image" Target="../media/image43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59.png"/><Relationship Id="rId11" Type="http://schemas.openxmlformats.org/officeDocument/2006/relationships/customXml" Target="../ink/ink4568.xml"/><Relationship Id="rId5" Type="http://schemas.openxmlformats.org/officeDocument/2006/relationships/customXml" Target="../ink/ink4565.xml"/><Relationship Id="rId15" Type="http://schemas.openxmlformats.org/officeDocument/2006/relationships/customXml" Target="../ink/ink4570.xml"/><Relationship Id="rId10" Type="http://schemas.openxmlformats.org/officeDocument/2006/relationships/image" Target="../media/image4361.png"/><Relationship Id="rId19" Type="http://schemas.openxmlformats.org/officeDocument/2006/relationships/customXml" Target="../ink/ink4572.xml"/><Relationship Id="rId4" Type="http://schemas.openxmlformats.org/officeDocument/2006/relationships/image" Target="../media/image4358.png"/><Relationship Id="rId9" Type="http://schemas.openxmlformats.org/officeDocument/2006/relationships/customXml" Target="../ink/ink4567.xml"/><Relationship Id="rId14" Type="http://schemas.openxmlformats.org/officeDocument/2006/relationships/image" Target="../media/image43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9.png"/><Relationship Id="rId13" Type="http://schemas.openxmlformats.org/officeDocument/2006/relationships/customXml" Target="../ink/ink4578.xml"/><Relationship Id="rId18" Type="http://schemas.openxmlformats.org/officeDocument/2006/relationships/image" Target="../media/image4374.png"/><Relationship Id="rId26" Type="http://schemas.openxmlformats.org/officeDocument/2006/relationships/image" Target="../media/image4378.png"/><Relationship Id="rId3" Type="http://schemas.openxmlformats.org/officeDocument/2006/relationships/customXml" Target="../ink/ink4573.xml"/><Relationship Id="rId21" Type="http://schemas.openxmlformats.org/officeDocument/2006/relationships/customXml" Target="../ink/ink4582.xml"/><Relationship Id="rId7" Type="http://schemas.openxmlformats.org/officeDocument/2006/relationships/customXml" Target="../ink/ink4575.xml"/><Relationship Id="rId12" Type="http://schemas.openxmlformats.org/officeDocument/2006/relationships/image" Target="../media/image4371.png"/><Relationship Id="rId17" Type="http://schemas.openxmlformats.org/officeDocument/2006/relationships/customXml" Target="../ink/ink4580.xml"/><Relationship Id="rId25" Type="http://schemas.openxmlformats.org/officeDocument/2006/relationships/customXml" Target="../ink/ink458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373.png"/><Relationship Id="rId20" Type="http://schemas.openxmlformats.org/officeDocument/2006/relationships/image" Target="../media/image43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68.png"/><Relationship Id="rId11" Type="http://schemas.openxmlformats.org/officeDocument/2006/relationships/customXml" Target="../ink/ink4577.xml"/><Relationship Id="rId24" Type="http://schemas.openxmlformats.org/officeDocument/2006/relationships/image" Target="../media/image4377.png"/><Relationship Id="rId5" Type="http://schemas.openxmlformats.org/officeDocument/2006/relationships/customXml" Target="../ink/ink4574.xml"/><Relationship Id="rId15" Type="http://schemas.openxmlformats.org/officeDocument/2006/relationships/customXml" Target="../ink/ink4579.xml"/><Relationship Id="rId23" Type="http://schemas.openxmlformats.org/officeDocument/2006/relationships/customXml" Target="../ink/ink4583.xml"/><Relationship Id="rId10" Type="http://schemas.openxmlformats.org/officeDocument/2006/relationships/image" Target="../media/image4370.png"/><Relationship Id="rId19" Type="http://schemas.openxmlformats.org/officeDocument/2006/relationships/customXml" Target="../ink/ink4581.xml"/><Relationship Id="rId4" Type="http://schemas.openxmlformats.org/officeDocument/2006/relationships/image" Target="../media/image4367.png"/><Relationship Id="rId9" Type="http://schemas.openxmlformats.org/officeDocument/2006/relationships/customXml" Target="../ink/ink4576.xml"/><Relationship Id="rId14" Type="http://schemas.openxmlformats.org/officeDocument/2006/relationships/image" Target="../media/image4372.png"/><Relationship Id="rId22" Type="http://schemas.openxmlformats.org/officeDocument/2006/relationships/image" Target="../media/image43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1.png"/><Relationship Id="rId13" Type="http://schemas.openxmlformats.org/officeDocument/2006/relationships/customXml" Target="../ink/ink4590.xml"/><Relationship Id="rId18" Type="http://schemas.openxmlformats.org/officeDocument/2006/relationships/image" Target="../media/image4386.png"/><Relationship Id="rId3" Type="http://schemas.openxmlformats.org/officeDocument/2006/relationships/customXml" Target="../ink/ink4585.xml"/><Relationship Id="rId7" Type="http://schemas.openxmlformats.org/officeDocument/2006/relationships/customXml" Target="../ink/ink4587.xml"/><Relationship Id="rId12" Type="http://schemas.openxmlformats.org/officeDocument/2006/relationships/image" Target="../media/image4383.png"/><Relationship Id="rId17" Type="http://schemas.openxmlformats.org/officeDocument/2006/relationships/customXml" Target="../ink/ink4592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385.png"/><Relationship Id="rId20" Type="http://schemas.openxmlformats.org/officeDocument/2006/relationships/image" Target="../media/image43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80.png"/><Relationship Id="rId11" Type="http://schemas.openxmlformats.org/officeDocument/2006/relationships/customXml" Target="../ink/ink4589.xml"/><Relationship Id="rId5" Type="http://schemas.openxmlformats.org/officeDocument/2006/relationships/customXml" Target="../ink/ink4586.xml"/><Relationship Id="rId15" Type="http://schemas.openxmlformats.org/officeDocument/2006/relationships/customXml" Target="../ink/ink4591.xml"/><Relationship Id="rId10" Type="http://schemas.openxmlformats.org/officeDocument/2006/relationships/image" Target="../media/image4382.png"/><Relationship Id="rId19" Type="http://schemas.openxmlformats.org/officeDocument/2006/relationships/customXml" Target="../ink/ink4593.xml"/><Relationship Id="rId4" Type="http://schemas.openxmlformats.org/officeDocument/2006/relationships/image" Target="../media/image4379.png"/><Relationship Id="rId9" Type="http://schemas.openxmlformats.org/officeDocument/2006/relationships/customXml" Target="../ink/ink4588.xml"/><Relationship Id="rId14" Type="http://schemas.openxmlformats.org/officeDocument/2006/relationships/image" Target="../media/image438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55.png"/><Relationship Id="rId21" Type="http://schemas.openxmlformats.org/officeDocument/2006/relationships/image" Target="../media/image3007.png"/><Relationship Id="rId324" Type="http://schemas.openxmlformats.org/officeDocument/2006/relationships/customXml" Target="../ink/ink321.xml"/><Relationship Id="rId531" Type="http://schemas.openxmlformats.org/officeDocument/2006/relationships/image" Target="../media/image3260.png"/><Relationship Id="rId170" Type="http://schemas.openxmlformats.org/officeDocument/2006/relationships/customXml" Target="../ink/ink244.xml"/><Relationship Id="rId268" Type="http://schemas.openxmlformats.org/officeDocument/2006/relationships/customXml" Target="../ink/ink293.xml"/><Relationship Id="rId475" Type="http://schemas.openxmlformats.org/officeDocument/2006/relationships/image" Target="../media/image3232.png"/><Relationship Id="rId32" Type="http://schemas.openxmlformats.org/officeDocument/2006/relationships/customXml" Target="../ink/ink175.xml"/><Relationship Id="rId128" Type="http://schemas.openxmlformats.org/officeDocument/2006/relationships/customXml" Target="../ink/ink223.xml"/><Relationship Id="rId335" Type="http://schemas.openxmlformats.org/officeDocument/2006/relationships/image" Target="../media/image3163.png"/><Relationship Id="rId542" Type="http://schemas.openxmlformats.org/officeDocument/2006/relationships/customXml" Target="../ink/ink430.xml"/><Relationship Id="rId181" Type="http://schemas.openxmlformats.org/officeDocument/2006/relationships/image" Target="../media/image3087.png"/><Relationship Id="rId402" Type="http://schemas.openxmlformats.org/officeDocument/2006/relationships/customXml" Target="../ink/ink360.xml"/><Relationship Id="rId279" Type="http://schemas.openxmlformats.org/officeDocument/2006/relationships/image" Target="../media/image3135.png"/><Relationship Id="rId486" Type="http://schemas.openxmlformats.org/officeDocument/2006/relationships/customXml" Target="../ink/ink402.xml"/><Relationship Id="rId43" Type="http://schemas.openxmlformats.org/officeDocument/2006/relationships/image" Target="../media/image3018.png"/><Relationship Id="rId139" Type="http://schemas.openxmlformats.org/officeDocument/2006/relationships/image" Target="../media/image3066.png"/><Relationship Id="rId346" Type="http://schemas.openxmlformats.org/officeDocument/2006/relationships/customXml" Target="../ink/ink332.xml"/><Relationship Id="rId553" Type="http://schemas.openxmlformats.org/officeDocument/2006/relationships/image" Target="../media/image14710.png"/><Relationship Id="rId192" Type="http://schemas.openxmlformats.org/officeDocument/2006/relationships/customXml" Target="../ink/ink255.xml"/><Relationship Id="rId206" Type="http://schemas.openxmlformats.org/officeDocument/2006/relationships/customXml" Target="../ink/ink262.xml"/><Relationship Id="rId413" Type="http://schemas.openxmlformats.org/officeDocument/2006/relationships/image" Target="../media/image3202.png"/><Relationship Id="rId497" Type="http://schemas.openxmlformats.org/officeDocument/2006/relationships/image" Target="../media/image3243.png"/><Relationship Id="rId620" Type="http://schemas.openxmlformats.org/officeDocument/2006/relationships/customXml" Target="../ink/ink470.xml"/><Relationship Id="rId357" Type="http://schemas.openxmlformats.org/officeDocument/2006/relationships/image" Target="../media/image3174.png"/><Relationship Id="rId54" Type="http://schemas.openxmlformats.org/officeDocument/2006/relationships/customXml" Target="../ink/ink186.xml"/><Relationship Id="rId217" Type="http://schemas.openxmlformats.org/officeDocument/2006/relationships/image" Target="../media/image3104.png"/><Relationship Id="rId564" Type="http://schemas.openxmlformats.org/officeDocument/2006/relationships/customXml" Target="../ink/ink441.xml"/><Relationship Id="rId424" Type="http://schemas.openxmlformats.org/officeDocument/2006/relationships/customXml" Target="../ink/ink371.xml"/><Relationship Id="rId270" Type="http://schemas.openxmlformats.org/officeDocument/2006/relationships/customXml" Target="../ink/ink294.xml"/><Relationship Id="rId65" Type="http://schemas.openxmlformats.org/officeDocument/2006/relationships/image" Target="../media/image3029.png"/><Relationship Id="rId130" Type="http://schemas.openxmlformats.org/officeDocument/2006/relationships/customXml" Target="../ink/ink224.xml"/><Relationship Id="rId368" Type="http://schemas.openxmlformats.org/officeDocument/2006/relationships/customXml" Target="../ink/ink343.xml"/><Relationship Id="rId575" Type="http://schemas.openxmlformats.org/officeDocument/2006/relationships/image" Target="../media/image157.png"/><Relationship Id="rId228" Type="http://schemas.openxmlformats.org/officeDocument/2006/relationships/customXml" Target="../ink/ink273.xml"/><Relationship Id="rId435" Type="http://schemas.openxmlformats.org/officeDocument/2006/relationships/image" Target="../media/image3213.png"/><Relationship Id="rId281" Type="http://schemas.openxmlformats.org/officeDocument/2006/relationships/image" Target="../media/image3136.png"/><Relationship Id="rId502" Type="http://schemas.openxmlformats.org/officeDocument/2006/relationships/customXml" Target="../ink/ink410.xml"/><Relationship Id="rId76" Type="http://schemas.openxmlformats.org/officeDocument/2006/relationships/customXml" Target="../ink/ink197.xml"/><Relationship Id="rId141" Type="http://schemas.openxmlformats.org/officeDocument/2006/relationships/image" Target="../media/image3067.png"/><Relationship Id="rId379" Type="http://schemas.openxmlformats.org/officeDocument/2006/relationships/image" Target="../media/image3185.png"/><Relationship Id="rId586" Type="http://schemas.openxmlformats.org/officeDocument/2006/relationships/customXml" Target="../ink/ink452.xml"/><Relationship Id="rId239" Type="http://schemas.openxmlformats.org/officeDocument/2006/relationships/image" Target="../media/image3115.png"/><Relationship Id="rId446" Type="http://schemas.openxmlformats.org/officeDocument/2006/relationships/customXml" Target="../ink/ink382.xml"/><Relationship Id="rId292" Type="http://schemas.openxmlformats.org/officeDocument/2006/relationships/customXml" Target="../ink/ink305.xml"/><Relationship Id="rId306" Type="http://schemas.openxmlformats.org/officeDocument/2006/relationships/customXml" Target="../ink/ink312.xml"/><Relationship Id="rId87" Type="http://schemas.openxmlformats.org/officeDocument/2006/relationships/image" Target="../media/image3040.png"/><Relationship Id="rId513" Type="http://schemas.openxmlformats.org/officeDocument/2006/relationships/image" Target="../media/image3251.png"/><Relationship Id="rId597" Type="http://schemas.openxmlformats.org/officeDocument/2006/relationships/customXml" Target="../ink/ink458.xml"/><Relationship Id="rId152" Type="http://schemas.openxmlformats.org/officeDocument/2006/relationships/customXml" Target="../ink/ink235.xml"/><Relationship Id="rId457" Type="http://schemas.openxmlformats.org/officeDocument/2006/relationships/image" Target="../media/image3223.png"/><Relationship Id="rId14" Type="http://schemas.openxmlformats.org/officeDocument/2006/relationships/customXml" Target="../ink/ink166.xml"/><Relationship Id="rId317" Type="http://schemas.openxmlformats.org/officeDocument/2006/relationships/image" Target="../media/image3154.png"/><Relationship Id="rId524" Type="http://schemas.openxmlformats.org/officeDocument/2006/relationships/customXml" Target="../ink/ink421.xml"/><Relationship Id="rId98" Type="http://schemas.openxmlformats.org/officeDocument/2006/relationships/customXml" Target="../ink/ink208.xml"/><Relationship Id="rId163" Type="http://schemas.openxmlformats.org/officeDocument/2006/relationships/image" Target="../media/image3078.png"/><Relationship Id="rId370" Type="http://schemas.openxmlformats.org/officeDocument/2006/relationships/customXml" Target="../ink/ink344.xml"/><Relationship Id="rId230" Type="http://schemas.openxmlformats.org/officeDocument/2006/relationships/customXml" Target="../ink/ink274.xml"/><Relationship Id="rId468" Type="http://schemas.openxmlformats.org/officeDocument/2006/relationships/customXml" Target="../ink/ink393.xml"/><Relationship Id="rId25" Type="http://schemas.openxmlformats.org/officeDocument/2006/relationships/image" Target="../media/image3009.png"/><Relationship Id="rId328" Type="http://schemas.openxmlformats.org/officeDocument/2006/relationships/customXml" Target="../ink/ink323.xml"/><Relationship Id="rId535" Type="http://schemas.openxmlformats.org/officeDocument/2006/relationships/image" Target="../media/image3262.png"/><Relationship Id="rId174" Type="http://schemas.openxmlformats.org/officeDocument/2006/relationships/customXml" Target="../ink/ink246.xml"/><Relationship Id="rId381" Type="http://schemas.openxmlformats.org/officeDocument/2006/relationships/image" Target="../media/image3186.png"/><Relationship Id="rId602" Type="http://schemas.openxmlformats.org/officeDocument/2006/relationships/customXml" Target="../ink/ink461.xml"/><Relationship Id="rId241" Type="http://schemas.openxmlformats.org/officeDocument/2006/relationships/image" Target="../media/image3116.png"/><Relationship Id="rId437" Type="http://schemas.openxmlformats.org/officeDocument/2006/relationships/image" Target="../media/image3214.png"/><Relationship Id="rId479" Type="http://schemas.openxmlformats.org/officeDocument/2006/relationships/image" Target="../media/image3234.png"/><Relationship Id="rId36" Type="http://schemas.openxmlformats.org/officeDocument/2006/relationships/customXml" Target="../ink/ink177.xml"/><Relationship Id="rId283" Type="http://schemas.openxmlformats.org/officeDocument/2006/relationships/image" Target="../media/image3137.png"/><Relationship Id="rId339" Type="http://schemas.openxmlformats.org/officeDocument/2006/relationships/image" Target="../media/image3165.png"/><Relationship Id="rId490" Type="http://schemas.openxmlformats.org/officeDocument/2006/relationships/customXml" Target="../ink/ink404.xml"/><Relationship Id="rId504" Type="http://schemas.openxmlformats.org/officeDocument/2006/relationships/customXml" Target="../ink/ink411.xml"/><Relationship Id="rId546" Type="http://schemas.openxmlformats.org/officeDocument/2006/relationships/customXml" Target="../ink/ink432.xml"/><Relationship Id="rId78" Type="http://schemas.openxmlformats.org/officeDocument/2006/relationships/customXml" Target="../ink/ink198.xml"/><Relationship Id="rId101" Type="http://schemas.openxmlformats.org/officeDocument/2006/relationships/image" Target="../media/image3047.png"/><Relationship Id="rId143" Type="http://schemas.openxmlformats.org/officeDocument/2006/relationships/image" Target="../media/image3068.png"/><Relationship Id="rId185" Type="http://schemas.openxmlformats.org/officeDocument/2006/relationships/image" Target="../media/image3089.png"/><Relationship Id="rId350" Type="http://schemas.openxmlformats.org/officeDocument/2006/relationships/customXml" Target="../ink/ink334.xml"/><Relationship Id="rId406" Type="http://schemas.openxmlformats.org/officeDocument/2006/relationships/customXml" Target="../ink/ink362.xml"/><Relationship Id="rId588" Type="http://schemas.openxmlformats.org/officeDocument/2006/relationships/customXml" Target="../ink/ink453.xml"/><Relationship Id="rId9" Type="http://schemas.openxmlformats.org/officeDocument/2006/relationships/image" Target="NULL"/><Relationship Id="rId210" Type="http://schemas.openxmlformats.org/officeDocument/2006/relationships/customXml" Target="../ink/ink264.xml"/><Relationship Id="rId392" Type="http://schemas.openxmlformats.org/officeDocument/2006/relationships/customXml" Target="../ink/ink355.xml"/><Relationship Id="rId448" Type="http://schemas.openxmlformats.org/officeDocument/2006/relationships/customXml" Target="../ink/ink383.xml"/><Relationship Id="rId613" Type="http://schemas.openxmlformats.org/officeDocument/2006/relationships/image" Target="../media/image175.png"/><Relationship Id="rId252" Type="http://schemas.openxmlformats.org/officeDocument/2006/relationships/customXml" Target="../ink/ink285.xml"/><Relationship Id="rId294" Type="http://schemas.openxmlformats.org/officeDocument/2006/relationships/customXml" Target="../ink/ink306.xml"/><Relationship Id="rId308" Type="http://schemas.openxmlformats.org/officeDocument/2006/relationships/customXml" Target="../ink/ink313.xml"/><Relationship Id="rId515" Type="http://schemas.openxmlformats.org/officeDocument/2006/relationships/image" Target="../media/image3252.png"/><Relationship Id="rId47" Type="http://schemas.openxmlformats.org/officeDocument/2006/relationships/image" Target="../media/image3020.png"/><Relationship Id="rId89" Type="http://schemas.openxmlformats.org/officeDocument/2006/relationships/image" Target="../media/image3041.png"/><Relationship Id="rId112" Type="http://schemas.openxmlformats.org/officeDocument/2006/relationships/customXml" Target="../ink/ink215.xml"/><Relationship Id="rId154" Type="http://schemas.openxmlformats.org/officeDocument/2006/relationships/customXml" Target="../ink/ink236.xml"/><Relationship Id="rId361" Type="http://schemas.openxmlformats.org/officeDocument/2006/relationships/image" Target="../media/image3176.png"/><Relationship Id="rId557" Type="http://schemas.openxmlformats.org/officeDocument/2006/relationships/image" Target="../media/image89.png"/><Relationship Id="rId599" Type="http://schemas.openxmlformats.org/officeDocument/2006/relationships/image" Target="../media/image168.png"/><Relationship Id="rId196" Type="http://schemas.openxmlformats.org/officeDocument/2006/relationships/customXml" Target="../ink/ink257.xml"/><Relationship Id="rId417" Type="http://schemas.openxmlformats.org/officeDocument/2006/relationships/image" Target="../media/image3204.png"/><Relationship Id="rId459" Type="http://schemas.openxmlformats.org/officeDocument/2006/relationships/image" Target="../media/image3224.png"/><Relationship Id="rId624" Type="http://schemas.openxmlformats.org/officeDocument/2006/relationships/customXml" Target="../ink/ink472.xml"/><Relationship Id="rId16" Type="http://schemas.openxmlformats.org/officeDocument/2006/relationships/customXml" Target="../ink/ink167.xml"/><Relationship Id="rId221" Type="http://schemas.openxmlformats.org/officeDocument/2006/relationships/image" Target="../media/image3106.png"/><Relationship Id="rId263" Type="http://schemas.openxmlformats.org/officeDocument/2006/relationships/image" Target="../media/image3127.png"/><Relationship Id="rId319" Type="http://schemas.openxmlformats.org/officeDocument/2006/relationships/image" Target="../media/image3155.png"/><Relationship Id="rId470" Type="http://schemas.openxmlformats.org/officeDocument/2006/relationships/customXml" Target="../ink/ink394.xml"/><Relationship Id="rId526" Type="http://schemas.openxmlformats.org/officeDocument/2006/relationships/customXml" Target="../ink/ink422.xml"/><Relationship Id="rId58" Type="http://schemas.openxmlformats.org/officeDocument/2006/relationships/customXml" Target="../ink/ink188.xml"/><Relationship Id="rId123" Type="http://schemas.openxmlformats.org/officeDocument/2006/relationships/image" Target="../media/image3058.png"/><Relationship Id="rId330" Type="http://schemas.openxmlformats.org/officeDocument/2006/relationships/customXml" Target="../ink/ink324.xml"/><Relationship Id="rId568" Type="http://schemas.openxmlformats.org/officeDocument/2006/relationships/customXml" Target="../ink/ink443.xml"/><Relationship Id="rId165" Type="http://schemas.openxmlformats.org/officeDocument/2006/relationships/image" Target="../media/image3079.png"/><Relationship Id="rId372" Type="http://schemas.openxmlformats.org/officeDocument/2006/relationships/customXml" Target="../ink/ink345.xml"/><Relationship Id="rId428" Type="http://schemas.openxmlformats.org/officeDocument/2006/relationships/customXml" Target="../ink/ink373.xml"/><Relationship Id="rId232" Type="http://schemas.openxmlformats.org/officeDocument/2006/relationships/customXml" Target="../ink/ink275.xml"/><Relationship Id="rId274" Type="http://schemas.openxmlformats.org/officeDocument/2006/relationships/customXml" Target="../ink/ink296.xml"/><Relationship Id="rId481" Type="http://schemas.openxmlformats.org/officeDocument/2006/relationships/image" Target="../media/image3235.png"/><Relationship Id="rId27" Type="http://schemas.openxmlformats.org/officeDocument/2006/relationships/image" Target="../media/image3010.png"/><Relationship Id="rId69" Type="http://schemas.openxmlformats.org/officeDocument/2006/relationships/image" Target="../media/image3031.png"/><Relationship Id="rId134" Type="http://schemas.openxmlformats.org/officeDocument/2006/relationships/customXml" Target="../ink/ink226.xml"/><Relationship Id="rId537" Type="http://schemas.openxmlformats.org/officeDocument/2006/relationships/image" Target="../media/image3263.png"/><Relationship Id="rId579" Type="http://schemas.openxmlformats.org/officeDocument/2006/relationships/image" Target="../media/image159.png"/><Relationship Id="rId80" Type="http://schemas.openxmlformats.org/officeDocument/2006/relationships/customXml" Target="../ink/ink199.xml"/><Relationship Id="rId176" Type="http://schemas.openxmlformats.org/officeDocument/2006/relationships/customXml" Target="../ink/ink247.xml"/><Relationship Id="rId341" Type="http://schemas.openxmlformats.org/officeDocument/2006/relationships/image" Target="../media/image3166.png"/><Relationship Id="rId383" Type="http://schemas.openxmlformats.org/officeDocument/2006/relationships/image" Target="../media/image3187.png"/><Relationship Id="rId439" Type="http://schemas.openxmlformats.org/officeDocument/2006/relationships/image" Target="../media/image3215.png"/><Relationship Id="rId590" Type="http://schemas.openxmlformats.org/officeDocument/2006/relationships/customXml" Target="../ink/ink454.xml"/><Relationship Id="rId604" Type="http://schemas.openxmlformats.org/officeDocument/2006/relationships/customXml" Target="../ink/ink462.xml"/><Relationship Id="rId201" Type="http://schemas.openxmlformats.org/officeDocument/2006/relationships/image" Target="../media/image3096.png"/><Relationship Id="rId243" Type="http://schemas.openxmlformats.org/officeDocument/2006/relationships/image" Target="../media/image3117.png"/><Relationship Id="rId285" Type="http://schemas.openxmlformats.org/officeDocument/2006/relationships/image" Target="../media/image3138.png"/><Relationship Id="rId450" Type="http://schemas.openxmlformats.org/officeDocument/2006/relationships/customXml" Target="../ink/ink384.xml"/><Relationship Id="rId506" Type="http://schemas.openxmlformats.org/officeDocument/2006/relationships/customXml" Target="../ink/ink412.xml"/><Relationship Id="rId38" Type="http://schemas.openxmlformats.org/officeDocument/2006/relationships/customXml" Target="../ink/ink178.xml"/><Relationship Id="rId103" Type="http://schemas.openxmlformats.org/officeDocument/2006/relationships/image" Target="../media/image3048.png"/><Relationship Id="rId310" Type="http://schemas.openxmlformats.org/officeDocument/2006/relationships/customXml" Target="../ink/ink314.xml"/><Relationship Id="rId492" Type="http://schemas.openxmlformats.org/officeDocument/2006/relationships/customXml" Target="../ink/ink405.xml"/><Relationship Id="rId548" Type="http://schemas.openxmlformats.org/officeDocument/2006/relationships/customXml" Target="../ink/ink433.xml"/><Relationship Id="rId91" Type="http://schemas.openxmlformats.org/officeDocument/2006/relationships/image" Target="../media/image3042.png"/><Relationship Id="rId145" Type="http://schemas.openxmlformats.org/officeDocument/2006/relationships/image" Target="../media/image3069.png"/><Relationship Id="rId187" Type="http://schemas.openxmlformats.org/officeDocument/2006/relationships/image" Target="../media/image3090.png"/><Relationship Id="rId352" Type="http://schemas.openxmlformats.org/officeDocument/2006/relationships/customXml" Target="../ink/ink335.xml"/><Relationship Id="rId394" Type="http://schemas.openxmlformats.org/officeDocument/2006/relationships/customXml" Target="../ink/ink356.xml"/><Relationship Id="rId408" Type="http://schemas.openxmlformats.org/officeDocument/2006/relationships/customXml" Target="../ink/ink363.xml"/><Relationship Id="rId615" Type="http://schemas.openxmlformats.org/officeDocument/2006/relationships/image" Target="../media/image176.png"/><Relationship Id="rId212" Type="http://schemas.openxmlformats.org/officeDocument/2006/relationships/customXml" Target="../ink/ink265.xml"/><Relationship Id="rId254" Type="http://schemas.openxmlformats.org/officeDocument/2006/relationships/customXml" Target="../ink/ink286.xml"/><Relationship Id="rId49" Type="http://schemas.openxmlformats.org/officeDocument/2006/relationships/image" Target="../media/image3021.png"/><Relationship Id="rId114" Type="http://schemas.openxmlformats.org/officeDocument/2006/relationships/customXml" Target="../ink/ink216.xml"/><Relationship Id="rId296" Type="http://schemas.openxmlformats.org/officeDocument/2006/relationships/customXml" Target="../ink/ink307.xml"/><Relationship Id="rId461" Type="http://schemas.openxmlformats.org/officeDocument/2006/relationships/image" Target="../media/image3225.png"/><Relationship Id="rId517" Type="http://schemas.openxmlformats.org/officeDocument/2006/relationships/image" Target="../media/image3253.png"/><Relationship Id="rId559" Type="http://schemas.openxmlformats.org/officeDocument/2006/relationships/image" Target="../media/image149.png"/><Relationship Id="rId60" Type="http://schemas.openxmlformats.org/officeDocument/2006/relationships/customXml" Target="../ink/ink189.xml"/><Relationship Id="rId156" Type="http://schemas.openxmlformats.org/officeDocument/2006/relationships/customXml" Target="../ink/ink237.xml"/><Relationship Id="rId198" Type="http://schemas.openxmlformats.org/officeDocument/2006/relationships/customXml" Target="../ink/ink258.xml"/><Relationship Id="rId321" Type="http://schemas.openxmlformats.org/officeDocument/2006/relationships/image" Target="../media/image3156.png"/><Relationship Id="rId363" Type="http://schemas.openxmlformats.org/officeDocument/2006/relationships/image" Target="../media/image3177.png"/><Relationship Id="rId419" Type="http://schemas.openxmlformats.org/officeDocument/2006/relationships/image" Target="../media/image3205.png"/><Relationship Id="rId570" Type="http://schemas.openxmlformats.org/officeDocument/2006/relationships/customXml" Target="../ink/ink444.xml"/><Relationship Id="rId626" Type="http://schemas.openxmlformats.org/officeDocument/2006/relationships/customXml" Target="../ink/ink473.xml"/><Relationship Id="rId223" Type="http://schemas.openxmlformats.org/officeDocument/2006/relationships/image" Target="../media/image3107.png"/><Relationship Id="rId430" Type="http://schemas.openxmlformats.org/officeDocument/2006/relationships/customXml" Target="../ink/ink374.xml"/><Relationship Id="rId18" Type="http://schemas.openxmlformats.org/officeDocument/2006/relationships/customXml" Target="../ink/ink168.xml"/><Relationship Id="rId265" Type="http://schemas.openxmlformats.org/officeDocument/2006/relationships/image" Target="../media/image3128.png"/><Relationship Id="rId472" Type="http://schemas.openxmlformats.org/officeDocument/2006/relationships/customXml" Target="../ink/ink395.xml"/><Relationship Id="rId528" Type="http://schemas.openxmlformats.org/officeDocument/2006/relationships/customXml" Target="../ink/ink423.xml"/><Relationship Id="rId125" Type="http://schemas.openxmlformats.org/officeDocument/2006/relationships/image" Target="../media/image3059.png"/><Relationship Id="rId167" Type="http://schemas.openxmlformats.org/officeDocument/2006/relationships/image" Target="../media/image3080.png"/><Relationship Id="rId332" Type="http://schemas.openxmlformats.org/officeDocument/2006/relationships/customXml" Target="../ink/ink325.xml"/><Relationship Id="rId374" Type="http://schemas.openxmlformats.org/officeDocument/2006/relationships/customXml" Target="../ink/ink346.xml"/><Relationship Id="rId581" Type="http://schemas.openxmlformats.org/officeDocument/2006/relationships/image" Target="../media/image160.png"/><Relationship Id="rId71" Type="http://schemas.openxmlformats.org/officeDocument/2006/relationships/image" Target="../media/image3032.png"/><Relationship Id="rId234" Type="http://schemas.openxmlformats.org/officeDocument/2006/relationships/customXml" Target="../ink/ink276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3011.png"/><Relationship Id="rId276" Type="http://schemas.openxmlformats.org/officeDocument/2006/relationships/customXml" Target="../ink/ink297.xml"/><Relationship Id="rId441" Type="http://schemas.openxmlformats.org/officeDocument/2006/relationships/image" Target="../media/image3216.png"/><Relationship Id="rId483" Type="http://schemas.openxmlformats.org/officeDocument/2006/relationships/image" Target="../media/image3236.png"/><Relationship Id="rId539" Type="http://schemas.openxmlformats.org/officeDocument/2006/relationships/image" Target="../media/image3264.png"/><Relationship Id="rId40" Type="http://schemas.openxmlformats.org/officeDocument/2006/relationships/customXml" Target="../ink/ink179.xml"/><Relationship Id="rId136" Type="http://schemas.openxmlformats.org/officeDocument/2006/relationships/customXml" Target="../ink/ink227.xml"/><Relationship Id="rId178" Type="http://schemas.openxmlformats.org/officeDocument/2006/relationships/customXml" Target="../ink/ink248.xml"/><Relationship Id="rId301" Type="http://schemas.openxmlformats.org/officeDocument/2006/relationships/image" Target="../media/image3146.png"/><Relationship Id="rId343" Type="http://schemas.openxmlformats.org/officeDocument/2006/relationships/image" Target="../media/image3167.png"/><Relationship Id="rId550" Type="http://schemas.openxmlformats.org/officeDocument/2006/relationships/customXml" Target="../ink/ink434.xml"/><Relationship Id="rId82" Type="http://schemas.openxmlformats.org/officeDocument/2006/relationships/customXml" Target="../ink/ink200.xml"/><Relationship Id="rId203" Type="http://schemas.openxmlformats.org/officeDocument/2006/relationships/image" Target="../media/image3097.png"/><Relationship Id="rId385" Type="http://schemas.openxmlformats.org/officeDocument/2006/relationships/image" Target="../media/image3188.png"/><Relationship Id="rId592" Type="http://schemas.openxmlformats.org/officeDocument/2006/relationships/image" Target="../media/image165.png"/><Relationship Id="rId606" Type="http://schemas.openxmlformats.org/officeDocument/2006/relationships/customXml" Target="../ink/ink463.xml"/><Relationship Id="rId245" Type="http://schemas.openxmlformats.org/officeDocument/2006/relationships/image" Target="../media/image3118.png"/><Relationship Id="rId287" Type="http://schemas.openxmlformats.org/officeDocument/2006/relationships/image" Target="../media/image3139.png"/><Relationship Id="rId410" Type="http://schemas.openxmlformats.org/officeDocument/2006/relationships/customXml" Target="../ink/ink364.xml"/><Relationship Id="rId452" Type="http://schemas.openxmlformats.org/officeDocument/2006/relationships/customXml" Target="../ink/ink385.xml"/><Relationship Id="rId494" Type="http://schemas.openxmlformats.org/officeDocument/2006/relationships/customXml" Target="../ink/ink406.xml"/><Relationship Id="rId508" Type="http://schemas.openxmlformats.org/officeDocument/2006/relationships/customXml" Target="../ink/ink413.xml"/><Relationship Id="rId105" Type="http://schemas.openxmlformats.org/officeDocument/2006/relationships/image" Target="../media/image3049.png"/><Relationship Id="rId147" Type="http://schemas.openxmlformats.org/officeDocument/2006/relationships/image" Target="../media/image3070.png"/><Relationship Id="rId312" Type="http://schemas.openxmlformats.org/officeDocument/2006/relationships/customXml" Target="../ink/ink315.xml"/><Relationship Id="rId354" Type="http://schemas.openxmlformats.org/officeDocument/2006/relationships/customXml" Target="../ink/ink336.xml"/><Relationship Id="rId51" Type="http://schemas.openxmlformats.org/officeDocument/2006/relationships/image" Target="../media/image3022.png"/><Relationship Id="rId93" Type="http://schemas.openxmlformats.org/officeDocument/2006/relationships/image" Target="../media/image3043.png"/><Relationship Id="rId189" Type="http://schemas.openxmlformats.org/officeDocument/2006/relationships/image" Target="../media/image3091.png"/><Relationship Id="rId396" Type="http://schemas.openxmlformats.org/officeDocument/2006/relationships/customXml" Target="../ink/ink357.xml"/><Relationship Id="rId561" Type="http://schemas.openxmlformats.org/officeDocument/2006/relationships/image" Target="../media/image150.png"/><Relationship Id="rId617" Type="http://schemas.openxmlformats.org/officeDocument/2006/relationships/image" Target="../media/image177.png"/><Relationship Id="rId214" Type="http://schemas.openxmlformats.org/officeDocument/2006/relationships/customXml" Target="../ink/ink266.xml"/><Relationship Id="rId256" Type="http://schemas.openxmlformats.org/officeDocument/2006/relationships/customXml" Target="../ink/ink287.xml"/><Relationship Id="rId298" Type="http://schemas.openxmlformats.org/officeDocument/2006/relationships/customXml" Target="../ink/ink308.xml"/><Relationship Id="rId421" Type="http://schemas.openxmlformats.org/officeDocument/2006/relationships/image" Target="../media/image3206.png"/><Relationship Id="rId463" Type="http://schemas.openxmlformats.org/officeDocument/2006/relationships/image" Target="../media/image3226.png"/><Relationship Id="rId519" Type="http://schemas.openxmlformats.org/officeDocument/2006/relationships/image" Target="../media/image3254.png"/><Relationship Id="rId116" Type="http://schemas.openxmlformats.org/officeDocument/2006/relationships/customXml" Target="../ink/ink217.xml"/><Relationship Id="rId158" Type="http://schemas.openxmlformats.org/officeDocument/2006/relationships/customXml" Target="../ink/ink238.xml"/><Relationship Id="rId323" Type="http://schemas.openxmlformats.org/officeDocument/2006/relationships/image" Target="../media/image3157.png"/><Relationship Id="rId530" Type="http://schemas.openxmlformats.org/officeDocument/2006/relationships/customXml" Target="../ink/ink424.xml"/><Relationship Id="rId20" Type="http://schemas.openxmlformats.org/officeDocument/2006/relationships/customXml" Target="../ink/ink169.xml"/><Relationship Id="rId62" Type="http://schemas.openxmlformats.org/officeDocument/2006/relationships/customXml" Target="../ink/ink190.xml"/><Relationship Id="rId365" Type="http://schemas.openxmlformats.org/officeDocument/2006/relationships/image" Target="../media/image3178.png"/><Relationship Id="rId572" Type="http://schemas.openxmlformats.org/officeDocument/2006/relationships/customXml" Target="../ink/ink445.xml"/><Relationship Id="rId225" Type="http://schemas.openxmlformats.org/officeDocument/2006/relationships/image" Target="../media/image3108.png"/><Relationship Id="rId267" Type="http://schemas.openxmlformats.org/officeDocument/2006/relationships/image" Target="../media/image3129.png"/><Relationship Id="rId432" Type="http://schemas.openxmlformats.org/officeDocument/2006/relationships/customXml" Target="../ink/ink375.xml"/><Relationship Id="rId474" Type="http://schemas.openxmlformats.org/officeDocument/2006/relationships/customXml" Target="../ink/ink396.xml"/><Relationship Id="rId127" Type="http://schemas.openxmlformats.org/officeDocument/2006/relationships/image" Target="../media/image3060.png"/><Relationship Id="rId31" Type="http://schemas.openxmlformats.org/officeDocument/2006/relationships/image" Target="../media/image3012.png"/><Relationship Id="rId73" Type="http://schemas.openxmlformats.org/officeDocument/2006/relationships/image" Target="../media/image3033.png"/><Relationship Id="rId169" Type="http://schemas.openxmlformats.org/officeDocument/2006/relationships/image" Target="../media/image3081.png"/><Relationship Id="rId334" Type="http://schemas.openxmlformats.org/officeDocument/2006/relationships/customXml" Target="../ink/ink326.xml"/><Relationship Id="rId376" Type="http://schemas.openxmlformats.org/officeDocument/2006/relationships/customXml" Target="../ink/ink347.xml"/><Relationship Id="rId541" Type="http://schemas.openxmlformats.org/officeDocument/2006/relationships/image" Target="../media/image3265.png"/><Relationship Id="rId583" Type="http://schemas.openxmlformats.org/officeDocument/2006/relationships/image" Target="../media/image161.png"/><Relationship Id="rId4" Type="http://schemas.openxmlformats.org/officeDocument/2006/relationships/image" Target="NULL"/><Relationship Id="rId180" Type="http://schemas.openxmlformats.org/officeDocument/2006/relationships/customXml" Target="../ink/ink249.xml"/><Relationship Id="rId236" Type="http://schemas.openxmlformats.org/officeDocument/2006/relationships/customXml" Target="../ink/ink277.xml"/><Relationship Id="rId278" Type="http://schemas.openxmlformats.org/officeDocument/2006/relationships/customXml" Target="../ink/ink298.xml"/><Relationship Id="rId401" Type="http://schemas.openxmlformats.org/officeDocument/2006/relationships/image" Target="../media/image3196.png"/><Relationship Id="rId443" Type="http://schemas.openxmlformats.org/officeDocument/2006/relationships/image" Target="../media/image1603.png"/><Relationship Id="rId303" Type="http://schemas.openxmlformats.org/officeDocument/2006/relationships/image" Target="../media/image3147.png"/><Relationship Id="rId485" Type="http://schemas.openxmlformats.org/officeDocument/2006/relationships/image" Target="../media/image3237.png"/><Relationship Id="rId42" Type="http://schemas.openxmlformats.org/officeDocument/2006/relationships/customXml" Target="../ink/ink180.xml"/><Relationship Id="rId84" Type="http://schemas.openxmlformats.org/officeDocument/2006/relationships/customXml" Target="../ink/ink201.xml"/><Relationship Id="rId138" Type="http://schemas.openxmlformats.org/officeDocument/2006/relationships/customXml" Target="../ink/ink228.xml"/><Relationship Id="rId345" Type="http://schemas.openxmlformats.org/officeDocument/2006/relationships/image" Target="../media/image3168.png"/><Relationship Id="rId387" Type="http://schemas.openxmlformats.org/officeDocument/2006/relationships/image" Target="../media/image3189.png"/><Relationship Id="rId510" Type="http://schemas.openxmlformats.org/officeDocument/2006/relationships/customXml" Target="../ink/ink414.xml"/><Relationship Id="rId552" Type="http://schemas.openxmlformats.org/officeDocument/2006/relationships/customXml" Target="../ink/ink435.xml"/><Relationship Id="rId594" Type="http://schemas.openxmlformats.org/officeDocument/2006/relationships/image" Target="../media/image166.png"/><Relationship Id="rId608" Type="http://schemas.openxmlformats.org/officeDocument/2006/relationships/customXml" Target="../ink/ink464.xml"/><Relationship Id="rId191" Type="http://schemas.openxmlformats.org/officeDocument/2006/relationships/image" Target="../media/image2229.png"/><Relationship Id="rId205" Type="http://schemas.openxmlformats.org/officeDocument/2006/relationships/image" Target="../media/image3098.png"/><Relationship Id="rId247" Type="http://schemas.openxmlformats.org/officeDocument/2006/relationships/image" Target="../media/image3119.png"/><Relationship Id="rId412" Type="http://schemas.openxmlformats.org/officeDocument/2006/relationships/customXml" Target="../ink/ink365.xml"/><Relationship Id="rId107" Type="http://schemas.openxmlformats.org/officeDocument/2006/relationships/image" Target="../media/image3050.png"/><Relationship Id="rId289" Type="http://schemas.openxmlformats.org/officeDocument/2006/relationships/image" Target="../media/image3140.png"/><Relationship Id="rId454" Type="http://schemas.openxmlformats.org/officeDocument/2006/relationships/customXml" Target="../ink/ink386.xml"/><Relationship Id="rId496" Type="http://schemas.openxmlformats.org/officeDocument/2006/relationships/customXml" Target="../ink/ink407.xml"/><Relationship Id="rId11" Type="http://schemas.openxmlformats.org/officeDocument/2006/relationships/image" Target="../media/image3002.png"/><Relationship Id="rId53" Type="http://schemas.openxmlformats.org/officeDocument/2006/relationships/image" Target="../media/image3023.png"/><Relationship Id="rId149" Type="http://schemas.openxmlformats.org/officeDocument/2006/relationships/image" Target="../media/image3071.png"/><Relationship Id="rId314" Type="http://schemas.openxmlformats.org/officeDocument/2006/relationships/customXml" Target="../ink/ink316.xml"/><Relationship Id="rId356" Type="http://schemas.openxmlformats.org/officeDocument/2006/relationships/customXml" Target="../ink/ink337.xml"/><Relationship Id="rId398" Type="http://schemas.openxmlformats.org/officeDocument/2006/relationships/customXml" Target="../ink/ink358.xml"/><Relationship Id="rId521" Type="http://schemas.openxmlformats.org/officeDocument/2006/relationships/image" Target="../media/image3255.png"/><Relationship Id="rId563" Type="http://schemas.openxmlformats.org/officeDocument/2006/relationships/image" Target="../media/image151.png"/><Relationship Id="rId619" Type="http://schemas.openxmlformats.org/officeDocument/2006/relationships/image" Target="../media/image178.png"/><Relationship Id="rId95" Type="http://schemas.openxmlformats.org/officeDocument/2006/relationships/image" Target="../media/image3044.png"/><Relationship Id="rId160" Type="http://schemas.openxmlformats.org/officeDocument/2006/relationships/customXml" Target="../ink/ink239.xml"/><Relationship Id="rId216" Type="http://schemas.openxmlformats.org/officeDocument/2006/relationships/customXml" Target="../ink/ink267.xml"/><Relationship Id="rId423" Type="http://schemas.openxmlformats.org/officeDocument/2006/relationships/image" Target="../media/image3207.png"/><Relationship Id="rId258" Type="http://schemas.openxmlformats.org/officeDocument/2006/relationships/customXml" Target="../ink/ink288.xml"/><Relationship Id="rId465" Type="http://schemas.openxmlformats.org/officeDocument/2006/relationships/image" Target="../media/image3227.png"/><Relationship Id="rId22" Type="http://schemas.openxmlformats.org/officeDocument/2006/relationships/customXml" Target="../ink/ink170.xml"/><Relationship Id="rId64" Type="http://schemas.openxmlformats.org/officeDocument/2006/relationships/customXml" Target="../ink/ink191.xml"/><Relationship Id="rId118" Type="http://schemas.openxmlformats.org/officeDocument/2006/relationships/customXml" Target="../ink/ink218.xml"/><Relationship Id="rId325" Type="http://schemas.openxmlformats.org/officeDocument/2006/relationships/image" Target="../media/image3158.png"/><Relationship Id="rId367" Type="http://schemas.openxmlformats.org/officeDocument/2006/relationships/image" Target="../media/image3179.png"/><Relationship Id="rId532" Type="http://schemas.openxmlformats.org/officeDocument/2006/relationships/customXml" Target="../ink/ink425.xml"/><Relationship Id="rId574" Type="http://schemas.openxmlformats.org/officeDocument/2006/relationships/customXml" Target="../ink/ink446.xml"/><Relationship Id="rId171" Type="http://schemas.openxmlformats.org/officeDocument/2006/relationships/image" Target="../media/image3082.png"/><Relationship Id="rId227" Type="http://schemas.openxmlformats.org/officeDocument/2006/relationships/image" Target="../media/image3109.png"/><Relationship Id="rId269" Type="http://schemas.openxmlformats.org/officeDocument/2006/relationships/image" Target="../media/image3130.png"/><Relationship Id="rId434" Type="http://schemas.openxmlformats.org/officeDocument/2006/relationships/customXml" Target="../ink/ink376.xml"/><Relationship Id="rId476" Type="http://schemas.openxmlformats.org/officeDocument/2006/relationships/customXml" Target="../ink/ink397.xml"/><Relationship Id="rId33" Type="http://schemas.openxmlformats.org/officeDocument/2006/relationships/image" Target="../media/image3013.png"/><Relationship Id="rId129" Type="http://schemas.openxmlformats.org/officeDocument/2006/relationships/image" Target="../media/image3061.png"/><Relationship Id="rId280" Type="http://schemas.openxmlformats.org/officeDocument/2006/relationships/customXml" Target="../ink/ink299.xml"/><Relationship Id="rId336" Type="http://schemas.openxmlformats.org/officeDocument/2006/relationships/customXml" Target="../ink/ink327.xml"/><Relationship Id="rId501" Type="http://schemas.openxmlformats.org/officeDocument/2006/relationships/image" Target="../media/image3245.png"/><Relationship Id="rId543" Type="http://schemas.openxmlformats.org/officeDocument/2006/relationships/image" Target="../media/image3266.png"/><Relationship Id="rId75" Type="http://schemas.openxmlformats.org/officeDocument/2006/relationships/image" Target="../media/image3034.png"/><Relationship Id="rId140" Type="http://schemas.openxmlformats.org/officeDocument/2006/relationships/customXml" Target="../ink/ink229.xml"/><Relationship Id="rId182" Type="http://schemas.openxmlformats.org/officeDocument/2006/relationships/customXml" Target="../ink/ink250.xml"/><Relationship Id="rId378" Type="http://schemas.openxmlformats.org/officeDocument/2006/relationships/customXml" Target="../ink/ink348.xml"/><Relationship Id="rId403" Type="http://schemas.openxmlformats.org/officeDocument/2006/relationships/image" Target="../media/image3197.png"/><Relationship Id="rId585" Type="http://schemas.openxmlformats.org/officeDocument/2006/relationships/image" Target="../media/image162.png"/><Relationship Id="rId238" Type="http://schemas.openxmlformats.org/officeDocument/2006/relationships/customXml" Target="../ink/ink278.xml"/><Relationship Id="rId445" Type="http://schemas.openxmlformats.org/officeDocument/2006/relationships/image" Target="../media/image3217.png"/><Relationship Id="rId487" Type="http://schemas.openxmlformats.org/officeDocument/2006/relationships/image" Target="../media/image3238.png"/><Relationship Id="rId610" Type="http://schemas.openxmlformats.org/officeDocument/2006/relationships/customXml" Target="../ink/ink465.xml"/><Relationship Id="rId291" Type="http://schemas.openxmlformats.org/officeDocument/2006/relationships/image" Target="../media/image3141.png"/><Relationship Id="rId305" Type="http://schemas.openxmlformats.org/officeDocument/2006/relationships/image" Target="../media/image3148.png"/><Relationship Id="rId347" Type="http://schemas.openxmlformats.org/officeDocument/2006/relationships/image" Target="../media/image3169.png"/><Relationship Id="rId512" Type="http://schemas.openxmlformats.org/officeDocument/2006/relationships/customXml" Target="../ink/ink415.xml"/><Relationship Id="rId44" Type="http://schemas.openxmlformats.org/officeDocument/2006/relationships/customXml" Target="../ink/ink181.xml"/><Relationship Id="rId86" Type="http://schemas.openxmlformats.org/officeDocument/2006/relationships/customXml" Target="../ink/ink202.xml"/><Relationship Id="rId151" Type="http://schemas.openxmlformats.org/officeDocument/2006/relationships/image" Target="../media/image3072.png"/><Relationship Id="rId389" Type="http://schemas.openxmlformats.org/officeDocument/2006/relationships/image" Target="../media/image3190.png"/><Relationship Id="rId554" Type="http://schemas.openxmlformats.org/officeDocument/2006/relationships/customXml" Target="../ink/ink436.xml"/><Relationship Id="rId596" Type="http://schemas.openxmlformats.org/officeDocument/2006/relationships/image" Target="../media/image167.png"/><Relationship Id="rId193" Type="http://schemas.openxmlformats.org/officeDocument/2006/relationships/image" Target="../media/image3092.png"/><Relationship Id="rId207" Type="http://schemas.openxmlformats.org/officeDocument/2006/relationships/image" Target="../media/image3099.png"/><Relationship Id="rId249" Type="http://schemas.openxmlformats.org/officeDocument/2006/relationships/image" Target="../media/image3120.png"/><Relationship Id="rId414" Type="http://schemas.openxmlformats.org/officeDocument/2006/relationships/customXml" Target="../ink/ink366.xml"/><Relationship Id="rId456" Type="http://schemas.openxmlformats.org/officeDocument/2006/relationships/customXml" Target="../ink/ink387.xml"/><Relationship Id="rId498" Type="http://schemas.openxmlformats.org/officeDocument/2006/relationships/customXml" Target="../ink/ink408.xml"/><Relationship Id="rId621" Type="http://schemas.openxmlformats.org/officeDocument/2006/relationships/image" Target="../media/image179.png"/><Relationship Id="rId13" Type="http://schemas.openxmlformats.org/officeDocument/2006/relationships/image" Target="../media/image3003.png"/><Relationship Id="rId109" Type="http://schemas.openxmlformats.org/officeDocument/2006/relationships/image" Target="../media/image3051.png"/><Relationship Id="rId260" Type="http://schemas.openxmlformats.org/officeDocument/2006/relationships/customXml" Target="../ink/ink289.xml"/><Relationship Id="rId316" Type="http://schemas.openxmlformats.org/officeDocument/2006/relationships/customXml" Target="../ink/ink317.xml"/><Relationship Id="rId523" Type="http://schemas.openxmlformats.org/officeDocument/2006/relationships/image" Target="../media/image3256.png"/><Relationship Id="rId55" Type="http://schemas.openxmlformats.org/officeDocument/2006/relationships/image" Target="../media/image3024.png"/><Relationship Id="rId97" Type="http://schemas.openxmlformats.org/officeDocument/2006/relationships/image" Target="../media/image3045.png"/><Relationship Id="rId120" Type="http://schemas.openxmlformats.org/officeDocument/2006/relationships/customXml" Target="../ink/ink219.xml"/><Relationship Id="rId358" Type="http://schemas.openxmlformats.org/officeDocument/2006/relationships/customXml" Target="../ink/ink338.xml"/><Relationship Id="rId565" Type="http://schemas.openxmlformats.org/officeDocument/2006/relationships/image" Target="../media/image152.png"/><Relationship Id="rId162" Type="http://schemas.openxmlformats.org/officeDocument/2006/relationships/customXml" Target="../ink/ink240.xml"/><Relationship Id="rId218" Type="http://schemas.openxmlformats.org/officeDocument/2006/relationships/customXml" Target="../ink/ink268.xml"/><Relationship Id="rId425" Type="http://schemas.openxmlformats.org/officeDocument/2006/relationships/image" Target="../media/image3208.png"/><Relationship Id="rId467" Type="http://schemas.openxmlformats.org/officeDocument/2006/relationships/image" Target="../media/image3228.png"/><Relationship Id="rId271" Type="http://schemas.openxmlformats.org/officeDocument/2006/relationships/image" Target="../media/image3131.png"/><Relationship Id="rId24" Type="http://schemas.openxmlformats.org/officeDocument/2006/relationships/customXml" Target="../ink/ink171.xml"/><Relationship Id="rId66" Type="http://schemas.openxmlformats.org/officeDocument/2006/relationships/customXml" Target="../ink/ink192.xml"/><Relationship Id="rId131" Type="http://schemas.openxmlformats.org/officeDocument/2006/relationships/image" Target="../media/image3062.png"/><Relationship Id="rId327" Type="http://schemas.openxmlformats.org/officeDocument/2006/relationships/image" Target="../media/image3159.png"/><Relationship Id="rId369" Type="http://schemas.openxmlformats.org/officeDocument/2006/relationships/image" Target="../media/image3180.png"/><Relationship Id="rId534" Type="http://schemas.openxmlformats.org/officeDocument/2006/relationships/customXml" Target="../ink/ink426.xml"/><Relationship Id="rId576" Type="http://schemas.openxmlformats.org/officeDocument/2006/relationships/customXml" Target="../ink/ink447.xml"/><Relationship Id="rId173" Type="http://schemas.openxmlformats.org/officeDocument/2006/relationships/image" Target="../media/image3083.png"/><Relationship Id="rId229" Type="http://schemas.openxmlformats.org/officeDocument/2006/relationships/image" Target="../media/image3110.png"/><Relationship Id="rId380" Type="http://schemas.openxmlformats.org/officeDocument/2006/relationships/customXml" Target="../ink/ink349.xml"/><Relationship Id="rId436" Type="http://schemas.openxmlformats.org/officeDocument/2006/relationships/customXml" Target="../ink/ink377.xml"/><Relationship Id="rId601" Type="http://schemas.openxmlformats.org/officeDocument/2006/relationships/image" Target="../media/image169.png"/><Relationship Id="rId240" Type="http://schemas.openxmlformats.org/officeDocument/2006/relationships/customXml" Target="../ink/ink279.xml"/><Relationship Id="rId478" Type="http://schemas.openxmlformats.org/officeDocument/2006/relationships/customXml" Target="../ink/ink398.xml"/><Relationship Id="rId35" Type="http://schemas.openxmlformats.org/officeDocument/2006/relationships/image" Target="../media/image3014.png"/><Relationship Id="rId77" Type="http://schemas.openxmlformats.org/officeDocument/2006/relationships/image" Target="../media/image3035.png"/><Relationship Id="rId100" Type="http://schemas.openxmlformats.org/officeDocument/2006/relationships/customXml" Target="../ink/ink209.xml"/><Relationship Id="rId282" Type="http://schemas.openxmlformats.org/officeDocument/2006/relationships/customXml" Target="../ink/ink300.xml"/><Relationship Id="rId338" Type="http://schemas.openxmlformats.org/officeDocument/2006/relationships/customXml" Target="../ink/ink328.xml"/><Relationship Id="rId503" Type="http://schemas.openxmlformats.org/officeDocument/2006/relationships/image" Target="../media/image3246.png"/><Relationship Id="rId545" Type="http://schemas.openxmlformats.org/officeDocument/2006/relationships/image" Target="../media/image3267.png"/><Relationship Id="rId587" Type="http://schemas.openxmlformats.org/officeDocument/2006/relationships/image" Target="../media/image163.png"/><Relationship Id="rId142" Type="http://schemas.openxmlformats.org/officeDocument/2006/relationships/customXml" Target="../ink/ink230.xml"/><Relationship Id="rId184" Type="http://schemas.openxmlformats.org/officeDocument/2006/relationships/customXml" Target="../ink/ink251.xml"/><Relationship Id="rId391" Type="http://schemas.openxmlformats.org/officeDocument/2006/relationships/image" Target="../media/image3191.png"/><Relationship Id="rId405" Type="http://schemas.openxmlformats.org/officeDocument/2006/relationships/image" Target="../media/image3198.png"/><Relationship Id="rId447" Type="http://schemas.openxmlformats.org/officeDocument/2006/relationships/image" Target="../media/image3218.png"/><Relationship Id="rId612" Type="http://schemas.openxmlformats.org/officeDocument/2006/relationships/customXml" Target="../ink/ink466.xml"/><Relationship Id="rId251" Type="http://schemas.openxmlformats.org/officeDocument/2006/relationships/image" Target="../media/image3121.png"/><Relationship Id="rId489" Type="http://schemas.openxmlformats.org/officeDocument/2006/relationships/image" Target="../media/image3239.png"/><Relationship Id="rId46" Type="http://schemas.openxmlformats.org/officeDocument/2006/relationships/customXml" Target="../ink/ink182.xml"/><Relationship Id="rId293" Type="http://schemas.openxmlformats.org/officeDocument/2006/relationships/image" Target="../media/image3142.png"/><Relationship Id="rId307" Type="http://schemas.openxmlformats.org/officeDocument/2006/relationships/image" Target="../media/image3149.png"/><Relationship Id="rId349" Type="http://schemas.openxmlformats.org/officeDocument/2006/relationships/image" Target="../media/image3170.png"/><Relationship Id="rId514" Type="http://schemas.openxmlformats.org/officeDocument/2006/relationships/customXml" Target="../ink/ink416.xml"/><Relationship Id="rId556" Type="http://schemas.openxmlformats.org/officeDocument/2006/relationships/customXml" Target="../ink/ink437.xml"/><Relationship Id="rId88" Type="http://schemas.openxmlformats.org/officeDocument/2006/relationships/customXml" Target="../ink/ink203.xml"/><Relationship Id="rId111" Type="http://schemas.openxmlformats.org/officeDocument/2006/relationships/image" Target="../media/image3052.png"/><Relationship Id="rId153" Type="http://schemas.openxmlformats.org/officeDocument/2006/relationships/image" Target="../media/image3073.png"/><Relationship Id="rId195" Type="http://schemas.openxmlformats.org/officeDocument/2006/relationships/image" Target="../media/image3093.png"/><Relationship Id="rId209" Type="http://schemas.openxmlformats.org/officeDocument/2006/relationships/image" Target="../media/image3100.png"/><Relationship Id="rId360" Type="http://schemas.openxmlformats.org/officeDocument/2006/relationships/customXml" Target="../ink/ink339.xml"/><Relationship Id="rId416" Type="http://schemas.openxmlformats.org/officeDocument/2006/relationships/customXml" Target="../ink/ink367.xml"/><Relationship Id="rId598" Type="http://schemas.openxmlformats.org/officeDocument/2006/relationships/customXml" Target="../ink/ink459.xml"/><Relationship Id="rId220" Type="http://schemas.openxmlformats.org/officeDocument/2006/relationships/customXml" Target="../ink/ink269.xml"/><Relationship Id="rId458" Type="http://schemas.openxmlformats.org/officeDocument/2006/relationships/customXml" Target="../ink/ink388.xml"/><Relationship Id="rId623" Type="http://schemas.openxmlformats.org/officeDocument/2006/relationships/image" Target="../media/image180.png"/><Relationship Id="rId15" Type="http://schemas.openxmlformats.org/officeDocument/2006/relationships/image" Target="../media/image3004.png"/><Relationship Id="rId57" Type="http://schemas.openxmlformats.org/officeDocument/2006/relationships/image" Target="../media/image3025.png"/><Relationship Id="rId262" Type="http://schemas.openxmlformats.org/officeDocument/2006/relationships/customXml" Target="../ink/ink290.xml"/><Relationship Id="rId318" Type="http://schemas.openxmlformats.org/officeDocument/2006/relationships/customXml" Target="../ink/ink318.xml"/><Relationship Id="rId525" Type="http://schemas.openxmlformats.org/officeDocument/2006/relationships/image" Target="../media/image3257.png"/><Relationship Id="rId567" Type="http://schemas.openxmlformats.org/officeDocument/2006/relationships/image" Target="../media/image153.png"/><Relationship Id="rId99" Type="http://schemas.openxmlformats.org/officeDocument/2006/relationships/image" Target="../media/image3046.png"/><Relationship Id="rId122" Type="http://schemas.openxmlformats.org/officeDocument/2006/relationships/customXml" Target="../ink/ink220.xml"/><Relationship Id="rId164" Type="http://schemas.openxmlformats.org/officeDocument/2006/relationships/customXml" Target="../ink/ink241.xml"/><Relationship Id="rId371" Type="http://schemas.openxmlformats.org/officeDocument/2006/relationships/image" Target="../media/image3181.png"/><Relationship Id="rId427" Type="http://schemas.openxmlformats.org/officeDocument/2006/relationships/image" Target="../media/image3209.png"/><Relationship Id="rId469" Type="http://schemas.openxmlformats.org/officeDocument/2006/relationships/image" Target="../media/image3229.png"/><Relationship Id="rId26" Type="http://schemas.openxmlformats.org/officeDocument/2006/relationships/customXml" Target="../ink/ink172.xml"/><Relationship Id="rId231" Type="http://schemas.openxmlformats.org/officeDocument/2006/relationships/image" Target="../media/image3111.png"/><Relationship Id="rId273" Type="http://schemas.openxmlformats.org/officeDocument/2006/relationships/image" Target="../media/image3132.png"/><Relationship Id="rId329" Type="http://schemas.openxmlformats.org/officeDocument/2006/relationships/image" Target="../media/image3160.png"/><Relationship Id="rId480" Type="http://schemas.openxmlformats.org/officeDocument/2006/relationships/customXml" Target="../ink/ink399.xml"/><Relationship Id="rId536" Type="http://schemas.openxmlformats.org/officeDocument/2006/relationships/customXml" Target="../ink/ink427.xml"/><Relationship Id="rId68" Type="http://schemas.openxmlformats.org/officeDocument/2006/relationships/customXml" Target="../ink/ink193.xml"/><Relationship Id="rId133" Type="http://schemas.openxmlformats.org/officeDocument/2006/relationships/image" Target="../media/image3063.png"/><Relationship Id="rId175" Type="http://schemas.openxmlformats.org/officeDocument/2006/relationships/image" Target="../media/image3084.png"/><Relationship Id="rId340" Type="http://schemas.openxmlformats.org/officeDocument/2006/relationships/customXml" Target="../ink/ink329.xml"/><Relationship Id="rId578" Type="http://schemas.openxmlformats.org/officeDocument/2006/relationships/customXml" Target="../ink/ink448.xml"/><Relationship Id="rId200" Type="http://schemas.openxmlformats.org/officeDocument/2006/relationships/customXml" Target="../ink/ink259.xml"/><Relationship Id="rId382" Type="http://schemas.openxmlformats.org/officeDocument/2006/relationships/customXml" Target="../ink/ink350.xml"/><Relationship Id="rId438" Type="http://schemas.openxmlformats.org/officeDocument/2006/relationships/customXml" Target="../ink/ink378.xml"/><Relationship Id="rId603" Type="http://schemas.openxmlformats.org/officeDocument/2006/relationships/image" Target="../media/image170.png"/><Relationship Id="rId242" Type="http://schemas.openxmlformats.org/officeDocument/2006/relationships/customXml" Target="../ink/ink280.xml"/><Relationship Id="rId284" Type="http://schemas.openxmlformats.org/officeDocument/2006/relationships/customXml" Target="../ink/ink301.xml"/><Relationship Id="rId491" Type="http://schemas.openxmlformats.org/officeDocument/2006/relationships/image" Target="../media/image3240.png"/><Relationship Id="rId505" Type="http://schemas.openxmlformats.org/officeDocument/2006/relationships/image" Target="../media/image3247.png"/><Relationship Id="rId37" Type="http://schemas.openxmlformats.org/officeDocument/2006/relationships/image" Target="../media/image3015.png"/><Relationship Id="rId79" Type="http://schemas.openxmlformats.org/officeDocument/2006/relationships/image" Target="../media/image3036.png"/><Relationship Id="rId102" Type="http://schemas.openxmlformats.org/officeDocument/2006/relationships/customXml" Target="../ink/ink210.xml"/><Relationship Id="rId144" Type="http://schemas.openxmlformats.org/officeDocument/2006/relationships/customXml" Target="../ink/ink231.xml"/><Relationship Id="rId547" Type="http://schemas.openxmlformats.org/officeDocument/2006/relationships/image" Target="../media/image3268.png"/><Relationship Id="rId589" Type="http://schemas.openxmlformats.org/officeDocument/2006/relationships/image" Target="../media/image164.png"/><Relationship Id="rId90" Type="http://schemas.openxmlformats.org/officeDocument/2006/relationships/customXml" Target="../ink/ink204.xml"/><Relationship Id="rId186" Type="http://schemas.openxmlformats.org/officeDocument/2006/relationships/customXml" Target="../ink/ink252.xml"/><Relationship Id="rId351" Type="http://schemas.openxmlformats.org/officeDocument/2006/relationships/image" Target="../media/image3171.png"/><Relationship Id="rId393" Type="http://schemas.openxmlformats.org/officeDocument/2006/relationships/image" Target="../media/image3192.png"/><Relationship Id="rId407" Type="http://schemas.openxmlformats.org/officeDocument/2006/relationships/image" Target="../media/image3199.png"/><Relationship Id="rId449" Type="http://schemas.openxmlformats.org/officeDocument/2006/relationships/image" Target="../media/image3219.png"/><Relationship Id="rId614" Type="http://schemas.openxmlformats.org/officeDocument/2006/relationships/customXml" Target="../ink/ink467.xml"/><Relationship Id="rId211" Type="http://schemas.openxmlformats.org/officeDocument/2006/relationships/image" Target="../media/image3101.png"/><Relationship Id="rId253" Type="http://schemas.openxmlformats.org/officeDocument/2006/relationships/image" Target="../media/image3122.png"/><Relationship Id="rId295" Type="http://schemas.openxmlformats.org/officeDocument/2006/relationships/image" Target="../media/image3143.png"/><Relationship Id="rId309" Type="http://schemas.openxmlformats.org/officeDocument/2006/relationships/image" Target="../media/image3150.png"/><Relationship Id="rId460" Type="http://schemas.openxmlformats.org/officeDocument/2006/relationships/customXml" Target="../ink/ink389.xml"/><Relationship Id="rId516" Type="http://schemas.openxmlformats.org/officeDocument/2006/relationships/customXml" Target="../ink/ink417.xml"/><Relationship Id="rId48" Type="http://schemas.openxmlformats.org/officeDocument/2006/relationships/customXml" Target="../ink/ink183.xml"/><Relationship Id="rId113" Type="http://schemas.openxmlformats.org/officeDocument/2006/relationships/image" Target="../media/image3053.png"/><Relationship Id="rId320" Type="http://schemas.openxmlformats.org/officeDocument/2006/relationships/customXml" Target="../ink/ink319.xml"/><Relationship Id="rId558" Type="http://schemas.openxmlformats.org/officeDocument/2006/relationships/customXml" Target="../ink/ink438.xml"/><Relationship Id="rId155" Type="http://schemas.openxmlformats.org/officeDocument/2006/relationships/image" Target="../media/image3074.png"/><Relationship Id="rId197" Type="http://schemas.openxmlformats.org/officeDocument/2006/relationships/image" Target="../media/image3094.png"/><Relationship Id="rId362" Type="http://schemas.openxmlformats.org/officeDocument/2006/relationships/customXml" Target="../ink/ink340.xml"/><Relationship Id="rId418" Type="http://schemas.openxmlformats.org/officeDocument/2006/relationships/customXml" Target="../ink/ink368.xml"/><Relationship Id="rId625" Type="http://schemas.openxmlformats.org/officeDocument/2006/relationships/image" Target="../media/image181.png"/><Relationship Id="rId222" Type="http://schemas.openxmlformats.org/officeDocument/2006/relationships/customXml" Target="../ink/ink270.xml"/><Relationship Id="rId264" Type="http://schemas.openxmlformats.org/officeDocument/2006/relationships/customXml" Target="../ink/ink291.xml"/><Relationship Id="rId471" Type="http://schemas.openxmlformats.org/officeDocument/2006/relationships/image" Target="../media/image3230.png"/><Relationship Id="rId17" Type="http://schemas.openxmlformats.org/officeDocument/2006/relationships/image" Target="../media/image3005.png"/><Relationship Id="rId59" Type="http://schemas.openxmlformats.org/officeDocument/2006/relationships/image" Target="../media/image3026.png"/><Relationship Id="rId124" Type="http://schemas.openxmlformats.org/officeDocument/2006/relationships/customXml" Target="../ink/ink221.xml"/><Relationship Id="rId527" Type="http://schemas.openxmlformats.org/officeDocument/2006/relationships/image" Target="../media/image3258.png"/><Relationship Id="rId569" Type="http://schemas.openxmlformats.org/officeDocument/2006/relationships/image" Target="../media/image154.png"/><Relationship Id="rId70" Type="http://schemas.openxmlformats.org/officeDocument/2006/relationships/customXml" Target="../ink/ink194.xml"/><Relationship Id="rId166" Type="http://schemas.openxmlformats.org/officeDocument/2006/relationships/customXml" Target="../ink/ink242.xml"/><Relationship Id="rId331" Type="http://schemas.openxmlformats.org/officeDocument/2006/relationships/image" Target="../media/image3161.png"/><Relationship Id="rId373" Type="http://schemas.openxmlformats.org/officeDocument/2006/relationships/image" Target="../media/image3182.png"/><Relationship Id="rId429" Type="http://schemas.openxmlformats.org/officeDocument/2006/relationships/image" Target="../media/image3210.png"/><Relationship Id="rId580" Type="http://schemas.openxmlformats.org/officeDocument/2006/relationships/customXml" Target="../ink/ink44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12.png"/><Relationship Id="rId440" Type="http://schemas.openxmlformats.org/officeDocument/2006/relationships/customXml" Target="../ink/ink379.xml"/><Relationship Id="rId28" Type="http://schemas.openxmlformats.org/officeDocument/2006/relationships/customXml" Target="../ink/ink173.xml"/><Relationship Id="rId275" Type="http://schemas.openxmlformats.org/officeDocument/2006/relationships/image" Target="../media/image3133.png"/><Relationship Id="rId300" Type="http://schemas.openxmlformats.org/officeDocument/2006/relationships/customXml" Target="../ink/ink309.xml"/><Relationship Id="rId482" Type="http://schemas.openxmlformats.org/officeDocument/2006/relationships/customXml" Target="../ink/ink400.xml"/><Relationship Id="rId538" Type="http://schemas.openxmlformats.org/officeDocument/2006/relationships/customXml" Target="../ink/ink428.xml"/><Relationship Id="rId81" Type="http://schemas.openxmlformats.org/officeDocument/2006/relationships/image" Target="../media/image3037.png"/><Relationship Id="rId135" Type="http://schemas.openxmlformats.org/officeDocument/2006/relationships/image" Target="../media/image3064.png"/><Relationship Id="rId177" Type="http://schemas.openxmlformats.org/officeDocument/2006/relationships/image" Target="../media/image3085.png"/><Relationship Id="rId342" Type="http://schemas.openxmlformats.org/officeDocument/2006/relationships/customXml" Target="../ink/ink330.xml"/><Relationship Id="rId384" Type="http://schemas.openxmlformats.org/officeDocument/2006/relationships/customXml" Target="../ink/ink351.xml"/><Relationship Id="rId591" Type="http://schemas.openxmlformats.org/officeDocument/2006/relationships/customXml" Target="../ink/ink455.xml"/><Relationship Id="rId605" Type="http://schemas.openxmlformats.org/officeDocument/2006/relationships/image" Target="../media/image171.png"/><Relationship Id="rId202" Type="http://schemas.openxmlformats.org/officeDocument/2006/relationships/customXml" Target="../ink/ink260.xml"/><Relationship Id="rId244" Type="http://schemas.openxmlformats.org/officeDocument/2006/relationships/customXml" Target="../ink/ink281.xml"/><Relationship Id="rId39" Type="http://schemas.openxmlformats.org/officeDocument/2006/relationships/image" Target="../media/image3016.png"/><Relationship Id="rId286" Type="http://schemas.openxmlformats.org/officeDocument/2006/relationships/customXml" Target="../ink/ink302.xml"/><Relationship Id="rId451" Type="http://schemas.openxmlformats.org/officeDocument/2006/relationships/image" Target="../media/image3220.png"/><Relationship Id="rId493" Type="http://schemas.openxmlformats.org/officeDocument/2006/relationships/image" Target="../media/image3241.png"/><Relationship Id="rId507" Type="http://schemas.openxmlformats.org/officeDocument/2006/relationships/image" Target="../media/image3248.png"/><Relationship Id="rId549" Type="http://schemas.openxmlformats.org/officeDocument/2006/relationships/image" Target="../media/image1450.png"/><Relationship Id="rId50" Type="http://schemas.openxmlformats.org/officeDocument/2006/relationships/customXml" Target="../ink/ink184.xml"/><Relationship Id="rId104" Type="http://schemas.openxmlformats.org/officeDocument/2006/relationships/customXml" Target="../ink/ink211.xml"/><Relationship Id="rId146" Type="http://schemas.openxmlformats.org/officeDocument/2006/relationships/customXml" Target="../ink/ink232.xml"/><Relationship Id="rId188" Type="http://schemas.openxmlformats.org/officeDocument/2006/relationships/customXml" Target="../ink/ink253.xml"/><Relationship Id="rId311" Type="http://schemas.openxmlformats.org/officeDocument/2006/relationships/image" Target="../media/image3151.png"/><Relationship Id="rId353" Type="http://schemas.openxmlformats.org/officeDocument/2006/relationships/image" Target="../media/image3172.png"/><Relationship Id="rId395" Type="http://schemas.openxmlformats.org/officeDocument/2006/relationships/image" Target="../media/image3193.png"/><Relationship Id="rId409" Type="http://schemas.openxmlformats.org/officeDocument/2006/relationships/image" Target="../media/image3200.png"/><Relationship Id="rId560" Type="http://schemas.openxmlformats.org/officeDocument/2006/relationships/customXml" Target="../ink/ink439.xml"/><Relationship Id="rId92" Type="http://schemas.openxmlformats.org/officeDocument/2006/relationships/customXml" Target="../ink/ink205.xml"/><Relationship Id="rId213" Type="http://schemas.openxmlformats.org/officeDocument/2006/relationships/image" Target="../media/image3102.png"/><Relationship Id="rId420" Type="http://schemas.openxmlformats.org/officeDocument/2006/relationships/customXml" Target="../ink/ink369.xml"/><Relationship Id="rId616" Type="http://schemas.openxmlformats.org/officeDocument/2006/relationships/customXml" Target="../ink/ink468.xml"/><Relationship Id="rId255" Type="http://schemas.openxmlformats.org/officeDocument/2006/relationships/image" Target="../media/image3123.png"/><Relationship Id="rId297" Type="http://schemas.openxmlformats.org/officeDocument/2006/relationships/image" Target="../media/image3144.png"/><Relationship Id="rId462" Type="http://schemas.openxmlformats.org/officeDocument/2006/relationships/customXml" Target="../ink/ink390.xml"/><Relationship Id="rId518" Type="http://schemas.openxmlformats.org/officeDocument/2006/relationships/customXml" Target="../ink/ink418.xml"/><Relationship Id="rId115" Type="http://schemas.openxmlformats.org/officeDocument/2006/relationships/image" Target="../media/image3054.png"/><Relationship Id="rId157" Type="http://schemas.openxmlformats.org/officeDocument/2006/relationships/image" Target="../media/image3075.png"/><Relationship Id="rId322" Type="http://schemas.openxmlformats.org/officeDocument/2006/relationships/customXml" Target="../ink/ink320.xml"/><Relationship Id="rId364" Type="http://schemas.openxmlformats.org/officeDocument/2006/relationships/customXml" Target="../ink/ink341.xml"/><Relationship Id="rId61" Type="http://schemas.openxmlformats.org/officeDocument/2006/relationships/image" Target="../media/image3027.png"/><Relationship Id="rId199" Type="http://schemas.openxmlformats.org/officeDocument/2006/relationships/image" Target="../media/image3095.png"/><Relationship Id="rId571" Type="http://schemas.openxmlformats.org/officeDocument/2006/relationships/image" Target="../media/image155.png"/><Relationship Id="rId627" Type="http://schemas.openxmlformats.org/officeDocument/2006/relationships/image" Target="../media/image182.png"/><Relationship Id="rId19" Type="http://schemas.openxmlformats.org/officeDocument/2006/relationships/image" Target="../media/image3006.png"/><Relationship Id="rId224" Type="http://schemas.openxmlformats.org/officeDocument/2006/relationships/customXml" Target="../ink/ink271.xml"/><Relationship Id="rId266" Type="http://schemas.openxmlformats.org/officeDocument/2006/relationships/customXml" Target="../ink/ink292.xml"/><Relationship Id="rId431" Type="http://schemas.openxmlformats.org/officeDocument/2006/relationships/image" Target="../media/image3211.png"/><Relationship Id="rId473" Type="http://schemas.openxmlformats.org/officeDocument/2006/relationships/image" Target="../media/image3231.png"/><Relationship Id="rId529" Type="http://schemas.openxmlformats.org/officeDocument/2006/relationships/image" Target="../media/image3259.png"/><Relationship Id="rId30" Type="http://schemas.openxmlformats.org/officeDocument/2006/relationships/customXml" Target="../ink/ink174.xml"/><Relationship Id="rId126" Type="http://schemas.openxmlformats.org/officeDocument/2006/relationships/customXml" Target="../ink/ink222.xml"/><Relationship Id="rId168" Type="http://schemas.openxmlformats.org/officeDocument/2006/relationships/customXml" Target="../ink/ink243.xml"/><Relationship Id="rId333" Type="http://schemas.openxmlformats.org/officeDocument/2006/relationships/image" Target="../media/image3162.png"/><Relationship Id="rId540" Type="http://schemas.openxmlformats.org/officeDocument/2006/relationships/customXml" Target="../ink/ink429.xml"/><Relationship Id="rId72" Type="http://schemas.openxmlformats.org/officeDocument/2006/relationships/customXml" Target="../ink/ink195.xml"/><Relationship Id="rId375" Type="http://schemas.openxmlformats.org/officeDocument/2006/relationships/image" Target="../media/image3183.png"/><Relationship Id="rId582" Type="http://schemas.openxmlformats.org/officeDocument/2006/relationships/customXml" Target="../ink/ink450.xml"/><Relationship Id="rId3" Type="http://schemas.openxmlformats.org/officeDocument/2006/relationships/image" Target="NULL"/><Relationship Id="rId235" Type="http://schemas.openxmlformats.org/officeDocument/2006/relationships/image" Target="../media/image3113.png"/><Relationship Id="rId277" Type="http://schemas.openxmlformats.org/officeDocument/2006/relationships/image" Target="../media/image3134.png"/><Relationship Id="rId400" Type="http://schemas.openxmlformats.org/officeDocument/2006/relationships/customXml" Target="../ink/ink359.xml"/><Relationship Id="rId442" Type="http://schemas.openxmlformats.org/officeDocument/2006/relationships/customXml" Target="../ink/ink380.xml"/><Relationship Id="rId484" Type="http://schemas.openxmlformats.org/officeDocument/2006/relationships/customXml" Target="../ink/ink401.xml"/><Relationship Id="rId137" Type="http://schemas.openxmlformats.org/officeDocument/2006/relationships/image" Target="../media/image3065.png"/><Relationship Id="rId302" Type="http://schemas.openxmlformats.org/officeDocument/2006/relationships/customXml" Target="../ink/ink310.xml"/><Relationship Id="rId344" Type="http://schemas.openxmlformats.org/officeDocument/2006/relationships/customXml" Target="../ink/ink331.xml"/><Relationship Id="rId41" Type="http://schemas.openxmlformats.org/officeDocument/2006/relationships/image" Target="../media/image3017.png"/><Relationship Id="rId83" Type="http://schemas.openxmlformats.org/officeDocument/2006/relationships/image" Target="../media/image3038.png"/><Relationship Id="rId179" Type="http://schemas.openxmlformats.org/officeDocument/2006/relationships/image" Target="../media/image3086.png"/><Relationship Id="rId386" Type="http://schemas.openxmlformats.org/officeDocument/2006/relationships/customXml" Target="../ink/ink352.xml"/><Relationship Id="rId551" Type="http://schemas.openxmlformats.org/officeDocument/2006/relationships/image" Target="../media/image14610.png"/><Relationship Id="rId593" Type="http://schemas.openxmlformats.org/officeDocument/2006/relationships/customXml" Target="../ink/ink456.xml"/><Relationship Id="rId607" Type="http://schemas.openxmlformats.org/officeDocument/2006/relationships/image" Target="../media/image172.png"/><Relationship Id="rId190" Type="http://schemas.openxmlformats.org/officeDocument/2006/relationships/customXml" Target="../ink/ink254.xml"/><Relationship Id="rId204" Type="http://schemas.openxmlformats.org/officeDocument/2006/relationships/customXml" Target="../ink/ink261.xml"/><Relationship Id="rId246" Type="http://schemas.openxmlformats.org/officeDocument/2006/relationships/customXml" Target="../ink/ink282.xml"/><Relationship Id="rId288" Type="http://schemas.openxmlformats.org/officeDocument/2006/relationships/customXml" Target="../ink/ink303.xml"/><Relationship Id="rId411" Type="http://schemas.openxmlformats.org/officeDocument/2006/relationships/image" Target="../media/image3201.png"/><Relationship Id="rId453" Type="http://schemas.openxmlformats.org/officeDocument/2006/relationships/image" Target="../media/image3221.png"/><Relationship Id="rId509" Type="http://schemas.openxmlformats.org/officeDocument/2006/relationships/image" Target="../media/image3249.png"/><Relationship Id="rId106" Type="http://schemas.openxmlformats.org/officeDocument/2006/relationships/customXml" Target="../ink/ink212.xml"/><Relationship Id="rId313" Type="http://schemas.openxmlformats.org/officeDocument/2006/relationships/image" Target="../media/image3152.png"/><Relationship Id="rId495" Type="http://schemas.openxmlformats.org/officeDocument/2006/relationships/image" Target="../media/image3242.png"/><Relationship Id="rId10" Type="http://schemas.openxmlformats.org/officeDocument/2006/relationships/customXml" Target="../ink/ink164.xml"/><Relationship Id="rId52" Type="http://schemas.openxmlformats.org/officeDocument/2006/relationships/customXml" Target="../ink/ink185.xml"/><Relationship Id="rId94" Type="http://schemas.openxmlformats.org/officeDocument/2006/relationships/customXml" Target="../ink/ink206.xml"/><Relationship Id="rId148" Type="http://schemas.openxmlformats.org/officeDocument/2006/relationships/customXml" Target="../ink/ink233.xml"/><Relationship Id="rId355" Type="http://schemas.openxmlformats.org/officeDocument/2006/relationships/image" Target="../media/image3173.png"/><Relationship Id="rId397" Type="http://schemas.openxmlformats.org/officeDocument/2006/relationships/image" Target="../media/image3194.png"/><Relationship Id="rId520" Type="http://schemas.openxmlformats.org/officeDocument/2006/relationships/customXml" Target="../ink/ink419.xml"/><Relationship Id="rId562" Type="http://schemas.openxmlformats.org/officeDocument/2006/relationships/customXml" Target="../ink/ink440.xml"/><Relationship Id="rId618" Type="http://schemas.openxmlformats.org/officeDocument/2006/relationships/customXml" Target="../ink/ink469.xml"/><Relationship Id="rId215" Type="http://schemas.openxmlformats.org/officeDocument/2006/relationships/image" Target="../media/image3103.png"/><Relationship Id="rId257" Type="http://schemas.openxmlformats.org/officeDocument/2006/relationships/image" Target="../media/image3124.png"/><Relationship Id="rId422" Type="http://schemas.openxmlformats.org/officeDocument/2006/relationships/customXml" Target="../ink/ink370.xml"/><Relationship Id="rId464" Type="http://schemas.openxmlformats.org/officeDocument/2006/relationships/customXml" Target="../ink/ink391.xml"/><Relationship Id="rId299" Type="http://schemas.openxmlformats.org/officeDocument/2006/relationships/image" Target="../media/image3145.png"/><Relationship Id="rId63" Type="http://schemas.openxmlformats.org/officeDocument/2006/relationships/image" Target="../media/image3028.png"/><Relationship Id="rId159" Type="http://schemas.openxmlformats.org/officeDocument/2006/relationships/image" Target="../media/image3076.png"/><Relationship Id="rId366" Type="http://schemas.openxmlformats.org/officeDocument/2006/relationships/customXml" Target="../ink/ink342.xml"/><Relationship Id="rId573" Type="http://schemas.openxmlformats.org/officeDocument/2006/relationships/image" Target="../media/image156.png"/><Relationship Id="rId226" Type="http://schemas.openxmlformats.org/officeDocument/2006/relationships/customXml" Target="../ink/ink272.xml"/><Relationship Id="rId433" Type="http://schemas.openxmlformats.org/officeDocument/2006/relationships/image" Target="../media/image3212.png"/><Relationship Id="rId74" Type="http://schemas.openxmlformats.org/officeDocument/2006/relationships/customXml" Target="../ink/ink196.xml"/><Relationship Id="rId377" Type="http://schemas.openxmlformats.org/officeDocument/2006/relationships/image" Target="../media/image3184.png"/><Relationship Id="rId500" Type="http://schemas.openxmlformats.org/officeDocument/2006/relationships/customXml" Target="../ink/ink409.xml"/><Relationship Id="rId584" Type="http://schemas.openxmlformats.org/officeDocument/2006/relationships/customXml" Target="../ink/ink451.xml"/><Relationship Id="rId237" Type="http://schemas.openxmlformats.org/officeDocument/2006/relationships/image" Target="../media/image3114.png"/><Relationship Id="rId444" Type="http://schemas.openxmlformats.org/officeDocument/2006/relationships/customXml" Target="../ink/ink381.xml"/><Relationship Id="rId290" Type="http://schemas.openxmlformats.org/officeDocument/2006/relationships/customXml" Target="../ink/ink304.xml"/><Relationship Id="rId304" Type="http://schemas.openxmlformats.org/officeDocument/2006/relationships/customXml" Target="../ink/ink311.xml"/><Relationship Id="rId388" Type="http://schemas.openxmlformats.org/officeDocument/2006/relationships/customXml" Target="../ink/ink353.xml"/><Relationship Id="rId511" Type="http://schemas.openxmlformats.org/officeDocument/2006/relationships/image" Target="../media/image3250.png"/><Relationship Id="rId609" Type="http://schemas.openxmlformats.org/officeDocument/2006/relationships/image" Target="../media/image173.png"/><Relationship Id="rId85" Type="http://schemas.openxmlformats.org/officeDocument/2006/relationships/image" Target="../media/image3039.png"/><Relationship Id="rId150" Type="http://schemas.openxmlformats.org/officeDocument/2006/relationships/customXml" Target="../ink/ink234.xml"/><Relationship Id="rId595" Type="http://schemas.openxmlformats.org/officeDocument/2006/relationships/customXml" Target="../ink/ink457.xml"/><Relationship Id="rId248" Type="http://schemas.openxmlformats.org/officeDocument/2006/relationships/customXml" Target="../ink/ink283.xml"/><Relationship Id="rId455" Type="http://schemas.openxmlformats.org/officeDocument/2006/relationships/image" Target="../media/image3222.png"/><Relationship Id="rId12" Type="http://schemas.openxmlformats.org/officeDocument/2006/relationships/customXml" Target="../ink/ink165.xml"/><Relationship Id="rId108" Type="http://schemas.openxmlformats.org/officeDocument/2006/relationships/customXml" Target="../ink/ink213.xml"/><Relationship Id="rId315" Type="http://schemas.openxmlformats.org/officeDocument/2006/relationships/image" Target="../media/image3153.png"/><Relationship Id="rId522" Type="http://schemas.openxmlformats.org/officeDocument/2006/relationships/customXml" Target="../ink/ink420.xml"/><Relationship Id="rId96" Type="http://schemas.openxmlformats.org/officeDocument/2006/relationships/customXml" Target="../ink/ink207.xml"/><Relationship Id="rId161" Type="http://schemas.openxmlformats.org/officeDocument/2006/relationships/image" Target="../media/image3077.png"/><Relationship Id="rId399" Type="http://schemas.openxmlformats.org/officeDocument/2006/relationships/image" Target="../media/image3195.png"/><Relationship Id="rId259" Type="http://schemas.openxmlformats.org/officeDocument/2006/relationships/image" Target="../media/image3125.png"/><Relationship Id="rId466" Type="http://schemas.openxmlformats.org/officeDocument/2006/relationships/customXml" Target="../ink/ink392.xml"/><Relationship Id="rId23" Type="http://schemas.openxmlformats.org/officeDocument/2006/relationships/image" Target="../media/image3008.png"/><Relationship Id="rId119" Type="http://schemas.openxmlformats.org/officeDocument/2006/relationships/image" Target="../media/image3056.png"/><Relationship Id="rId326" Type="http://schemas.openxmlformats.org/officeDocument/2006/relationships/customXml" Target="../ink/ink322.xml"/><Relationship Id="rId533" Type="http://schemas.openxmlformats.org/officeDocument/2006/relationships/image" Target="../media/image3261.png"/><Relationship Id="rId172" Type="http://schemas.openxmlformats.org/officeDocument/2006/relationships/customXml" Target="../ink/ink245.xml"/><Relationship Id="rId477" Type="http://schemas.openxmlformats.org/officeDocument/2006/relationships/image" Target="../media/image3233.png"/><Relationship Id="rId600" Type="http://schemas.openxmlformats.org/officeDocument/2006/relationships/customXml" Target="../ink/ink460.xml"/><Relationship Id="rId337" Type="http://schemas.openxmlformats.org/officeDocument/2006/relationships/image" Target="../media/image3164.png"/><Relationship Id="rId34" Type="http://schemas.openxmlformats.org/officeDocument/2006/relationships/customXml" Target="../ink/ink176.xml"/><Relationship Id="rId544" Type="http://schemas.openxmlformats.org/officeDocument/2006/relationships/customXml" Target="../ink/ink431.xml"/><Relationship Id="rId183" Type="http://schemas.openxmlformats.org/officeDocument/2006/relationships/image" Target="../media/image3088.png"/><Relationship Id="rId390" Type="http://schemas.openxmlformats.org/officeDocument/2006/relationships/customXml" Target="../ink/ink354.xml"/><Relationship Id="rId404" Type="http://schemas.openxmlformats.org/officeDocument/2006/relationships/customXml" Target="../ink/ink361.xml"/><Relationship Id="rId611" Type="http://schemas.openxmlformats.org/officeDocument/2006/relationships/image" Target="../media/image174.png"/><Relationship Id="rId250" Type="http://schemas.openxmlformats.org/officeDocument/2006/relationships/customXml" Target="../ink/ink284.xml"/><Relationship Id="rId488" Type="http://schemas.openxmlformats.org/officeDocument/2006/relationships/customXml" Target="../ink/ink403.xml"/><Relationship Id="rId45" Type="http://schemas.openxmlformats.org/officeDocument/2006/relationships/image" Target="../media/image3019.png"/><Relationship Id="rId110" Type="http://schemas.openxmlformats.org/officeDocument/2006/relationships/customXml" Target="../ink/ink214.xml"/><Relationship Id="rId348" Type="http://schemas.openxmlformats.org/officeDocument/2006/relationships/customXml" Target="../ink/ink333.xml"/><Relationship Id="rId555" Type="http://schemas.openxmlformats.org/officeDocument/2006/relationships/image" Target="../media/image148.png"/><Relationship Id="rId194" Type="http://schemas.openxmlformats.org/officeDocument/2006/relationships/customXml" Target="../ink/ink256.xml"/><Relationship Id="rId208" Type="http://schemas.openxmlformats.org/officeDocument/2006/relationships/customXml" Target="../ink/ink263.xml"/><Relationship Id="rId415" Type="http://schemas.openxmlformats.org/officeDocument/2006/relationships/image" Target="../media/image3203.png"/><Relationship Id="rId622" Type="http://schemas.openxmlformats.org/officeDocument/2006/relationships/customXml" Target="../ink/ink471.xml"/><Relationship Id="rId261" Type="http://schemas.openxmlformats.org/officeDocument/2006/relationships/image" Target="../media/image3126.png"/><Relationship Id="rId499" Type="http://schemas.openxmlformats.org/officeDocument/2006/relationships/image" Target="../media/image3244.png"/><Relationship Id="rId56" Type="http://schemas.openxmlformats.org/officeDocument/2006/relationships/customXml" Target="../ink/ink187.xml"/><Relationship Id="rId359" Type="http://schemas.openxmlformats.org/officeDocument/2006/relationships/image" Target="../media/image3175.png"/><Relationship Id="rId566" Type="http://schemas.openxmlformats.org/officeDocument/2006/relationships/customXml" Target="../ink/ink442.xml"/><Relationship Id="rId121" Type="http://schemas.openxmlformats.org/officeDocument/2006/relationships/image" Target="../media/image3057.png"/><Relationship Id="rId219" Type="http://schemas.openxmlformats.org/officeDocument/2006/relationships/image" Target="../media/image3105.png"/><Relationship Id="rId426" Type="http://schemas.openxmlformats.org/officeDocument/2006/relationships/customXml" Target="../ink/ink372.xml"/><Relationship Id="rId67" Type="http://schemas.openxmlformats.org/officeDocument/2006/relationships/image" Target="../media/image3030.png"/><Relationship Id="rId272" Type="http://schemas.openxmlformats.org/officeDocument/2006/relationships/customXml" Target="../ink/ink295.xml"/><Relationship Id="rId577" Type="http://schemas.openxmlformats.org/officeDocument/2006/relationships/image" Target="../media/image158.png"/><Relationship Id="rId132" Type="http://schemas.openxmlformats.org/officeDocument/2006/relationships/customXml" Target="../ink/ink2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24.png"/><Relationship Id="rId671" Type="http://schemas.openxmlformats.org/officeDocument/2006/relationships/customXml" Target="../ink/ink811.xml"/><Relationship Id="rId21" Type="http://schemas.openxmlformats.org/officeDocument/2006/relationships/image" Target="../media/image3277.png"/><Relationship Id="rId324" Type="http://schemas.openxmlformats.org/officeDocument/2006/relationships/customXml" Target="../ink/ink635.xml"/><Relationship Id="rId531" Type="http://schemas.openxmlformats.org/officeDocument/2006/relationships/image" Target="../media/image3523.png"/><Relationship Id="rId629" Type="http://schemas.openxmlformats.org/officeDocument/2006/relationships/customXml" Target="../ink/ink790.xml"/><Relationship Id="rId170" Type="http://schemas.openxmlformats.org/officeDocument/2006/relationships/customXml" Target="../ink/ink557.xml"/><Relationship Id="rId268" Type="http://schemas.openxmlformats.org/officeDocument/2006/relationships/customXml" Target="../ink/ink607.xml"/><Relationship Id="rId475" Type="http://schemas.openxmlformats.org/officeDocument/2006/relationships/image" Target="../media/image3496.png"/><Relationship Id="rId682" Type="http://schemas.openxmlformats.org/officeDocument/2006/relationships/customXml" Target="../ink/ink817.xml"/><Relationship Id="rId32" Type="http://schemas.openxmlformats.org/officeDocument/2006/relationships/customXml" Target="../ink/ink488.xml"/><Relationship Id="rId128" Type="http://schemas.openxmlformats.org/officeDocument/2006/relationships/customXml" Target="../ink/ink536.xml"/><Relationship Id="rId335" Type="http://schemas.openxmlformats.org/officeDocument/2006/relationships/image" Target="../media/image3430.png"/><Relationship Id="rId542" Type="http://schemas.openxmlformats.org/officeDocument/2006/relationships/customXml" Target="../ink/ink746.xml"/><Relationship Id="rId181" Type="http://schemas.openxmlformats.org/officeDocument/2006/relationships/image" Target="../media/image3355.png"/><Relationship Id="rId402" Type="http://schemas.openxmlformats.org/officeDocument/2006/relationships/customXml" Target="../ink/ink674.xml"/><Relationship Id="rId279" Type="http://schemas.openxmlformats.org/officeDocument/2006/relationships/image" Target="../media/image3402.png"/><Relationship Id="rId486" Type="http://schemas.openxmlformats.org/officeDocument/2006/relationships/customXml" Target="../ink/ink718.xml"/><Relationship Id="rId43" Type="http://schemas.openxmlformats.org/officeDocument/2006/relationships/image" Target="../media/image3288.png"/><Relationship Id="rId139" Type="http://schemas.openxmlformats.org/officeDocument/2006/relationships/image" Target="../media/image3334.png"/><Relationship Id="rId346" Type="http://schemas.openxmlformats.org/officeDocument/2006/relationships/customXml" Target="../ink/ink646.xml"/><Relationship Id="rId553" Type="http://schemas.openxmlformats.org/officeDocument/2006/relationships/image" Target="../media/image3534.png"/><Relationship Id="rId192" Type="http://schemas.openxmlformats.org/officeDocument/2006/relationships/image" Target="../media/image3360.png"/><Relationship Id="rId206" Type="http://schemas.openxmlformats.org/officeDocument/2006/relationships/image" Target="../media/image3366.png"/><Relationship Id="rId413" Type="http://schemas.openxmlformats.org/officeDocument/2006/relationships/image" Target="../media/image3469.png"/><Relationship Id="rId497" Type="http://schemas.openxmlformats.org/officeDocument/2006/relationships/image" Target="../media/image3507.png"/><Relationship Id="rId620" Type="http://schemas.openxmlformats.org/officeDocument/2006/relationships/customXml" Target="../ink/ink785.xml"/><Relationship Id="rId357" Type="http://schemas.openxmlformats.org/officeDocument/2006/relationships/image" Target="../media/image3441.png"/><Relationship Id="rId54" Type="http://schemas.openxmlformats.org/officeDocument/2006/relationships/customXml" Target="../ink/ink499.xml"/><Relationship Id="rId217" Type="http://schemas.openxmlformats.org/officeDocument/2006/relationships/customXml" Target="../ink/ink581.xml"/><Relationship Id="rId564" Type="http://schemas.openxmlformats.org/officeDocument/2006/relationships/customXml" Target="../ink/ink757.xml"/><Relationship Id="rId424" Type="http://schemas.openxmlformats.org/officeDocument/2006/relationships/customXml" Target="../ink/ink686.xml"/><Relationship Id="rId631" Type="http://schemas.openxmlformats.org/officeDocument/2006/relationships/customXml" Target="../ink/ink791.xml"/><Relationship Id="rId270" Type="http://schemas.openxmlformats.org/officeDocument/2006/relationships/customXml" Target="../ink/ink608.xml"/><Relationship Id="rId65" Type="http://schemas.openxmlformats.org/officeDocument/2006/relationships/image" Target="../media/image3299.png"/><Relationship Id="rId130" Type="http://schemas.openxmlformats.org/officeDocument/2006/relationships/customXml" Target="../ink/ink537.xml"/><Relationship Id="rId368" Type="http://schemas.openxmlformats.org/officeDocument/2006/relationships/customXml" Target="../ink/ink657.xml"/><Relationship Id="rId575" Type="http://schemas.openxmlformats.org/officeDocument/2006/relationships/image" Target="../media/image3545.png"/><Relationship Id="rId228" Type="http://schemas.openxmlformats.org/officeDocument/2006/relationships/image" Target="../media/image3377.png"/><Relationship Id="rId435" Type="http://schemas.openxmlformats.org/officeDocument/2006/relationships/image" Target="../media/image3479.png"/><Relationship Id="rId642" Type="http://schemas.openxmlformats.org/officeDocument/2006/relationships/image" Target="../media/image198.png"/><Relationship Id="rId281" Type="http://schemas.openxmlformats.org/officeDocument/2006/relationships/image" Target="../media/image3403.png"/><Relationship Id="rId502" Type="http://schemas.openxmlformats.org/officeDocument/2006/relationships/customXml" Target="../ink/ink726.xml"/><Relationship Id="rId76" Type="http://schemas.openxmlformats.org/officeDocument/2006/relationships/customXml" Target="../ink/ink510.xml"/><Relationship Id="rId141" Type="http://schemas.openxmlformats.org/officeDocument/2006/relationships/image" Target="../media/image3335.png"/><Relationship Id="rId379" Type="http://schemas.openxmlformats.org/officeDocument/2006/relationships/image" Target="../media/image3452.png"/><Relationship Id="rId586" Type="http://schemas.openxmlformats.org/officeDocument/2006/relationships/customXml" Target="../ink/ink768.xml"/><Relationship Id="rId7" Type="http://schemas.openxmlformats.org/officeDocument/2006/relationships/image" Target="../media/image3270.png"/><Relationship Id="rId239" Type="http://schemas.openxmlformats.org/officeDocument/2006/relationships/image" Target="../media/image3382.png"/><Relationship Id="rId446" Type="http://schemas.openxmlformats.org/officeDocument/2006/relationships/customXml" Target="../ink/ink697.xml"/><Relationship Id="rId653" Type="http://schemas.openxmlformats.org/officeDocument/2006/relationships/customXml" Target="../ink/ink802.xml"/><Relationship Id="rId292" Type="http://schemas.openxmlformats.org/officeDocument/2006/relationships/customXml" Target="../ink/ink619.xml"/><Relationship Id="rId306" Type="http://schemas.openxmlformats.org/officeDocument/2006/relationships/customXml" Target="../ink/ink626.xml"/><Relationship Id="rId87" Type="http://schemas.openxmlformats.org/officeDocument/2006/relationships/image" Target="../media/image3310.png"/><Relationship Id="rId513" Type="http://schemas.openxmlformats.org/officeDocument/2006/relationships/image" Target="../media/image3514.png"/><Relationship Id="rId597" Type="http://schemas.openxmlformats.org/officeDocument/2006/relationships/image" Target="../media/image3556.png"/><Relationship Id="rId152" Type="http://schemas.openxmlformats.org/officeDocument/2006/relationships/customXml" Target="../ink/ink548.xml"/><Relationship Id="rId457" Type="http://schemas.openxmlformats.org/officeDocument/2006/relationships/customXml" Target="../ink/ink703.xml"/><Relationship Id="rId664" Type="http://schemas.openxmlformats.org/officeDocument/2006/relationships/image" Target="../media/image209.png"/><Relationship Id="rId14" Type="http://schemas.openxmlformats.org/officeDocument/2006/relationships/customXml" Target="../ink/ink479.xml"/><Relationship Id="rId317" Type="http://schemas.openxmlformats.org/officeDocument/2006/relationships/image" Target="../media/image3421.png"/><Relationship Id="rId524" Type="http://schemas.openxmlformats.org/officeDocument/2006/relationships/customXml" Target="../ink/ink737.xml"/><Relationship Id="rId98" Type="http://schemas.openxmlformats.org/officeDocument/2006/relationships/customXml" Target="../ink/ink521.xml"/><Relationship Id="rId163" Type="http://schemas.openxmlformats.org/officeDocument/2006/relationships/image" Target="../media/image3346.png"/><Relationship Id="rId370" Type="http://schemas.openxmlformats.org/officeDocument/2006/relationships/customXml" Target="../ink/ink658.xml"/><Relationship Id="rId230" Type="http://schemas.openxmlformats.org/officeDocument/2006/relationships/customXml" Target="../ink/ink588.xml"/><Relationship Id="rId468" Type="http://schemas.openxmlformats.org/officeDocument/2006/relationships/customXml" Target="../ink/ink709.xml"/><Relationship Id="rId675" Type="http://schemas.openxmlformats.org/officeDocument/2006/relationships/image" Target="../media/image214.png"/><Relationship Id="rId25" Type="http://schemas.openxmlformats.org/officeDocument/2006/relationships/image" Target="../media/image3279.png"/><Relationship Id="rId328" Type="http://schemas.openxmlformats.org/officeDocument/2006/relationships/customXml" Target="../ink/ink637.xml"/><Relationship Id="rId535" Type="http://schemas.openxmlformats.org/officeDocument/2006/relationships/image" Target="../media/image3525.png"/><Relationship Id="rId174" Type="http://schemas.openxmlformats.org/officeDocument/2006/relationships/customXml" Target="../ink/ink559.xml"/><Relationship Id="rId381" Type="http://schemas.openxmlformats.org/officeDocument/2006/relationships/image" Target="../media/image3453.png"/><Relationship Id="rId602" Type="http://schemas.openxmlformats.org/officeDocument/2006/relationships/customXml" Target="../ink/ink776.xml"/><Relationship Id="rId241" Type="http://schemas.openxmlformats.org/officeDocument/2006/relationships/image" Target="../media/image3383.png"/><Relationship Id="rId479" Type="http://schemas.openxmlformats.org/officeDocument/2006/relationships/image" Target="../media/image3498.png"/><Relationship Id="rId686" Type="http://schemas.openxmlformats.org/officeDocument/2006/relationships/customXml" Target="../ink/ink819.xml"/><Relationship Id="rId36" Type="http://schemas.openxmlformats.org/officeDocument/2006/relationships/customXml" Target="../ink/ink490.xml"/><Relationship Id="rId339" Type="http://schemas.openxmlformats.org/officeDocument/2006/relationships/image" Target="../media/image3432.png"/><Relationship Id="rId546" Type="http://schemas.openxmlformats.org/officeDocument/2006/relationships/customXml" Target="../ink/ink748.xml"/><Relationship Id="rId101" Type="http://schemas.openxmlformats.org/officeDocument/2006/relationships/image" Target="../media/image3317.png"/><Relationship Id="rId185" Type="http://schemas.openxmlformats.org/officeDocument/2006/relationships/image" Target="../media/image3357.png"/><Relationship Id="rId406" Type="http://schemas.openxmlformats.org/officeDocument/2006/relationships/customXml" Target="../ink/ink676.xml"/><Relationship Id="rId392" Type="http://schemas.openxmlformats.org/officeDocument/2006/relationships/customXml" Target="../ink/ink669.xml"/><Relationship Id="rId613" Type="http://schemas.openxmlformats.org/officeDocument/2006/relationships/image" Target="../media/image186.png"/><Relationship Id="rId252" Type="http://schemas.openxmlformats.org/officeDocument/2006/relationships/customXml" Target="../ink/ink599.xml"/><Relationship Id="rId47" Type="http://schemas.openxmlformats.org/officeDocument/2006/relationships/image" Target="../media/image3290.png"/><Relationship Id="rId112" Type="http://schemas.openxmlformats.org/officeDocument/2006/relationships/customXml" Target="../ink/ink528.xml"/><Relationship Id="rId557" Type="http://schemas.openxmlformats.org/officeDocument/2006/relationships/image" Target="../media/image3536.png"/><Relationship Id="rId196" Type="http://schemas.openxmlformats.org/officeDocument/2006/relationships/image" Target="../media/image3361.png"/><Relationship Id="rId417" Type="http://schemas.openxmlformats.org/officeDocument/2006/relationships/customXml" Target="../ink/ink682.xml"/><Relationship Id="rId624" Type="http://schemas.openxmlformats.org/officeDocument/2006/relationships/customXml" Target="../ink/ink787.xml"/><Relationship Id="rId263" Type="http://schemas.openxmlformats.org/officeDocument/2006/relationships/image" Target="../media/image3394.png"/><Relationship Id="rId470" Type="http://schemas.openxmlformats.org/officeDocument/2006/relationships/customXml" Target="../ink/ink710.xml"/><Relationship Id="rId58" Type="http://schemas.openxmlformats.org/officeDocument/2006/relationships/customXml" Target="../ink/ink501.xml"/><Relationship Id="rId123" Type="http://schemas.openxmlformats.org/officeDocument/2006/relationships/image" Target="../media/image3327.png"/><Relationship Id="rId330" Type="http://schemas.openxmlformats.org/officeDocument/2006/relationships/customXml" Target="../ink/ink638.xml"/><Relationship Id="rId568" Type="http://schemas.openxmlformats.org/officeDocument/2006/relationships/customXml" Target="../ink/ink759.xml"/><Relationship Id="rId428" Type="http://schemas.openxmlformats.org/officeDocument/2006/relationships/customXml" Target="../ink/ink688.xml"/><Relationship Id="rId635" Type="http://schemas.openxmlformats.org/officeDocument/2006/relationships/customXml" Target="../ink/ink793.xml"/><Relationship Id="rId274" Type="http://schemas.openxmlformats.org/officeDocument/2006/relationships/customXml" Target="../ink/ink610.xml"/><Relationship Id="rId481" Type="http://schemas.openxmlformats.org/officeDocument/2006/relationships/image" Target="../media/image3499.png"/><Relationship Id="rId69" Type="http://schemas.openxmlformats.org/officeDocument/2006/relationships/image" Target="../media/image3301.png"/><Relationship Id="rId134" Type="http://schemas.openxmlformats.org/officeDocument/2006/relationships/customXml" Target="../ink/ink539.xml"/><Relationship Id="rId579" Type="http://schemas.openxmlformats.org/officeDocument/2006/relationships/image" Target="../media/image3547.png"/><Relationship Id="rId341" Type="http://schemas.openxmlformats.org/officeDocument/2006/relationships/image" Target="../media/image3433.png"/><Relationship Id="rId439" Type="http://schemas.openxmlformats.org/officeDocument/2006/relationships/image" Target="../media/image3481.png"/><Relationship Id="rId646" Type="http://schemas.openxmlformats.org/officeDocument/2006/relationships/image" Target="../media/image200.png"/><Relationship Id="rId201" Type="http://schemas.openxmlformats.org/officeDocument/2006/relationships/customXml" Target="../ink/ink573.xml"/><Relationship Id="rId285" Type="http://schemas.openxmlformats.org/officeDocument/2006/relationships/image" Target="../media/image3405.png"/><Relationship Id="rId506" Type="http://schemas.openxmlformats.org/officeDocument/2006/relationships/customXml" Target="../ink/ink728.xml"/><Relationship Id="rId492" Type="http://schemas.openxmlformats.org/officeDocument/2006/relationships/customXml" Target="../ink/ink721.xml"/><Relationship Id="rId145" Type="http://schemas.openxmlformats.org/officeDocument/2006/relationships/image" Target="../media/image3337.png"/><Relationship Id="rId352" Type="http://schemas.openxmlformats.org/officeDocument/2006/relationships/customXml" Target="../ink/ink649.xml"/><Relationship Id="rId212" Type="http://schemas.openxmlformats.org/officeDocument/2006/relationships/image" Target="../media/image3369.png"/><Relationship Id="rId657" Type="http://schemas.openxmlformats.org/officeDocument/2006/relationships/customXml" Target="../ink/ink804.xml"/><Relationship Id="rId49" Type="http://schemas.openxmlformats.org/officeDocument/2006/relationships/image" Target="../media/image3291.png"/><Relationship Id="rId114" Type="http://schemas.openxmlformats.org/officeDocument/2006/relationships/customXml" Target="../ink/ink529.xml"/><Relationship Id="rId296" Type="http://schemas.openxmlformats.org/officeDocument/2006/relationships/customXml" Target="../ink/ink621.xml"/><Relationship Id="rId461" Type="http://schemas.openxmlformats.org/officeDocument/2006/relationships/customXml" Target="../ink/ink705.xml"/><Relationship Id="rId517" Type="http://schemas.openxmlformats.org/officeDocument/2006/relationships/image" Target="../media/image3516.png"/><Relationship Id="rId559" Type="http://schemas.openxmlformats.org/officeDocument/2006/relationships/image" Target="../media/image3537.png"/><Relationship Id="rId60" Type="http://schemas.openxmlformats.org/officeDocument/2006/relationships/customXml" Target="../ink/ink502.xml"/><Relationship Id="rId156" Type="http://schemas.openxmlformats.org/officeDocument/2006/relationships/customXml" Target="../ink/ink550.xml"/><Relationship Id="rId198" Type="http://schemas.openxmlformats.org/officeDocument/2006/relationships/image" Target="../media/image3362.png"/><Relationship Id="rId321" Type="http://schemas.openxmlformats.org/officeDocument/2006/relationships/image" Target="../media/image3423.png"/><Relationship Id="rId363" Type="http://schemas.openxmlformats.org/officeDocument/2006/relationships/image" Target="../media/image3444.png"/><Relationship Id="rId419" Type="http://schemas.openxmlformats.org/officeDocument/2006/relationships/customXml" Target="../ink/ink683.xml"/><Relationship Id="rId570" Type="http://schemas.openxmlformats.org/officeDocument/2006/relationships/customXml" Target="../ink/ink760.xml"/><Relationship Id="rId626" Type="http://schemas.openxmlformats.org/officeDocument/2006/relationships/customXml" Target="../ink/ink788.xml"/><Relationship Id="rId223" Type="http://schemas.openxmlformats.org/officeDocument/2006/relationships/customXml" Target="../ink/ink584.xml"/><Relationship Id="rId430" Type="http://schemas.openxmlformats.org/officeDocument/2006/relationships/customXml" Target="../ink/ink689.xml"/><Relationship Id="rId668" Type="http://schemas.openxmlformats.org/officeDocument/2006/relationships/image" Target="../media/image211.png"/><Relationship Id="rId18" Type="http://schemas.openxmlformats.org/officeDocument/2006/relationships/customXml" Target="../ink/ink481.xml"/><Relationship Id="rId265" Type="http://schemas.openxmlformats.org/officeDocument/2006/relationships/image" Target="../media/image3395.png"/><Relationship Id="rId472" Type="http://schemas.openxmlformats.org/officeDocument/2006/relationships/customXml" Target="../ink/ink711.xml"/><Relationship Id="rId528" Type="http://schemas.openxmlformats.org/officeDocument/2006/relationships/customXml" Target="../ink/ink739.xml"/><Relationship Id="rId125" Type="http://schemas.openxmlformats.org/officeDocument/2006/relationships/image" Target="../media/image1603.png"/><Relationship Id="rId167" Type="http://schemas.openxmlformats.org/officeDocument/2006/relationships/image" Target="../media/image3348.png"/><Relationship Id="rId332" Type="http://schemas.openxmlformats.org/officeDocument/2006/relationships/customXml" Target="../ink/ink639.xml"/><Relationship Id="rId374" Type="http://schemas.openxmlformats.org/officeDocument/2006/relationships/customXml" Target="../ink/ink660.xml"/><Relationship Id="rId581" Type="http://schemas.openxmlformats.org/officeDocument/2006/relationships/image" Target="../media/image3548.png"/><Relationship Id="rId71" Type="http://schemas.openxmlformats.org/officeDocument/2006/relationships/image" Target="../media/image3302.png"/><Relationship Id="rId234" Type="http://schemas.openxmlformats.org/officeDocument/2006/relationships/customXml" Target="../ink/ink590.xml"/><Relationship Id="rId637" Type="http://schemas.openxmlformats.org/officeDocument/2006/relationships/customXml" Target="../ink/ink794.xml"/><Relationship Id="rId679" Type="http://schemas.openxmlformats.org/officeDocument/2006/relationships/image" Target="../media/image216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281.png"/><Relationship Id="rId276" Type="http://schemas.openxmlformats.org/officeDocument/2006/relationships/customXml" Target="../ink/ink611.xml"/><Relationship Id="rId441" Type="http://schemas.openxmlformats.org/officeDocument/2006/relationships/image" Target="../media/image3482.png"/><Relationship Id="rId483" Type="http://schemas.openxmlformats.org/officeDocument/2006/relationships/image" Target="../media/image3500.png"/><Relationship Id="rId539" Type="http://schemas.openxmlformats.org/officeDocument/2006/relationships/image" Target="../media/image3527.png"/><Relationship Id="rId690" Type="http://schemas.openxmlformats.org/officeDocument/2006/relationships/customXml" Target="../ink/ink821.xml"/><Relationship Id="rId40" Type="http://schemas.openxmlformats.org/officeDocument/2006/relationships/customXml" Target="../ink/ink492.xml"/><Relationship Id="rId136" Type="http://schemas.openxmlformats.org/officeDocument/2006/relationships/customXml" Target="../ink/ink540.xml"/><Relationship Id="rId178" Type="http://schemas.openxmlformats.org/officeDocument/2006/relationships/customXml" Target="../ink/ink561.xml"/><Relationship Id="rId301" Type="http://schemas.openxmlformats.org/officeDocument/2006/relationships/image" Target="../media/image3413.png"/><Relationship Id="rId343" Type="http://schemas.openxmlformats.org/officeDocument/2006/relationships/image" Target="../media/image3434.png"/><Relationship Id="rId550" Type="http://schemas.openxmlformats.org/officeDocument/2006/relationships/customXml" Target="../ink/ink750.xml"/><Relationship Id="rId82" Type="http://schemas.openxmlformats.org/officeDocument/2006/relationships/customXml" Target="../ink/ink513.xml"/><Relationship Id="rId203" Type="http://schemas.openxmlformats.org/officeDocument/2006/relationships/customXml" Target="../ink/ink574.xml"/><Relationship Id="rId385" Type="http://schemas.openxmlformats.org/officeDocument/2006/relationships/image" Target="../media/image3455.png"/><Relationship Id="rId592" Type="http://schemas.openxmlformats.org/officeDocument/2006/relationships/customXml" Target="../ink/ink771.xml"/><Relationship Id="rId606" Type="http://schemas.openxmlformats.org/officeDocument/2006/relationships/customXml" Target="../ink/ink778.xml"/><Relationship Id="rId648" Type="http://schemas.openxmlformats.org/officeDocument/2006/relationships/image" Target="../media/image201.png"/><Relationship Id="rId245" Type="http://schemas.openxmlformats.org/officeDocument/2006/relationships/image" Target="../media/image3385.png"/><Relationship Id="rId287" Type="http://schemas.openxmlformats.org/officeDocument/2006/relationships/image" Target="../media/image3406.png"/><Relationship Id="rId410" Type="http://schemas.openxmlformats.org/officeDocument/2006/relationships/customXml" Target="../ink/ink678.xml"/><Relationship Id="rId452" Type="http://schemas.openxmlformats.org/officeDocument/2006/relationships/image" Target="../media/image3487.png"/><Relationship Id="rId494" Type="http://schemas.openxmlformats.org/officeDocument/2006/relationships/customXml" Target="../ink/ink722.xml"/><Relationship Id="rId508" Type="http://schemas.openxmlformats.org/officeDocument/2006/relationships/customXml" Target="../ink/ink729.xml"/><Relationship Id="rId105" Type="http://schemas.openxmlformats.org/officeDocument/2006/relationships/image" Target="../media/image3319.png"/><Relationship Id="rId147" Type="http://schemas.openxmlformats.org/officeDocument/2006/relationships/image" Target="../media/image3338.png"/><Relationship Id="rId312" Type="http://schemas.openxmlformats.org/officeDocument/2006/relationships/customXml" Target="../ink/ink629.xml"/><Relationship Id="rId354" Type="http://schemas.openxmlformats.org/officeDocument/2006/relationships/customXml" Target="../ink/ink650.xml"/><Relationship Id="rId51" Type="http://schemas.openxmlformats.org/officeDocument/2006/relationships/image" Target="../media/image3292.png"/><Relationship Id="rId93" Type="http://schemas.openxmlformats.org/officeDocument/2006/relationships/image" Target="../media/image3313.png"/><Relationship Id="rId189" Type="http://schemas.openxmlformats.org/officeDocument/2006/relationships/image" Target="../media/image3359.png"/><Relationship Id="rId396" Type="http://schemas.openxmlformats.org/officeDocument/2006/relationships/customXml" Target="../ink/ink671.xml"/><Relationship Id="rId561" Type="http://schemas.openxmlformats.org/officeDocument/2006/relationships/image" Target="../media/image3538.png"/><Relationship Id="rId617" Type="http://schemas.openxmlformats.org/officeDocument/2006/relationships/image" Target="../media/image188.png"/><Relationship Id="rId659" Type="http://schemas.openxmlformats.org/officeDocument/2006/relationships/customXml" Target="../ink/ink805.xml"/><Relationship Id="rId214" Type="http://schemas.openxmlformats.org/officeDocument/2006/relationships/image" Target="../media/image3370.png"/><Relationship Id="rId256" Type="http://schemas.openxmlformats.org/officeDocument/2006/relationships/customXml" Target="../ink/ink601.xml"/><Relationship Id="rId298" Type="http://schemas.openxmlformats.org/officeDocument/2006/relationships/customXml" Target="../ink/ink622.xml"/><Relationship Id="rId421" Type="http://schemas.openxmlformats.org/officeDocument/2006/relationships/image" Target="../media/image3472.png"/><Relationship Id="rId463" Type="http://schemas.openxmlformats.org/officeDocument/2006/relationships/image" Target="../media/image3491.png"/><Relationship Id="rId519" Type="http://schemas.openxmlformats.org/officeDocument/2006/relationships/image" Target="../media/image3517.png"/><Relationship Id="rId670" Type="http://schemas.openxmlformats.org/officeDocument/2006/relationships/image" Target="../media/image212.png"/><Relationship Id="rId116" Type="http://schemas.openxmlformats.org/officeDocument/2006/relationships/customXml" Target="../ink/ink530.xml"/><Relationship Id="rId158" Type="http://schemas.openxmlformats.org/officeDocument/2006/relationships/customXml" Target="../ink/ink551.xml"/><Relationship Id="rId323" Type="http://schemas.openxmlformats.org/officeDocument/2006/relationships/image" Target="../media/image3424.png"/><Relationship Id="rId530" Type="http://schemas.openxmlformats.org/officeDocument/2006/relationships/customXml" Target="../ink/ink740.xml"/><Relationship Id="rId20" Type="http://schemas.openxmlformats.org/officeDocument/2006/relationships/customXml" Target="../ink/ink482.xml"/><Relationship Id="rId62" Type="http://schemas.openxmlformats.org/officeDocument/2006/relationships/customXml" Target="../ink/ink503.xml"/><Relationship Id="rId365" Type="http://schemas.openxmlformats.org/officeDocument/2006/relationships/image" Target="../media/image3445.png"/><Relationship Id="rId572" Type="http://schemas.openxmlformats.org/officeDocument/2006/relationships/customXml" Target="../ink/ink761.xml"/><Relationship Id="rId628" Type="http://schemas.openxmlformats.org/officeDocument/2006/relationships/image" Target="../media/image191.png"/><Relationship Id="rId225" Type="http://schemas.openxmlformats.org/officeDocument/2006/relationships/customXml" Target="../ink/ink585.xml"/><Relationship Id="rId267" Type="http://schemas.openxmlformats.org/officeDocument/2006/relationships/image" Target="../media/image3396.png"/><Relationship Id="rId432" Type="http://schemas.openxmlformats.org/officeDocument/2006/relationships/customXml" Target="../ink/ink690.xml"/><Relationship Id="rId474" Type="http://schemas.openxmlformats.org/officeDocument/2006/relationships/customXml" Target="../ink/ink712.xml"/><Relationship Id="rId127" Type="http://schemas.openxmlformats.org/officeDocument/2006/relationships/image" Target="../media/image3328.png"/><Relationship Id="rId681" Type="http://schemas.openxmlformats.org/officeDocument/2006/relationships/image" Target="../media/image217.png"/><Relationship Id="rId31" Type="http://schemas.openxmlformats.org/officeDocument/2006/relationships/image" Target="../media/image3282.png"/><Relationship Id="rId73" Type="http://schemas.openxmlformats.org/officeDocument/2006/relationships/image" Target="../media/image3303.png"/><Relationship Id="rId169" Type="http://schemas.openxmlformats.org/officeDocument/2006/relationships/image" Target="../media/image3349.png"/><Relationship Id="rId334" Type="http://schemas.openxmlformats.org/officeDocument/2006/relationships/customXml" Target="../ink/ink640.xml"/><Relationship Id="rId376" Type="http://schemas.openxmlformats.org/officeDocument/2006/relationships/customXml" Target="../ink/ink661.xml"/><Relationship Id="rId541" Type="http://schemas.openxmlformats.org/officeDocument/2006/relationships/image" Target="../media/image3528.png"/><Relationship Id="rId583" Type="http://schemas.openxmlformats.org/officeDocument/2006/relationships/image" Target="../media/image3549.png"/><Relationship Id="rId639" Type="http://schemas.openxmlformats.org/officeDocument/2006/relationships/customXml" Target="../ink/ink795.xml"/><Relationship Id="rId4" Type="http://schemas.openxmlformats.org/officeDocument/2006/relationships/customXml" Target="../ink/ink474.xml"/><Relationship Id="rId180" Type="http://schemas.openxmlformats.org/officeDocument/2006/relationships/customXml" Target="../ink/ink562.xml"/><Relationship Id="rId236" Type="http://schemas.openxmlformats.org/officeDocument/2006/relationships/customXml" Target="../ink/ink591.xml"/><Relationship Id="rId278" Type="http://schemas.openxmlformats.org/officeDocument/2006/relationships/customXml" Target="../ink/ink612.xml"/><Relationship Id="rId401" Type="http://schemas.openxmlformats.org/officeDocument/2006/relationships/image" Target="../media/image3463.png"/><Relationship Id="rId443" Type="http://schemas.openxmlformats.org/officeDocument/2006/relationships/image" Target="../media/image3483.png"/><Relationship Id="rId650" Type="http://schemas.openxmlformats.org/officeDocument/2006/relationships/image" Target="../media/image202.png"/><Relationship Id="rId303" Type="http://schemas.openxmlformats.org/officeDocument/2006/relationships/image" Target="../media/image3414.png"/><Relationship Id="rId485" Type="http://schemas.openxmlformats.org/officeDocument/2006/relationships/image" Target="../media/image3501.png"/><Relationship Id="rId42" Type="http://schemas.openxmlformats.org/officeDocument/2006/relationships/customXml" Target="../ink/ink493.xml"/><Relationship Id="rId84" Type="http://schemas.openxmlformats.org/officeDocument/2006/relationships/customXml" Target="../ink/ink514.xml"/><Relationship Id="rId138" Type="http://schemas.openxmlformats.org/officeDocument/2006/relationships/customXml" Target="../ink/ink541.xml"/><Relationship Id="rId345" Type="http://schemas.openxmlformats.org/officeDocument/2006/relationships/image" Target="../media/image3435.png"/><Relationship Id="rId387" Type="http://schemas.openxmlformats.org/officeDocument/2006/relationships/image" Target="../media/image3456.png"/><Relationship Id="rId510" Type="http://schemas.openxmlformats.org/officeDocument/2006/relationships/customXml" Target="../ink/ink730.xml"/><Relationship Id="rId552" Type="http://schemas.openxmlformats.org/officeDocument/2006/relationships/customXml" Target="../ink/ink751.xml"/><Relationship Id="rId594" Type="http://schemas.openxmlformats.org/officeDocument/2006/relationships/customXml" Target="../ink/ink772.xml"/><Relationship Id="rId608" Type="http://schemas.openxmlformats.org/officeDocument/2006/relationships/customXml" Target="../ink/ink779.xml"/><Relationship Id="rId191" Type="http://schemas.openxmlformats.org/officeDocument/2006/relationships/customXml" Target="../ink/ink568.xml"/><Relationship Id="rId205" Type="http://schemas.openxmlformats.org/officeDocument/2006/relationships/customXml" Target="../ink/ink575.xml"/><Relationship Id="rId247" Type="http://schemas.openxmlformats.org/officeDocument/2006/relationships/image" Target="../media/image3386.png"/><Relationship Id="rId412" Type="http://schemas.openxmlformats.org/officeDocument/2006/relationships/customXml" Target="../ink/ink679.xml"/><Relationship Id="rId107" Type="http://schemas.openxmlformats.org/officeDocument/2006/relationships/image" Target="../media/image3320.png"/><Relationship Id="rId289" Type="http://schemas.openxmlformats.org/officeDocument/2006/relationships/image" Target="../media/image3407.png"/><Relationship Id="rId454" Type="http://schemas.openxmlformats.org/officeDocument/2006/relationships/image" Target="../media/image3488.png"/><Relationship Id="rId496" Type="http://schemas.openxmlformats.org/officeDocument/2006/relationships/customXml" Target="../ink/ink723.xml"/><Relationship Id="rId661" Type="http://schemas.openxmlformats.org/officeDocument/2006/relationships/customXml" Target="../ink/ink806.xml"/><Relationship Id="rId11" Type="http://schemas.openxmlformats.org/officeDocument/2006/relationships/image" Target="../media/image3272.png"/><Relationship Id="rId53" Type="http://schemas.openxmlformats.org/officeDocument/2006/relationships/image" Target="../media/image3293.png"/><Relationship Id="rId149" Type="http://schemas.openxmlformats.org/officeDocument/2006/relationships/image" Target="../media/image3339.png"/><Relationship Id="rId314" Type="http://schemas.openxmlformats.org/officeDocument/2006/relationships/customXml" Target="../ink/ink630.xml"/><Relationship Id="rId356" Type="http://schemas.openxmlformats.org/officeDocument/2006/relationships/customXml" Target="../ink/ink651.xml"/><Relationship Id="rId398" Type="http://schemas.openxmlformats.org/officeDocument/2006/relationships/customXml" Target="../ink/ink672.xml"/><Relationship Id="rId521" Type="http://schemas.openxmlformats.org/officeDocument/2006/relationships/image" Target="../media/image3518.png"/><Relationship Id="rId563" Type="http://schemas.openxmlformats.org/officeDocument/2006/relationships/image" Target="../media/image3539.png"/><Relationship Id="rId619" Type="http://schemas.openxmlformats.org/officeDocument/2006/relationships/image" Target="../media/image189.png"/><Relationship Id="rId95" Type="http://schemas.openxmlformats.org/officeDocument/2006/relationships/image" Target="../media/image3314.png"/><Relationship Id="rId160" Type="http://schemas.openxmlformats.org/officeDocument/2006/relationships/customXml" Target="../ink/ink552.xml"/><Relationship Id="rId216" Type="http://schemas.openxmlformats.org/officeDocument/2006/relationships/image" Target="../media/image3371.png"/><Relationship Id="rId423" Type="http://schemas.openxmlformats.org/officeDocument/2006/relationships/image" Target="../media/image3473.png"/><Relationship Id="rId258" Type="http://schemas.openxmlformats.org/officeDocument/2006/relationships/customXml" Target="../ink/ink602.xml"/><Relationship Id="rId465" Type="http://schemas.openxmlformats.org/officeDocument/2006/relationships/image" Target="../media/image3492.png"/><Relationship Id="rId630" Type="http://schemas.openxmlformats.org/officeDocument/2006/relationships/image" Target="../media/image192.png"/><Relationship Id="rId672" Type="http://schemas.openxmlformats.org/officeDocument/2006/relationships/customXml" Target="../ink/ink812.xml"/><Relationship Id="rId22" Type="http://schemas.openxmlformats.org/officeDocument/2006/relationships/customXml" Target="../ink/ink483.xml"/><Relationship Id="rId64" Type="http://schemas.openxmlformats.org/officeDocument/2006/relationships/customXml" Target="../ink/ink504.xml"/><Relationship Id="rId118" Type="http://schemas.openxmlformats.org/officeDocument/2006/relationships/customXml" Target="../ink/ink531.xml"/><Relationship Id="rId325" Type="http://schemas.openxmlformats.org/officeDocument/2006/relationships/image" Target="../media/image3425.png"/><Relationship Id="rId367" Type="http://schemas.openxmlformats.org/officeDocument/2006/relationships/image" Target="../media/image3446.png"/><Relationship Id="rId532" Type="http://schemas.openxmlformats.org/officeDocument/2006/relationships/customXml" Target="../ink/ink741.xml"/><Relationship Id="rId574" Type="http://schemas.openxmlformats.org/officeDocument/2006/relationships/customXml" Target="../ink/ink762.xml"/><Relationship Id="rId171" Type="http://schemas.openxmlformats.org/officeDocument/2006/relationships/image" Target="../media/image3350.png"/><Relationship Id="rId227" Type="http://schemas.openxmlformats.org/officeDocument/2006/relationships/customXml" Target="../ink/ink586.xml"/><Relationship Id="rId269" Type="http://schemas.openxmlformats.org/officeDocument/2006/relationships/image" Target="../media/image3397.png"/><Relationship Id="rId434" Type="http://schemas.openxmlformats.org/officeDocument/2006/relationships/customXml" Target="../ink/ink691.xml"/><Relationship Id="rId476" Type="http://schemas.openxmlformats.org/officeDocument/2006/relationships/customXml" Target="../ink/ink713.xml"/><Relationship Id="rId641" Type="http://schemas.openxmlformats.org/officeDocument/2006/relationships/customXml" Target="../ink/ink796.xml"/><Relationship Id="rId683" Type="http://schemas.openxmlformats.org/officeDocument/2006/relationships/image" Target="../media/image218.png"/><Relationship Id="rId33" Type="http://schemas.openxmlformats.org/officeDocument/2006/relationships/image" Target="../media/image3283.png"/><Relationship Id="rId129" Type="http://schemas.openxmlformats.org/officeDocument/2006/relationships/image" Target="../media/image3329.png"/><Relationship Id="rId280" Type="http://schemas.openxmlformats.org/officeDocument/2006/relationships/customXml" Target="../ink/ink613.xml"/><Relationship Id="rId336" Type="http://schemas.openxmlformats.org/officeDocument/2006/relationships/customXml" Target="../ink/ink641.xml"/><Relationship Id="rId501" Type="http://schemas.openxmlformats.org/officeDocument/2006/relationships/image" Target="../media/image3509.png"/><Relationship Id="rId543" Type="http://schemas.openxmlformats.org/officeDocument/2006/relationships/image" Target="../media/image3529.png"/><Relationship Id="rId75" Type="http://schemas.openxmlformats.org/officeDocument/2006/relationships/image" Target="../media/image3304.png"/><Relationship Id="rId140" Type="http://schemas.openxmlformats.org/officeDocument/2006/relationships/customXml" Target="../ink/ink542.xml"/><Relationship Id="rId182" Type="http://schemas.openxmlformats.org/officeDocument/2006/relationships/customXml" Target="../ink/ink563.xml"/><Relationship Id="rId378" Type="http://schemas.openxmlformats.org/officeDocument/2006/relationships/customXml" Target="../ink/ink662.xml"/><Relationship Id="rId403" Type="http://schemas.openxmlformats.org/officeDocument/2006/relationships/image" Target="../media/image3464.png"/><Relationship Id="rId585" Type="http://schemas.openxmlformats.org/officeDocument/2006/relationships/image" Target="../media/image3550.png"/><Relationship Id="rId6" Type="http://schemas.openxmlformats.org/officeDocument/2006/relationships/customXml" Target="../ink/ink475.xml"/><Relationship Id="rId238" Type="http://schemas.openxmlformats.org/officeDocument/2006/relationships/customXml" Target="../ink/ink592.xml"/><Relationship Id="rId445" Type="http://schemas.openxmlformats.org/officeDocument/2006/relationships/image" Target="../media/image3484.png"/><Relationship Id="rId487" Type="http://schemas.openxmlformats.org/officeDocument/2006/relationships/image" Target="../media/image3502.png"/><Relationship Id="rId610" Type="http://schemas.openxmlformats.org/officeDocument/2006/relationships/customXml" Target="../ink/ink780.xml"/><Relationship Id="rId652" Type="http://schemas.openxmlformats.org/officeDocument/2006/relationships/image" Target="../media/image203.png"/><Relationship Id="rId291" Type="http://schemas.openxmlformats.org/officeDocument/2006/relationships/image" Target="../media/image3408.png"/><Relationship Id="rId305" Type="http://schemas.openxmlformats.org/officeDocument/2006/relationships/image" Target="../media/image3415.png"/><Relationship Id="rId347" Type="http://schemas.openxmlformats.org/officeDocument/2006/relationships/image" Target="../media/image3436.png"/><Relationship Id="rId512" Type="http://schemas.openxmlformats.org/officeDocument/2006/relationships/customXml" Target="../ink/ink731.xml"/><Relationship Id="rId44" Type="http://schemas.openxmlformats.org/officeDocument/2006/relationships/customXml" Target="../ink/ink494.xml"/><Relationship Id="rId86" Type="http://schemas.openxmlformats.org/officeDocument/2006/relationships/customXml" Target="../ink/ink515.xml"/><Relationship Id="rId151" Type="http://schemas.openxmlformats.org/officeDocument/2006/relationships/image" Target="../media/image3340.png"/><Relationship Id="rId389" Type="http://schemas.openxmlformats.org/officeDocument/2006/relationships/image" Target="../media/image3457.png"/><Relationship Id="rId554" Type="http://schemas.openxmlformats.org/officeDocument/2006/relationships/customXml" Target="../ink/ink752.xml"/><Relationship Id="rId596" Type="http://schemas.openxmlformats.org/officeDocument/2006/relationships/customXml" Target="../ink/ink773.xml"/><Relationship Id="rId193" Type="http://schemas.openxmlformats.org/officeDocument/2006/relationships/customXml" Target="../ink/ink569.xml"/><Relationship Id="rId207" Type="http://schemas.openxmlformats.org/officeDocument/2006/relationships/customXml" Target="../ink/ink576.xml"/><Relationship Id="rId249" Type="http://schemas.openxmlformats.org/officeDocument/2006/relationships/image" Target="../media/image3387.png"/><Relationship Id="rId414" Type="http://schemas.openxmlformats.org/officeDocument/2006/relationships/customXml" Target="../ink/ink680.xml"/><Relationship Id="rId456" Type="http://schemas.openxmlformats.org/officeDocument/2006/relationships/image" Target="../media/image3489.png"/><Relationship Id="rId498" Type="http://schemas.openxmlformats.org/officeDocument/2006/relationships/customXml" Target="../ink/ink724.xml"/><Relationship Id="rId621" Type="http://schemas.openxmlformats.org/officeDocument/2006/relationships/image" Target="../media/image89.png"/><Relationship Id="rId663" Type="http://schemas.openxmlformats.org/officeDocument/2006/relationships/customXml" Target="../ink/ink807.xml"/><Relationship Id="rId13" Type="http://schemas.openxmlformats.org/officeDocument/2006/relationships/image" Target="../media/image3273.png"/><Relationship Id="rId109" Type="http://schemas.openxmlformats.org/officeDocument/2006/relationships/image" Target="../media/image3321.png"/><Relationship Id="rId260" Type="http://schemas.openxmlformats.org/officeDocument/2006/relationships/customXml" Target="../ink/ink603.xml"/><Relationship Id="rId316" Type="http://schemas.openxmlformats.org/officeDocument/2006/relationships/customXml" Target="../ink/ink631.xml"/><Relationship Id="rId523" Type="http://schemas.openxmlformats.org/officeDocument/2006/relationships/image" Target="../media/image3519.png"/><Relationship Id="rId55" Type="http://schemas.openxmlformats.org/officeDocument/2006/relationships/image" Target="../media/image3294.png"/><Relationship Id="rId97" Type="http://schemas.openxmlformats.org/officeDocument/2006/relationships/image" Target="../media/image3315.png"/><Relationship Id="rId120" Type="http://schemas.openxmlformats.org/officeDocument/2006/relationships/customXml" Target="../ink/ink532.xml"/><Relationship Id="rId358" Type="http://schemas.openxmlformats.org/officeDocument/2006/relationships/customXml" Target="../ink/ink652.xml"/><Relationship Id="rId565" Type="http://schemas.openxmlformats.org/officeDocument/2006/relationships/image" Target="../media/image3540.png"/><Relationship Id="rId162" Type="http://schemas.openxmlformats.org/officeDocument/2006/relationships/customXml" Target="../ink/ink553.xml"/><Relationship Id="rId218" Type="http://schemas.openxmlformats.org/officeDocument/2006/relationships/image" Target="../media/image3372.png"/><Relationship Id="rId425" Type="http://schemas.openxmlformats.org/officeDocument/2006/relationships/image" Target="../media/image3474.png"/><Relationship Id="rId467" Type="http://schemas.openxmlformats.org/officeDocument/2006/relationships/image" Target="../media/image3493.png"/><Relationship Id="rId632" Type="http://schemas.openxmlformats.org/officeDocument/2006/relationships/image" Target="../media/image193.png"/><Relationship Id="rId271" Type="http://schemas.openxmlformats.org/officeDocument/2006/relationships/image" Target="../media/image3398.png"/><Relationship Id="rId674" Type="http://schemas.openxmlformats.org/officeDocument/2006/relationships/customXml" Target="../ink/ink813.xml"/><Relationship Id="rId24" Type="http://schemas.openxmlformats.org/officeDocument/2006/relationships/customXml" Target="../ink/ink484.xml"/><Relationship Id="rId66" Type="http://schemas.openxmlformats.org/officeDocument/2006/relationships/customXml" Target="../ink/ink505.xml"/><Relationship Id="rId131" Type="http://schemas.openxmlformats.org/officeDocument/2006/relationships/image" Target="../media/image3330.png"/><Relationship Id="rId327" Type="http://schemas.openxmlformats.org/officeDocument/2006/relationships/image" Target="../media/image3426.png"/><Relationship Id="rId369" Type="http://schemas.openxmlformats.org/officeDocument/2006/relationships/image" Target="../media/image3447.png"/><Relationship Id="rId534" Type="http://schemas.openxmlformats.org/officeDocument/2006/relationships/customXml" Target="../ink/ink742.xml"/><Relationship Id="rId576" Type="http://schemas.openxmlformats.org/officeDocument/2006/relationships/customXml" Target="../ink/ink763.xml"/><Relationship Id="rId173" Type="http://schemas.openxmlformats.org/officeDocument/2006/relationships/image" Target="../media/image3351.png"/><Relationship Id="rId229" Type="http://schemas.openxmlformats.org/officeDocument/2006/relationships/customXml" Target="../ink/ink587.xml"/><Relationship Id="rId380" Type="http://schemas.openxmlformats.org/officeDocument/2006/relationships/customXml" Target="../ink/ink663.xml"/><Relationship Id="rId436" Type="http://schemas.openxmlformats.org/officeDocument/2006/relationships/customXml" Target="../ink/ink692.xml"/><Relationship Id="rId601" Type="http://schemas.openxmlformats.org/officeDocument/2006/relationships/image" Target="../media/image3558.png"/><Relationship Id="rId643" Type="http://schemas.openxmlformats.org/officeDocument/2006/relationships/customXml" Target="../ink/ink797.xml"/><Relationship Id="rId240" Type="http://schemas.openxmlformats.org/officeDocument/2006/relationships/customXml" Target="../ink/ink593.xml"/><Relationship Id="rId478" Type="http://schemas.openxmlformats.org/officeDocument/2006/relationships/customXml" Target="../ink/ink714.xml"/><Relationship Id="rId685" Type="http://schemas.openxmlformats.org/officeDocument/2006/relationships/image" Target="../media/image219.png"/><Relationship Id="rId35" Type="http://schemas.openxmlformats.org/officeDocument/2006/relationships/image" Target="../media/image3284.png"/><Relationship Id="rId77" Type="http://schemas.openxmlformats.org/officeDocument/2006/relationships/image" Target="../media/image3305.png"/><Relationship Id="rId100" Type="http://schemas.openxmlformats.org/officeDocument/2006/relationships/customXml" Target="../ink/ink522.xml"/><Relationship Id="rId282" Type="http://schemas.openxmlformats.org/officeDocument/2006/relationships/customXml" Target="../ink/ink614.xml"/><Relationship Id="rId338" Type="http://schemas.openxmlformats.org/officeDocument/2006/relationships/customXml" Target="../ink/ink642.xml"/><Relationship Id="rId503" Type="http://schemas.openxmlformats.org/officeDocument/2006/relationships/image" Target="../media/image3163.png"/><Relationship Id="rId545" Type="http://schemas.openxmlformats.org/officeDocument/2006/relationships/image" Target="../media/image3530.png"/><Relationship Id="rId587" Type="http://schemas.openxmlformats.org/officeDocument/2006/relationships/image" Target="../media/image3551.png"/><Relationship Id="rId8" Type="http://schemas.openxmlformats.org/officeDocument/2006/relationships/customXml" Target="../ink/ink476.xml"/><Relationship Id="rId142" Type="http://schemas.openxmlformats.org/officeDocument/2006/relationships/customXml" Target="../ink/ink543.xml"/><Relationship Id="rId184" Type="http://schemas.openxmlformats.org/officeDocument/2006/relationships/customXml" Target="../ink/ink564.xml"/><Relationship Id="rId391" Type="http://schemas.openxmlformats.org/officeDocument/2006/relationships/image" Target="../media/image3458.png"/><Relationship Id="rId405" Type="http://schemas.openxmlformats.org/officeDocument/2006/relationships/image" Target="../media/image3465.png"/><Relationship Id="rId447" Type="http://schemas.openxmlformats.org/officeDocument/2006/relationships/customXml" Target="../ink/ink698.xml"/><Relationship Id="rId612" Type="http://schemas.openxmlformats.org/officeDocument/2006/relationships/customXml" Target="../ink/ink781.xml"/><Relationship Id="rId251" Type="http://schemas.openxmlformats.org/officeDocument/2006/relationships/image" Target="../media/image3388.png"/><Relationship Id="rId489" Type="http://schemas.openxmlformats.org/officeDocument/2006/relationships/image" Target="../media/image3503.png"/><Relationship Id="rId654" Type="http://schemas.openxmlformats.org/officeDocument/2006/relationships/image" Target="../media/image204.png"/><Relationship Id="rId46" Type="http://schemas.openxmlformats.org/officeDocument/2006/relationships/customXml" Target="../ink/ink495.xml"/><Relationship Id="rId293" Type="http://schemas.openxmlformats.org/officeDocument/2006/relationships/image" Target="../media/image3409.png"/><Relationship Id="rId307" Type="http://schemas.openxmlformats.org/officeDocument/2006/relationships/image" Target="../media/image3416.png"/><Relationship Id="rId349" Type="http://schemas.openxmlformats.org/officeDocument/2006/relationships/image" Target="../media/image3437.png"/><Relationship Id="rId514" Type="http://schemas.openxmlformats.org/officeDocument/2006/relationships/customXml" Target="../ink/ink732.xml"/><Relationship Id="rId556" Type="http://schemas.openxmlformats.org/officeDocument/2006/relationships/customXml" Target="../ink/ink753.xml"/><Relationship Id="rId88" Type="http://schemas.openxmlformats.org/officeDocument/2006/relationships/customXml" Target="../ink/ink516.xml"/><Relationship Id="rId111" Type="http://schemas.openxmlformats.org/officeDocument/2006/relationships/image" Target="../media/image3322.png"/><Relationship Id="rId153" Type="http://schemas.openxmlformats.org/officeDocument/2006/relationships/image" Target="../media/image3341.png"/><Relationship Id="rId195" Type="http://schemas.openxmlformats.org/officeDocument/2006/relationships/customXml" Target="../ink/ink570.xml"/><Relationship Id="rId209" Type="http://schemas.openxmlformats.org/officeDocument/2006/relationships/customXml" Target="../ink/ink577.xml"/><Relationship Id="rId360" Type="http://schemas.openxmlformats.org/officeDocument/2006/relationships/customXml" Target="../ink/ink653.xml"/><Relationship Id="rId416" Type="http://schemas.openxmlformats.org/officeDocument/2006/relationships/customXml" Target="../ink/ink681.xml"/><Relationship Id="rId598" Type="http://schemas.openxmlformats.org/officeDocument/2006/relationships/customXml" Target="../ink/ink774.xml"/><Relationship Id="rId220" Type="http://schemas.openxmlformats.org/officeDocument/2006/relationships/image" Target="../media/image3373.png"/><Relationship Id="rId458" Type="http://schemas.openxmlformats.org/officeDocument/2006/relationships/image" Target="../media/image308.png"/><Relationship Id="rId623" Type="http://schemas.openxmlformats.org/officeDocument/2006/relationships/image" Target="../media/image135.png"/><Relationship Id="rId665" Type="http://schemas.openxmlformats.org/officeDocument/2006/relationships/customXml" Target="../ink/ink808.xml"/><Relationship Id="rId15" Type="http://schemas.openxmlformats.org/officeDocument/2006/relationships/image" Target="../media/image3274.png"/><Relationship Id="rId57" Type="http://schemas.openxmlformats.org/officeDocument/2006/relationships/image" Target="../media/image3295.png"/><Relationship Id="rId262" Type="http://schemas.openxmlformats.org/officeDocument/2006/relationships/customXml" Target="../ink/ink604.xml"/><Relationship Id="rId318" Type="http://schemas.openxmlformats.org/officeDocument/2006/relationships/customXml" Target="../ink/ink632.xml"/><Relationship Id="rId525" Type="http://schemas.openxmlformats.org/officeDocument/2006/relationships/image" Target="../media/image3520.png"/><Relationship Id="rId567" Type="http://schemas.openxmlformats.org/officeDocument/2006/relationships/image" Target="../media/image3541.png"/><Relationship Id="rId99" Type="http://schemas.openxmlformats.org/officeDocument/2006/relationships/image" Target="../media/image3316.png"/><Relationship Id="rId122" Type="http://schemas.openxmlformats.org/officeDocument/2006/relationships/customXml" Target="../ink/ink533.xml"/><Relationship Id="rId164" Type="http://schemas.openxmlformats.org/officeDocument/2006/relationships/customXml" Target="../ink/ink554.xml"/><Relationship Id="rId371" Type="http://schemas.openxmlformats.org/officeDocument/2006/relationships/image" Target="../media/image3448.png"/><Relationship Id="rId427" Type="http://schemas.openxmlformats.org/officeDocument/2006/relationships/image" Target="../media/image3475.png"/><Relationship Id="rId469" Type="http://schemas.openxmlformats.org/officeDocument/2006/relationships/image" Target="../media/image3494.png"/><Relationship Id="rId634" Type="http://schemas.openxmlformats.org/officeDocument/2006/relationships/image" Target="../media/image194.png"/><Relationship Id="rId676" Type="http://schemas.openxmlformats.org/officeDocument/2006/relationships/customXml" Target="../ink/ink814.xml"/><Relationship Id="rId26" Type="http://schemas.openxmlformats.org/officeDocument/2006/relationships/customXml" Target="../ink/ink485.xml"/><Relationship Id="rId231" Type="http://schemas.openxmlformats.org/officeDocument/2006/relationships/image" Target="../media/image3378.png"/><Relationship Id="rId273" Type="http://schemas.openxmlformats.org/officeDocument/2006/relationships/image" Target="../media/image3399.png"/><Relationship Id="rId329" Type="http://schemas.openxmlformats.org/officeDocument/2006/relationships/image" Target="../media/image3427.png"/><Relationship Id="rId480" Type="http://schemas.openxmlformats.org/officeDocument/2006/relationships/customXml" Target="../ink/ink715.xml"/><Relationship Id="rId536" Type="http://schemas.openxmlformats.org/officeDocument/2006/relationships/customXml" Target="../ink/ink743.xml"/><Relationship Id="rId68" Type="http://schemas.openxmlformats.org/officeDocument/2006/relationships/customXml" Target="../ink/ink506.xml"/><Relationship Id="rId133" Type="http://schemas.openxmlformats.org/officeDocument/2006/relationships/image" Target="../media/image3331.png"/><Relationship Id="rId175" Type="http://schemas.openxmlformats.org/officeDocument/2006/relationships/image" Target="../media/image3352.png"/><Relationship Id="rId340" Type="http://schemas.openxmlformats.org/officeDocument/2006/relationships/customXml" Target="../ink/ink643.xml"/><Relationship Id="rId578" Type="http://schemas.openxmlformats.org/officeDocument/2006/relationships/customXml" Target="../ink/ink764.xml"/><Relationship Id="rId200" Type="http://schemas.openxmlformats.org/officeDocument/2006/relationships/image" Target="../media/image3363.png"/><Relationship Id="rId382" Type="http://schemas.openxmlformats.org/officeDocument/2006/relationships/customXml" Target="../ink/ink664.xml"/><Relationship Id="rId438" Type="http://schemas.openxmlformats.org/officeDocument/2006/relationships/customXml" Target="../ink/ink693.xml"/><Relationship Id="rId603" Type="http://schemas.openxmlformats.org/officeDocument/2006/relationships/image" Target="../media/image18110.png"/><Relationship Id="rId645" Type="http://schemas.openxmlformats.org/officeDocument/2006/relationships/customXml" Target="../ink/ink798.xml"/><Relationship Id="rId687" Type="http://schemas.openxmlformats.org/officeDocument/2006/relationships/image" Target="../media/image220.png"/><Relationship Id="rId242" Type="http://schemas.openxmlformats.org/officeDocument/2006/relationships/customXml" Target="../ink/ink594.xml"/><Relationship Id="rId284" Type="http://schemas.openxmlformats.org/officeDocument/2006/relationships/customXml" Target="../ink/ink615.xml"/><Relationship Id="rId491" Type="http://schemas.openxmlformats.org/officeDocument/2006/relationships/image" Target="../media/image3504.png"/><Relationship Id="rId505" Type="http://schemas.openxmlformats.org/officeDocument/2006/relationships/image" Target="../media/image3510.png"/><Relationship Id="rId37" Type="http://schemas.openxmlformats.org/officeDocument/2006/relationships/image" Target="../media/image3285.png"/><Relationship Id="rId79" Type="http://schemas.openxmlformats.org/officeDocument/2006/relationships/image" Target="../media/image3306.png"/><Relationship Id="rId102" Type="http://schemas.openxmlformats.org/officeDocument/2006/relationships/customXml" Target="../ink/ink523.xml"/><Relationship Id="rId144" Type="http://schemas.openxmlformats.org/officeDocument/2006/relationships/customXml" Target="../ink/ink544.xml"/><Relationship Id="rId547" Type="http://schemas.openxmlformats.org/officeDocument/2006/relationships/image" Target="../media/image3531.png"/><Relationship Id="rId589" Type="http://schemas.openxmlformats.org/officeDocument/2006/relationships/image" Target="../media/image3552.png"/><Relationship Id="rId90" Type="http://schemas.openxmlformats.org/officeDocument/2006/relationships/customXml" Target="../ink/ink517.xml"/><Relationship Id="rId186" Type="http://schemas.openxmlformats.org/officeDocument/2006/relationships/customXml" Target="../ink/ink565.xml"/><Relationship Id="rId351" Type="http://schemas.openxmlformats.org/officeDocument/2006/relationships/image" Target="../media/image3438.png"/><Relationship Id="rId393" Type="http://schemas.openxmlformats.org/officeDocument/2006/relationships/image" Target="../media/image3459.png"/><Relationship Id="rId407" Type="http://schemas.openxmlformats.org/officeDocument/2006/relationships/image" Target="../media/image3466.png"/><Relationship Id="rId449" Type="http://schemas.openxmlformats.org/officeDocument/2006/relationships/customXml" Target="../ink/ink699.xml"/><Relationship Id="rId614" Type="http://schemas.openxmlformats.org/officeDocument/2006/relationships/customXml" Target="../ink/ink782.xml"/><Relationship Id="rId656" Type="http://schemas.openxmlformats.org/officeDocument/2006/relationships/image" Target="../media/image205.png"/><Relationship Id="rId211" Type="http://schemas.openxmlformats.org/officeDocument/2006/relationships/customXml" Target="../ink/ink578.xml"/><Relationship Id="rId253" Type="http://schemas.openxmlformats.org/officeDocument/2006/relationships/image" Target="../media/image3389.png"/><Relationship Id="rId295" Type="http://schemas.openxmlformats.org/officeDocument/2006/relationships/image" Target="../media/image3410.png"/><Relationship Id="rId309" Type="http://schemas.openxmlformats.org/officeDocument/2006/relationships/image" Target="../media/image3417.png"/><Relationship Id="rId460" Type="http://schemas.openxmlformats.org/officeDocument/2006/relationships/image" Target="../media/image3490.png"/><Relationship Id="rId516" Type="http://schemas.openxmlformats.org/officeDocument/2006/relationships/customXml" Target="../ink/ink733.xml"/><Relationship Id="rId48" Type="http://schemas.openxmlformats.org/officeDocument/2006/relationships/customXml" Target="../ink/ink496.xml"/><Relationship Id="rId113" Type="http://schemas.openxmlformats.org/officeDocument/2006/relationships/image" Target="../media/image2206.png"/><Relationship Id="rId320" Type="http://schemas.openxmlformats.org/officeDocument/2006/relationships/customXml" Target="../ink/ink633.xml"/><Relationship Id="rId558" Type="http://schemas.openxmlformats.org/officeDocument/2006/relationships/customXml" Target="../ink/ink754.xml"/><Relationship Id="rId155" Type="http://schemas.openxmlformats.org/officeDocument/2006/relationships/image" Target="../media/image3342.png"/><Relationship Id="rId197" Type="http://schemas.openxmlformats.org/officeDocument/2006/relationships/customXml" Target="../ink/ink571.xml"/><Relationship Id="rId362" Type="http://schemas.openxmlformats.org/officeDocument/2006/relationships/customXml" Target="../ink/ink654.xml"/><Relationship Id="rId418" Type="http://schemas.openxmlformats.org/officeDocument/2006/relationships/image" Target="../media/image3471.png"/><Relationship Id="rId625" Type="http://schemas.openxmlformats.org/officeDocument/2006/relationships/image" Target="../media/image190.png"/><Relationship Id="rId222" Type="http://schemas.openxmlformats.org/officeDocument/2006/relationships/image" Target="../media/image3374.png"/><Relationship Id="rId264" Type="http://schemas.openxmlformats.org/officeDocument/2006/relationships/customXml" Target="../ink/ink605.xml"/><Relationship Id="rId471" Type="http://schemas.openxmlformats.org/officeDocument/2006/relationships/image" Target="../media/image3495.png"/><Relationship Id="rId667" Type="http://schemas.openxmlformats.org/officeDocument/2006/relationships/customXml" Target="../ink/ink809.xml"/><Relationship Id="rId17" Type="http://schemas.openxmlformats.org/officeDocument/2006/relationships/image" Target="../media/image3275.png"/><Relationship Id="rId59" Type="http://schemas.openxmlformats.org/officeDocument/2006/relationships/image" Target="../media/image3296.png"/><Relationship Id="rId124" Type="http://schemas.openxmlformats.org/officeDocument/2006/relationships/customXml" Target="../ink/ink534.xml"/><Relationship Id="rId527" Type="http://schemas.openxmlformats.org/officeDocument/2006/relationships/image" Target="../media/image3521.png"/><Relationship Id="rId569" Type="http://schemas.openxmlformats.org/officeDocument/2006/relationships/image" Target="../media/image3542.png"/><Relationship Id="rId70" Type="http://schemas.openxmlformats.org/officeDocument/2006/relationships/customXml" Target="../ink/ink507.xml"/><Relationship Id="rId166" Type="http://schemas.openxmlformats.org/officeDocument/2006/relationships/customXml" Target="../ink/ink555.xml"/><Relationship Id="rId331" Type="http://schemas.openxmlformats.org/officeDocument/2006/relationships/image" Target="../media/image3428.png"/><Relationship Id="rId373" Type="http://schemas.openxmlformats.org/officeDocument/2006/relationships/image" Target="../media/image3449.png"/><Relationship Id="rId429" Type="http://schemas.openxmlformats.org/officeDocument/2006/relationships/image" Target="../media/image3476.png"/><Relationship Id="rId580" Type="http://schemas.openxmlformats.org/officeDocument/2006/relationships/customXml" Target="../ink/ink765.xml"/><Relationship Id="rId636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379.png"/><Relationship Id="rId440" Type="http://schemas.openxmlformats.org/officeDocument/2006/relationships/customXml" Target="../ink/ink694.xml"/><Relationship Id="rId678" Type="http://schemas.openxmlformats.org/officeDocument/2006/relationships/customXml" Target="../ink/ink815.xml"/><Relationship Id="rId28" Type="http://schemas.openxmlformats.org/officeDocument/2006/relationships/customXml" Target="../ink/ink486.xml"/><Relationship Id="rId275" Type="http://schemas.openxmlformats.org/officeDocument/2006/relationships/image" Target="../media/image3400.png"/><Relationship Id="rId300" Type="http://schemas.openxmlformats.org/officeDocument/2006/relationships/customXml" Target="../ink/ink623.xml"/><Relationship Id="rId482" Type="http://schemas.openxmlformats.org/officeDocument/2006/relationships/customXml" Target="../ink/ink716.xml"/><Relationship Id="rId538" Type="http://schemas.openxmlformats.org/officeDocument/2006/relationships/customXml" Target="../ink/ink744.xml"/><Relationship Id="rId81" Type="http://schemas.openxmlformats.org/officeDocument/2006/relationships/image" Target="../media/image3307.png"/><Relationship Id="rId135" Type="http://schemas.openxmlformats.org/officeDocument/2006/relationships/image" Target="../media/image3332.png"/><Relationship Id="rId177" Type="http://schemas.openxmlformats.org/officeDocument/2006/relationships/image" Target="../media/image3353.png"/><Relationship Id="rId342" Type="http://schemas.openxmlformats.org/officeDocument/2006/relationships/customXml" Target="../ink/ink644.xml"/><Relationship Id="rId384" Type="http://schemas.openxmlformats.org/officeDocument/2006/relationships/customXml" Target="../ink/ink665.xml"/><Relationship Id="rId591" Type="http://schemas.openxmlformats.org/officeDocument/2006/relationships/image" Target="../media/image3553.png"/><Relationship Id="rId605" Type="http://schemas.openxmlformats.org/officeDocument/2006/relationships/image" Target="../media/image18210.png"/><Relationship Id="rId202" Type="http://schemas.openxmlformats.org/officeDocument/2006/relationships/image" Target="../media/image3364.png"/><Relationship Id="rId244" Type="http://schemas.openxmlformats.org/officeDocument/2006/relationships/customXml" Target="../ink/ink595.xml"/><Relationship Id="rId647" Type="http://schemas.openxmlformats.org/officeDocument/2006/relationships/customXml" Target="../ink/ink799.xml"/><Relationship Id="rId689" Type="http://schemas.openxmlformats.org/officeDocument/2006/relationships/image" Target="../media/image221.png"/><Relationship Id="rId39" Type="http://schemas.openxmlformats.org/officeDocument/2006/relationships/image" Target="../media/image3286.png"/><Relationship Id="rId286" Type="http://schemas.openxmlformats.org/officeDocument/2006/relationships/customXml" Target="../ink/ink616.xml"/><Relationship Id="rId451" Type="http://schemas.openxmlformats.org/officeDocument/2006/relationships/customXml" Target="../ink/ink700.xml"/><Relationship Id="rId493" Type="http://schemas.openxmlformats.org/officeDocument/2006/relationships/image" Target="../media/image3505.png"/><Relationship Id="rId507" Type="http://schemas.openxmlformats.org/officeDocument/2006/relationships/image" Target="../media/image3511.png"/><Relationship Id="rId549" Type="http://schemas.openxmlformats.org/officeDocument/2006/relationships/image" Target="../media/image3532.png"/><Relationship Id="rId50" Type="http://schemas.openxmlformats.org/officeDocument/2006/relationships/customXml" Target="../ink/ink497.xml"/><Relationship Id="rId104" Type="http://schemas.openxmlformats.org/officeDocument/2006/relationships/customXml" Target="../ink/ink524.xml"/><Relationship Id="rId146" Type="http://schemas.openxmlformats.org/officeDocument/2006/relationships/customXml" Target="../ink/ink545.xml"/><Relationship Id="rId188" Type="http://schemas.openxmlformats.org/officeDocument/2006/relationships/customXml" Target="../ink/ink566.xml"/><Relationship Id="rId311" Type="http://schemas.openxmlformats.org/officeDocument/2006/relationships/image" Target="../media/image3418.png"/><Relationship Id="rId353" Type="http://schemas.openxmlformats.org/officeDocument/2006/relationships/image" Target="../media/image3439.png"/><Relationship Id="rId395" Type="http://schemas.openxmlformats.org/officeDocument/2006/relationships/image" Target="../media/image3460.png"/><Relationship Id="rId409" Type="http://schemas.openxmlformats.org/officeDocument/2006/relationships/image" Target="../media/image3467.png"/><Relationship Id="rId560" Type="http://schemas.openxmlformats.org/officeDocument/2006/relationships/customXml" Target="../ink/ink755.xml"/><Relationship Id="rId92" Type="http://schemas.openxmlformats.org/officeDocument/2006/relationships/customXml" Target="../ink/ink518.xml"/><Relationship Id="rId213" Type="http://schemas.openxmlformats.org/officeDocument/2006/relationships/customXml" Target="../ink/ink579.xml"/><Relationship Id="rId420" Type="http://schemas.openxmlformats.org/officeDocument/2006/relationships/customXml" Target="../ink/ink684.xml"/><Relationship Id="rId616" Type="http://schemas.openxmlformats.org/officeDocument/2006/relationships/customXml" Target="../ink/ink783.xml"/><Relationship Id="rId658" Type="http://schemas.openxmlformats.org/officeDocument/2006/relationships/image" Target="../media/image206.png"/><Relationship Id="rId255" Type="http://schemas.openxmlformats.org/officeDocument/2006/relationships/image" Target="../media/image3390.png"/><Relationship Id="rId297" Type="http://schemas.openxmlformats.org/officeDocument/2006/relationships/image" Target="../media/image3411.png"/><Relationship Id="rId462" Type="http://schemas.openxmlformats.org/officeDocument/2006/relationships/customXml" Target="../ink/ink706.xml"/><Relationship Id="rId518" Type="http://schemas.openxmlformats.org/officeDocument/2006/relationships/customXml" Target="../ink/ink734.xml"/><Relationship Id="rId115" Type="http://schemas.openxmlformats.org/officeDocument/2006/relationships/image" Target="../media/image3323.png"/><Relationship Id="rId157" Type="http://schemas.openxmlformats.org/officeDocument/2006/relationships/image" Target="../media/image3343.png"/><Relationship Id="rId322" Type="http://schemas.openxmlformats.org/officeDocument/2006/relationships/customXml" Target="../ink/ink634.xml"/><Relationship Id="rId364" Type="http://schemas.openxmlformats.org/officeDocument/2006/relationships/customXml" Target="../ink/ink655.xml"/><Relationship Id="rId61" Type="http://schemas.openxmlformats.org/officeDocument/2006/relationships/image" Target="../media/image3297.png"/><Relationship Id="rId199" Type="http://schemas.openxmlformats.org/officeDocument/2006/relationships/customXml" Target="../ink/ink572.xml"/><Relationship Id="rId571" Type="http://schemas.openxmlformats.org/officeDocument/2006/relationships/image" Target="../media/image3543.png"/><Relationship Id="rId627" Type="http://schemas.openxmlformats.org/officeDocument/2006/relationships/customXml" Target="../ink/ink789.xml"/><Relationship Id="rId669" Type="http://schemas.openxmlformats.org/officeDocument/2006/relationships/customXml" Target="../ink/ink810.xml"/><Relationship Id="rId19" Type="http://schemas.openxmlformats.org/officeDocument/2006/relationships/image" Target="../media/image3276.png"/><Relationship Id="rId224" Type="http://schemas.openxmlformats.org/officeDocument/2006/relationships/image" Target="../media/image3375.png"/><Relationship Id="rId266" Type="http://schemas.openxmlformats.org/officeDocument/2006/relationships/customXml" Target="../ink/ink606.xml"/><Relationship Id="rId431" Type="http://schemas.openxmlformats.org/officeDocument/2006/relationships/image" Target="../media/image3477.png"/><Relationship Id="rId473" Type="http://schemas.openxmlformats.org/officeDocument/2006/relationships/image" Target="../media/image3151.png"/><Relationship Id="rId529" Type="http://schemas.openxmlformats.org/officeDocument/2006/relationships/image" Target="../media/image3522.png"/><Relationship Id="rId680" Type="http://schemas.openxmlformats.org/officeDocument/2006/relationships/customXml" Target="../ink/ink816.xml"/><Relationship Id="rId30" Type="http://schemas.openxmlformats.org/officeDocument/2006/relationships/customXml" Target="../ink/ink487.xml"/><Relationship Id="rId126" Type="http://schemas.openxmlformats.org/officeDocument/2006/relationships/customXml" Target="../ink/ink535.xml"/><Relationship Id="rId168" Type="http://schemas.openxmlformats.org/officeDocument/2006/relationships/customXml" Target="../ink/ink556.xml"/><Relationship Id="rId333" Type="http://schemas.openxmlformats.org/officeDocument/2006/relationships/image" Target="../media/image3429.png"/><Relationship Id="rId540" Type="http://schemas.openxmlformats.org/officeDocument/2006/relationships/customXml" Target="../ink/ink745.xml"/><Relationship Id="rId72" Type="http://schemas.openxmlformats.org/officeDocument/2006/relationships/customXml" Target="../ink/ink508.xml"/><Relationship Id="rId375" Type="http://schemas.openxmlformats.org/officeDocument/2006/relationships/image" Target="../media/image3450.png"/><Relationship Id="rId582" Type="http://schemas.openxmlformats.org/officeDocument/2006/relationships/customXml" Target="../ink/ink766.xml"/><Relationship Id="rId638" Type="http://schemas.openxmlformats.org/officeDocument/2006/relationships/image" Target="../media/image196.png"/><Relationship Id="rId3" Type="http://schemas.openxmlformats.org/officeDocument/2006/relationships/image" Target="../media/image7110.png"/><Relationship Id="rId235" Type="http://schemas.openxmlformats.org/officeDocument/2006/relationships/image" Target="../media/image3380.png"/><Relationship Id="rId277" Type="http://schemas.openxmlformats.org/officeDocument/2006/relationships/image" Target="../media/image3401.png"/><Relationship Id="rId400" Type="http://schemas.openxmlformats.org/officeDocument/2006/relationships/customXml" Target="../ink/ink673.xml"/><Relationship Id="rId442" Type="http://schemas.openxmlformats.org/officeDocument/2006/relationships/customXml" Target="../ink/ink695.xml"/><Relationship Id="rId484" Type="http://schemas.openxmlformats.org/officeDocument/2006/relationships/customXml" Target="../ink/ink717.xml"/><Relationship Id="rId137" Type="http://schemas.openxmlformats.org/officeDocument/2006/relationships/image" Target="../media/image3333.png"/><Relationship Id="rId302" Type="http://schemas.openxmlformats.org/officeDocument/2006/relationships/customXml" Target="../ink/ink624.xml"/><Relationship Id="rId344" Type="http://schemas.openxmlformats.org/officeDocument/2006/relationships/customXml" Target="../ink/ink645.xml"/><Relationship Id="rId691" Type="http://schemas.openxmlformats.org/officeDocument/2006/relationships/image" Target="../media/image222.png"/><Relationship Id="rId41" Type="http://schemas.openxmlformats.org/officeDocument/2006/relationships/image" Target="../media/image3287.png"/><Relationship Id="rId83" Type="http://schemas.openxmlformats.org/officeDocument/2006/relationships/image" Target="../media/image3308.png"/><Relationship Id="rId179" Type="http://schemas.openxmlformats.org/officeDocument/2006/relationships/image" Target="../media/image3354.png"/><Relationship Id="rId386" Type="http://schemas.openxmlformats.org/officeDocument/2006/relationships/customXml" Target="../ink/ink666.xml"/><Relationship Id="rId551" Type="http://schemas.openxmlformats.org/officeDocument/2006/relationships/image" Target="../media/image3533.png"/><Relationship Id="rId593" Type="http://schemas.openxmlformats.org/officeDocument/2006/relationships/image" Target="../media/image3554.png"/><Relationship Id="rId607" Type="http://schemas.openxmlformats.org/officeDocument/2006/relationships/image" Target="../media/image183.png"/><Relationship Id="rId649" Type="http://schemas.openxmlformats.org/officeDocument/2006/relationships/customXml" Target="../ink/ink800.xml"/><Relationship Id="rId190" Type="http://schemas.openxmlformats.org/officeDocument/2006/relationships/customXml" Target="../ink/ink567.xml"/><Relationship Id="rId204" Type="http://schemas.openxmlformats.org/officeDocument/2006/relationships/image" Target="../media/image3365.png"/><Relationship Id="rId246" Type="http://schemas.openxmlformats.org/officeDocument/2006/relationships/customXml" Target="../ink/ink596.xml"/><Relationship Id="rId288" Type="http://schemas.openxmlformats.org/officeDocument/2006/relationships/customXml" Target="../ink/ink617.xml"/><Relationship Id="rId411" Type="http://schemas.openxmlformats.org/officeDocument/2006/relationships/image" Target="../media/image3468.png"/><Relationship Id="rId453" Type="http://schemas.openxmlformats.org/officeDocument/2006/relationships/customXml" Target="../ink/ink701.xml"/><Relationship Id="rId509" Type="http://schemas.openxmlformats.org/officeDocument/2006/relationships/image" Target="../media/image3512.png"/><Relationship Id="rId660" Type="http://schemas.openxmlformats.org/officeDocument/2006/relationships/image" Target="../media/image207.png"/><Relationship Id="rId106" Type="http://schemas.openxmlformats.org/officeDocument/2006/relationships/customXml" Target="../ink/ink525.xml"/><Relationship Id="rId313" Type="http://schemas.openxmlformats.org/officeDocument/2006/relationships/image" Target="../media/image3419.png"/><Relationship Id="rId495" Type="http://schemas.openxmlformats.org/officeDocument/2006/relationships/image" Target="../media/image3506.png"/><Relationship Id="rId10" Type="http://schemas.openxmlformats.org/officeDocument/2006/relationships/customXml" Target="../ink/ink477.xml"/><Relationship Id="rId52" Type="http://schemas.openxmlformats.org/officeDocument/2006/relationships/customXml" Target="../ink/ink498.xml"/><Relationship Id="rId94" Type="http://schemas.openxmlformats.org/officeDocument/2006/relationships/customXml" Target="../ink/ink519.xml"/><Relationship Id="rId148" Type="http://schemas.openxmlformats.org/officeDocument/2006/relationships/customXml" Target="../ink/ink546.xml"/><Relationship Id="rId355" Type="http://schemas.openxmlformats.org/officeDocument/2006/relationships/image" Target="../media/image3440.png"/><Relationship Id="rId397" Type="http://schemas.openxmlformats.org/officeDocument/2006/relationships/image" Target="../media/image3461.png"/><Relationship Id="rId520" Type="http://schemas.openxmlformats.org/officeDocument/2006/relationships/customXml" Target="../ink/ink735.xml"/><Relationship Id="rId562" Type="http://schemas.openxmlformats.org/officeDocument/2006/relationships/customXml" Target="../ink/ink756.xml"/><Relationship Id="rId618" Type="http://schemas.openxmlformats.org/officeDocument/2006/relationships/customXml" Target="../ink/ink784.xml"/><Relationship Id="rId215" Type="http://schemas.openxmlformats.org/officeDocument/2006/relationships/customXml" Target="../ink/ink580.xml"/><Relationship Id="rId257" Type="http://schemas.openxmlformats.org/officeDocument/2006/relationships/image" Target="../media/image3391.png"/><Relationship Id="rId422" Type="http://schemas.openxmlformats.org/officeDocument/2006/relationships/customXml" Target="../ink/ink685.xml"/><Relationship Id="rId464" Type="http://schemas.openxmlformats.org/officeDocument/2006/relationships/customXml" Target="../ink/ink707.xml"/><Relationship Id="rId299" Type="http://schemas.openxmlformats.org/officeDocument/2006/relationships/image" Target="../media/image3412.png"/><Relationship Id="rId63" Type="http://schemas.openxmlformats.org/officeDocument/2006/relationships/image" Target="../media/image3298.png"/><Relationship Id="rId159" Type="http://schemas.openxmlformats.org/officeDocument/2006/relationships/image" Target="../media/image3344.png"/><Relationship Id="rId366" Type="http://schemas.openxmlformats.org/officeDocument/2006/relationships/customXml" Target="../ink/ink656.xml"/><Relationship Id="rId573" Type="http://schemas.openxmlformats.org/officeDocument/2006/relationships/image" Target="../media/image3544.png"/><Relationship Id="rId226" Type="http://schemas.openxmlformats.org/officeDocument/2006/relationships/image" Target="../media/image3376.png"/><Relationship Id="rId433" Type="http://schemas.openxmlformats.org/officeDocument/2006/relationships/image" Target="../media/image3478.png"/><Relationship Id="rId640" Type="http://schemas.openxmlformats.org/officeDocument/2006/relationships/image" Target="../media/image197.png"/><Relationship Id="rId74" Type="http://schemas.openxmlformats.org/officeDocument/2006/relationships/customXml" Target="../ink/ink509.xml"/><Relationship Id="rId377" Type="http://schemas.openxmlformats.org/officeDocument/2006/relationships/image" Target="../media/image3451.png"/><Relationship Id="rId500" Type="http://schemas.openxmlformats.org/officeDocument/2006/relationships/customXml" Target="../ink/ink725.xml"/><Relationship Id="rId584" Type="http://schemas.openxmlformats.org/officeDocument/2006/relationships/customXml" Target="../ink/ink767.xml"/><Relationship Id="rId5" Type="http://schemas.openxmlformats.org/officeDocument/2006/relationships/image" Target="../media/image3269.png"/><Relationship Id="rId237" Type="http://schemas.openxmlformats.org/officeDocument/2006/relationships/image" Target="../media/image3381.png"/><Relationship Id="rId444" Type="http://schemas.openxmlformats.org/officeDocument/2006/relationships/customXml" Target="../ink/ink696.xml"/><Relationship Id="rId651" Type="http://schemas.openxmlformats.org/officeDocument/2006/relationships/customXml" Target="../ink/ink801.xml"/><Relationship Id="rId290" Type="http://schemas.openxmlformats.org/officeDocument/2006/relationships/customXml" Target="../ink/ink618.xml"/><Relationship Id="rId304" Type="http://schemas.openxmlformats.org/officeDocument/2006/relationships/customXml" Target="../ink/ink625.xml"/><Relationship Id="rId388" Type="http://schemas.openxmlformats.org/officeDocument/2006/relationships/customXml" Target="../ink/ink667.xml"/><Relationship Id="rId511" Type="http://schemas.openxmlformats.org/officeDocument/2006/relationships/image" Target="../media/image3513.png"/><Relationship Id="rId609" Type="http://schemas.openxmlformats.org/officeDocument/2006/relationships/image" Target="../media/image184.png"/><Relationship Id="rId85" Type="http://schemas.openxmlformats.org/officeDocument/2006/relationships/image" Target="../media/image3309.png"/><Relationship Id="rId150" Type="http://schemas.openxmlformats.org/officeDocument/2006/relationships/customXml" Target="../ink/ink547.xml"/><Relationship Id="rId595" Type="http://schemas.openxmlformats.org/officeDocument/2006/relationships/image" Target="../media/image3555.png"/><Relationship Id="rId248" Type="http://schemas.openxmlformats.org/officeDocument/2006/relationships/customXml" Target="../ink/ink597.xml"/><Relationship Id="rId455" Type="http://schemas.openxmlformats.org/officeDocument/2006/relationships/customXml" Target="../ink/ink702.xml"/><Relationship Id="rId662" Type="http://schemas.openxmlformats.org/officeDocument/2006/relationships/image" Target="../media/image208.png"/><Relationship Id="rId12" Type="http://schemas.openxmlformats.org/officeDocument/2006/relationships/customXml" Target="../ink/ink478.xml"/><Relationship Id="rId108" Type="http://schemas.openxmlformats.org/officeDocument/2006/relationships/customXml" Target="../ink/ink526.xml"/><Relationship Id="rId315" Type="http://schemas.openxmlformats.org/officeDocument/2006/relationships/image" Target="../media/image3420.png"/><Relationship Id="rId522" Type="http://schemas.openxmlformats.org/officeDocument/2006/relationships/customXml" Target="../ink/ink736.xml"/><Relationship Id="rId96" Type="http://schemas.openxmlformats.org/officeDocument/2006/relationships/customXml" Target="../ink/ink520.xml"/><Relationship Id="rId161" Type="http://schemas.openxmlformats.org/officeDocument/2006/relationships/image" Target="../media/image3345.png"/><Relationship Id="rId399" Type="http://schemas.openxmlformats.org/officeDocument/2006/relationships/image" Target="../media/image3462.png"/><Relationship Id="rId259" Type="http://schemas.openxmlformats.org/officeDocument/2006/relationships/image" Target="../media/image3392.png"/><Relationship Id="rId466" Type="http://schemas.openxmlformats.org/officeDocument/2006/relationships/customXml" Target="../ink/ink708.xml"/><Relationship Id="rId673" Type="http://schemas.openxmlformats.org/officeDocument/2006/relationships/image" Target="../media/image213.png"/><Relationship Id="rId23" Type="http://schemas.openxmlformats.org/officeDocument/2006/relationships/image" Target="../media/image3278.png"/><Relationship Id="rId119" Type="http://schemas.openxmlformats.org/officeDocument/2006/relationships/image" Target="../media/image3325.png"/><Relationship Id="rId326" Type="http://schemas.openxmlformats.org/officeDocument/2006/relationships/customXml" Target="../ink/ink636.xml"/><Relationship Id="rId533" Type="http://schemas.openxmlformats.org/officeDocument/2006/relationships/image" Target="../media/image3524.png"/><Relationship Id="rId172" Type="http://schemas.openxmlformats.org/officeDocument/2006/relationships/customXml" Target="../ink/ink558.xml"/><Relationship Id="rId477" Type="http://schemas.openxmlformats.org/officeDocument/2006/relationships/image" Target="../media/image3497.png"/><Relationship Id="rId600" Type="http://schemas.openxmlformats.org/officeDocument/2006/relationships/customXml" Target="../ink/ink775.xml"/><Relationship Id="rId684" Type="http://schemas.openxmlformats.org/officeDocument/2006/relationships/customXml" Target="../ink/ink818.xml"/><Relationship Id="rId337" Type="http://schemas.openxmlformats.org/officeDocument/2006/relationships/image" Target="../media/image3431.png"/><Relationship Id="rId34" Type="http://schemas.openxmlformats.org/officeDocument/2006/relationships/customXml" Target="../ink/ink489.xml"/><Relationship Id="rId544" Type="http://schemas.openxmlformats.org/officeDocument/2006/relationships/customXml" Target="../ink/ink747.xml"/><Relationship Id="rId183" Type="http://schemas.openxmlformats.org/officeDocument/2006/relationships/image" Target="../media/image3356.png"/><Relationship Id="rId390" Type="http://schemas.openxmlformats.org/officeDocument/2006/relationships/customXml" Target="../ink/ink668.xml"/><Relationship Id="rId404" Type="http://schemas.openxmlformats.org/officeDocument/2006/relationships/customXml" Target="../ink/ink675.xml"/><Relationship Id="rId611" Type="http://schemas.openxmlformats.org/officeDocument/2006/relationships/image" Target="../media/image185.png"/><Relationship Id="rId250" Type="http://schemas.openxmlformats.org/officeDocument/2006/relationships/customXml" Target="../ink/ink598.xml"/><Relationship Id="rId488" Type="http://schemas.openxmlformats.org/officeDocument/2006/relationships/customXml" Target="../ink/ink719.xml"/><Relationship Id="rId45" Type="http://schemas.openxmlformats.org/officeDocument/2006/relationships/image" Target="../media/image3289.png"/><Relationship Id="rId110" Type="http://schemas.openxmlformats.org/officeDocument/2006/relationships/customXml" Target="../ink/ink527.xml"/><Relationship Id="rId348" Type="http://schemas.openxmlformats.org/officeDocument/2006/relationships/customXml" Target="../ink/ink647.xml"/><Relationship Id="rId555" Type="http://schemas.openxmlformats.org/officeDocument/2006/relationships/image" Target="../media/image3535.png"/><Relationship Id="rId194" Type="http://schemas.openxmlformats.org/officeDocument/2006/relationships/image" Target="../media/image1834.png"/><Relationship Id="rId208" Type="http://schemas.openxmlformats.org/officeDocument/2006/relationships/image" Target="../media/image3367.png"/><Relationship Id="rId415" Type="http://schemas.openxmlformats.org/officeDocument/2006/relationships/image" Target="../media/image3470.png"/><Relationship Id="rId622" Type="http://schemas.openxmlformats.org/officeDocument/2006/relationships/customXml" Target="../ink/ink786.xml"/><Relationship Id="rId261" Type="http://schemas.openxmlformats.org/officeDocument/2006/relationships/image" Target="../media/image3393.png"/><Relationship Id="rId499" Type="http://schemas.openxmlformats.org/officeDocument/2006/relationships/image" Target="../media/image3508.png"/><Relationship Id="rId56" Type="http://schemas.openxmlformats.org/officeDocument/2006/relationships/customXml" Target="../ink/ink500.xml"/><Relationship Id="rId359" Type="http://schemas.openxmlformats.org/officeDocument/2006/relationships/image" Target="../media/image3442.png"/><Relationship Id="rId566" Type="http://schemas.openxmlformats.org/officeDocument/2006/relationships/customXml" Target="../ink/ink758.xml"/><Relationship Id="rId121" Type="http://schemas.openxmlformats.org/officeDocument/2006/relationships/image" Target="../media/image3326.png"/><Relationship Id="rId219" Type="http://schemas.openxmlformats.org/officeDocument/2006/relationships/customXml" Target="../ink/ink582.xml"/><Relationship Id="rId426" Type="http://schemas.openxmlformats.org/officeDocument/2006/relationships/customXml" Target="../ink/ink687.xml"/><Relationship Id="rId633" Type="http://schemas.openxmlformats.org/officeDocument/2006/relationships/customXml" Target="../ink/ink792.xml"/><Relationship Id="rId67" Type="http://schemas.openxmlformats.org/officeDocument/2006/relationships/image" Target="../media/image3300.png"/><Relationship Id="rId272" Type="http://schemas.openxmlformats.org/officeDocument/2006/relationships/customXml" Target="../ink/ink609.xml"/><Relationship Id="rId577" Type="http://schemas.openxmlformats.org/officeDocument/2006/relationships/image" Target="../media/image3546.png"/><Relationship Id="rId132" Type="http://schemas.openxmlformats.org/officeDocument/2006/relationships/customXml" Target="../ink/ink538.xml"/><Relationship Id="rId437" Type="http://schemas.openxmlformats.org/officeDocument/2006/relationships/image" Target="../media/image3480.png"/><Relationship Id="rId644" Type="http://schemas.openxmlformats.org/officeDocument/2006/relationships/image" Target="../media/image199.png"/><Relationship Id="rId283" Type="http://schemas.openxmlformats.org/officeDocument/2006/relationships/image" Target="../media/image3404.png"/><Relationship Id="rId490" Type="http://schemas.openxmlformats.org/officeDocument/2006/relationships/customXml" Target="../ink/ink720.xml"/><Relationship Id="rId504" Type="http://schemas.openxmlformats.org/officeDocument/2006/relationships/customXml" Target="../ink/ink727.xml"/><Relationship Id="rId78" Type="http://schemas.openxmlformats.org/officeDocument/2006/relationships/customXml" Target="../ink/ink511.xml"/><Relationship Id="rId143" Type="http://schemas.openxmlformats.org/officeDocument/2006/relationships/image" Target="../media/image3336.png"/><Relationship Id="rId350" Type="http://schemas.openxmlformats.org/officeDocument/2006/relationships/customXml" Target="../ink/ink648.xml"/><Relationship Id="rId588" Type="http://schemas.openxmlformats.org/officeDocument/2006/relationships/customXml" Target="../ink/ink769.xml"/><Relationship Id="rId9" Type="http://schemas.openxmlformats.org/officeDocument/2006/relationships/image" Target="../media/image3271.png"/><Relationship Id="rId210" Type="http://schemas.openxmlformats.org/officeDocument/2006/relationships/image" Target="../media/image3368.png"/><Relationship Id="rId448" Type="http://schemas.openxmlformats.org/officeDocument/2006/relationships/image" Target="../media/image3485.png"/><Relationship Id="rId655" Type="http://schemas.openxmlformats.org/officeDocument/2006/relationships/customXml" Target="../ink/ink803.xml"/><Relationship Id="rId294" Type="http://schemas.openxmlformats.org/officeDocument/2006/relationships/customXml" Target="../ink/ink620.xml"/><Relationship Id="rId308" Type="http://schemas.openxmlformats.org/officeDocument/2006/relationships/customXml" Target="../ink/ink627.xml"/><Relationship Id="rId515" Type="http://schemas.openxmlformats.org/officeDocument/2006/relationships/image" Target="../media/image3515.png"/><Relationship Id="rId89" Type="http://schemas.openxmlformats.org/officeDocument/2006/relationships/image" Target="../media/image3311.png"/><Relationship Id="rId154" Type="http://schemas.openxmlformats.org/officeDocument/2006/relationships/customXml" Target="../ink/ink549.xml"/><Relationship Id="rId361" Type="http://schemas.openxmlformats.org/officeDocument/2006/relationships/image" Target="../media/image3443.png"/><Relationship Id="rId599" Type="http://schemas.openxmlformats.org/officeDocument/2006/relationships/image" Target="../media/image3557.png"/><Relationship Id="rId459" Type="http://schemas.openxmlformats.org/officeDocument/2006/relationships/customXml" Target="../ink/ink704.xml"/><Relationship Id="rId666" Type="http://schemas.openxmlformats.org/officeDocument/2006/relationships/image" Target="../media/image210.png"/><Relationship Id="rId16" Type="http://schemas.openxmlformats.org/officeDocument/2006/relationships/customXml" Target="../ink/ink480.xml"/><Relationship Id="rId221" Type="http://schemas.openxmlformats.org/officeDocument/2006/relationships/customXml" Target="../ink/ink583.xml"/><Relationship Id="rId319" Type="http://schemas.openxmlformats.org/officeDocument/2006/relationships/image" Target="../media/image3422.png"/><Relationship Id="rId526" Type="http://schemas.openxmlformats.org/officeDocument/2006/relationships/customXml" Target="../ink/ink738.xml"/><Relationship Id="rId165" Type="http://schemas.openxmlformats.org/officeDocument/2006/relationships/image" Target="../media/image3347.png"/><Relationship Id="rId372" Type="http://schemas.openxmlformats.org/officeDocument/2006/relationships/customXml" Target="../ink/ink659.xml"/><Relationship Id="rId677" Type="http://schemas.openxmlformats.org/officeDocument/2006/relationships/image" Target="../media/image215.png"/><Relationship Id="rId232" Type="http://schemas.openxmlformats.org/officeDocument/2006/relationships/customXml" Target="../ink/ink589.xml"/><Relationship Id="rId27" Type="http://schemas.openxmlformats.org/officeDocument/2006/relationships/image" Target="../media/image3280.png"/><Relationship Id="rId537" Type="http://schemas.openxmlformats.org/officeDocument/2006/relationships/image" Target="../media/image3526.png"/><Relationship Id="rId80" Type="http://schemas.openxmlformats.org/officeDocument/2006/relationships/customXml" Target="../ink/ink512.xml"/><Relationship Id="rId176" Type="http://schemas.openxmlformats.org/officeDocument/2006/relationships/customXml" Target="../ink/ink560.xml"/><Relationship Id="rId383" Type="http://schemas.openxmlformats.org/officeDocument/2006/relationships/image" Target="../media/image3454.png"/><Relationship Id="rId590" Type="http://schemas.openxmlformats.org/officeDocument/2006/relationships/customXml" Target="../ink/ink770.xml"/><Relationship Id="rId604" Type="http://schemas.openxmlformats.org/officeDocument/2006/relationships/customXml" Target="../ink/ink777.xml"/><Relationship Id="rId243" Type="http://schemas.openxmlformats.org/officeDocument/2006/relationships/image" Target="../media/image3384.png"/><Relationship Id="rId450" Type="http://schemas.openxmlformats.org/officeDocument/2006/relationships/image" Target="../media/image3486.png"/><Relationship Id="rId688" Type="http://schemas.openxmlformats.org/officeDocument/2006/relationships/customXml" Target="../ink/ink820.xml"/><Relationship Id="rId38" Type="http://schemas.openxmlformats.org/officeDocument/2006/relationships/customXml" Target="../ink/ink491.xml"/><Relationship Id="rId103" Type="http://schemas.openxmlformats.org/officeDocument/2006/relationships/image" Target="../media/image3318.png"/><Relationship Id="rId310" Type="http://schemas.openxmlformats.org/officeDocument/2006/relationships/customXml" Target="../ink/ink628.xml"/><Relationship Id="rId548" Type="http://schemas.openxmlformats.org/officeDocument/2006/relationships/customXml" Target="../ink/ink749.xml"/><Relationship Id="rId91" Type="http://schemas.openxmlformats.org/officeDocument/2006/relationships/image" Target="../media/image3312.png"/><Relationship Id="rId187" Type="http://schemas.openxmlformats.org/officeDocument/2006/relationships/image" Target="../media/image3358.png"/><Relationship Id="rId394" Type="http://schemas.openxmlformats.org/officeDocument/2006/relationships/customXml" Target="../ink/ink670.xml"/><Relationship Id="rId408" Type="http://schemas.openxmlformats.org/officeDocument/2006/relationships/customXml" Target="../ink/ink677.xml"/><Relationship Id="rId615" Type="http://schemas.openxmlformats.org/officeDocument/2006/relationships/image" Target="../media/image187.png"/><Relationship Id="rId254" Type="http://schemas.openxmlformats.org/officeDocument/2006/relationships/customXml" Target="../ink/ink60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eins.de/corporate-publishing/sachsen-machen/klang-zum-anfasse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88.emf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9.xml"/><Relationship Id="rId671" Type="http://schemas.openxmlformats.org/officeDocument/2006/relationships/image" Target="../media/image538.png"/><Relationship Id="rId21" Type="http://schemas.openxmlformats.org/officeDocument/2006/relationships/image" Target="../media/image21610.png"/><Relationship Id="rId324" Type="http://schemas.openxmlformats.org/officeDocument/2006/relationships/image" Target="../media/image367.png"/><Relationship Id="rId531" Type="http://schemas.openxmlformats.org/officeDocument/2006/relationships/image" Target="../media/image469.png"/><Relationship Id="rId629" Type="http://schemas.openxmlformats.org/officeDocument/2006/relationships/customXml" Target="../ink/ink1138.xml"/><Relationship Id="rId170" Type="http://schemas.openxmlformats.org/officeDocument/2006/relationships/image" Target="../media/image290.png"/><Relationship Id="rId268" Type="http://schemas.openxmlformats.org/officeDocument/2006/relationships/image" Target="../media/image339.png"/><Relationship Id="rId475" Type="http://schemas.openxmlformats.org/officeDocument/2006/relationships/customXml" Target="../ink/ink1060.xml"/><Relationship Id="rId682" Type="http://schemas.openxmlformats.org/officeDocument/2006/relationships/customXml" Target="../ink/ink1165.xml"/><Relationship Id="rId32" Type="http://schemas.openxmlformats.org/officeDocument/2006/relationships/customXml" Target="../ink/ink836.xml"/><Relationship Id="rId128" Type="http://schemas.openxmlformats.org/officeDocument/2006/relationships/image" Target="../media/image269.png"/><Relationship Id="rId335" Type="http://schemas.openxmlformats.org/officeDocument/2006/relationships/customXml" Target="../ink/ink989.xml"/><Relationship Id="rId542" Type="http://schemas.openxmlformats.org/officeDocument/2006/relationships/image" Target="../media/image474.png"/><Relationship Id="rId181" Type="http://schemas.openxmlformats.org/officeDocument/2006/relationships/customXml" Target="../ink/ink911.xml"/><Relationship Id="rId402" Type="http://schemas.openxmlformats.org/officeDocument/2006/relationships/customXml" Target="../ink/ink1023.xml"/><Relationship Id="rId279" Type="http://schemas.openxmlformats.org/officeDocument/2006/relationships/customXml" Target="../ink/ink961.xml"/><Relationship Id="rId486" Type="http://schemas.openxmlformats.org/officeDocument/2006/relationships/image" Target="../media/image447.png"/><Relationship Id="rId693" Type="http://schemas.openxmlformats.org/officeDocument/2006/relationships/image" Target="../media/image549.png"/><Relationship Id="rId707" Type="http://schemas.openxmlformats.org/officeDocument/2006/relationships/customXml" Target="../ink/ink1178.xml"/><Relationship Id="rId43" Type="http://schemas.openxmlformats.org/officeDocument/2006/relationships/image" Target="../media/image227.png"/><Relationship Id="rId139" Type="http://schemas.openxmlformats.org/officeDocument/2006/relationships/customXml" Target="../ink/ink890.xml"/><Relationship Id="rId346" Type="http://schemas.openxmlformats.org/officeDocument/2006/relationships/customXml" Target="../ink/ink995.xml"/><Relationship Id="rId553" Type="http://schemas.openxmlformats.org/officeDocument/2006/relationships/customXml" Target="../ink/ink1100.xml"/><Relationship Id="rId192" Type="http://schemas.openxmlformats.org/officeDocument/2006/relationships/image" Target="../media/image301.png"/><Relationship Id="rId206" Type="http://schemas.openxmlformats.org/officeDocument/2006/relationships/image" Target="../media/image309.png"/><Relationship Id="rId413" Type="http://schemas.openxmlformats.org/officeDocument/2006/relationships/image" Target="../media/image411.png"/><Relationship Id="rId497" Type="http://schemas.openxmlformats.org/officeDocument/2006/relationships/customXml" Target="../ink/ink1071.xml"/><Relationship Id="rId620" Type="http://schemas.openxmlformats.org/officeDocument/2006/relationships/image" Target="../media/image513.png"/><Relationship Id="rId357" Type="http://schemas.openxmlformats.org/officeDocument/2006/relationships/image" Target="../media/image383.png"/><Relationship Id="rId54" Type="http://schemas.openxmlformats.org/officeDocument/2006/relationships/customXml" Target="../ink/ink847.xml"/><Relationship Id="rId217" Type="http://schemas.openxmlformats.org/officeDocument/2006/relationships/customXml" Target="../ink/ink929.xml"/><Relationship Id="rId564" Type="http://schemas.openxmlformats.org/officeDocument/2006/relationships/image" Target="../media/image485.png"/><Relationship Id="rId424" Type="http://schemas.openxmlformats.org/officeDocument/2006/relationships/customXml" Target="../ink/ink1034.xml"/><Relationship Id="rId631" Type="http://schemas.openxmlformats.org/officeDocument/2006/relationships/customXml" Target="../ink/ink1139.xml"/><Relationship Id="rId270" Type="http://schemas.openxmlformats.org/officeDocument/2006/relationships/image" Target="../media/image340.png"/><Relationship Id="rId65" Type="http://schemas.openxmlformats.org/officeDocument/2006/relationships/image" Target="../media/image238.png"/><Relationship Id="rId130" Type="http://schemas.openxmlformats.org/officeDocument/2006/relationships/image" Target="../media/image270.png"/><Relationship Id="rId368" Type="http://schemas.openxmlformats.org/officeDocument/2006/relationships/customXml" Target="../ink/ink1006.xml"/><Relationship Id="rId575" Type="http://schemas.openxmlformats.org/officeDocument/2006/relationships/customXml" Target="../ink/ink1111.xml"/><Relationship Id="rId228" Type="http://schemas.openxmlformats.org/officeDocument/2006/relationships/image" Target="../media/image320.png"/><Relationship Id="rId435" Type="http://schemas.openxmlformats.org/officeDocument/2006/relationships/customXml" Target="../ink/ink1040.xml"/><Relationship Id="rId642" Type="http://schemas.openxmlformats.org/officeDocument/2006/relationships/customXml" Target="../ink/ink1145.xml"/><Relationship Id="rId281" Type="http://schemas.openxmlformats.org/officeDocument/2006/relationships/customXml" Target="../ink/ink962.xml"/><Relationship Id="rId502" Type="http://schemas.openxmlformats.org/officeDocument/2006/relationships/image" Target="../media/image455.png"/><Relationship Id="rId76" Type="http://schemas.openxmlformats.org/officeDocument/2006/relationships/customXml" Target="../ink/ink858.xml"/><Relationship Id="rId141" Type="http://schemas.openxmlformats.org/officeDocument/2006/relationships/customXml" Target="../ink/ink891.xml"/><Relationship Id="rId379" Type="http://schemas.openxmlformats.org/officeDocument/2006/relationships/image" Target="../media/image394.png"/><Relationship Id="rId586" Type="http://schemas.openxmlformats.org/officeDocument/2006/relationships/image" Target="../media/image496.png"/><Relationship Id="rId7" Type="http://schemas.openxmlformats.org/officeDocument/2006/relationships/image" Target="../media/image20910.png"/><Relationship Id="rId239" Type="http://schemas.openxmlformats.org/officeDocument/2006/relationships/customXml" Target="../ink/ink940.xml"/><Relationship Id="rId446" Type="http://schemas.openxmlformats.org/officeDocument/2006/relationships/image" Target="../media/image427.png"/><Relationship Id="rId653" Type="http://schemas.openxmlformats.org/officeDocument/2006/relationships/image" Target="../media/image529.png"/><Relationship Id="rId292" Type="http://schemas.openxmlformats.org/officeDocument/2006/relationships/image" Target="../media/image351.png"/><Relationship Id="rId306" Type="http://schemas.openxmlformats.org/officeDocument/2006/relationships/image" Target="../media/image358.png"/><Relationship Id="rId87" Type="http://schemas.openxmlformats.org/officeDocument/2006/relationships/image" Target="../media/image249.png"/><Relationship Id="rId513" Type="http://schemas.openxmlformats.org/officeDocument/2006/relationships/image" Target="../media/image460.png"/><Relationship Id="rId597" Type="http://schemas.openxmlformats.org/officeDocument/2006/relationships/customXml" Target="../ink/ink1122.xml"/><Relationship Id="rId152" Type="http://schemas.openxmlformats.org/officeDocument/2006/relationships/image" Target="../media/image281.png"/><Relationship Id="rId457" Type="http://schemas.openxmlformats.org/officeDocument/2006/relationships/customXml" Target="../ink/ink1051.xml"/><Relationship Id="rId664" Type="http://schemas.openxmlformats.org/officeDocument/2006/relationships/customXml" Target="../ink/ink1156.xml"/><Relationship Id="rId14" Type="http://schemas.openxmlformats.org/officeDocument/2006/relationships/customXml" Target="../ink/ink827.xml"/><Relationship Id="rId317" Type="http://schemas.openxmlformats.org/officeDocument/2006/relationships/customXml" Target="../ink/ink980.xml"/><Relationship Id="rId524" Type="http://schemas.openxmlformats.org/officeDocument/2006/relationships/customXml" Target="../ink/ink1085.xml"/><Relationship Id="rId98" Type="http://schemas.openxmlformats.org/officeDocument/2006/relationships/customXml" Target="../ink/ink869.xml"/><Relationship Id="rId163" Type="http://schemas.openxmlformats.org/officeDocument/2006/relationships/customXml" Target="../ink/ink902.xml"/><Relationship Id="rId370" Type="http://schemas.openxmlformats.org/officeDocument/2006/relationships/customXml" Target="../ink/ink1007.xml"/><Relationship Id="rId230" Type="http://schemas.openxmlformats.org/officeDocument/2006/relationships/image" Target="../media/image321.png"/><Relationship Id="rId468" Type="http://schemas.openxmlformats.org/officeDocument/2006/relationships/image" Target="../media/image438.png"/><Relationship Id="rId675" Type="http://schemas.openxmlformats.org/officeDocument/2006/relationships/image" Target="../media/image540.png"/><Relationship Id="rId25" Type="http://schemas.openxmlformats.org/officeDocument/2006/relationships/image" Target="../media/image21810.png"/><Relationship Id="rId328" Type="http://schemas.openxmlformats.org/officeDocument/2006/relationships/image" Target="../media/image369.png"/><Relationship Id="rId535" Type="http://schemas.openxmlformats.org/officeDocument/2006/relationships/customXml" Target="../ink/ink1091.xml"/><Relationship Id="rId174" Type="http://schemas.openxmlformats.org/officeDocument/2006/relationships/image" Target="../media/image292.png"/><Relationship Id="rId381" Type="http://schemas.openxmlformats.org/officeDocument/2006/relationships/image" Target="../media/image395.png"/><Relationship Id="rId602" Type="http://schemas.openxmlformats.org/officeDocument/2006/relationships/image" Target="../media/image504.png"/><Relationship Id="rId241" Type="http://schemas.openxmlformats.org/officeDocument/2006/relationships/customXml" Target="../ink/ink941.xml"/><Relationship Id="rId479" Type="http://schemas.openxmlformats.org/officeDocument/2006/relationships/customXml" Target="../ink/ink1062.xml"/><Relationship Id="rId686" Type="http://schemas.openxmlformats.org/officeDocument/2006/relationships/customXml" Target="../ink/ink1167.xml"/><Relationship Id="rId36" Type="http://schemas.openxmlformats.org/officeDocument/2006/relationships/customXml" Target="../ink/ink838.xml"/><Relationship Id="rId339" Type="http://schemas.openxmlformats.org/officeDocument/2006/relationships/image" Target="../media/image374.png"/><Relationship Id="rId546" Type="http://schemas.openxmlformats.org/officeDocument/2006/relationships/image" Target="../media/image476.png"/><Relationship Id="rId101" Type="http://schemas.openxmlformats.org/officeDocument/2006/relationships/image" Target="../media/image256.png"/><Relationship Id="rId185" Type="http://schemas.openxmlformats.org/officeDocument/2006/relationships/customXml" Target="../ink/ink913.xml"/><Relationship Id="rId406" Type="http://schemas.openxmlformats.org/officeDocument/2006/relationships/customXml" Target="../ink/ink1025.xml"/><Relationship Id="rId392" Type="http://schemas.openxmlformats.org/officeDocument/2006/relationships/customXml" Target="../ink/ink1018.xml"/><Relationship Id="rId613" Type="http://schemas.openxmlformats.org/officeDocument/2006/relationships/customXml" Target="../ink/ink1130.xml"/><Relationship Id="rId697" Type="http://schemas.openxmlformats.org/officeDocument/2006/relationships/image" Target="../media/image551.png"/><Relationship Id="rId252" Type="http://schemas.openxmlformats.org/officeDocument/2006/relationships/image" Target="../media/image332.png"/><Relationship Id="rId47" Type="http://schemas.openxmlformats.org/officeDocument/2006/relationships/image" Target="../media/image229.png"/><Relationship Id="rId112" Type="http://schemas.openxmlformats.org/officeDocument/2006/relationships/image" Target="../media/image261.png"/><Relationship Id="rId557" Type="http://schemas.openxmlformats.org/officeDocument/2006/relationships/customXml" Target="../ink/ink1102.xml"/><Relationship Id="rId196" Type="http://schemas.openxmlformats.org/officeDocument/2006/relationships/image" Target="../media/image303.png"/><Relationship Id="rId417" Type="http://schemas.openxmlformats.org/officeDocument/2006/relationships/image" Target="../media/image413.png"/><Relationship Id="rId624" Type="http://schemas.openxmlformats.org/officeDocument/2006/relationships/image" Target="../media/image515.png"/><Relationship Id="rId263" Type="http://schemas.openxmlformats.org/officeDocument/2006/relationships/customXml" Target="../ink/ink953.xml"/><Relationship Id="rId470" Type="http://schemas.openxmlformats.org/officeDocument/2006/relationships/image" Target="../media/image439.png"/><Relationship Id="rId58" Type="http://schemas.openxmlformats.org/officeDocument/2006/relationships/customXml" Target="../ink/ink849.xml"/><Relationship Id="rId123" Type="http://schemas.openxmlformats.org/officeDocument/2006/relationships/customXml" Target="../ink/ink882.xml"/><Relationship Id="rId330" Type="http://schemas.openxmlformats.org/officeDocument/2006/relationships/image" Target="../media/image370.png"/><Relationship Id="rId568" Type="http://schemas.openxmlformats.org/officeDocument/2006/relationships/image" Target="../media/image487.png"/><Relationship Id="rId428" Type="http://schemas.openxmlformats.org/officeDocument/2006/relationships/image" Target="../media/image418.png"/><Relationship Id="rId635" Type="http://schemas.openxmlformats.org/officeDocument/2006/relationships/customXml" Target="../ink/ink1141.xml"/><Relationship Id="rId274" Type="http://schemas.openxmlformats.org/officeDocument/2006/relationships/image" Target="../media/image342.png"/><Relationship Id="rId481" Type="http://schemas.openxmlformats.org/officeDocument/2006/relationships/customXml" Target="../ink/ink1063.xml"/><Relationship Id="rId702" Type="http://schemas.openxmlformats.org/officeDocument/2006/relationships/customXml" Target="../ink/ink1175.xml"/><Relationship Id="rId69" Type="http://schemas.openxmlformats.org/officeDocument/2006/relationships/image" Target="../media/image240.png"/><Relationship Id="rId134" Type="http://schemas.openxmlformats.org/officeDocument/2006/relationships/image" Target="../media/image272.png"/><Relationship Id="rId579" Type="http://schemas.openxmlformats.org/officeDocument/2006/relationships/customXml" Target="../ink/ink1113.xml"/><Relationship Id="rId341" Type="http://schemas.openxmlformats.org/officeDocument/2006/relationships/image" Target="../media/image375.png"/><Relationship Id="rId439" Type="http://schemas.openxmlformats.org/officeDocument/2006/relationships/customXml" Target="../ink/ink1042.xml"/><Relationship Id="rId646" Type="http://schemas.openxmlformats.org/officeDocument/2006/relationships/customXml" Target="../ink/ink1147.xml"/><Relationship Id="rId201" Type="http://schemas.openxmlformats.org/officeDocument/2006/relationships/customXml" Target="../ink/ink921.xml"/><Relationship Id="rId285" Type="http://schemas.openxmlformats.org/officeDocument/2006/relationships/customXml" Target="../ink/ink964.xml"/><Relationship Id="rId506" Type="http://schemas.openxmlformats.org/officeDocument/2006/relationships/image" Target="../media/image457.png"/><Relationship Id="rId492" Type="http://schemas.openxmlformats.org/officeDocument/2006/relationships/image" Target="../media/image450.png"/><Relationship Id="rId145" Type="http://schemas.openxmlformats.org/officeDocument/2006/relationships/customXml" Target="../ink/ink893.xml"/><Relationship Id="rId352" Type="http://schemas.openxmlformats.org/officeDocument/2006/relationships/customXml" Target="../ink/ink998.xml"/><Relationship Id="rId212" Type="http://schemas.openxmlformats.org/officeDocument/2006/relationships/image" Target="../media/image312.png"/><Relationship Id="rId657" Type="http://schemas.openxmlformats.org/officeDocument/2006/relationships/image" Target="../media/image531.png"/><Relationship Id="rId296" Type="http://schemas.openxmlformats.org/officeDocument/2006/relationships/image" Target="../media/image353.png"/><Relationship Id="rId517" Type="http://schemas.openxmlformats.org/officeDocument/2006/relationships/image" Target="../media/image462.png"/><Relationship Id="rId60" Type="http://schemas.openxmlformats.org/officeDocument/2006/relationships/customXml" Target="../ink/ink850.xml"/><Relationship Id="rId156" Type="http://schemas.openxmlformats.org/officeDocument/2006/relationships/image" Target="../media/image283.png"/><Relationship Id="rId363" Type="http://schemas.openxmlformats.org/officeDocument/2006/relationships/image" Target="../media/image386.png"/><Relationship Id="rId570" Type="http://schemas.openxmlformats.org/officeDocument/2006/relationships/image" Target="../media/image488.png"/><Relationship Id="rId223" Type="http://schemas.openxmlformats.org/officeDocument/2006/relationships/customXml" Target="../ink/ink932.xml"/><Relationship Id="rId430" Type="http://schemas.openxmlformats.org/officeDocument/2006/relationships/image" Target="../media/image419.png"/><Relationship Id="rId668" Type="http://schemas.openxmlformats.org/officeDocument/2006/relationships/customXml" Target="../ink/ink1158.xml"/><Relationship Id="rId18" Type="http://schemas.openxmlformats.org/officeDocument/2006/relationships/customXml" Target="../ink/ink829.xml"/><Relationship Id="rId528" Type="http://schemas.openxmlformats.org/officeDocument/2006/relationships/customXml" Target="../ink/ink1087.xml"/><Relationship Id="rId167" Type="http://schemas.openxmlformats.org/officeDocument/2006/relationships/customXml" Target="../ink/ink904.xml"/><Relationship Id="rId374" Type="http://schemas.openxmlformats.org/officeDocument/2006/relationships/customXml" Target="../ink/ink1009.xml"/><Relationship Id="rId581" Type="http://schemas.openxmlformats.org/officeDocument/2006/relationships/customXml" Target="../ink/ink1114.xml"/><Relationship Id="rId71" Type="http://schemas.openxmlformats.org/officeDocument/2006/relationships/image" Target="../media/image241.png"/><Relationship Id="rId234" Type="http://schemas.openxmlformats.org/officeDocument/2006/relationships/image" Target="../media/image323.png"/><Relationship Id="rId637" Type="http://schemas.openxmlformats.org/officeDocument/2006/relationships/image" Target="../media/image521.png"/><Relationship Id="rId679" Type="http://schemas.openxmlformats.org/officeDocument/2006/relationships/image" Target="../media/image542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2010.png"/><Relationship Id="rId276" Type="http://schemas.openxmlformats.org/officeDocument/2006/relationships/image" Target="../media/image343.png"/><Relationship Id="rId441" Type="http://schemas.openxmlformats.org/officeDocument/2006/relationships/customXml" Target="../ink/ink1043.xml"/><Relationship Id="rId483" Type="http://schemas.openxmlformats.org/officeDocument/2006/relationships/customXml" Target="../ink/ink1064.xml"/><Relationship Id="rId539" Type="http://schemas.openxmlformats.org/officeDocument/2006/relationships/customXml" Target="../ink/ink1093.xml"/><Relationship Id="rId690" Type="http://schemas.openxmlformats.org/officeDocument/2006/relationships/customXml" Target="../ink/ink1169.xml"/><Relationship Id="rId704" Type="http://schemas.openxmlformats.org/officeDocument/2006/relationships/customXml" Target="../ink/ink1176.xml"/><Relationship Id="rId40" Type="http://schemas.openxmlformats.org/officeDocument/2006/relationships/customXml" Target="../ink/ink840.xml"/><Relationship Id="rId136" Type="http://schemas.openxmlformats.org/officeDocument/2006/relationships/image" Target="../media/image273.png"/><Relationship Id="rId178" Type="http://schemas.openxmlformats.org/officeDocument/2006/relationships/image" Target="../media/image294.png"/><Relationship Id="rId301" Type="http://schemas.openxmlformats.org/officeDocument/2006/relationships/customXml" Target="../ink/ink972.xml"/><Relationship Id="rId343" Type="http://schemas.openxmlformats.org/officeDocument/2006/relationships/image" Target="../media/image376.png"/><Relationship Id="rId550" Type="http://schemas.openxmlformats.org/officeDocument/2006/relationships/image" Target="../media/image478.png"/><Relationship Id="rId82" Type="http://schemas.openxmlformats.org/officeDocument/2006/relationships/customXml" Target="../ink/ink861.xml"/><Relationship Id="rId203" Type="http://schemas.openxmlformats.org/officeDocument/2006/relationships/customXml" Target="../ink/ink922.xml"/><Relationship Id="rId385" Type="http://schemas.openxmlformats.org/officeDocument/2006/relationships/image" Target="../media/image397.png"/><Relationship Id="rId592" Type="http://schemas.openxmlformats.org/officeDocument/2006/relationships/image" Target="../media/image499.png"/><Relationship Id="rId606" Type="http://schemas.openxmlformats.org/officeDocument/2006/relationships/image" Target="../media/image506.png"/><Relationship Id="rId648" Type="http://schemas.openxmlformats.org/officeDocument/2006/relationships/customXml" Target="../ink/ink1148.xml"/><Relationship Id="rId245" Type="http://schemas.openxmlformats.org/officeDocument/2006/relationships/customXml" Target="../ink/ink943.xml"/><Relationship Id="rId287" Type="http://schemas.openxmlformats.org/officeDocument/2006/relationships/customXml" Target="../ink/ink965.xml"/><Relationship Id="rId410" Type="http://schemas.openxmlformats.org/officeDocument/2006/relationships/customXml" Target="../ink/ink1027.xml"/><Relationship Id="rId452" Type="http://schemas.openxmlformats.org/officeDocument/2006/relationships/image" Target="../media/image430.png"/><Relationship Id="rId494" Type="http://schemas.openxmlformats.org/officeDocument/2006/relationships/image" Target="../media/image451.png"/><Relationship Id="rId508" Type="http://schemas.openxmlformats.org/officeDocument/2006/relationships/image" Target="../media/image458.png"/><Relationship Id="rId105" Type="http://schemas.openxmlformats.org/officeDocument/2006/relationships/image" Target="../media/image258.png"/><Relationship Id="rId147" Type="http://schemas.openxmlformats.org/officeDocument/2006/relationships/customXml" Target="../ink/ink894.xml"/><Relationship Id="rId312" Type="http://schemas.openxmlformats.org/officeDocument/2006/relationships/image" Target="../media/image361.png"/><Relationship Id="rId354" Type="http://schemas.openxmlformats.org/officeDocument/2006/relationships/customXml" Target="../ink/ink999.xml"/><Relationship Id="rId51" Type="http://schemas.openxmlformats.org/officeDocument/2006/relationships/image" Target="../media/image231.png"/><Relationship Id="rId93" Type="http://schemas.openxmlformats.org/officeDocument/2006/relationships/image" Target="../media/image252.png"/><Relationship Id="rId189" Type="http://schemas.openxmlformats.org/officeDocument/2006/relationships/customXml" Target="../ink/ink915.xml"/><Relationship Id="rId396" Type="http://schemas.openxmlformats.org/officeDocument/2006/relationships/customXml" Target="../ink/ink1020.xml"/><Relationship Id="rId561" Type="http://schemas.openxmlformats.org/officeDocument/2006/relationships/customXml" Target="../ink/ink1104.xml"/><Relationship Id="rId617" Type="http://schemas.openxmlformats.org/officeDocument/2006/relationships/customXml" Target="../ink/ink1132.xml"/><Relationship Id="rId659" Type="http://schemas.openxmlformats.org/officeDocument/2006/relationships/image" Target="../media/image532.png"/><Relationship Id="rId214" Type="http://schemas.openxmlformats.org/officeDocument/2006/relationships/image" Target="../media/image313.png"/><Relationship Id="rId256" Type="http://schemas.openxmlformats.org/officeDocument/2006/relationships/customXml" Target="../ink/ink949.xml"/><Relationship Id="rId298" Type="http://schemas.openxmlformats.org/officeDocument/2006/relationships/image" Target="../media/image354.png"/><Relationship Id="rId421" Type="http://schemas.openxmlformats.org/officeDocument/2006/relationships/image" Target="../media/image415.png"/><Relationship Id="rId463" Type="http://schemas.openxmlformats.org/officeDocument/2006/relationships/customXml" Target="../ink/ink1054.xml"/><Relationship Id="rId519" Type="http://schemas.openxmlformats.org/officeDocument/2006/relationships/image" Target="../media/image463.png"/><Relationship Id="rId670" Type="http://schemas.openxmlformats.org/officeDocument/2006/relationships/customXml" Target="../ink/ink1159.xml"/><Relationship Id="rId116" Type="http://schemas.openxmlformats.org/officeDocument/2006/relationships/image" Target="../media/image263.png"/><Relationship Id="rId158" Type="http://schemas.openxmlformats.org/officeDocument/2006/relationships/image" Target="../media/image284.png"/><Relationship Id="rId323" Type="http://schemas.openxmlformats.org/officeDocument/2006/relationships/customXml" Target="../ink/ink983.xml"/><Relationship Id="rId530" Type="http://schemas.openxmlformats.org/officeDocument/2006/relationships/customXml" Target="../ink/ink1088.xml"/><Relationship Id="rId20" Type="http://schemas.openxmlformats.org/officeDocument/2006/relationships/customXml" Target="../ink/ink830.xml"/><Relationship Id="rId62" Type="http://schemas.openxmlformats.org/officeDocument/2006/relationships/customXml" Target="../ink/ink851.xml"/><Relationship Id="rId365" Type="http://schemas.openxmlformats.org/officeDocument/2006/relationships/image" Target="../media/image387.png"/><Relationship Id="rId572" Type="http://schemas.openxmlformats.org/officeDocument/2006/relationships/image" Target="../media/image489.png"/><Relationship Id="rId628" Type="http://schemas.openxmlformats.org/officeDocument/2006/relationships/image" Target="../media/image517.png"/><Relationship Id="rId225" Type="http://schemas.openxmlformats.org/officeDocument/2006/relationships/customXml" Target="../ink/ink933.xml"/><Relationship Id="rId267" Type="http://schemas.openxmlformats.org/officeDocument/2006/relationships/customXml" Target="../ink/ink955.xml"/><Relationship Id="rId432" Type="http://schemas.openxmlformats.org/officeDocument/2006/relationships/image" Target="../media/image420.png"/><Relationship Id="rId474" Type="http://schemas.openxmlformats.org/officeDocument/2006/relationships/image" Target="../media/image441.png"/><Relationship Id="rId127" Type="http://schemas.openxmlformats.org/officeDocument/2006/relationships/customXml" Target="../ink/ink884.xml"/><Relationship Id="rId681" Type="http://schemas.openxmlformats.org/officeDocument/2006/relationships/image" Target="../media/image543.png"/><Relationship Id="rId31" Type="http://schemas.openxmlformats.org/officeDocument/2006/relationships/image" Target="../media/image22110.png"/><Relationship Id="rId73" Type="http://schemas.openxmlformats.org/officeDocument/2006/relationships/image" Target="../media/image242.png"/><Relationship Id="rId169" Type="http://schemas.openxmlformats.org/officeDocument/2006/relationships/customXml" Target="../ink/ink905.xml"/><Relationship Id="rId334" Type="http://schemas.openxmlformats.org/officeDocument/2006/relationships/image" Target="../media/image372.png"/><Relationship Id="rId376" Type="http://schemas.openxmlformats.org/officeDocument/2006/relationships/customXml" Target="../ink/ink1010.xml"/><Relationship Id="rId541" Type="http://schemas.openxmlformats.org/officeDocument/2006/relationships/customXml" Target="../ink/ink1094.xml"/><Relationship Id="rId583" Type="http://schemas.openxmlformats.org/officeDocument/2006/relationships/customXml" Target="../ink/ink1115.xml"/><Relationship Id="rId639" Type="http://schemas.openxmlformats.org/officeDocument/2006/relationships/image" Target="../media/image522.png"/><Relationship Id="rId4" Type="http://schemas.openxmlformats.org/officeDocument/2006/relationships/customXml" Target="../ink/ink822.xml"/><Relationship Id="rId180" Type="http://schemas.openxmlformats.org/officeDocument/2006/relationships/image" Target="../media/image295.png"/><Relationship Id="rId236" Type="http://schemas.openxmlformats.org/officeDocument/2006/relationships/image" Target="../media/image324.png"/><Relationship Id="rId278" Type="http://schemas.openxmlformats.org/officeDocument/2006/relationships/image" Target="../media/image344.png"/><Relationship Id="rId401" Type="http://schemas.openxmlformats.org/officeDocument/2006/relationships/image" Target="../media/image405.png"/><Relationship Id="rId443" Type="http://schemas.openxmlformats.org/officeDocument/2006/relationships/customXml" Target="../ink/ink1044.xml"/><Relationship Id="rId650" Type="http://schemas.openxmlformats.org/officeDocument/2006/relationships/customXml" Target="../ink/ink1149.xml"/><Relationship Id="rId303" Type="http://schemas.openxmlformats.org/officeDocument/2006/relationships/customXml" Target="../ink/ink973.xml"/><Relationship Id="rId485" Type="http://schemas.openxmlformats.org/officeDocument/2006/relationships/customXml" Target="../ink/ink1065.xml"/><Relationship Id="rId692" Type="http://schemas.openxmlformats.org/officeDocument/2006/relationships/customXml" Target="../ink/ink1170.xml"/><Relationship Id="rId706" Type="http://schemas.openxmlformats.org/officeDocument/2006/relationships/image" Target="../media/image555.png"/><Relationship Id="rId42" Type="http://schemas.openxmlformats.org/officeDocument/2006/relationships/customXml" Target="../ink/ink841.xml"/><Relationship Id="rId84" Type="http://schemas.openxmlformats.org/officeDocument/2006/relationships/customXml" Target="../ink/ink862.xml"/><Relationship Id="rId138" Type="http://schemas.openxmlformats.org/officeDocument/2006/relationships/image" Target="../media/image274.png"/><Relationship Id="rId345" Type="http://schemas.openxmlformats.org/officeDocument/2006/relationships/image" Target="../media/image377.png"/><Relationship Id="rId387" Type="http://schemas.openxmlformats.org/officeDocument/2006/relationships/image" Target="../media/image398.png"/><Relationship Id="rId510" Type="http://schemas.openxmlformats.org/officeDocument/2006/relationships/customXml" Target="../ink/ink1078.xml"/><Relationship Id="rId552" Type="http://schemas.openxmlformats.org/officeDocument/2006/relationships/image" Target="../media/image479.png"/><Relationship Id="rId594" Type="http://schemas.openxmlformats.org/officeDocument/2006/relationships/image" Target="../media/image500.png"/><Relationship Id="rId608" Type="http://schemas.openxmlformats.org/officeDocument/2006/relationships/image" Target="../media/image507.png"/><Relationship Id="rId191" Type="http://schemas.openxmlformats.org/officeDocument/2006/relationships/customXml" Target="../ink/ink916.xml"/><Relationship Id="rId205" Type="http://schemas.openxmlformats.org/officeDocument/2006/relationships/customXml" Target="../ink/ink923.xml"/><Relationship Id="rId247" Type="http://schemas.openxmlformats.org/officeDocument/2006/relationships/customXml" Target="../ink/ink944.xml"/><Relationship Id="rId412" Type="http://schemas.openxmlformats.org/officeDocument/2006/relationships/customXml" Target="../ink/ink1028.xml"/><Relationship Id="rId107" Type="http://schemas.openxmlformats.org/officeDocument/2006/relationships/image" Target="../media/image259.png"/><Relationship Id="rId289" Type="http://schemas.openxmlformats.org/officeDocument/2006/relationships/customXml" Target="../ink/ink966.xml"/><Relationship Id="rId454" Type="http://schemas.openxmlformats.org/officeDocument/2006/relationships/image" Target="../media/image431.png"/><Relationship Id="rId496" Type="http://schemas.openxmlformats.org/officeDocument/2006/relationships/image" Target="../media/image452.png"/><Relationship Id="rId661" Type="http://schemas.openxmlformats.org/officeDocument/2006/relationships/image" Target="../media/image533.png"/><Relationship Id="rId11" Type="http://schemas.openxmlformats.org/officeDocument/2006/relationships/image" Target="../media/image21110.png"/><Relationship Id="rId53" Type="http://schemas.openxmlformats.org/officeDocument/2006/relationships/image" Target="../media/image232.png"/><Relationship Id="rId149" Type="http://schemas.openxmlformats.org/officeDocument/2006/relationships/customXml" Target="../ink/ink895.xml"/><Relationship Id="rId314" Type="http://schemas.openxmlformats.org/officeDocument/2006/relationships/image" Target="../media/image362.png"/><Relationship Id="rId356" Type="http://schemas.openxmlformats.org/officeDocument/2006/relationships/customXml" Target="../ink/ink1000.xml"/><Relationship Id="rId398" Type="http://schemas.openxmlformats.org/officeDocument/2006/relationships/customXml" Target="../ink/ink1021.xml"/><Relationship Id="rId521" Type="http://schemas.openxmlformats.org/officeDocument/2006/relationships/image" Target="../media/image464.png"/><Relationship Id="rId563" Type="http://schemas.openxmlformats.org/officeDocument/2006/relationships/customXml" Target="../ink/ink1105.xml"/><Relationship Id="rId619" Type="http://schemas.openxmlformats.org/officeDocument/2006/relationships/customXml" Target="../ink/ink1133.xml"/><Relationship Id="rId95" Type="http://schemas.openxmlformats.org/officeDocument/2006/relationships/image" Target="../media/image253.png"/><Relationship Id="rId160" Type="http://schemas.openxmlformats.org/officeDocument/2006/relationships/image" Target="../media/image285.png"/><Relationship Id="rId216" Type="http://schemas.openxmlformats.org/officeDocument/2006/relationships/image" Target="../media/image314.png"/><Relationship Id="rId423" Type="http://schemas.openxmlformats.org/officeDocument/2006/relationships/image" Target="../media/image416.png"/><Relationship Id="rId258" Type="http://schemas.openxmlformats.org/officeDocument/2006/relationships/customXml" Target="../ink/ink950.xml"/><Relationship Id="rId465" Type="http://schemas.openxmlformats.org/officeDocument/2006/relationships/customXml" Target="../ink/ink1055.xml"/><Relationship Id="rId630" Type="http://schemas.openxmlformats.org/officeDocument/2006/relationships/image" Target="../media/image518.png"/><Relationship Id="rId672" Type="http://schemas.openxmlformats.org/officeDocument/2006/relationships/customXml" Target="../ink/ink1160.xml"/><Relationship Id="rId22" Type="http://schemas.openxmlformats.org/officeDocument/2006/relationships/customXml" Target="../ink/ink831.xml"/><Relationship Id="rId64" Type="http://schemas.openxmlformats.org/officeDocument/2006/relationships/customXml" Target="../ink/ink852.xml"/><Relationship Id="rId118" Type="http://schemas.openxmlformats.org/officeDocument/2006/relationships/image" Target="../media/image264.png"/><Relationship Id="rId325" Type="http://schemas.openxmlformats.org/officeDocument/2006/relationships/customXml" Target="../ink/ink984.xml"/><Relationship Id="rId367" Type="http://schemas.openxmlformats.org/officeDocument/2006/relationships/image" Target="../media/image388.png"/><Relationship Id="rId532" Type="http://schemas.openxmlformats.org/officeDocument/2006/relationships/customXml" Target="../ink/ink1089.xml"/><Relationship Id="rId574" Type="http://schemas.openxmlformats.org/officeDocument/2006/relationships/image" Target="../media/image490.png"/><Relationship Id="rId171" Type="http://schemas.openxmlformats.org/officeDocument/2006/relationships/customXml" Target="../ink/ink906.xml"/><Relationship Id="rId227" Type="http://schemas.openxmlformats.org/officeDocument/2006/relationships/customXml" Target="../ink/ink934.xml"/><Relationship Id="rId269" Type="http://schemas.openxmlformats.org/officeDocument/2006/relationships/customXml" Target="../ink/ink956.xml"/><Relationship Id="rId434" Type="http://schemas.openxmlformats.org/officeDocument/2006/relationships/image" Target="../media/image421.png"/><Relationship Id="rId476" Type="http://schemas.openxmlformats.org/officeDocument/2006/relationships/image" Target="../media/image442.png"/><Relationship Id="rId641" Type="http://schemas.openxmlformats.org/officeDocument/2006/relationships/image" Target="../media/image523.png"/><Relationship Id="rId683" Type="http://schemas.openxmlformats.org/officeDocument/2006/relationships/image" Target="../media/image544.png"/><Relationship Id="rId33" Type="http://schemas.openxmlformats.org/officeDocument/2006/relationships/image" Target="../media/image22210.png"/><Relationship Id="rId129" Type="http://schemas.openxmlformats.org/officeDocument/2006/relationships/customXml" Target="../ink/ink885.xml"/><Relationship Id="rId280" Type="http://schemas.openxmlformats.org/officeDocument/2006/relationships/image" Target="../media/image345.png"/><Relationship Id="rId336" Type="http://schemas.openxmlformats.org/officeDocument/2006/relationships/image" Target="../media/image373.png"/><Relationship Id="rId501" Type="http://schemas.openxmlformats.org/officeDocument/2006/relationships/customXml" Target="../ink/ink1073.xml"/><Relationship Id="rId543" Type="http://schemas.openxmlformats.org/officeDocument/2006/relationships/customXml" Target="../ink/ink1095.xml"/><Relationship Id="rId75" Type="http://schemas.openxmlformats.org/officeDocument/2006/relationships/image" Target="../media/image243.png"/><Relationship Id="rId140" Type="http://schemas.openxmlformats.org/officeDocument/2006/relationships/image" Target="../media/image275.png"/><Relationship Id="rId182" Type="http://schemas.openxmlformats.org/officeDocument/2006/relationships/image" Target="../media/image296.png"/><Relationship Id="rId378" Type="http://schemas.openxmlformats.org/officeDocument/2006/relationships/customXml" Target="../ink/ink1011.xml"/><Relationship Id="rId403" Type="http://schemas.openxmlformats.org/officeDocument/2006/relationships/image" Target="../media/image406.png"/><Relationship Id="rId585" Type="http://schemas.openxmlformats.org/officeDocument/2006/relationships/customXml" Target="../ink/ink1116.xml"/><Relationship Id="rId6" Type="http://schemas.openxmlformats.org/officeDocument/2006/relationships/customXml" Target="../ink/ink823.xml"/><Relationship Id="rId238" Type="http://schemas.openxmlformats.org/officeDocument/2006/relationships/image" Target="../media/image325.png"/><Relationship Id="rId445" Type="http://schemas.openxmlformats.org/officeDocument/2006/relationships/customXml" Target="../ink/ink1045.xml"/><Relationship Id="rId487" Type="http://schemas.openxmlformats.org/officeDocument/2006/relationships/customXml" Target="../ink/ink1066.xml"/><Relationship Id="rId610" Type="http://schemas.openxmlformats.org/officeDocument/2006/relationships/image" Target="../media/image508.png"/><Relationship Id="rId652" Type="http://schemas.openxmlformats.org/officeDocument/2006/relationships/customXml" Target="../ink/ink1150.xml"/><Relationship Id="rId694" Type="http://schemas.openxmlformats.org/officeDocument/2006/relationships/customXml" Target="../ink/ink1171.xml"/><Relationship Id="rId708" Type="http://schemas.openxmlformats.org/officeDocument/2006/relationships/image" Target="../media/image556.png"/><Relationship Id="rId291" Type="http://schemas.openxmlformats.org/officeDocument/2006/relationships/customXml" Target="../ink/ink967.xml"/><Relationship Id="rId305" Type="http://schemas.openxmlformats.org/officeDocument/2006/relationships/customXml" Target="../ink/ink974.xml"/><Relationship Id="rId347" Type="http://schemas.openxmlformats.org/officeDocument/2006/relationships/image" Target="../media/image378.png"/><Relationship Id="rId512" Type="http://schemas.openxmlformats.org/officeDocument/2006/relationships/customXml" Target="../ink/ink1079.xml"/><Relationship Id="rId44" Type="http://schemas.openxmlformats.org/officeDocument/2006/relationships/customXml" Target="../ink/ink842.xml"/><Relationship Id="rId86" Type="http://schemas.openxmlformats.org/officeDocument/2006/relationships/customXml" Target="../ink/ink863.xml"/><Relationship Id="rId151" Type="http://schemas.openxmlformats.org/officeDocument/2006/relationships/customXml" Target="../ink/ink896.xml"/><Relationship Id="rId389" Type="http://schemas.openxmlformats.org/officeDocument/2006/relationships/image" Target="../media/image399.png"/><Relationship Id="rId554" Type="http://schemas.openxmlformats.org/officeDocument/2006/relationships/image" Target="../media/image480.png"/><Relationship Id="rId596" Type="http://schemas.openxmlformats.org/officeDocument/2006/relationships/image" Target="../media/image501.png"/><Relationship Id="rId193" Type="http://schemas.openxmlformats.org/officeDocument/2006/relationships/customXml" Target="../ink/ink917.xml"/><Relationship Id="rId207" Type="http://schemas.openxmlformats.org/officeDocument/2006/relationships/customXml" Target="../ink/ink924.xml"/><Relationship Id="rId249" Type="http://schemas.openxmlformats.org/officeDocument/2006/relationships/customXml" Target="../ink/ink945.xml"/><Relationship Id="rId414" Type="http://schemas.openxmlformats.org/officeDocument/2006/relationships/customXml" Target="../ink/ink1029.xml"/><Relationship Id="rId456" Type="http://schemas.openxmlformats.org/officeDocument/2006/relationships/image" Target="../media/image432.png"/><Relationship Id="rId498" Type="http://schemas.openxmlformats.org/officeDocument/2006/relationships/image" Target="../media/image453.png"/><Relationship Id="rId621" Type="http://schemas.openxmlformats.org/officeDocument/2006/relationships/customXml" Target="../ink/ink1134.xml"/><Relationship Id="rId663" Type="http://schemas.openxmlformats.org/officeDocument/2006/relationships/image" Target="../media/image534.png"/><Relationship Id="rId13" Type="http://schemas.openxmlformats.org/officeDocument/2006/relationships/image" Target="../media/image21210.png"/><Relationship Id="rId109" Type="http://schemas.openxmlformats.org/officeDocument/2006/relationships/customXml" Target="../ink/ink875.xml"/><Relationship Id="rId260" Type="http://schemas.openxmlformats.org/officeDocument/2006/relationships/customXml" Target="../ink/ink951.xml"/><Relationship Id="rId316" Type="http://schemas.openxmlformats.org/officeDocument/2006/relationships/image" Target="../media/image363.png"/><Relationship Id="rId523" Type="http://schemas.openxmlformats.org/officeDocument/2006/relationships/image" Target="../media/image465.png"/><Relationship Id="rId55" Type="http://schemas.openxmlformats.org/officeDocument/2006/relationships/image" Target="../media/image233.png"/><Relationship Id="rId97" Type="http://schemas.openxmlformats.org/officeDocument/2006/relationships/image" Target="../media/image254.png"/><Relationship Id="rId120" Type="http://schemas.openxmlformats.org/officeDocument/2006/relationships/image" Target="../media/image265.png"/><Relationship Id="rId358" Type="http://schemas.openxmlformats.org/officeDocument/2006/relationships/customXml" Target="../ink/ink1001.xml"/><Relationship Id="rId565" Type="http://schemas.openxmlformats.org/officeDocument/2006/relationships/customXml" Target="../ink/ink1106.xml"/><Relationship Id="rId162" Type="http://schemas.openxmlformats.org/officeDocument/2006/relationships/image" Target="../media/image286.png"/><Relationship Id="rId218" Type="http://schemas.openxmlformats.org/officeDocument/2006/relationships/image" Target="../media/image315.png"/><Relationship Id="rId425" Type="http://schemas.openxmlformats.org/officeDocument/2006/relationships/image" Target="../media/image417.png"/><Relationship Id="rId467" Type="http://schemas.openxmlformats.org/officeDocument/2006/relationships/customXml" Target="../ink/ink1056.xml"/><Relationship Id="rId632" Type="http://schemas.openxmlformats.org/officeDocument/2006/relationships/image" Target="../media/image519.png"/><Relationship Id="rId271" Type="http://schemas.openxmlformats.org/officeDocument/2006/relationships/customXml" Target="../ink/ink957.xml"/><Relationship Id="rId674" Type="http://schemas.openxmlformats.org/officeDocument/2006/relationships/customXml" Target="../ink/ink1161.xml"/><Relationship Id="rId24" Type="http://schemas.openxmlformats.org/officeDocument/2006/relationships/customXml" Target="../ink/ink832.xml"/><Relationship Id="rId66" Type="http://schemas.openxmlformats.org/officeDocument/2006/relationships/customXml" Target="../ink/ink853.xml"/><Relationship Id="rId131" Type="http://schemas.openxmlformats.org/officeDocument/2006/relationships/customXml" Target="../ink/ink886.xml"/><Relationship Id="rId327" Type="http://schemas.openxmlformats.org/officeDocument/2006/relationships/customXml" Target="../ink/ink985.xml"/><Relationship Id="rId369" Type="http://schemas.openxmlformats.org/officeDocument/2006/relationships/image" Target="../media/image389.png"/><Relationship Id="rId534" Type="http://schemas.openxmlformats.org/officeDocument/2006/relationships/customXml" Target="../ink/ink1090.xml"/><Relationship Id="rId576" Type="http://schemas.openxmlformats.org/officeDocument/2006/relationships/image" Target="../media/image491.png"/><Relationship Id="rId173" Type="http://schemas.openxmlformats.org/officeDocument/2006/relationships/customXml" Target="../ink/ink907.xml"/><Relationship Id="rId229" Type="http://schemas.openxmlformats.org/officeDocument/2006/relationships/customXml" Target="../ink/ink935.xml"/><Relationship Id="rId380" Type="http://schemas.openxmlformats.org/officeDocument/2006/relationships/customXml" Target="../ink/ink1012.xml"/><Relationship Id="rId436" Type="http://schemas.openxmlformats.org/officeDocument/2006/relationships/image" Target="../media/image422.png"/><Relationship Id="rId601" Type="http://schemas.openxmlformats.org/officeDocument/2006/relationships/customXml" Target="../ink/ink1124.xml"/><Relationship Id="rId643" Type="http://schemas.openxmlformats.org/officeDocument/2006/relationships/image" Target="../media/image524.png"/><Relationship Id="rId240" Type="http://schemas.openxmlformats.org/officeDocument/2006/relationships/image" Target="../media/image326.png"/><Relationship Id="rId478" Type="http://schemas.openxmlformats.org/officeDocument/2006/relationships/image" Target="../media/image443.png"/><Relationship Id="rId685" Type="http://schemas.openxmlformats.org/officeDocument/2006/relationships/image" Target="../media/image545.png"/><Relationship Id="rId35" Type="http://schemas.openxmlformats.org/officeDocument/2006/relationships/image" Target="../media/image223.png"/><Relationship Id="rId77" Type="http://schemas.openxmlformats.org/officeDocument/2006/relationships/image" Target="../media/image244.png"/><Relationship Id="rId100" Type="http://schemas.openxmlformats.org/officeDocument/2006/relationships/customXml" Target="../ink/ink870.xml"/><Relationship Id="rId282" Type="http://schemas.openxmlformats.org/officeDocument/2006/relationships/image" Target="../media/image346.png"/><Relationship Id="rId338" Type="http://schemas.openxmlformats.org/officeDocument/2006/relationships/customXml" Target="../ink/ink991.xml"/><Relationship Id="rId503" Type="http://schemas.openxmlformats.org/officeDocument/2006/relationships/customXml" Target="../ink/ink1074.xml"/><Relationship Id="rId545" Type="http://schemas.openxmlformats.org/officeDocument/2006/relationships/customXml" Target="../ink/ink1096.xml"/><Relationship Id="rId587" Type="http://schemas.openxmlformats.org/officeDocument/2006/relationships/customXml" Target="../ink/ink1117.xml"/><Relationship Id="rId710" Type="http://schemas.openxmlformats.org/officeDocument/2006/relationships/image" Target="../media/image557.png"/><Relationship Id="rId8" Type="http://schemas.openxmlformats.org/officeDocument/2006/relationships/customXml" Target="../ink/ink824.xml"/><Relationship Id="rId142" Type="http://schemas.openxmlformats.org/officeDocument/2006/relationships/image" Target="../media/image276.png"/><Relationship Id="rId184" Type="http://schemas.openxmlformats.org/officeDocument/2006/relationships/image" Target="../media/image297.png"/><Relationship Id="rId391" Type="http://schemas.openxmlformats.org/officeDocument/2006/relationships/image" Target="../media/image400.png"/><Relationship Id="rId405" Type="http://schemas.openxmlformats.org/officeDocument/2006/relationships/image" Target="../media/image407.png"/><Relationship Id="rId447" Type="http://schemas.openxmlformats.org/officeDocument/2006/relationships/customXml" Target="../ink/ink1046.xml"/><Relationship Id="rId612" Type="http://schemas.openxmlformats.org/officeDocument/2006/relationships/image" Target="../media/image509.png"/><Relationship Id="rId251" Type="http://schemas.openxmlformats.org/officeDocument/2006/relationships/customXml" Target="../ink/ink946.xml"/><Relationship Id="rId489" Type="http://schemas.openxmlformats.org/officeDocument/2006/relationships/customXml" Target="../ink/ink1067.xml"/><Relationship Id="rId654" Type="http://schemas.openxmlformats.org/officeDocument/2006/relationships/customXml" Target="../ink/ink1151.xml"/><Relationship Id="rId696" Type="http://schemas.openxmlformats.org/officeDocument/2006/relationships/customXml" Target="../ink/ink1172.xml"/><Relationship Id="rId46" Type="http://schemas.openxmlformats.org/officeDocument/2006/relationships/customXml" Target="../ink/ink843.xml"/><Relationship Id="rId293" Type="http://schemas.openxmlformats.org/officeDocument/2006/relationships/customXml" Target="../ink/ink968.xml"/><Relationship Id="rId307" Type="http://schemas.openxmlformats.org/officeDocument/2006/relationships/customXml" Target="../ink/ink975.xml"/><Relationship Id="rId349" Type="http://schemas.openxmlformats.org/officeDocument/2006/relationships/image" Target="../media/image379.png"/><Relationship Id="rId514" Type="http://schemas.openxmlformats.org/officeDocument/2006/relationships/customXml" Target="../ink/ink1080.xml"/><Relationship Id="rId556" Type="http://schemas.openxmlformats.org/officeDocument/2006/relationships/image" Target="../media/image481.png"/><Relationship Id="rId88" Type="http://schemas.openxmlformats.org/officeDocument/2006/relationships/customXml" Target="../ink/ink864.xml"/><Relationship Id="rId111" Type="http://schemas.openxmlformats.org/officeDocument/2006/relationships/customXml" Target="../ink/ink876.xml"/><Relationship Id="rId153" Type="http://schemas.openxmlformats.org/officeDocument/2006/relationships/customXml" Target="../ink/ink897.xml"/><Relationship Id="rId195" Type="http://schemas.openxmlformats.org/officeDocument/2006/relationships/customXml" Target="../ink/ink918.xml"/><Relationship Id="rId209" Type="http://schemas.openxmlformats.org/officeDocument/2006/relationships/customXml" Target="../ink/ink925.xml"/><Relationship Id="rId360" Type="http://schemas.openxmlformats.org/officeDocument/2006/relationships/customXml" Target="../ink/ink1002.xml"/><Relationship Id="rId416" Type="http://schemas.openxmlformats.org/officeDocument/2006/relationships/customXml" Target="../ink/ink1030.xml"/><Relationship Id="rId598" Type="http://schemas.openxmlformats.org/officeDocument/2006/relationships/image" Target="../media/image502.png"/><Relationship Id="rId220" Type="http://schemas.openxmlformats.org/officeDocument/2006/relationships/image" Target="../media/image316.png"/><Relationship Id="rId458" Type="http://schemas.openxmlformats.org/officeDocument/2006/relationships/image" Target="../media/image433.png"/><Relationship Id="rId623" Type="http://schemas.openxmlformats.org/officeDocument/2006/relationships/customXml" Target="../ink/ink1135.xml"/><Relationship Id="rId665" Type="http://schemas.openxmlformats.org/officeDocument/2006/relationships/image" Target="../media/image535.png"/><Relationship Id="rId15" Type="http://schemas.openxmlformats.org/officeDocument/2006/relationships/image" Target="../media/image21310.png"/><Relationship Id="rId57" Type="http://schemas.openxmlformats.org/officeDocument/2006/relationships/image" Target="../media/image234.png"/><Relationship Id="rId262" Type="http://schemas.openxmlformats.org/officeDocument/2006/relationships/image" Target="../media/image336.png"/><Relationship Id="rId318" Type="http://schemas.openxmlformats.org/officeDocument/2006/relationships/image" Target="../media/image364.png"/><Relationship Id="rId525" Type="http://schemas.openxmlformats.org/officeDocument/2006/relationships/image" Target="../media/image466.png"/><Relationship Id="rId567" Type="http://schemas.openxmlformats.org/officeDocument/2006/relationships/customXml" Target="../ink/ink1107.xml"/><Relationship Id="rId99" Type="http://schemas.openxmlformats.org/officeDocument/2006/relationships/image" Target="../media/image255.png"/><Relationship Id="rId122" Type="http://schemas.openxmlformats.org/officeDocument/2006/relationships/image" Target="../media/image266.png"/><Relationship Id="rId164" Type="http://schemas.openxmlformats.org/officeDocument/2006/relationships/image" Target="../media/image287.png"/><Relationship Id="rId371" Type="http://schemas.openxmlformats.org/officeDocument/2006/relationships/image" Target="../media/image390.png"/><Relationship Id="rId427" Type="http://schemas.openxmlformats.org/officeDocument/2006/relationships/customXml" Target="../ink/ink1036.xml"/><Relationship Id="rId469" Type="http://schemas.openxmlformats.org/officeDocument/2006/relationships/customXml" Target="../ink/ink1057.xml"/><Relationship Id="rId634" Type="http://schemas.openxmlformats.org/officeDocument/2006/relationships/image" Target="../media/image520.png"/><Relationship Id="rId676" Type="http://schemas.openxmlformats.org/officeDocument/2006/relationships/customXml" Target="../ink/ink1162.xml"/><Relationship Id="rId26" Type="http://schemas.openxmlformats.org/officeDocument/2006/relationships/customXml" Target="../ink/ink833.xml"/><Relationship Id="rId231" Type="http://schemas.openxmlformats.org/officeDocument/2006/relationships/customXml" Target="../ink/ink936.xml"/><Relationship Id="rId273" Type="http://schemas.openxmlformats.org/officeDocument/2006/relationships/customXml" Target="../ink/ink958.xml"/><Relationship Id="rId329" Type="http://schemas.openxmlformats.org/officeDocument/2006/relationships/customXml" Target="../ink/ink986.xml"/><Relationship Id="rId480" Type="http://schemas.openxmlformats.org/officeDocument/2006/relationships/image" Target="../media/image444.png"/><Relationship Id="rId536" Type="http://schemas.openxmlformats.org/officeDocument/2006/relationships/image" Target="../media/image471.png"/><Relationship Id="rId701" Type="http://schemas.openxmlformats.org/officeDocument/2006/relationships/image" Target="../media/image553.png"/><Relationship Id="rId68" Type="http://schemas.openxmlformats.org/officeDocument/2006/relationships/customXml" Target="../ink/ink854.xml"/><Relationship Id="rId133" Type="http://schemas.openxmlformats.org/officeDocument/2006/relationships/customXml" Target="../ink/ink887.xml"/><Relationship Id="rId175" Type="http://schemas.openxmlformats.org/officeDocument/2006/relationships/customXml" Target="../ink/ink908.xml"/><Relationship Id="rId340" Type="http://schemas.openxmlformats.org/officeDocument/2006/relationships/customXml" Target="../ink/ink992.xml"/><Relationship Id="rId578" Type="http://schemas.openxmlformats.org/officeDocument/2006/relationships/image" Target="../media/image492.png"/><Relationship Id="rId200" Type="http://schemas.openxmlformats.org/officeDocument/2006/relationships/image" Target="../media/image305.png"/><Relationship Id="rId382" Type="http://schemas.openxmlformats.org/officeDocument/2006/relationships/customXml" Target="../ink/ink1013.xml"/><Relationship Id="rId438" Type="http://schemas.openxmlformats.org/officeDocument/2006/relationships/image" Target="../media/image423.png"/><Relationship Id="rId603" Type="http://schemas.openxmlformats.org/officeDocument/2006/relationships/customXml" Target="../ink/ink1125.xml"/><Relationship Id="rId645" Type="http://schemas.openxmlformats.org/officeDocument/2006/relationships/image" Target="../media/image525.png"/><Relationship Id="rId687" Type="http://schemas.openxmlformats.org/officeDocument/2006/relationships/image" Target="../media/image546.png"/><Relationship Id="rId242" Type="http://schemas.openxmlformats.org/officeDocument/2006/relationships/image" Target="../media/image327.png"/><Relationship Id="rId284" Type="http://schemas.openxmlformats.org/officeDocument/2006/relationships/image" Target="../media/image347.png"/><Relationship Id="rId491" Type="http://schemas.openxmlformats.org/officeDocument/2006/relationships/customXml" Target="../ink/ink1068.xml"/><Relationship Id="rId505" Type="http://schemas.openxmlformats.org/officeDocument/2006/relationships/customXml" Target="../ink/ink1075.xml"/><Relationship Id="rId712" Type="http://schemas.openxmlformats.org/officeDocument/2006/relationships/image" Target="../media/image558.png"/><Relationship Id="rId37" Type="http://schemas.openxmlformats.org/officeDocument/2006/relationships/image" Target="../media/image224.png"/><Relationship Id="rId79" Type="http://schemas.openxmlformats.org/officeDocument/2006/relationships/image" Target="../media/image245.png"/><Relationship Id="rId102" Type="http://schemas.openxmlformats.org/officeDocument/2006/relationships/customXml" Target="../ink/ink871.xml"/><Relationship Id="rId144" Type="http://schemas.openxmlformats.org/officeDocument/2006/relationships/image" Target="../media/image277.png"/><Relationship Id="rId547" Type="http://schemas.openxmlformats.org/officeDocument/2006/relationships/customXml" Target="../ink/ink1097.xml"/><Relationship Id="rId589" Type="http://schemas.openxmlformats.org/officeDocument/2006/relationships/customXml" Target="../ink/ink1118.xml"/><Relationship Id="rId90" Type="http://schemas.openxmlformats.org/officeDocument/2006/relationships/customXml" Target="../ink/ink865.xml"/><Relationship Id="rId186" Type="http://schemas.openxmlformats.org/officeDocument/2006/relationships/image" Target="../media/image298.png"/><Relationship Id="rId351" Type="http://schemas.openxmlformats.org/officeDocument/2006/relationships/image" Target="../media/image380.png"/><Relationship Id="rId393" Type="http://schemas.openxmlformats.org/officeDocument/2006/relationships/image" Target="../media/image401.png"/><Relationship Id="rId407" Type="http://schemas.openxmlformats.org/officeDocument/2006/relationships/image" Target="../media/image408.png"/><Relationship Id="rId449" Type="http://schemas.openxmlformats.org/officeDocument/2006/relationships/customXml" Target="../ink/ink1047.xml"/><Relationship Id="rId614" Type="http://schemas.openxmlformats.org/officeDocument/2006/relationships/image" Target="../media/image510.png"/><Relationship Id="rId656" Type="http://schemas.openxmlformats.org/officeDocument/2006/relationships/customXml" Target="../ink/ink1152.xml"/><Relationship Id="rId211" Type="http://schemas.openxmlformats.org/officeDocument/2006/relationships/customXml" Target="../ink/ink926.xml"/><Relationship Id="rId253" Type="http://schemas.openxmlformats.org/officeDocument/2006/relationships/customXml" Target="../ink/ink947.xml"/><Relationship Id="rId295" Type="http://schemas.openxmlformats.org/officeDocument/2006/relationships/customXml" Target="../ink/ink969.xml"/><Relationship Id="rId309" Type="http://schemas.openxmlformats.org/officeDocument/2006/relationships/customXml" Target="../ink/ink976.xml"/><Relationship Id="rId460" Type="http://schemas.openxmlformats.org/officeDocument/2006/relationships/image" Target="../media/image434.png"/><Relationship Id="rId516" Type="http://schemas.openxmlformats.org/officeDocument/2006/relationships/customXml" Target="../ink/ink1081.xml"/><Relationship Id="rId698" Type="http://schemas.openxmlformats.org/officeDocument/2006/relationships/customXml" Target="../ink/ink1173.xml"/><Relationship Id="rId48" Type="http://schemas.openxmlformats.org/officeDocument/2006/relationships/customXml" Target="../ink/ink844.xml"/><Relationship Id="rId113" Type="http://schemas.openxmlformats.org/officeDocument/2006/relationships/customXml" Target="../ink/ink877.xml"/><Relationship Id="rId320" Type="http://schemas.openxmlformats.org/officeDocument/2006/relationships/image" Target="../media/image365.png"/><Relationship Id="rId558" Type="http://schemas.openxmlformats.org/officeDocument/2006/relationships/image" Target="../media/image482.png"/><Relationship Id="rId155" Type="http://schemas.openxmlformats.org/officeDocument/2006/relationships/customXml" Target="../ink/ink898.xml"/><Relationship Id="rId197" Type="http://schemas.openxmlformats.org/officeDocument/2006/relationships/customXml" Target="../ink/ink919.xml"/><Relationship Id="rId362" Type="http://schemas.openxmlformats.org/officeDocument/2006/relationships/customXml" Target="../ink/ink1003.xml"/><Relationship Id="rId418" Type="http://schemas.openxmlformats.org/officeDocument/2006/relationships/customXml" Target="../ink/ink1031.xml"/><Relationship Id="rId625" Type="http://schemas.openxmlformats.org/officeDocument/2006/relationships/customXml" Target="../ink/ink1136.xml"/><Relationship Id="rId222" Type="http://schemas.openxmlformats.org/officeDocument/2006/relationships/image" Target="../media/image317.png"/><Relationship Id="rId264" Type="http://schemas.openxmlformats.org/officeDocument/2006/relationships/image" Target="../media/image337.png"/><Relationship Id="rId471" Type="http://schemas.openxmlformats.org/officeDocument/2006/relationships/customXml" Target="../ink/ink1058.xml"/><Relationship Id="rId667" Type="http://schemas.openxmlformats.org/officeDocument/2006/relationships/image" Target="../media/image536.png"/><Relationship Id="rId17" Type="http://schemas.openxmlformats.org/officeDocument/2006/relationships/image" Target="../media/image21410.png"/><Relationship Id="rId59" Type="http://schemas.openxmlformats.org/officeDocument/2006/relationships/image" Target="../media/image235.png"/><Relationship Id="rId124" Type="http://schemas.openxmlformats.org/officeDocument/2006/relationships/image" Target="../media/image267.png"/><Relationship Id="rId527" Type="http://schemas.openxmlformats.org/officeDocument/2006/relationships/image" Target="../media/image467.png"/><Relationship Id="rId569" Type="http://schemas.openxmlformats.org/officeDocument/2006/relationships/customXml" Target="../ink/ink1108.xml"/><Relationship Id="rId70" Type="http://schemas.openxmlformats.org/officeDocument/2006/relationships/customXml" Target="../ink/ink855.xml"/><Relationship Id="rId166" Type="http://schemas.openxmlformats.org/officeDocument/2006/relationships/image" Target="../media/image288.png"/><Relationship Id="rId331" Type="http://schemas.openxmlformats.org/officeDocument/2006/relationships/customXml" Target="../ink/ink987.xml"/><Relationship Id="rId373" Type="http://schemas.openxmlformats.org/officeDocument/2006/relationships/image" Target="../media/image391.png"/><Relationship Id="rId429" Type="http://schemas.openxmlformats.org/officeDocument/2006/relationships/customXml" Target="../ink/ink1037.xml"/><Relationship Id="rId580" Type="http://schemas.openxmlformats.org/officeDocument/2006/relationships/image" Target="../media/image493.png"/><Relationship Id="rId636" Type="http://schemas.openxmlformats.org/officeDocument/2006/relationships/customXml" Target="../ink/ink114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937.xml"/><Relationship Id="rId440" Type="http://schemas.openxmlformats.org/officeDocument/2006/relationships/image" Target="../media/image424.png"/><Relationship Id="rId678" Type="http://schemas.openxmlformats.org/officeDocument/2006/relationships/customXml" Target="../ink/ink1163.xml"/><Relationship Id="rId28" Type="http://schemas.openxmlformats.org/officeDocument/2006/relationships/customXml" Target="../ink/ink834.xml"/><Relationship Id="rId275" Type="http://schemas.openxmlformats.org/officeDocument/2006/relationships/customXml" Target="../ink/ink959.xml"/><Relationship Id="rId300" Type="http://schemas.openxmlformats.org/officeDocument/2006/relationships/image" Target="../media/image355.png"/><Relationship Id="rId482" Type="http://schemas.openxmlformats.org/officeDocument/2006/relationships/image" Target="../media/image445.png"/><Relationship Id="rId538" Type="http://schemas.openxmlformats.org/officeDocument/2006/relationships/image" Target="../media/image472.png"/><Relationship Id="rId703" Type="http://schemas.openxmlformats.org/officeDocument/2006/relationships/image" Target="../media/image554.png"/><Relationship Id="rId81" Type="http://schemas.openxmlformats.org/officeDocument/2006/relationships/image" Target="../media/image246.png"/><Relationship Id="rId135" Type="http://schemas.openxmlformats.org/officeDocument/2006/relationships/customXml" Target="../ink/ink888.xml"/><Relationship Id="rId177" Type="http://schemas.openxmlformats.org/officeDocument/2006/relationships/customXml" Target="../ink/ink909.xml"/><Relationship Id="rId342" Type="http://schemas.openxmlformats.org/officeDocument/2006/relationships/customXml" Target="../ink/ink993.xml"/><Relationship Id="rId384" Type="http://schemas.openxmlformats.org/officeDocument/2006/relationships/customXml" Target="../ink/ink1014.xml"/><Relationship Id="rId591" Type="http://schemas.openxmlformats.org/officeDocument/2006/relationships/customXml" Target="../ink/ink1119.xml"/><Relationship Id="rId605" Type="http://schemas.openxmlformats.org/officeDocument/2006/relationships/customXml" Target="../ink/ink1126.xml"/><Relationship Id="rId202" Type="http://schemas.openxmlformats.org/officeDocument/2006/relationships/image" Target="../media/image306.png"/><Relationship Id="rId244" Type="http://schemas.openxmlformats.org/officeDocument/2006/relationships/image" Target="../media/image328.png"/><Relationship Id="rId647" Type="http://schemas.openxmlformats.org/officeDocument/2006/relationships/image" Target="../media/image526.png"/><Relationship Id="rId689" Type="http://schemas.openxmlformats.org/officeDocument/2006/relationships/image" Target="../media/image547.png"/><Relationship Id="rId39" Type="http://schemas.openxmlformats.org/officeDocument/2006/relationships/image" Target="../media/image225.png"/><Relationship Id="rId286" Type="http://schemas.openxmlformats.org/officeDocument/2006/relationships/image" Target="../media/image348.png"/><Relationship Id="rId451" Type="http://schemas.openxmlformats.org/officeDocument/2006/relationships/customXml" Target="../ink/ink1048.xml"/><Relationship Id="rId493" Type="http://schemas.openxmlformats.org/officeDocument/2006/relationships/customXml" Target="../ink/ink1069.xml"/><Relationship Id="rId507" Type="http://schemas.openxmlformats.org/officeDocument/2006/relationships/customXml" Target="../ink/ink1076.xml"/><Relationship Id="rId549" Type="http://schemas.openxmlformats.org/officeDocument/2006/relationships/customXml" Target="../ink/ink1098.xml"/><Relationship Id="rId50" Type="http://schemas.openxmlformats.org/officeDocument/2006/relationships/customXml" Target="../ink/ink845.xml"/><Relationship Id="rId104" Type="http://schemas.openxmlformats.org/officeDocument/2006/relationships/customXml" Target="../ink/ink872.xml"/><Relationship Id="rId146" Type="http://schemas.openxmlformats.org/officeDocument/2006/relationships/image" Target="../media/image278.png"/><Relationship Id="rId188" Type="http://schemas.openxmlformats.org/officeDocument/2006/relationships/image" Target="../media/image299.png"/><Relationship Id="rId311" Type="http://schemas.openxmlformats.org/officeDocument/2006/relationships/customXml" Target="../ink/ink977.xml"/><Relationship Id="rId353" Type="http://schemas.openxmlformats.org/officeDocument/2006/relationships/image" Target="../media/image381.png"/><Relationship Id="rId395" Type="http://schemas.openxmlformats.org/officeDocument/2006/relationships/image" Target="../media/image402.png"/><Relationship Id="rId409" Type="http://schemas.openxmlformats.org/officeDocument/2006/relationships/image" Target="../media/image409.png"/><Relationship Id="rId560" Type="http://schemas.openxmlformats.org/officeDocument/2006/relationships/image" Target="../media/image483.png"/><Relationship Id="rId92" Type="http://schemas.openxmlformats.org/officeDocument/2006/relationships/customXml" Target="../ink/ink866.xml"/><Relationship Id="rId213" Type="http://schemas.openxmlformats.org/officeDocument/2006/relationships/customXml" Target="../ink/ink927.xml"/><Relationship Id="rId420" Type="http://schemas.openxmlformats.org/officeDocument/2006/relationships/customXml" Target="../ink/ink1032.xml"/><Relationship Id="rId616" Type="http://schemas.openxmlformats.org/officeDocument/2006/relationships/image" Target="../media/image511.png"/><Relationship Id="rId658" Type="http://schemas.openxmlformats.org/officeDocument/2006/relationships/customXml" Target="../ink/ink1153.xml"/><Relationship Id="rId255" Type="http://schemas.openxmlformats.org/officeDocument/2006/relationships/image" Target="../media/image333.png"/><Relationship Id="rId297" Type="http://schemas.openxmlformats.org/officeDocument/2006/relationships/customXml" Target="../ink/ink970.xml"/><Relationship Id="rId462" Type="http://schemas.openxmlformats.org/officeDocument/2006/relationships/image" Target="../media/image435.png"/><Relationship Id="rId518" Type="http://schemas.openxmlformats.org/officeDocument/2006/relationships/customXml" Target="../ink/ink1082.xml"/><Relationship Id="rId115" Type="http://schemas.openxmlformats.org/officeDocument/2006/relationships/customXml" Target="../ink/ink878.xml"/><Relationship Id="rId157" Type="http://schemas.openxmlformats.org/officeDocument/2006/relationships/customXml" Target="../ink/ink899.xml"/><Relationship Id="rId322" Type="http://schemas.openxmlformats.org/officeDocument/2006/relationships/image" Target="../media/image366.png"/><Relationship Id="rId364" Type="http://schemas.openxmlformats.org/officeDocument/2006/relationships/customXml" Target="../ink/ink1004.xml"/><Relationship Id="rId61" Type="http://schemas.openxmlformats.org/officeDocument/2006/relationships/image" Target="../media/image236.png"/><Relationship Id="rId199" Type="http://schemas.openxmlformats.org/officeDocument/2006/relationships/customXml" Target="../ink/ink920.xml"/><Relationship Id="rId571" Type="http://schemas.openxmlformats.org/officeDocument/2006/relationships/customXml" Target="../ink/ink1109.xml"/><Relationship Id="rId627" Type="http://schemas.openxmlformats.org/officeDocument/2006/relationships/customXml" Target="../ink/ink1137.xml"/><Relationship Id="rId669" Type="http://schemas.openxmlformats.org/officeDocument/2006/relationships/image" Target="../media/image537.png"/><Relationship Id="rId19" Type="http://schemas.openxmlformats.org/officeDocument/2006/relationships/image" Target="../media/image21510.png"/><Relationship Id="rId224" Type="http://schemas.openxmlformats.org/officeDocument/2006/relationships/image" Target="../media/image318.png"/><Relationship Id="rId266" Type="http://schemas.openxmlformats.org/officeDocument/2006/relationships/image" Target="../media/image338.png"/><Relationship Id="rId431" Type="http://schemas.openxmlformats.org/officeDocument/2006/relationships/customXml" Target="../ink/ink1038.xml"/><Relationship Id="rId473" Type="http://schemas.openxmlformats.org/officeDocument/2006/relationships/customXml" Target="../ink/ink1059.xml"/><Relationship Id="rId529" Type="http://schemas.openxmlformats.org/officeDocument/2006/relationships/image" Target="../media/image468.png"/><Relationship Id="rId680" Type="http://schemas.openxmlformats.org/officeDocument/2006/relationships/customXml" Target="../ink/ink1164.xml"/><Relationship Id="rId30" Type="http://schemas.openxmlformats.org/officeDocument/2006/relationships/customXml" Target="../ink/ink835.xml"/><Relationship Id="rId126" Type="http://schemas.openxmlformats.org/officeDocument/2006/relationships/image" Target="../media/image268.png"/><Relationship Id="rId168" Type="http://schemas.openxmlformats.org/officeDocument/2006/relationships/image" Target="../media/image289.png"/><Relationship Id="rId333" Type="http://schemas.openxmlformats.org/officeDocument/2006/relationships/customXml" Target="../ink/ink988.xml"/><Relationship Id="rId540" Type="http://schemas.openxmlformats.org/officeDocument/2006/relationships/image" Target="../media/image473.png"/><Relationship Id="rId72" Type="http://schemas.openxmlformats.org/officeDocument/2006/relationships/customXml" Target="../ink/ink856.xml"/><Relationship Id="rId375" Type="http://schemas.openxmlformats.org/officeDocument/2006/relationships/image" Target="../media/image392.png"/><Relationship Id="rId582" Type="http://schemas.openxmlformats.org/officeDocument/2006/relationships/image" Target="../media/image494.png"/><Relationship Id="rId638" Type="http://schemas.openxmlformats.org/officeDocument/2006/relationships/customXml" Target="../ink/ink1143.xml"/><Relationship Id="rId3" Type="http://schemas.openxmlformats.org/officeDocument/2006/relationships/image" Target="NULL"/><Relationship Id="rId235" Type="http://schemas.openxmlformats.org/officeDocument/2006/relationships/customXml" Target="../ink/ink938.xml"/><Relationship Id="rId277" Type="http://schemas.openxmlformats.org/officeDocument/2006/relationships/customXml" Target="../ink/ink960.xml"/><Relationship Id="rId400" Type="http://schemas.openxmlformats.org/officeDocument/2006/relationships/customXml" Target="../ink/ink1022.xml"/><Relationship Id="rId442" Type="http://schemas.openxmlformats.org/officeDocument/2006/relationships/image" Target="../media/image425.png"/><Relationship Id="rId484" Type="http://schemas.openxmlformats.org/officeDocument/2006/relationships/image" Target="../media/image446.png"/><Relationship Id="rId705" Type="http://schemas.openxmlformats.org/officeDocument/2006/relationships/customXml" Target="../ink/ink1177.xml"/><Relationship Id="rId137" Type="http://schemas.openxmlformats.org/officeDocument/2006/relationships/customXml" Target="../ink/ink889.xml"/><Relationship Id="rId302" Type="http://schemas.openxmlformats.org/officeDocument/2006/relationships/image" Target="../media/image356.png"/><Relationship Id="rId344" Type="http://schemas.openxmlformats.org/officeDocument/2006/relationships/customXml" Target="../ink/ink994.xml"/><Relationship Id="rId691" Type="http://schemas.openxmlformats.org/officeDocument/2006/relationships/image" Target="../media/image548.png"/><Relationship Id="rId41" Type="http://schemas.openxmlformats.org/officeDocument/2006/relationships/image" Target="../media/image226.png"/><Relationship Id="rId83" Type="http://schemas.openxmlformats.org/officeDocument/2006/relationships/image" Target="../media/image247.png"/><Relationship Id="rId179" Type="http://schemas.openxmlformats.org/officeDocument/2006/relationships/customXml" Target="../ink/ink910.xml"/><Relationship Id="rId386" Type="http://schemas.openxmlformats.org/officeDocument/2006/relationships/customXml" Target="../ink/ink1015.xml"/><Relationship Id="rId551" Type="http://schemas.openxmlformats.org/officeDocument/2006/relationships/customXml" Target="../ink/ink1099.xml"/><Relationship Id="rId593" Type="http://schemas.openxmlformats.org/officeDocument/2006/relationships/customXml" Target="../ink/ink1120.xml"/><Relationship Id="rId607" Type="http://schemas.openxmlformats.org/officeDocument/2006/relationships/customXml" Target="../ink/ink1127.xml"/><Relationship Id="rId649" Type="http://schemas.openxmlformats.org/officeDocument/2006/relationships/image" Target="../media/image527.png"/><Relationship Id="rId190" Type="http://schemas.openxmlformats.org/officeDocument/2006/relationships/image" Target="../media/image300.png"/><Relationship Id="rId204" Type="http://schemas.openxmlformats.org/officeDocument/2006/relationships/image" Target="../media/image307.png"/><Relationship Id="rId246" Type="http://schemas.openxmlformats.org/officeDocument/2006/relationships/image" Target="../media/image329.png"/><Relationship Id="rId288" Type="http://schemas.openxmlformats.org/officeDocument/2006/relationships/image" Target="../media/image349.png"/><Relationship Id="rId411" Type="http://schemas.openxmlformats.org/officeDocument/2006/relationships/image" Target="../media/image410.png"/><Relationship Id="rId453" Type="http://schemas.openxmlformats.org/officeDocument/2006/relationships/customXml" Target="../ink/ink1049.xml"/><Relationship Id="rId509" Type="http://schemas.openxmlformats.org/officeDocument/2006/relationships/customXml" Target="../ink/ink1077.xml"/><Relationship Id="rId660" Type="http://schemas.openxmlformats.org/officeDocument/2006/relationships/customXml" Target="../ink/ink1154.xml"/><Relationship Id="rId106" Type="http://schemas.openxmlformats.org/officeDocument/2006/relationships/customXml" Target="../ink/ink873.xml"/><Relationship Id="rId313" Type="http://schemas.openxmlformats.org/officeDocument/2006/relationships/customXml" Target="../ink/ink978.xml"/><Relationship Id="rId495" Type="http://schemas.openxmlformats.org/officeDocument/2006/relationships/customXml" Target="../ink/ink1070.xml"/><Relationship Id="rId10" Type="http://schemas.openxmlformats.org/officeDocument/2006/relationships/customXml" Target="../ink/ink825.xml"/><Relationship Id="rId52" Type="http://schemas.openxmlformats.org/officeDocument/2006/relationships/customXml" Target="../ink/ink846.xml"/><Relationship Id="rId94" Type="http://schemas.openxmlformats.org/officeDocument/2006/relationships/customXml" Target="../ink/ink867.xml"/><Relationship Id="rId148" Type="http://schemas.openxmlformats.org/officeDocument/2006/relationships/image" Target="../media/image279.png"/><Relationship Id="rId355" Type="http://schemas.openxmlformats.org/officeDocument/2006/relationships/image" Target="../media/image382.png"/><Relationship Id="rId397" Type="http://schemas.openxmlformats.org/officeDocument/2006/relationships/image" Target="../media/image403.png"/><Relationship Id="rId520" Type="http://schemas.openxmlformats.org/officeDocument/2006/relationships/customXml" Target="../ink/ink1083.xml"/><Relationship Id="rId562" Type="http://schemas.openxmlformats.org/officeDocument/2006/relationships/image" Target="../media/image484.png"/><Relationship Id="rId618" Type="http://schemas.openxmlformats.org/officeDocument/2006/relationships/image" Target="../media/image512.png"/><Relationship Id="rId215" Type="http://schemas.openxmlformats.org/officeDocument/2006/relationships/customXml" Target="../ink/ink928.xml"/><Relationship Id="rId257" Type="http://schemas.openxmlformats.org/officeDocument/2006/relationships/image" Target="../media/image334.png"/><Relationship Id="rId422" Type="http://schemas.openxmlformats.org/officeDocument/2006/relationships/customXml" Target="../ink/ink1033.xml"/><Relationship Id="rId464" Type="http://schemas.openxmlformats.org/officeDocument/2006/relationships/image" Target="../media/image436.png"/><Relationship Id="rId299" Type="http://schemas.openxmlformats.org/officeDocument/2006/relationships/customXml" Target="../ink/ink971.xml"/><Relationship Id="rId63" Type="http://schemas.openxmlformats.org/officeDocument/2006/relationships/image" Target="../media/image237.png"/><Relationship Id="rId159" Type="http://schemas.openxmlformats.org/officeDocument/2006/relationships/customXml" Target="../ink/ink900.xml"/><Relationship Id="rId366" Type="http://schemas.openxmlformats.org/officeDocument/2006/relationships/customXml" Target="../ink/ink1005.xml"/><Relationship Id="rId573" Type="http://schemas.openxmlformats.org/officeDocument/2006/relationships/customXml" Target="../ink/ink1110.xml"/><Relationship Id="rId226" Type="http://schemas.openxmlformats.org/officeDocument/2006/relationships/image" Target="../media/image319.png"/><Relationship Id="rId433" Type="http://schemas.openxmlformats.org/officeDocument/2006/relationships/customXml" Target="../ink/ink1039.xml"/><Relationship Id="rId640" Type="http://schemas.openxmlformats.org/officeDocument/2006/relationships/customXml" Target="../ink/ink1144.xml"/><Relationship Id="rId74" Type="http://schemas.openxmlformats.org/officeDocument/2006/relationships/customXml" Target="../ink/ink857.xml"/><Relationship Id="rId377" Type="http://schemas.openxmlformats.org/officeDocument/2006/relationships/image" Target="../media/image393.png"/><Relationship Id="rId500" Type="http://schemas.openxmlformats.org/officeDocument/2006/relationships/image" Target="../media/image454.png"/><Relationship Id="rId584" Type="http://schemas.openxmlformats.org/officeDocument/2006/relationships/image" Target="../media/image495.png"/><Relationship Id="rId5" Type="http://schemas.openxmlformats.org/officeDocument/2006/relationships/image" Target="../media/image20810.png"/><Relationship Id="rId237" Type="http://schemas.openxmlformats.org/officeDocument/2006/relationships/customXml" Target="../ink/ink939.xml"/><Relationship Id="rId444" Type="http://schemas.openxmlformats.org/officeDocument/2006/relationships/image" Target="../media/image426.png"/><Relationship Id="rId651" Type="http://schemas.openxmlformats.org/officeDocument/2006/relationships/image" Target="../media/image528.png"/><Relationship Id="rId290" Type="http://schemas.openxmlformats.org/officeDocument/2006/relationships/image" Target="../media/image350.png"/><Relationship Id="rId304" Type="http://schemas.openxmlformats.org/officeDocument/2006/relationships/image" Target="../media/image357.png"/><Relationship Id="rId388" Type="http://schemas.openxmlformats.org/officeDocument/2006/relationships/customXml" Target="../ink/ink1016.xml"/><Relationship Id="rId511" Type="http://schemas.openxmlformats.org/officeDocument/2006/relationships/image" Target="../media/image459.png"/><Relationship Id="rId609" Type="http://schemas.openxmlformats.org/officeDocument/2006/relationships/customXml" Target="../ink/ink1128.xml"/><Relationship Id="rId85" Type="http://schemas.openxmlformats.org/officeDocument/2006/relationships/image" Target="../media/image248.png"/><Relationship Id="rId150" Type="http://schemas.openxmlformats.org/officeDocument/2006/relationships/image" Target="../media/image280.png"/><Relationship Id="rId595" Type="http://schemas.openxmlformats.org/officeDocument/2006/relationships/customXml" Target="../ink/ink1121.xml"/><Relationship Id="rId248" Type="http://schemas.openxmlformats.org/officeDocument/2006/relationships/image" Target="../media/image330.png"/><Relationship Id="rId455" Type="http://schemas.openxmlformats.org/officeDocument/2006/relationships/customXml" Target="../ink/ink1050.xml"/><Relationship Id="rId662" Type="http://schemas.openxmlformats.org/officeDocument/2006/relationships/customXml" Target="../ink/ink1155.xml"/><Relationship Id="rId12" Type="http://schemas.openxmlformats.org/officeDocument/2006/relationships/customXml" Target="../ink/ink826.xml"/><Relationship Id="rId108" Type="http://schemas.openxmlformats.org/officeDocument/2006/relationships/customXml" Target="../ink/ink874.xml"/><Relationship Id="rId315" Type="http://schemas.openxmlformats.org/officeDocument/2006/relationships/customXml" Target="../ink/ink979.xml"/><Relationship Id="rId522" Type="http://schemas.openxmlformats.org/officeDocument/2006/relationships/customXml" Target="../ink/ink1084.xml"/><Relationship Id="rId96" Type="http://schemas.openxmlformats.org/officeDocument/2006/relationships/customXml" Target="../ink/ink868.xml"/><Relationship Id="rId161" Type="http://schemas.openxmlformats.org/officeDocument/2006/relationships/customXml" Target="../ink/ink901.xml"/><Relationship Id="rId399" Type="http://schemas.openxmlformats.org/officeDocument/2006/relationships/image" Target="../media/image404.png"/><Relationship Id="rId259" Type="http://schemas.openxmlformats.org/officeDocument/2006/relationships/image" Target="../media/image335.png"/><Relationship Id="rId466" Type="http://schemas.openxmlformats.org/officeDocument/2006/relationships/image" Target="../media/image437.png"/><Relationship Id="rId673" Type="http://schemas.openxmlformats.org/officeDocument/2006/relationships/image" Target="../media/image539.png"/><Relationship Id="rId23" Type="http://schemas.openxmlformats.org/officeDocument/2006/relationships/image" Target="../media/image21710.png"/><Relationship Id="rId119" Type="http://schemas.openxmlformats.org/officeDocument/2006/relationships/customXml" Target="../ink/ink880.xml"/><Relationship Id="rId326" Type="http://schemas.openxmlformats.org/officeDocument/2006/relationships/image" Target="../media/image368.png"/><Relationship Id="rId533" Type="http://schemas.openxmlformats.org/officeDocument/2006/relationships/image" Target="../media/image470.png"/><Relationship Id="rId172" Type="http://schemas.openxmlformats.org/officeDocument/2006/relationships/image" Target="../media/image291.png"/><Relationship Id="rId477" Type="http://schemas.openxmlformats.org/officeDocument/2006/relationships/customXml" Target="../ink/ink1061.xml"/><Relationship Id="rId600" Type="http://schemas.openxmlformats.org/officeDocument/2006/relationships/image" Target="../media/image503.png"/><Relationship Id="rId684" Type="http://schemas.openxmlformats.org/officeDocument/2006/relationships/customXml" Target="../ink/ink1166.xml"/><Relationship Id="rId337" Type="http://schemas.openxmlformats.org/officeDocument/2006/relationships/customXml" Target="../ink/ink990.xml"/><Relationship Id="rId34" Type="http://schemas.openxmlformats.org/officeDocument/2006/relationships/customXml" Target="../ink/ink837.xml"/><Relationship Id="rId544" Type="http://schemas.openxmlformats.org/officeDocument/2006/relationships/image" Target="../media/image475.png"/><Relationship Id="rId183" Type="http://schemas.openxmlformats.org/officeDocument/2006/relationships/customXml" Target="../ink/ink912.xml"/><Relationship Id="rId390" Type="http://schemas.openxmlformats.org/officeDocument/2006/relationships/customXml" Target="../ink/ink1017.xml"/><Relationship Id="rId404" Type="http://schemas.openxmlformats.org/officeDocument/2006/relationships/customXml" Target="../ink/ink1024.xml"/><Relationship Id="rId611" Type="http://schemas.openxmlformats.org/officeDocument/2006/relationships/customXml" Target="../ink/ink1129.xml"/><Relationship Id="rId250" Type="http://schemas.openxmlformats.org/officeDocument/2006/relationships/image" Target="../media/image331.png"/><Relationship Id="rId488" Type="http://schemas.openxmlformats.org/officeDocument/2006/relationships/image" Target="../media/image448.png"/><Relationship Id="rId695" Type="http://schemas.openxmlformats.org/officeDocument/2006/relationships/image" Target="../media/image550.png"/><Relationship Id="rId709" Type="http://schemas.openxmlformats.org/officeDocument/2006/relationships/customXml" Target="../ink/ink1179.xml"/><Relationship Id="rId45" Type="http://schemas.openxmlformats.org/officeDocument/2006/relationships/image" Target="../media/image228.png"/><Relationship Id="rId110" Type="http://schemas.openxmlformats.org/officeDocument/2006/relationships/image" Target="../media/image260.png"/><Relationship Id="rId348" Type="http://schemas.openxmlformats.org/officeDocument/2006/relationships/customXml" Target="../ink/ink996.xml"/><Relationship Id="rId555" Type="http://schemas.openxmlformats.org/officeDocument/2006/relationships/customXml" Target="../ink/ink1101.xml"/><Relationship Id="rId194" Type="http://schemas.openxmlformats.org/officeDocument/2006/relationships/image" Target="../media/image302.png"/><Relationship Id="rId208" Type="http://schemas.openxmlformats.org/officeDocument/2006/relationships/image" Target="../media/image310.png"/><Relationship Id="rId415" Type="http://schemas.openxmlformats.org/officeDocument/2006/relationships/image" Target="../media/image412.png"/><Relationship Id="rId622" Type="http://schemas.openxmlformats.org/officeDocument/2006/relationships/image" Target="../media/image514.png"/><Relationship Id="rId261" Type="http://schemas.openxmlformats.org/officeDocument/2006/relationships/customXml" Target="../ink/ink952.xml"/><Relationship Id="rId499" Type="http://schemas.openxmlformats.org/officeDocument/2006/relationships/customXml" Target="../ink/ink1072.xml"/><Relationship Id="rId56" Type="http://schemas.openxmlformats.org/officeDocument/2006/relationships/customXml" Target="../ink/ink848.xml"/><Relationship Id="rId359" Type="http://schemas.openxmlformats.org/officeDocument/2006/relationships/image" Target="../media/image384.png"/><Relationship Id="rId566" Type="http://schemas.openxmlformats.org/officeDocument/2006/relationships/image" Target="../media/image486.png"/><Relationship Id="rId121" Type="http://schemas.openxmlformats.org/officeDocument/2006/relationships/customXml" Target="../ink/ink881.xml"/><Relationship Id="rId219" Type="http://schemas.openxmlformats.org/officeDocument/2006/relationships/customXml" Target="../ink/ink930.xml"/><Relationship Id="rId426" Type="http://schemas.openxmlformats.org/officeDocument/2006/relationships/customXml" Target="../ink/ink1035.xml"/><Relationship Id="rId633" Type="http://schemas.openxmlformats.org/officeDocument/2006/relationships/customXml" Target="../ink/ink1140.xml"/><Relationship Id="rId67" Type="http://schemas.openxmlformats.org/officeDocument/2006/relationships/image" Target="../media/image239.png"/><Relationship Id="rId272" Type="http://schemas.openxmlformats.org/officeDocument/2006/relationships/image" Target="../media/image341.png"/><Relationship Id="rId577" Type="http://schemas.openxmlformats.org/officeDocument/2006/relationships/customXml" Target="../ink/ink1112.xml"/><Relationship Id="rId700" Type="http://schemas.openxmlformats.org/officeDocument/2006/relationships/customXml" Target="../ink/ink1174.xml"/><Relationship Id="rId132" Type="http://schemas.openxmlformats.org/officeDocument/2006/relationships/image" Target="../media/image271.png"/><Relationship Id="rId437" Type="http://schemas.openxmlformats.org/officeDocument/2006/relationships/customXml" Target="../ink/ink1041.xml"/><Relationship Id="rId644" Type="http://schemas.openxmlformats.org/officeDocument/2006/relationships/customXml" Target="../ink/ink1146.xml"/><Relationship Id="rId283" Type="http://schemas.openxmlformats.org/officeDocument/2006/relationships/customXml" Target="../ink/ink963.xml"/><Relationship Id="rId490" Type="http://schemas.openxmlformats.org/officeDocument/2006/relationships/image" Target="../media/image449.png"/><Relationship Id="rId504" Type="http://schemas.openxmlformats.org/officeDocument/2006/relationships/image" Target="../media/image456.png"/><Relationship Id="rId711" Type="http://schemas.openxmlformats.org/officeDocument/2006/relationships/customXml" Target="../ink/ink1180.xml"/><Relationship Id="rId78" Type="http://schemas.openxmlformats.org/officeDocument/2006/relationships/customXml" Target="../ink/ink859.xml"/><Relationship Id="rId143" Type="http://schemas.openxmlformats.org/officeDocument/2006/relationships/customXml" Target="../ink/ink892.xml"/><Relationship Id="rId350" Type="http://schemas.openxmlformats.org/officeDocument/2006/relationships/customXml" Target="../ink/ink997.xml"/><Relationship Id="rId588" Type="http://schemas.openxmlformats.org/officeDocument/2006/relationships/image" Target="../media/image497.png"/><Relationship Id="rId9" Type="http://schemas.openxmlformats.org/officeDocument/2006/relationships/image" Target="../media/image21010.png"/><Relationship Id="rId210" Type="http://schemas.openxmlformats.org/officeDocument/2006/relationships/image" Target="../media/image311.png"/><Relationship Id="rId448" Type="http://schemas.openxmlformats.org/officeDocument/2006/relationships/image" Target="../media/image428.png"/><Relationship Id="rId655" Type="http://schemas.openxmlformats.org/officeDocument/2006/relationships/image" Target="../media/image530.png"/><Relationship Id="rId294" Type="http://schemas.openxmlformats.org/officeDocument/2006/relationships/image" Target="../media/image352.png"/><Relationship Id="rId308" Type="http://schemas.openxmlformats.org/officeDocument/2006/relationships/image" Target="../media/image359.png"/><Relationship Id="rId515" Type="http://schemas.openxmlformats.org/officeDocument/2006/relationships/image" Target="../media/image461.png"/><Relationship Id="rId89" Type="http://schemas.openxmlformats.org/officeDocument/2006/relationships/image" Target="../media/image250.png"/><Relationship Id="rId154" Type="http://schemas.openxmlformats.org/officeDocument/2006/relationships/image" Target="../media/image282.png"/><Relationship Id="rId361" Type="http://schemas.openxmlformats.org/officeDocument/2006/relationships/image" Target="../media/image385.png"/><Relationship Id="rId599" Type="http://schemas.openxmlformats.org/officeDocument/2006/relationships/customXml" Target="../ink/ink1123.xml"/><Relationship Id="rId459" Type="http://schemas.openxmlformats.org/officeDocument/2006/relationships/customXml" Target="../ink/ink1052.xml"/><Relationship Id="rId666" Type="http://schemas.openxmlformats.org/officeDocument/2006/relationships/customXml" Target="../ink/ink1157.xml"/><Relationship Id="rId16" Type="http://schemas.openxmlformats.org/officeDocument/2006/relationships/customXml" Target="../ink/ink828.xml"/><Relationship Id="rId221" Type="http://schemas.openxmlformats.org/officeDocument/2006/relationships/customXml" Target="../ink/ink931.xml"/><Relationship Id="rId319" Type="http://schemas.openxmlformats.org/officeDocument/2006/relationships/customXml" Target="../ink/ink981.xml"/><Relationship Id="rId526" Type="http://schemas.openxmlformats.org/officeDocument/2006/relationships/customXml" Target="../ink/ink1086.xml"/><Relationship Id="rId165" Type="http://schemas.openxmlformats.org/officeDocument/2006/relationships/customXml" Target="../ink/ink903.xml"/><Relationship Id="rId372" Type="http://schemas.openxmlformats.org/officeDocument/2006/relationships/customXml" Target="../ink/ink1008.xml"/><Relationship Id="rId677" Type="http://schemas.openxmlformats.org/officeDocument/2006/relationships/image" Target="../media/image541.png"/><Relationship Id="rId232" Type="http://schemas.openxmlformats.org/officeDocument/2006/relationships/image" Target="../media/image322.png"/><Relationship Id="rId27" Type="http://schemas.openxmlformats.org/officeDocument/2006/relationships/image" Target="../media/image21910.png"/><Relationship Id="rId537" Type="http://schemas.openxmlformats.org/officeDocument/2006/relationships/customXml" Target="../ink/ink1092.xml"/><Relationship Id="rId80" Type="http://schemas.openxmlformats.org/officeDocument/2006/relationships/customXml" Target="../ink/ink860.xml"/><Relationship Id="rId176" Type="http://schemas.openxmlformats.org/officeDocument/2006/relationships/image" Target="../media/image293.png"/><Relationship Id="rId383" Type="http://schemas.openxmlformats.org/officeDocument/2006/relationships/image" Target="../media/image396.png"/><Relationship Id="rId590" Type="http://schemas.openxmlformats.org/officeDocument/2006/relationships/image" Target="../media/image498.png"/><Relationship Id="rId604" Type="http://schemas.openxmlformats.org/officeDocument/2006/relationships/image" Target="../media/image505.png"/><Relationship Id="rId243" Type="http://schemas.openxmlformats.org/officeDocument/2006/relationships/customXml" Target="../ink/ink942.xml"/><Relationship Id="rId450" Type="http://schemas.openxmlformats.org/officeDocument/2006/relationships/image" Target="../media/image429.png"/><Relationship Id="rId688" Type="http://schemas.openxmlformats.org/officeDocument/2006/relationships/customXml" Target="../ink/ink1168.xml"/><Relationship Id="rId38" Type="http://schemas.openxmlformats.org/officeDocument/2006/relationships/customXml" Target="../ink/ink839.xml"/><Relationship Id="rId103" Type="http://schemas.openxmlformats.org/officeDocument/2006/relationships/image" Target="../media/image257.png"/><Relationship Id="rId310" Type="http://schemas.openxmlformats.org/officeDocument/2006/relationships/image" Target="../media/image360.png"/><Relationship Id="rId548" Type="http://schemas.openxmlformats.org/officeDocument/2006/relationships/image" Target="../media/image477.png"/><Relationship Id="rId91" Type="http://schemas.openxmlformats.org/officeDocument/2006/relationships/image" Target="../media/image251.png"/><Relationship Id="rId187" Type="http://schemas.openxmlformats.org/officeDocument/2006/relationships/customXml" Target="../ink/ink914.xml"/><Relationship Id="rId394" Type="http://schemas.openxmlformats.org/officeDocument/2006/relationships/customXml" Target="../ink/ink1019.xml"/><Relationship Id="rId408" Type="http://schemas.openxmlformats.org/officeDocument/2006/relationships/customXml" Target="../ink/ink1026.xml"/><Relationship Id="rId615" Type="http://schemas.openxmlformats.org/officeDocument/2006/relationships/customXml" Target="../ink/ink1131.xml"/><Relationship Id="rId254" Type="http://schemas.openxmlformats.org/officeDocument/2006/relationships/customXml" Target="../ink/ink948.xml"/><Relationship Id="rId699" Type="http://schemas.openxmlformats.org/officeDocument/2006/relationships/image" Target="../media/image552.png"/><Relationship Id="rId49" Type="http://schemas.openxmlformats.org/officeDocument/2006/relationships/image" Target="../media/image230.png"/><Relationship Id="rId114" Type="http://schemas.openxmlformats.org/officeDocument/2006/relationships/image" Target="../media/image262.png"/><Relationship Id="rId461" Type="http://schemas.openxmlformats.org/officeDocument/2006/relationships/customXml" Target="../ink/ink1053.xml"/><Relationship Id="rId559" Type="http://schemas.openxmlformats.org/officeDocument/2006/relationships/customXml" Target="../ink/ink1103.xml"/><Relationship Id="rId198" Type="http://schemas.openxmlformats.org/officeDocument/2006/relationships/image" Target="../media/image304.png"/><Relationship Id="rId321" Type="http://schemas.openxmlformats.org/officeDocument/2006/relationships/customXml" Target="../ink/ink982.xml"/><Relationship Id="rId419" Type="http://schemas.openxmlformats.org/officeDocument/2006/relationships/image" Target="../media/image414.png"/><Relationship Id="rId626" Type="http://schemas.openxmlformats.org/officeDocument/2006/relationships/image" Target="../media/image516.png"/><Relationship Id="rId265" Type="http://schemas.openxmlformats.org/officeDocument/2006/relationships/customXml" Target="../ink/ink954.xml"/><Relationship Id="rId472" Type="http://schemas.openxmlformats.org/officeDocument/2006/relationships/image" Target="../media/image440.png"/><Relationship Id="rId125" Type="http://schemas.openxmlformats.org/officeDocument/2006/relationships/customXml" Target="../ink/ink883.xml"/><Relationship Id="rId332" Type="http://schemas.openxmlformats.org/officeDocument/2006/relationships/image" Target="../media/image371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189.xml"/><Relationship Id="rId170" Type="http://schemas.openxmlformats.org/officeDocument/2006/relationships/customXml" Target="../ink/ink1264.xml"/><Relationship Id="rId268" Type="http://schemas.openxmlformats.org/officeDocument/2006/relationships/customXml" Target="../ink/ink1314.xml"/><Relationship Id="rId475" Type="http://schemas.openxmlformats.org/officeDocument/2006/relationships/customXml" Target="../ink/ink1418.xml"/><Relationship Id="rId682" Type="http://schemas.openxmlformats.org/officeDocument/2006/relationships/image" Target="../media/image888.png"/><Relationship Id="rId128" Type="http://schemas.openxmlformats.org/officeDocument/2006/relationships/image" Target="../media/image616.png"/><Relationship Id="rId335" Type="http://schemas.openxmlformats.org/officeDocument/2006/relationships/customXml" Target="../ink/ink1348.xml"/><Relationship Id="rId542" Type="http://schemas.openxmlformats.org/officeDocument/2006/relationships/customXml" Target="../ink/ink1452.xml"/><Relationship Id="rId987" Type="http://schemas.openxmlformats.org/officeDocument/2006/relationships/customXml" Target="../ink/ink1676.xml"/><Relationship Id="rId402" Type="http://schemas.openxmlformats.org/officeDocument/2006/relationships/image" Target="../media/image750.png"/><Relationship Id="rId847" Type="http://schemas.openxmlformats.org/officeDocument/2006/relationships/image" Target="../media/image970.png"/><Relationship Id="rId1032" Type="http://schemas.openxmlformats.org/officeDocument/2006/relationships/customXml" Target="../ink/ink1699.xml"/><Relationship Id="rId707" Type="http://schemas.openxmlformats.org/officeDocument/2006/relationships/customXml" Target="../ink/ink1535.xml"/><Relationship Id="rId914" Type="http://schemas.openxmlformats.org/officeDocument/2006/relationships/customXml" Target="../ink/ink1639.xml"/><Relationship Id="rId43" Type="http://schemas.openxmlformats.org/officeDocument/2006/relationships/customXml" Target="../ink/ink1200.xml"/><Relationship Id="rId192" Type="http://schemas.openxmlformats.org/officeDocument/2006/relationships/image" Target="../media/image647.png"/><Relationship Id="rId497" Type="http://schemas.openxmlformats.org/officeDocument/2006/relationships/image" Target="../media/image797.png"/><Relationship Id="rId357" Type="http://schemas.openxmlformats.org/officeDocument/2006/relationships/customXml" Target="../ink/ink1359.xml"/><Relationship Id="rId217" Type="http://schemas.openxmlformats.org/officeDocument/2006/relationships/customXml" Target="../ink/ink1288.xml"/><Relationship Id="rId564" Type="http://schemas.openxmlformats.org/officeDocument/2006/relationships/customXml" Target="../ink/ink1463.xml"/><Relationship Id="rId771" Type="http://schemas.openxmlformats.org/officeDocument/2006/relationships/image" Target="../media/image932.png"/><Relationship Id="rId869" Type="http://schemas.openxmlformats.org/officeDocument/2006/relationships/image" Target="../media/image981.png"/><Relationship Id="rId424" Type="http://schemas.openxmlformats.org/officeDocument/2006/relationships/image" Target="../media/image761.png"/><Relationship Id="rId631" Type="http://schemas.openxmlformats.org/officeDocument/2006/relationships/image" Target="../media/image863.png"/><Relationship Id="rId729" Type="http://schemas.openxmlformats.org/officeDocument/2006/relationships/customXml" Target="../ink/ink1546.xml"/><Relationship Id="rId1054" Type="http://schemas.openxmlformats.org/officeDocument/2006/relationships/customXml" Target="../ink/ink1710.xml"/><Relationship Id="rId936" Type="http://schemas.openxmlformats.org/officeDocument/2006/relationships/customXml" Target="../ink/ink1650.xml"/><Relationship Id="rId1121" Type="http://schemas.openxmlformats.org/officeDocument/2006/relationships/image" Target="../media/image1105.png"/><Relationship Id="rId65" Type="http://schemas.openxmlformats.org/officeDocument/2006/relationships/customXml" Target="../ink/ink1211.xml"/><Relationship Id="rId281" Type="http://schemas.openxmlformats.org/officeDocument/2006/relationships/image" Target="../media/image691.png"/><Relationship Id="rId141" Type="http://schemas.openxmlformats.org/officeDocument/2006/relationships/customXml" Target="../ink/ink1249.xml"/><Relationship Id="rId379" Type="http://schemas.openxmlformats.org/officeDocument/2006/relationships/customXml" Target="../ink/ink1370.xml"/><Relationship Id="rId586" Type="http://schemas.openxmlformats.org/officeDocument/2006/relationships/customXml" Target="../ink/ink1474.xml"/><Relationship Id="rId793" Type="http://schemas.openxmlformats.org/officeDocument/2006/relationships/image" Target="../media/image943.png"/><Relationship Id="rId7" Type="http://schemas.openxmlformats.org/officeDocument/2006/relationships/customXml" Target="../ink/ink1182.xml"/><Relationship Id="rId239" Type="http://schemas.openxmlformats.org/officeDocument/2006/relationships/customXml" Target="../ink/ink1299.xml"/><Relationship Id="rId446" Type="http://schemas.openxmlformats.org/officeDocument/2006/relationships/image" Target="../media/image772.png"/><Relationship Id="rId653" Type="http://schemas.openxmlformats.org/officeDocument/2006/relationships/image" Target="../media/image874.png"/><Relationship Id="rId1076" Type="http://schemas.openxmlformats.org/officeDocument/2006/relationships/customXml" Target="../ink/ink1721.xml"/><Relationship Id="rId306" Type="http://schemas.openxmlformats.org/officeDocument/2006/relationships/customXml" Target="../ink/ink1333.xml"/><Relationship Id="rId860" Type="http://schemas.openxmlformats.org/officeDocument/2006/relationships/customXml" Target="../ink/ink1612.xml"/><Relationship Id="rId958" Type="http://schemas.openxmlformats.org/officeDocument/2006/relationships/customXml" Target="../ink/ink1661.xml"/><Relationship Id="rId1143" Type="http://schemas.openxmlformats.org/officeDocument/2006/relationships/image" Target="../media/image1116.png"/><Relationship Id="rId87" Type="http://schemas.openxmlformats.org/officeDocument/2006/relationships/customXml" Target="../ink/ink1222.xml"/><Relationship Id="rId513" Type="http://schemas.openxmlformats.org/officeDocument/2006/relationships/image" Target="../media/image804.png"/><Relationship Id="rId720" Type="http://schemas.openxmlformats.org/officeDocument/2006/relationships/image" Target="../media/image907.png"/><Relationship Id="rId818" Type="http://schemas.openxmlformats.org/officeDocument/2006/relationships/customXml" Target="../ink/ink1591.xml"/><Relationship Id="rId1003" Type="http://schemas.openxmlformats.org/officeDocument/2006/relationships/customXml" Target="../ink/ink1684.xml"/><Relationship Id="rId14" Type="http://schemas.openxmlformats.org/officeDocument/2006/relationships/image" Target="../media/image560.png"/><Relationship Id="rId163" Type="http://schemas.openxmlformats.org/officeDocument/2006/relationships/image" Target="../media/image633.png"/><Relationship Id="rId370" Type="http://schemas.openxmlformats.org/officeDocument/2006/relationships/image" Target="../media/image734.png"/><Relationship Id="rId230" Type="http://schemas.openxmlformats.org/officeDocument/2006/relationships/image" Target="../media/image666.png"/><Relationship Id="rId468" Type="http://schemas.openxmlformats.org/officeDocument/2006/relationships/image" Target="../media/image783.png"/><Relationship Id="rId675" Type="http://schemas.openxmlformats.org/officeDocument/2006/relationships/customXml" Target="../ink/ink1519.xml"/><Relationship Id="rId882" Type="http://schemas.openxmlformats.org/officeDocument/2006/relationships/customXml" Target="../ink/ink1623.xml"/><Relationship Id="rId1098" Type="http://schemas.openxmlformats.org/officeDocument/2006/relationships/customXml" Target="../ink/ink1732.xml"/><Relationship Id="rId328" Type="http://schemas.openxmlformats.org/officeDocument/2006/relationships/image" Target="../media/image714.png"/><Relationship Id="rId535" Type="http://schemas.openxmlformats.org/officeDocument/2006/relationships/image" Target="../media/image815.png"/><Relationship Id="rId742" Type="http://schemas.openxmlformats.org/officeDocument/2006/relationships/customXml" Target="../ink/ink1553.xml"/><Relationship Id="rId602" Type="http://schemas.openxmlformats.org/officeDocument/2006/relationships/customXml" Target="../ink/ink1482.xml"/><Relationship Id="rId1025" Type="http://schemas.openxmlformats.org/officeDocument/2006/relationships/image" Target="../media/image1057.png"/><Relationship Id="rId907" Type="http://schemas.openxmlformats.org/officeDocument/2006/relationships/image" Target="../media/image999.png"/><Relationship Id="rId36" Type="http://schemas.openxmlformats.org/officeDocument/2006/relationships/image" Target="../media/image571.png"/><Relationship Id="rId185" Type="http://schemas.openxmlformats.org/officeDocument/2006/relationships/customXml" Target="../ink/ink1272.xml"/><Relationship Id="rId392" Type="http://schemas.openxmlformats.org/officeDocument/2006/relationships/image" Target="../media/image745.png"/><Relationship Id="rId697" Type="http://schemas.openxmlformats.org/officeDocument/2006/relationships/customXml" Target="../ink/ink1530.xml"/><Relationship Id="rId252" Type="http://schemas.openxmlformats.org/officeDocument/2006/relationships/image" Target="../media/image677.png"/><Relationship Id="rId112" Type="http://schemas.openxmlformats.org/officeDocument/2006/relationships/image" Target="../media/image609.png"/><Relationship Id="rId557" Type="http://schemas.openxmlformats.org/officeDocument/2006/relationships/image" Target="../media/image826.png"/><Relationship Id="rId764" Type="http://schemas.openxmlformats.org/officeDocument/2006/relationships/customXml" Target="../ink/ink1564.xml"/><Relationship Id="rId971" Type="http://schemas.openxmlformats.org/officeDocument/2006/relationships/image" Target="../media/image1031.png"/><Relationship Id="rId417" Type="http://schemas.openxmlformats.org/officeDocument/2006/relationships/customXml" Target="../ink/ink1389.xml"/><Relationship Id="rId624" Type="http://schemas.openxmlformats.org/officeDocument/2006/relationships/customXml" Target="../ink/ink1493.xml"/><Relationship Id="rId831" Type="http://schemas.openxmlformats.org/officeDocument/2006/relationships/image" Target="../media/image962.png"/><Relationship Id="rId1047" Type="http://schemas.openxmlformats.org/officeDocument/2006/relationships/image" Target="../media/image1068.png"/><Relationship Id="rId263" Type="http://schemas.openxmlformats.org/officeDocument/2006/relationships/customXml" Target="../ink/ink1311.xml"/><Relationship Id="rId470" Type="http://schemas.openxmlformats.org/officeDocument/2006/relationships/image" Target="../media/image784.png"/><Relationship Id="rId929" Type="http://schemas.openxmlformats.org/officeDocument/2006/relationships/image" Target="../media/image1010.png"/><Relationship Id="rId1114" Type="http://schemas.openxmlformats.org/officeDocument/2006/relationships/customXml" Target="../ink/ink1740.xml"/><Relationship Id="rId58" Type="http://schemas.openxmlformats.org/officeDocument/2006/relationships/image" Target="../media/image582.png"/><Relationship Id="rId123" Type="http://schemas.openxmlformats.org/officeDocument/2006/relationships/customXml" Target="../ink/ink1240.xml"/><Relationship Id="rId330" Type="http://schemas.openxmlformats.org/officeDocument/2006/relationships/image" Target="../media/image715.png"/><Relationship Id="rId568" Type="http://schemas.openxmlformats.org/officeDocument/2006/relationships/customXml" Target="../ink/ink1465.xml"/><Relationship Id="rId775" Type="http://schemas.openxmlformats.org/officeDocument/2006/relationships/image" Target="../media/image934.png"/><Relationship Id="rId982" Type="http://schemas.openxmlformats.org/officeDocument/2006/relationships/image" Target="../media/image1036.png"/><Relationship Id="rId428" Type="http://schemas.openxmlformats.org/officeDocument/2006/relationships/image" Target="../media/image763.png"/><Relationship Id="rId635" Type="http://schemas.openxmlformats.org/officeDocument/2006/relationships/image" Target="../media/image865.png"/><Relationship Id="rId842" Type="http://schemas.openxmlformats.org/officeDocument/2006/relationships/customXml" Target="../ink/ink1603.xml"/><Relationship Id="rId1058" Type="http://schemas.openxmlformats.org/officeDocument/2006/relationships/customXml" Target="../ink/ink1712.xml"/><Relationship Id="rId274" Type="http://schemas.openxmlformats.org/officeDocument/2006/relationships/customXml" Target="../ink/ink1317.xml"/><Relationship Id="rId481" Type="http://schemas.openxmlformats.org/officeDocument/2006/relationships/customXml" Target="../ink/ink1421.xml"/><Relationship Id="rId702" Type="http://schemas.openxmlformats.org/officeDocument/2006/relationships/image" Target="../media/image898.png"/><Relationship Id="rId1125" Type="http://schemas.openxmlformats.org/officeDocument/2006/relationships/image" Target="../media/image1107.png"/><Relationship Id="rId69" Type="http://schemas.openxmlformats.org/officeDocument/2006/relationships/customXml" Target="../ink/ink1213.xml"/><Relationship Id="rId134" Type="http://schemas.openxmlformats.org/officeDocument/2006/relationships/image" Target="../media/image619.png"/><Relationship Id="rId579" Type="http://schemas.openxmlformats.org/officeDocument/2006/relationships/image" Target="../media/image837.png"/><Relationship Id="rId786" Type="http://schemas.openxmlformats.org/officeDocument/2006/relationships/customXml" Target="../ink/ink1575.xml"/><Relationship Id="rId993" Type="http://schemas.openxmlformats.org/officeDocument/2006/relationships/customXml" Target="../ink/ink1679.xml"/><Relationship Id="rId341" Type="http://schemas.openxmlformats.org/officeDocument/2006/relationships/customXml" Target="../ink/ink1351.xml"/><Relationship Id="rId439" Type="http://schemas.openxmlformats.org/officeDocument/2006/relationships/customXml" Target="../ink/ink1400.xml"/><Relationship Id="rId646" Type="http://schemas.openxmlformats.org/officeDocument/2006/relationships/customXml" Target="../ink/ink1504.xml"/><Relationship Id="rId1069" Type="http://schemas.openxmlformats.org/officeDocument/2006/relationships/image" Target="../media/image1079.png"/><Relationship Id="rId201" Type="http://schemas.openxmlformats.org/officeDocument/2006/relationships/customXml" Target="../ink/ink1280.xml"/><Relationship Id="rId285" Type="http://schemas.openxmlformats.org/officeDocument/2006/relationships/image" Target="../media/image693.png"/><Relationship Id="rId506" Type="http://schemas.openxmlformats.org/officeDocument/2006/relationships/customXml" Target="../ink/ink1434.xml"/><Relationship Id="rId853" Type="http://schemas.openxmlformats.org/officeDocument/2006/relationships/image" Target="../media/image973.png"/><Relationship Id="rId1136" Type="http://schemas.openxmlformats.org/officeDocument/2006/relationships/customXml" Target="../ink/ink1751.xml"/><Relationship Id="rId492" Type="http://schemas.openxmlformats.org/officeDocument/2006/relationships/customXml" Target="../ink/ink1427.xml"/><Relationship Id="rId713" Type="http://schemas.openxmlformats.org/officeDocument/2006/relationships/customXml" Target="../ink/ink1538.xml"/><Relationship Id="rId797" Type="http://schemas.openxmlformats.org/officeDocument/2006/relationships/image" Target="../media/image945.png"/><Relationship Id="rId920" Type="http://schemas.openxmlformats.org/officeDocument/2006/relationships/customXml" Target="../ink/ink1642.xml"/><Relationship Id="rId145" Type="http://schemas.openxmlformats.org/officeDocument/2006/relationships/customXml" Target="../ink/ink1251.xml"/><Relationship Id="rId352" Type="http://schemas.openxmlformats.org/officeDocument/2006/relationships/image" Target="../media/image725.png"/><Relationship Id="rId212" Type="http://schemas.openxmlformats.org/officeDocument/2006/relationships/image" Target="../media/image657.png"/><Relationship Id="rId657" Type="http://schemas.openxmlformats.org/officeDocument/2006/relationships/image" Target="../media/image876.png"/><Relationship Id="rId864" Type="http://schemas.openxmlformats.org/officeDocument/2006/relationships/customXml" Target="../ink/ink1614.xml"/><Relationship Id="rId296" Type="http://schemas.openxmlformats.org/officeDocument/2006/relationships/customXml" Target="../ink/ink1328.xml"/><Relationship Id="rId517" Type="http://schemas.openxmlformats.org/officeDocument/2006/relationships/image" Target="../media/image806.png"/><Relationship Id="rId724" Type="http://schemas.openxmlformats.org/officeDocument/2006/relationships/image" Target="../media/image909.png"/><Relationship Id="rId931" Type="http://schemas.openxmlformats.org/officeDocument/2006/relationships/image" Target="../media/image1011.png"/><Relationship Id="rId1147" Type="http://schemas.openxmlformats.org/officeDocument/2006/relationships/image" Target="../media/image1118.png"/><Relationship Id="rId60" Type="http://schemas.openxmlformats.org/officeDocument/2006/relationships/image" Target="../media/image583.png"/><Relationship Id="rId156" Type="http://schemas.openxmlformats.org/officeDocument/2006/relationships/customXml" Target="../ink/ink1257.xml"/><Relationship Id="rId363" Type="http://schemas.openxmlformats.org/officeDocument/2006/relationships/customXml" Target="../ink/ink1362.xml"/><Relationship Id="rId570" Type="http://schemas.openxmlformats.org/officeDocument/2006/relationships/customXml" Target="../ink/ink1466.xml"/><Relationship Id="rId1007" Type="http://schemas.openxmlformats.org/officeDocument/2006/relationships/customXml" Target="../ink/ink1686.xml"/><Relationship Id="rId223" Type="http://schemas.openxmlformats.org/officeDocument/2006/relationships/customXml" Target="../ink/ink1291.xml"/><Relationship Id="rId430" Type="http://schemas.openxmlformats.org/officeDocument/2006/relationships/image" Target="../media/image764.png"/><Relationship Id="rId668" Type="http://schemas.openxmlformats.org/officeDocument/2006/relationships/customXml" Target="../ink/ink1515.xml"/><Relationship Id="rId875" Type="http://schemas.openxmlformats.org/officeDocument/2006/relationships/image" Target="../media/image984.png"/><Relationship Id="rId1060" Type="http://schemas.openxmlformats.org/officeDocument/2006/relationships/customXml" Target="../ink/ink1713.xml"/><Relationship Id="rId18" Type="http://schemas.openxmlformats.org/officeDocument/2006/relationships/image" Target="../media/image562.png"/><Relationship Id="rId528" Type="http://schemas.openxmlformats.org/officeDocument/2006/relationships/customXml" Target="../ink/ink1445.xml"/><Relationship Id="rId735" Type="http://schemas.openxmlformats.org/officeDocument/2006/relationships/image" Target="../media/image914.png"/><Relationship Id="rId942" Type="http://schemas.openxmlformats.org/officeDocument/2006/relationships/customXml" Target="../ink/ink1653.xml"/><Relationship Id="rId1158" Type="http://schemas.openxmlformats.org/officeDocument/2006/relationships/customXml" Target="../ink/ink1762.xml"/><Relationship Id="rId167" Type="http://schemas.openxmlformats.org/officeDocument/2006/relationships/image" Target="../media/image635.png"/><Relationship Id="rId374" Type="http://schemas.openxmlformats.org/officeDocument/2006/relationships/image" Target="../media/image736.png"/><Relationship Id="rId581" Type="http://schemas.openxmlformats.org/officeDocument/2006/relationships/image" Target="../media/image838.png"/><Relationship Id="rId1018" Type="http://schemas.openxmlformats.org/officeDocument/2006/relationships/customXml" Target="../ink/ink1692.xml"/><Relationship Id="rId71" Type="http://schemas.openxmlformats.org/officeDocument/2006/relationships/customXml" Target="../ink/ink1214.xml"/><Relationship Id="rId234" Type="http://schemas.openxmlformats.org/officeDocument/2006/relationships/image" Target="../media/image668.png"/><Relationship Id="rId679" Type="http://schemas.openxmlformats.org/officeDocument/2006/relationships/customXml" Target="../ink/ink1521.xml"/><Relationship Id="rId802" Type="http://schemas.openxmlformats.org/officeDocument/2006/relationships/customXml" Target="../ink/ink1583.xml"/><Relationship Id="rId886" Type="http://schemas.openxmlformats.org/officeDocument/2006/relationships/customXml" Target="../ink/ink1625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193.xml"/><Relationship Id="rId441" Type="http://schemas.openxmlformats.org/officeDocument/2006/relationships/customXml" Target="../ink/ink1401.xml"/><Relationship Id="rId539" Type="http://schemas.openxmlformats.org/officeDocument/2006/relationships/image" Target="../media/image817.png"/><Relationship Id="rId746" Type="http://schemas.openxmlformats.org/officeDocument/2006/relationships/customXml" Target="../ink/ink1555.xml"/><Relationship Id="rId1071" Type="http://schemas.openxmlformats.org/officeDocument/2006/relationships/image" Target="../media/image1080.png"/><Relationship Id="rId178" Type="http://schemas.openxmlformats.org/officeDocument/2006/relationships/image" Target="../media/image640.png"/><Relationship Id="rId301" Type="http://schemas.openxmlformats.org/officeDocument/2006/relationships/image" Target="../media/image701.png"/><Relationship Id="rId953" Type="http://schemas.openxmlformats.org/officeDocument/2006/relationships/image" Target="../media/image1022.png"/><Relationship Id="rId1029" Type="http://schemas.openxmlformats.org/officeDocument/2006/relationships/image" Target="../media/image1059.png"/><Relationship Id="rId82" Type="http://schemas.openxmlformats.org/officeDocument/2006/relationships/image" Target="../media/image594.png"/><Relationship Id="rId385" Type="http://schemas.openxmlformats.org/officeDocument/2006/relationships/customXml" Target="../ink/ink1373.xml"/><Relationship Id="rId592" Type="http://schemas.openxmlformats.org/officeDocument/2006/relationships/customXml" Target="../ink/ink1477.xml"/><Relationship Id="rId606" Type="http://schemas.openxmlformats.org/officeDocument/2006/relationships/customXml" Target="../ink/ink1484.xml"/><Relationship Id="rId813" Type="http://schemas.openxmlformats.org/officeDocument/2006/relationships/image" Target="../media/image953.png"/><Relationship Id="rId245" Type="http://schemas.openxmlformats.org/officeDocument/2006/relationships/customXml" Target="../ink/ink1302.xml"/><Relationship Id="rId452" Type="http://schemas.openxmlformats.org/officeDocument/2006/relationships/image" Target="../media/image775.png"/><Relationship Id="rId897" Type="http://schemas.openxmlformats.org/officeDocument/2006/relationships/image" Target="../media/image994.png"/><Relationship Id="rId1082" Type="http://schemas.openxmlformats.org/officeDocument/2006/relationships/customXml" Target="../ink/ink1724.xml"/><Relationship Id="rId105" Type="http://schemas.openxmlformats.org/officeDocument/2006/relationships/customXml" Target="../ink/ink1231.xml"/><Relationship Id="rId312" Type="http://schemas.openxmlformats.org/officeDocument/2006/relationships/image" Target="../media/image706.png"/><Relationship Id="rId757" Type="http://schemas.openxmlformats.org/officeDocument/2006/relationships/image" Target="../media/image925.png"/><Relationship Id="rId964" Type="http://schemas.openxmlformats.org/officeDocument/2006/relationships/customXml" Target="../ink/ink1664.xml"/><Relationship Id="rId93" Type="http://schemas.openxmlformats.org/officeDocument/2006/relationships/customXml" Target="../ink/ink1225.xml"/><Relationship Id="rId189" Type="http://schemas.openxmlformats.org/officeDocument/2006/relationships/customXml" Target="../ink/ink1274.xml"/><Relationship Id="rId396" Type="http://schemas.openxmlformats.org/officeDocument/2006/relationships/image" Target="../media/image747.png"/><Relationship Id="rId617" Type="http://schemas.openxmlformats.org/officeDocument/2006/relationships/image" Target="../media/image856.png"/><Relationship Id="rId824" Type="http://schemas.openxmlformats.org/officeDocument/2006/relationships/customXml" Target="../ink/ink1594.xml"/><Relationship Id="rId256" Type="http://schemas.openxmlformats.org/officeDocument/2006/relationships/image" Target="../media/image679.png"/><Relationship Id="rId463" Type="http://schemas.openxmlformats.org/officeDocument/2006/relationships/customXml" Target="../ink/ink1412.xml"/><Relationship Id="rId670" Type="http://schemas.openxmlformats.org/officeDocument/2006/relationships/image" Target="../media/image882.png"/><Relationship Id="rId1093" Type="http://schemas.openxmlformats.org/officeDocument/2006/relationships/image" Target="../media/image1091.png"/><Relationship Id="rId1107" Type="http://schemas.openxmlformats.org/officeDocument/2006/relationships/image" Target="../media/image1098.png"/><Relationship Id="rId116" Type="http://schemas.openxmlformats.org/officeDocument/2006/relationships/image" Target="../media/image611.png"/><Relationship Id="rId323" Type="http://schemas.openxmlformats.org/officeDocument/2006/relationships/customXml" Target="../ink/ink1342.xml"/><Relationship Id="rId530" Type="http://schemas.openxmlformats.org/officeDocument/2006/relationships/customXml" Target="../ink/ink1446.xml"/><Relationship Id="rId768" Type="http://schemas.openxmlformats.org/officeDocument/2006/relationships/customXml" Target="../ink/ink1566.xml"/><Relationship Id="rId975" Type="http://schemas.openxmlformats.org/officeDocument/2006/relationships/customXml" Target="../ink/ink1670.xml"/><Relationship Id="rId1160" Type="http://schemas.openxmlformats.org/officeDocument/2006/relationships/customXml" Target="../ink/ink1763.xml"/><Relationship Id="rId20" Type="http://schemas.openxmlformats.org/officeDocument/2006/relationships/image" Target="../media/image563.png"/><Relationship Id="rId628" Type="http://schemas.openxmlformats.org/officeDocument/2006/relationships/customXml" Target="../ink/ink1495.xml"/><Relationship Id="rId835" Type="http://schemas.openxmlformats.org/officeDocument/2006/relationships/image" Target="../media/image964.png"/><Relationship Id="rId267" Type="http://schemas.openxmlformats.org/officeDocument/2006/relationships/image" Target="../media/image684.png"/><Relationship Id="rId474" Type="http://schemas.openxmlformats.org/officeDocument/2006/relationships/image" Target="../media/image786.png"/><Relationship Id="rId1020" Type="http://schemas.openxmlformats.org/officeDocument/2006/relationships/customXml" Target="../ink/ink1693.xml"/><Relationship Id="rId1118" Type="http://schemas.openxmlformats.org/officeDocument/2006/relationships/customXml" Target="../ink/ink1742.xml"/><Relationship Id="rId127" Type="http://schemas.openxmlformats.org/officeDocument/2006/relationships/customXml" Target="../ink/ink1242.xml"/><Relationship Id="rId681" Type="http://schemas.openxmlformats.org/officeDocument/2006/relationships/customXml" Target="../ink/ink1522.xml"/><Relationship Id="rId779" Type="http://schemas.openxmlformats.org/officeDocument/2006/relationships/image" Target="../media/image936.png"/><Relationship Id="rId902" Type="http://schemas.openxmlformats.org/officeDocument/2006/relationships/customXml" Target="../ink/ink1633.xml"/><Relationship Id="rId986" Type="http://schemas.openxmlformats.org/officeDocument/2006/relationships/image" Target="../media/image1038.png"/><Relationship Id="rId31" Type="http://schemas.openxmlformats.org/officeDocument/2006/relationships/customXml" Target="../ink/ink1194.xml"/><Relationship Id="rId334" Type="http://schemas.openxmlformats.org/officeDocument/2006/relationships/image" Target="../media/image717.png"/><Relationship Id="rId541" Type="http://schemas.openxmlformats.org/officeDocument/2006/relationships/image" Target="../media/image818.png"/><Relationship Id="rId639" Type="http://schemas.openxmlformats.org/officeDocument/2006/relationships/image" Target="../media/image867.png"/><Relationship Id="rId180" Type="http://schemas.openxmlformats.org/officeDocument/2006/relationships/image" Target="../media/image641.png"/><Relationship Id="rId278" Type="http://schemas.openxmlformats.org/officeDocument/2006/relationships/customXml" Target="../ink/ink1319.xml"/><Relationship Id="rId401" Type="http://schemas.openxmlformats.org/officeDocument/2006/relationships/customXml" Target="../ink/ink1381.xml"/><Relationship Id="rId846" Type="http://schemas.openxmlformats.org/officeDocument/2006/relationships/customXml" Target="../ink/ink1605.xml"/><Relationship Id="rId1031" Type="http://schemas.openxmlformats.org/officeDocument/2006/relationships/image" Target="../media/image1060.png"/><Relationship Id="rId1129" Type="http://schemas.openxmlformats.org/officeDocument/2006/relationships/image" Target="../media/image1109.png"/><Relationship Id="rId485" Type="http://schemas.openxmlformats.org/officeDocument/2006/relationships/customXml" Target="../ink/ink1423.xml"/><Relationship Id="rId692" Type="http://schemas.openxmlformats.org/officeDocument/2006/relationships/image" Target="../media/image893.png"/><Relationship Id="rId706" Type="http://schemas.openxmlformats.org/officeDocument/2006/relationships/image" Target="../media/image900.png"/><Relationship Id="rId913" Type="http://schemas.openxmlformats.org/officeDocument/2006/relationships/image" Target="../media/image1002.png"/><Relationship Id="rId42" Type="http://schemas.openxmlformats.org/officeDocument/2006/relationships/image" Target="../media/image574.png"/><Relationship Id="rId138" Type="http://schemas.openxmlformats.org/officeDocument/2006/relationships/image" Target="../media/image621.png"/><Relationship Id="rId345" Type="http://schemas.openxmlformats.org/officeDocument/2006/relationships/customXml" Target="../ink/ink1353.xml"/><Relationship Id="rId552" Type="http://schemas.openxmlformats.org/officeDocument/2006/relationships/customXml" Target="../ink/ink1457.xml"/><Relationship Id="rId997" Type="http://schemas.openxmlformats.org/officeDocument/2006/relationships/customXml" Target="../ink/ink1681.xml"/><Relationship Id="rId191" Type="http://schemas.openxmlformats.org/officeDocument/2006/relationships/customXml" Target="../ink/ink1275.xml"/><Relationship Id="rId205" Type="http://schemas.openxmlformats.org/officeDocument/2006/relationships/customXml" Target="../ink/ink1282.xml"/><Relationship Id="rId412" Type="http://schemas.openxmlformats.org/officeDocument/2006/relationships/image" Target="../media/image755.png"/><Relationship Id="rId857" Type="http://schemas.openxmlformats.org/officeDocument/2006/relationships/image" Target="../media/image975.png"/><Relationship Id="rId1042" Type="http://schemas.openxmlformats.org/officeDocument/2006/relationships/customXml" Target="../ink/ink1704.xml"/><Relationship Id="rId289" Type="http://schemas.openxmlformats.org/officeDocument/2006/relationships/image" Target="../media/image695.png"/><Relationship Id="rId496" Type="http://schemas.openxmlformats.org/officeDocument/2006/relationships/customXml" Target="../ink/ink1429.xml"/><Relationship Id="rId717" Type="http://schemas.openxmlformats.org/officeDocument/2006/relationships/customXml" Target="../ink/ink1540.xml"/><Relationship Id="rId924" Type="http://schemas.openxmlformats.org/officeDocument/2006/relationships/customXml" Target="../ink/ink1644.xml"/><Relationship Id="rId53" Type="http://schemas.openxmlformats.org/officeDocument/2006/relationships/customXml" Target="../ink/ink1205.xml"/><Relationship Id="rId149" Type="http://schemas.openxmlformats.org/officeDocument/2006/relationships/customXml" Target="../ink/ink1253.xml"/><Relationship Id="rId356" Type="http://schemas.openxmlformats.org/officeDocument/2006/relationships/image" Target="../media/image727.png"/><Relationship Id="rId563" Type="http://schemas.openxmlformats.org/officeDocument/2006/relationships/image" Target="../media/image829.png"/><Relationship Id="rId770" Type="http://schemas.openxmlformats.org/officeDocument/2006/relationships/customXml" Target="../ink/ink1567.xml"/><Relationship Id="rId216" Type="http://schemas.openxmlformats.org/officeDocument/2006/relationships/image" Target="../media/image659.png"/><Relationship Id="rId423" Type="http://schemas.openxmlformats.org/officeDocument/2006/relationships/customXml" Target="../ink/ink1392.xml"/><Relationship Id="rId868" Type="http://schemas.openxmlformats.org/officeDocument/2006/relationships/customXml" Target="../ink/ink1616.xml"/><Relationship Id="rId1053" Type="http://schemas.openxmlformats.org/officeDocument/2006/relationships/image" Target="../media/image1071.png"/><Relationship Id="rId630" Type="http://schemas.openxmlformats.org/officeDocument/2006/relationships/customXml" Target="../ink/ink1496.xml"/><Relationship Id="rId728" Type="http://schemas.openxmlformats.org/officeDocument/2006/relationships/image" Target="../media/image911.png"/><Relationship Id="rId935" Type="http://schemas.openxmlformats.org/officeDocument/2006/relationships/image" Target="../media/image1013.png"/><Relationship Id="rId64" Type="http://schemas.openxmlformats.org/officeDocument/2006/relationships/image" Target="../media/image585.png"/><Relationship Id="rId367" Type="http://schemas.openxmlformats.org/officeDocument/2006/relationships/customXml" Target="../ink/ink1364.xml"/><Relationship Id="rId574" Type="http://schemas.openxmlformats.org/officeDocument/2006/relationships/customXml" Target="../ink/ink1468.xml"/><Relationship Id="rId1120" Type="http://schemas.openxmlformats.org/officeDocument/2006/relationships/customXml" Target="../ink/ink1743.xml"/><Relationship Id="rId227" Type="http://schemas.openxmlformats.org/officeDocument/2006/relationships/customXml" Target="../ink/ink1293.xml"/><Relationship Id="rId781" Type="http://schemas.openxmlformats.org/officeDocument/2006/relationships/image" Target="../media/image937.png"/><Relationship Id="rId879" Type="http://schemas.openxmlformats.org/officeDocument/2006/relationships/image" Target="../media/image986.png"/><Relationship Id="rId434" Type="http://schemas.openxmlformats.org/officeDocument/2006/relationships/image" Target="../media/image766.png"/><Relationship Id="rId641" Type="http://schemas.openxmlformats.org/officeDocument/2006/relationships/image" Target="../media/image868.png"/><Relationship Id="rId739" Type="http://schemas.openxmlformats.org/officeDocument/2006/relationships/image" Target="../media/image916.png"/><Relationship Id="rId1064" Type="http://schemas.openxmlformats.org/officeDocument/2006/relationships/customXml" Target="../ink/ink1715.xml"/><Relationship Id="rId280" Type="http://schemas.openxmlformats.org/officeDocument/2006/relationships/customXml" Target="../ink/ink1320.xml"/><Relationship Id="rId501" Type="http://schemas.openxmlformats.org/officeDocument/2006/relationships/image" Target="../media/image799.png"/><Relationship Id="rId946" Type="http://schemas.openxmlformats.org/officeDocument/2006/relationships/customXml" Target="../ink/ink1655.xml"/><Relationship Id="rId1131" Type="http://schemas.openxmlformats.org/officeDocument/2006/relationships/image" Target="../media/image1110.png"/><Relationship Id="rId75" Type="http://schemas.openxmlformats.org/officeDocument/2006/relationships/customXml" Target="../ink/ink1216.xml"/><Relationship Id="rId140" Type="http://schemas.openxmlformats.org/officeDocument/2006/relationships/image" Target="../media/image622.png"/><Relationship Id="rId378" Type="http://schemas.openxmlformats.org/officeDocument/2006/relationships/image" Target="../media/image738.png"/><Relationship Id="rId585" Type="http://schemas.openxmlformats.org/officeDocument/2006/relationships/image" Target="../media/image840.png"/><Relationship Id="rId792" Type="http://schemas.openxmlformats.org/officeDocument/2006/relationships/customXml" Target="../ink/ink1578.xml"/><Relationship Id="rId806" Type="http://schemas.openxmlformats.org/officeDocument/2006/relationships/customXml" Target="../ink/ink1585.xml"/><Relationship Id="rId6" Type="http://schemas.openxmlformats.org/officeDocument/2006/relationships/image" Target="../media/image5560.png"/><Relationship Id="rId238" Type="http://schemas.openxmlformats.org/officeDocument/2006/relationships/image" Target="../media/image670.png"/><Relationship Id="rId445" Type="http://schemas.openxmlformats.org/officeDocument/2006/relationships/customXml" Target="../ink/ink1403.xml"/><Relationship Id="rId652" Type="http://schemas.openxmlformats.org/officeDocument/2006/relationships/customXml" Target="../ink/ink1507.xml"/><Relationship Id="rId1075" Type="http://schemas.openxmlformats.org/officeDocument/2006/relationships/image" Target="../media/image1082.png"/><Relationship Id="rId291" Type="http://schemas.openxmlformats.org/officeDocument/2006/relationships/image" Target="../media/image696.png"/><Relationship Id="rId305" Type="http://schemas.openxmlformats.org/officeDocument/2006/relationships/image" Target="../media/image703.png"/><Relationship Id="rId512" Type="http://schemas.openxmlformats.org/officeDocument/2006/relationships/customXml" Target="../ink/ink1437.xml"/><Relationship Id="rId957" Type="http://schemas.openxmlformats.org/officeDocument/2006/relationships/image" Target="../media/image1024.png"/><Relationship Id="rId1142" Type="http://schemas.openxmlformats.org/officeDocument/2006/relationships/customXml" Target="../ink/ink1754.xml"/><Relationship Id="rId86" Type="http://schemas.openxmlformats.org/officeDocument/2006/relationships/image" Target="../media/image596.png"/><Relationship Id="rId151" Type="http://schemas.openxmlformats.org/officeDocument/2006/relationships/image" Target="../media/image627.png"/><Relationship Id="rId389" Type="http://schemas.openxmlformats.org/officeDocument/2006/relationships/customXml" Target="../ink/ink1375.xml"/><Relationship Id="rId596" Type="http://schemas.openxmlformats.org/officeDocument/2006/relationships/customXml" Target="../ink/ink1479.xml"/><Relationship Id="rId817" Type="http://schemas.openxmlformats.org/officeDocument/2006/relationships/image" Target="../media/image955.png"/><Relationship Id="rId1002" Type="http://schemas.openxmlformats.org/officeDocument/2006/relationships/image" Target="../media/image1046.png"/><Relationship Id="rId249" Type="http://schemas.openxmlformats.org/officeDocument/2006/relationships/customXml" Target="../ink/ink1304.xml"/><Relationship Id="rId456" Type="http://schemas.openxmlformats.org/officeDocument/2006/relationships/image" Target="../media/image777.png"/><Relationship Id="rId663" Type="http://schemas.openxmlformats.org/officeDocument/2006/relationships/image" Target="../media/image879.png"/><Relationship Id="rId870" Type="http://schemas.openxmlformats.org/officeDocument/2006/relationships/customXml" Target="../ink/ink1617.xml"/><Relationship Id="rId1086" Type="http://schemas.openxmlformats.org/officeDocument/2006/relationships/customXml" Target="../ink/ink1726.xml"/><Relationship Id="rId13" Type="http://schemas.openxmlformats.org/officeDocument/2006/relationships/customXml" Target="../ink/ink1185.xml"/><Relationship Id="rId109" Type="http://schemas.openxmlformats.org/officeDocument/2006/relationships/customXml" Target="../ink/ink1233.xml"/><Relationship Id="rId316" Type="http://schemas.openxmlformats.org/officeDocument/2006/relationships/image" Target="../media/image708.png"/><Relationship Id="rId523" Type="http://schemas.openxmlformats.org/officeDocument/2006/relationships/image" Target="../media/image809.png"/><Relationship Id="rId968" Type="http://schemas.openxmlformats.org/officeDocument/2006/relationships/customXml" Target="../ink/ink1666.xml"/><Relationship Id="rId1153" Type="http://schemas.openxmlformats.org/officeDocument/2006/relationships/image" Target="../media/image1121.png"/><Relationship Id="rId97" Type="http://schemas.openxmlformats.org/officeDocument/2006/relationships/customXml" Target="../ink/ink1227.xml"/><Relationship Id="rId730" Type="http://schemas.openxmlformats.org/officeDocument/2006/relationships/customXml" Target="../ink/ink1547.xml"/><Relationship Id="rId828" Type="http://schemas.openxmlformats.org/officeDocument/2006/relationships/customXml" Target="../ink/ink1596.xml"/><Relationship Id="rId1013" Type="http://schemas.openxmlformats.org/officeDocument/2006/relationships/customXml" Target="../ink/ink1689.xml"/><Relationship Id="rId162" Type="http://schemas.openxmlformats.org/officeDocument/2006/relationships/customXml" Target="../ink/ink1260.xml"/><Relationship Id="rId467" Type="http://schemas.openxmlformats.org/officeDocument/2006/relationships/customXml" Target="../ink/ink1414.xml"/><Relationship Id="rId1097" Type="http://schemas.openxmlformats.org/officeDocument/2006/relationships/image" Target="../media/image1093.png"/><Relationship Id="rId674" Type="http://schemas.openxmlformats.org/officeDocument/2006/relationships/image" Target="../media/image884.png"/><Relationship Id="rId881" Type="http://schemas.openxmlformats.org/officeDocument/2006/relationships/image" Target="../media/image987.png"/><Relationship Id="rId979" Type="http://schemas.openxmlformats.org/officeDocument/2006/relationships/customXml" Target="../ink/ink1672.xml"/><Relationship Id="rId24" Type="http://schemas.openxmlformats.org/officeDocument/2006/relationships/image" Target="../media/image565.png"/><Relationship Id="rId327" Type="http://schemas.openxmlformats.org/officeDocument/2006/relationships/customXml" Target="../ink/ink1344.xml"/><Relationship Id="rId534" Type="http://schemas.openxmlformats.org/officeDocument/2006/relationships/customXml" Target="../ink/ink1448.xml"/><Relationship Id="rId741" Type="http://schemas.openxmlformats.org/officeDocument/2006/relationships/image" Target="../media/image917.png"/><Relationship Id="rId839" Type="http://schemas.openxmlformats.org/officeDocument/2006/relationships/image" Target="../media/image966.png"/><Relationship Id="rId173" Type="http://schemas.openxmlformats.org/officeDocument/2006/relationships/customXml" Target="../ink/ink1266.xml"/><Relationship Id="rId380" Type="http://schemas.openxmlformats.org/officeDocument/2006/relationships/image" Target="../media/image739.png"/><Relationship Id="rId601" Type="http://schemas.openxmlformats.org/officeDocument/2006/relationships/image" Target="../media/image848.png"/><Relationship Id="rId1024" Type="http://schemas.openxmlformats.org/officeDocument/2006/relationships/customXml" Target="../ink/ink1695.xml"/><Relationship Id="rId240" Type="http://schemas.openxmlformats.org/officeDocument/2006/relationships/image" Target="../media/image671.png"/><Relationship Id="rId478" Type="http://schemas.openxmlformats.org/officeDocument/2006/relationships/image" Target="../media/image788.png"/><Relationship Id="rId685" Type="http://schemas.openxmlformats.org/officeDocument/2006/relationships/customXml" Target="../ink/ink1524.xml"/><Relationship Id="rId892" Type="http://schemas.openxmlformats.org/officeDocument/2006/relationships/customXml" Target="../ink/ink1628.xml"/><Relationship Id="rId906" Type="http://schemas.openxmlformats.org/officeDocument/2006/relationships/customXml" Target="../ink/ink1635.xml"/><Relationship Id="rId35" Type="http://schemas.openxmlformats.org/officeDocument/2006/relationships/customXml" Target="../ink/ink1196.xml"/><Relationship Id="rId100" Type="http://schemas.openxmlformats.org/officeDocument/2006/relationships/image" Target="../media/image603.png"/><Relationship Id="rId338" Type="http://schemas.openxmlformats.org/officeDocument/2006/relationships/image" Target="../media/image719.png"/><Relationship Id="rId545" Type="http://schemas.openxmlformats.org/officeDocument/2006/relationships/image" Target="../media/image820.png"/><Relationship Id="rId752" Type="http://schemas.openxmlformats.org/officeDocument/2006/relationships/customXml" Target="../ink/ink1558.xml"/><Relationship Id="rId184" Type="http://schemas.openxmlformats.org/officeDocument/2006/relationships/image" Target="../media/image643.png"/><Relationship Id="rId391" Type="http://schemas.openxmlformats.org/officeDocument/2006/relationships/customXml" Target="../ink/ink1376.xml"/><Relationship Id="rId405" Type="http://schemas.openxmlformats.org/officeDocument/2006/relationships/customXml" Target="../ink/ink1383.xml"/><Relationship Id="rId612" Type="http://schemas.openxmlformats.org/officeDocument/2006/relationships/customXml" Target="../ink/ink1487.xml"/><Relationship Id="rId1035" Type="http://schemas.openxmlformats.org/officeDocument/2006/relationships/image" Target="../media/image1062.png"/><Relationship Id="rId251" Type="http://schemas.openxmlformats.org/officeDocument/2006/relationships/customXml" Target="../ink/ink1305.xml"/><Relationship Id="rId489" Type="http://schemas.openxmlformats.org/officeDocument/2006/relationships/customXml" Target="../ink/ink1425.xml"/><Relationship Id="rId696" Type="http://schemas.openxmlformats.org/officeDocument/2006/relationships/image" Target="../media/image895.png"/><Relationship Id="rId917" Type="http://schemas.openxmlformats.org/officeDocument/2006/relationships/image" Target="../media/image1004.png"/><Relationship Id="rId1102" Type="http://schemas.openxmlformats.org/officeDocument/2006/relationships/customXml" Target="../ink/ink1734.xml"/><Relationship Id="rId46" Type="http://schemas.openxmlformats.org/officeDocument/2006/relationships/image" Target="../media/image576.png"/><Relationship Id="rId349" Type="http://schemas.openxmlformats.org/officeDocument/2006/relationships/customXml" Target="../ink/ink1355.xml"/><Relationship Id="rId556" Type="http://schemas.openxmlformats.org/officeDocument/2006/relationships/customXml" Target="../ink/ink1459.xml"/><Relationship Id="rId763" Type="http://schemas.openxmlformats.org/officeDocument/2006/relationships/image" Target="../media/image928.png"/><Relationship Id="rId111" Type="http://schemas.openxmlformats.org/officeDocument/2006/relationships/customXml" Target="../ink/ink1234.xml"/><Relationship Id="rId195" Type="http://schemas.openxmlformats.org/officeDocument/2006/relationships/customXml" Target="../ink/ink1277.xml"/><Relationship Id="rId209" Type="http://schemas.openxmlformats.org/officeDocument/2006/relationships/customXml" Target="../ink/ink1284.xml"/><Relationship Id="rId416" Type="http://schemas.openxmlformats.org/officeDocument/2006/relationships/image" Target="../media/image757.png"/><Relationship Id="rId970" Type="http://schemas.openxmlformats.org/officeDocument/2006/relationships/customXml" Target="../ink/ink1667.xml"/><Relationship Id="rId1046" Type="http://schemas.openxmlformats.org/officeDocument/2006/relationships/customXml" Target="../ink/ink1706.xml"/><Relationship Id="rId623" Type="http://schemas.openxmlformats.org/officeDocument/2006/relationships/image" Target="../media/image859.png"/><Relationship Id="rId830" Type="http://schemas.openxmlformats.org/officeDocument/2006/relationships/customXml" Target="../ink/ink1597.xml"/><Relationship Id="rId928" Type="http://schemas.openxmlformats.org/officeDocument/2006/relationships/customXml" Target="../ink/ink1646.xml"/><Relationship Id="rId57" Type="http://schemas.openxmlformats.org/officeDocument/2006/relationships/customXml" Target="../ink/ink1207.xml"/><Relationship Id="rId262" Type="http://schemas.openxmlformats.org/officeDocument/2006/relationships/image" Target="../media/image682.png"/><Relationship Id="rId567" Type="http://schemas.openxmlformats.org/officeDocument/2006/relationships/image" Target="../media/image831.png"/><Relationship Id="rId1113" Type="http://schemas.openxmlformats.org/officeDocument/2006/relationships/image" Target="../media/image1101.png"/><Relationship Id="rId122" Type="http://schemas.openxmlformats.org/officeDocument/2006/relationships/image" Target="../media/image614.png"/><Relationship Id="rId774" Type="http://schemas.openxmlformats.org/officeDocument/2006/relationships/customXml" Target="../ink/ink1569.xml"/><Relationship Id="rId981" Type="http://schemas.openxmlformats.org/officeDocument/2006/relationships/customXml" Target="../ink/ink1673.xml"/><Relationship Id="rId1057" Type="http://schemas.openxmlformats.org/officeDocument/2006/relationships/image" Target="../media/image1073.png"/><Relationship Id="rId427" Type="http://schemas.openxmlformats.org/officeDocument/2006/relationships/customXml" Target="../ink/ink1394.xml"/><Relationship Id="rId634" Type="http://schemas.openxmlformats.org/officeDocument/2006/relationships/customXml" Target="../ink/ink1498.xml"/><Relationship Id="rId841" Type="http://schemas.openxmlformats.org/officeDocument/2006/relationships/image" Target="../media/image967.png"/><Relationship Id="rId273" Type="http://schemas.openxmlformats.org/officeDocument/2006/relationships/image" Target="../media/image687.png"/><Relationship Id="rId480" Type="http://schemas.openxmlformats.org/officeDocument/2006/relationships/image" Target="../media/image789.png"/><Relationship Id="rId701" Type="http://schemas.openxmlformats.org/officeDocument/2006/relationships/customXml" Target="../ink/ink1532.xml"/><Relationship Id="rId939" Type="http://schemas.openxmlformats.org/officeDocument/2006/relationships/image" Target="../media/image1015.png"/><Relationship Id="rId1124" Type="http://schemas.openxmlformats.org/officeDocument/2006/relationships/customXml" Target="../ink/ink1745.xml"/><Relationship Id="rId68" Type="http://schemas.openxmlformats.org/officeDocument/2006/relationships/image" Target="../media/image587.png"/><Relationship Id="rId133" Type="http://schemas.openxmlformats.org/officeDocument/2006/relationships/customXml" Target="../ink/ink1245.xml"/><Relationship Id="rId340" Type="http://schemas.openxmlformats.org/officeDocument/2006/relationships/image" Target="../media/image720.png"/><Relationship Id="rId578" Type="http://schemas.openxmlformats.org/officeDocument/2006/relationships/customXml" Target="../ink/ink1470.xml"/><Relationship Id="rId785" Type="http://schemas.openxmlformats.org/officeDocument/2006/relationships/image" Target="../media/image939.png"/><Relationship Id="rId992" Type="http://schemas.openxmlformats.org/officeDocument/2006/relationships/image" Target="../media/image1041.png"/><Relationship Id="rId200" Type="http://schemas.openxmlformats.org/officeDocument/2006/relationships/image" Target="../media/image651.png"/><Relationship Id="rId438" Type="http://schemas.openxmlformats.org/officeDocument/2006/relationships/image" Target="../media/image768.png"/><Relationship Id="rId645" Type="http://schemas.openxmlformats.org/officeDocument/2006/relationships/image" Target="../media/image870.png"/><Relationship Id="rId852" Type="http://schemas.openxmlformats.org/officeDocument/2006/relationships/customXml" Target="../ink/ink1608.xml"/><Relationship Id="rId1068" Type="http://schemas.openxmlformats.org/officeDocument/2006/relationships/customXml" Target="../ink/ink1717.xml"/><Relationship Id="rId284" Type="http://schemas.openxmlformats.org/officeDocument/2006/relationships/customXml" Target="../ink/ink1322.xml"/><Relationship Id="rId491" Type="http://schemas.openxmlformats.org/officeDocument/2006/relationships/customXml" Target="../ink/ink1426.xml"/><Relationship Id="rId505" Type="http://schemas.openxmlformats.org/officeDocument/2006/relationships/image" Target="../media/image356.png"/><Relationship Id="rId712" Type="http://schemas.openxmlformats.org/officeDocument/2006/relationships/image" Target="../media/image903.png"/><Relationship Id="rId1135" Type="http://schemas.openxmlformats.org/officeDocument/2006/relationships/image" Target="../media/image1112.png"/><Relationship Id="rId79" Type="http://schemas.openxmlformats.org/officeDocument/2006/relationships/customXml" Target="../ink/ink1218.xml"/><Relationship Id="rId144" Type="http://schemas.openxmlformats.org/officeDocument/2006/relationships/image" Target="../media/image624.png"/><Relationship Id="rId589" Type="http://schemas.openxmlformats.org/officeDocument/2006/relationships/image" Target="../media/image842.png"/><Relationship Id="rId796" Type="http://schemas.openxmlformats.org/officeDocument/2006/relationships/customXml" Target="../ink/ink1580.xml"/><Relationship Id="rId351" Type="http://schemas.openxmlformats.org/officeDocument/2006/relationships/customXml" Target="../ink/ink1356.xml"/><Relationship Id="rId449" Type="http://schemas.openxmlformats.org/officeDocument/2006/relationships/customXml" Target="../ink/ink1405.xml"/><Relationship Id="rId656" Type="http://schemas.openxmlformats.org/officeDocument/2006/relationships/customXml" Target="../ink/ink1509.xml"/><Relationship Id="rId863" Type="http://schemas.openxmlformats.org/officeDocument/2006/relationships/image" Target="../media/image978.png"/><Relationship Id="rId1079" Type="http://schemas.openxmlformats.org/officeDocument/2006/relationships/image" Target="../media/image1084.png"/><Relationship Id="rId211" Type="http://schemas.openxmlformats.org/officeDocument/2006/relationships/customXml" Target="../ink/ink1285.xml"/><Relationship Id="rId295" Type="http://schemas.openxmlformats.org/officeDocument/2006/relationships/image" Target="../media/image698.png"/><Relationship Id="rId309" Type="http://schemas.openxmlformats.org/officeDocument/2006/relationships/image" Target="../media/image705.png"/><Relationship Id="rId516" Type="http://schemas.openxmlformats.org/officeDocument/2006/relationships/customXml" Target="../ink/ink1439.xml"/><Relationship Id="rId1146" Type="http://schemas.openxmlformats.org/officeDocument/2006/relationships/customXml" Target="../ink/ink1756.xml"/><Relationship Id="rId723" Type="http://schemas.openxmlformats.org/officeDocument/2006/relationships/customXml" Target="../ink/ink1543.xml"/><Relationship Id="rId930" Type="http://schemas.openxmlformats.org/officeDocument/2006/relationships/customXml" Target="../ink/ink1647.xml"/><Relationship Id="rId1006" Type="http://schemas.openxmlformats.org/officeDocument/2006/relationships/image" Target="../media/image1048.png"/><Relationship Id="rId155" Type="http://schemas.openxmlformats.org/officeDocument/2006/relationships/image" Target="../media/image629.png"/><Relationship Id="rId362" Type="http://schemas.openxmlformats.org/officeDocument/2006/relationships/image" Target="../media/image730.png"/><Relationship Id="rId222" Type="http://schemas.openxmlformats.org/officeDocument/2006/relationships/image" Target="../media/image662.png"/><Relationship Id="rId667" Type="http://schemas.openxmlformats.org/officeDocument/2006/relationships/image" Target="../media/image881.png"/><Relationship Id="rId874" Type="http://schemas.openxmlformats.org/officeDocument/2006/relationships/customXml" Target="../ink/ink1619.xml"/><Relationship Id="rId17" Type="http://schemas.openxmlformats.org/officeDocument/2006/relationships/customXml" Target="../ink/ink1187.xml"/><Relationship Id="rId527" Type="http://schemas.openxmlformats.org/officeDocument/2006/relationships/image" Target="../media/image811.png"/><Relationship Id="rId734" Type="http://schemas.openxmlformats.org/officeDocument/2006/relationships/customXml" Target="../ink/ink1549.xml"/><Relationship Id="rId941" Type="http://schemas.openxmlformats.org/officeDocument/2006/relationships/image" Target="../media/image1016.png"/><Relationship Id="rId1157" Type="http://schemas.openxmlformats.org/officeDocument/2006/relationships/image" Target="../media/image1123.png"/><Relationship Id="rId70" Type="http://schemas.openxmlformats.org/officeDocument/2006/relationships/image" Target="../media/image588.png"/><Relationship Id="rId166" Type="http://schemas.openxmlformats.org/officeDocument/2006/relationships/customXml" Target="../ink/ink1262.xml"/><Relationship Id="rId373" Type="http://schemas.openxmlformats.org/officeDocument/2006/relationships/customXml" Target="../ink/ink1367.xml"/><Relationship Id="rId580" Type="http://schemas.openxmlformats.org/officeDocument/2006/relationships/customXml" Target="../ink/ink1471.xml"/><Relationship Id="rId801" Type="http://schemas.openxmlformats.org/officeDocument/2006/relationships/image" Target="../media/image947.png"/><Relationship Id="rId1017" Type="http://schemas.openxmlformats.org/officeDocument/2006/relationships/customXml" Target="../ink/ink169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96.xml"/><Relationship Id="rId440" Type="http://schemas.openxmlformats.org/officeDocument/2006/relationships/image" Target="../media/image769.png"/><Relationship Id="rId678" Type="http://schemas.openxmlformats.org/officeDocument/2006/relationships/image" Target="../media/image886.png"/><Relationship Id="rId885" Type="http://schemas.openxmlformats.org/officeDocument/2006/relationships/image" Target="../media/image989.png"/><Relationship Id="rId1070" Type="http://schemas.openxmlformats.org/officeDocument/2006/relationships/customXml" Target="../ink/ink1718.xml"/><Relationship Id="rId28" Type="http://schemas.openxmlformats.org/officeDocument/2006/relationships/image" Target="../media/image567.png"/><Relationship Id="rId300" Type="http://schemas.openxmlformats.org/officeDocument/2006/relationships/customXml" Target="../ink/ink1330.xml"/><Relationship Id="rId538" Type="http://schemas.openxmlformats.org/officeDocument/2006/relationships/customXml" Target="../ink/ink1450.xml"/><Relationship Id="rId745" Type="http://schemas.openxmlformats.org/officeDocument/2006/relationships/image" Target="../media/image919.png"/><Relationship Id="rId952" Type="http://schemas.openxmlformats.org/officeDocument/2006/relationships/customXml" Target="../ink/ink1658.xml"/><Relationship Id="rId81" Type="http://schemas.openxmlformats.org/officeDocument/2006/relationships/customXml" Target="../ink/ink1219.xml"/><Relationship Id="rId177" Type="http://schemas.openxmlformats.org/officeDocument/2006/relationships/customXml" Target="../ink/ink1268.xml"/><Relationship Id="rId384" Type="http://schemas.openxmlformats.org/officeDocument/2006/relationships/image" Target="../media/image741.png"/><Relationship Id="rId591" Type="http://schemas.openxmlformats.org/officeDocument/2006/relationships/image" Target="../media/image843.png"/><Relationship Id="rId605" Type="http://schemas.openxmlformats.org/officeDocument/2006/relationships/image" Target="../media/image850.png"/><Relationship Id="rId812" Type="http://schemas.openxmlformats.org/officeDocument/2006/relationships/customXml" Target="../ink/ink1588.xml"/><Relationship Id="rId1028" Type="http://schemas.openxmlformats.org/officeDocument/2006/relationships/customXml" Target="../ink/ink1697.xml"/><Relationship Id="rId244" Type="http://schemas.openxmlformats.org/officeDocument/2006/relationships/image" Target="../media/image673.png"/><Relationship Id="rId689" Type="http://schemas.openxmlformats.org/officeDocument/2006/relationships/customXml" Target="../ink/ink1526.xml"/><Relationship Id="rId896" Type="http://schemas.openxmlformats.org/officeDocument/2006/relationships/customXml" Target="../ink/ink1630.xml"/><Relationship Id="rId1081" Type="http://schemas.openxmlformats.org/officeDocument/2006/relationships/image" Target="../media/image1085.png"/><Relationship Id="rId39" Type="http://schemas.openxmlformats.org/officeDocument/2006/relationships/customXml" Target="../ink/ink1198.xml"/><Relationship Id="rId451" Type="http://schemas.openxmlformats.org/officeDocument/2006/relationships/customXml" Target="../ink/ink1406.xml"/><Relationship Id="rId549" Type="http://schemas.openxmlformats.org/officeDocument/2006/relationships/image" Target="../media/image822.png"/><Relationship Id="rId756" Type="http://schemas.openxmlformats.org/officeDocument/2006/relationships/customXml" Target="../ink/ink1560.xml"/><Relationship Id="rId104" Type="http://schemas.openxmlformats.org/officeDocument/2006/relationships/image" Target="../media/image605.png"/><Relationship Id="rId188" Type="http://schemas.openxmlformats.org/officeDocument/2006/relationships/image" Target="../media/image645.png"/><Relationship Id="rId311" Type="http://schemas.openxmlformats.org/officeDocument/2006/relationships/customXml" Target="../ink/ink1336.xml"/><Relationship Id="rId395" Type="http://schemas.openxmlformats.org/officeDocument/2006/relationships/customXml" Target="../ink/ink1378.xml"/><Relationship Id="rId409" Type="http://schemas.openxmlformats.org/officeDocument/2006/relationships/customXml" Target="../ink/ink1385.xml"/><Relationship Id="rId963" Type="http://schemas.openxmlformats.org/officeDocument/2006/relationships/image" Target="../media/image1027.png"/><Relationship Id="rId1039" Type="http://schemas.openxmlformats.org/officeDocument/2006/relationships/image" Target="../media/image1064.png"/><Relationship Id="rId92" Type="http://schemas.openxmlformats.org/officeDocument/2006/relationships/image" Target="../media/image599.png"/><Relationship Id="rId616" Type="http://schemas.openxmlformats.org/officeDocument/2006/relationships/customXml" Target="../ink/ink1489.xml"/><Relationship Id="rId823" Type="http://schemas.openxmlformats.org/officeDocument/2006/relationships/image" Target="../media/image958.png"/><Relationship Id="rId255" Type="http://schemas.openxmlformats.org/officeDocument/2006/relationships/customXml" Target="../ink/ink1307.xml"/><Relationship Id="rId462" Type="http://schemas.openxmlformats.org/officeDocument/2006/relationships/image" Target="../media/image780.png"/><Relationship Id="rId1092" Type="http://schemas.openxmlformats.org/officeDocument/2006/relationships/customXml" Target="../ink/ink1729.xml"/><Relationship Id="rId1106" Type="http://schemas.openxmlformats.org/officeDocument/2006/relationships/customXml" Target="../ink/ink1736.xml"/><Relationship Id="rId115" Type="http://schemas.openxmlformats.org/officeDocument/2006/relationships/customXml" Target="../ink/ink1236.xml"/><Relationship Id="rId322" Type="http://schemas.openxmlformats.org/officeDocument/2006/relationships/image" Target="../media/image711.png"/><Relationship Id="rId767" Type="http://schemas.openxmlformats.org/officeDocument/2006/relationships/image" Target="../media/image930.png"/><Relationship Id="rId974" Type="http://schemas.openxmlformats.org/officeDocument/2006/relationships/image" Target="../media/image1032.png"/><Relationship Id="rId199" Type="http://schemas.openxmlformats.org/officeDocument/2006/relationships/customXml" Target="../ink/ink1279.xml"/><Relationship Id="rId627" Type="http://schemas.openxmlformats.org/officeDocument/2006/relationships/image" Target="../media/image861.png"/><Relationship Id="rId834" Type="http://schemas.openxmlformats.org/officeDocument/2006/relationships/customXml" Target="../ink/ink1599.xml"/><Relationship Id="rId266" Type="http://schemas.openxmlformats.org/officeDocument/2006/relationships/customXml" Target="../ink/ink1313.xml"/><Relationship Id="rId473" Type="http://schemas.openxmlformats.org/officeDocument/2006/relationships/customXml" Target="../ink/ink1417.xml"/><Relationship Id="rId680" Type="http://schemas.openxmlformats.org/officeDocument/2006/relationships/image" Target="../media/image887.png"/><Relationship Id="rId901" Type="http://schemas.openxmlformats.org/officeDocument/2006/relationships/image" Target="../media/image996.png"/><Relationship Id="rId1117" Type="http://schemas.openxmlformats.org/officeDocument/2006/relationships/image" Target="../media/image1103.png"/><Relationship Id="rId30" Type="http://schemas.openxmlformats.org/officeDocument/2006/relationships/image" Target="../media/image568.png"/><Relationship Id="rId126" Type="http://schemas.openxmlformats.org/officeDocument/2006/relationships/image" Target="../media/image615.png"/><Relationship Id="rId333" Type="http://schemas.openxmlformats.org/officeDocument/2006/relationships/customXml" Target="../ink/ink1347.xml"/><Relationship Id="rId540" Type="http://schemas.openxmlformats.org/officeDocument/2006/relationships/customXml" Target="../ink/ink1451.xml"/><Relationship Id="rId778" Type="http://schemas.openxmlformats.org/officeDocument/2006/relationships/customXml" Target="../ink/ink1571.xml"/><Relationship Id="rId985" Type="http://schemas.openxmlformats.org/officeDocument/2006/relationships/customXml" Target="../ink/ink1675.xml"/><Relationship Id="rId638" Type="http://schemas.openxmlformats.org/officeDocument/2006/relationships/customXml" Target="../ink/ink1500.xml"/><Relationship Id="rId845" Type="http://schemas.openxmlformats.org/officeDocument/2006/relationships/image" Target="../media/image969.png"/><Relationship Id="rId1030" Type="http://schemas.openxmlformats.org/officeDocument/2006/relationships/customXml" Target="../ink/ink1698.xml"/><Relationship Id="rId277" Type="http://schemas.openxmlformats.org/officeDocument/2006/relationships/image" Target="../media/image689.png"/><Relationship Id="rId400" Type="http://schemas.openxmlformats.org/officeDocument/2006/relationships/image" Target="../media/image749.png"/><Relationship Id="rId484" Type="http://schemas.openxmlformats.org/officeDocument/2006/relationships/image" Target="../media/image791.png"/><Relationship Id="rId705" Type="http://schemas.openxmlformats.org/officeDocument/2006/relationships/customXml" Target="../ink/ink1534.xml"/><Relationship Id="rId1128" Type="http://schemas.openxmlformats.org/officeDocument/2006/relationships/customXml" Target="../ink/ink1747.xml"/><Relationship Id="rId137" Type="http://schemas.openxmlformats.org/officeDocument/2006/relationships/customXml" Target="../ink/ink1247.xml"/><Relationship Id="rId344" Type="http://schemas.openxmlformats.org/officeDocument/2006/relationships/image" Target="../media/image262.png"/><Relationship Id="rId691" Type="http://schemas.openxmlformats.org/officeDocument/2006/relationships/customXml" Target="../ink/ink1527.xml"/><Relationship Id="rId789" Type="http://schemas.openxmlformats.org/officeDocument/2006/relationships/image" Target="../media/image941.png"/><Relationship Id="rId912" Type="http://schemas.openxmlformats.org/officeDocument/2006/relationships/customXml" Target="../ink/ink1638.xml"/><Relationship Id="rId996" Type="http://schemas.openxmlformats.org/officeDocument/2006/relationships/image" Target="../media/image1043.png"/><Relationship Id="rId41" Type="http://schemas.openxmlformats.org/officeDocument/2006/relationships/customXml" Target="../ink/ink1199.xml"/><Relationship Id="rId551" Type="http://schemas.openxmlformats.org/officeDocument/2006/relationships/image" Target="../media/image823.png"/><Relationship Id="rId649" Type="http://schemas.openxmlformats.org/officeDocument/2006/relationships/image" Target="../media/image872.png"/><Relationship Id="rId856" Type="http://schemas.openxmlformats.org/officeDocument/2006/relationships/customXml" Target="../ink/ink1610.xml"/><Relationship Id="rId190" Type="http://schemas.openxmlformats.org/officeDocument/2006/relationships/image" Target="../media/image646.png"/><Relationship Id="rId204" Type="http://schemas.openxmlformats.org/officeDocument/2006/relationships/image" Target="../media/image653.png"/><Relationship Id="rId288" Type="http://schemas.openxmlformats.org/officeDocument/2006/relationships/customXml" Target="../ink/ink1324.xml"/><Relationship Id="rId411" Type="http://schemas.openxmlformats.org/officeDocument/2006/relationships/customXml" Target="../ink/ink1386.xml"/><Relationship Id="rId509" Type="http://schemas.openxmlformats.org/officeDocument/2006/relationships/image" Target="../media/image802.png"/><Relationship Id="rId1041" Type="http://schemas.openxmlformats.org/officeDocument/2006/relationships/image" Target="../media/image1065.png"/><Relationship Id="rId1139" Type="http://schemas.openxmlformats.org/officeDocument/2006/relationships/image" Target="../media/image1114.png"/><Relationship Id="rId495" Type="http://schemas.openxmlformats.org/officeDocument/2006/relationships/image" Target="../media/image796.png"/><Relationship Id="rId716" Type="http://schemas.openxmlformats.org/officeDocument/2006/relationships/image" Target="../media/image905.png"/><Relationship Id="rId923" Type="http://schemas.openxmlformats.org/officeDocument/2006/relationships/image" Target="../media/image1007.png"/><Relationship Id="rId52" Type="http://schemas.openxmlformats.org/officeDocument/2006/relationships/image" Target="../media/image579.png"/><Relationship Id="rId148" Type="http://schemas.openxmlformats.org/officeDocument/2006/relationships/image" Target="../media/image626.png"/><Relationship Id="rId355" Type="http://schemas.openxmlformats.org/officeDocument/2006/relationships/customXml" Target="../ink/ink1358.xml"/><Relationship Id="rId562" Type="http://schemas.openxmlformats.org/officeDocument/2006/relationships/customXml" Target="../ink/ink1462.xml"/><Relationship Id="rId215" Type="http://schemas.openxmlformats.org/officeDocument/2006/relationships/customXml" Target="../ink/ink1287.xml"/><Relationship Id="rId422" Type="http://schemas.openxmlformats.org/officeDocument/2006/relationships/image" Target="../media/image760.png"/><Relationship Id="rId867" Type="http://schemas.openxmlformats.org/officeDocument/2006/relationships/image" Target="../media/image980.png"/><Relationship Id="rId1052" Type="http://schemas.openxmlformats.org/officeDocument/2006/relationships/customXml" Target="../ink/ink1709.xml"/><Relationship Id="rId299" Type="http://schemas.openxmlformats.org/officeDocument/2006/relationships/image" Target="../media/image700.png"/><Relationship Id="rId727" Type="http://schemas.openxmlformats.org/officeDocument/2006/relationships/customXml" Target="../ink/ink1545.xml"/><Relationship Id="rId934" Type="http://schemas.openxmlformats.org/officeDocument/2006/relationships/customXml" Target="../ink/ink1649.xml"/><Relationship Id="rId63" Type="http://schemas.openxmlformats.org/officeDocument/2006/relationships/customXml" Target="../ink/ink1210.xml"/><Relationship Id="rId159" Type="http://schemas.openxmlformats.org/officeDocument/2006/relationships/image" Target="../media/image631.png"/><Relationship Id="rId366" Type="http://schemas.openxmlformats.org/officeDocument/2006/relationships/image" Target="../media/image732.png"/><Relationship Id="rId573" Type="http://schemas.openxmlformats.org/officeDocument/2006/relationships/image" Target="../media/image834.png"/><Relationship Id="rId780" Type="http://schemas.openxmlformats.org/officeDocument/2006/relationships/customXml" Target="../ink/ink1572.xml"/><Relationship Id="rId226" Type="http://schemas.openxmlformats.org/officeDocument/2006/relationships/image" Target="../media/image664.png"/><Relationship Id="rId433" Type="http://schemas.openxmlformats.org/officeDocument/2006/relationships/customXml" Target="../ink/ink1397.xml"/><Relationship Id="rId878" Type="http://schemas.openxmlformats.org/officeDocument/2006/relationships/customXml" Target="../ink/ink1621.xml"/><Relationship Id="rId1063" Type="http://schemas.openxmlformats.org/officeDocument/2006/relationships/image" Target="../media/image1076.png"/><Relationship Id="rId640" Type="http://schemas.openxmlformats.org/officeDocument/2006/relationships/customXml" Target="../ink/ink1501.xml"/><Relationship Id="rId738" Type="http://schemas.openxmlformats.org/officeDocument/2006/relationships/customXml" Target="../ink/ink1551.xml"/><Relationship Id="rId945" Type="http://schemas.openxmlformats.org/officeDocument/2006/relationships/image" Target="../media/image1018.png"/><Relationship Id="rId74" Type="http://schemas.openxmlformats.org/officeDocument/2006/relationships/image" Target="../media/image590.png"/><Relationship Id="rId377" Type="http://schemas.openxmlformats.org/officeDocument/2006/relationships/customXml" Target="../ink/ink1369.xml"/><Relationship Id="rId500" Type="http://schemas.openxmlformats.org/officeDocument/2006/relationships/customXml" Target="../ink/ink1431.xml"/><Relationship Id="rId584" Type="http://schemas.openxmlformats.org/officeDocument/2006/relationships/customXml" Target="../ink/ink1473.xml"/><Relationship Id="rId805" Type="http://schemas.openxmlformats.org/officeDocument/2006/relationships/image" Target="../media/image949.png"/><Relationship Id="rId1130" Type="http://schemas.openxmlformats.org/officeDocument/2006/relationships/customXml" Target="../ink/ink1748.xml"/><Relationship Id="rId5" Type="http://schemas.openxmlformats.org/officeDocument/2006/relationships/customXml" Target="../ink/ink1181.xml"/><Relationship Id="rId237" Type="http://schemas.openxmlformats.org/officeDocument/2006/relationships/customXml" Target="../ink/ink1298.xml"/><Relationship Id="rId791" Type="http://schemas.openxmlformats.org/officeDocument/2006/relationships/image" Target="../media/image942.png"/><Relationship Id="rId889" Type="http://schemas.openxmlformats.org/officeDocument/2006/relationships/image" Target="../media/image298.png"/><Relationship Id="rId1074" Type="http://schemas.openxmlformats.org/officeDocument/2006/relationships/customXml" Target="../ink/ink1720.xml"/><Relationship Id="rId444" Type="http://schemas.openxmlformats.org/officeDocument/2006/relationships/image" Target="../media/image771.png"/><Relationship Id="rId651" Type="http://schemas.openxmlformats.org/officeDocument/2006/relationships/image" Target="../media/image873.png"/><Relationship Id="rId749" Type="http://schemas.openxmlformats.org/officeDocument/2006/relationships/image" Target="../media/image921.png"/><Relationship Id="rId290" Type="http://schemas.openxmlformats.org/officeDocument/2006/relationships/customXml" Target="../ink/ink1325.xml"/><Relationship Id="rId304" Type="http://schemas.openxmlformats.org/officeDocument/2006/relationships/customXml" Target="../ink/ink1332.xml"/><Relationship Id="rId388" Type="http://schemas.openxmlformats.org/officeDocument/2006/relationships/image" Target="../media/image743.png"/><Relationship Id="rId511" Type="http://schemas.openxmlformats.org/officeDocument/2006/relationships/image" Target="../media/image803.png"/><Relationship Id="rId609" Type="http://schemas.openxmlformats.org/officeDocument/2006/relationships/image" Target="../media/image852.png"/><Relationship Id="rId956" Type="http://schemas.openxmlformats.org/officeDocument/2006/relationships/customXml" Target="../ink/ink1660.xml"/><Relationship Id="rId1141" Type="http://schemas.openxmlformats.org/officeDocument/2006/relationships/image" Target="../media/image1115.png"/><Relationship Id="rId85" Type="http://schemas.openxmlformats.org/officeDocument/2006/relationships/customXml" Target="../ink/ink1221.xml"/><Relationship Id="rId150" Type="http://schemas.openxmlformats.org/officeDocument/2006/relationships/customXml" Target="../ink/ink1254.xml"/><Relationship Id="rId595" Type="http://schemas.openxmlformats.org/officeDocument/2006/relationships/image" Target="../media/image845.png"/><Relationship Id="rId816" Type="http://schemas.openxmlformats.org/officeDocument/2006/relationships/customXml" Target="../ink/ink1590.xml"/><Relationship Id="rId1001" Type="http://schemas.openxmlformats.org/officeDocument/2006/relationships/customXml" Target="../ink/ink1683.xml"/><Relationship Id="rId248" Type="http://schemas.openxmlformats.org/officeDocument/2006/relationships/image" Target="../media/image675.png"/><Relationship Id="rId455" Type="http://schemas.openxmlformats.org/officeDocument/2006/relationships/customXml" Target="../ink/ink1408.xml"/><Relationship Id="rId662" Type="http://schemas.openxmlformats.org/officeDocument/2006/relationships/customXml" Target="../ink/ink1512.xml"/><Relationship Id="rId1085" Type="http://schemas.openxmlformats.org/officeDocument/2006/relationships/image" Target="../media/image1087.png"/><Relationship Id="rId12" Type="http://schemas.openxmlformats.org/officeDocument/2006/relationships/image" Target="../media/image559.png"/><Relationship Id="rId108" Type="http://schemas.openxmlformats.org/officeDocument/2006/relationships/image" Target="../media/image607.png"/><Relationship Id="rId315" Type="http://schemas.openxmlformats.org/officeDocument/2006/relationships/customXml" Target="../ink/ink1338.xml"/><Relationship Id="rId522" Type="http://schemas.openxmlformats.org/officeDocument/2006/relationships/customXml" Target="../ink/ink1442.xml"/><Relationship Id="rId967" Type="http://schemas.openxmlformats.org/officeDocument/2006/relationships/image" Target="../media/image1029.png"/><Relationship Id="rId1152" Type="http://schemas.openxmlformats.org/officeDocument/2006/relationships/customXml" Target="../ink/ink1759.xml"/><Relationship Id="rId96" Type="http://schemas.openxmlformats.org/officeDocument/2006/relationships/image" Target="../media/image601.png"/><Relationship Id="rId161" Type="http://schemas.openxmlformats.org/officeDocument/2006/relationships/image" Target="../media/image632.png"/><Relationship Id="rId399" Type="http://schemas.openxmlformats.org/officeDocument/2006/relationships/customXml" Target="../ink/ink1380.xml"/><Relationship Id="rId827" Type="http://schemas.openxmlformats.org/officeDocument/2006/relationships/image" Target="../media/image960.png"/><Relationship Id="rId1012" Type="http://schemas.openxmlformats.org/officeDocument/2006/relationships/image" Target="../media/image1051.png"/><Relationship Id="rId259" Type="http://schemas.openxmlformats.org/officeDocument/2006/relationships/customXml" Target="../ink/ink1309.xml"/><Relationship Id="rId466" Type="http://schemas.openxmlformats.org/officeDocument/2006/relationships/image" Target="../media/image782.png"/><Relationship Id="rId673" Type="http://schemas.openxmlformats.org/officeDocument/2006/relationships/customXml" Target="../ink/ink1518.xml"/><Relationship Id="rId880" Type="http://schemas.openxmlformats.org/officeDocument/2006/relationships/customXml" Target="../ink/ink1622.xml"/><Relationship Id="rId1096" Type="http://schemas.openxmlformats.org/officeDocument/2006/relationships/customXml" Target="../ink/ink1731.xml"/><Relationship Id="rId23" Type="http://schemas.openxmlformats.org/officeDocument/2006/relationships/customXml" Target="../ink/ink1190.xml"/><Relationship Id="rId119" Type="http://schemas.openxmlformats.org/officeDocument/2006/relationships/customXml" Target="../ink/ink1238.xml"/><Relationship Id="rId326" Type="http://schemas.openxmlformats.org/officeDocument/2006/relationships/image" Target="../media/image713.png"/><Relationship Id="rId533" Type="http://schemas.openxmlformats.org/officeDocument/2006/relationships/image" Target="../media/image814.png"/><Relationship Id="rId978" Type="http://schemas.openxmlformats.org/officeDocument/2006/relationships/image" Target="../media/image1034.png"/><Relationship Id="rId740" Type="http://schemas.openxmlformats.org/officeDocument/2006/relationships/customXml" Target="../ink/ink1552.xml"/><Relationship Id="rId838" Type="http://schemas.openxmlformats.org/officeDocument/2006/relationships/customXml" Target="../ink/ink1601.xml"/><Relationship Id="rId1023" Type="http://schemas.openxmlformats.org/officeDocument/2006/relationships/image" Target="../media/image1056.png"/><Relationship Id="rId172" Type="http://schemas.openxmlformats.org/officeDocument/2006/relationships/image" Target="../media/image637.png"/><Relationship Id="rId477" Type="http://schemas.openxmlformats.org/officeDocument/2006/relationships/customXml" Target="../ink/ink1419.xml"/><Relationship Id="rId600" Type="http://schemas.openxmlformats.org/officeDocument/2006/relationships/customXml" Target="../ink/ink1481.xml"/><Relationship Id="rId684" Type="http://schemas.openxmlformats.org/officeDocument/2006/relationships/image" Target="../media/image889.png"/><Relationship Id="rId337" Type="http://schemas.openxmlformats.org/officeDocument/2006/relationships/customXml" Target="../ink/ink1349.xml"/><Relationship Id="rId891" Type="http://schemas.openxmlformats.org/officeDocument/2006/relationships/image" Target="../media/image991.png"/><Relationship Id="rId905" Type="http://schemas.openxmlformats.org/officeDocument/2006/relationships/image" Target="../media/image998.png"/><Relationship Id="rId989" Type="http://schemas.openxmlformats.org/officeDocument/2006/relationships/customXml" Target="../ink/ink1677.xml"/><Relationship Id="rId34" Type="http://schemas.openxmlformats.org/officeDocument/2006/relationships/image" Target="../media/image570.png"/><Relationship Id="rId544" Type="http://schemas.openxmlformats.org/officeDocument/2006/relationships/customXml" Target="../ink/ink1453.xml"/><Relationship Id="rId751" Type="http://schemas.openxmlformats.org/officeDocument/2006/relationships/image" Target="../media/image922.png"/><Relationship Id="rId849" Type="http://schemas.openxmlformats.org/officeDocument/2006/relationships/image" Target="../media/image971.png"/><Relationship Id="rId183" Type="http://schemas.openxmlformats.org/officeDocument/2006/relationships/customXml" Target="../ink/ink1271.xml"/><Relationship Id="rId390" Type="http://schemas.openxmlformats.org/officeDocument/2006/relationships/image" Target="../media/image744.png"/><Relationship Id="rId404" Type="http://schemas.openxmlformats.org/officeDocument/2006/relationships/image" Target="../media/image751.png"/><Relationship Id="rId611" Type="http://schemas.openxmlformats.org/officeDocument/2006/relationships/image" Target="../media/image853.png"/><Relationship Id="rId1034" Type="http://schemas.openxmlformats.org/officeDocument/2006/relationships/customXml" Target="../ink/ink1700.xml"/><Relationship Id="rId250" Type="http://schemas.openxmlformats.org/officeDocument/2006/relationships/image" Target="../media/image676.png"/><Relationship Id="rId488" Type="http://schemas.openxmlformats.org/officeDocument/2006/relationships/image" Target="../media/image793.png"/><Relationship Id="rId695" Type="http://schemas.openxmlformats.org/officeDocument/2006/relationships/customXml" Target="../ink/ink1529.xml"/><Relationship Id="rId709" Type="http://schemas.openxmlformats.org/officeDocument/2006/relationships/customXml" Target="../ink/ink1536.xml"/><Relationship Id="rId916" Type="http://schemas.openxmlformats.org/officeDocument/2006/relationships/customXml" Target="../ink/ink1640.xml"/><Relationship Id="rId1101" Type="http://schemas.openxmlformats.org/officeDocument/2006/relationships/image" Target="../media/image1095.png"/><Relationship Id="rId45" Type="http://schemas.openxmlformats.org/officeDocument/2006/relationships/customXml" Target="../ink/ink1201.xml"/><Relationship Id="rId110" Type="http://schemas.openxmlformats.org/officeDocument/2006/relationships/image" Target="../media/image608.png"/><Relationship Id="rId348" Type="http://schemas.openxmlformats.org/officeDocument/2006/relationships/image" Target="../media/image723.png"/><Relationship Id="rId555" Type="http://schemas.openxmlformats.org/officeDocument/2006/relationships/image" Target="../media/image825.png"/><Relationship Id="rId762" Type="http://schemas.openxmlformats.org/officeDocument/2006/relationships/customXml" Target="../ink/ink1563.xml"/><Relationship Id="rId194" Type="http://schemas.openxmlformats.org/officeDocument/2006/relationships/image" Target="../media/image648.png"/><Relationship Id="rId208" Type="http://schemas.openxmlformats.org/officeDocument/2006/relationships/image" Target="../media/image655.png"/><Relationship Id="rId415" Type="http://schemas.openxmlformats.org/officeDocument/2006/relationships/customXml" Target="../ink/ink1388.xml"/><Relationship Id="rId622" Type="http://schemas.openxmlformats.org/officeDocument/2006/relationships/customXml" Target="../ink/ink1492.xml"/><Relationship Id="rId1045" Type="http://schemas.openxmlformats.org/officeDocument/2006/relationships/image" Target="../media/image1067.png"/><Relationship Id="rId261" Type="http://schemas.openxmlformats.org/officeDocument/2006/relationships/customXml" Target="../ink/ink1310.xml"/><Relationship Id="rId499" Type="http://schemas.openxmlformats.org/officeDocument/2006/relationships/image" Target="../media/image798.png"/><Relationship Id="rId927" Type="http://schemas.openxmlformats.org/officeDocument/2006/relationships/image" Target="../media/image1009.png"/><Relationship Id="rId1112" Type="http://schemas.openxmlformats.org/officeDocument/2006/relationships/customXml" Target="../ink/ink1739.xml"/><Relationship Id="rId56" Type="http://schemas.openxmlformats.org/officeDocument/2006/relationships/image" Target="../media/image581.png"/><Relationship Id="rId359" Type="http://schemas.openxmlformats.org/officeDocument/2006/relationships/customXml" Target="../ink/ink1360.xml"/><Relationship Id="rId566" Type="http://schemas.openxmlformats.org/officeDocument/2006/relationships/customXml" Target="../ink/ink1464.xml"/><Relationship Id="rId773" Type="http://schemas.openxmlformats.org/officeDocument/2006/relationships/image" Target="../media/image933.png"/><Relationship Id="rId121" Type="http://schemas.openxmlformats.org/officeDocument/2006/relationships/customXml" Target="../ink/ink1239.xml"/><Relationship Id="rId219" Type="http://schemas.openxmlformats.org/officeDocument/2006/relationships/customXml" Target="../ink/ink1289.xml"/><Relationship Id="rId426" Type="http://schemas.openxmlformats.org/officeDocument/2006/relationships/image" Target="../media/image762.png"/><Relationship Id="rId633" Type="http://schemas.openxmlformats.org/officeDocument/2006/relationships/image" Target="../media/image864.png"/><Relationship Id="rId980" Type="http://schemas.openxmlformats.org/officeDocument/2006/relationships/image" Target="../media/image1035.png"/><Relationship Id="rId1056" Type="http://schemas.openxmlformats.org/officeDocument/2006/relationships/customXml" Target="../ink/ink1711.xml"/><Relationship Id="rId840" Type="http://schemas.openxmlformats.org/officeDocument/2006/relationships/customXml" Target="../ink/ink1602.xml"/><Relationship Id="rId938" Type="http://schemas.openxmlformats.org/officeDocument/2006/relationships/customXml" Target="../ink/ink1651.xml"/><Relationship Id="rId67" Type="http://schemas.openxmlformats.org/officeDocument/2006/relationships/customXml" Target="../ink/ink1212.xml"/><Relationship Id="rId272" Type="http://schemas.openxmlformats.org/officeDocument/2006/relationships/customXml" Target="../ink/ink1316.xml"/><Relationship Id="rId577" Type="http://schemas.openxmlformats.org/officeDocument/2006/relationships/image" Target="../media/image836.png"/><Relationship Id="rId700" Type="http://schemas.openxmlformats.org/officeDocument/2006/relationships/image" Target="../media/image897.png"/><Relationship Id="rId1123" Type="http://schemas.openxmlformats.org/officeDocument/2006/relationships/image" Target="../media/image1106.png"/><Relationship Id="rId132" Type="http://schemas.openxmlformats.org/officeDocument/2006/relationships/image" Target="../media/image618.png"/><Relationship Id="rId784" Type="http://schemas.openxmlformats.org/officeDocument/2006/relationships/customXml" Target="../ink/ink1574.xml"/><Relationship Id="rId991" Type="http://schemas.openxmlformats.org/officeDocument/2006/relationships/customXml" Target="../ink/ink1678.xml"/><Relationship Id="rId1067" Type="http://schemas.openxmlformats.org/officeDocument/2006/relationships/image" Target="../media/image1078.png"/><Relationship Id="rId437" Type="http://schemas.openxmlformats.org/officeDocument/2006/relationships/customXml" Target="../ink/ink1399.xml"/><Relationship Id="rId644" Type="http://schemas.openxmlformats.org/officeDocument/2006/relationships/customXml" Target="../ink/ink1503.xml"/><Relationship Id="rId851" Type="http://schemas.openxmlformats.org/officeDocument/2006/relationships/image" Target="../media/image972.png"/><Relationship Id="rId283" Type="http://schemas.openxmlformats.org/officeDocument/2006/relationships/image" Target="../media/image692.png"/><Relationship Id="rId490" Type="http://schemas.openxmlformats.org/officeDocument/2006/relationships/image" Target="../media/image794.png"/><Relationship Id="rId504" Type="http://schemas.openxmlformats.org/officeDocument/2006/relationships/customXml" Target="../ink/ink1433.xml"/><Relationship Id="rId711" Type="http://schemas.openxmlformats.org/officeDocument/2006/relationships/customXml" Target="../ink/ink1537.xml"/><Relationship Id="rId949" Type="http://schemas.openxmlformats.org/officeDocument/2006/relationships/image" Target="../media/image1020.png"/><Relationship Id="rId1134" Type="http://schemas.openxmlformats.org/officeDocument/2006/relationships/customXml" Target="../ink/ink1750.xml"/><Relationship Id="rId78" Type="http://schemas.openxmlformats.org/officeDocument/2006/relationships/image" Target="../media/image592.png"/><Relationship Id="rId143" Type="http://schemas.openxmlformats.org/officeDocument/2006/relationships/customXml" Target="../ink/ink1250.xml"/><Relationship Id="rId350" Type="http://schemas.openxmlformats.org/officeDocument/2006/relationships/image" Target="../media/image724.png"/><Relationship Id="rId588" Type="http://schemas.openxmlformats.org/officeDocument/2006/relationships/customXml" Target="../ink/ink1475.xml"/><Relationship Id="rId795" Type="http://schemas.openxmlformats.org/officeDocument/2006/relationships/image" Target="../media/image944.png"/><Relationship Id="rId809" Type="http://schemas.openxmlformats.org/officeDocument/2006/relationships/image" Target="../media/image951.png"/><Relationship Id="rId9" Type="http://schemas.openxmlformats.org/officeDocument/2006/relationships/customXml" Target="../ink/ink1183.xml"/><Relationship Id="rId210" Type="http://schemas.openxmlformats.org/officeDocument/2006/relationships/image" Target="../media/image656.png"/><Relationship Id="rId448" Type="http://schemas.openxmlformats.org/officeDocument/2006/relationships/image" Target="../media/image773.png"/><Relationship Id="rId655" Type="http://schemas.openxmlformats.org/officeDocument/2006/relationships/image" Target="../media/image875.png"/><Relationship Id="rId862" Type="http://schemas.openxmlformats.org/officeDocument/2006/relationships/customXml" Target="../ink/ink1613.xml"/><Relationship Id="rId1078" Type="http://schemas.openxmlformats.org/officeDocument/2006/relationships/customXml" Target="../ink/ink1722.xml"/><Relationship Id="rId294" Type="http://schemas.openxmlformats.org/officeDocument/2006/relationships/customXml" Target="../ink/ink1327.xml"/><Relationship Id="rId308" Type="http://schemas.openxmlformats.org/officeDocument/2006/relationships/customXml" Target="../ink/ink1334.xml"/><Relationship Id="rId515" Type="http://schemas.openxmlformats.org/officeDocument/2006/relationships/image" Target="../media/image805.png"/><Relationship Id="rId722" Type="http://schemas.openxmlformats.org/officeDocument/2006/relationships/image" Target="../media/image908.png"/><Relationship Id="rId1145" Type="http://schemas.openxmlformats.org/officeDocument/2006/relationships/image" Target="../media/image1117.png"/><Relationship Id="rId89" Type="http://schemas.openxmlformats.org/officeDocument/2006/relationships/customXml" Target="../ink/ink1223.xml"/><Relationship Id="rId154" Type="http://schemas.openxmlformats.org/officeDocument/2006/relationships/customXml" Target="../ink/ink1256.xml"/><Relationship Id="rId361" Type="http://schemas.openxmlformats.org/officeDocument/2006/relationships/customXml" Target="../ink/ink1361.xml"/><Relationship Id="rId599" Type="http://schemas.openxmlformats.org/officeDocument/2006/relationships/image" Target="../media/image847.png"/><Relationship Id="rId1005" Type="http://schemas.openxmlformats.org/officeDocument/2006/relationships/customXml" Target="../ink/ink1685.xml"/><Relationship Id="rId459" Type="http://schemas.openxmlformats.org/officeDocument/2006/relationships/customXml" Target="../ink/ink1410.xml"/><Relationship Id="rId666" Type="http://schemas.openxmlformats.org/officeDocument/2006/relationships/customXml" Target="../ink/ink1514.xml"/><Relationship Id="rId873" Type="http://schemas.openxmlformats.org/officeDocument/2006/relationships/image" Target="../media/image983.png"/><Relationship Id="rId1089" Type="http://schemas.openxmlformats.org/officeDocument/2006/relationships/image" Target="../media/image1089.png"/><Relationship Id="rId16" Type="http://schemas.openxmlformats.org/officeDocument/2006/relationships/image" Target="../media/image561.png"/><Relationship Id="rId221" Type="http://schemas.openxmlformats.org/officeDocument/2006/relationships/customXml" Target="../ink/ink1290.xml"/><Relationship Id="rId319" Type="http://schemas.openxmlformats.org/officeDocument/2006/relationships/customXml" Target="../ink/ink1340.xml"/><Relationship Id="rId526" Type="http://schemas.openxmlformats.org/officeDocument/2006/relationships/customXml" Target="../ink/ink1444.xml"/><Relationship Id="rId1156" Type="http://schemas.openxmlformats.org/officeDocument/2006/relationships/customXml" Target="../ink/ink1761.xml"/><Relationship Id="rId733" Type="http://schemas.openxmlformats.org/officeDocument/2006/relationships/image" Target="../media/image913.png"/><Relationship Id="rId940" Type="http://schemas.openxmlformats.org/officeDocument/2006/relationships/customXml" Target="../ink/ink1652.xml"/><Relationship Id="rId1016" Type="http://schemas.openxmlformats.org/officeDocument/2006/relationships/image" Target="../media/image1053.png"/><Relationship Id="rId165" Type="http://schemas.openxmlformats.org/officeDocument/2006/relationships/image" Target="../media/image634.png"/><Relationship Id="rId372" Type="http://schemas.openxmlformats.org/officeDocument/2006/relationships/image" Target="../media/image735.png"/><Relationship Id="rId677" Type="http://schemas.openxmlformats.org/officeDocument/2006/relationships/customXml" Target="../ink/ink1520.xml"/><Relationship Id="rId800" Type="http://schemas.openxmlformats.org/officeDocument/2006/relationships/customXml" Target="../ink/ink1582.xml"/><Relationship Id="rId232" Type="http://schemas.openxmlformats.org/officeDocument/2006/relationships/image" Target="../media/image667.png"/><Relationship Id="rId884" Type="http://schemas.openxmlformats.org/officeDocument/2006/relationships/customXml" Target="../ink/ink1624.xml"/><Relationship Id="rId27" Type="http://schemas.openxmlformats.org/officeDocument/2006/relationships/customXml" Target="../ink/ink1192.xml"/><Relationship Id="rId537" Type="http://schemas.openxmlformats.org/officeDocument/2006/relationships/image" Target="../media/image816.png"/><Relationship Id="rId744" Type="http://schemas.openxmlformats.org/officeDocument/2006/relationships/customXml" Target="../ink/ink1554.xml"/><Relationship Id="rId951" Type="http://schemas.openxmlformats.org/officeDocument/2006/relationships/image" Target="../media/image1021.png"/><Relationship Id="rId80" Type="http://schemas.openxmlformats.org/officeDocument/2006/relationships/image" Target="../media/image593.png"/><Relationship Id="rId176" Type="http://schemas.openxmlformats.org/officeDocument/2006/relationships/image" Target="../media/image639.png"/><Relationship Id="rId383" Type="http://schemas.openxmlformats.org/officeDocument/2006/relationships/customXml" Target="../ink/ink1372.xml"/><Relationship Id="rId590" Type="http://schemas.openxmlformats.org/officeDocument/2006/relationships/customXml" Target="../ink/ink1476.xml"/><Relationship Id="rId604" Type="http://schemas.openxmlformats.org/officeDocument/2006/relationships/customXml" Target="../ink/ink1483.xml"/><Relationship Id="rId811" Type="http://schemas.openxmlformats.org/officeDocument/2006/relationships/image" Target="../media/image952.png"/><Relationship Id="rId1027" Type="http://schemas.openxmlformats.org/officeDocument/2006/relationships/image" Target="../media/image1058.png"/><Relationship Id="rId243" Type="http://schemas.openxmlformats.org/officeDocument/2006/relationships/customXml" Target="../ink/ink1301.xml"/><Relationship Id="rId450" Type="http://schemas.openxmlformats.org/officeDocument/2006/relationships/image" Target="../media/image774.png"/><Relationship Id="rId688" Type="http://schemas.openxmlformats.org/officeDocument/2006/relationships/image" Target="../media/image891.png"/><Relationship Id="rId895" Type="http://schemas.openxmlformats.org/officeDocument/2006/relationships/image" Target="../media/image993.png"/><Relationship Id="rId909" Type="http://schemas.openxmlformats.org/officeDocument/2006/relationships/image" Target="../media/image1000.png"/><Relationship Id="rId1080" Type="http://schemas.openxmlformats.org/officeDocument/2006/relationships/customXml" Target="../ink/ink1723.xml"/><Relationship Id="rId38" Type="http://schemas.openxmlformats.org/officeDocument/2006/relationships/image" Target="../media/image572.png"/><Relationship Id="rId103" Type="http://schemas.openxmlformats.org/officeDocument/2006/relationships/customXml" Target="../ink/ink1230.xml"/><Relationship Id="rId310" Type="http://schemas.openxmlformats.org/officeDocument/2006/relationships/customXml" Target="../ink/ink1335.xml"/><Relationship Id="rId548" Type="http://schemas.openxmlformats.org/officeDocument/2006/relationships/customXml" Target="../ink/ink1455.xml"/><Relationship Id="rId755" Type="http://schemas.openxmlformats.org/officeDocument/2006/relationships/image" Target="../media/image924.png"/><Relationship Id="rId962" Type="http://schemas.openxmlformats.org/officeDocument/2006/relationships/customXml" Target="../ink/ink1663.xml"/><Relationship Id="rId91" Type="http://schemas.openxmlformats.org/officeDocument/2006/relationships/customXml" Target="../ink/ink1224.xml"/><Relationship Id="rId187" Type="http://schemas.openxmlformats.org/officeDocument/2006/relationships/customXml" Target="../ink/ink1273.xml"/><Relationship Id="rId394" Type="http://schemas.openxmlformats.org/officeDocument/2006/relationships/image" Target="../media/image746.png"/><Relationship Id="rId408" Type="http://schemas.openxmlformats.org/officeDocument/2006/relationships/image" Target="../media/image753.png"/><Relationship Id="rId615" Type="http://schemas.openxmlformats.org/officeDocument/2006/relationships/image" Target="../media/image855.png"/><Relationship Id="rId822" Type="http://schemas.openxmlformats.org/officeDocument/2006/relationships/customXml" Target="../ink/ink1593.xml"/><Relationship Id="rId1038" Type="http://schemas.openxmlformats.org/officeDocument/2006/relationships/customXml" Target="../ink/ink1702.xml"/><Relationship Id="rId254" Type="http://schemas.openxmlformats.org/officeDocument/2006/relationships/image" Target="../media/image678.png"/><Relationship Id="rId699" Type="http://schemas.openxmlformats.org/officeDocument/2006/relationships/customXml" Target="../ink/ink1531.xml"/><Relationship Id="rId1091" Type="http://schemas.openxmlformats.org/officeDocument/2006/relationships/image" Target="../media/image1090.png"/><Relationship Id="rId1105" Type="http://schemas.openxmlformats.org/officeDocument/2006/relationships/image" Target="../media/image1097.png"/><Relationship Id="rId49" Type="http://schemas.openxmlformats.org/officeDocument/2006/relationships/customXml" Target="../ink/ink1203.xml"/><Relationship Id="rId114" Type="http://schemas.openxmlformats.org/officeDocument/2006/relationships/image" Target="../media/image610.png"/><Relationship Id="rId461" Type="http://schemas.openxmlformats.org/officeDocument/2006/relationships/customXml" Target="../ink/ink1411.xml"/><Relationship Id="rId559" Type="http://schemas.openxmlformats.org/officeDocument/2006/relationships/image" Target="../media/image827.png"/><Relationship Id="rId766" Type="http://schemas.openxmlformats.org/officeDocument/2006/relationships/customXml" Target="../ink/ink1565.xml"/><Relationship Id="rId198" Type="http://schemas.openxmlformats.org/officeDocument/2006/relationships/image" Target="../media/image650.png"/><Relationship Id="rId321" Type="http://schemas.openxmlformats.org/officeDocument/2006/relationships/customXml" Target="../ink/ink1341.xml"/><Relationship Id="rId419" Type="http://schemas.openxmlformats.org/officeDocument/2006/relationships/customXml" Target="../ink/ink1390.xml"/><Relationship Id="rId626" Type="http://schemas.openxmlformats.org/officeDocument/2006/relationships/customXml" Target="../ink/ink1494.xml"/><Relationship Id="rId973" Type="http://schemas.openxmlformats.org/officeDocument/2006/relationships/customXml" Target="../ink/ink1669.xml"/><Relationship Id="rId1049" Type="http://schemas.openxmlformats.org/officeDocument/2006/relationships/image" Target="../media/image1069.png"/><Relationship Id="rId833" Type="http://schemas.openxmlformats.org/officeDocument/2006/relationships/image" Target="../media/image963.png"/><Relationship Id="rId1116" Type="http://schemas.openxmlformats.org/officeDocument/2006/relationships/customXml" Target="../ink/ink1741.xml"/><Relationship Id="rId265" Type="http://schemas.openxmlformats.org/officeDocument/2006/relationships/customXml" Target="../ink/ink1312.xml"/><Relationship Id="rId472" Type="http://schemas.openxmlformats.org/officeDocument/2006/relationships/image" Target="../media/image785.png"/><Relationship Id="rId900" Type="http://schemas.openxmlformats.org/officeDocument/2006/relationships/customXml" Target="../ink/ink1632.xml"/><Relationship Id="rId125" Type="http://schemas.openxmlformats.org/officeDocument/2006/relationships/customXml" Target="../ink/ink1241.xml"/><Relationship Id="rId332" Type="http://schemas.openxmlformats.org/officeDocument/2006/relationships/image" Target="../media/image716.png"/><Relationship Id="rId777" Type="http://schemas.openxmlformats.org/officeDocument/2006/relationships/image" Target="../media/image935.png"/><Relationship Id="rId984" Type="http://schemas.openxmlformats.org/officeDocument/2006/relationships/image" Target="../media/image1037.png"/><Relationship Id="rId637" Type="http://schemas.openxmlformats.org/officeDocument/2006/relationships/image" Target="../media/image866.png"/><Relationship Id="rId844" Type="http://schemas.openxmlformats.org/officeDocument/2006/relationships/customXml" Target="../ink/ink1604.xml"/><Relationship Id="rId276" Type="http://schemas.openxmlformats.org/officeDocument/2006/relationships/customXml" Target="../ink/ink1318.xml"/><Relationship Id="rId483" Type="http://schemas.openxmlformats.org/officeDocument/2006/relationships/customXml" Target="../ink/ink1422.xml"/><Relationship Id="rId690" Type="http://schemas.openxmlformats.org/officeDocument/2006/relationships/image" Target="../media/image892.png"/><Relationship Id="rId704" Type="http://schemas.openxmlformats.org/officeDocument/2006/relationships/image" Target="../media/image899.png"/><Relationship Id="rId911" Type="http://schemas.openxmlformats.org/officeDocument/2006/relationships/image" Target="../media/image1001.png"/><Relationship Id="rId1127" Type="http://schemas.openxmlformats.org/officeDocument/2006/relationships/image" Target="../media/image1108.png"/><Relationship Id="rId40" Type="http://schemas.openxmlformats.org/officeDocument/2006/relationships/image" Target="../media/image573.png"/><Relationship Id="rId136" Type="http://schemas.openxmlformats.org/officeDocument/2006/relationships/image" Target="../media/image620.png"/><Relationship Id="rId343" Type="http://schemas.openxmlformats.org/officeDocument/2006/relationships/customXml" Target="../ink/ink1352.xml"/><Relationship Id="rId550" Type="http://schemas.openxmlformats.org/officeDocument/2006/relationships/customXml" Target="../ink/ink1456.xml"/><Relationship Id="rId788" Type="http://schemas.openxmlformats.org/officeDocument/2006/relationships/customXml" Target="../ink/ink1576.xml"/><Relationship Id="rId995" Type="http://schemas.openxmlformats.org/officeDocument/2006/relationships/customXml" Target="../ink/ink1680.xml"/><Relationship Id="rId203" Type="http://schemas.openxmlformats.org/officeDocument/2006/relationships/customXml" Target="../ink/ink1281.xml"/><Relationship Id="rId648" Type="http://schemas.openxmlformats.org/officeDocument/2006/relationships/customXml" Target="../ink/ink1505.xml"/><Relationship Id="rId855" Type="http://schemas.openxmlformats.org/officeDocument/2006/relationships/image" Target="../media/image974.png"/><Relationship Id="rId1040" Type="http://schemas.openxmlformats.org/officeDocument/2006/relationships/customXml" Target="../ink/ink1703.xml"/><Relationship Id="rId287" Type="http://schemas.openxmlformats.org/officeDocument/2006/relationships/image" Target="../media/image694.png"/><Relationship Id="rId410" Type="http://schemas.openxmlformats.org/officeDocument/2006/relationships/image" Target="../media/image754.png"/><Relationship Id="rId494" Type="http://schemas.openxmlformats.org/officeDocument/2006/relationships/customXml" Target="../ink/ink1428.xml"/><Relationship Id="rId508" Type="http://schemas.openxmlformats.org/officeDocument/2006/relationships/customXml" Target="../ink/ink1435.xml"/><Relationship Id="rId715" Type="http://schemas.openxmlformats.org/officeDocument/2006/relationships/customXml" Target="../ink/ink1539.xml"/><Relationship Id="rId922" Type="http://schemas.openxmlformats.org/officeDocument/2006/relationships/customXml" Target="../ink/ink1643.xml"/><Relationship Id="rId1138" Type="http://schemas.openxmlformats.org/officeDocument/2006/relationships/customXml" Target="../ink/ink1752.xml"/><Relationship Id="rId147" Type="http://schemas.openxmlformats.org/officeDocument/2006/relationships/customXml" Target="../ink/ink1252.xml"/><Relationship Id="rId354" Type="http://schemas.openxmlformats.org/officeDocument/2006/relationships/image" Target="../media/image726.png"/><Relationship Id="rId799" Type="http://schemas.openxmlformats.org/officeDocument/2006/relationships/image" Target="../media/image946.png"/><Relationship Id="rId51" Type="http://schemas.openxmlformats.org/officeDocument/2006/relationships/customXml" Target="../ink/ink1204.xml"/><Relationship Id="rId561" Type="http://schemas.openxmlformats.org/officeDocument/2006/relationships/image" Target="../media/image828.png"/><Relationship Id="rId659" Type="http://schemas.openxmlformats.org/officeDocument/2006/relationships/image" Target="../media/image877.png"/><Relationship Id="rId866" Type="http://schemas.openxmlformats.org/officeDocument/2006/relationships/customXml" Target="../ink/ink1615.xml"/><Relationship Id="rId214" Type="http://schemas.openxmlformats.org/officeDocument/2006/relationships/image" Target="../media/image658.png"/><Relationship Id="rId298" Type="http://schemas.openxmlformats.org/officeDocument/2006/relationships/customXml" Target="../ink/ink1329.xml"/><Relationship Id="rId421" Type="http://schemas.openxmlformats.org/officeDocument/2006/relationships/customXml" Target="../ink/ink1391.xml"/><Relationship Id="rId519" Type="http://schemas.openxmlformats.org/officeDocument/2006/relationships/image" Target="../media/image807.png"/><Relationship Id="rId1051" Type="http://schemas.openxmlformats.org/officeDocument/2006/relationships/image" Target="../media/image1070.png"/><Relationship Id="rId1149" Type="http://schemas.openxmlformats.org/officeDocument/2006/relationships/image" Target="../media/image1119.png"/><Relationship Id="rId158" Type="http://schemas.openxmlformats.org/officeDocument/2006/relationships/customXml" Target="../ink/ink1258.xml"/><Relationship Id="rId726" Type="http://schemas.openxmlformats.org/officeDocument/2006/relationships/image" Target="../media/image910.png"/><Relationship Id="rId933" Type="http://schemas.openxmlformats.org/officeDocument/2006/relationships/image" Target="../media/image1012.png"/><Relationship Id="rId1009" Type="http://schemas.openxmlformats.org/officeDocument/2006/relationships/customXml" Target="../ink/ink1687.xml"/><Relationship Id="rId62" Type="http://schemas.openxmlformats.org/officeDocument/2006/relationships/image" Target="../media/image584.png"/><Relationship Id="rId365" Type="http://schemas.openxmlformats.org/officeDocument/2006/relationships/customXml" Target="../ink/ink1363.xml"/><Relationship Id="rId572" Type="http://schemas.openxmlformats.org/officeDocument/2006/relationships/customXml" Target="../ink/ink1467.xml"/><Relationship Id="rId225" Type="http://schemas.openxmlformats.org/officeDocument/2006/relationships/customXml" Target="../ink/ink1292.xml"/><Relationship Id="rId432" Type="http://schemas.openxmlformats.org/officeDocument/2006/relationships/image" Target="../media/image765.png"/><Relationship Id="rId877" Type="http://schemas.openxmlformats.org/officeDocument/2006/relationships/image" Target="../media/image985.png"/><Relationship Id="rId1062" Type="http://schemas.openxmlformats.org/officeDocument/2006/relationships/customXml" Target="../ink/ink1714.xml"/><Relationship Id="rId737" Type="http://schemas.openxmlformats.org/officeDocument/2006/relationships/image" Target="../media/image915.png"/><Relationship Id="rId944" Type="http://schemas.openxmlformats.org/officeDocument/2006/relationships/customXml" Target="../ink/ink1654.xml"/><Relationship Id="rId73" Type="http://schemas.openxmlformats.org/officeDocument/2006/relationships/customXml" Target="../ink/ink1215.xml"/><Relationship Id="rId169" Type="http://schemas.openxmlformats.org/officeDocument/2006/relationships/image" Target="../media/image636.png"/><Relationship Id="rId376" Type="http://schemas.openxmlformats.org/officeDocument/2006/relationships/image" Target="../media/image737.png"/><Relationship Id="rId583" Type="http://schemas.openxmlformats.org/officeDocument/2006/relationships/image" Target="../media/image839.png"/><Relationship Id="rId790" Type="http://schemas.openxmlformats.org/officeDocument/2006/relationships/customXml" Target="../ink/ink1577.xml"/><Relationship Id="rId804" Type="http://schemas.openxmlformats.org/officeDocument/2006/relationships/customXml" Target="../ink/ink1584.xml"/><Relationship Id="rId4" Type="http://schemas.openxmlformats.org/officeDocument/2006/relationships/image" Target="NULL"/><Relationship Id="rId236" Type="http://schemas.openxmlformats.org/officeDocument/2006/relationships/image" Target="../media/image669.png"/><Relationship Id="rId443" Type="http://schemas.openxmlformats.org/officeDocument/2006/relationships/customXml" Target="../ink/ink1402.xml"/><Relationship Id="rId650" Type="http://schemas.openxmlformats.org/officeDocument/2006/relationships/customXml" Target="../ink/ink1506.xml"/><Relationship Id="rId888" Type="http://schemas.openxmlformats.org/officeDocument/2006/relationships/customXml" Target="../ink/ink1626.xml"/><Relationship Id="rId1073" Type="http://schemas.openxmlformats.org/officeDocument/2006/relationships/image" Target="../media/image1081.png"/><Relationship Id="rId303" Type="http://schemas.openxmlformats.org/officeDocument/2006/relationships/image" Target="../media/image702.png"/><Relationship Id="rId748" Type="http://schemas.openxmlformats.org/officeDocument/2006/relationships/customXml" Target="../ink/ink1556.xml"/><Relationship Id="rId955" Type="http://schemas.openxmlformats.org/officeDocument/2006/relationships/image" Target="../media/image1023.png"/><Relationship Id="rId1140" Type="http://schemas.openxmlformats.org/officeDocument/2006/relationships/customXml" Target="../ink/ink1753.xml"/><Relationship Id="rId84" Type="http://schemas.openxmlformats.org/officeDocument/2006/relationships/image" Target="../media/image595.png"/><Relationship Id="rId387" Type="http://schemas.openxmlformats.org/officeDocument/2006/relationships/customXml" Target="../ink/ink1374.xml"/><Relationship Id="rId510" Type="http://schemas.openxmlformats.org/officeDocument/2006/relationships/customXml" Target="../ink/ink1436.xml"/><Relationship Id="rId594" Type="http://schemas.openxmlformats.org/officeDocument/2006/relationships/customXml" Target="../ink/ink1478.xml"/><Relationship Id="rId608" Type="http://schemas.openxmlformats.org/officeDocument/2006/relationships/customXml" Target="../ink/ink1485.xml"/><Relationship Id="rId815" Type="http://schemas.openxmlformats.org/officeDocument/2006/relationships/image" Target="../media/image954.png"/><Relationship Id="rId247" Type="http://schemas.openxmlformats.org/officeDocument/2006/relationships/customXml" Target="../ink/ink1303.xml"/><Relationship Id="rId899" Type="http://schemas.openxmlformats.org/officeDocument/2006/relationships/image" Target="../media/image995.png"/><Relationship Id="rId1000" Type="http://schemas.openxmlformats.org/officeDocument/2006/relationships/image" Target="../media/image1045.png"/><Relationship Id="rId1084" Type="http://schemas.openxmlformats.org/officeDocument/2006/relationships/customXml" Target="../ink/ink1725.xml"/><Relationship Id="rId107" Type="http://schemas.openxmlformats.org/officeDocument/2006/relationships/customXml" Target="../ink/ink1232.xml"/><Relationship Id="rId454" Type="http://schemas.openxmlformats.org/officeDocument/2006/relationships/image" Target="../media/image776.png"/><Relationship Id="rId661" Type="http://schemas.openxmlformats.org/officeDocument/2006/relationships/image" Target="../media/image878.png"/><Relationship Id="rId759" Type="http://schemas.openxmlformats.org/officeDocument/2006/relationships/image" Target="../media/image926.png"/><Relationship Id="rId966" Type="http://schemas.openxmlformats.org/officeDocument/2006/relationships/customXml" Target="../ink/ink1665.xml"/><Relationship Id="rId11" Type="http://schemas.openxmlformats.org/officeDocument/2006/relationships/customXml" Target="../ink/ink1184.xml"/><Relationship Id="rId314" Type="http://schemas.openxmlformats.org/officeDocument/2006/relationships/image" Target="../media/image707.png"/><Relationship Id="rId398" Type="http://schemas.openxmlformats.org/officeDocument/2006/relationships/image" Target="../media/image748.png"/><Relationship Id="rId521" Type="http://schemas.openxmlformats.org/officeDocument/2006/relationships/image" Target="../media/image808.png"/><Relationship Id="rId619" Type="http://schemas.openxmlformats.org/officeDocument/2006/relationships/image" Target="../media/image857.png"/><Relationship Id="rId1151" Type="http://schemas.openxmlformats.org/officeDocument/2006/relationships/image" Target="../media/image1120.png"/><Relationship Id="rId95" Type="http://schemas.openxmlformats.org/officeDocument/2006/relationships/customXml" Target="../ink/ink1226.xml"/><Relationship Id="rId160" Type="http://schemas.openxmlformats.org/officeDocument/2006/relationships/customXml" Target="../ink/ink1259.xml"/><Relationship Id="rId826" Type="http://schemas.openxmlformats.org/officeDocument/2006/relationships/customXml" Target="../ink/ink1595.xml"/><Relationship Id="rId1011" Type="http://schemas.openxmlformats.org/officeDocument/2006/relationships/customXml" Target="../ink/ink1688.xml"/><Relationship Id="rId1109" Type="http://schemas.openxmlformats.org/officeDocument/2006/relationships/image" Target="../media/image1099.png"/><Relationship Id="rId258" Type="http://schemas.openxmlformats.org/officeDocument/2006/relationships/image" Target="../media/image680.png"/><Relationship Id="rId465" Type="http://schemas.openxmlformats.org/officeDocument/2006/relationships/customXml" Target="../ink/ink1413.xml"/><Relationship Id="rId672" Type="http://schemas.openxmlformats.org/officeDocument/2006/relationships/image" Target="../media/image883.png"/><Relationship Id="rId1095" Type="http://schemas.openxmlformats.org/officeDocument/2006/relationships/image" Target="../media/image1092.png"/><Relationship Id="rId22" Type="http://schemas.openxmlformats.org/officeDocument/2006/relationships/image" Target="../media/image564.png"/><Relationship Id="rId118" Type="http://schemas.openxmlformats.org/officeDocument/2006/relationships/image" Target="../media/image612.png"/><Relationship Id="rId325" Type="http://schemas.openxmlformats.org/officeDocument/2006/relationships/customXml" Target="../ink/ink1343.xml"/><Relationship Id="rId532" Type="http://schemas.openxmlformats.org/officeDocument/2006/relationships/customXml" Target="../ink/ink1447.xml"/><Relationship Id="rId977" Type="http://schemas.openxmlformats.org/officeDocument/2006/relationships/customXml" Target="../ink/ink1671.xml"/><Relationship Id="rId171" Type="http://schemas.openxmlformats.org/officeDocument/2006/relationships/customXml" Target="../ink/ink1265.xml"/><Relationship Id="rId837" Type="http://schemas.openxmlformats.org/officeDocument/2006/relationships/image" Target="../media/image965.png"/><Relationship Id="rId1022" Type="http://schemas.openxmlformats.org/officeDocument/2006/relationships/customXml" Target="../ink/ink1694.xml"/><Relationship Id="rId269" Type="http://schemas.openxmlformats.org/officeDocument/2006/relationships/image" Target="../media/image685.png"/><Relationship Id="rId476" Type="http://schemas.openxmlformats.org/officeDocument/2006/relationships/image" Target="../media/image787.png"/><Relationship Id="rId683" Type="http://schemas.openxmlformats.org/officeDocument/2006/relationships/customXml" Target="../ink/ink1523.xml"/><Relationship Id="rId890" Type="http://schemas.openxmlformats.org/officeDocument/2006/relationships/customXml" Target="../ink/ink1627.xml"/><Relationship Id="rId904" Type="http://schemas.openxmlformats.org/officeDocument/2006/relationships/customXml" Target="../ink/ink1634.xml"/><Relationship Id="rId33" Type="http://schemas.openxmlformats.org/officeDocument/2006/relationships/customXml" Target="../ink/ink1195.xml"/><Relationship Id="rId129" Type="http://schemas.openxmlformats.org/officeDocument/2006/relationships/customXml" Target="../ink/ink1243.xml"/><Relationship Id="rId336" Type="http://schemas.openxmlformats.org/officeDocument/2006/relationships/image" Target="../media/image718.png"/><Relationship Id="rId543" Type="http://schemas.openxmlformats.org/officeDocument/2006/relationships/image" Target="../media/image819.png"/><Relationship Id="rId988" Type="http://schemas.openxmlformats.org/officeDocument/2006/relationships/image" Target="../media/image1039.png"/><Relationship Id="rId182" Type="http://schemas.openxmlformats.org/officeDocument/2006/relationships/image" Target="../media/image642.png"/><Relationship Id="rId403" Type="http://schemas.openxmlformats.org/officeDocument/2006/relationships/customXml" Target="../ink/ink1382.xml"/><Relationship Id="rId750" Type="http://schemas.openxmlformats.org/officeDocument/2006/relationships/customXml" Target="../ink/ink1557.xml"/><Relationship Id="rId848" Type="http://schemas.openxmlformats.org/officeDocument/2006/relationships/customXml" Target="../ink/ink1606.xml"/><Relationship Id="rId1033" Type="http://schemas.openxmlformats.org/officeDocument/2006/relationships/image" Target="../media/image1061.png"/><Relationship Id="rId487" Type="http://schemas.openxmlformats.org/officeDocument/2006/relationships/customXml" Target="../ink/ink1424.xml"/><Relationship Id="rId610" Type="http://schemas.openxmlformats.org/officeDocument/2006/relationships/customXml" Target="../ink/ink1486.xml"/><Relationship Id="rId694" Type="http://schemas.openxmlformats.org/officeDocument/2006/relationships/image" Target="../media/image894.png"/><Relationship Id="rId708" Type="http://schemas.openxmlformats.org/officeDocument/2006/relationships/image" Target="../media/image901.png"/><Relationship Id="rId915" Type="http://schemas.openxmlformats.org/officeDocument/2006/relationships/image" Target="../media/image1003.png"/><Relationship Id="rId347" Type="http://schemas.openxmlformats.org/officeDocument/2006/relationships/customXml" Target="../ink/ink1354.xml"/><Relationship Id="rId999" Type="http://schemas.openxmlformats.org/officeDocument/2006/relationships/customXml" Target="../ink/ink1682.xml"/><Relationship Id="rId1100" Type="http://schemas.openxmlformats.org/officeDocument/2006/relationships/customXml" Target="../ink/ink1733.xml"/><Relationship Id="rId44" Type="http://schemas.openxmlformats.org/officeDocument/2006/relationships/image" Target="../media/image575.png"/><Relationship Id="rId554" Type="http://schemas.openxmlformats.org/officeDocument/2006/relationships/customXml" Target="../ink/ink1458.xml"/><Relationship Id="rId761" Type="http://schemas.openxmlformats.org/officeDocument/2006/relationships/image" Target="../media/image927.png"/><Relationship Id="rId859" Type="http://schemas.openxmlformats.org/officeDocument/2006/relationships/image" Target="../media/image976.png"/><Relationship Id="rId193" Type="http://schemas.openxmlformats.org/officeDocument/2006/relationships/customXml" Target="../ink/ink1276.xml"/><Relationship Id="rId207" Type="http://schemas.openxmlformats.org/officeDocument/2006/relationships/customXml" Target="../ink/ink1283.xml"/><Relationship Id="rId414" Type="http://schemas.openxmlformats.org/officeDocument/2006/relationships/image" Target="../media/image756.png"/><Relationship Id="rId498" Type="http://schemas.openxmlformats.org/officeDocument/2006/relationships/customXml" Target="../ink/ink1430.xml"/><Relationship Id="rId621" Type="http://schemas.openxmlformats.org/officeDocument/2006/relationships/image" Target="../media/image858.png"/><Relationship Id="rId1044" Type="http://schemas.openxmlformats.org/officeDocument/2006/relationships/customXml" Target="../ink/ink1705.xml"/><Relationship Id="rId260" Type="http://schemas.openxmlformats.org/officeDocument/2006/relationships/image" Target="../media/image681.png"/><Relationship Id="rId719" Type="http://schemas.openxmlformats.org/officeDocument/2006/relationships/customXml" Target="../ink/ink1541.xml"/><Relationship Id="rId926" Type="http://schemas.openxmlformats.org/officeDocument/2006/relationships/customXml" Target="../ink/ink1645.xml"/><Relationship Id="rId1111" Type="http://schemas.openxmlformats.org/officeDocument/2006/relationships/image" Target="../media/image1100.png"/><Relationship Id="rId55" Type="http://schemas.openxmlformats.org/officeDocument/2006/relationships/customXml" Target="../ink/ink1206.xml"/><Relationship Id="rId120" Type="http://schemas.openxmlformats.org/officeDocument/2006/relationships/image" Target="../media/image613.png"/><Relationship Id="rId358" Type="http://schemas.openxmlformats.org/officeDocument/2006/relationships/image" Target="../media/image728.png"/><Relationship Id="rId565" Type="http://schemas.openxmlformats.org/officeDocument/2006/relationships/image" Target="../media/image830.png"/><Relationship Id="rId772" Type="http://schemas.openxmlformats.org/officeDocument/2006/relationships/customXml" Target="../ink/ink1568.xml"/><Relationship Id="rId218" Type="http://schemas.openxmlformats.org/officeDocument/2006/relationships/image" Target="../media/image660.png"/><Relationship Id="rId425" Type="http://schemas.openxmlformats.org/officeDocument/2006/relationships/customXml" Target="../ink/ink1393.xml"/><Relationship Id="rId632" Type="http://schemas.openxmlformats.org/officeDocument/2006/relationships/customXml" Target="../ink/ink1497.xml"/><Relationship Id="rId1055" Type="http://schemas.openxmlformats.org/officeDocument/2006/relationships/image" Target="../media/image1072.png"/><Relationship Id="rId271" Type="http://schemas.openxmlformats.org/officeDocument/2006/relationships/image" Target="../media/image686.png"/><Relationship Id="rId937" Type="http://schemas.openxmlformats.org/officeDocument/2006/relationships/image" Target="../media/image1014.png"/><Relationship Id="rId1122" Type="http://schemas.openxmlformats.org/officeDocument/2006/relationships/customXml" Target="../ink/ink1744.xml"/><Relationship Id="rId66" Type="http://schemas.openxmlformats.org/officeDocument/2006/relationships/image" Target="../media/image586.png"/><Relationship Id="rId131" Type="http://schemas.openxmlformats.org/officeDocument/2006/relationships/customXml" Target="../ink/ink1244.xml"/><Relationship Id="rId369" Type="http://schemas.openxmlformats.org/officeDocument/2006/relationships/customXml" Target="../ink/ink1365.xml"/><Relationship Id="rId576" Type="http://schemas.openxmlformats.org/officeDocument/2006/relationships/customXml" Target="../ink/ink1469.xml"/><Relationship Id="rId783" Type="http://schemas.openxmlformats.org/officeDocument/2006/relationships/image" Target="../media/image938.png"/><Relationship Id="rId990" Type="http://schemas.openxmlformats.org/officeDocument/2006/relationships/image" Target="../media/image1040.png"/><Relationship Id="rId229" Type="http://schemas.openxmlformats.org/officeDocument/2006/relationships/customXml" Target="../ink/ink1294.xml"/><Relationship Id="rId436" Type="http://schemas.openxmlformats.org/officeDocument/2006/relationships/image" Target="../media/image767.png"/><Relationship Id="rId643" Type="http://schemas.openxmlformats.org/officeDocument/2006/relationships/image" Target="../media/image869.png"/><Relationship Id="rId1066" Type="http://schemas.openxmlformats.org/officeDocument/2006/relationships/customXml" Target="../ink/ink1716.xml"/><Relationship Id="rId850" Type="http://schemas.openxmlformats.org/officeDocument/2006/relationships/customXml" Target="../ink/ink1607.xml"/><Relationship Id="rId948" Type="http://schemas.openxmlformats.org/officeDocument/2006/relationships/customXml" Target="../ink/ink1656.xml"/><Relationship Id="rId1133" Type="http://schemas.openxmlformats.org/officeDocument/2006/relationships/image" Target="../media/image1111.png"/><Relationship Id="rId77" Type="http://schemas.openxmlformats.org/officeDocument/2006/relationships/customXml" Target="../ink/ink1217.xml"/><Relationship Id="rId282" Type="http://schemas.openxmlformats.org/officeDocument/2006/relationships/customXml" Target="../ink/ink1321.xml"/><Relationship Id="rId503" Type="http://schemas.openxmlformats.org/officeDocument/2006/relationships/image" Target="../media/image800.png"/><Relationship Id="rId587" Type="http://schemas.openxmlformats.org/officeDocument/2006/relationships/image" Target="../media/image841.png"/><Relationship Id="rId710" Type="http://schemas.openxmlformats.org/officeDocument/2006/relationships/image" Target="../media/image902.png"/><Relationship Id="rId808" Type="http://schemas.openxmlformats.org/officeDocument/2006/relationships/customXml" Target="../ink/ink1586.xml"/><Relationship Id="rId8" Type="http://schemas.openxmlformats.org/officeDocument/2006/relationships/image" Target="../media/image5570.png"/><Relationship Id="rId142" Type="http://schemas.openxmlformats.org/officeDocument/2006/relationships/image" Target="../media/image623.png"/><Relationship Id="rId447" Type="http://schemas.openxmlformats.org/officeDocument/2006/relationships/customXml" Target="../ink/ink1404.xml"/><Relationship Id="rId794" Type="http://schemas.openxmlformats.org/officeDocument/2006/relationships/customXml" Target="../ink/ink1579.xml"/><Relationship Id="rId1077" Type="http://schemas.openxmlformats.org/officeDocument/2006/relationships/image" Target="../media/image1083.png"/><Relationship Id="rId654" Type="http://schemas.openxmlformats.org/officeDocument/2006/relationships/customXml" Target="../ink/ink1508.xml"/><Relationship Id="rId861" Type="http://schemas.openxmlformats.org/officeDocument/2006/relationships/image" Target="../media/image977.png"/><Relationship Id="rId959" Type="http://schemas.openxmlformats.org/officeDocument/2006/relationships/image" Target="../media/image1025.png"/><Relationship Id="rId293" Type="http://schemas.openxmlformats.org/officeDocument/2006/relationships/image" Target="../media/image697.png"/><Relationship Id="rId307" Type="http://schemas.openxmlformats.org/officeDocument/2006/relationships/image" Target="../media/image704.png"/><Relationship Id="rId514" Type="http://schemas.openxmlformats.org/officeDocument/2006/relationships/customXml" Target="../ink/ink1438.xml"/><Relationship Id="rId721" Type="http://schemas.openxmlformats.org/officeDocument/2006/relationships/customXml" Target="../ink/ink1542.xml"/><Relationship Id="rId1144" Type="http://schemas.openxmlformats.org/officeDocument/2006/relationships/customXml" Target="../ink/ink1755.xml"/><Relationship Id="rId88" Type="http://schemas.openxmlformats.org/officeDocument/2006/relationships/image" Target="../media/image597.png"/><Relationship Id="rId153" Type="http://schemas.openxmlformats.org/officeDocument/2006/relationships/image" Target="../media/image628.png"/><Relationship Id="rId360" Type="http://schemas.openxmlformats.org/officeDocument/2006/relationships/image" Target="../media/image729.png"/><Relationship Id="rId598" Type="http://schemas.openxmlformats.org/officeDocument/2006/relationships/customXml" Target="../ink/ink1480.xml"/><Relationship Id="rId819" Type="http://schemas.openxmlformats.org/officeDocument/2006/relationships/image" Target="../media/image956.png"/><Relationship Id="rId1004" Type="http://schemas.openxmlformats.org/officeDocument/2006/relationships/image" Target="../media/image1047.png"/><Relationship Id="rId220" Type="http://schemas.openxmlformats.org/officeDocument/2006/relationships/image" Target="../media/image661.png"/><Relationship Id="rId458" Type="http://schemas.openxmlformats.org/officeDocument/2006/relationships/image" Target="../media/image778.png"/><Relationship Id="rId665" Type="http://schemas.openxmlformats.org/officeDocument/2006/relationships/image" Target="../media/image880.png"/><Relationship Id="rId872" Type="http://schemas.openxmlformats.org/officeDocument/2006/relationships/customXml" Target="../ink/ink1618.xml"/><Relationship Id="rId1088" Type="http://schemas.openxmlformats.org/officeDocument/2006/relationships/customXml" Target="../ink/ink1727.xml"/><Relationship Id="rId15" Type="http://schemas.openxmlformats.org/officeDocument/2006/relationships/customXml" Target="../ink/ink1186.xml"/><Relationship Id="rId318" Type="http://schemas.openxmlformats.org/officeDocument/2006/relationships/image" Target="../media/image709.png"/><Relationship Id="rId525" Type="http://schemas.openxmlformats.org/officeDocument/2006/relationships/image" Target="../media/image810.png"/><Relationship Id="rId732" Type="http://schemas.openxmlformats.org/officeDocument/2006/relationships/customXml" Target="../ink/ink1548.xml"/><Relationship Id="rId1155" Type="http://schemas.openxmlformats.org/officeDocument/2006/relationships/image" Target="../media/image1122.png"/><Relationship Id="rId99" Type="http://schemas.openxmlformats.org/officeDocument/2006/relationships/customXml" Target="../ink/ink1228.xml"/><Relationship Id="rId164" Type="http://schemas.openxmlformats.org/officeDocument/2006/relationships/customXml" Target="../ink/ink1261.xml"/><Relationship Id="rId371" Type="http://schemas.openxmlformats.org/officeDocument/2006/relationships/customXml" Target="../ink/ink1366.xml"/><Relationship Id="rId1015" Type="http://schemas.openxmlformats.org/officeDocument/2006/relationships/customXml" Target="../ink/ink1690.xml"/><Relationship Id="rId469" Type="http://schemas.openxmlformats.org/officeDocument/2006/relationships/customXml" Target="../ink/ink1415.xml"/><Relationship Id="rId676" Type="http://schemas.openxmlformats.org/officeDocument/2006/relationships/image" Target="../media/image885.png"/><Relationship Id="rId883" Type="http://schemas.openxmlformats.org/officeDocument/2006/relationships/image" Target="../media/image988.png"/><Relationship Id="rId1099" Type="http://schemas.openxmlformats.org/officeDocument/2006/relationships/image" Target="../media/image1094.png"/><Relationship Id="rId26" Type="http://schemas.openxmlformats.org/officeDocument/2006/relationships/image" Target="../media/image566.png"/><Relationship Id="rId231" Type="http://schemas.openxmlformats.org/officeDocument/2006/relationships/customXml" Target="../ink/ink1295.xml"/><Relationship Id="rId329" Type="http://schemas.openxmlformats.org/officeDocument/2006/relationships/customXml" Target="../ink/ink1345.xml"/><Relationship Id="rId536" Type="http://schemas.openxmlformats.org/officeDocument/2006/relationships/customXml" Target="../ink/ink1449.xml"/><Relationship Id="rId175" Type="http://schemas.openxmlformats.org/officeDocument/2006/relationships/customXml" Target="../ink/ink1267.xml"/><Relationship Id="rId743" Type="http://schemas.openxmlformats.org/officeDocument/2006/relationships/image" Target="../media/image918.png"/><Relationship Id="rId950" Type="http://schemas.openxmlformats.org/officeDocument/2006/relationships/customXml" Target="../ink/ink1657.xml"/><Relationship Id="rId1026" Type="http://schemas.openxmlformats.org/officeDocument/2006/relationships/customXml" Target="../ink/ink1696.xml"/><Relationship Id="rId382" Type="http://schemas.openxmlformats.org/officeDocument/2006/relationships/image" Target="../media/image740.png"/><Relationship Id="rId603" Type="http://schemas.openxmlformats.org/officeDocument/2006/relationships/image" Target="../media/image849.png"/><Relationship Id="rId687" Type="http://schemas.openxmlformats.org/officeDocument/2006/relationships/customXml" Target="../ink/ink1525.xml"/><Relationship Id="rId810" Type="http://schemas.openxmlformats.org/officeDocument/2006/relationships/customXml" Target="../ink/ink1587.xml"/><Relationship Id="rId908" Type="http://schemas.openxmlformats.org/officeDocument/2006/relationships/customXml" Target="../ink/ink1636.xml"/><Relationship Id="rId242" Type="http://schemas.openxmlformats.org/officeDocument/2006/relationships/image" Target="../media/image672.png"/><Relationship Id="rId894" Type="http://schemas.openxmlformats.org/officeDocument/2006/relationships/customXml" Target="../ink/ink1629.xml"/><Relationship Id="rId37" Type="http://schemas.openxmlformats.org/officeDocument/2006/relationships/customXml" Target="../ink/ink1197.xml"/><Relationship Id="rId102" Type="http://schemas.openxmlformats.org/officeDocument/2006/relationships/image" Target="../media/image604.png"/><Relationship Id="rId547" Type="http://schemas.openxmlformats.org/officeDocument/2006/relationships/image" Target="../media/image821.png"/><Relationship Id="rId754" Type="http://schemas.openxmlformats.org/officeDocument/2006/relationships/customXml" Target="../ink/ink1559.xml"/><Relationship Id="rId961" Type="http://schemas.openxmlformats.org/officeDocument/2006/relationships/image" Target="../media/image1026.png"/><Relationship Id="rId90" Type="http://schemas.openxmlformats.org/officeDocument/2006/relationships/image" Target="../media/image598.png"/><Relationship Id="rId186" Type="http://schemas.openxmlformats.org/officeDocument/2006/relationships/image" Target="../media/image644.png"/><Relationship Id="rId393" Type="http://schemas.openxmlformats.org/officeDocument/2006/relationships/customXml" Target="../ink/ink1377.xml"/><Relationship Id="rId407" Type="http://schemas.openxmlformats.org/officeDocument/2006/relationships/customXml" Target="../ink/ink1384.xml"/><Relationship Id="rId614" Type="http://schemas.openxmlformats.org/officeDocument/2006/relationships/customXml" Target="../ink/ink1488.xml"/><Relationship Id="rId821" Type="http://schemas.openxmlformats.org/officeDocument/2006/relationships/image" Target="../media/image957.png"/><Relationship Id="rId1037" Type="http://schemas.openxmlformats.org/officeDocument/2006/relationships/image" Target="../media/image1063.png"/><Relationship Id="rId253" Type="http://schemas.openxmlformats.org/officeDocument/2006/relationships/customXml" Target="../ink/ink1306.xml"/><Relationship Id="rId460" Type="http://schemas.openxmlformats.org/officeDocument/2006/relationships/image" Target="../media/image779.png"/><Relationship Id="rId698" Type="http://schemas.openxmlformats.org/officeDocument/2006/relationships/image" Target="../media/image896.png"/><Relationship Id="rId919" Type="http://schemas.openxmlformats.org/officeDocument/2006/relationships/image" Target="../media/image1005.png"/><Relationship Id="rId1090" Type="http://schemas.openxmlformats.org/officeDocument/2006/relationships/customXml" Target="../ink/ink1728.xml"/><Relationship Id="rId1104" Type="http://schemas.openxmlformats.org/officeDocument/2006/relationships/customXml" Target="../ink/ink1735.xml"/><Relationship Id="rId48" Type="http://schemas.openxmlformats.org/officeDocument/2006/relationships/image" Target="../media/image577.png"/><Relationship Id="rId113" Type="http://schemas.openxmlformats.org/officeDocument/2006/relationships/customXml" Target="../ink/ink1235.xml"/><Relationship Id="rId320" Type="http://schemas.openxmlformats.org/officeDocument/2006/relationships/image" Target="../media/image710.png"/><Relationship Id="rId558" Type="http://schemas.openxmlformats.org/officeDocument/2006/relationships/customXml" Target="../ink/ink1460.xml"/><Relationship Id="rId765" Type="http://schemas.openxmlformats.org/officeDocument/2006/relationships/image" Target="../media/image929.png"/><Relationship Id="rId972" Type="http://schemas.openxmlformats.org/officeDocument/2006/relationships/customXml" Target="../ink/ink1668.xml"/><Relationship Id="rId197" Type="http://schemas.openxmlformats.org/officeDocument/2006/relationships/customXml" Target="../ink/ink1278.xml"/><Relationship Id="rId418" Type="http://schemas.openxmlformats.org/officeDocument/2006/relationships/image" Target="../media/image758.png"/><Relationship Id="rId625" Type="http://schemas.openxmlformats.org/officeDocument/2006/relationships/image" Target="../media/image860.png"/><Relationship Id="rId832" Type="http://schemas.openxmlformats.org/officeDocument/2006/relationships/customXml" Target="../ink/ink1598.xml"/><Relationship Id="rId1048" Type="http://schemas.openxmlformats.org/officeDocument/2006/relationships/customXml" Target="../ink/ink1707.xml"/><Relationship Id="rId264" Type="http://schemas.openxmlformats.org/officeDocument/2006/relationships/image" Target="../media/image683.png"/><Relationship Id="rId471" Type="http://schemas.openxmlformats.org/officeDocument/2006/relationships/customXml" Target="../ink/ink1416.xml"/><Relationship Id="rId1115" Type="http://schemas.openxmlformats.org/officeDocument/2006/relationships/image" Target="../media/image1102.png"/><Relationship Id="rId59" Type="http://schemas.openxmlformats.org/officeDocument/2006/relationships/customXml" Target="../ink/ink1208.xml"/><Relationship Id="rId124" Type="http://schemas.openxmlformats.org/officeDocument/2006/relationships/image" Target="../media/image258.png"/><Relationship Id="rId569" Type="http://schemas.openxmlformats.org/officeDocument/2006/relationships/image" Target="../media/image832.png"/><Relationship Id="rId776" Type="http://schemas.openxmlformats.org/officeDocument/2006/relationships/customXml" Target="../ink/ink1570.xml"/><Relationship Id="rId983" Type="http://schemas.openxmlformats.org/officeDocument/2006/relationships/customXml" Target="../ink/ink1674.xml"/><Relationship Id="rId331" Type="http://schemas.openxmlformats.org/officeDocument/2006/relationships/customXml" Target="../ink/ink1346.xml"/><Relationship Id="rId429" Type="http://schemas.openxmlformats.org/officeDocument/2006/relationships/customXml" Target="../ink/ink1395.xml"/><Relationship Id="rId636" Type="http://schemas.openxmlformats.org/officeDocument/2006/relationships/customXml" Target="../ink/ink1499.xml"/><Relationship Id="rId1059" Type="http://schemas.openxmlformats.org/officeDocument/2006/relationships/image" Target="../media/image1074.png"/><Relationship Id="rId843" Type="http://schemas.openxmlformats.org/officeDocument/2006/relationships/image" Target="../media/image968.png"/><Relationship Id="rId1126" Type="http://schemas.openxmlformats.org/officeDocument/2006/relationships/customXml" Target="../ink/ink1746.xml"/><Relationship Id="rId275" Type="http://schemas.openxmlformats.org/officeDocument/2006/relationships/image" Target="../media/image688.png"/><Relationship Id="rId482" Type="http://schemas.openxmlformats.org/officeDocument/2006/relationships/image" Target="../media/image790.png"/><Relationship Id="rId703" Type="http://schemas.openxmlformats.org/officeDocument/2006/relationships/customXml" Target="../ink/ink1533.xml"/><Relationship Id="rId910" Type="http://schemas.openxmlformats.org/officeDocument/2006/relationships/customXml" Target="../ink/ink1637.xml"/><Relationship Id="rId135" Type="http://schemas.openxmlformats.org/officeDocument/2006/relationships/customXml" Target="../ink/ink1246.xml"/><Relationship Id="rId342" Type="http://schemas.openxmlformats.org/officeDocument/2006/relationships/image" Target="../media/image721.png"/><Relationship Id="rId787" Type="http://schemas.openxmlformats.org/officeDocument/2006/relationships/image" Target="../media/image940.png"/><Relationship Id="rId994" Type="http://schemas.openxmlformats.org/officeDocument/2006/relationships/image" Target="../media/image1042.png"/><Relationship Id="rId202" Type="http://schemas.openxmlformats.org/officeDocument/2006/relationships/image" Target="../media/image652.png"/><Relationship Id="rId647" Type="http://schemas.openxmlformats.org/officeDocument/2006/relationships/image" Target="../media/image871.png"/><Relationship Id="rId854" Type="http://schemas.openxmlformats.org/officeDocument/2006/relationships/customXml" Target="../ink/ink1609.xml"/><Relationship Id="rId286" Type="http://schemas.openxmlformats.org/officeDocument/2006/relationships/customXml" Target="../ink/ink1323.xml"/><Relationship Id="rId493" Type="http://schemas.openxmlformats.org/officeDocument/2006/relationships/image" Target="../media/image795.png"/><Relationship Id="rId507" Type="http://schemas.openxmlformats.org/officeDocument/2006/relationships/image" Target="../media/image801.png"/><Relationship Id="rId714" Type="http://schemas.openxmlformats.org/officeDocument/2006/relationships/image" Target="../media/image904.png"/><Relationship Id="rId921" Type="http://schemas.openxmlformats.org/officeDocument/2006/relationships/image" Target="../media/image1006.png"/><Relationship Id="rId1137" Type="http://schemas.openxmlformats.org/officeDocument/2006/relationships/image" Target="../media/image1113.png"/><Relationship Id="rId50" Type="http://schemas.openxmlformats.org/officeDocument/2006/relationships/image" Target="../media/image578.png"/><Relationship Id="rId146" Type="http://schemas.openxmlformats.org/officeDocument/2006/relationships/image" Target="../media/image625.png"/><Relationship Id="rId353" Type="http://schemas.openxmlformats.org/officeDocument/2006/relationships/customXml" Target="../ink/ink1357.xml"/><Relationship Id="rId560" Type="http://schemas.openxmlformats.org/officeDocument/2006/relationships/customXml" Target="../ink/ink1461.xml"/><Relationship Id="rId798" Type="http://schemas.openxmlformats.org/officeDocument/2006/relationships/customXml" Target="../ink/ink1581.xml"/><Relationship Id="rId213" Type="http://schemas.openxmlformats.org/officeDocument/2006/relationships/customXml" Target="../ink/ink1286.xml"/><Relationship Id="rId420" Type="http://schemas.openxmlformats.org/officeDocument/2006/relationships/image" Target="../media/image759.png"/><Relationship Id="rId658" Type="http://schemas.openxmlformats.org/officeDocument/2006/relationships/customXml" Target="../ink/ink1510.xml"/><Relationship Id="rId865" Type="http://schemas.openxmlformats.org/officeDocument/2006/relationships/image" Target="../media/image979.png"/><Relationship Id="rId1050" Type="http://schemas.openxmlformats.org/officeDocument/2006/relationships/customXml" Target="../ink/ink1708.xml"/><Relationship Id="rId297" Type="http://schemas.openxmlformats.org/officeDocument/2006/relationships/image" Target="../media/image699.png"/><Relationship Id="rId518" Type="http://schemas.openxmlformats.org/officeDocument/2006/relationships/customXml" Target="../ink/ink1440.xml"/><Relationship Id="rId725" Type="http://schemas.openxmlformats.org/officeDocument/2006/relationships/customXml" Target="../ink/ink1544.xml"/><Relationship Id="rId932" Type="http://schemas.openxmlformats.org/officeDocument/2006/relationships/customXml" Target="../ink/ink1648.xml"/><Relationship Id="rId1148" Type="http://schemas.openxmlformats.org/officeDocument/2006/relationships/customXml" Target="../ink/ink1757.xml"/><Relationship Id="rId157" Type="http://schemas.openxmlformats.org/officeDocument/2006/relationships/image" Target="../media/image630.png"/><Relationship Id="rId364" Type="http://schemas.openxmlformats.org/officeDocument/2006/relationships/image" Target="../media/image731.png"/><Relationship Id="rId1008" Type="http://schemas.openxmlformats.org/officeDocument/2006/relationships/image" Target="../media/image1049.png"/><Relationship Id="rId61" Type="http://schemas.openxmlformats.org/officeDocument/2006/relationships/customXml" Target="../ink/ink1209.xml"/><Relationship Id="rId571" Type="http://schemas.openxmlformats.org/officeDocument/2006/relationships/image" Target="../media/image833.png"/><Relationship Id="rId669" Type="http://schemas.openxmlformats.org/officeDocument/2006/relationships/customXml" Target="../ink/ink1516.xml"/><Relationship Id="rId876" Type="http://schemas.openxmlformats.org/officeDocument/2006/relationships/customXml" Target="../ink/ink1620.xml"/><Relationship Id="rId19" Type="http://schemas.openxmlformats.org/officeDocument/2006/relationships/customXml" Target="../ink/ink1188.xml"/><Relationship Id="rId224" Type="http://schemas.openxmlformats.org/officeDocument/2006/relationships/image" Target="../media/image663.png"/><Relationship Id="rId431" Type="http://schemas.openxmlformats.org/officeDocument/2006/relationships/customXml" Target="../ink/ink1396.xml"/><Relationship Id="rId529" Type="http://schemas.openxmlformats.org/officeDocument/2006/relationships/image" Target="../media/image812.png"/><Relationship Id="rId736" Type="http://schemas.openxmlformats.org/officeDocument/2006/relationships/customXml" Target="../ink/ink1550.xml"/><Relationship Id="rId1061" Type="http://schemas.openxmlformats.org/officeDocument/2006/relationships/image" Target="../media/image1075.png"/><Relationship Id="rId1159" Type="http://schemas.openxmlformats.org/officeDocument/2006/relationships/image" Target="../media/image1124.png"/><Relationship Id="rId168" Type="http://schemas.openxmlformats.org/officeDocument/2006/relationships/customXml" Target="../ink/ink1263.xml"/><Relationship Id="rId943" Type="http://schemas.openxmlformats.org/officeDocument/2006/relationships/image" Target="../media/image1017.png"/><Relationship Id="rId1019" Type="http://schemas.openxmlformats.org/officeDocument/2006/relationships/image" Target="../media/image1054.png"/><Relationship Id="rId72" Type="http://schemas.openxmlformats.org/officeDocument/2006/relationships/image" Target="../media/image589.png"/><Relationship Id="rId375" Type="http://schemas.openxmlformats.org/officeDocument/2006/relationships/customXml" Target="../ink/ink1368.xml"/><Relationship Id="rId582" Type="http://schemas.openxmlformats.org/officeDocument/2006/relationships/customXml" Target="../ink/ink1472.xml"/><Relationship Id="rId803" Type="http://schemas.openxmlformats.org/officeDocument/2006/relationships/image" Target="../media/image948.png"/><Relationship Id="rId3" Type="http://schemas.openxmlformats.org/officeDocument/2006/relationships/image" Target="../media/image10110.png"/><Relationship Id="rId235" Type="http://schemas.openxmlformats.org/officeDocument/2006/relationships/customXml" Target="../ink/ink1297.xml"/><Relationship Id="rId442" Type="http://schemas.openxmlformats.org/officeDocument/2006/relationships/image" Target="../media/image770.png"/><Relationship Id="rId887" Type="http://schemas.openxmlformats.org/officeDocument/2006/relationships/image" Target="../media/image990.png"/><Relationship Id="rId1072" Type="http://schemas.openxmlformats.org/officeDocument/2006/relationships/customXml" Target="../ink/ink1719.xml"/><Relationship Id="rId302" Type="http://schemas.openxmlformats.org/officeDocument/2006/relationships/customXml" Target="../ink/ink1331.xml"/><Relationship Id="rId747" Type="http://schemas.openxmlformats.org/officeDocument/2006/relationships/image" Target="../media/image920.png"/><Relationship Id="rId954" Type="http://schemas.openxmlformats.org/officeDocument/2006/relationships/customXml" Target="../ink/ink1659.xml"/><Relationship Id="rId83" Type="http://schemas.openxmlformats.org/officeDocument/2006/relationships/customXml" Target="../ink/ink1220.xml"/><Relationship Id="rId179" Type="http://schemas.openxmlformats.org/officeDocument/2006/relationships/customXml" Target="../ink/ink1269.xml"/><Relationship Id="rId386" Type="http://schemas.openxmlformats.org/officeDocument/2006/relationships/image" Target="../media/image742.png"/><Relationship Id="rId593" Type="http://schemas.openxmlformats.org/officeDocument/2006/relationships/image" Target="../media/image844.png"/><Relationship Id="rId607" Type="http://schemas.openxmlformats.org/officeDocument/2006/relationships/image" Target="../media/image851.png"/><Relationship Id="rId814" Type="http://schemas.openxmlformats.org/officeDocument/2006/relationships/customXml" Target="../ink/ink1589.xml"/><Relationship Id="rId246" Type="http://schemas.openxmlformats.org/officeDocument/2006/relationships/image" Target="../media/image674.png"/><Relationship Id="rId453" Type="http://schemas.openxmlformats.org/officeDocument/2006/relationships/customXml" Target="../ink/ink1407.xml"/><Relationship Id="rId660" Type="http://schemas.openxmlformats.org/officeDocument/2006/relationships/customXml" Target="../ink/ink1511.xml"/><Relationship Id="rId898" Type="http://schemas.openxmlformats.org/officeDocument/2006/relationships/customXml" Target="../ink/ink1631.xml"/><Relationship Id="rId1083" Type="http://schemas.openxmlformats.org/officeDocument/2006/relationships/image" Target="../media/image1086.png"/><Relationship Id="rId106" Type="http://schemas.openxmlformats.org/officeDocument/2006/relationships/image" Target="../media/image606.png"/><Relationship Id="rId313" Type="http://schemas.openxmlformats.org/officeDocument/2006/relationships/customXml" Target="../ink/ink1337.xml"/><Relationship Id="rId758" Type="http://schemas.openxmlformats.org/officeDocument/2006/relationships/customXml" Target="../ink/ink1561.xml"/><Relationship Id="rId965" Type="http://schemas.openxmlformats.org/officeDocument/2006/relationships/image" Target="../media/image1028.png"/><Relationship Id="rId1150" Type="http://schemas.openxmlformats.org/officeDocument/2006/relationships/customXml" Target="../ink/ink1758.xml"/><Relationship Id="rId10" Type="http://schemas.openxmlformats.org/officeDocument/2006/relationships/image" Target="../media/image5580.png"/><Relationship Id="rId94" Type="http://schemas.openxmlformats.org/officeDocument/2006/relationships/image" Target="../media/image600.png"/><Relationship Id="rId397" Type="http://schemas.openxmlformats.org/officeDocument/2006/relationships/customXml" Target="../ink/ink1379.xml"/><Relationship Id="rId520" Type="http://schemas.openxmlformats.org/officeDocument/2006/relationships/customXml" Target="../ink/ink1441.xml"/><Relationship Id="rId618" Type="http://schemas.openxmlformats.org/officeDocument/2006/relationships/customXml" Target="../ink/ink1490.xml"/><Relationship Id="rId825" Type="http://schemas.openxmlformats.org/officeDocument/2006/relationships/image" Target="../media/image959.png"/><Relationship Id="rId257" Type="http://schemas.openxmlformats.org/officeDocument/2006/relationships/customXml" Target="../ink/ink1308.xml"/><Relationship Id="rId464" Type="http://schemas.openxmlformats.org/officeDocument/2006/relationships/image" Target="../media/image781.png"/><Relationship Id="rId1010" Type="http://schemas.openxmlformats.org/officeDocument/2006/relationships/image" Target="../media/image1050.png"/><Relationship Id="rId1094" Type="http://schemas.openxmlformats.org/officeDocument/2006/relationships/customXml" Target="../ink/ink1730.xml"/><Relationship Id="rId1108" Type="http://schemas.openxmlformats.org/officeDocument/2006/relationships/customXml" Target="../ink/ink1737.xml"/><Relationship Id="rId117" Type="http://schemas.openxmlformats.org/officeDocument/2006/relationships/customXml" Target="../ink/ink1237.xml"/><Relationship Id="rId671" Type="http://schemas.openxmlformats.org/officeDocument/2006/relationships/customXml" Target="../ink/ink1517.xml"/><Relationship Id="rId769" Type="http://schemas.openxmlformats.org/officeDocument/2006/relationships/image" Target="../media/image931.png"/><Relationship Id="rId976" Type="http://schemas.openxmlformats.org/officeDocument/2006/relationships/image" Target="../media/image1033.png"/><Relationship Id="rId324" Type="http://schemas.openxmlformats.org/officeDocument/2006/relationships/image" Target="../media/image712.png"/><Relationship Id="rId531" Type="http://schemas.openxmlformats.org/officeDocument/2006/relationships/image" Target="../media/image813.png"/><Relationship Id="rId629" Type="http://schemas.openxmlformats.org/officeDocument/2006/relationships/image" Target="../media/image862.png"/><Relationship Id="rId1161" Type="http://schemas.openxmlformats.org/officeDocument/2006/relationships/image" Target="../media/image1125.png"/><Relationship Id="rId836" Type="http://schemas.openxmlformats.org/officeDocument/2006/relationships/customXml" Target="../ink/ink1600.xml"/><Relationship Id="rId1021" Type="http://schemas.openxmlformats.org/officeDocument/2006/relationships/image" Target="../media/image1055.png"/><Relationship Id="rId1119" Type="http://schemas.openxmlformats.org/officeDocument/2006/relationships/image" Target="../media/image1104.png"/><Relationship Id="rId903" Type="http://schemas.openxmlformats.org/officeDocument/2006/relationships/image" Target="../media/image997.png"/><Relationship Id="rId32" Type="http://schemas.openxmlformats.org/officeDocument/2006/relationships/image" Target="../media/image569.png"/><Relationship Id="rId181" Type="http://schemas.openxmlformats.org/officeDocument/2006/relationships/customXml" Target="../ink/ink1270.xml"/><Relationship Id="rId279" Type="http://schemas.openxmlformats.org/officeDocument/2006/relationships/image" Target="../media/image690.png"/><Relationship Id="rId486" Type="http://schemas.openxmlformats.org/officeDocument/2006/relationships/image" Target="../media/image792.png"/><Relationship Id="rId693" Type="http://schemas.openxmlformats.org/officeDocument/2006/relationships/customXml" Target="../ink/ink1528.xml"/><Relationship Id="rId139" Type="http://schemas.openxmlformats.org/officeDocument/2006/relationships/customXml" Target="../ink/ink1248.xml"/><Relationship Id="rId346" Type="http://schemas.openxmlformats.org/officeDocument/2006/relationships/image" Target="../media/image722.png"/><Relationship Id="rId553" Type="http://schemas.openxmlformats.org/officeDocument/2006/relationships/image" Target="../media/image824.png"/><Relationship Id="rId760" Type="http://schemas.openxmlformats.org/officeDocument/2006/relationships/customXml" Target="../ink/ink1562.xml"/><Relationship Id="rId998" Type="http://schemas.openxmlformats.org/officeDocument/2006/relationships/image" Target="../media/image1044.png"/><Relationship Id="rId206" Type="http://schemas.openxmlformats.org/officeDocument/2006/relationships/image" Target="../media/image654.png"/><Relationship Id="rId413" Type="http://schemas.openxmlformats.org/officeDocument/2006/relationships/customXml" Target="../ink/ink1387.xml"/><Relationship Id="rId858" Type="http://schemas.openxmlformats.org/officeDocument/2006/relationships/customXml" Target="../ink/ink1611.xml"/><Relationship Id="rId1043" Type="http://schemas.openxmlformats.org/officeDocument/2006/relationships/image" Target="../media/image1066.png"/><Relationship Id="rId620" Type="http://schemas.openxmlformats.org/officeDocument/2006/relationships/customXml" Target="../ink/ink1491.xml"/><Relationship Id="rId718" Type="http://schemas.openxmlformats.org/officeDocument/2006/relationships/image" Target="../media/image906.png"/><Relationship Id="rId925" Type="http://schemas.openxmlformats.org/officeDocument/2006/relationships/image" Target="../media/image1008.png"/><Relationship Id="rId1110" Type="http://schemas.openxmlformats.org/officeDocument/2006/relationships/customXml" Target="../ink/ink1738.xml"/><Relationship Id="rId54" Type="http://schemas.openxmlformats.org/officeDocument/2006/relationships/image" Target="../media/image580.png"/><Relationship Id="rId270" Type="http://schemas.openxmlformats.org/officeDocument/2006/relationships/customXml" Target="../ink/ink1315.xml"/><Relationship Id="rId130" Type="http://schemas.openxmlformats.org/officeDocument/2006/relationships/image" Target="../media/image617.png"/><Relationship Id="rId368" Type="http://schemas.openxmlformats.org/officeDocument/2006/relationships/image" Target="../media/image733.png"/><Relationship Id="rId575" Type="http://schemas.openxmlformats.org/officeDocument/2006/relationships/image" Target="../media/image835.png"/><Relationship Id="rId782" Type="http://schemas.openxmlformats.org/officeDocument/2006/relationships/customXml" Target="../ink/ink1573.xml"/><Relationship Id="rId228" Type="http://schemas.openxmlformats.org/officeDocument/2006/relationships/image" Target="../media/image665.png"/><Relationship Id="rId435" Type="http://schemas.openxmlformats.org/officeDocument/2006/relationships/customXml" Target="../ink/ink1398.xml"/><Relationship Id="rId642" Type="http://schemas.openxmlformats.org/officeDocument/2006/relationships/customXml" Target="../ink/ink1502.xml"/><Relationship Id="rId1065" Type="http://schemas.openxmlformats.org/officeDocument/2006/relationships/image" Target="../media/image1077.png"/><Relationship Id="rId502" Type="http://schemas.openxmlformats.org/officeDocument/2006/relationships/customXml" Target="../ink/ink1432.xml"/><Relationship Id="rId947" Type="http://schemas.openxmlformats.org/officeDocument/2006/relationships/image" Target="../media/image1019.png"/><Relationship Id="rId1132" Type="http://schemas.openxmlformats.org/officeDocument/2006/relationships/customXml" Target="../ink/ink1749.xml"/><Relationship Id="rId76" Type="http://schemas.openxmlformats.org/officeDocument/2006/relationships/image" Target="../media/image591.png"/><Relationship Id="rId807" Type="http://schemas.openxmlformats.org/officeDocument/2006/relationships/image" Target="../media/image950.png"/><Relationship Id="rId292" Type="http://schemas.openxmlformats.org/officeDocument/2006/relationships/customXml" Target="../ink/ink1326.xml"/><Relationship Id="rId597" Type="http://schemas.openxmlformats.org/officeDocument/2006/relationships/image" Target="../media/image846.png"/><Relationship Id="rId152" Type="http://schemas.openxmlformats.org/officeDocument/2006/relationships/customXml" Target="../ink/ink1255.xml"/><Relationship Id="rId457" Type="http://schemas.openxmlformats.org/officeDocument/2006/relationships/customXml" Target="../ink/ink1409.xml"/><Relationship Id="rId1087" Type="http://schemas.openxmlformats.org/officeDocument/2006/relationships/image" Target="../media/image1088.png"/><Relationship Id="rId664" Type="http://schemas.openxmlformats.org/officeDocument/2006/relationships/customXml" Target="../ink/ink1513.xml"/><Relationship Id="rId871" Type="http://schemas.openxmlformats.org/officeDocument/2006/relationships/image" Target="../media/image982.png"/><Relationship Id="rId969" Type="http://schemas.openxmlformats.org/officeDocument/2006/relationships/image" Target="../media/image1030.png"/><Relationship Id="rId317" Type="http://schemas.openxmlformats.org/officeDocument/2006/relationships/customXml" Target="../ink/ink1339.xml"/><Relationship Id="rId524" Type="http://schemas.openxmlformats.org/officeDocument/2006/relationships/customXml" Target="../ink/ink1443.xml"/><Relationship Id="rId731" Type="http://schemas.openxmlformats.org/officeDocument/2006/relationships/image" Target="../media/image912.png"/><Relationship Id="rId1154" Type="http://schemas.openxmlformats.org/officeDocument/2006/relationships/customXml" Target="../ink/ink1760.xml"/><Relationship Id="rId98" Type="http://schemas.openxmlformats.org/officeDocument/2006/relationships/image" Target="../media/image602.png"/><Relationship Id="rId829" Type="http://schemas.openxmlformats.org/officeDocument/2006/relationships/image" Target="../media/image961.png"/><Relationship Id="rId1014" Type="http://schemas.openxmlformats.org/officeDocument/2006/relationships/image" Target="../media/image1052.png"/><Relationship Id="rId25" Type="http://schemas.openxmlformats.org/officeDocument/2006/relationships/customXml" Target="../ink/ink1191.xml"/><Relationship Id="rId174" Type="http://schemas.openxmlformats.org/officeDocument/2006/relationships/image" Target="../media/image638.png"/><Relationship Id="rId381" Type="http://schemas.openxmlformats.org/officeDocument/2006/relationships/customXml" Target="../ink/ink1371.xml"/><Relationship Id="rId241" Type="http://schemas.openxmlformats.org/officeDocument/2006/relationships/customXml" Target="../ink/ink1300.xml"/><Relationship Id="rId479" Type="http://schemas.openxmlformats.org/officeDocument/2006/relationships/customXml" Target="../ink/ink1420.xml"/><Relationship Id="rId686" Type="http://schemas.openxmlformats.org/officeDocument/2006/relationships/image" Target="../media/image890.png"/><Relationship Id="rId893" Type="http://schemas.openxmlformats.org/officeDocument/2006/relationships/image" Target="../media/image992.png"/><Relationship Id="rId339" Type="http://schemas.openxmlformats.org/officeDocument/2006/relationships/customXml" Target="../ink/ink1350.xml"/><Relationship Id="rId546" Type="http://schemas.openxmlformats.org/officeDocument/2006/relationships/customXml" Target="../ink/ink1454.xml"/><Relationship Id="rId753" Type="http://schemas.openxmlformats.org/officeDocument/2006/relationships/image" Target="../media/image923.png"/><Relationship Id="rId101" Type="http://schemas.openxmlformats.org/officeDocument/2006/relationships/customXml" Target="../ink/ink1229.xml"/><Relationship Id="rId406" Type="http://schemas.openxmlformats.org/officeDocument/2006/relationships/image" Target="../media/image752.png"/><Relationship Id="rId960" Type="http://schemas.openxmlformats.org/officeDocument/2006/relationships/customXml" Target="../ink/ink1662.xml"/><Relationship Id="rId1036" Type="http://schemas.openxmlformats.org/officeDocument/2006/relationships/customXml" Target="../ink/ink1701.xml"/><Relationship Id="rId613" Type="http://schemas.openxmlformats.org/officeDocument/2006/relationships/image" Target="../media/image854.png"/><Relationship Id="rId820" Type="http://schemas.openxmlformats.org/officeDocument/2006/relationships/customXml" Target="../ink/ink1592.xml"/><Relationship Id="rId918" Type="http://schemas.openxmlformats.org/officeDocument/2006/relationships/customXml" Target="../ink/ink1641.xml"/><Relationship Id="rId1103" Type="http://schemas.openxmlformats.org/officeDocument/2006/relationships/image" Target="../media/image1096.png"/><Relationship Id="rId47" Type="http://schemas.openxmlformats.org/officeDocument/2006/relationships/customXml" Target="../ink/ink1202.xml"/><Relationship Id="rId196" Type="http://schemas.openxmlformats.org/officeDocument/2006/relationships/image" Target="../media/image64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21.xml"/><Relationship Id="rId671" Type="http://schemas.openxmlformats.org/officeDocument/2006/relationships/customXml" Target="../ink/ink2103.xml"/><Relationship Id="rId769" Type="http://schemas.openxmlformats.org/officeDocument/2006/relationships/customXml" Target="../ink/ink2152.xml"/><Relationship Id="rId21" Type="http://schemas.openxmlformats.org/officeDocument/2006/relationships/customXml" Target="../ink/ink1773.xml"/><Relationship Id="rId324" Type="http://schemas.openxmlformats.org/officeDocument/2006/relationships/customXml" Target="../ink/ink1927.xml"/><Relationship Id="rId531" Type="http://schemas.openxmlformats.org/officeDocument/2006/relationships/customXml" Target="../ink/ink2031.xml"/><Relationship Id="rId629" Type="http://schemas.openxmlformats.org/officeDocument/2006/relationships/image" Target="../media/image1417.png"/><Relationship Id="rId170" Type="http://schemas.openxmlformats.org/officeDocument/2006/relationships/customXml" Target="../ink/ink1848.xml"/><Relationship Id="rId836" Type="http://schemas.openxmlformats.org/officeDocument/2006/relationships/customXml" Target="../ink/ink2186.xml"/><Relationship Id="rId268" Type="http://schemas.openxmlformats.org/officeDocument/2006/relationships/customXml" Target="../ink/ink1898.xml"/><Relationship Id="rId475" Type="http://schemas.openxmlformats.org/officeDocument/2006/relationships/customXml" Target="../ink/ink2003.xml"/><Relationship Id="rId682" Type="http://schemas.openxmlformats.org/officeDocument/2006/relationships/image" Target="../media/image1442.png"/><Relationship Id="rId903" Type="http://schemas.openxmlformats.org/officeDocument/2006/relationships/image" Target="../media/image1553.png"/><Relationship Id="rId32" Type="http://schemas.openxmlformats.org/officeDocument/2006/relationships/image" Target="../media/image11220.png"/><Relationship Id="rId128" Type="http://schemas.openxmlformats.org/officeDocument/2006/relationships/image" Target="../media/image1170.png"/><Relationship Id="rId335" Type="http://schemas.openxmlformats.org/officeDocument/2006/relationships/customXml" Target="../ink/ink1933.xml"/><Relationship Id="rId542" Type="http://schemas.openxmlformats.org/officeDocument/2006/relationships/image" Target="../media/image1374.png"/><Relationship Id="rId181" Type="http://schemas.openxmlformats.org/officeDocument/2006/relationships/image" Target="../media/image1196.png"/><Relationship Id="rId402" Type="http://schemas.openxmlformats.org/officeDocument/2006/relationships/image" Target="../media/image1304.png"/><Relationship Id="rId847" Type="http://schemas.openxmlformats.org/officeDocument/2006/relationships/image" Target="../media/image1525.png"/><Relationship Id="rId279" Type="http://schemas.openxmlformats.org/officeDocument/2006/relationships/customXml" Target="../ink/ink1904.xml"/><Relationship Id="rId486" Type="http://schemas.openxmlformats.org/officeDocument/2006/relationships/image" Target="../media/image1346.png"/><Relationship Id="rId693" Type="http://schemas.openxmlformats.org/officeDocument/2006/relationships/customXml" Target="../ink/ink2114.xml"/><Relationship Id="rId707" Type="http://schemas.openxmlformats.org/officeDocument/2006/relationships/customXml" Target="../ink/ink2121.xml"/><Relationship Id="rId914" Type="http://schemas.openxmlformats.org/officeDocument/2006/relationships/customXml" Target="../ink/ink2225.xml"/><Relationship Id="rId43" Type="http://schemas.openxmlformats.org/officeDocument/2006/relationships/customXml" Target="../ink/ink1784.xml"/><Relationship Id="rId139" Type="http://schemas.openxmlformats.org/officeDocument/2006/relationships/customXml" Target="../ink/ink1832.xml"/><Relationship Id="rId346" Type="http://schemas.openxmlformats.org/officeDocument/2006/relationships/image" Target="../media/image1276.png"/><Relationship Id="rId553" Type="http://schemas.openxmlformats.org/officeDocument/2006/relationships/customXml" Target="../ink/ink2042.xml"/><Relationship Id="rId760" Type="http://schemas.openxmlformats.org/officeDocument/2006/relationships/image" Target="../media/image1482.png"/><Relationship Id="rId192" Type="http://schemas.openxmlformats.org/officeDocument/2006/relationships/customXml" Target="../ink/ink1859.xml"/><Relationship Id="rId206" Type="http://schemas.openxmlformats.org/officeDocument/2006/relationships/customXml" Target="../ink/ink1866.xml"/><Relationship Id="rId413" Type="http://schemas.openxmlformats.org/officeDocument/2006/relationships/customXml" Target="../ink/ink1972.xml"/><Relationship Id="rId858" Type="http://schemas.openxmlformats.org/officeDocument/2006/relationships/customXml" Target="../ink/ink2197.xml"/><Relationship Id="rId497" Type="http://schemas.openxmlformats.org/officeDocument/2006/relationships/customXml" Target="../ink/ink2014.xml"/><Relationship Id="rId620" Type="http://schemas.openxmlformats.org/officeDocument/2006/relationships/customXml" Target="../ink/ink2076.xml"/><Relationship Id="rId718" Type="http://schemas.openxmlformats.org/officeDocument/2006/relationships/image" Target="../media/image1461.png"/><Relationship Id="rId925" Type="http://schemas.openxmlformats.org/officeDocument/2006/relationships/customXml" Target="../ink/ink2231.xml"/><Relationship Id="rId357" Type="http://schemas.openxmlformats.org/officeDocument/2006/relationships/customXml" Target="../ink/ink1944.xml"/><Relationship Id="rId54" Type="http://schemas.openxmlformats.org/officeDocument/2006/relationships/image" Target="../media/image1133.png"/><Relationship Id="rId217" Type="http://schemas.openxmlformats.org/officeDocument/2006/relationships/image" Target="../media/image1214.png"/><Relationship Id="rId564" Type="http://schemas.openxmlformats.org/officeDocument/2006/relationships/image" Target="../media/image1385.png"/><Relationship Id="rId771" Type="http://schemas.openxmlformats.org/officeDocument/2006/relationships/customXml" Target="../ink/ink2153.xml"/><Relationship Id="rId869" Type="http://schemas.openxmlformats.org/officeDocument/2006/relationships/image" Target="../media/image1536.png"/><Relationship Id="rId424" Type="http://schemas.openxmlformats.org/officeDocument/2006/relationships/image" Target="../media/image1315.png"/><Relationship Id="rId631" Type="http://schemas.openxmlformats.org/officeDocument/2006/relationships/image" Target="../media/image1418.png"/><Relationship Id="rId729" Type="http://schemas.openxmlformats.org/officeDocument/2006/relationships/customXml" Target="../ink/ink2132.xml"/><Relationship Id="rId270" Type="http://schemas.openxmlformats.org/officeDocument/2006/relationships/customXml" Target="../ink/ink1899.xml"/><Relationship Id="rId936" Type="http://schemas.openxmlformats.org/officeDocument/2006/relationships/image" Target="../media/image1569.png"/><Relationship Id="rId65" Type="http://schemas.openxmlformats.org/officeDocument/2006/relationships/customXml" Target="../ink/ink1795.xml"/><Relationship Id="rId130" Type="http://schemas.openxmlformats.org/officeDocument/2006/relationships/image" Target="../media/image1171.png"/><Relationship Id="rId368" Type="http://schemas.openxmlformats.org/officeDocument/2006/relationships/image" Target="../media/image1287.png"/><Relationship Id="rId575" Type="http://schemas.openxmlformats.org/officeDocument/2006/relationships/customXml" Target="../ink/ink2053.xml"/><Relationship Id="rId782" Type="http://schemas.openxmlformats.org/officeDocument/2006/relationships/image" Target="../media/image1493.png"/><Relationship Id="rId228" Type="http://schemas.openxmlformats.org/officeDocument/2006/relationships/customXml" Target="../ink/ink1877.xml"/><Relationship Id="rId435" Type="http://schemas.openxmlformats.org/officeDocument/2006/relationships/customXml" Target="../ink/ink1983.xml"/><Relationship Id="rId642" Type="http://schemas.openxmlformats.org/officeDocument/2006/relationships/image" Target="../media/image1423.png"/><Relationship Id="rId281" Type="http://schemas.openxmlformats.org/officeDocument/2006/relationships/customXml" Target="../ink/ink1905.xml"/><Relationship Id="rId502" Type="http://schemas.openxmlformats.org/officeDocument/2006/relationships/image" Target="../media/image1354.png"/><Relationship Id="rId947" Type="http://schemas.openxmlformats.org/officeDocument/2006/relationships/customXml" Target="../ink/ink2242.xml"/><Relationship Id="rId76" Type="http://schemas.openxmlformats.org/officeDocument/2006/relationships/image" Target="../media/image1144.png"/><Relationship Id="rId141" Type="http://schemas.openxmlformats.org/officeDocument/2006/relationships/customXml" Target="../ink/ink1833.xml"/><Relationship Id="rId379" Type="http://schemas.openxmlformats.org/officeDocument/2006/relationships/customXml" Target="../ink/ink1955.xml"/><Relationship Id="rId586" Type="http://schemas.openxmlformats.org/officeDocument/2006/relationships/image" Target="../media/image1396.png"/><Relationship Id="rId793" Type="http://schemas.openxmlformats.org/officeDocument/2006/relationships/customXml" Target="../ink/ink2164.xml"/><Relationship Id="rId807" Type="http://schemas.openxmlformats.org/officeDocument/2006/relationships/image" Target="../media/image1505.png"/><Relationship Id="rId7" Type="http://schemas.openxmlformats.org/officeDocument/2006/relationships/customXml" Target="../ink/ink1766.xml"/><Relationship Id="rId239" Type="http://schemas.openxmlformats.org/officeDocument/2006/relationships/image" Target="../media/image1225.png"/><Relationship Id="rId446" Type="http://schemas.openxmlformats.org/officeDocument/2006/relationships/image" Target="../media/image1326.png"/><Relationship Id="rId653" Type="http://schemas.openxmlformats.org/officeDocument/2006/relationships/customXml" Target="../ink/ink2093.xml"/><Relationship Id="rId292" Type="http://schemas.openxmlformats.org/officeDocument/2006/relationships/customXml" Target="../ink/ink1911.xml"/><Relationship Id="rId306" Type="http://schemas.openxmlformats.org/officeDocument/2006/relationships/customXml" Target="../ink/ink1918.xml"/><Relationship Id="rId860" Type="http://schemas.openxmlformats.org/officeDocument/2006/relationships/customXml" Target="../ink/ink2198.xml"/><Relationship Id="rId958" Type="http://schemas.openxmlformats.org/officeDocument/2006/relationships/image" Target="../media/image1580.png"/><Relationship Id="rId87" Type="http://schemas.openxmlformats.org/officeDocument/2006/relationships/customXml" Target="../ink/ink1806.xml"/><Relationship Id="rId513" Type="http://schemas.openxmlformats.org/officeDocument/2006/relationships/customXml" Target="../ink/ink2022.xml"/><Relationship Id="rId597" Type="http://schemas.openxmlformats.org/officeDocument/2006/relationships/image" Target="../media/image1401.png"/><Relationship Id="rId720" Type="http://schemas.openxmlformats.org/officeDocument/2006/relationships/image" Target="../media/image1462.png"/><Relationship Id="rId818" Type="http://schemas.openxmlformats.org/officeDocument/2006/relationships/customXml" Target="../ink/ink2177.xml"/><Relationship Id="rId152" Type="http://schemas.openxmlformats.org/officeDocument/2006/relationships/image" Target="../media/image1182.png"/><Relationship Id="rId457" Type="http://schemas.openxmlformats.org/officeDocument/2006/relationships/customXml" Target="../ink/ink1994.xml"/><Relationship Id="rId664" Type="http://schemas.openxmlformats.org/officeDocument/2006/relationships/image" Target="../media/image1433.png"/><Relationship Id="rId871" Type="http://schemas.openxmlformats.org/officeDocument/2006/relationships/image" Target="../media/image1537.png"/><Relationship Id="rId14" Type="http://schemas.openxmlformats.org/officeDocument/2006/relationships/image" Target="../media/image11140.png"/><Relationship Id="rId317" Type="http://schemas.openxmlformats.org/officeDocument/2006/relationships/image" Target="../media/image1262.png"/><Relationship Id="rId524" Type="http://schemas.openxmlformats.org/officeDocument/2006/relationships/image" Target="../media/image1365.png"/><Relationship Id="rId731" Type="http://schemas.openxmlformats.org/officeDocument/2006/relationships/customXml" Target="../ink/ink2133.xml"/><Relationship Id="rId98" Type="http://schemas.openxmlformats.org/officeDocument/2006/relationships/image" Target="../media/image1155.png"/><Relationship Id="rId163" Type="http://schemas.openxmlformats.org/officeDocument/2006/relationships/image" Target="../media/image1187.png"/><Relationship Id="rId370" Type="http://schemas.openxmlformats.org/officeDocument/2006/relationships/image" Target="../media/image1288.png"/><Relationship Id="rId829" Type="http://schemas.openxmlformats.org/officeDocument/2006/relationships/image" Target="../media/image1516.png"/><Relationship Id="rId230" Type="http://schemas.openxmlformats.org/officeDocument/2006/relationships/customXml" Target="../ink/ink1878.xml"/><Relationship Id="rId468" Type="http://schemas.openxmlformats.org/officeDocument/2006/relationships/image" Target="../media/image1337.png"/><Relationship Id="rId675" Type="http://schemas.openxmlformats.org/officeDocument/2006/relationships/customXml" Target="../ink/ink2105.xml"/><Relationship Id="rId882" Type="http://schemas.openxmlformats.org/officeDocument/2006/relationships/customXml" Target="../ink/ink2209.xml"/><Relationship Id="rId25" Type="http://schemas.openxmlformats.org/officeDocument/2006/relationships/customXml" Target="../ink/ink1775.xml"/><Relationship Id="rId328" Type="http://schemas.openxmlformats.org/officeDocument/2006/relationships/customXml" Target="../ink/ink1929.xml"/><Relationship Id="rId535" Type="http://schemas.openxmlformats.org/officeDocument/2006/relationships/customXml" Target="../ink/ink2033.xml"/><Relationship Id="rId742" Type="http://schemas.openxmlformats.org/officeDocument/2006/relationships/image" Target="../media/image1473.png"/><Relationship Id="rId174" Type="http://schemas.openxmlformats.org/officeDocument/2006/relationships/customXml" Target="../ink/ink1850.xml"/><Relationship Id="rId381" Type="http://schemas.openxmlformats.org/officeDocument/2006/relationships/customXml" Target="../ink/ink1956.xml"/><Relationship Id="rId602" Type="http://schemas.openxmlformats.org/officeDocument/2006/relationships/customXml" Target="../ink/ink2067.xml"/><Relationship Id="rId241" Type="http://schemas.openxmlformats.org/officeDocument/2006/relationships/image" Target="../media/image1226.png"/><Relationship Id="rId479" Type="http://schemas.openxmlformats.org/officeDocument/2006/relationships/customXml" Target="../ink/ink2005.xml"/><Relationship Id="rId686" Type="http://schemas.openxmlformats.org/officeDocument/2006/relationships/image" Target="../media/image1444.png"/><Relationship Id="rId893" Type="http://schemas.openxmlformats.org/officeDocument/2006/relationships/image" Target="../media/image1548.png"/><Relationship Id="rId907" Type="http://schemas.openxmlformats.org/officeDocument/2006/relationships/image" Target="../media/image1555.png"/><Relationship Id="rId36" Type="http://schemas.openxmlformats.org/officeDocument/2006/relationships/image" Target="../media/image11240.png"/><Relationship Id="rId339" Type="http://schemas.openxmlformats.org/officeDocument/2006/relationships/customXml" Target="../ink/ink1935.xml"/><Relationship Id="rId546" Type="http://schemas.openxmlformats.org/officeDocument/2006/relationships/image" Target="../media/image1376.png"/><Relationship Id="rId753" Type="http://schemas.openxmlformats.org/officeDocument/2006/relationships/customXml" Target="../ink/ink2144.xml"/><Relationship Id="rId101" Type="http://schemas.openxmlformats.org/officeDocument/2006/relationships/customXml" Target="../ink/ink1813.xml"/><Relationship Id="rId185" Type="http://schemas.openxmlformats.org/officeDocument/2006/relationships/image" Target="../media/image1198.png"/><Relationship Id="rId406" Type="http://schemas.openxmlformats.org/officeDocument/2006/relationships/image" Target="../media/image1306.png"/><Relationship Id="rId960" Type="http://schemas.openxmlformats.org/officeDocument/2006/relationships/image" Target="../media/image1581.png"/><Relationship Id="rId392" Type="http://schemas.openxmlformats.org/officeDocument/2006/relationships/image" Target="../media/image1299.png"/><Relationship Id="rId613" Type="http://schemas.openxmlformats.org/officeDocument/2006/relationships/image" Target="../media/image1409.png"/><Relationship Id="rId697" Type="http://schemas.openxmlformats.org/officeDocument/2006/relationships/customXml" Target="../ink/ink2116.xml"/><Relationship Id="rId820" Type="http://schemas.openxmlformats.org/officeDocument/2006/relationships/customXml" Target="../ink/ink2178.xml"/><Relationship Id="rId918" Type="http://schemas.openxmlformats.org/officeDocument/2006/relationships/customXml" Target="../ink/ink2227.xml"/><Relationship Id="rId252" Type="http://schemas.openxmlformats.org/officeDocument/2006/relationships/image" Target="../media/image1231.png"/><Relationship Id="rId47" Type="http://schemas.openxmlformats.org/officeDocument/2006/relationships/customXml" Target="../ink/ink1786.xml"/><Relationship Id="rId112" Type="http://schemas.openxmlformats.org/officeDocument/2006/relationships/image" Target="../media/image1162.png"/><Relationship Id="rId557" Type="http://schemas.openxmlformats.org/officeDocument/2006/relationships/customXml" Target="../ink/ink2044.xml"/><Relationship Id="rId764" Type="http://schemas.openxmlformats.org/officeDocument/2006/relationships/image" Target="../media/image1484.png"/><Relationship Id="rId196" Type="http://schemas.openxmlformats.org/officeDocument/2006/relationships/customXml" Target="../ink/ink1861.xml"/><Relationship Id="rId417" Type="http://schemas.openxmlformats.org/officeDocument/2006/relationships/customXml" Target="../ink/ink1974.xml"/><Relationship Id="rId624" Type="http://schemas.openxmlformats.org/officeDocument/2006/relationships/customXml" Target="../ink/ink2078.xml"/><Relationship Id="rId831" Type="http://schemas.openxmlformats.org/officeDocument/2006/relationships/image" Target="../media/image1517.png"/><Relationship Id="rId263" Type="http://schemas.openxmlformats.org/officeDocument/2006/relationships/image" Target="../media/image1236.png"/><Relationship Id="rId470" Type="http://schemas.openxmlformats.org/officeDocument/2006/relationships/image" Target="../media/image1338.png"/><Relationship Id="rId929" Type="http://schemas.openxmlformats.org/officeDocument/2006/relationships/customXml" Target="../ink/ink2233.xml"/><Relationship Id="rId58" Type="http://schemas.openxmlformats.org/officeDocument/2006/relationships/image" Target="../media/image1135.png"/><Relationship Id="rId123" Type="http://schemas.openxmlformats.org/officeDocument/2006/relationships/customXml" Target="../ink/ink1824.xml"/><Relationship Id="rId330" Type="http://schemas.openxmlformats.org/officeDocument/2006/relationships/customXml" Target="../ink/ink1930.xml"/><Relationship Id="rId568" Type="http://schemas.openxmlformats.org/officeDocument/2006/relationships/image" Target="../media/image1387.png"/><Relationship Id="rId775" Type="http://schemas.openxmlformats.org/officeDocument/2006/relationships/customXml" Target="../ink/ink2155.xml"/><Relationship Id="rId428" Type="http://schemas.openxmlformats.org/officeDocument/2006/relationships/image" Target="../media/image1317.png"/><Relationship Id="rId635" Type="http://schemas.openxmlformats.org/officeDocument/2006/relationships/customXml" Target="../ink/ink2084.xml"/><Relationship Id="rId842" Type="http://schemas.openxmlformats.org/officeDocument/2006/relationships/customXml" Target="../ink/ink2189.xml"/><Relationship Id="rId274" Type="http://schemas.openxmlformats.org/officeDocument/2006/relationships/customXml" Target="../ink/ink1901.xml"/><Relationship Id="rId481" Type="http://schemas.openxmlformats.org/officeDocument/2006/relationships/customXml" Target="../ink/ink2006.xml"/><Relationship Id="rId702" Type="http://schemas.openxmlformats.org/officeDocument/2006/relationships/image" Target="../media/image1453.png"/><Relationship Id="rId69" Type="http://schemas.openxmlformats.org/officeDocument/2006/relationships/customXml" Target="../ink/ink1797.xml"/><Relationship Id="rId134" Type="http://schemas.openxmlformats.org/officeDocument/2006/relationships/image" Target="../media/image1173.png"/><Relationship Id="rId579" Type="http://schemas.openxmlformats.org/officeDocument/2006/relationships/customXml" Target="../ink/ink2055.xml"/><Relationship Id="rId786" Type="http://schemas.openxmlformats.org/officeDocument/2006/relationships/image" Target="../media/image1495.png"/><Relationship Id="rId341" Type="http://schemas.openxmlformats.org/officeDocument/2006/relationships/customXml" Target="../ink/ink1936.xml"/><Relationship Id="rId439" Type="http://schemas.openxmlformats.org/officeDocument/2006/relationships/customXml" Target="../ink/ink1985.xml"/><Relationship Id="rId646" Type="http://schemas.openxmlformats.org/officeDocument/2006/relationships/image" Target="../media/image1425.png"/><Relationship Id="rId201" Type="http://schemas.openxmlformats.org/officeDocument/2006/relationships/image" Target="../media/image1206.png"/><Relationship Id="rId285" Type="http://schemas.openxmlformats.org/officeDocument/2006/relationships/image" Target="../media/image1246.png"/><Relationship Id="rId506" Type="http://schemas.openxmlformats.org/officeDocument/2006/relationships/image" Target="../media/image1356.png"/><Relationship Id="rId853" Type="http://schemas.openxmlformats.org/officeDocument/2006/relationships/image" Target="../media/image1528.png"/><Relationship Id="rId492" Type="http://schemas.openxmlformats.org/officeDocument/2006/relationships/image" Target="../media/image1349.png"/><Relationship Id="rId713" Type="http://schemas.openxmlformats.org/officeDocument/2006/relationships/customXml" Target="../ink/ink2124.xml"/><Relationship Id="rId797" Type="http://schemas.openxmlformats.org/officeDocument/2006/relationships/customXml" Target="../ink/ink2166.xml"/><Relationship Id="rId920" Type="http://schemas.openxmlformats.org/officeDocument/2006/relationships/customXml" Target="../ink/ink2228.xml"/><Relationship Id="rId145" Type="http://schemas.openxmlformats.org/officeDocument/2006/relationships/customXml" Target="../ink/ink1835.xml"/><Relationship Id="rId352" Type="http://schemas.openxmlformats.org/officeDocument/2006/relationships/image" Target="../media/image1279.png"/><Relationship Id="rId212" Type="http://schemas.openxmlformats.org/officeDocument/2006/relationships/customXml" Target="../ink/ink1869.xml"/><Relationship Id="rId657" Type="http://schemas.openxmlformats.org/officeDocument/2006/relationships/image" Target="../media/image1430.png"/><Relationship Id="rId864" Type="http://schemas.openxmlformats.org/officeDocument/2006/relationships/customXml" Target="../ink/ink2200.xml"/><Relationship Id="rId296" Type="http://schemas.openxmlformats.org/officeDocument/2006/relationships/customXml" Target="../ink/ink1913.xml"/><Relationship Id="rId517" Type="http://schemas.openxmlformats.org/officeDocument/2006/relationships/customXml" Target="../ink/ink2024.xml"/><Relationship Id="rId724" Type="http://schemas.openxmlformats.org/officeDocument/2006/relationships/image" Target="../media/image1464.png"/><Relationship Id="rId931" Type="http://schemas.openxmlformats.org/officeDocument/2006/relationships/customXml" Target="../ink/ink2234.xml"/><Relationship Id="rId60" Type="http://schemas.openxmlformats.org/officeDocument/2006/relationships/image" Target="../media/image1136.png"/><Relationship Id="rId156" Type="http://schemas.openxmlformats.org/officeDocument/2006/relationships/customXml" Target="../ink/ink1841.xml"/><Relationship Id="rId363" Type="http://schemas.openxmlformats.org/officeDocument/2006/relationships/customXml" Target="../ink/ink1947.xml"/><Relationship Id="rId570" Type="http://schemas.openxmlformats.org/officeDocument/2006/relationships/image" Target="../media/image1388.png"/><Relationship Id="rId223" Type="http://schemas.openxmlformats.org/officeDocument/2006/relationships/image" Target="../media/image1217.png"/><Relationship Id="rId430" Type="http://schemas.openxmlformats.org/officeDocument/2006/relationships/image" Target="../media/image1318.png"/><Relationship Id="rId668" Type="http://schemas.openxmlformats.org/officeDocument/2006/relationships/image" Target="../media/image1435.png"/><Relationship Id="rId875" Type="http://schemas.openxmlformats.org/officeDocument/2006/relationships/image" Target="../media/image1539.png"/><Relationship Id="rId18" Type="http://schemas.openxmlformats.org/officeDocument/2006/relationships/image" Target="../media/image258.png"/><Relationship Id="rId528" Type="http://schemas.openxmlformats.org/officeDocument/2006/relationships/image" Target="../media/image1367.png"/><Relationship Id="rId735" Type="http://schemas.openxmlformats.org/officeDocument/2006/relationships/customXml" Target="../ink/ink2135.xml"/><Relationship Id="rId942" Type="http://schemas.openxmlformats.org/officeDocument/2006/relationships/image" Target="../media/image1572.png"/><Relationship Id="rId167" Type="http://schemas.openxmlformats.org/officeDocument/2006/relationships/image" Target="../media/image1189.png"/><Relationship Id="rId374" Type="http://schemas.openxmlformats.org/officeDocument/2006/relationships/image" Target="../media/image1290.png"/><Relationship Id="rId581" Type="http://schemas.openxmlformats.org/officeDocument/2006/relationships/customXml" Target="../ink/ink2056.xml"/><Relationship Id="rId71" Type="http://schemas.openxmlformats.org/officeDocument/2006/relationships/customXml" Target="../ink/ink1798.xml"/><Relationship Id="rId234" Type="http://schemas.openxmlformats.org/officeDocument/2006/relationships/customXml" Target="../ink/ink1880.xml"/><Relationship Id="rId679" Type="http://schemas.openxmlformats.org/officeDocument/2006/relationships/customXml" Target="../ink/ink2107.xml"/><Relationship Id="rId802" Type="http://schemas.openxmlformats.org/officeDocument/2006/relationships/customXml" Target="../ink/ink2169.xml"/><Relationship Id="rId886" Type="http://schemas.openxmlformats.org/officeDocument/2006/relationships/customXml" Target="../ink/ink2211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777.xml"/><Relationship Id="rId441" Type="http://schemas.openxmlformats.org/officeDocument/2006/relationships/customXml" Target="../ink/ink1986.xml"/><Relationship Id="rId539" Type="http://schemas.openxmlformats.org/officeDocument/2006/relationships/customXml" Target="../ink/ink2035.xml"/><Relationship Id="rId746" Type="http://schemas.openxmlformats.org/officeDocument/2006/relationships/image" Target="../media/image1475.png"/><Relationship Id="rId178" Type="http://schemas.openxmlformats.org/officeDocument/2006/relationships/customXml" Target="../ink/ink1852.xml"/><Relationship Id="rId301" Type="http://schemas.openxmlformats.org/officeDocument/2006/relationships/image" Target="../media/image1254.png"/><Relationship Id="rId953" Type="http://schemas.openxmlformats.org/officeDocument/2006/relationships/customXml" Target="../ink/ink2245.xml"/><Relationship Id="rId82" Type="http://schemas.openxmlformats.org/officeDocument/2006/relationships/image" Target="../media/image1147.png"/><Relationship Id="rId385" Type="http://schemas.openxmlformats.org/officeDocument/2006/relationships/customXml" Target="../ink/ink1958.xml"/><Relationship Id="rId592" Type="http://schemas.openxmlformats.org/officeDocument/2006/relationships/customXml" Target="../ink/ink2062.xml"/><Relationship Id="rId606" Type="http://schemas.openxmlformats.org/officeDocument/2006/relationships/customXml" Target="../ink/ink2069.xml"/><Relationship Id="rId813" Type="http://schemas.openxmlformats.org/officeDocument/2006/relationships/image" Target="../media/image1508.png"/><Relationship Id="rId245" Type="http://schemas.openxmlformats.org/officeDocument/2006/relationships/image" Target="../media/image1228.png"/><Relationship Id="rId452" Type="http://schemas.openxmlformats.org/officeDocument/2006/relationships/image" Target="../media/image1329.png"/><Relationship Id="rId897" Type="http://schemas.openxmlformats.org/officeDocument/2006/relationships/image" Target="../media/image1550.png"/><Relationship Id="rId105" Type="http://schemas.openxmlformats.org/officeDocument/2006/relationships/customXml" Target="../ink/ink1815.xml"/><Relationship Id="rId312" Type="http://schemas.openxmlformats.org/officeDocument/2006/relationships/customXml" Target="../ink/ink1921.xml"/><Relationship Id="rId757" Type="http://schemas.openxmlformats.org/officeDocument/2006/relationships/customXml" Target="../ink/ink2146.xml"/><Relationship Id="rId93" Type="http://schemas.openxmlformats.org/officeDocument/2006/relationships/customXml" Target="../ink/ink1809.xml"/><Relationship Id="rId189" Type="http://schemas.openxmlformats.org/officeDocument/2006/relationships/image" Target="../media/image1200.png"/><Relationship Id="rId396" Type="http://schemas.openxmlformats.org/officeDocument/2006/relationships/image" Target="../media/image1301.png"/><Relationship Id="rId617" Type="http://schemas.openxmlformats.org/officeDocument/2006/relationships/image" Target="../media/image1411.png"/><Relationship Id="rId824" Type="http://schemas.openxmlformats.org/officeDocument/2006/relationships/customXml" Target="../ink/ink2180.xml"/><Relationship Id="rId256" Type="http://schemas.openxmlformats.org/officeDocument/2006/relationships/image" Target="../media/image1233.png"/><Relationship Id="rId463" Type="http://schemas.openxmlformats.org/officeDocument/2006/relationships/customXml" Target="../ink/ink1997.xml"/><Relationship Id="rId670" Type="http://schemas.openxmlformats.org/officeDocument/2006/relationships/image" Target="../media/image1436.png"/><Relationship Id="rId116" Type="http://schemas.openxmlformats.org/officeDocument/2006/relationships/image" Target="../media/image1164.png"/><Relationship Id="rId323" Type="http://schemas.openxmlformats.org/officeDocument/2006/relationships/image" Target="../media/image1265.png"/><Relationship Id="rId530" Type="http://schemas.openxmlformats.org/officeDocument/2006/relationships/image" Target="../media/image1368.png"/><Relationship Id="rId768" Type="http://schemas.openxmlformats.org/officeDocument/2006/relationships/image" Target="../media/image1486.png"/><Relationship Id="rId20" Type="http://schemas.openxmlformats.org/officeDocument/2006/relationships/image" Target="../media/image11160.png"/><Relationship Id="rId628" Type="http://schemas.openxmlformats.org/officeDocument/2006/relationships/customXml" Target="../ink/ink2080.xml"/><Relationship Id="rId835" Type="http://schemas.openxmlformats.org/officeDocument/2006/relationships/image" Target="../media/image1519.png"/><Relationship Id="rId267" Type="http://schemas.openxmlformats.org/officeDocument/2006/relationships/image" Target="../media/image1238.png"/><Relationship Id="rId474" Type="http://schemas.openxmlformats.org/officeDocument/2006/relationships/image" Target="../media/image1340.png"/><Relationship Id="rId127" Type="http://schemas.openxmlformats.org/officeDocument/2006/relationships/customXml" Target="../ink/ink1826.xml"/><Relationship Id="rId681" Type="http://schemas.openxmlformats.org/officeDocument/2006/relationships/customXml" Target="../ink/ink2108.xml"/><Relationship Id="rId779" Type="http://schemas.openxmlformats.org/officeDocument/2006/relationships/customXml" Target="../ink/ink2157.xml"/><Relationship Id="rId902" Type="http://schemas.openxmlformats.org/officeDocument/2006/relationships/customXml" Target="../ink/ink2219.xml"/><Relationship Id="rId31" Type="http://schemas.openxmlformats.org/officeDocument/2006/relationships/customXml" Target="../ink/ink1778.xml"/><Relationship Id="rId334" Type="http://schemas.openxmlformats.org/officeDocument/2006/relationships/customXml" Target="../ink/ink1932.xml"/><Relationship Id="rId541" Type="http://schemas.openxmlformats.org/officeDocument/2006/relationships/customXml" Target="../ink/ink2036.xml"/><Relationship Id="rId639" Type="http://schemas.openxmlformats.org/officeDocument/2006/relationships/customXml" Target="../ink/ink2086.xml"/><Relationship Id="rId180" Type="http://schemas.openxmlformats.org/officeDocument/2006/relationships/customXml" Target="../ink/ink1853.xml"/><Relationship Id="rId278" Type="http://schemas.openxmlformats.org/officeDocument/2006/relationships/image" Target="../media/image1243.png"/><Relationship Id="rId401" Type="http://schemas.openxmlformats.org/officeDocument/2006/relationships/customXml" Target="../ink/ink1966.xml"/><Relationship Id="rId846" Type="http://schemas.openxmlformats.org/officeDocument/2006/relationships/customXml" Target="../ink/ink2191.xml"/><Relationship Id="rId485" Type="http://schemas.openxmlformats.org/officeDocument/2006/relationships/customXml" Target="../ink/ink2008.xml"/><Relationship Id="rId692" Type="http://schemas.openxmlformats.org/officeDocument/2006/relationships/image" Target="../media/image1447.png"/><Relationship Id="rId706" Type="http://schemas.openxmlformats.org/officeDocument/2006/relationships/image" Target="../media/image1455.png"/><Relationship Id="rId913" Type="http://schemas.openxmlformats.org/officeDocument/2006/relationships/image" Target="../media/image1558.png"/><Relationship Id="rId42" Type="http://schemas.openxmlformats.org/officeDocument/2006/relationships/image" Target="../media/image1127.png"/><Relationship Id="rId138" Type="http://schemas.openxmlformats.org/officeDocument/2006/relationships/image" Target="../media/image1175.png"/><Relationship Id="rId345" Type="http://schemas.openxmlformats.org/officeDocument/2006/relationships/customXml" Target="../ink/ink1938.xml"/><Relationship Id="rId552" Type="http://schemas.openxmlformats.org/officeDocument/2006/relationships/image" Target="../media/image1379.png"/><Relationship Id="rId191" Type="http://schemas.openxmlformats.org/officeDocument/2006/relationships/image" Target="../media/image1201.png"/><Relationship Id="rId205" Type="http://schemas.openxmlformats.org/officeDocument/2006/relationships/image" Target="../media/image1208.png"/><Relationship Id="rId412" Type="http://schemas.openxmlformats.org/officeDocument/2006/relationships/image" Target="../media/image1309.png"/><Relationship Id="rId857" Type="http://schemas.openxmlformats.org/officeDocument/2006/relationships/image" Target="../media/image1530.png"/><Relationship Id="rId289" Type="http://schemas.openxmlformats.org/officeDocument/2006/relationships/image" Target="../media/image1248.png"/><Relationship Id="rId496" Type="http://schemas.openxmlformats.org/officeDocument/2006/relationships/image" Target="../media/image1351.png"/><Relationship Id="rId717" Type="http://schemas.openxmlformats.org/officeDocument/2006/relationships/customXml" Target="../ink/ink2126.xml"/><Relationship Id="rId924" Type="http://schemas.openxmlformats.org/officeDocument/2006/relationships/image" Target="../media/image1563.png"/><Relationship Id="rId53" Type="http://schemas.openxmlformats.org/officeDocument/2006/relationships/customXml" Target="../ink/ink1789.xml"/><Relationship Id="rId149" Type="http://schemas.openxmlformats.org/officeDocument/2006/relationships/customXml" Target="../ink/ink1837.xml"/><Relationship Id="rId356" Type="http://schemas.openxmlformats.org/officeDocument/2006/relationships/image" Target="../media/image1281.png"/><Relationship Id="rId563" Type="http://schemas.openxmlformats.org/officeDocument/2006/relationships/customXml" Target="../ink/ink2047.xml"/><Relationship Id="rId770" Type="http://schemas.openxmlformats.org/officeDocument/2006/relationships/image" Target="../media/image1487.png"/><Relationship Id="rId216" Type="http://schemas.openxmlformats.org/officeDocument/2006/relationships/customXml" Target="../ink/ink1871.xml"/><Relationship Id="rId423" Type="http://schemas.openxmlformats.org/officeDocument/2006/relationships/customXml" Target="../ink/ink1977.xml"/><Relationship Id="rId868" Type="http://schemas.openxmlformats.org/officeDocument/2006/relationships/customXml" Target="../ink/ink2202.xml"/><Relationship Id="rId630" Type="http://schemas.openxmlformats.org/officeDocument/2006/relationships/customXml" Target="../ink/ink2081.xml"/><Relationship Id="rId728" Type="http://schemas.openxmlformats.org/officeDocument/2006/relationships/image" Target="../media/image1466.png"/><Relationship Id="rId935" Type="http://schemas.openxmlformats.org/officeDocument/2006/relationships/customXml" Target="../ink/ink2236.xml"/><Relationship Id="rId64" Type="http://schemas.openxmlformats.org/officeDocument/2006/relationships/image" Target="../media/image1138.png"/><Relationship Id="rId367" Type="http://schemas.openxmlformats.org/officeDocument/2006/relationships/customXml" Target="../ink/ink1949.xml"/><Relationship Id="rId574" Type="http://schemas.openxmlformats.org/officeDocument/2006/relationships/image" Target="../media/image1390.png"/><Relationship Id="rId227" Type="http://schemas.openxmlformats.org/officeDocument/2006/relationships/image" Target="../media/image1219.png"/><Relationship Id="rId781" Type="http://schemas.openxmlformats.org/officeDocument/2006/relationships/customXml" Target="../ink/ink2158.xml"/><Relationship Id="rId879" Type="http://schemas.openxmlformats.org/officeDocument/2006/relationships/image" Target="../media/image1541.png"/><Relationship Id="rId434" Type="http://schemas.openxmlformats.org/officeDocument/2006/relationships/image" Target="../media/image1320.png"/><Relationship Id="rId641" Type="http://schemas.openxmlformats.org/officeDocument/2006/relationships/customXml" Target="../ink/ink2087.xml"/><Relationship Id="rId739" Type="http://schemas.openxmlformats.org/officeDocument/2006/relationships/customXml" Target="../ink/ink2137.xml"/><Relationship Id="rId280" Type="http://schemas.openxmlformats.org/officeDocument/2006/relationships/image" Target="../media/image1244.png"/><Relationship Id="rId501" Type="http://schemas.openxmlformats.org/officeDocument/2006/relationships/customXml" Target="../ink/ink2016.xml"/><Relationship Id="rId946" Type="http://schemas.openxmlformats.org/officeDocument/2006/relationships/image" Target="../media/image1574.png"/><Relationship Id="rId75" Type="http://schemas.openxmlformats.org/officeDocument/2006/relationships/customXml" Target="../ink/ink1800.xml"/><Relationship Id="rId140" Type="http://schemas.openxmlformats.org/officeDocument/2006/relationships/image" Target="../media/image1176.png"/><Relationship Id="rId378" Type="http://schemas.openxmlformats.org/officeDocument/2006/relationships/image" Target="../media/image1292.png"/><Relationship Id="rId585" Type="http://schemas.openxmlformats.org/officeDocument/2006/relationships/customXml" Target="../ink/ink2058.xml"/><Relationship Id="rId792" Type="http://schemas.openxmlformats.org/officeDocument/2006/relationships/image" Target="../media/image1498.png"/><Relationship Id="rId806" Type="http://schemas.openxmlformats.org/officeDocument/2006/relationships/customXml" Target="../ink/ink2171.xml"/><Relationship Id="rId6" Type="http://schemas.openxmlformats.org/officeDocument/2006/relationships/image" Target="../media/image11101.png"/><Relationship Id="rId238" Type="http://schemas.openxmlformats.org/officeDocument/2006/relationships/customXml" Target="../ink/ink1882.xml"/><Relationship Id="rId445" Type="http://schemas.openxmlformats.org/officeDocument/2006/relationships/customXml" Target="../ink/ink1988.xml"/><Relationship Id="rId652" Type="http://schemas.openxmlformats.org/officeDocument/2006/relationships/image" Target="../media/image1428.png"/><Relationship Id="rId291" Type="http://schemas.openxmlformats.org/officeDocument/2006/relationships/image" Target="../media/image1249.png"/><Relationship Id="rId305" Type="http://schemas.openxmlformats.org/officeDocument/2006/relationships/image" Target="../media/image1256.png"/><Relationship Id="rId512" Type="http://schemas.openxmlformats.org/officeDocument/2006/relationships/image" Target="../media/image1359.png"/><Relationship Id="rId957" Type="http://schemas.openxmlformats.org/officeDocument/2006/relationships/customXml" Target="../ink/ink2247.xml"/><Relationship Id="rId86" Type="http://schemas.openxmlformats.org/officeDocument/2006/relationships/image" Target="../media/image1149.png"/><Relationship Id="rId151" Type="http://schemas.openxmlformats.org/officeDocument/2006/relationships/customXml" Target="../ink/ink1838.xml"/><Relationship Id="rId389" Type="http://schemas.openxmlformats.org/officeDocument/2006/relationships/customXml" Target="../ink/ink1960.xml"/><Relationship Id="rId596" Type="http://schemas.openxmlformats.org/officeDocument/2006/relationships/customXml" Target="../ink/ink2064.xml"/><Relationship Id="rId817" Type="http://schemas.openxmlformats.org/officeDocument/2006/relationships/image" Target="../media/image1510.png"/><Relationship Id="rId249" Type="http://schemas.openxmlformats.org/officeDocument/2006/relationships/customXml" Target="../ink/ink1888.xml"/><Relationship Id="rId456" Type="http://schemas.openxmlformats.org/officeDocument/2006/relationships/image" Target="../media/image1331.png"/><Relationship Id="rId663" Type="http://schemas.openxmlformats.org/officeDocument/2006/relationships/customXml" Target="../ink/ink2099.xml"/><Relationship Id="rId870" Type="http://schemas.openxmlformats.org/officeDocument/2006/relationships/customXml" Target="../ink/ink2203.xml"/><Relationship Id="rId13" Type="http://schemas.openxmlformats.org/officeDocument/2006/relationships/customXml" Target="../ink/ink1769.xml"/><Relationship Id="rId109" Type="http://schemas.openxmlformats.org/officeDocument/2006/relationships/customXml" Target="../ink/ink1817.xml"/><Relationship Id="rId316" Type="http://schemas.openxmlformats.org/officeDocument/2006/relationships/customXml" Target="../ink/ink1923.xml"/><Relationship Id="rId523" Type="http://schemas.openxmlformats.org/officeDocument/2006/relationships/customXml" Target="../ink/ink2027.xml"/><Relationship Id="rId97" Type="http://schemas.openxmlformats.org/officeDocument/2006/relationships/customXml" Target="../ink/ink1811.xml"/><Relationship Id="rId730" Type="http://schemas.openxmlformats.org/officeDocument/2006/relationships/image" Target="../media/image1467.png"/><Relationship Id="rId828" Type="http://schemas.openxmlformats.org/officeDocument/2006/relationships/customXml" Target="../ink/ink2182.xml"/><Relationship Id="rId162" Type="http://schemas.openxmlformats.org/officeDocument/2006/relationships/customXml" Target="../ink/ink1844.xml"/><Relationship Id="rId467" Type="http://schemas.openxmlformats.org/officeDocument/2006/relationships/customXml" Target="../ink/ink1999.xml"/><Relationship Id="rId674" Type="http://schemas.openxmlformats.org/officeDocument/2006/relationships/image" Target="../media/image1438.png"/><Relationship Id="rId881" Type="http://schemas.openxmlformats.org/officeDocument/2006/relationships/image" Target="../media/image1542.png"/><Relationship Id="rId24" Type="http://schemas.openxmlformats.org/officeDocument/2006/relationships/image" Target="../media/image11180.png"/><Relationship Id="rId327" Type="http://schemas.openxmlformats.org/officeDocument/2006/relationships/image" Target="../media/image1267.png"/><Relationship Id="rId534" Type="http://schemas.openxmlformats.org/officeDocument/2006/relationships/image" Target="../media/image1370.png"/><Relationship Id="rId741" Type="http://schemas.openxmlformats.org/officeDocument/2006/relationships/customXml" Target="../ink/ink2138.xml"/><Relationship Id="rId839" Type="http://schemas.openxmlformats.org/officeDocument/2006/relationships/image" Target="../media/image1521.png"/><Relationship Id="rId173" Type="http://schemas.openxmlformats.org/officeDocument/2006/relationships/image" Target="../media/image1192.png"/><Relationship Id="rId380" Type="http://schemas.openxmlformats.org/officeDocument/2006/relationships/image" Target="../media/image1293.png"/><Relationship Id="rId601" Type="http://schemas.openxmlformats.org/officeDocument/2006/relationships/image" Target="../media/image1403.png"/><Relationship Id="rId240" Type="http://schemas.openxmlformats.org/officeDocument/2006/relationships/customXml" Target="../ink/ink1883.xml"/><Relationship Id="rId478" Type="http://schemas.openxmlformats.org/officeDocument/2006/relationships/image" Target="../media/image1342.png"/><Relationship Id="rId685" Type="http://schemas.openxmlformats.org/officeDocument/2006/relationships/customXml" Target="../ink/ink2110.xml"/><Relationship Id="rId892" Type="http://schemas.openxmlformats.org/officeDocument/2006/relationships/customXml" Target="../ink/ink2214.xml"/><Relationship Id="rId906" Type="http://schemas.openxmlformats.org/officeDocument/2006/relationships/customXml" Target="../ink/ink2221.xml"/><Relationship Id="rId35" Type="http://schemas.openxmlformats.org/officeDocument/2006/relationships/customXml" Target="../ink/ink1780.xml"/><Relationship Id="rId100" Type="http://schemas.openxmlformats.org/officeDocument/2006/relationships/image" Target="../media/image1156.png"/><Relationship Id="rId338" Type="http://schemas.openxmlformats.org/officeDocument/2006/relationships/image" Target="../media/image1272.png"/><Relationship Id="rId545" Type="http://schemas.openxmlformats.org/officeDocument/2006/relationships/customXml" Target="../ink/ink2038.xml"/><Relationship Id="rId752" Type="http://schemas.openxmlformats.org/officeDocument/2006/relationships/image" Target="../media/image1478.png"/><Relationship Id="rId184" Type="http://schemas.openxmlformats.org/officeDocument/2006/relationships/customXml" Target="../ink/ink1855.xml"/><Relationship Id="rId391" Type="http://schemas.openxmlformats.org/officeDocument/2006/relationships/customXml" Target="../ink/ink1961.xml"/><Relationship Id="rId405" Type="http://schemas.openxmlformats.org/officeDocument/2006/relationships/customXml" Target="../ink/ink1968.xml"/><Relationship Id="rId612" Type="http://schemas.openxmlformats.org/officeDocument/2006/relationships/customXml" Target="../ink/ink2072.xml"/><Relationship Id="rId251" Type="http://schemas.openxmlformats.org/officeDocument/2006/relationships/customXml" Target="../ink/ink1889.xml"/><Relationship Id="rId489" Type="http://schemas.openxmlformats.org/officeDocument/2006/relationships/customXml" Target="../ink/ink2010.xml"/><Relationship Id="rId696" Type="http://schemas.openxmlformats.org/officeDocument/2006/relationships/image" Target="../media/image1449.png"/><Relationship Id="rId917" Type="http://schemas.openxmlformats.org/officeDocument/2006/relationships/image" Target="../media/image1560.png"/><Relationship Id="rId46" Type="http://schemas.openxmlformats.org/officeDocument/2006/relationships/image" Target="../media/image1129.png"/><Relationship Id="rId349" Type="http://schemas.openxmlformats.org/officeDocument/2006/relationships/customXml" Target="../ink/ink1940.xml"/><Relationship Id="rId556" Type="http://schemas.openxmlformats.org/officeDocument/2006/relationships/image" Target="../media/image1381.png"/><Relationship Id="rId763" Type="http://schemas.openxmlformats.org/officeDocument/2006/relationships/customXml" Target="../ink/ink2149.xml"/><Relationship Id="rId111" Type="http://schemas.openxmlformats.org/officeDocument/2006/relationships/customXml" Target="../ink/ink1818.xml"/><Relationship Id="rId195" Type="http://schemas.openxmlformats.org/officeDocument/2006/relationships/image" Target="../media/image1203.png"/><Relationship Id="rId209" Type="http://schemas.openxmlformats.org/officeDocument/2006/relationships/image" Target="../media/image1210.png"/><Relationship Id="rId416" Type="http://schemas.openxmlformats.org/officeDocument/2006/relationships/image" Target="../media/image1311.png"/><Relationship Id="rId623" Type="http://schemas.openxmlformats.org/officeDocument/2006/relationships/image" Target="../media/image1414.png"/><Relationship Id="rId830" Type="http://schemas.openxmlformats.org/officeDocument/2006/relationships/customXml" Target="../ink/ink2183.xml"/><Relationship Id="rId928" Type="http://schemas.openxmlformats.org/officeDocument/2006/relationships/image" Target="../media/image1565.png"/><Relationship Id="rId57" Type="http://schemas.openxmlformats.org/officeDocument/2006/relationships/customXml" Target="../ink/ink1791.xml"/><Relationship Id="rId262" Type="http://schemas.openxmlformats.org/officeDocument/2006/relationships/customXml" Target="../ink/ink1895.xml"/><Relationship Id="rId567" Type="http://schemas.openxmlformats.org/officeDocument/2006/relationships/customXml" Target="../ink/ink2049.xml"/><Relationship Id="rId122" Type="http://schemas.openxmlformats.org/officeDocument/2006/relationships/image" Target="../media/image1167.png"/><Relationship Id="rId774" Type="http://schemas.openxmlformats.org/officeDocument/2006/relationships/image" Target="../media/image1489.png"/><Relationship Id="rId427" Type="http://schemas.openxmlformats.org/officeDocument/2006/relationships/customXml" Target="../ink/ink1979.xml"/><Relationship Id="rId634" Type="http://schemas.openxmlformats.org/officeDocument/2006/relationships/image" Target="../media/image1419.png"/><Relationship Id="rId841" Type="http://schemas.openxmlformats.org/officeDocument/2006/relationships/image" Target="../media/image1522.png"/><Relationship Id="rId273" Type="http://schemas.openxmlformats.org/officeDocument/2006/relationships/image" Target="../media/image1241.png"/><Relationship Id="rId480" Type="http://schemas.openxmlformats.org/officeDocument/2006/relationships/image" Target="../media/image1343.png"/><Relationship Id="rId701" Type="http://schemas.openxmlformats.org/officeDocument/2006/relationships/customXml" Target="../ink/ink2118.xml"/><Relationship Id="rId939" Type="http://schemas.openxmlformats.org/officeDocument/2006/relationships/customXml" Target="../ink/ink2238.xml"/><Relationship Id="rId68" Type="http://schemas.openxmlformats.org/officeDocument/2006/relationships/image" Target="../media/image1140.png"/><Relationship Id="rId133" Type="http://schemas.openxmlformats.org/officeDocument/2006/relationships/customXml" Target="../ink/ink1829.xml"/><Relationship Id="rId340" Type="http://schemas.openxmlformats.org/officeDocument/2006/relationships/image" Target="../media/image1273.png"/><Relationship Id="rId578" Type="http://schemas.openxmlformats.org/officeDocument/2006/relationships/image" Target="../media/image1392.png"/><Relationship Id="rId785" Type="http://schemas.openxmlformats.org/officeDocument/2006/relationships/customXml" Target="../ink/ink2160.xml"/><Relationship Id="rId200" Type="http://schemas.openxmlformats.org/officeDocument/2006/relationships/customXml" Target="../ink/ink1863.xml"/><Relationship Id="rId438" Type="http://schemas.openxmlformats.org/officeDocument/2006/relationships/image" Target="../media/image1322.png"/><Relationship Id="rId645" Type="http://schemas.openxmlformats.org/officeDocument/2006/relationships/customXml" Target="../ink/ink2089.xml"/><Relationship Id="rId852" Type="http://schemas.openxmlformats.org/officeDocument/2006/relationships/customXml" Target="../ink/ink2194.xml"/><Relationship Id="rId284" Type="http://schemas.openxmlformats.org/officeDocument/2006/relationships/customXml" Target="../ink/ink1907.xml"/><Relationship Id="rId491" Type="http://schemas.openxmlformats.org/officeDocument/2006/relationships/customXml" Target="../ink/ink2011.xml"/><Relationship Id="rId505" Type="http://schemas.openxmlformats.org/officeDocument/2006/relationships/customXml" Target="../ink/ink2018.xml"/><Relationship Id="rId712" Type="http://schemas.openxmlformats.org/officeDocument/2006/relationships/image" Target="../media/image1458.png"/><Relationship Id="rId79" Type="http://schemas.openxmlformats.org/officeDocument/2006/relationships/customXml" Target="../ink/ink1802.xml"/><Relationship Id="rId144" Type="http://schemas.openxmlformats.org/officeDocument/2006/relationships/image" Target="../media/image1178.png"/><Relationship Id="rId589" Type="http://schemas.openxmlformats.org/officeDocument/2006/relationships/customXml" Target="../ink/ink2060.xml"/><Relationship Id="rId796" Type="http://schemas.openxmlformats.org/officeDocument/2006/relationships/image" Target="../media/image1500.png"/><Relationship Id="rId351" Type="http://schemas.openxmlformats.org/officeDocument/2006/relationships/customXml" Target="../ink/ink1941.xml"/><Relationship Id="rId449" Type="http://schemas.openxmlformats.org/officeDocument/2006/relationships/customXml" Target="../ink/ink1990.xml"/><Relationship Id="rId656" Type="http://schemas.openxmlformats.org/officeDocument/2006/relationships/customXml" Target="../ink/ink2095.xml"/><Relationship Id="rId863" Type="http://schemas.openxmlformats.org/officeDocument/2006/relationships/image" Target="../media/image1533.png"/><Relationship Id="rId211" Type="http://schemas.openxmlformats.org/officeDocument/2006/relationships/image" Target="../media/image1211.png"/><Relationship Id="rId295" Type="http://schemas.openxmlformats.org/officeDocument/2006/relationships/image" Target="../media/image1251.png"/><Relationship Id="rId309" Type="http://schemas.openxmlformats.org/officeDocument/2006/relationships/image" Target="../media/image1258.png"/><Relationship Id="rId516" Type="http://schemas.openxmlformats.org/officeDocument/2006/relationships/image" Target="../media/image1361.png"/><Relationship Id="rId723" Type="http://schemas.openxmlformats.org/officeDocument/2006/relationships/customXml" Target="../ink/ink2129.xml"/><Relationship Id="rId930" Type="http://schemas.openxmlformats.org/officeDocument/2006/relationships/image" Target="../media/image1566.png"/><Relationship Id="rId155" Type="http://schemas.openxmlformats.org/officeDocument/2006/relationships/image" Target="../media/image1183.png"/><Relationship Id="rId362" Type="http://schemas.openxmlformats.org/officeDocument/2006/relationships/image" Target="../media/image1284.png"/><Relationship Id="rId222" Type="http://schemas.openxmlformats.org/officeDocument/2006/relationships/customXml" Target="../ink/ink1874.xml"/><Relationship Id="rId667" Type="http://schemas.openxmlformats.org/officeDocument/2006/relationships/customXml" Target="../ink/ink2101.xml"/><Relationship Id="rId874" Type="http://schemas.openxmlformats.org/officeDocument/2006/relationships/customXml" Target="../ink/ink2205.xml"/><Relationship Id="rId17" Type="http://schemas.openxmlformats.org/officeDocument/2006/relationships/customXml" Target="../ink/ink1771.xml"/><Relationship Id="rId527" Type="http://schemas.openxmlformats.org/officeDocument/2006/relationships/customXml" Target="../ink/ink2029.xml"/><Relationship Id="rId734" Type="http://schemas.openxmlformats.org/officeDocument/2006/relationships/image" Target="../media/image1469.png"/><Relationship Id="rId941" Type="http://schemas.openxmlformats.org/officeDocument/2006/relationships/customXml" Target="../ink/ink2239.xml"/><Relationship Id="rId70" Type="http://schemas.openxmlformats.org/officeDocument/2006/relationships/image" Target="../media/image1141.png"/><Relationship Id="rId166" Type="http://schemas.openxmlformats.org/officeDocument/2006/relationships/customXml" Target="../ink/ink1846.xml"/><Relationship Id="rId373" Type="http://schemas.openxmlformats.org/officeDocument/2006/relationships/customXml" Target="../ink/ink1952.xml"/><Relationship Id="rId580" Type="http://schemas.openxmlformats.org/officeDocument/2006/relationships/image" Target="../media/image1393.png"/><Relationship Id="rId801" Type="http://schemas.openxmlformats.org/officeDocument/2006/relationships/customXml" Target="../ink/ink216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22.png"/><Relationship Id="rId440" Type="http://schemas.openxmlformats.org/officeDocument/2006/relationships/image" Target="../media/image1323.png"/><Relationship Id="rId678" Type="http://schemas.openxmlformats.org/officeDocument/2006/relationships/image" Target="../media/image1440.png"/><Relationship Id="rId885" Type="http://schemas.openxmlformats.org/officeDocument/2006/relationships/image" Target="../media/image1544.png"/><Relationship Id="rId28" Type="http://schemas.openxmlformats.org/officeDocument/2006/relationships/image" Target="../media/image11200.png"/><Relationship Id="rId300" Type="http://schemas.openxmlformats.org/officeDocument/2006/relationships/customXml" Target="../ink/ink1915.xml"/><Relationship Id="rId538" Type="http://schemas.openxmlformats.org/officeDocument/2006/relationships/image" Target="../media/image1372.png"/><Relationship Id="rId745" Type="http://schemas.openxmlformats.org/officeDocument/2006/relationships/customXml" Target="../ink/ink2140.xml"/><Relationship Id="rId952" Type="http://schemas.openxmlformats.org/officeDocument/2006/relationships/image" Target="../media/image1577.png"/><Relationship Id="rId81" Type="http://schemas.openxmlformats.org/officeDocument/2006/relationships/customXml" Target="../ink/ink1803.xml"/><Relationship Id="rId177" Type="http://schemas.openxmlformats.org/officeDocument/2006/relationships/image" Target="../media/image1194.png"/><Relationship Id="rId384" Type="http://schemas.openxmlformats.org/officeDocument/2006/relationships/image" Target="../media/image1295.png"/><Relationship Id="rId591" Type="http://schemas.openxmlformats.org/officeDocument/2006/relationships/image" Target="../media/image1398.png"/><Relationship Id="rId605" Type="http://schemas.openxmlformats.org/officeDocument/2006/relationships/image" Target="../media/image1405.png"/><Relationship Id="rId812" Type="http://schemas.openxmlformats.org/officeDocument/2006/relationships/customXml" Target="../ink/ink2174.xml"/><Relationship Id="rId244" Type="http://schemas.openxmlformats.org/officeDocument/2006/relationships/customXml" Target="../ink/ink1885.xml"/><Relationship Id="rId689" Type="http://schemas.openxmlformats.org/officeDocument/2006/relationships/customXml" Target="../ink/ink2112.xml"/><Relationship Id="rId896" Type="http://schemas.openxmlformats.org/officeDocument/2006/relationships/customXml" Target="../ink/ink2216.xml"/><Relationship Id="rId39" Type="http://schemas.openxmlformats.org/officeDocument/2006/relationships/customXml" Target="../ink/ink1782.xml"/><Relationship Id="rId286" Type="http://schemas.openxmlformats.org/officeDocument/2006/relationships/customXml" Target="../ink/ink1908.xml"/><Relationship Id="rId451" Type="http://schemas.openxmlformats.org/officeDocument/2006/relationships/customXml" Target="../ink/ink1991.xml"/><Relationship Id="rId493" Type="http://schemas.openxmlformats.org/officeDocument/2006/relationships/customXml" Target="../ink/ink2012.xml"/><Relationship Id="rId507" Type="http://schemas.openxmlformats.org/officeDocument/2006/relationships/customXml" Target="../ink/ink2019.xml"/><Relationship Id="rId549" Type="http://schemas.openxmlformats.org/officeDocument/2006/relationships/customXml" Target="../ink/ink2040.xml"/><Relationship Id="rId714" Type="http://schemas.openxmlformats.org/officeDocument/2006/relationships/image" Target="../media/image1459.png"/><Relationship Id="rId756" Type="http://schemas.openxmlformats.org/officeDocument/2006/relationships/image" Target="../media/image1480.png"/><Relationship Id="rId921" Type="http://schemas.openxmlformats.org/officeDocument/2006/relationships/customXml" Target="../ink/ink2229.xml"/><Relationship Id="rId50" Type="http://schemas.openxmlformats.org/officeDocument/2006/relationships/image" Target="../media/image1131.png"/><Relationship Id="rId104" Type="http://schemas.openxmlformats.org/officeDocument/2006/relationships/image" Target="../media/image1158.png"/><Relationship Id="rId146" Type="http://schemas.openxmlformats.org/officeDocument/2006/relationships/image" Target="../media/image1179.png"/><Relationship Id="rId188" Type="http://schemas.openxmlformats.org/officeDocument/2006/relationships/customXml" Target="../ink/ink1857.xml"/><Relationship Id="rId311" Type="http://schemas.openxmlformats.org/officeDocument/2006/relationships/image" Target="../media/image1259.png"/><Relationship Id="rId353" Type="http://schemas.openxmlformats.org/officeDocument/2006/relationships/customXml" Target="../ink/ink1942.xml"/><Relationship Id="rId395" Type="http://schemas.openxmlformats.org/officeDocument/2006/relationships/customXml" Target="../ink/ink1963.xml"/><Relationship Id="rId409" Type="http://schemas.openxmlformats.org/officeDocument/2006/relationships/customXml" Target="../ink/ink1970.xml"/><Relationship Id="rId560" Type="http://schemas.openxmlformats.org/officeDocument/2006/relationships/image" Target="../media/image1383.png"/><Relationship Id="rId798" Type="http://schemas.openxmlformats.org/officeDocument/2006/relationships/image" Target="../media/image1501.png"/><Relationship Id="rId92" Type="http://schemas.openxmlformats.org/officeDocument/2006/relationships/image" Target="../media/image1152.png"/><Relationship Id="rId213" Type="http://schemas.openxmlformats.org/officeDocument/2006/relationships/image" Target="../media/image1212.png"/><Relationship Id="rId420" Type="http://schemas.openxmlformats.org/officeDocument/2006/relationships/image" Target="../media/image1313.png"/><Relationship Id="rId616" Type="http://schemas.openxmlformats.org/officeDocument/2006/relationships/customXml" Target="../ink/ink2074.xml"/><Relationship Id="rId658" Type="http://schemas.openxmlformats.org/officeDocument/2006/relationships/customXml" Target="../ink/ink2096.xml"/><Relationship Id="rId823" Type="http://schemas.openxmlformats.org/officeDocument/2006/relationships/image" Target="../media/image1513.png"/><Relationship Id="rId865" Type="http://schemas.openxmlformats.org/officeDocument/2006/relationships/image" Target="../media/image1534.png"/><Relationship Id="rId255" Type="http://schemas.openxmlformats.org/officeDocument/2006/relationships/customXml" Target="../ink/ink1891.xml"/><Relationship Id="rId297" Type="http://schemas.openxmlformats.org/officeDocument/2006/relationships/image" Target="../media/image1252.png"/><Relationship Id="rId462" Type="http://schemas.openxmlformats.org/officeDocument/2006/relationships/image" Target="../media/image1334.png"/><Relationship Id="rId518" Type="http://schemas.openxmlformats.org/officeDocument/2006/relationships/image" Target="../media/image1362.png"/><Relationship Id="rId725" Type="http://schemas.openxmlformats.org/officeDocument/2006/relationships/customXml" Target="../ink/ink2130.xml"/><Relationship Id="rId932" Type="http://schemas.openxmlformats.org/officeDocument/2006/relationships/image" Target="../media/image1567.png"/><Relationship Id="rId115" Type="http://schemas.openxmlformats.org/officeDocument/2006/relationships/customXml" Target="../ink/ink1820.xml"/><Relationship Id="rId157" Type="http://schemas.openxmlformats.org/officeDocument/2006/relationships/image" Target="../media/image1184.png"/><Relationship Id="rId322" Type="http://schemas.openxmlformats.org/officeDocument/2006/relationships/customXml" Target="../ink/ink1926.xml"/><Relationship Id="rId364" Type="http://schemas.openxmlformats.org/officeDocument/2006/relationships/image" Target="../media/image1285.png"/><Relationship Id="rId767" Type="http://schemas.openxmlformats.org/officeDocument/2006/relationships/customXml" Target="../ink/ink2151.xml"/><Relationship Id="rId61" Type="http://schemas.openxmlformats.org/officeDocument/2006/relationships/customXml" Target="../ink/ink1793.xml"/><Relationship Id="rId199" Type="http://schemas.openxmlformats.org/officeDocument/2006/relationships/image" Target="../media/image1205.png"/><Relationship Id="rId571" Type="http://schemas.openxmlformats.org/officeDocument/2006/relationships/customXml" Target="../ink/ink2051.xml"/><Relationship Id="rId627" Type="http://schemas.openxmlformats.org/officeDocument/2006/relationships/image" Target="../media/image1416.png"/><Relationship Id="rId669" Type="http://schemas.openxmlformats.org/officeDocument/2006/relationships/customXml" Target="../ink/ink2102.xml"/><Relationship Id="rId834" Type="http://schemas.openxmlformats.org/officeDocument/2006/relationships/customXml" Target="../ink/ink2185.xml"/><Relationship Id="rId876" Type="http://schemas.openxmlformats.org/officeDocument/2006/relationships/customXml" Target="../ink/ink2206.xml"/><Relationship Id="rId19" Type="http://schemas.openxmlformats.org/officeDocument/2006/relationships/customXml" Target="../ink/ink1772.xml"/><Relationship Id="rId224" Type="http://schemas.openxmlformats.org/officeDocument/2006/relationships/customXml" Target="../ink/ink1875.xml"/><Relationship Id="rId266" Type="http://schemas.openxmlformats.org/officeDocument/2006/relationships/customXml" Target="../ink/ink1897.xml"/><Relationship Id="rId431" Type="http://schemas.openxmlformats.org/officeDocument/2006/relationships/customXml" Target="../ink/ink1981.xml"/><Relationship Id="rId473" Type="http://schemas.openxmlformats.org/officeDocument/2006/relationships/customXml" Target="../ink/ink2002.xml"/><Relationship Id="rId529" Type="http://schemas.openxmlformats.org/officeDocument/2006/relationships/customXml" Target="../ink/ink2030.xml"/><Relationship Id="rId680" Type="http://schemas.openxmlformats.org/officeDocument/2006/relationships/image" Target="../media/image1441.png"/><Relationship Id="rId736" Type="http://schemas.openxmlformats.org/officeDocument/2006/relationships/image" Target="../media/image1470.png"/><Relationship Id="rId901" Type="http://schemas.openxmlformats.org/officeDocument/2006/relationships/image" Target="../media/image1552.png"/><Relationship Id="rId30" Type="http://schemas.openxmlformats.org/officeDocument/2006/relationships/image" Target="../media/image11210.png"/><Relationship Id="rId126" Type="http://schemas.openxmlformats.org/officeDocument/2006/relationships/image" Target="../media/image1169.png"/><Relationship Id="rId168" Type="http://schemas.openxmlformats.org/officeDocument/2006/relationships/customXml" Target="../ink/ink1847.xml"/><Relationship Id="rId333" Type="http://schemas.openxmlformats.org/officeDocument/2006/relationships/image" Target="../media/image1270.png"/><Relationship Id="rId540" Type="http://schemas.openxmlformats.org/officeDocument/2006/relationships/image" Target="../media/image1373.png"/><Relationship Id="rId778" Type="http://schemas.openxmlformats.org/officeDocument/2006/relationships/image" Target="../media/image1491.png"/><Relationship Id="rId943" Type="http://schemas.openxmlformats.org/officeDocument/2006/relationships/customXml" Target="../ink/ink2240.xml"/><Relationship Id="rId72" Type="http://schemas.openxmlformats.org/officeDocument/2006/relationships/image" Target="../media/image1142.png"/><Relationship Id="rId375" Type="http://schemas.openxmlformats.org/officeDocument/2006/relationships/customXml" Target="../ink/ink1953.xml"/><Relationship Id="rId582" Type="http://schemas.openxmlformats.org/officeDocument/2006/relationships/image" Target="../media/image1394.png"/><Relationship Id="rId638" Type="http://schemas.openxmlformats.org/officeDocument/2006/relationships/image" Target="../media/image1421.png"/><Relationship Id="rId803" Type="http://schemas.openxmlformats.org/officeDocument/2006/relationships/image" Target="../media/image1503.png"/><Relationship Id="rId845" Type="http://schemas.openxmlformats.org/officeDocument/2006/relationships/image" Target="../media/image1524.png"/><Relationship Id="rId3" Type="http://schemas.openxmlformats.org/officeDocument/2006/relationships/customXml" Target="../ink/ink1764.xml"/><Relationship Id="rId235" Type="http://schemas.openxmlformats.org/officeDocument/2006/relationships/image" Target="../media/image1223.png"/><Relationship Id="rId277" Type="http://schemas.openxmlformats.org/officeDocument/2006/relationships/customXml" Target="../ink/ink1903.xml"/><Relationship Id="rId400" Type="http://schemas.openxmlformats.org/officeDocument/2006/relationships/image" Target="../media/image1303.png"/><Relationship Id="rId442" Type="http://schemas.openxmlformats.org/officeDocument/2006/relationships/image" Target="../media/image1324.png"/><Relationship Id="rId484" Type="http://schemas.openxmlformats.org/officeDocument/2006/relationships/image" Target="../media/image1345.png"/><Relationship Id="rId705" Type="http://schemas.openxmlformats.org/officeDocument/2006/relationships/customXml" Target="../ink/ink2120.xml"/><Relationship Id="rId887" Type="http://schemas.openxmlformats.org/officeDocument/2006/relationships/image" Target="../media/image1545.png"/><Relationship Id="rId137" Type="http://schemas.openxmlformats.org/officeDocument/2006/relationships/customXml" Target="../ink/ink1831.xml"/><Relationship Id="rId302" Type="http://schemas.openxmlformats.org/officeDocument/2006/relationships/customXml" Target="../ink/ink1916.xml"/><Relationship Id="rId344" Type="http://schemas.openxmlformats.org/officeDocument/2006/relationships/image" Target="../media/image1275.png"/><Relationship Id="rId691" Type="http://schemas.openxmlformats.org/officeDocument/2006/relationships/customXml" Target="../ink/ink2113.xml"/><Relationship Id="rId747" Type="http://schemas.openxmlformats.org/officeDocument/2006/relationships/customXml" Target="../ink/ink2141.xml"/><Relationship Id="rId789" Type="http://schemas.openxmlformats.org/officeDocument/2006/relationships/customXml" Target="../ink/ink2162.xml"/><Relationship Id="rId912" Type="http://schemas.openxmlformats.org/officeDocument/2006/relationships/customXml" Target="../ink/ink2224.xml"/><Relationship Id="rId954" Type="http://schemas.openxmlformats.org/officeDocument/2006/relationships/image" Target="../media/image1578.png"/><Relationship Id="rId41" Type="http://schemas.openxmlformats.org/officeDocument/2006/relationships/customXml" Target="../ink/ink1783.xml"/><Relationship Id="rId83" Type="http://schemas.openxmlformats.org/officeDocument/2006/relationships/customXml" Target="../ink/ink1804.xml"/><Relationship Id="rId179" Type="http://schemas.openxmlformats.org/officeDocument/2006/relationships/image" Target="../media/image1195.png"/><Relationship Id="rId386" Type="http://schemas.openxmlformats.org/officeDocument/2006/relationships/image" Target="../media/image1296.png"/><Relationship Id="rId551" Type="http://schemas.openxmlformats.org/officeDocument/2006/relationships/customXml" Target="../ink/ink2041.xml"/><Relationship Id="rId593" Type="http://schemas.openxmlformats.org/officeDocument/2006/relationships/image" Target="../media/image1399.png"/><Relationship Id="rId607" Type="http://schemas.openxmlformats.org/officeDocument/2006/relationships/image" Target="../media/image1406.png"/><Relationship Id="rId649" Type="http://schemas.openxmlformats.org/officeDocument/2006/relationships/customXml" Target="../ink/ink2091.xml"/><Relationship Id="rId814" Type="http://schemas.openxmlformats.org/officeDocument/2006/relationships/customXml" Target="../ink/ink2175.xml"/><Relationship Id="rId856" Type="http://schemas.openxmlformats.org/officeDocument/2006/relationships/customXml" Target="../ink/ink2196.xml"/><Relationship Id="rId190" Type="http://schemas.openxmlformats.org/officeDocument/2006/relationships/customXml" Target="../ink/ink1858.xml"/><Relationship Id="rId204" Type="http://schemas.openxmlformats.org/officeDocument/2006/relationships/customXml" Target="../ink/ink1865.xml"/><Relationship Id="rId246" Type="http://schemas.openxmlformats.org/officeDocument/2006/relationships/customXml" Target="../ink/ink1886.xml"/><Relationship Id="rId288" Type="http://schemas.openxmlformats.org/officeDocument/2006/relationships/customXml" Target="../ink/ink1909.xml"/><Relationship Id="rId411" Type="http://schemas.openxmlformats.org/officeDocument/2006/relationships/customXml" Target="../ink/ink1971.xml"/><Relationship Id="rId453" Type="http://schemas.openxmlformats.org/officeDocument/2006/relationships/customXml" Target="../ink/ink1992.xml"/><Relationship Id="rId509" Type="http://schemas.openxmlformats.org/officeDocument/2006/relationships/customXml" Target="../ink/ink2020.xml"/><Relationship Id="rId660" Type="http://schemas.openxmlformats.org/officeDocument/2006/relationships/customXml" Target="../ink/ink2097.xml"/><Relationship Id="rId898" Type="http://schemas.openxmlformats.org/officeDocument/2006/relationships/customXml" Target="../ink/ink2217.xml"/><Relationship Id="rId106" Type="http://schemas.openxmlformats.org/officeDocument/2006/relationships/image" Target="../media/image1159.png"/><Relationship Id="rId313" Type="http://schemas.openxmlformats.org/officeDocument/2006/relationships/image" Target="../media/image1260.png"/><Relationship Id="rId495" Type="http://schemas.openxmlformats.org/officeDocument/2006/relationships/customXml" Target="../ink/ink2013.xml"/><Relationship Id="rId716" Type="http://schemas.openxmlformats.org/officeDocument/2006/relationships/image" Target="../media/image1460.png"/><Relationship Id="rId758" Type="http://schemas.openxmlformats.org/officeDocument/2006/relationships/image" Target="../media/image1481.png"/><Relationship Id="rId923" Type="http://schemas.openxmlformats.org/officeDocument/2006/relationships/customXml" Target="../ink/ink2230.xml"/><Relationship Id="rId10" Type="http://schemas.openxmlformats.org/officeDocument/2006/relationships/image" Target="../media/image11120.png"/><Relationship Id="rId52" Type="http://schemas.openxmlformats.org/officeDocument/2006/relationships/image" Target="../media/image1132.png"/><Relationship Id="rId94" Type="http://schemas.openxmlformats.org/officeDocument/2006/relationships/image" Target="../media/image1153.png"/><Relationship Id="rId148" Type="http://schemas.openxmlformats.org/officeDocument/2006/relationships/image" Target="../media/image1180.png"/><Relationship Id="rId355" Type="http://schemas.openxmlformats.org/officeDocument/2006/relationships/customXml" Target="../ink/ink1943.xml"/><Relationship Id="rId397" Type="http://schemas.openxmlformats.org/officeDocument/2006/relationships/customXml" Target="../ink/ink1964.xml"/><Relationship Id="rId520" Type="http://schemas.openxmlformats.org/officeDocument/2006/relationships/image" Target="../media/image1363.png"/><Relationship Id="rId562" Type="http://schemas.openxmlformats.org/officeDocument/2006/relationships/image" Target="../media/image1384.png"/><Relationship Id="rId618" Type="http://schemas.openxmlformats.org/officeDocument/2006/relationships/customXml" Target="../ink/ink2075.xml"/><Relationship Id="rId825" Type="http://schemas.openxmlformats.org/officeDocument/2006/relationships/image" Target="../media/image1514.png"/><Relationship Id="rId215" Type="http://schemas.openxmlformats.org/officeDocument/2006/relationships/image" Target="../media/image1213.png"/><Relationship Id="rId257" Type="http://schemas.openxmlformats.org/officeDocument/2006/relationships/customXml" Target="../ink/ink1892.xml"/><Relationship Id="rId422" Type="http://schemas.openxmlformats.org/officeDocument/2006/relationships/image" Target="../media/image1314.png"/><Relationship Id="rId464" Type="http://schemas.openxmlformats.org/officeDocument/2006/relationships/image" Target="../media/image1335.png"/><Relationship Id="rId867" Type="http://schemas.openxmlformats.org/officeDocument/2006/relationships/image" Target="../media/image1535.png"/><Relationship Id="rId299" Type="http://schemas.openxmlformats.org/officeDocument/2006/relationships/image" Target="../media/image1253.png"/><Relationship Id="rId727" Type="http://schemas.openxmlformats.org/officeDocument/2006/relationships/customXml" Target="../ink/ink2131.xml"/><Relationship Id="rId934" Type="http://schemas.openxmlformats.org/officeDocument/2006/relationships/image" Target="../media/image1568.png"/><Relationship Id="rId63" Type="http://schemas.openxmlformats.org/officeDocument/2006/relationships/customXml" Target="../ink/ink1794.xml"/><Relationship Id="rId159" Type="http://schemas.openxmlformats.org/officeDocument/2006/relationships/image" Target="../media/image1185.png"/><Relationship Id="rId366" Type="http://schemas.openxmlformats.org/officeDocument/2006/relationships/image" Target="../media/image1286.png"/><Relationship Id="rId573" Type="http://schemas.openxmlformats.org/officeDocument/2006/relationships/customXml" Target="../ink/ink2052.xml"/><Relationship Id="rId780" Type="http://schemas.openxmlformats.org/officeDocument/2006/relationships/image" Target="../media/image1492.png"/><Relationship Id="rId226" Type="http://schemas.openxmlformats.org/officeDocument/2006/relationships/customXml" Target="../ink/ink1876.xml"/><Relationship Id="rId433" Type="http://schemas.openxmlformats.org/officeDocument/2006/relationships/customXml" Target="../ink/ink1982.xml"/><Relationship Id="rId878" Type="http://schemas.openxmlformats.org/officeDocument/2006/relationships/customXml" Target="../ink/ink2207.xml"/><Relationship Id="rId640" Type="http://schemas.openxmlformats.org/officeDocument/2006/relationships/image" Target="../media/image1422.png"/><Relationship Id="rId738" Type="http://schemas.openxmlformats.org/officeDocument/2006/relationships/image" Target="../media/image1471.png"/><Relationship Id="rId945" Type="http://schemas.openxmlformats.org/officeDocument/2006/relationships/customXml" Target="../ink/ink2241.xml"/><Relationship Id="rId74" Type="http://schemas.openxmlformats.org/officeDocument/2006/relationships/image" Target="../media/image1143.png"/><Relationship Id="rId377" Type="http://schemas.openxmlformats.org/officeDocument/2006/relationships/customXml" Target="../ink/ink1954.xml"/><Relationship Id="rId500" Type="http://schemas.openxmlformats.org/officeDocument/2006/relationships/image" Target="../media/image1353.png"/><Relationship Id="rId584" Type="http://schemas.openxmlformats.org/officeDocument/2006/relationships/image" Target="../media/image1395.png"/><Relationship Id="rId805" Type="http://schemas.openxmlformats.org/officeDocument/2006/relationships/image" Target="../media/image1504.png"/><Relationship Id="rId5" Type="http://schemas.openxmlformats.org/officeDocument/2006/relationships/customXml" Target="../ink/ink1765.xml"/><Relationship Id="rId237" Type="http://schemas.openxmlformats.org/officeDocument/2006/relationships/image" Target="../media/image1224.png"/><Relationship Id="rId791" Type="http://schemas.openxmlformats.org/officeDocument/2006/relationships/customXml" Target="../ink/ink2163.xml"/><Relationship Id="rId889" Type="http://schemas.openxmlformats.org/officeDocument/2006/relationships/image" Target="../media/image1546.png"/><Relationship Id="rId444" Type="http://schemas.openxmlformats.org/officeDocument/2006/relationships/image" Target="../media/image1325.png"/><Relationship Id="rId651" Type="http://schemas.openxmlformats.org/officeDocument/2006/relationships/customXml" Target="../ink/ink2092.xml"/><Relationship Id="rId749" Type="http://schemas.openxmlformats.org/officeDocument/2006/relationships/customXml" Target="../ink/ink2142.xml"/><Relationship Id="rId290" Type="http://schemas.openxmlformats.org/officeDocument/2006/relationships/customXml" Target="../ink/ink1910.xml"/><Relationship Id="rId304" Type="http://schemas.openxmlformats.org/officeDocument/2006/relationships/customXml" Target="../ink/ink1917.xml"/><Relationship Id="rId388" Type="http://schemas.openxmlformats.org/officeDocument/2006/relationships/image" Target="../media/image1297.png"/><Relationship Id="rId511" Type="http://schemas.openxmlformats.org/officeDocument/2006/relationships/customXml" Target="../ink/ink2021.xml"/><Relationship Id="rId609" Type="http://schemas.openxmlformats.org/officeDocument/2006/relationships/image" Target="../media/image1407.png"/><Relationship Id="rId956" Type="http://schemas.openxmlformats.org/officeDocument/2006/relationships/image" Target="../media/image1579.png"/><Relationship Id="rId85" Type="http://schemas.openxmlformats.org/officeDocument/2006/relationships/customXml" Target="../ink/ink1805.xml"/><Relationship Id="rId150" Type="http://schemas.openxmlformats.org/officeDocument/2006/relationships/image" Target="../media/image1181.png"/><Relationship Id="rId595" Type="http://schemas.openxmlformats.org/officeDocument/2006/relationships/image" Target="../media/image1400.png"/><Relationship Id="rId816" Type="http://schemas.openxmlformats.org/officeDocument/2006/relationships/customXml" Target="../ink/ink2176.xml"/><Relationship Id="rId248" Type="http://schemas.openxmlformats.org/officeDocument/2006/relationships/image" Target="../media/image1229.png"/><Relationship Id="rId455" Type="http://schemas.openxmlformats.org/officeDocument/2006/relationships/customXml" Target="../ink/ink1993.xml"/><Relationship Id="rId662" Type="http://schemas.openxmlformats.org/officeDocument/2006/relationships/image" Target="../media/image1432.png"/><Relationship Id="rId12" Type="http://schemas.openxmlformats.org/officeDocument/2006/relationships/image" Target="../media/image11130.png"/><Relationship Id="rId108" Type="http://schemas.openxmlformats.org/officeDocument/2006/relationships/image" Target="../media/image1160.png"/><Relationship Id="rId315" Type="http://schemas.openxmlformats.org/officeDocument/2006/relationships/image" Target="../media/image1261.png"/><Relationship Id="rId522" Type="http://schemas.openxmlformats.org/officeDocument/2006/relationships/image" Target="../media/image1364.png"/><Relationship Id="rId96" Type="http://schemas.openxmlformats.org/officeDocument/2006/relationships/image" Target="../media/image1154.png"/><Relationship Id="rId161" Type="http://schemas.openxmlformats.org/officeDocument/2006/relationships/image" Target="../media/image1186.png"/><Relationship Id="rId399" Type="http://schemas.openxmlformats.org/officeDocument/2006/relationships/customXml" Target="../ink/ink1965.xml"/><Relationship Id="rId827" Type="http://schemas.openxmlformats.org/officeDocument/2006/relationships/image" Target="../media/image1515.png"/><Relationship Id="rId259" Type="http://schemas.openxmlformats.org/officeDocument/2006/relationships/customXml" Target="../ink/ink1893.xml"/><Relationship Id="rId466" Type="http://schemas.openxmlformats.org/officeDocument/2006/relationships/image" Target="../media/image1336.png"/><Relationship Id="rId673" Type="http://schemas.openxmlformats.org/officeDocument/2006/relationships/customXml" Target="../ink/ink2104.xml"/><Relationship Id="rId880" Type="http://schemas.openxmlformats.org/officeDocument/2006/relationships/customXml" Target="../ink/ink2208.xml"/><Relationship Id="rId23" Type="http://schemas.openxmlformats.org/officeDocument/2006/relationships/customXml" Target="../ink/ink1774.xml"/><Relationship Id="rId119" Type="http://schemas.openxmlformats.org/officeDocument/2006/relationships/customXml" Target="../ink/ink1822.xml"/><Relationship Id="rId326" Type="http://schemas.openxmlformats.org/officeDocument/2006/relationships/customXml" Target="../ink/ink1928.xml"/><Relationship Id="rId533" Type="http://schemas.openxmlformats.org/officeDocument/2006/relationships/customXml" Target="../ink/ink2032.xml"/><Relationship Id="rId740" Type="http://schemas.openxmlformats.org/officeDocument/2006/relationships/image" Target="../media/image1472.png"/><Relationship Id="rId838" Type="http://schemas.openxmlformats.org/officeDocument/2006/relationships/customXml" Target="../ink/ink2187.xml"/><Relationship Id="rId172" Type="http://schemas.openxmlformats.org/officeDocument/2006/relationships/customXml" Target="../ink/ink1849.xml"/><Relationship Id="rId477" Type="http://schemas.openxmlformats.org/officeDocument/2006/relationships/customXml" Target="../ink/ink2004.xml"/><Relationship Id="rId600" Type="http://schemas.openxmlformats.org/officeDocument/2006/relationships/customXml" Target="../ink/ink2066.xml"/><Relationship Id="rId684" Type="http://schemas.openxmlformats.org/officeDocument/2006/relationships/image" Target="../media/image1443.png"/><Relationship Id="rId337" Type="http://schemas.openxmlformats.org/officeDocument/2006/relationships/customXml" Target="../ink/ink1934.xml"/><Relationship Id="rId891" Type="http://schemas.openxmlformats.org/officeDocument/2006/relationships/image" Target="../media/image1547.png"/><Relationship Id="rId905" Type="http://schemas.openxmlformats.org/officeDocument/2006/relationships/image" Target="../media/image1554.png"/><Relationship Id="rId34" Type="http://schemas.openxmlformats.org/officeDocument/2006/relationships/image" Target="../media/image11230.png"/><Relationship Id="rId544" Type="http://schemas.openxmlformats.org/officeDocument/2006/relationships/image" Target="../media/image1375.png"/><Relationship Id="rId751" Type="http://schemas.openxmlformats.org/officeDocument/2006/relationships/customXml" Target="../ink/ink2143.xml"/><Relationship Id="rId849" Type="http://schemas.openxmlformats.org/officeDocument/2006/relationships/image" Target="../media/image1526.png"/><Relationship Id="rId183" Type="http://schemas.openxmlformats.org/officeDocument/2006/relationships/image" Target="../media/image1197.png"/><Relationship Id="rId390" Type="http://schemas.openxmlformats.org/officeDocument/2006/relationships/image" Target="../media/image1298.png"/><Relationship Id="rId404" Type="http://schemas.openxmlformats.org/officeDocument/2006/relationships/image" Target="../media/image1305.png"/><Relationship Id="rId611" Type="http://schemas.openxmlformats.org/officeDocument/2006/relationships/image" Target="../media/image1408.png"/><Relationship Id="rId250" Type="http://schemas.openxmlformats.org/officeDocument/2006/relationships/image" Target="../media/image1230.png"/><Relationship Id="rId488" Type="http://schemas.openxmlformats.org/officeDocument/2006/relationships/image" Target="../media/image1347.png"/><Relationship Id="rId695" Type="http://schemas.openxmlformats.org/officeDocument/2006/relationships/customXml" Target="../ink/ink2115.xml"/><Relationship Id="rId709" Type="http://schemas.openxmlformats.org/officeDocument/2006/relationships/customXml" Target="../ink/ink2122.xml"/><Relationship Id="rId916" Type="http://schemas.openxmlformats.org/officeDocument/2006/relationships/customXml" Target="../ink/ink2226.xml"/><Relationship Id="rId45" Type="http://schemas.openxmlformats.org/officeDocument/2006/relationships/customXml" Target="../ink/ink1785.xml"/><Relationship Id="rId110" Type="http://schemas.openxmlformats.org/officeDocument/2006/relationships/image" Target="../media/image1161.png"/><Relationship Id="rId348" Type="http://schemas.openxmlformats.org/officeDocument/2006/relationships/image" Target="../media/image1277.png"/><Relationship Id="rId555" Type="http://schemas.openxmlformats.org/officeDocument/2006/relationships/customXml" Target="../ink/ink2043.xml"/><Relationship Id="rId762" Type="http://schemas.openxmlformats.org/officeDocument/2006/relationships/image" Target="../media/image1483.png"/><Relationship Id="rId194" Type="http://schemas.openxmlformats.org/officeDocument/2006/relationships/customXml" Target="../ink/ink1860.xml"/><Relationship Id="rId208" Type="http://schemas.openxmlformats.org/officeDocument/2006/relationships/customXml" Target="../ink/ink1867.xml"/><Relationship Id="rId415" Type="http://schemas.openxmlformats.org/officeDocument/2006/relationships/customXml" Target="../ink/ink1973.xml"/><Relationship Id="rId622" Type="http://schemas.openxmlformats.org/officeDocument/2006/relationships/customXml" Target="../ink/ink2077.xml"/><Relationship Id="rId261" Type="http://schemas.openxmlformats.org/officeDocument/2006/relationships/image" Target="../media/image1235.png"/><Relationship Id="rId499" Type="http://schemas.openxmlformats.org/officeDocument/2006/relationships/customXml" Target="../ink/ink2015.xml"/><Relationship Id="rId927" Type="http://schemas.openxmlformats.org/officeDocument/2006/relationships/customXml" Target="../ink/ink2232.xml"/><Relationship Id="rId56" Type="http://schemas.openxmlformats.org/officeDocument/2006/relationships/image" Target="../media/image1134.png"/><Relationship Id="rId359" Type="http://schemas.openxmlformats.org/officeDocument/2006/relationships/customXml" Target="../ink/ink1945.xml"/><Relationship Id="rId566" Type="http://schemas.openxmlformats.org/officeDocument/2006/relationships/image" Target="../media/image1386.png"/><Relationship Id="rId773" Type="http://schemas.openxmlformats.org/officeDocument/2006/relationships/customXml" Target="../ink/ink2154.xml"/><Relationship Id="rId121" Type="http://schemas.openxmlformats.org/officeDocument/2006/relationships/customXml" Target="../ink/ink1823.xml"/><Relationship Id="rId219" Type="http://schemas.openxmlformats.org/officeDocument/2006/relationships/image" Target="../media/image1215.png"/><Relationship Id="rId426" Type="http://schemas.openxmlformats.org/officeDocument/2006/relationships/image" Target="../media/image1316.png"/><Relationship Id="rId633" Type="http://schemas.openxmlformats.org/officeDocument/2006/relationships/customXml" Target="../ink/ink2083.xml"/><Relationship Id="rId840" Type="http://schemas.openxmlformats.org/officeDocument/2006/relationships/customXml" Target="../ink/ink2188.xml"/><Relationship Id="rId938" Type="http://schemas.openxmlformats.org/officeDocument/2006/relationships/image" Target="../media/image1570.png"/><Relationship Id="rId67" Type="http://schemas.openxmlformats.org/officeDocument/2006/relationships/customXml" Target="../ink/ink1796.xml"/><Relationship Id="rId272" Type="http://schemas.openxmlformats.org/officeDocument/2006/relationships/customXml" Target="../ink/ink1900.xml"/><Relationship Id="rId577" Type="http://schemas.openxmlformats.org/officeDocument/2006/relationships/customXml" Target="../ink/ink2054.xml"/><Relationship Id="rId700" Type="http://schemas.openxmlformats.org/officeDocument/2006/relationships/image" Target="../media/image1452.png"/><Relationship Id="rId132" Type="http://schemas.openxmlformats.org/officeDocument/2006/relationships/image" Target="../media/image1172.png"/><Relationship Id="rId784" Type="http://schemas.openxmlformats.org/officeDocument/2006/relationships/image" Target="../media/image1494.png"/><Relationship Id="rId437" Type="http://schemas.openxmlformats.org/officeDocument/2006/relationships/customXml" Target="../ink/ink1984.xml"/><Relationship Id="rId644" Type="http://schemas.openxmlformats.org/officeDocument/2006/relationships/image" Target="../media/image1424.png"/><Relationship Id="rId851" Type="http://schemas.openxmlformats.org/officeDocument/2006/relationships/image" Target="../media/image1527.png"/><Relationship Id="rId283" Type="http://schemas.openxmlformats.org/officeDocument/2006/relationships/image" Target="../media/image1245.png"/><Relationship Id="rId490" Type="http://schemas.openxmlformats.org/officeDocument/2006/relationships/image" Target="../media/image1348.png"/><Relationship Id="rId504" Type="http://schemas.openxmlformats.org/officeDocument/2006/relationships/image" Target="../media/image1355.png"/><Relationship Id="rId711" Type="http://schemas.openxmlformats.org/officeDocument/2006/relationships/customXml" Target="../ink/ink2123.xml"/><Relationship Id="rId949" Type="http://schemas.openxmlformats.org/officeDocument/2006/relationships/customXml" Target="../ink/ink2243.xml"/><Relationship Id="rId78" Type="http://schemas.openxmlformats.org/officeDocument/2006/relationships/image" Target="../media/image1145.png"/><Relationship Id="rId143" Type="http://schemas.openxmlformats.org/officeDocument/2006/relationships/customXml" Target="../ink/ink1834.xml"/><Relationship Id="rId350" Type="http://schemas.openxmlformats.org/officeDocument/2006/relationships/image" Target="../media/image1278.png"/><Relationship Id="rId588" Type="http://schemas.openxmlformats.org/officeDocument/2006/relationships/image" Target="../media/image1397.png"/><Relationship Id="rId795" Type="http://schemas.openxmlformats.org/officeDocument/2006/relationships/customXml" Target="../ink/ink2165.xml"/><Relationship Id="rId809" Type="http://schemas.openxmlformats.org/officeDocument/2006/relationships/image" Target="../media/image1506.png"/><Relationship Id="rId9" Type="http://schemas.openxmlformats.org/officeDocument/2006/relationships/customXml" Target="../ink/ink1767.xml"/><Relationship Id="rId210" Type="http://schemas.openxmlformats.org/officeDocument/2006/relationships/customXml" Target="../ink/ink1868.xml"/><Relationship Id="rId448" Type="http://schemas.openxmlformats.org/officeDocument/2006/relationships/image" Target="../media/image1327.png"/><Relationship Id="rId655" Type="http://schemas.openxmlformats.org/officeDocument/2006/relationships/customXml" Target="../ink/ink2094.xml"/><Relationship Id="rId862" Type="http://schemas.openxmlformats.org/officeDocument/2006/relationships/customXml" Target="../ink/ink2199.xml"/><Relationship Id="rId294" Type="http://schemas.openxmlformats.org/officeDocument/2006/relationships/customXml" Target="../ink/ink1912.xml"/><Relationship Id="rId308" Type="http://schemas.openxmlformats.org/officeDocument/2006/relationships/customXml" Target="../ink/ink1919.xml"/><Relationship Id="rId515" Type="http://schemas.openxmlformats.org/officeDocument/2006/relationships/customXml" Target="../ink/ink2023.xml"/><Relationship Id="rId722" Type="http://schemas.openxmlformats.org/officeDocument/2006/relationships/image" Target="../media/image1463.png"/><Relationship Id="rId89" Type="http://schemas.openxmlformats.org/officeDocument/2006/relationships/customXml" Target="../ink/ink1807.xml"/><Relationship Id="rId154" Type="http://schemas.openxmlformats.org/officeDocument/2006/relationships/customXml" Target="../ink/ink1840.xml"/><Relationship Id="rId361" Type="http://schemas.openxmlformats.org/officeDocument/2006/relationships/customXml" Target="../ink/ink1946.xml"/><Relationship Id="rId599" Type="http://schemas.openxmlformats.org/officeDocument/2006/relationships/image" Target="../media/image1402.png"/><Relationship Id="rId459" Type="http://schemas.openxmlformats.org/officeDocument/2006/relationships/customXml" Target="../ink/ink1995.xml"/><Relationship Id="rId666" Type="http://schemas.openxmlformats.org/officeDocument/2006/relationships/image" Target="../media/image1434.png"/><Relationship Id="rId873" Type="http://schemas.openxmlformats.org/officeDocument/2006/relationships/image" Target="../media/image1538.png"/><Relationship Id="rId16" Type="http://schemas.openxmlformats.org/officeDocument/2006/relationships/image" Target="../media/image11150.png"/><Relationship Id="rId221" Type="http://schemas.openxmlformats.org/officeDocument/2006/relationships/image" Target="../media/image1216.png"/><Relationship Id="rId319" Type="http://schemas.openxmlformats.org/officeDocument/2006/relationships/image" Target="../media/image1263.png"/><Relationship Id="rId526" Type="http://schemas.openxmlformats.org/officeDocument/2006/relationships/image" Target="../media/image1366.png"/><Relationship Id="rId733" Type="http://schemas.openxmlformats.org/officeDocument/2006/relationships/customXml" Target="../ink/ink2134.xml"/><Relationship Id="rId940" Type="http://schemas.openxmlformats.org/officeDocument/2006/relationships/image" Target="../media/image1571.png"/><Relationship Id="rId165" Type="http://schemas.openxmlformats.org/officeDocument/2006/relationships/image" Target="../media/image1188.png"/><Relationship Id="rId372" Type="http://schemas.openxmlformats.org/officeDocument/2006/relationships/image" Target="../media/image1289.png"/><Relationship Id="rId677" Type="http://schemas.openxmlformats.org/officeDocument/2006/relationships/customXml" Target="../ink/ink2106.xml"/><Relationship Id="rId800" Type="http://schemas.openxmlformats.org/officeDocument/2006/relationships/image" Target="../media/image1502.png"/><Relationship Id="rId232" Type="http://schemas.openxmlformats.org/officeDocument/2006/relationships/customXml" Target="../ink/ink1879.xml"/><Relationship Id="rId884" Type="http://schemas.openxmlformats.org/officeDocument/2006/relationships/customXml" Target="../ink/ink2210.xml"/><Relationship Id="rId27" Type="http://schemas.openxmlformats.org/officeDocument/2006/relationships/customXml" Target="../ink/ink1776.xml"/><Relationship Id="rId537" Type="http://schemas.openxmlformats.org/officeDocument/2006/relationships/customXml" Target="../ink/ink2034.xml"/><Relationship Id="rId744" Type="http://schemas.openxmlformats.org/officeDocument/2006/relationships/image" Target="../media/image1474.png"/><Relationship Id="rId951" Type="http://schemas.openxmlformats.org/officeDocument/2006/relationships/customXml" Target="../ink/ink2244.xml"/><Relationship Id="rId80" Type="http://schemas.openxmlformats.org/officeDocument/2006/relationships/image" Target="../media/image1146.png"/><Relationship Id="rId176" Type="http://schemas.openxmlformats.org/officeDocument/2006/relationships/customXml" Target="../ink/ink1851.xml"/><Relationship Id="rId383" Type="http://schemas.openxmlformats.org/officeDocument/2006/relationships/customXml" Target="../ink/ink1957.xml"/><Relationship Id="rId590" Type="http://schemas.openxmlformats.org/officeDocument/2006/relationships/customXml" Target="../ink/ink2061.xml"/><Relationship Id="rId604" Type="http://schemas.openxmlformats.org/officeDocument/2006/relationships/customXml" Target="../ink/ink2068.xml"/><Relationship Id="rId811" Type="http://schemas.openxmlformats.org/officeDocument/2006/relationships/image" Target="../media/image1507.png"/><Relationship Id="rId243" Type="http://schemas.openxmlformats.org/officeDocument/2006/relationships/image" Target="../media/image1227.png"/><Relationship Id="rId450" Type="http://schemas.openxmlformats.org/officeDocument/2006/relationships/image" Target="../media/image1328.png"/><Relationship Id="rId688" Type="http://schemas.openxmlformats.org/officeDocument/2006/relationships/image" Target="../media/image1445.png"/><Relationship Id="rId895" Type="http://schemas.openxmlformats.org/officeDocument/2006/relationships/image" Target="../media/image1549.png"/><Relationship Id="rId909" Type="http://schemas.openxmlformats.org/officeDocument/2006/relationships/image" Target="../media/image1556.png"/><Relationship Id="rId38" Type="http://schemas.openxmlformats.org/officeDocument/2006/relationships/image" Target="../media/image11250.png"/><Relationship Id="rId103" Type="http://schemas.openxmlformats.org/officeDocument/2006/relationships/customXml" Target="../ink/ink1814.xml"/><Relationship Id="rId310" Type="http://schemas.openxmlformats.org/officeDocument/2006/relationships/customXml" Target="../ink/ink1920.xml"/><Relationship Id="rId548" Type="http://schemas.openxmlformats.org/officeDocument/2006/relationships/image" Target="../media/image1377.png"/><Relationship Id="rId755" Type="http://schemas.openxmlformats.org/officeDocument/2006/relationships/customXml" Target="../ink/ink2145.xml"/><Relationship Id="rId91" Type="http://schemas.openxmlformats.org/officeDocument/2006/relationships/customXml" Target="../ink/ink1808.xml"/><Relationship Id="rId187" Type="http://schemas.openxmlformats.org/officeDocument/2006/relationships/image" Target="../media/image1199.png"/><Relationship Id="rId394" Type="http://schemas.openxmlformats.org/officeDocument/2006/relationships/image" Target="../media/image1300.png"/><Relationship Id="rId408" Type="http://schemas.openxmlformats.org/officeDocument/2006/relationships/image" Target="../media/image1307.png"/><Relationship Id="rId615" Type="http://schemas.openxmlformats.org/officeDocument/2006/relationships/image" Target="../media/image1410.png"/><Relationship Id="rId822" Type="http://schemas.openxmlformats.org/officeDocument/2006/relationships/customXml" Target="../ink/ink2179.xml"/><Relationship Id="rId254" Type="http://schemas.openxmlformats.org/officeDocument/2006/relationships/image" Target="../media/image1232.png"/><Relationship Id="rId699" Type="http://schemas.openxmlformats.org/officeDocument/2006/relationships/customXml" Target="../ink/ink2117.xml"/><Relationship Id="rId49" Type="http://schemas.openxmlformats.org/officeDocument/2006/relationships/customXml" Target="../ink/ink1787.xml"/><Relationship Id="rId114" Type="http://schemas.openxmlformats.org/officeDocument/2006/relationships/image" Target="../media/image1163.png"/><Relationship Id="rId461" Type="http://schemas.openxmlformats.org/officeDocument/2006/relationships/customXml" Target="../ink/ink1996.xml"/><Relationship Id="rId559" Type="http://schemas.openxmlformats.org/officeDocument/2006/relationships/customXml" Target="../ink/ink2045.xml"/><Relationship Id="rId766" Type="http://schemas.openxmlformats.org/officeDocument/2006/relationships/image" Target="../media/image1485.png"/><Relationship Id="rId198" Type="http://schemas.openxmlformats.org/officeDocument/2006/relationships/customXml" Target="../ink/ink1862.xml"/><Relationship Id="rId321" Type="http://schemas.openxmlformats.org/officeDocument/2006/relationships/image" Target="../media/image1264.png"/><Relationship Id="rId419" Type="http://schemas.openxmlformats.org/officeDocument/2006/relationships/customXml" Target="../ink/ink1975.xml"/><Relationship Id="rId626" Type="http://schemas.openxmlformats.org/officeDocument/2006/relationships/customXml" Target="../ink/ink2079.xml"/><Relationship Id="rId833" Type="http://schemas.openxmlformats.org/officeDocument/2006/relationships/image" Target="../media/image1518.png"/><Relationship Id="rId265" Type="http://schemas.openxmlformats.org/officeDocument/2006/relationships/image" Target="../media/image1237.png"/><Relationship Id="rId472" Type="http://schemas.openxmlformats.org/officeDocument/2006/relationships/image" Target="../media/image1339.png"/><Relationship Id="rId900" Type="http://schemas.openxmlformats.org/officeDocument/2006/relationships/customXml" Target="../ink/ink2218.xml"/><Relationship Id="rId125" Type="http://schemas.openxmlformats.org/officeDocument/2006/relationships/customXml" Target="../ink/ink1825.xml"/><Relationship Id="rId332" Type="http://schemas.openxmlformats.org/officeDocument/2006/relationships/customXml" Target="../ink/ink1931.xml"/><Relationship Id="rId777" Type="http://schemas.openxmlformats.org/officeDocument/2006/relationships/customXml" Target="../ink/ink2156.xml"/><Relationship Id="rId637" Type="http://schemas.openxmlformats.org/officeDocument/2006/relationships/customXml" Target="../ink/ink2085.xml"/><Relationship Id="rId844" Type="http://schemas.openxmlformats.org/officeDocument/2006/relationships/customXml" Target="../ink/ink2190.xml"/><Relationship Id="rId276" Type="http://schemas.openxmlformats.org/officeDocument/2006/relationships/image" Target="../media/image1242.png"/><Relationship Id="rId483" Type="http://schemas.openxmlformats.org/officeDocument/2006/relationships/customXml" Target="../ink/ink2007.xml"/><Relationship Id="rId690" Type="http://schemas.openxmlformats.org/officeDocument/2006/relationships/image" Target="../media/image1446.png"/><Relationship Id="rId704" Type="http://schemas.openxmlformats.org/officeDocument/2006/relationships/image" Target="../media/image1454.png"/><Relationship Id="rId911" Type="http://schemas.openxmlformats.org/officeDocument/2006/relationships/image" Target="../media/image1557.png"/><Relationship Id="rId40" Type="http://schemas.openxmlformats.org/officeDocument/2006/relationships/image" Target="../media/image1126.png"/><Relationship Id="rId136" Type="http://schemas.openxmlformats.org/officeDocument/2006/relationships/image" Target="../media/image1174.png"/><Relationship Id="rId343" Type="http://schemas.openxmlformats.org/officeDocument/2006/relationships/customXml" Target="../ink/ink1937.xml"/><Relationship Id="rId550" Type="http://schemas.openxmlformats.org/officeDocument/2006/relationships/image" Target="../media/image1378.png"/><Relationship Id="rId788" Type="http://schemas.openxmlformats.org/officeDocument/2006/relationships/image" Target="../media/image1496.png"/><Relationship Id="rId203" Type="http://schemas.openxmlformats.org/officeDocument/2006/relationships/image" Target="../media/image1207.png"/><Relationship Id="rId648" Type="http://schemas.openxmlformats.org/officeDocument/2006/relationships/image" Target="../media/image1426.png"/><Relationship Id="rId855" Type="http://schemas.openxmlformats.org/officeDocument/2006/relationships/image" Target="../media/image1529.png"/><Relationship Id="rId287" Type="http://schemas.openxmlformats.org/officeDocument/2006/relationships/image" Target="../media/image1247.png"/><Relationship Id="rId410" Type="http://schemas.openxmlformats.org/officeDocument/2006/relationships/image" Target="../media/image1308.png"/><Relationship Id="rId494" Type="http://schemas.openxmlformats.org/officeDocument/2006/relationships/image" Target="../media/image1350.png"/><Relationship Id="rId508" Type="http://schemas.openxmlformats.org/officeDocument/2006/relationships/image" Target="../media/image1357.png"/><Relationship Id="rId715" Type="http://schemas.openxmlformats.org/officeDocument/2006/relationships/customXml" Target="../ink/ink2125.xml"/><Relationship Id="rId922" Type="http://schemas.openxmlformats.org/officeDocument/2006/relationships/image" Target="../media/image1562.png"/><Relationship Id="rId147" Type="http://schemas.openxmlformats.org/officeDocument/2006/relationships/customXml" Target="../ink/ink1836.xml"/><Relationship Id="rId354" Type="http://schemas.openxmlformats.org/officeDocument/2006/relationships/image" Target="../media/image1280.png"/><Relationship Id="rId799" Type="http://schemas.openxmlformats.org/officeDocument/2006/relationships/customXml" Target="../ink/ink2167.xml"/><Relationship Id="rId51" Type="http://schemas.openxmlformats.org/officeDocument/2006/relationships/customXml" Target="../ink/ink1788.xml"/><Relationship Id="rId561" Type="http://schemas.openxmlformats.org/officeDocument/2006/relationships/customXml" Target="../ink/ink2046.xml"/><Relationship Id="rId659" Type="http://schemas.openxmlformats.org/officeDocument/2006/relationships/image" Target="../media/image1431.png"/><Relationship Id="rId866" Type="http://schemas.openxmlformats.org/officeDocument/2006/relationships/customXml" Target="../ink/ink2201.xml"/><Relationship Id="rId214" Type="http://schemas.openxmlformats.org/officeDocument/2006/relationships/customXml" Target="../ink/ink1870.xml"/><Relationship Id="rId298" Type="http://schemas.openxmlformats.org/officeDocument/2006/relationships/customXml" Target="../ink/ink1914.xml"/><Relationship Id="rId421" Type="http://schemas.openxmlformats.org/officeDocument/2006/relationships/customXml" Target="../ink/ink1976.xml"/><Relationship Id="rId519" Type="http://schemas.openxmlformats.org/officeDocument/2006/relationships/customXml" Target="../ink/ink2025.xml"/><Relationship Id="rId158" Type="http://schemas.openxmlformats.org/officeDocument/2006/relationships/customXml" Target="../ink/ink1842.xml"/><Relationship Id="rId726" Type="http://schemas.openxmlformats.org/officeDocument/2006/relationships/image" Target="../media/image1465.png"/><Relationship Id="rId933" Type="http://schemas.openxmlformats.org/officeDocument/2006/relationships/customXml" Target="../ink/ink2235.xml"/><Relationship Id="rId62" Type="http://schemas.openxmlformats.org/officeDocument/2006/relationships/image" Target="../media/image1137.png"/><Relationship Id="rId365" Type="http://schemas.openxmlformats.org/officeDocument/2006/relationships/customXml" Target="../ink/ink1948.xml"/><Relationship Id="rId572" Type="http://schemas.openxmlformats.org/officeDocument/2006/relationships/image" Target="../media/image1389.png"/><Relationship Id="rId225" Type="http://schemas.openxmlformats.org/officeDocument/2006/relationships/image" Target="../media/image1218.png"/><Relationship Id="rId432" Type="http://schemas.openxmlformats.org/officeDocument/2006/relationships/image" Target="../media/image1319.png"/><Relationship Id="rId877" Type="http://schemas.openxmlformats.org/officeDocument/2006/relationships/image" Target="../media/image1540.png"/><Relationship Id="rId737" Type="http://schemas.openxmlformats.org/officeDocument/2006/relationships/customXml" Target="../ink/ink2136.xml"/><Relationship Id="rId944" Type="http://schemas.openxmlformats.org/officeDocument/2006/relationships/image" Target="../media/image1573.png"/><Relationship Id="rId73" Type="http://schemas.openxmlformats.org/officeDocument/2006/relationships/customXml" Target="../ink/ink1799.xml"/><Relationship Id="rId169" Type="http://schemas.openxmlformats.org/officeDocument/2006/relationships/image" Target="../media/image1190.png"/><Relationship Id="rId376" Type="http://schemas.openxmlformats.org/officeDocument/2006/relationships/image" Target="../media/image1291.png"/><Relationship Id="rId583" Type="http://schemas.openxmlformats.org/officeDocument/2006/relationships/customXml" Target="../ink/ink2057.xml"/><Relationship Id="rId790" Type="http://schemas.openxmlformats.org/officeDocument/2006/relationships/image" Target="../media/image1497.png"/><Relationship Id="rId804" Type="http://schemas.openxmlformats.org/officeDocument/2006/relationships/customXml" Target="../ink/ink2170.xml"/><Relationship Id="rId4" Type="http://schemas.openxmlformats.org/officeDocument/2006/relationships/image" Target="../media/image11090.png"/><Relationship Id="rId236" Type="http://schemas.openxmlformats.org/officeDocument/2006/relationships/customXml" Target="../ink/ink1881.xml"/><Relationship Id="rId443" Type="http://schemas.openxmlformats.org/officeDocument/2006/relationships/customXml" Target="../ink/ink1987.xml"/><Relationship Id="rId650" Type="http://schemas.openxmlformats.org/officeDocument/2006/relationships/image" Target="../media/image1427.png"/><Relationship Id="rId888" Type="http://schemas.openxmlformats.org/officeDocument/2006/relationships/customXml" Target="../ink/ink2212.xml"/><Relationship Id="rId303" Type="http://schemas.openxmlformats.org/officeDocument/2006/relationships/image" Target="../media/image1255.png"/><Relationship Id="rId748" Type="http://schemas.openxmlformats.org/officeDocument/2006/relationships/image" Target="../media/image1476.png"/><Relationship Id="rId955" Type="http://schemas.openxmlformats.org/officeDocument/2006/relationships/customXml" Target="../ink/ink2246.xml"/><Relationship Id="rId84" Type="http://schemas.openxmlformats.org/officeDocument/2006/relationships/image" Target="../media/image1148.png"/><Relationship Id="rId387" Type="http://schemas.openxmlformats.org/officeDocument/2006/relationships/customXml" Target="../ink/ink1959.xml"/><Relationship Id="rId510" Type="http://schemas.openxmlformats.org/officeDocument/2006/relationships/image" Target="../media/image1358.png"/><Relationship Id="rId594" Type="http://schemas.openxmlformats.org/officeDocument/2006/relationships/customXml" Target="../ink/ink2063.xml"/><Relationship Id="rId608" Type="http://schemas.openxmlformats.org/officeDocument/2006/relationships/customXml" Target="../ink/ink2070.xml"/><Relationship Id="rId815" Type="http://schemas.openxmlformats.org/officeDocument/2006/relationships/image" Target="../media/image1509.png"/><Relationship Id="rId247" Type="http://schemas.openxmlformats.org/officeDocument/2006/relationships/customXml" Target="../ink/ink1887.xml"/><Relationship Id="rId899" Type="http://schemas.openxmlformats.org/officeDocument/2006/relationships/image" Target="../media/image1551.png"/><Relationship Id="rId107" Type="http://schemas.openxmlformats.org/officeDocument/2006/relationships/customXml" Target="../ink/ink1816.xml"/><Relationship Id="rId454" Type="http://schemas.openxmlformats.org/officeDocument/2006/relationships/image" Target="../media/image1330.png"/><Relationship Id="rId661" Type="http://schemas.openxmlformats.org/officeDocument/2006/relationships/customXml" Target="../ink/ink2098.xml"/><Relationship Id="rId759" Type="http://schemas.openxmlformats.org/officeDocument/2006/relationships/customXml" Target="../ink/ink2147.xml"/><Relationship Id="rId11" Type="http://schemas.openxmlformats.org/officeDocument/2006/relationships/customXml" Target="../ink/ink1768.xml"/><Relationship Id="rId314" Type="http://schemas.openxmlformats.org/officeDocument/2006/relationships/customXml" Target="../ink/ink1922.xml"/><Relationship Id="rId398" Type="http://schemas.openxmlformats.org/officeDocument/2006/relationships/image" Target="../media/image1302.png"/><Relationship Id="rId521" Type="http://schemas.openxmlformats.org/officeDocument/2006/relationships/customXml" Target="../ink/ink2026.xml"/><Relationship Id="rId619" Type="http://schemas.openxmlformats.org/officeDocument/2006/relationships/image" Target="../media/image1412.png"/><Relationship Id="rId95" Type="http://schemas.openxmlformats.org/officeDocument/2006/relationships/customXml" Target="../ink/ink1810.xml"/><Relationship Id="rId160" Type="http://schemas.openxmlformats.org/officeDocument/2006/relationships/customXml" Target="../ink/ink1843.xml"/><Relationship Id="rId826" Type="http://schemas.openxmlformats.org/officeDocument/2006/relationships/customXml" Target="../ink/ink2181.xml"/><Relationship Id="rId258" Type="http://schemas.openxmlformats.org/officeDocument/2006/relationships/image" Target="../media/image1234.png"/><Relationship Id="rId465" Type="http://schemas.openxmlformats.org/officeDocument/2006/relationships/customXml" Target="../ink/ink1998.xml"/><Relationship Id="rId672" Type="http://schemas.openxmlformats.org/officeDocument/2006/relationships/image" Target="../media/image1437.png"/><Relationship Id="rId22" Type="http://schemas.openxmlformats.org/officeDocument/2006/relationships/image" Target="../media/image11170.png"/><Relationship Id="rId118" Type="http://schemas.openxmlformats.org/officeDocument/2006/relationships/image" Target="../media/image1165.png"/><Relationship Id="rId325" Type="http://schemas.openxmlformats.org/officeDocument/2006/relationships/image" Target="../media/image1266.png"/><Relationship Id="rId532" Type="http://schemas.openxmlformats.org/officeDocument/2006/relationships/image" Target="../media/image1369.png"/><Relationship Id="rId171" Type="http://schemas.openxmlformats.org/officeDocument/2006/relationships/image" Target="../media/image1191.png"/><Relationship Id="rId837" Type="http://schemas.openxmlformats.org/officeDocument/2006/relationships/image" Target="../media/image1520.png"/><Relationship Id="rId269" Type="http://schemas.openxmlformats.org/officeDocument/2006/relationships/image" Target="../media/image1239.png"/><Relationship Id="rId476" Type="http://schemas.openxmlformats.org/officeDocument/2006/relationships/image" Target="../media/image1341.png"/><Relationship Id="rId683" Type="http://schemas.openxmlformats.org/officeDocument/2006/relationships/customXml" Target="../ink/ink2109.xml"/><Relationship Id="rId890" Type="http://schemas.openxmlformats.org/officeDocument/2006/relationships/customXml" Target="../ink/ink2213.xml"/><Relationship Id="rId904" Type="http://schemas.openxmlformats.org/officeDocument/2006/relationships/customXml" Target="../ink/ink2220.xml"/><Relationship Id="rId33" Type="http://schemas.openxmlformats.org/officeDocument/2006/relationships/customXml" Target="../ink/ink1779.xml"/><Relationship Id="rId129" Type="http://schemas.openxmlformats.org/officeDocument/2006/relationships/customXml" Target="../ink/ink1827.xml"/><Relationship Id="rId336" Type="http://schemas.openxmlformats.org/officeDocument/2006/relationships/image" Target="../media/image1271.png"/><Relationship Id="rId543" Type="http://schemas.openxmlformats.org/officeDocument/2006/relationships/customXml" Target="../ink/ink2037.xml"/><Relationship Id="rId182" Type="http://schemas.openxmlformats.org/officeDocument/2006/relationships/customXml" Target="../ink/ink1854.xml"/><Relationship Id="rId403" Type="http://schemas.openxmlformats.org/officeDocument/2006/relationships/customXml" Target="../ink/ink1967.xml"/><Relationship Id="rId750" Type="http://schemas.openxmlformats.org/officeDocument/2006/relationships/image" Target="../media/image1477.png"/><Relationship Id="rId848" Type="http://schemas.openxmlformats.org/officeDocument/2006/relationships/customXml" Target="../ink/ink2192.xml"/><Relationship Id="rId487" Type="http://schemas.openxmlformats.org/officeDocument/2006/relationships/customXml" Target="../ink/ink2009.xml"/><Relationship Id="rId610" Type="http://schemas.openxmlformats.org/officeDocument/2006/relationships/customXml" Target="../ink/ink2071.xml"/><Relationship Id="rId694" Type="http://schemas.openxmlformats.org/officeDocument/2006/relationships/image" Target="../media/image1448.png"/><Relationship Id="rId708" Type="http://schemas.openxmlformats.org/officeDocument/2006/relationships/image" Target="../media/image1456.png"/><Relationship Id="rId915" Type="http://schemas.openxmlformats.org/officeDocument/2006/relationships/image" Target="../media/image1559.png"/><Relationship Id="rId347" Type="http://schemas.openxmlformats.org/officeDocument/2006/relationships/customXml" Target="../ink/ink1939.xml"/><Relationship Id="rId44" Type="http://schemas.openxmlformats.org/officeDocument/2006/relationships/image" Target="../media/image1128.png"/><Relationship Id="rId554" Type="http://schemas.openxmlformats.org/officeDocument/2006/relationships/image" Target="../media/image1380.png"/><Relationship Id="rId761" Type="http://schemas.openxmlformats.org/officeDocument/2006/relationships/customXml" Target="../ink/ink2148.xml"/><Relationship Id="rId859" Type="http://schemas.openxmlformats.org/officeDocument/2006/relationships/image" Target="../media/image1531.png"/><Relationship Id="rId193" Type="http://schemas.openxmlformats.org/officeDocument/2006/relationships/image" Target="../media/image1202.png"/><Relationship Id="rId207" Type="http://schemas.openxmlformats.org/officeDocument/2006/relationships/image" Target="../media/image1209.png"/><Relationship Id="rId414" Type="http://schemas.openxmlformats.org/officeDocument/2006/relationships/image" Target="../media/image1310.png"/><Relationship Id="rId498" Type="http://schemas.openxmlformats.org/officeDocument/2006/relationships/image" Target="../media/image1352.png"/><Relationship Id="rId621" Type="http://schemas.openxmlformats.org/officeDocument/2006/relationships/image" Target="../media/image1413.png"/><Relationship Id="rId260" Type="http://schemas.openxmlformats.org/officeDocument/2006/relationships/customXml" Target="../ink/ink1894.xml"/><Relationship Id="rId719" Type="http://schemas.openxmlformats.org/officeDocument/2006/relationships/customXml" Target="../ink/ink2127.xml"/><Relationship Id="rId926" Type="http://schemas.openxmlformats.org/officeDocument/2006/relationships/image" Target="../media/image1564.png"/><Relationship Id="rId55" Type="http://schemas.openxmlformats.org/officeDocument/2006/relationships/customXml" Target="../ink/ink1790.xml"/><Relationship Id="rId120" Type="http://schemas.openxmlformats.org/officeDocument/2006/relationships/image" Target="../media/image1166.png"/><Relationship Id="rId358" Type="http://schemas.openxmlformats.org/officeDocument/2006/relationships/image" Target="../media/image1282.png"/><Relationship Id="rId565" Type="http://schemas.openxmlformats.org/officeDocument/2006/relationships/customXml" Target="../ink/ink2048.xml"/><Relationship Id="rId772" Type="http://schemas.openxmlformats.org/officeDocument/2006/relationships/image" Target="../media/image1488.png"/><Relationship Id="rId218" Type="http://schemas.openxmlformats.org/officeDocument/2006/relationships/customXml" Target="../ink/ink1872.xml"/><Relationship Id="rId425" Type="http://schemas.openxmlformats.org/officeDocument/2006/relationships/customXml" Target="../ink/ink1978.xml"/><Relationship Id="rId632" Type="http://schemas.openxmlformats.org/officeDocument/2006/relationships/customXml" Target="../ink/ink2082.xml"/><Relationship Id="rId271" Type="http://schemas.openxmlformats.org/officeDocument/2006/relationships/image" Target="../media/image1240.png"/><Relationship Id="rId937" Type="http://schemas.openxmlformats.org/officeDocument/2006/relationships/customXml" Target="../ink/ink2237.xml"/><Relationship Id="rId66" Type="http://schemas.openxmlformats.org/officeDocument/2006/relationships/image" Target="../media/image1139.png"/><Relationship Id="rId131" Type="http://schemas.openxmlformats.org/officeDocument/2006/relationships/customXml" Target="../ink/ink1828.xml"/><Relationship Id="rId369" Type="http://schemas.openxmlformats.org/officeDocument/2006/relationships/customXml" Target="../ink/ink1950.xml"/><Relationship Id="rId576" Type="http://schemas.openxmlformats.org/officeDocument/2006/relationships/image" Target="../media/image1391.png"/><Relationship Id="rId783" Type="http://schemas.openxmlformats.org/officeDocument/2006/relationships/customXml" Target="../ink/ink2159.xml"/><Relationship Id="rId229" Type="http://schemas.openxmlformats.org/officeDocument/2006/relationships/image" Target="../media/image1220.png"/><Relationship Id="rId436" Type="http://schemas.openxmlformats.org/officeDocument/2006/relationships/image" Target="../media/image1321.png"/><Relationship Id="rId643" Type="http://schemas.openxmlformats.org/officeDocument/2006/relationships/customXml" Target="../ink/ink2088.xml"/><Relationship Id="rId850" Type="http://schemas.openxmlformats.org/officeDocument/2006/relationships/customXml" Target="../ink/ink2193.xml"/><Relationship Id="rId948" Type="http://schemas.openxmlformats.org/officeDocument/2006/relationships/image" Target="../media/image1575.png"/><Relationship Id="rId77" Type="http://schemas.openxmlformats.org/officeDocument/2006/relationships/customXml" Target="../ink/ink1801.xml"/><Relationship Id="rId282" Type="http://schemas.openxmlformats.org/officeDocument/2006/relationships/customXml" Target="../ink/ink1906.xml"/><Relationship Id="rId503" Type="http://schemas.openxmlformats.org/officeDocument/2006/relationships/customXml" Target="../ink/ink2017.xml"/><Relationship Id="rId587" Type="http://schemas.openxmlformats.org/officeDocument/2006/relationships/customXml" Target="../ink/ink2059.xml"/><Relationship Id="rId710" Type="http://schemas.openxmlformats.org/officeDocument/2006/relationships/image" Target="../media/image1457.png"/><Relationship Id="rId808" Type="http://schemas.openxmlformats.org/officeDocument/2006/relationships/customXml" Target="../ink/ink2172.xml"/><Relationship Id="rId8" Type="http://schemas.openxmlformats.org/officeDocument/2006/relationships/image" Target="../media/image11110.png"/><Relationship Id="rId142" Type="http://schemas.openxmlformats.org/officeDocument/2006/relationships/image" Target="../media/image1177.png"/><Relationship Id="rId447" Type="http://schemas.openxmlformats.org/officeDocument/2006/relationships/customXml" Target="../ink/ink1989.xml"/><Relationship Id="rId794" Type="http://schemas.openxmlformats.org/officeDocument/2006/relationships/image" Target="../media/image1499.png"/><Relationship Id="rId654" Type="http://schemas.openxmlformats.org/officeDocument/2006/relationships/image" Target="../media/image1429.png"/><Relationship Id="rId861" Type="http://schemas.openxmlformats.org/officeDocument/2006/relationships/image" Target="../media/image1532.png"/><Relationship Id="rId959" Type="http://schemas.openxmlformats.org/officeDocument/2006/relationships/customXml" Target="../ink/ink2248.xml"/><Relationship Id="rId293" Type="http://schemas.openxmlformats.org/officeDocument/2006/relationships/image" Target="../media/image1250.png"/><Relationship Id="rId307" Type="http://schemas.openxmlformats.org/officeDocument/2006/relationships/image" Target="../media/image1257.png"/><Relationship Id="rId514" Type="http://schemas.openxmlformats.org/officeDocument/2006/relationships/image" Target="../media/image1360.png"/><Relationship Id="rId721" Type="http://schemas.openxmlformats.org/officeDocument/2006/relationships/customXml" Target="../ink/ink2128.xml"/><Relationship Id="rId88" Type="http://schemas.openxmlformats.org/officeDocument/2006/relationships/image" Target="../media/image1150.png"/><Relationship Id="rId153" Type="http://schemas.openxmlformats.org/officeDocument/2006/relationships/customXml" Target="../ink/ink1839.xml"/><Relationship Id="rId360" Type="http://schemas.openxmlformats.org/officeDocument/2006/relationships/image" Target="../media/image1283.png"/><Relationship Id="rId598" Type="http://schemas.openxmlformats.org/officeDocument/2006/relationships/customXml" Target="../ink/ink2065.xml"/><Relationship Id="rId819" Type="http://schemas.openxmlformats.org/officeDocument/2006/relationships/image" Target="../media/image1511.png"/><Relationship Id="rId220" Type="http://schemas.openxmlformats.org/officeDocument/2006/relationships/customXml" Target="../ink/ink1873.xml"/><Relationship Id="rId458" Type="http://schemas.openxmlformats.org/officeDocument/2006/relationships/image" Target="../media/image1332.png"/><Relationship Id="rId665" Type="http://schemas.openxmlformats.org/officeDocument/2006/relationships/customXml" Target="../ink/ink2100.xml"/><Relationship Id="rId872" Type="http://schemas.openxmlformats.org/officeDocument/2006/relationships/customXml" Target="../ink/ink2204.xml"/><Relationship Id="rId15" Type="http://schemas.openxmlformats.org/officeDocument/2006/relationships/customXml" Target="../ink/ink1770.xml"/><Relationship Id="rId318" Type="http://schemas.openxmlformats.org/officeDocument/2006/relationships/customXml" Target="../ink/ink1924.xml"/><Relationship Id="rId525" Type="http://schemas.openxmlformats.org/officeDocument/2006/relationships/customXml" Target="../ink/ink2028.xml"/><Relationship Id="rId732" Type="http://schemas.openxmlformats.org/officeDocument/2006/relationships/image" Target="../media/image1468.png"/><Relationship Id="rId99" Type="http://schemas.openxmlformats.org/officeDocument/2006/relationships/customXml" Target="../ink/ink1812.xml"/><Relationship Id="rId164" Type="http://schemas.openxmlformats.org/officeDocument/2006/relationships/customXml" Target="../ink/ink1845.xml"/><Relationship Id="rId371" Type="http://schemas.openxmlformats.org/officeDocument/2006/relationships/customXml" Target="../ink/ink1951.xml"/><Relationship Id="rId469" Type="http://schemas.openxmlformats.org/officeDocument/2006/relationships/customXml" Target="../ink/ink2000.xml"/><Relationship Id="rId676" Type="http://schemas.openxmlformats.org/officeDocument/2006/relationships/image" Target="../media/image1439.png"/><Relationship Id="rId883" Type="http://schemas.openxmlformats.org/officeDocument/2006/relationships/image" Target="../media/image1543.png"/><Relationship Id="rId26" Type="http://schemas.openxmlformats.org/officeDocument/2006/relationships/image" Target="../media/image11190.png"/><Relationship Id="rId231" Type="http://schemas.openxmlformats.org/officeDocument/2006/relationships/image" Target="../media/image1221.png"/><Relationship Id="rId329" Type="http://schemas.openxmlformats.org/officeDocument/2006/relationships/image" Target="../media/image1268.png"/><Relationship Id="rId536" Type="http://schemas.openxmlformats.org/officeDocument/2006/relationships/image" Target="../media/image1371.png"/><Relationship Id="rId175" Type="http://schemas.openxmlformats.org/officeDocument/2006/relationships/image" Target="../media/image1193.png"/><Relationship Id="rId743" Type="http://schemas.openxmlformats.org/officeDocument/2006/relationships/customXml" Target="../ink/ink2139.xml"/><Relationship Id="rId950" Type="http://schemas.openxmlformats.org/officeDocument/2006/relationships/image" Target="../media/image1576.png"/><Relationship Id="rId382" Type="http://schemas.openxmlformats.org/officeDocument/2006/relationships/image" Target="../media/image1294.png"/><Relationship Id="rId603" Type="http://schemas.openxmlformats.org/officeDocument/2006/relationships/image" Target="../media/image1404.png"/><Relationship Id="rId687" Type="http://schemas.openxmlformats.org/officeDocument/2006/relationships/customXml" Target="../ink/ink2111.xml"/><Relationship Id="rId810" Type="http://schemas.openxmlformats.org/officeDocument/2006/relationships/customXml" Target="../ink/ink2173.xml"/><Relationship Id="rId908" Type="http://schemas.openxmlformats.org/officeDocument/2006/relationships/customXml" Target="../ink/ink2222.xml"/><Relationship Id="rId242" Type="http://schemas.openxmlformats.org/officeDocument/2006/relationships/customXml" Target="../ink/ink1884.xml"/><Relationship Id="rId894" Type="http://schemas.openxmlformats.org/officeDocument/2006/relationships/customXml" Target="../ink/ink2215.xml"/><Relationship Id="rId37" Type="http://schemas.openxmlformats.org/officeDocument/2006/relationships/customXml" Target="../ink/ink1781.xml"/><Relationship Id="rId102" Type="http://schemas.openxmlformats.org/officeDocument/2006/relationships/image" Target="../media/image1157.png"/><Relationship Id="rId547" Type="http://schemas.openxmlformats.org/officeDocument/2006/relationships/customXml" Target="../ink/ink2039.xml"/><Relationship Id="rId754" Type="http://schemas.openxmlformats.org/officeDocument/2006/relationships/image" Target="../media/image1479.png"/><Relationship Id="rId90" Type="http://schemas.openxmlformats.org/officeDocument/2006/relationships/image" Target="../media/image1151.png"/><Relationship Id="rId186" Type="http://schemas.openxmlformats.org/officeDocument/2006/relationships/customXml" Target="../ink/ink1856.xml"/><Relationship Id="rId393" Type="http://schemas.openxmlformats.org/officeDocument/2006/relationships/customXml" Target="../ink/ink1962.xml"/><Relationship Id="rId407" Type="http://schemas.openxmlformats.org/officeDocument/2006/relationships/customXml" Target="../ink/ink1969.xml"/><Relationship Id="rId614" Type="http://schemas.openxmlformats.org/officeDocument/2006/relationships/customXml" Target="../ink/ink2073.xml"/><Relationship Id="rId821" Type="http://schemas.openxmlformats.org/officeDocument/2006/relationships/image" Target="../media/image1512.png"/><Relationship Id="rId253" Type="http://schemas.openxmlformats.org/officeDocument/2006/relationships/customXml" Target="../ink/ink1890.xml"/><Relationship Id="rId460" Type="http://schemas.openxmlformats.org/officeDocument/2006/relationships/image" Target="../media/image1333.png"/><Relationship Id="rId698" Type="http://schemas.openxmlformats.org/officeDocument/2006/relationships/image" Target="../media/image1451.png"/><Relationship Id="rId919" Type="http://schemas.openxmlformats.org/officeDocument/2006/relationships/image" Target="../media/image1561.png"/><Relationship Id="rId48" Type="http://schemas.openxmlformats.org/officeDocument/2006/relationships/image" Target="../media/image1130.png"/><Relationship Id="rId113" Type="http://schemas.openxmlformats.org/officeDocument/2006/relationships/customXml" Target="../ink/ink1819.xml"/><Relationship Id="rId320" Type="http://schemas.openxmlformats.org/officeDocument/2006/relationships/customXml" Target="../ink/ink1925.xml"/><Relationship Id="rId558" Type="http://schemas.openxmlformats.org/officeDocument/2006/relationships/image" Target="../media/image1382.png"/><Relationship Id="rId765" Type="http://schemas.openxmlformats.org/officeDocument/2006/relationships/customXml" Target="../ink/ink2150.xml"/><Relationship Id="rId197" Type="http://schemas.openxmlformats.org/officeDocument/2006/relationships/image" Target="../media/image1204.png"/><Relationship Id="rId418" Type="http://schemas.openxmlformats.org/officeDocument/2006/relationships/image" Target="../media/image1312.png"/><Relationship Id="rId625" Type="http://schemas.openxmlformats.org/officeDocument/2006/relationships/image" Target="../media/image1415.png"/><Relationship Id="rId832" Type="http://schemas.openxmlformats.org/officeDocument/2006/relationships/customXml" Target="../ink/ink2184.xml"/><Relationship Id="rId264" Type="http://schemas.openxmlformats.org/officeDocument/2006/relationships/customXml" Target="../ink/ink1896.xml"/><Relationship Id="rId471" Type="http://schemas.openxmlformats.org/officeDocument/2006/relationships/customXml" Target="../ink/ink2001.xml"/><Relationship Id="rId59" Type="http://schemas.openxmlformats.org/officeDocument/2006/relationships/customXml" Target="../ink/ink1792.xml"/><Relationship Id="rId124" Type="http://schemas.openxmlformats.org/officeDocument/2006/relationships/image" Target="../media/image1168.png"/><Relationship Id="rId569" Type="http://schemas.openxmlformats.org/officeDocument/2006/relationships/customXml" Target="../ink/ink2050.xml"/><Relationship Id="rId776" Type="http://schemas.openxmlformats.org/officeDocument/2006/relationships/image" Target="../media/image1490.png"/><Relationship Id="rId331" Type="http://schemas.openxmlformats.org/officeDocument/2006/relationships/image" Target="../media/image1269.png"/><Relationship Id="rId429" Type="http://schemas.openxmlformats.org/officeDocument/2006/relationships/customXml" Target="../ink/ink1980.xml"/><Relationship Id="rId636" Type="http://schemas.openxmlformats.org/officeDocument/2006/relationships/image" Target="../media/image1420.png"/><Relationship Id="rId843" Type="http://schemas.openxmlformats.org/officeDocument/2006/relationships/image" Target="../media/image1523.png"/><Relationship Id="rId275" Type="http://schemas.openxmlformats.org/officeDocument/2006/relationships/customXml" Target="../ink/ink1902.xml"/><Relationship Id="rId482" Type="http://schemas.openxmlformats.org/officeDocument/2006/relationships/image" Target="../media/image1344.png"/><Relationship Id="rId703" Type="http://schemas.openxmlformats.org/officeDocument/2006/relationships/customXml" Target="../ink/ink2119.xml"/><Relationship Id="rId910" Type="http://schemas.openxmlformats.org/officeDocument/2006/relationships/customXml" Target="../ink/ink2223.xml"/><Relationship Id="rId135" Type="http://schemas.openxmlformats.org/officeDocument/2006/relationships/customXml" Target="../ink/ink1830.xml"/><Relationship Id="rId342" Type="http://schemas.openxmlformats.org/officeDocument/2006/relationships/image" Target="../media/image1274.png"/><Relationship Id="rId787" Type="http://schemas.openxmlformats.org/officeDocument/2006/relationships/customXml" Target="../ink/ink2161.xml"/><Relationship Id="rId202" Type="http://schemas.openxmlformats.org/officeDocument/2006/relationships/customXml" Target="../ink/ink1864.xml"/><Relationship Id="rId647" Type="http://schemas.openxmlformats.org/officeDocument/2006/relationships/customXml" Target="../ink/ink2090.xml"/><Relationship Id="rId854" Type="http://schemas.openxmlformats.org/officeDocument/2006/relationships/customXml" Target="../ink/ink219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8.png"/><Relationship Id="rId21" Type="http://schemas.openxmlformats.org/officeDocument/2006/relationships/customXml" Target="../ink/ink2258.xml"/><Relationship Id="rId324" Type="http://schemas.openxmlformats.org/officeDocument/2006/relationships/image" Target="../media/image1721.png"/><Relationship Id="rId531" Type="http://schemas.openxmlformats.org/officeDocument/2006/relationships/image" Target="../media/image1822.png"/><Relationship Id="rId629" Type="http://schemas.openxmlformats.org/officeDocument/2006/relationships/image" Target="../media/image1872.png"/><Relationship Id="rId170" Type="http://schemas.openxmlformats.org/officeDocument/2006/relationships/customXml" Target="../ink/ink2333.xml"/><Relationship Id="rId268" Type="http://schemas.openxmlformats.org/officeDocument/2006/relationships/customXml" Target="../ink/ink2382.xml"/><Relationship Id="rId475" Type="http://schemas.openxmlformats.org/officeDocument/2006/relationships/customXml" Target="../ink/ink2487.xml"/><Relationship Id="rId32" Type="http://schemas.openxmlformats.org/officeDocument/2006/relationships/image" Target="../media/image15760.png"/><Relationship Id="rId128" Type="http://schemas.openxmlformats.org/officeDocument/2006/relationships/customXml" Target="../ink/ink2312.xml"/><Relationship Id="rId335" Type="http://schemas.openxmlformats.org/officeDocument/2006/relationships/image" Target="../media/image1726.png"/><Relationship Id="rId542" Type="http://schemas.openxmlformats.org/officeDocument/2006/relationships/customXml" Target="../ink/ink2522.xml"/><Relationship Id="rId181" Type="http://schemas.openxmlformats.org/officeDocument/2006/relationships/image" Target="../media/image1650.png"/><Relationship Id="rId402" Type="http://schemas.openxmlformats.org/officeDocument/2006/relationships/image" Target="../media/image1759.png"/><Relationship Id="rId279" Type="http://schemas.openxmlformats.org/officeDocument/2006/relationships/image" Target="../media/image1699.png"/><Relationship Id="rId486" Type="http://schemas.openxmlformats.org/officeDocument/2006/relationships/customXml" Target="../ink/ink2493.xml"/><Relationship Id="rId43" Type="http://schemas.openxmlformats.org/officeDocument/2006/relationships/customXml" Target="../ink/ink2269.xml"/><Relationship Id="rId139" Type="http://schemas.openxmlformats.org/officeDocument/2006/relationships/image" Target="../media/image1629.png"/><Relationship Id="rId346" Type="http://schemas.openxmlformats.org/officeDocument/2006/relationships/customXml" Target="../ink/ink2422.xml"/><Relationship Id="rId553" Type="http://schemas.openxmlformats.org/officeDocument/2006/relationships/image" Target="../media/image1833.png"/><Relationship Id="rId192" Type="http://schemas.openxmlformats.org/officeDocument/2006/relationships/customXml" Target="../ink/ink2344.xml"/><Relationship Id="rId206" Type="http://schemas.openxmlformats.org/officeDocument/2006/relationships/customXml" Target="../ink/ink2351.xml"/><Relationship Id="rId413" Type="http://schemas.openxmlformats.org/officeDocument/2006/relationships/customXml" Target="../ink/ink2456.xml"/><Relationship Id="rId497" Type="http://schemas.openxmlformats.org/officeDocument/2006/relationships/customXml" Target="../ink/ink2499.xml"/><Relationship Id="rId620" Type="http://schemas.openxmlformats.org/officeDocument/2006/relationships/customXml" Target="../ink/ink2561.xml"/><Relationship Id="rId357" Type="http://schemas.openxmlformats.org/officeDocument/2006/relationships/image" Target="../media/image1737.png"/><Relationship Id="rId54" Type="http://schemas.openxmlformats.org/officeDocument/2006/relationships/image" Target="../media/image1587.png"/><Relationship Id="rId217" Type="http://schemas.openxmlformats.org/officeDocument/2006/relationships/image" Target="../media/image1668.png"/><Relationship Id="rId564" Type="http://schemas.openxmlformats.org/officeDocument/2006/relationships/customXml" Target="../ink/ink2533.xml"/><Relationship Id="rId424" Type="http://schemas.openxmlformats.org/officeDocument/2006/relationships/image" Target="../media/image1770.png"/><Relationship Id="rId631" Type="http://schemas.openxmlformats.org/officeDocument/2006/relationships/image" Target="../media/image1873.png"/><Relationship Id="rId270" Type="http://schemas.openxmlformats.org/officeDocument/2006/relationships/customXml" Target="../ink/ink2383.xml"/><Relationship Id="rId65" Type="http://schemas.openxmlformats.org/officeDocument/2006/relationships/customXml" Target="../ink/ink2280.xml"/><Relationship Id="rId130" Type="http://schemas.openxmlformats.org/officeDocument/2006/relationships/customXml" Target="../ink/ink2313.xml"/><Relationship Id="rId368" Type="http://schemas.openxmlformats.org/officeDocument/2006/relationships/image" Target="../media/image1742.png"/><Relationship Id="rId575" Type="http://schemas.openxmlformats.org/officeDocument/2006/relationships/image" Target="../media/image1845.png"/><Relationship Id="rId228" Type="http://schemas.openxmlformats.org/officeDocument/2006/relationships/customXml" Target="../ink/ink2362.xml"/><Relationship Id="rId435" Type="http://schemas.openxmlformats.org/officeDocument/2006/relationships/customXml" Target="../ink/ink2467.xml"/><Relationship Id="rId642" Type="http://schemas.openxmlformats.org/officeDocument/2006/relationships/customXml" Target="../ink/ink2572.xml"/><Relationship Id="rId281" Type="http://schemas.openxmlformats.org/officeDocument/2006/relationships/image" Target="../media/image1700.png"/><Relationship Id="rId502" Type="http://schemas.openxmlformats.org/officeDocument/2006/relationships/image" Target="../media/image1808.png"/><Relationship Id="rId76" Type="http://schemas.openxmlformats.org/officeDocument/2006/relationships/image" Target="../media/image1597.png"/><Relationship Id="rId141" Type="http://schemas.openxmlformats.org/officeDocument/2006/relationships/image" Target="../media/image1630.png"/><Relationship Id="rId379" Type="http://schemas.openxmlformats.org/officeDocument/2006/relationships/customXml" Target="../ink/ink2439.xml"/><Relationship Id="rId586" Type="http://schemas.openxmlformats.org/officeDocument/2006/relationships/customXml" Target="../ink/ink2544.xml"/><Relationship Id="rId7" Type="http://schemas.openxmlformats.org/officeDocument/2006/relationships/customXml" Target="../ink/ink2251.xml"/><Relationship Id="rId239" Type="http://schemas.openxmlformats.org/officeDocument/2006/relationships/image" Target="../media/image1679.png"/><Relationship Id="rId446" Type="http://schemas.openxmlformats.org/officeDocument/2006/relationships/image" Target="../media/image1781.png"/><Relationship Id="rId653" Type="http://schemas.openxmlformats.org/officeDocument/2006/relationships/image" Target="../media/image1884.png"/><Relationship Id="rId292" Type="http://schemas.openxmlformats.org/officeDocument/2006/relationships/customXml" Target="../ink/ink2394.xml"/><Relationship Id="rId306" Type="http://schemas.openxmlformats.org/officeDocument/2006/relationships/customXml" Target="../ink/ink2401.xml"/><Relationship Id="rId87" Type="http://schemas.openxmlformats.org/officeDocument/2006/relationships/customXml" Target="../ink/ink2291.xml"/><Relationship Id="rId513" Type="http://schemas.openxmlformats.org/officeDocument/2006/relationships/image" Target="../media/image1813.png"/><Relationship Id="rId597" Type="http://schemas.openxmlformats.org/officeDocument/2006/relationships/image" Target="../media/image1856.png"/><Relationship Id="rId152" Type="http://schemas.openxmlformats.org/officeDocument/2006/relationships/customXml" Target="../ink/ink2324.xml"/><Relationship Id="rId457" Type="http://schemas.openxmlformats.org/officeDocument/2006/relationships/customXml" Target="../ink/ink2478.xml"/><Relationship Id="rId664" Type="http://schemas.openxmlformats.org/officeDocument/2006/relationships/customXml" Target="../ink/ink2583.xml"/><Relationship Id="rId14" Type="http://schemas.openxmlformats.org/officeDocument/2006/relationships/image" Target="../media/image15670.png"/><Relationship Id="rId317" Type="http://schemas.openxmlformats.org/officeDocument/2006/relationships/image" Target="../media/image1718.png"/><Relationship Id="rId524" Type="http://schemas.openxmlformats.org/officeDocument/2006/relationships/customXml" Target="../ink/ink2513.xml"/><Relationship Id="rId98" Type="http://schemas.openxmlformats.org/officeDocument/2006/relationships/image" Target="../media/image1609.png"/><Relationship Id="rId163" Type="http://schemas.openxmlformats.org/officeDocument/2006/relationships/image" Target="../media/image1641.png"/><Relationship Id="rId370" Type="http://schemas.openxmlformats.org/officeDocument/2006/relationships/image" Target="../media/image1743.png"/><Relationship Id="rId230" Type="http://schemas.openxmlformats.org/officeDocument/2006/relationships/customXml" Target="../ink/ink2363.xml"/><Relationship Id="rId468" Type="http://schemas.openxmlformats.org/officeDocument/2006/relationships/image" Target="../media/image1792.png"/><Relationship Id="rId25" Type="http://schemas.openxmlformats.org/officeDocument/2006/relationships/customXml" Target="../ink/ink2260.xml"/><Relationship Id="rId328" Type="http://schemas.openxmlformats.org/officeDocument/2006/relationships/customXml" Target="../ink/ink2413.xml"/><Relationship Id="rId535" Type="http://schemas.openxmlformats.org/officeDocument/2006/relationships/image" Target="../media/image1824.png"/><Relationship Id="rId174" Type="http://schemas.openxmlformats.org/officeDocument/2006/relationships/customXml" Target="../ink/ink2335.xml"/><Relationship Id="rId381" Type="http://schemas.openxmlformats.org/officeDocument/2006/relationships/customXml" Target="../ink/ink2440.xml"/><Relationship Id="rId602" Type="http://schemas.openxmlformats.org/officeDocument/2006/relationships/customXml" Target="../ink/ink2552.xml"/><Relationship Id="rId241" Type="http://schemas.openxmlformats.org/officeDocument/2006/relationships/image" Target="../media/image1680.png"/><Relationship Id="rId479" Type="http://schemas.openxmlformats.org/officeDocument/2006/relationships/image" Target="../media/image1797.png"/><Relationship Id="rId36" Type="http://schemas.openxmlformats.org/officeDocument/2006/relationships/image" Target="../media/image15780.png"/><Relationship Id="rId339" Type="http://schemas.openxmlformats.org/officeDocument/2006/relationships/image" Target="../media/image1728.png"/><Relationship Id="rId546" Type="http://schemas.openxmlformats.org/officeDocument/2006/relationships/customXml" Target="../ink/ink2524.xml"/><Relationship Id="rId101" Type="http://schemas.openxmlformats.org/officeDocument/2006/relationships/customXml" Target="../ink/ink2298.xml"/><Relationship Id="rId185" Type="http://schemas.openxmlformats.org/officeDocument/2006/relationships/image" Target="../media/image1652.png"/><Relationship Id="rId406" Type="http://schemas.openxmlformats.org/officeDocument/2006/relationships/image" Target="../media/image1761.png"/><Relationship Id="rId392" Type="http://schemas.openxmlformats.org/officeDocument/2006/relationships/image" Target="../media/image1754.png"/><Relationship Id="rId613" Type="http://schemas.openxmlformats.org/officeDocument/2006/relationships/image" Target="../media/image1864.png"/><Relationship Id="rId252" Type="http://schemas.openxmlformats.org/officeDocument/2006/relationships/customXml" Target="../ink/ink2374.xml"/><Relationship Id="rId47" Type="http://schemas.openxmlformats.org/officeDocument/2006/relationships/customXml" Target="../ink/ink2271.xml"/><Relationship Id="rId112" Type="http://schemas.openxmlformats.org/officeDocument/2006/relationships/customXml" Target="../ink/ink2304.xml"/><Relationship Id="rId557" Type="http://schemas.openxmlformats.org/officeDocument/2006/relationships/image" Target="../media/image1836.png"/><Relationship Id="rId196" Type="http://schemas.openxmlformats.org/officeDocument/2006/relationships/customXml" Target="../ink/ink2346.xml"/><Relationship Id="rId417" Type="http://schemas.openxmlformats.org/officeDocument/2006/relationships/customXml" Target="../ink/ink2458.xml"/><Relationship Id="rId624" Type="http://schemas.openxmlformats.org/officeDocument/2006/relationships/customXml" Target="../ink/ink2563.xml"/><Relationship Id="rId263" Type="http://schemas.openxmlformats.org/officeDocument/2006/relationships/image" Target="../media/image1691.png"/><Relationship Id="rId470" Type="http://schemas.openxmlformats.org/officeDocument/2006/relationships/image" Target="../media/image1793.png"/><Relationship Id="rId58" Type="http://schemas.openxmlformats.org/officeDocument/2006/relationships/image" Target="../media/image1589.png"/><Relationship Id="rId123" Type="http://schemas.openxmlformats.org/officeDocument/2006/relationships/image" Target="../media/image1621.png"/><Relationship Id="rId330" Type="http://schemas.openxmlformats.org/officeDocument/2006/relationships/customXml" Target="../ink/ink2414.xml"/><Relationship Id="rId568" Type="http://schemas.openxmlformats.org/officeDocument/2006/relationships/customXml" Target="../ink/ink2535.xml"/><Relationship Id="rId428" Type="http://schemas.openxmlformats.org/officeDocument/2006/relationships/image" Target="../media/image1772.png"/><Relationship Id="rId635" Type="http://schemas.openxmlformats.org/officeDocument/2006/relationships/image" Target="../media/image1875.png"/><Relationship Id="rId274" Type="http://schemas.openxmlformats.org/officeDocument/2006/relationships/customXml" Target="../ink/ink2385.xml"/><Relationship Id="rId481" Type="http://schemas.openxmlformats.org/officeDocument/2006/relationships/image" Target="../media/image1798.png"/><Relationship Id="rId27" Type="http://schemas.openxmlformats.org/officeDocument/2006/relationships/customXml" Target="../ink/ink2261.xml"/><Relationship Id="rId69" Type="http://schemas.openxmlformats.org/officeDocument/2006/relationships/customXml" Target="../ink/ink2282.xml"/><Relationship Id="rId134" Type="http://schemas.openxmlformats.org/officeDocument/2006/relationships/customXml" Target="../ink/ink2315.xml"/><Relationship Id="rId537" Type="http://schemas.openxmlformats.org/officeDocument/2006/relationships/image" Target="../media/image1825.png"/><Relationship Id="rId579" Type="http://schemas.openxmlformats.org/officeDocument/2006/relationships/image" Target="../media/image1847.png"/><Relationship Id="rId80" Type="http://schemas.openxmlformats.org/officeDocument/2006/relationships/image" Target="../media/image1599.png"/><Relationship Id="rId176" Type="http://schemas.openxmlformats.org/officeDocument/2006/relationships/customXml" Target="../ink/ink2336.xml"/><Relationship Id="rId341" Type="http://schemas.openxmlformats.org/officeDocument/2006/relationships/image" Target="../media/image1729.png"/><Relationship Id="rId383" Type="http://schemas.openxmlformats.org/officeDocument/2006/relationships/customXml" Target="../ink/ink2441.xml"/><Relationship Id="rId439" Type="http://schemas.openxmlformats.org/officeDocument/2006/relationships/customXml" Target="../ink/ink2469.xml"/><Relationship Id="rId590" Type="http://schemas.openxmlformats.org/officeDocument/2006/relationships/customXml" Target="../ink/ink2546.xml"/><Relationship Id="rId604" Type="http://schemas.openxmlformats.org/officeDocument/2006/relationships/customXml" Target="../ink/ink2553.xml"/><Relationship Id="rId646" Type="http://schemas.openxmlformats.org/officeDocument/2006/relationships/customXml" Target="../ink/ink2574.xml"/><Relationship Id="rId201" Type="http://schemas.openxmlformats.org/officeDocument/2006/relationships/image" Target="../media/image1660.png"/><Relationship Id="rId243" Type="http://schemas.openxmlformats.org/officeDocument/2006/relationships/image" Target="../media/image1681.png"/><Relationship Id="rId285" Type="http://schemas.openxmlformats.org/officeDocument/2006/relationships/image" Target="../media/image1702.png"/><Relationship Id="rId450" Type="http://schemas.openxmlformats.org/officeDocument/2006/relationships/image" Target="../media/image1783.png"/><Relationship Id="rId506" Type="http://schemas.openxmlformats.org/officeDocument/2006/relationships/customXml" Target="../ink/ink2504.xml"/><Relationship Id="rId38" Type="http://schemas.openxmlformats.org/officeDocument/2006/relationships/image" Target="../media/image15790.png"/><Relationship Id="rId103" Type="http://schemas.openxmlformats.org/officeDocument/2006/relationships/customXml" Target="../ink/ink2299.xml"/><Relationship Id="rId310" Type="http://schemas.openxmlformats.org/officeDocument/2006/relationships/customXml" Target="../ink/ink2403.xml"/><Relationship Id="rId492" Type="http://schemas.openxmlformats.org/officeDocument/2006/relationships/image" Target="../media/image1803.png"/><Relationship Id="rId548" Type="http://schemas.openxmlformats.org/officeDocument/2006/relationships/customXml" Target="../ink/ink2525.xml"/><Relationship Id="rId91" Type="http://schemas.openxmlformats.org/officeDocument/2006/relationships/customXml" Target="../ink/ink2293.xml"/><Relationship Id="rId145" Type="http://schemas.openxmlformats.org/officeDocument/2006/relationships/image" Target="../media/image1632.png"/><Relationship Id="rId187" Type="http://schemas.openxmlformats.org/officeDocument/2006/relationships/image" Target="../media/image1653.png"/><Relationship Id="rId352" Type="http://schemas.openxmlformats.org/officeDocument/2006/relationships/customXml" Target="../ink/ink2425.xml"/><Relationship Id="rId394" Type="http://schemas.openxmlformats.org/officeDocument/2006/relationships/image" Target="../media/image1755.png"/><Relationship Id="rId408" Type="http://schemas.openxmlformats.org/officeDocument/2006/relationships/image" Target="../media/image1762.png"/><Relationship Id="rId615" Type="http://schemas.openxmlformats.org/officeDocument/2006/relationships/image" Target="../media/image1865.png"/><Relationship Id="rId212" Type="http://schemas.openxmlformats.org/officeDocument/2006/relationships/customXml" Target="../ink/ink2354.xml"/><Relationship Id="rId254" Type="http://schemas.openxmlformats.org/officeDocument/2006/relationships/customXml" Target="../ink/ink2375.xml"/><Relationship Id="rId657" Type="http://schemas.openxmlformats.org/officeDocument/2006/relationships/image" Target="../media/image1886.png"/><Relationship Id="rId49" Type="http://schemas.openxmlformats.org/officeDocument/2006/relationships/customXml" Target="../ink/ink2272.xml"/><Relationship Id="rId114" Type="http://schemas.openxmlformats.org/officeDocument/2006/relationships/customXml" Target="../ink/ink2305.xml"/><Relationship Id="rId296" Type="http://schemas.openxmlformats.org/officeDocument/2006/relationships/customXml" Target="../ink/ink2396.xml"/><Relationship Id="rId461" Type="http://schemas.openxmlformats.org/officeDocument/2006/relationships/customXml" Target="../ink/ink2480.xml"/><Relationship Id="rId517" Type="http://schemas.openxmlformats.org/officeDocument/2006/relationships/image" Target="../media/image1815.png"/><Relationship Id="rId559" Type="http://schemas.openxmlformats.org/officeDocument/2006/relationships/image" Target="../media/image1837.png"/><Relationship Id="rId60" Type="http://schemas.openxmlformats.org/officeDocument/2006/relationships/image" Target="../media/image1145.png"/><Relationship Id="rId156" Type="http://schemas.openxmlformats.org/officeDocument/2006/relationships/customXml" Target="../ink/ink2326.xml"/><Relationship Id="rId198" Type="http://schemas.openxmlformats.org/officeDocument/2006/relationships/customXml" Target="../ink/ink2347.xml"/><Relationship Id="rId321" Type="http://schemas.openxmlformats.org/officeDocument/2006/relationships/customXml" Target="../ink/ink2409.xml"/><Relationship Id="rId363" Type="http://schemas.openxmlformats.org/officeDocument/2006/relationships/customXml" Target="../ink/ink2431.xml"/><Relationship Id="rId419" Type="http://schemas.openxmlformats.org/officeDocument/2006/relationships/customXml" Target="../ink/ink2459.xml"/><Relationship Id="rId570" Type="http://schemas.openxmlformats.org/officeDocument/2006/relationships/customXml" Target="../ink/ink2536.xml"/><Relationship Id="rId626" Type="http://schemas.openxmlformats.org/officeDocument/2006/relationships/customXml" Target="../ink/ink2564.xml"/><Relationship Id="rId223" Type="http://schemas.openxmlformats.org/officeDocument/2006/relationships/image" Target="../media/image1671.png"/><Relationship Id="rId430" Type="http://schemas.openxmlformats.org/officeDocument/2006/relationships/image" Target="../media/image1773.png"/><Relationship Id="rId18" Type="http://schemas.openxmlformats.org/officeDocument/2006/relationships/image" Target="../media/image15690.png"/><Relationship Id="rId265" Type="http://schemas.openxmlformats.org/officeDocument/2006/relationships/image" Target="../media/image1692.png"/><Relationship Id="rId472" Type="http://schemas.openxmlformats.org/officeDocument/2006/relationships/image" Target="../media/image1794.png"/><Relationship Id="rId528" Type="http://schemas.openxmlformats.org/officeDocument/2006/relationships/customXml" Target="../ink/ink2515.xml"/><Relationship Id="rId125" Type="http://schemas.openxmlformats.org/officeDocument/2006/relationships/image" Target="../media/image1622.png"/><Relationship Id="rId167" Type="http://schemas.openxmlformats.org/officeDocument/2006/relationships/image" Target="../media/image1643.png"/><Relationship Id="rId332" Type="http://schemas.openxmlformats.org/officeDocument/2006/relationships/customXml" Target="../ink/ink2415.xml"/><Relationship Id="rId374" Type="http://schemas.openxmlformats.org/officeDocument/2006/relationships/image" Target="../media/image1745.png"/><Relationship Id="rId581" Type="http://schemas.openxmlformats.org/officeDocument/2006/relationships/image" Target="../media/image1848.png"/><Relationship Id="rId71" Type="http://schemas.openxmlformats.org/officeDocument/2006/relationships/customXml" Target="../ink/ink2283.xml"/><Relationship Id="rId234" Type="http://schemas.openxmlformats.org/officeDocument/2006/relationships/customXml" Target="../ink/ink2365.xml"/><Relationship Id="rId637" Type="http://schemas.openxmlformats.org/officeDocument/2006/relationships/image" Target="../media/image1876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262.xml"/><Relationship Id="rId276" Type="http://schemas.openxmlformats.org/officeDocument/2006/relationships/customXml" Target="../ink/ink2386.xml"/><Relationship Id="rId441" Type="http://schemas.openxmlformats.org/officeDocument/2006/relationships/customXml" Target="../ink/ink2470.xml"/><Relationship Id="rId483" Type="http://schemas.openxmlformats.org/officeDocument/2006/relationships/image" Target="../media/image1799.png"/><Relationship Id="rId539" Type="http://schemas.openxmlformats.org/officeDocument/2006/relationships/image" Target="../media/image1826.png"/><Relationship Id="rId40" Type="http://schemas.openxmlformats.org/officeDocument/2006/relationships/image" Target="../media/image15800.png"/><Relationship Id="rId136" Type="http://schemas.openxmlformats.org/officeDocument/2006/relationships/customXml" Target="../ink/ink2316.xml"/><Relationship Id="rId178" Type="http://schemas.openxmlformats.org/officeDocument/2006/relationships/customXml" Target="../ink/ink2337.xml"/><Relationship Id="rId301" Type="http://schemas.openxmlformats.org/officeDocument/2006/relationships/image" Target="../media/image1710.png"/><Relationship Id="rId343" Type="http://schemas.openxmlformats.org/officeDocument/2006/relationships/image" Target="../media/image1730.png"/><Relationship Id="rId550" Type="http://schemas.openxmlformats.org/officeDocument/2006/relationships/customXml" Target="../ink/ink2526.xml"/><Relationship Id="rId82" Type="http://schemas.openxmlformats.org/officeDocument/2006/relationships/image" Target="../media/image1600.png"/><Relationship Id="rId203" Type="http://schemas.openxmlformats.org/officeDocument/2006/relationships/image" Target="../media/image1661.png"/><Relationship Id="rId385" Type="http://schemas.openxmlformats.org/officeDocument/2006/relationships/customXml" Target="../ink/ink2442.xml"/><Relationship Id="rId592" Type="http://schemas.openxmlformats.org/officeDocument/2006/relationships/customXml" Target="../ink/ink2547.xml"/><Relationship Id="rId606" Type="http://schemas.openxmlformats.org/officeDocument/2006/relationships/customXml" Target="../ink/ink2554.xml"/><Relationship Id="rId648" Type="http://schemas.openxmlformats.org/officeDocument/2006/relationships/customXml" Target="../ink/ink2575.xml"/><Relationship Id="rId245" Type="http://schemas.openxmlformats.org/officeDocument/2006/relationships/image" Target="../media/image1682.png"/><Relationship Id="rId287" Type="http://schemas.openxmlformats.org/officeDocument/2006/relationships/image" Target="../media/image1703.png"/><Relationship Id="rId410" Type="http://schemas.openxmlformats.org/officeDocument/2006/relationships/image" Target="../media/image1763.png"/><Relationship Id="rId452" Type="http://schemas.openxmlformats.org/officeDocument/2006/relationships/image" Target="../media/image1784.png"/><Relationship Id="rId494" Type="http://schemas.openxmlformats.org/officeDocument/2006/relationships/image" Target="../media/image1804.png"/><Relationship Id="rId508" Type="http://schemas.openxmlformats.org/officeDocument/2006/relationships/customXml" Target="../ink/ink2505.xml"/><Relationship Id="rId105" Type="http://schemas.openxmlformats.org/officeDocument/2006/relationships/customXml" Target="../ink/ink2300.xml"/><Relationship Id="rId147" Type="http://schemas.openxmlformats.org/officeDocument/2006/relationships/image" Target="../media/image1633.png"/><Relationship Id="rId312" Type="http://schemas.openxmlformats.org/officeDocument/2006/relationships/customXml" Target="../ink/ink2404.xml"/><Relationship Id="rId354" Type="http://schemas.openxmlformats.org/officeDocument/2006/relationships/customXml" Target="../ink/ink2426.xml"/><Relationship Id="rId51" Type="http://schemas.openxmlformats.org/officeDocument/2006/relationships/customXml" Target="../ink/ink2273.xml"/><Relationship Id="rId93" Type="http://schemas.openxmlformats.org/officeDocument/2006/relationships/customXml" Target="../ink/ink2294.xml"/><Relationship Id="rId189" Type="http://schemas.openxmlformats.org/officeDocument/2006/relationships/image" Target="../media/image1654.png"/><Relationship Id="rId396" Type="http://schemas.openxmlformats.org/officeDocument/2006/relationships/image" Target="../media/image1756.png"/><Relationship Id="rId561" Type="http://schemas.openxmlformats.org/officeDocument/2006/relationships/image" Target="../media/image1838.png"/><Relationship Id="rId617" Type="http://schemas.openxmlformats.org/officeDocument/2006/relationships/image" Target="../media/image1866.png"/><Relationship Id="rId659" Type="http://schemas.openxmlformats.org/officeDocument/2006/relationships/image" Target="../media/image1887.png"/><Relationship Id="rId214" Type="http://schemas.openxmlformats.org/officeDocument/2006/relationships/customXml" Target="../ink/ink2355.xml"/><Relationship Id="rId256" Type="http://schemas.openxmlformats.org/officeDocument/2006/relationships/customXml" Target="../ink/ink2376.xml"/><Relationship Id="rId298" Type="http://schemas.openxmlformats.org/officeDocument/2006/relationships/customXml" Target="../ink/ink2397.xml"/><Relationship Id="rId421" Type="http://schemas.openxmlformats.org/officeDocument/2006/relationships/customXml" Target="../ink/ink2460.xml"/><Relationship Id="rId463" Type="http://schemas.openxmlformats.org/officeDocument/2006/relationships/customXml" Target="../ink/ink2481.xml"/><Relationship Id="rId519" Type="http://schemas.openxmlformats.org/officeDocument/2006/relationships/image" Target="../media/image1816.png"/><Relationship Id="rId116" Type="http://schemas.openxmlformats.org/officeDocument/2006/relationships/customXml" Target="../ink/ink2306.xml"/><Relationship Id="rId158" Type="http://schemas.openxmlformats.org/officeDocument/2006/relationships/customXml" Target="../ink/ink2327.xml"/><Relationship Id="rId323" Type="http://schemas.openxmlformats.org/officeDocument/2006/relationships/customXml" Target="../ink/ink2410.xml"/><Relationship Id="rId530" Type="http://schemas.openxmlformats.org/officeDocument/2006/relationships/customXml" Target="../ink/ink2516.xml"/><Relationship Id="rId20" Type="http://schemas.openxmlformats.org/officeDocument/2006/relationships/image" Target="../media/image15700.png"/><Relationship Id="rId62" Type="http://schemas.openxmlformats.org/officeDocument/2006/relationships/image" Target="../media/image1590.png"/><Relationship Id="rId365" Type="http://schemas.openxmlformats.org/officeDocument/2006/relationships/customXml" Target="../ink/ink2432.xml"/><Relationship Id="rId572" Type="http://schemas.openxmlformats.org/officeDocument/2006/relationships/customXml" Target="../ink/ink2537.xml"/><Relationship Id="rId628" Type="http://schemas.openxmlformats.org/officeDocument/2006/relationships/customXml" Target="../ink/ink2565.xml"/><Relationship Id="rId225" Type="http://schemas.openxmlformats.org/officeDocument/2006/relationships/image" Target="../media/image1672.png"/><Relationship Id="rId267" Type="http://schemas.openxmlformats.org/officeDocument/2006/relationships/image" Target="../media/image1693.png"/><Relationship Id="rId432" Type="http://schemas.openxmlformats.org/officeDocument/2006/relationships/image" Target="../media/image1774.png"/><Relationship Id="rId474" Type="http://schemas.openxmlformats.org/officeDocument/2006/relationships/image" Target="../media/image1795.png"/><Relationship Id="rId127" Type="http://schemas.openxmlformats.org/officeDocument/2006/relationships/image" Target="../media/image1623.png"/><Relationship Id="rId31" Type="http://schemas.openxmlformats.org/officeDocument/2006/relationships/customXml" Target="../ink/ink2263.xml"/><Relationship Id="rId73" Type="http://schemas.openxmlformats.org/officeDocument/2006/relationships/customXml" Target="../ink/ink2284.xml"/><Relationship Id="rId169" Type="http://schemas.openxmlformats.org/officeDocument/2006/relationships/image" Target="../media/image1644.png"/><Relationship Id="rId334" Type="http://schemas.openxmlformats.org/officeDocument/2006/relationships/customXml" Target="../ink/ink2416.xml"/><Relationship Id="rId376" Type="http://schemas.openxmlformats.org/officeDocument/2006/relationships/image" Target="../media/image1746.png"/><Relationship Id="rId541" Type="http://schemas.openxmlformats.org/officeDocument/2006/relationships/image" Target="../media/image1827.png"/><Relationship Id="rId583" Type="http://schemas.openxmlformats.org/officeDocument/2006/relationships/image" Target="../media/image1849.png"/><Relationship Id="rId639" Type="http://schemas.openxmlformats.org/officeDocument/2006/relationships/image" Target="../media/image1877.png"/><Relationship Id="rId4" Type="http://schemas.openxmlformats.org/officeDocument/2006/relationships/image" Target="../media/image15620.png"/><Relationship Id="rId180" Type="http://schemas.openxmlformats.org/officeDocument/2006/relationships/customXml" Target="../ink/ink2338.xml"/><Relationship Id="rId236" Type="http://schemas.openxmlformats.org/officeDocument/2006/relationships/customXml" Target="../ink/ink2366.xml"/><Relationship Id="rId278" Type="http://schemas.openxmlformats.org/officeDocument/2006/relationships/customXml" Target="../ink/ink2387.xml"/><Relationship Id="rId401" Type="http://schemas.openxmlformats.org/officeDocument/2006/relationships/customXml" Target="../ink/ink2450.xml"/><Relationship Id="rId443" Type="http://schemas.openxmlformats.org/officeDocument/2006/relationships/customXml" Target="../ink/ink2471.xml"/><Relationship Id="rId650" Type="http://schemas.openxmlformats.org/officeDocument/2006/relationships/customXml" Target="../ink/ink2576.xml"/><Relationship Id="rId303" Type="http://schemas.openxmlformats.org/officeDocument/2006/relationships/image" Target="../media/image1711.png"/><Relationship Id="rId485" Type="http://schemas.openxmlformats.org/officeDocument/2006/relationships/image" Target="../media/image1800.png"/><Relationship Id="rId42" Type="http://schemas.openxmlformats.org/officeDocument/2006/relationships/image" Target="../media/image15810.png"/><Relationship Id="rId84" Type="http://schemas.openxmlformats.org/officeDocument/2006/relationships/image" Target="../media/image1601.png"/><Relationship Id="rId138" Type="http://schemas.openxmlformats.org/officeDocument/2006/relationships/customXml" Target="../ink/ink2317.xml"/><Relationship Id="rId345" Type="http://schemas.openxmlformats.org/officeDocument/2006/relationships/image" Target="../media/image1731.png"/><Relationship Id="rId387" Type="http://schemas.openxmlformats.org/officeDocument/2006/relationships/customXml" Target="../ink/ink2443.xml"/><Relationship Id="rId510" Type="http://schemas.openxmlformats.org/officeDocument/2006/relationships/customXml" Target="../ink/ink2506.xml"/><Relationship Id="rId552" Type="http://schemas.openxmlformats.org/officeDocument/2006/relationships/customXml" Target="../ink/ink2527.xml"/><Relationship Id="rId594" Type="http://schemas.openxmlformats.org/officeDocument/2006/relationships/customXml" Target="../ink/ink2548.xml"/><Relationship Id="rId608" Type="http://schemas.openxmlformats.org/officeDocument/2006/relationships/customXml" Target="../ink/ink2555.xml"/><Relationship Id="rId191" Type="http://schemas.openxmlformats.org/officeDocument/2006/relationships/image" Target="../media/image1655.png"/><Relationship Id="rId205" Type="http://schemas.openxmlformats.org/officeDocument/2006/relationships/image" Target="../media/image1662.png"/><Relationship Id="rId247" Type="http://schemas.openxmlformats.org/officeDocument/2006/relationships/image" Target="../media/image1683.png"/><Relationship Id="rId412" Type="http://schemas.openxmlformats.org/officeDocument/2006/relationships/image" Target="../media/image1764.png"/><Relationship Id="rId107" Type="http://schemas.openxmlformats.org/officeDocument/2006/relationships/customXml" Target="../ink/ink2301.xml"/><Relationship Id="rId289" Type="http://schemas.openxmlformats.org/officeDocument/2006/relationships/image" Target="../media/image1704.png"/><Relationship Id="rId454" Type="http://schemas.openxmlformats.org/officeDocument/2006/relationships/image" Target="../media/image1785.png"/><Relationship Id="rId496" Type="http://schemas.openxmlformats.org/officeDocument/2006/relationships/image" Target="../media/image1805.png"/><Relationship Id="rId661" Type="http://schemas.openxmlformats.org/officeDocument/2006/relationships/image" Target="../media/image1888.png"/><Relationship Id="rId11" Type="http://schemas.openxmlformats.org/officeDocument/2006/relationships/customXml" Target="../ink/ink2253.xml"/><Relationship Id="rId53" Type="http://schemas.openxmlformats.org/officeDocument/2006/relationships/customXml" Target="../ink/ink2274.xml"/><Relationship Id="rId149" Type="http://schemas.openxmlformats.org/officeDocument/2006/relationships/image" Target="../media/image1634.png"/><Relationship Id="rId314" Type="http://schemas.openxmlformats.org/officeDocument/2006/relationships/customXml" Target="../ink/ink2405.xml"/><Relationship Id="rId356" Type="http://schemas.openxmlformats.org/officeDocument/2006/relationships/customXml" Target="../ink/ink2427.xml"/><Relationship Id="rId398" Type="http://schemas.openxmlformats.org/officeDocument/2006/relationships/image" Target="../media/image1757.png"/><Relationship Id="rId521" Type="http://schemas.openxmlformats.org/officeDocument/2006/relationships/image" Target="../media/image1817.png"/><Relationship Id="rId563" Type="http://schemas.openxmlformats.org/officeDocument/2006/relationships/image" Target="../media/image1839.png"/><Relationship Id="rId619" Type="http://schemas.openxmlformats.org/officeDocument/2006/relationships/image" Target="../media/image1867.png"/><Relationship Id="rId95" Type="http://schemas.openxmlformats.org/officeDocument/2006/relationships/customXml" Target="../ink/ink2295.xml"/><Relationship Id="rId160" Type="http://schemas.openxmlformats.org/officeDocument/2006/relationships/customXml" Target="../ink/ink2328.xml"/><Relationship Id="rId216" Type="http://schemas.openxmlformats.org/officeDocument/2006/relationships/customXml" Target="../ink/ink2356.xml"/><Relationship Id="rId423" Type="http://schemas.openxmlformats.org/officeDocument/2006/relationships/customXml" Target="../ink/ink2461.xml"/><Relationship Id="rId258" Type="http://schemas.openxmlformats.org/officeDocument/2006/relationships/customXml" Target="../ink/ink2377.xml"/><Relationship Id="rId465" Type="http://schemas.openxmlformats.org/officeDocument/2006/relationships/customXml" Target="../ink/ink2482.xml"/><Relationship Id="rId630" Type="http://schemas.openxmlformats.org/officeDocument/2006/relationships/customXml" Target="../ink/ink2566.xml"/><Relationship Id="rId22" Type="http://schemas.openxmlformats.org/officeDocument/2006/relationships/image" Target="../media/image15710.png"/><Relationship Id="rId64" Type="http://schemas.openxmlformats.org/officeDocument/2006/relationships/image" Target="../media/image1591.png"/><Relationship Id="rId118" Type="http://schemas.openxmlformats.org/officeDocument/2006/relationships/customXml" Target="../ink/ink2307.xml"/><Relationship Id="rId325" Type="http://schemas.openxmlformats.org/officeDocument/2006/relationships/customXml" Target="../ink/ink2411.xml"/><Relationship Id="rId367" Type="http://schemas.openxmlformats.org/officeDocument/2006/relationships/customXml" Target="../ink/ink2433.xml"/><Relationship Id="rId532" Type="http://schemas.openxmlformats.org/officeDocument/2006/relationships/customXml" Target="../ink/ink2517.xml"/><Relationship Id="rId574" Type="http://schemas.openxmlformats.org/officeDocument/2006/relationships/customXml" Target="../ink/ink2538.xml"/><Relationship Id="rId171" Type="http://schemas.openxmlformats.org/officeDocument/2006/relationships/image" Target="../media/image1645.png"/><Relationship Id="rId227" Type="http://schemas.openxmlformats.org/officeDocument/2006/relationships/image" Target="../media/image1673.png"/><Relationship Id="rId269" Type="http://schemas.openxmlformats.org/officeDocument/2006/relationships/image" Target="../media/image1694.png"/><Relationship Id="rId434" Type="http://schemas.openxmlformats.org/officeDocument/2006/relationships/image" Target="../media/image1775.png"/><Relationship Id="rId476" Type="http://schemas.openxmlformats.org/officeDocument/2006/relationships/image" Target="../media/image1796.png"/><Relationship Id="rId641" Type="http://schemas.openxmlformats.org/officeDocument/2006/relationships/image" Target="../media/image1878.png"/><Relationship Id="rId33" Type="http://schemas.openxmlformats.org/officeDocument/2006/relationships/customXml" Target="../ink/ink2264.xml"/><Relationship Id="rId129" Type="http://schemas.openxmlformats.org/officeDocument/2006/relationships/image" Target="../media/image1624.png"/><Relationship Id="rId280" Type="http://schemas.openxmlformats.org/officeDocument/2006/relationships/customXml" Target="../ink/ink2388.xml"/><Relationship Id="rId336" Type="http://schemas.openxmlformats.org/officeDocument/2006/relationships/customXml" Target="../ink/ink2417.xml"/><Relationship Id="rId501" Type="http://schemas.openxmlformats.org/officeDocument/2006/relationships/customXml" Target="../ink/ink2501.xml"/><Relationship Id="rId543" Type="http://schemas.openxmlformats.org/officeDocument/2006/relationships/image" Target="../media/image1828.png"/><Relationship Id="rId75" Type="http://schemas.openxmlformats.org/officeDocument/2006/relationships/customXml" Target="../ink/ink2285.xml"/><Relationship Id="rId140" Type="http://schemas.openxmlformats.org/officeDocument/2006/relationships/customXml" Target="../ink/ink2318.xml"/><Relationship Id="rId182" Type="http://schemas.openxmlformats.org/officeDocument/2006/relationships/customXml" Target="../ink/ink2339.xml"/><Relationship Id="rId378" Type="http://schemas.openxmlformats.org/officeDocument/2006/relationships/image" Target="../media/image1747.png"/><Relationship Id="rId403" Type="http://schemas.openxmlformats.org/officeDocument/2006/relationships/customXml" Target="../ink/ink2451.xml"/><Relationship Id="rId585" Type="http://schemas.openxmlformats.org/officeDocument/2006/relationships/image" Target="../media/image1850.png"/><Relationship Id="rId6" Type="http://schemas.openxmlformats.org/officeDocument/2006/relationships/image" Target="../media/image15630.png"/><Relationship Id="rId238" Type="http://schemas.openxmlformats.org/officeDocument/2006/relationships/customXml" Target="../ink/ink2367.xml"/><Relationship Id="rId445" Type="http://schemas.openxmlformats.org/officeDocument/2006/relationships/customXml" Target="../ink/ink2472.xml"/><Relationship Id="rId487" Type="http://schemas.openxmlformats.org/officeDocument/2006/relationships/image" Target="../media/image1801.png"/><Relationship Id="rId610" Type="http://schemas.openxmlformats.org/officeDocument/2006/relationships/customXml" Target="../ink/ink2556.xml"/><Relationship Id="rId652" Type="http://schemas.openxmlformats.org/officeDocument/2006/relationships/customXml" Target="../ink/ink2577.xml"/><Relationship Id="rId291" Type="http://schemas.openxmlformats.org/officeDocument/2006/relationships/image" Target="../media/image1705.png"/><Relationship Id="rId305" Type="http://schemas.openxmlformats.org/officeDocument/2006/relationships/image" Target="../media/image1712.png"/><Relationship Id="rId347" Type="http://schemas.openxmlformats.org/officeDocument/2006/relationships/image" Target="../media/image1732.png"/><Relationship Id="rId512" Type="http://schemas.openxmlformats.org/officeDocument/2006/relationships/customXml" Target="../ink/ink2507.xml"/><Relationship Id="rId44" Type="http://schemas.openxmlformats.org/officeDocument/2006/relationships/image" Target="../media/image1582.png"/><Relationship Id="rId86" Type="http://schemas.openxmlformats.org/officeDocument/2006/relationships/image" Target="../media/image1602.png"/><Relationship Id="rId151" Type="http://schemas.openxmlformats.org/officeDocument/2006/relationships/image" Target="../media/image1635.png"/><Relationship Id="rId389" Type="http://schemas.openxmlformats.org/officeDocument/2006/relationships/customXml" Target="../ink/ink2444.xml"/><Relationship Id="rId554" Type="http://schemas.openxmlformats.org/officeDocument/2006/relationships/customXml" Target="../ink/ink2528.xml"/><Relationship Id="rId596" Type="http://schemas.openxmlformats.org/officeDocument/2006/relationships/customXml" Target="../ink/ink2549.xml"/><Relationship Id="rId193" Type="http://schemas.openxmlformats.org/officeDocument/2006/relationships/image" Target="../media/image1656.png"/><Relationship Id="rId207" Type="http://schemas.openxmlformats.org/officeDocument/2006/relationships/image" Target="../media/image1663.png"/><Relationship Id="rId249" Type="http://schemas.openxmlformats.org/officeDocument/2006/relationships/image" Target="../media/image1684.png"/><Relationship Id="rId414" Type="http://schemas.openxmlformats.org/officeDocument/2006/relationships/image" Target="../media/image1765.png"/><Relationship Id="rId456" Type="http://schemas.openxmlformats.org/officeDocument/2006/relationships/image" Target="../media/image1786.png"/><Relationship Id="rId498" Type="http://schemas.openxmlformats.org/officeDocument/2006/relationships/image" Target="../media/image1806.png"/><Relationship Id="rId621" Type="http://schemas.openxmlformats.org/officeDocument/2006/relationships/image" Target="../media/image1868.png"/><Relationship Id="rId663" Type="http://schemas.openxmlformats.org/officeDocument/2006/relationships/image" Target="../media/image1889.png"/><Relationship Id="rId13" Type="http://schemas.openxmlformats.org/officeDocument/2006/relationships/customXml" Target="../ink/ink2254.xml"/><Relationship Id="rId109" Type="http://schemas.openxmlformats.org/officeDocument/2006/relationships/customXml" Target="../ink/ink2302.xml"/><Relationship Id="rId260" Type="http://schemas.openxmlformats.org/officeDocument/2006/relationships/customXml" Target="../ink/ink2378.xml"/><Relationship Id="rId316" Type="http://schemas.openxmlformats.org/officeDocument/2006/relationships/customXml" Target="../ink/ink2406.xml"/><Relationship Id="rId523" Type="http://schemas.openxmlformats.org/officeDocument/2006/relationships/image" Target="../media/image1818.png"/><Relationship Id="rId55" Type="http://schemas.openxmlformats.org/officeDocument/2006/relationships/customXml" Target="../ink/ink2275.xml"/><Relationship Id="rId97" Type="http://schemas.openxmlformats.org/officeDocument/2006/relationships/customXml" Target="../ink/ink2296.xml"/><Relationship Id="rId120" Type="http://schemas.openxmlformats.org/officeDocument/2006/relationships/customXml" Target="../ink/ink2308.xml"/><Relationship Id="rId358" Type="http://schemas.openxmlformats.org/officeDocument/2006/relationships/customXml" Target="../ink/ink2428.xml"/><Relationship Id="rId565" Type="http://schemas.openxmlformats.org/officeDocument/2006/relationships/image" Target="../media/image1840.png"/><Relationship Id="rId162" Type="http://schemas.openxmlformats.org/officeDocument/2006/relationships/customXml" Target="../ink/ink2329.xml"/><Relationship Id="rId218" Type="http://schemas.openxmlformats.org/officeDocument/2006/relationships/customXml" Target="../ink/ink2357.xml"/><Relationship Id="rId425" Type="http://schemas.openxmlformats.org/officeDocument/2006/relationships/customXml" Target="../ink/ink2462.xml"/><Relationship Id="rId467" Type="http://schemas.openxmlformats.org/officeDocument/2006/relationships/customXml" Target="../ink/ink2483.xml"/><Relationship Id="rId632" Type="http://schemas.openxmlformats.org/officeDocument/2006/relationships/customXml" Target="../ink/ink2567.xml"/><Relationship Id="rId271" Type="http://schemas.openxmlformats.org/officeDocument/2006/relationships/image" Target="../media/image1695.png"/><Relationship Id="rId24" Type="http://schemas.openxmlformats.org/officeDocument/2006/relationships/image" Target="../media/image15720.png"/><Relationship Id="rId66" Type="http://schemas.openxmlformats.org/officeDocument/2006/relationships/image" Target="../media/image1592.png"/><Relationship Id="rId131" Type="http://schemas.openxmlformats.org/officeDocument/2006/relationships/image" Target="../media/image1625.png"/><Relationship Id="rId327" Type="http://schemas.openxmlformats.org/officeDocument/2006/relationships/image" Target="../media/image1722.png"/><Relationship Id="rId369" Type="http://schemas.openxmlformats.org/officeDocument/2006/relationships/customXml" Target="../ink/ink2434.xml"/><Relationship Id="rId534" Type="http://schemas.openxmlformats.org/officeDocument/2006/relationships/customXml" Target="../ink/ink2518.xml"/><Relationship Id="rId576" Type="http://schemas.openxmlformats.org/officeDocument/2006/relationships/customXml" Target="../ink/ink2539.xml"/><Relationship Id="rId173" Type="http://schemas.openxmlformats.org/officeDocument/2006/relationships/image" Target="../media/image1646.png"/><Relationship Id="rId229" Type="http://schemas.openxmlformats.org/officeDocument/2006/relationships/image" Target="../media/image1674.png"/><Relationship Id="rId380" Type="http://schemas.openxmlformats.org/officeDocument/2006/relationships/image" Target="../media/image1748.png"/><Relationship Id="rId436" Type="http://schemas.openxmlformats.org/officeDocument/2006/relationships/image" Target="../media/image1776.png"/><Relationship Id="rId601" Type="http://schemas.openxmlformats.org/officeDocument/2006/relationships/image" Target="../media/image1858.png"/><Relationship Id="rId643" Type="http://schemas.openxmlformats.org/officeDocument/2006/relationships/image" Target="../media/image1879.png"/><Relationship Id="rId240" Type="http://schemas.openxmlformats.org/officeDocument/2006/relationships/customXml" Target="../ink/ink2368.xml"/><Relationship Id="rId478" Type="http://schemas.openxmlformats.org/officeDocument/2006/relationships/customXml" Target="../ink/ink2489.xml"/><Relationship Id="rId35" Type="http://schemas.openxmlformats.org/officeDocument/2006/relationships/customXml" Target="../ink/ink2265.xml"/><Relationship Id="rId77" Type="http://schemas.openxmlformats.org/officeDocument/2006/relationships/customXml" Target="../ink/ink2286.xml"/><Relationship Id="rId100" Type="http://schemas.openxmlformats.org/officeDocument/2006/relationships/image" Target="../media/image1610.png"/><Relationship Id="rId282" Type="http://schemas.openxmlformats.org/officeDocument/2006/relationships/customXml" Target="../ink/ink2389.xml"/><Relationship Id="rId338" Type="http://schemas.openxmlformats.org/officeDocument/2006/relationships/customXml" Target="../ink/ink2418.xml"/><Relationship Id="rId503" Type="http://schemas.openxmlformats.org/officeDocument/2006/relationships/customXml" Target="../ink/ink2502.xml"/><Relationship Id="rId545" Type="http://schemas.openxmlformats.org/officeDocument/2006/relationships/image" Target="../media/image1829.png"/><Relationship Id="rId587" Type="http://schemas.openxmlformats.org/officeDocument/2006/relationships/image" Target="../media/image1851.png"/><Relationship Id="rId8" Type="http://schemas.openxmlformats.org/officeDocument/2006/relationships/image" Target="../media/image15640.png"/><Relationship Id="rId142" Type="http://schemas.openxmlformats.org/officeDocument/2006/relationships/customXml" Target="../ink/ink2319.xml"/><Relationship Id="rId184" Type="http://schemas.openxmlformats.org/officeDocument/2006/relationships/customXml" Target="../ink/ink2340.xml"/><Relationship Id="rId391" Type="http://schemas.openxmlformats.org/officeDocument/2006/relationships/customXml" Target="../ink/ink2445.xml"/><Relationship Id="rId405" Type="http://schemas.openxmlformats.org/officeDocument/2006/relationships/customXml" Target="../ink/ink2452.xml"/><Relationship Id="rId447" Type="http://schemas.openxmlformats.org/officeDocument/2006/relationships/customXml" Target="../ink/ink2473.xml"/><Relationship Id="rId612" Type="http://schemas.openxmlformats.org/officeDocument/2006/relationships/customXml" Target="../ink/ink2557.xml"/><Relationship Id="rId251" Type="http://schemas.openxmlformats.org/officeDocument/2006/relationships/image" Target="../media/image1685.png"/><Relationship Id="rId489" Type="http://schemas.openxmlformats.org/officeDocument/2006/relationships/customXml" Target="../ink/ink2495.xml"/><Relationship Id="rId654" Type="http://schemas.openxmlformats.org/officeDocument/2006/relationships/customXml" Target="../ink/ink2578.xml"/><Relationship Id="rId46" Type="http://schemas.openxmlformats.org/officeDocument/2006/relationships/image" Target="../media/image1583.png"/><Relationship Id="rId293" Type="http://schemas.openxmlformats.org/officeDocument/2006/relationships/image" Target="../media/image1706.png"/><Relationship Id="rId307" Type="http://schemas.openxmlformats.org/officeDocument/2006/relationships/image" Target="../media/image1713.png"/><Relationship Id="rId349" Type="http://schemas.openxmlformats.org/officeDocument/2006/relationships/image" Target="../media/image1733.png"/><Relationship Id="rId514" Type="http://schemas.openxmlformats.org/officeDocument/2006/relationships/customXml" Target="../ink/ink2508.xml"/><Relationship Id="rId556" Type="http://schemas.openxmlformats.org/officeDocument/2006/relationships/customXml" Target="../ink/ink2529.xml"/><Relationship Id="rId88" Type="http://schemas.openxmlformats.org/officeDocument/2006/relationships/image" Target="../media/image1604.png"/><Relationship Id="rId111" Type="http://schemas.openxmlformats.org/officeDocument/2006/relationships/image" Target="../media/image1615.png"/><Relationship Id="rId153" Type="http://schemas.openxmlformats.org/officeDocument/2006/relationships/image" Target="../media/image1636.png"/><Relationship Id="rId195" Type="http://schemas.openxmlformats.org/officeDocument/2006/relationships/image" Target="../media/image1657.png"/><Relationship Id="rId209" Type="http://schemas.openxmlformats.org/officeDocument/2006/relationships/image" Target="../media/image1664.png"/><Relationship Id="rId360" Type="http://schemas.openxmlformats.org/officeDocument/2006/relationships/image" Target="../media/image1738.png"/><Relationship Id="rId416" Type="http://schemas.openxmlformats.org/officeDocument/2006/relationships/image" Target="../media/image1766.png"/><Relationship Id="rId598" Type="http://schemas.openxmlformats.org/officeDocument/2006/relationships/customXml" Target="../ink/ink2550.xml"/><Relationship Id="rId220" Type="http://schemas.openxmlformats.org/officeDocument/2006/relationships/customXml" Target="../ink/ink2358.xml"/><Relationship Id="rId458" Type="http://schemas.openxmlformats.org/officeDocument/2006/relationships/image" Target="../media/image1787.png"/><Relationship Id="rId623" Type="http://schemas.openxmlformats.org/officeDocument/2006/relationships/image" Target="../media/image1869.png"/><Relationship Id="rId665" Type="http://schemas.openxmlformats.org/officeDocument/2006/relationships/image" Target="../media/image1890.png"/><Relationship Id="rId15" Type="http://schemas.openxmlformats.org/officeDocument/2006/relationships/customXml" Target="../ink/ink2255.xml"/><Relationship Id="rId57" Type="http://schemas.openxmlformats.org/officeDocument/2006/relationships/customXml" Target="../ink/ink2276.xml"/><Relationship Id="rId262" Type="http://schemas.openxmlformats.org/officeDocument/2006/relationships/customXml" Target="../ink/ink2379.xml"/><Relationship Id="rId318" Type="http://schemas.openxmlformats.org/officeDocument/2006/relationships/customXml" Target="../ink/ink2407.xml"/><Relationship Id="rId525" Type="http://schemas.openxmlformats.org/officeDocument/2006/relationships/image" Target="../media/image1819.png"/><Relationship Id="rId567" Type="http://schemas.openxmlformats.org/officeDocument/2006/relationships/image" Target="../media/image1841.png"/><Relationship Id="rId99" Type="http://schemas.openxmlformats.org/officeDocument/2006/relationships/customXml" Target="../ink/ink2297.xml"/><Relationship Id="rId122" Type="http://schemas.openxmlformats.org/officeDocument/2006/relationships/customXml" Target="../ink/ink2309.xml"/><Relationship Id="rId164" Type="http://schemas.openxmlformats.org/officeDocument/2006/relationships/customXml" Target="../ink/ink2330.xml"/><Relationship Id="rId371" Type="http://schemas.openxmlformats.org/officeDocument/2006/relationships/customXml" Target="../ink/ink2435.xml"/><Relationship Id="rId427" Type="http://schemas.openxmlformats.org/officeDocument/2006/relationships/customXml" Target="../ink/ink2463.xml"/><Relationship Id="rId469" Type="http://schemas.openxmlformats.org/officeDocument/2006/relationships/customXml" Target="../ink/ink2484.xml"/><Relationship Id="rId634" Type="http://schemas.openxmlformats.org/officeDocument/2006/relationships/customXml" Target="../ink/ink2568.xml"/><Relationship Id="rId26" Type="http://schemas.openxmlformats.org/officeDocument/2006/relationships/image" Target="../media/image15730.png"/><Relationship Id="rId231" Type="http://schemas.openxmlformats.org/officeDocument/2006/relationships/image" Target="../media/image1675.png"/><Relationship Id="rId273" Type="http://schemas.openxmlformats.org/officeDocument/2006/relationships/image" Target="../media/image1696.png"/><Relationship Id="rId329" Type="http://schemas.openxmlformats.org/officeDocument/2006/relationships/image" Target="../media/image1723.png"/><Relationship Id="rId480" Type="http://schemas.openxmlformats.org/officeDocument/2006/relationships/customXml" Target="../ink/ink2490.xml"/><Relationship Id="rId536" Type="http://schemas.openxmlformats.org/officeDocument/2006/relationships/customXml" Target="../ink/ink2519.xml"/><Relationship Id="rId68" Type="http://schemas.openxmlformats.org/officeDocument/2006/relationships/image" Target="../media/image1593.png"/><Relationship Id="rId133" Type="http://schemas.openxmlformats.org/officeDocument/2006/relationships/image" Target="../media/image1626.png"/><Relationship Id="rId175" Type="http://schemas.openxmlformats.org/officeDocument/2006/relationships/image" Target="../media/image1647.png"/><Relationship Id="rId340" Type="http://schemas.openxmlformats.org/officeDocument/2006/relationships/customXml" Target="../ink/ink2419.xml"/><Relationship Id="rId578" Type="http://schemas.openxmlformats.org/officeDocument/2006/relationships/customXml" Target="../ink/ink2540.xml"/><Relationship Id="rId200" Type="http://schemas.openxmlformats.org/officeDocument/2006/relationships/customXml" Target="../ink/ink2348.xml"/><Relationship Id="rId382" Type="http://schemas.openxmlformats.org/officeDocument/2006/relationships/image" Target="../media/image1749.png"/><Relationship Id="rId438" Type="http://schemas.openxmlformats.org/officeDocument/2006/relationships/image" Target="../media/image1777.png"/><Relationship Id="rId603" Type="http://schemas.openxmlformats.org/officeDocument/2006/relationships/image" Target="../media/image1859.png"/><Relationship Id="rId645" Type="http://schemas.openxmlformats.org/officeDocument/2006/relationships/image" Target="../media/image1880.png"/><Relationship Id="rId242" Type="http://schemas.openxmlformats.org/officeDocument/2006/relationships/customXml" Target="../ink/ink2369.xml"/><Relationship Id="rId284" Type="http://schemas.openxmlformats.org/officeDocument/2006/relationships/customXml" Target="../ink/ink2390.xml"/><Relationship Id="rId491" Type="http://schemas.openxmlformats.org/officeDocument/2006/relationships/customXml" Target="../ink/ink2496.xml"/><Relationship Id="rId505" Type="http://schemas.openxmlformats.org/officeDocument/2006/relationships/image" Target="../media/image1809.png"/><Relationship Id="rId37" Type="http://schemas.openxmlformats.org/officeDocument/2006/relationships/customXml" Target="../ink/ink2266.xml"/><Relationship Id="rId79" Type="http://schemas.openxmlformats.org/officeDocument/2006/relationships/customXml" Target="../ink/ink2287.xml"/><Relationship Id="rId102" Type="http://schemas.openxmlformats.org/officeDocument/2006/relationships/image" Target="../media/image1611.png"/><Relationship Id="rId144" Type="http://schemas.openxmlformats.org/officeDocument/2006/relationships/customXml" Target="../ink/ink2320.xml"/><Relationship Id="rId547" Type="http://schemas.openxmlformats.org/officeDocument/2006/relationships/image" Target="../media/image1830.png"/><Relationship Id="rId589" Type="http://schemas.openxmlformats.org/officeDocument/2006/relationships/image" Target="../media/image1852.png"/><Relationship Id="rId90" Type="http://schemas.openxmlformats.org/officeDocument/2006/relationships/image" Target="../media/image1605.png"/><Relationship Id="rId186" Type="http://schemas.openxmlformats.org/officeDocument/2006/relationships/customXml" Target="../ink/ink2341.xml"/><Relationship Id="rId351" Type="http://schemas.openxmlformats.org/officeDocument/2006/relationships/image" Target="../media/image1734.png"/><Relationship Id="rId393" Type="http://schemas.openxmlformats.org/officeDocument/2006/relationships/customXml" Target="../ink/ink2446.xml"/><Relationship Id="rId407" Type="http://schemas.openxmlformats.org/officeDocument/2006/relationships/customXml" Target="../ink/ink2453.xml"/><Relationship Id="rId449" Type="http://schemas.openxmlformats.org/officeDocument/2006/relationships/customXml" Target="../ink/ink2474.xml"/><Relationship Id="rId614" Type="http://schemas.openxmlformats.org/officeDocument/2006/relationships/customXml" Target="../ink/ink2558.xml"/><Relationship Id="rId656" Type="http://schemas.openxmlformats.org/officeDocument/2006/relationships/customXml" Target="../ink/ink2579.xml"/><Relationship Id="rId211" Type="http://schemas.openxmlformats.org/officeDocument/2006/relationships/image" Target="../media/image1665.png"/><Relationship Id="rId253" Type="http://schemas.openxmlformats.org/officeDocument/2006/relationships/image" Target="../media/image1686.png"/><Relationship Id="rId295" Type="http://schemas.openxmlformats.org/officeDocument/2006/relationships/image" Target="../media/image1707.png"/><Relationship Id="rId309" Type="http://schemas.openxmlformats.org/officeDocument/2006/relationships/image" Target="../media/image1714.png"/><Relationship Id="rId460" Type="http://schemas.openxmlformats.org/officeDocument/2006/relationships/image" Target="../media/image1788.png"/><Relationship Id="rId516" Type="http://schemas.openxmlformats.org/officeDocument/2006/relationships/customXml" Target="../ink/ink2509.xml"/><Relationship Id="rId48" Type="http://schemas.openxmlformats.org/officeDocument/2006/relationships/image" Target="../media/image1584.png"/><Relationship Id="rId113" Type="http://schemas.openxmlformats.org/officeDocument/2006/relationships/image" Target="../media/image1616.png"/><Relationship Id="rId320" Type="http://schemas.openxmlformats.org/officeDocument/2006/relationships/customXml" Target="../ink/ink2408.xml"/><Relationship Id="rId558" Type="http://schemas.openxmlformats.org/officeDocument/2006/relationships/customXml" Target="../ink/ink2530.xml"/><Relationship Id="rId155" Type="http://schemas.openxmlformats.org/officeDocument/2006/relationships/image" Target="../media/image1637.png"/><Relationship Id="rId197" Type="http://schemas.openxmlformats.org/officeDocument/2006/relationships/image" Target="../media/image1658.png"/><Relationship Id="rId362" Type="http://schemas.openxmlformats.org/officeDocument/2006/relationships/image" Target="../media/image1739.png"/><Relationship Id="rId418" Type="http://schemas.openxmlformats.org/officeDocument/2006/relationships/image" Target="../media/image1767.png"/><Relationship Id="rId625" Type="http://schemas.openxmlformats.org/officeDocument/2006/relationships/image" Target="../media/image1870.png"/><Relationship Id="rId222" Type="http://schemas.openxmlformats.org/officeDocument/2006/relationships/customXml" Target="../ink/ink2359.xml"/><Relationship Id="rId264" Type="http://schemas.openxmlformats.org/officeDocument/2006/relationships/customXml" Target="../ink/ink2380.xml"/><Relationship Id="rId471" Type="http://schemas.openxmlformats.org/officeDocument/2006/relationships/customXml" Target="../ink/ink2485.xml"/><Relationship Id="rId17" Type="http://schemas.openxmlformats.org/officeDocument/2006/relationships/customXml" Target="../ink/ink2256.xml"/><Relationship Id="rId59" Type="http://schemas.openxmlformats.org/officeDocument/2006/relationships/customXml" Target="../ink/ink2277.xml"/><Relationship Id="rId124" Type="http://schemas.openxmlformats.org/officeDocument/2006/relationships/customXml" Target="../ink/ink2310.xml"/><Relationship Id="rId527" Type="http://schemas.openxmlformats.org/officeDocument/2006/relationships/image" Target="../media/image1820.png"/><Relationship Id="rId569" Type="http://schemas.openxmlformats.org/officeDocument/2006/relationships/image" Target="../media/image1842.png"/><Relationship Id="rId70" Type="http://schemas.openxmlformats.org/officeDocument/2006/relationships/image" Target="../media/image1594.png"/><Relationship Id="rId166" Type="http://schemas.openxmlformats.org/officeDocument/2006/relationships/customXml" Target="../ink/ink2331.xml"/><Relationship Id="rId331" Type="http://schemas.openxmlformats.org/officeDocument/2006/relationships/image" Target="../media/image1724.png"/><Relationship Id="rId373" Type="http://schemas.openxmlformats.org/officeDocument/2006/relationships/customXml" Target="../ink/ink2436.xml"/><Relationship Id="rId429" Type="http://schemas.openxmlformats.org/officeDocument/2006/relationships/customXml" Target="../ink/ink2464.xml"/><Relationship Id="rId580" Type="http://schemas.openxmlformats.org/officeDocument/2006/relationships/customXml" Target="../ink/ink2541.xml"/><Relationship Id="rId636" Type="http://schemas.openxmlformats.org/officeDocument/2006/relationships/customXml" Target="../ink/ink256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76.png"/><Relationship Id="rId440" Type="http://schemas.openxmlformats.org/officeDocument/2006/relationships/image" Target="../media/image1778.png"/><Relationship Id="rId28" Type="http://schemas.openxmlformats.org/officeDocument/2006/relationships/image" Target="../media/image15740.png"/><Relationship Id="rId275" Type="http://schemas.openxmlformats.org/officeDocument/2006/relationships/image" Target="../media/image1697.png"/><Relationship Id="rId300" Type="http://schemas.openxmlformats.org/officeDocument/2006/relationships/customXml" Target="../ink/ink2398.xml"/><Relationship Id="rId482" Type="http://schemas.openxmlformats.org/officeDocument/2006/relationships/customXml" Target="../ink/ink2491.xml"/><Relationship Id="rId538" Type="http://schemas.openxmlformats.org/officeDocument/2006/relationships/customXml" Target="../ink/ink2520.xml"/><Relationship Id="rId81" Type="http://schemas.openxmlformats.org/officeDocument/2006/relationships/customXml" Target="../ink/ink2288.xml"/><Relationship Id="rId135" Type="http://schemas.openxmlformats.org/officeDocument/2006/relationships/image" Target="../media/image1627.png"/><Relationship Id="rId177" Type="http://schemas.openxmlformats.org/officeDocument/2006/relationships/image" Target="../media/image1648.png"/><Relationship Id="rId342" Type="http://schemas.openxmlformats.org/officeDocument/2006/relationships/customXml" Target="../ink/ink2420.xml"/><Relationship Id="rId384" Type="http://schemas.openxmlformats.org/officeDocument/2006/relationships/image" Target="../media/image1750.png"/><Relationship Id="rId591" Type="http://schemas.openxmlformats.org/officeDocument/2006/relationships/image" Target="../media/image1853.png"/><Relationship Id="rId605" Type="http://schemas.openxmlformats.org/officeDocument/2006/relationships/image" Target="../media/image1860.png"/><Relationship Id="rId202" Type="http://schemas.openxmlformats.org/officeDocument/2006/relationships/customXml" Target="../ink/ink2349.xml"/><Relationship Id="rId244" Type="http://schemas.openxmlformats.org/officeDocument/2006/relationships/customXml" Target="../ink/ink2370.xml"/><Relationship Id="rId647" Type="http://schemas.openxmlformats.org/officeDocument/2006/relationships/image" Target="../media/image1881.png"/><Relationship Id="rId39" Type="http://schemas.openxmlformats.org/officeDocument/2006/relationships/customXml" Target="../ink/ink2267.xml"/><Relationship Id="rId286" Type="http://schemas.openxmlformats.org/officeDocument/2006/relationships/customXml" Target="../ink/ink2391.xml"/><Relationship Id="rId451" Type="http://schemas.openxmlformats.org/officeDocument/2006/relationships/customXml" Target="../ink/ink2475.xml"/><Relationship Id="rId493" Type="http://schemas.openxmlformats.org/officeDocument/2006/relationships/customXml" Target="../ink/ink2497.xml"/><Relationship Id="rId507" Type="http://schemas.openxmlformats.org/officeDocument/2006/relationships/image" Target="../media/image1810.png"/><Relationship Id="rId549" Type="http://schemas.openxmlformats.org/officeDocument/2006/relationships/image" Target="../media/image1831.png"/><Relationship Id="rId50" Type="http://schemas.openxmlformats.org/officeDocument/2006/relationships/image" Target="../media/image1585.png"/><Relationship Id="rId104" Type="http://schemas.openxmlformats.org/officeDocument/2006/relationships/image" Target="../media/image1612.png"/><Relationship Id="rId146" Type="http://schemas.openxmlformats.org/officeDocument/2006/relationships/customXml" Target="../ink/ink2321.xml"/><Relationship Id="rId188" Type="http://schemas.openxmlformats.org/officeDocument/2006/relationships/customXml" Target="../ink/ink2342.xml"/><Relationship Id="rId311" Type="http://schemas.openxmlformats.org/officeDocument/2006/relationships/image" Target="../media/image1715.png"/><Relationship Id="rId353" Type="http://schemas.openxmlformats.org/officeDocument/2006/relationships/image" Target="../media/image1735.png"/><Relationship Id="rId395" Type="http://schemas.openxmlformats.org/officeDocument/2006/relationships/customXml" Target="../ink/ink2447.xml"/><Relationship Id="rId409" Type="http://schemas.openxmlformats.org/officeDocument/2006/relationships/customXml" Target="../ink/ink2454.xml"/><Relationship Id="rId560" Type="http://schemas.openxmlformats.org/officeDocument/2006/relationships/customXml" Target="../ink/ink2531.xml"/><Relationship Id="rId92" Type="http://schemas.openxmlformats.org/officeDocument/2006/relationships/image" Target="../media/image1606.png"/><Relationship Id="rId213" Type="http://schemas.openxmlformats.org/officeDocument/2006/relationships/image" Target="../media/image1666.png"/><Relationship Id="rId420" Type="http://schemas.openxmlformats.org/officeDocument/2006/relationships/image" Target="../media/image1768.png"/><Relationship Id="rId616" Type="http://schemas.openxmlformats.org/officeDocument/2006/relationships/customXml" Target="../ink/ink2559.xml"/><Relationship Id="rId658" Type="http://schemas.openxmlformats.org/officeDocument/2006/relationships/customXml" Target="../ink/ink2580.xml"/><Relationship Id="rId255" Type="http://schemas.openxmlformats.org/officeDocument/2006/relationships/image" Target="../media/image1687.png"/><Relationship Id="rId297" Type="http://schemas.openxmlformats.org/officeDocument/2006/relationships/image" Target="../media/image1708.png"/><Relationship Id="rId462" Type="http://schemas.openxmlformats.org/officeDocument/2006/relationships/image" Target="../media/image1789.png"/><Relationship Id="rId518" Type="http://schemas.openxmlformats.org/officeDocument/2006/relationships/customXml" Target="../ink/ink2510.xml"/><Relationship Id="rId115" Type="http://schemas.openxmlformats.org/officeDocument/2006/relationships/image" Target="../media/image1617.png"/><Relationship Id="rId157" Type="http://schemas.openxmlformats.org/officeDocument/2006/relationships/image" Target="../media/image1638.png"/><Relationship Id="rId322" Type="http://schemas.openxmlformats.org/officeDocument/2006/relationships/image" Target="../media/image1720.png"/><Relationship Id="rId364" Type="http://schemas.openxmlformats.org/officeDocument/2006/relationships/image" Target="../media/image1740.png"/><Relationship Id="rId61" Type="http://schemas.openxmlformats.org/officeDocument/2006/relationships/customXml" Target="../ink/ink2278.xml"/><Relationship Id="rId199" Type="http://schemas.openxmlformats.org/officeDocument/2006/relationships/image" Target="../media/image1659.png"/><Relationship Id="rId571" Type="http://schemas.openxmlformats.org/officeDocument/2006/relationships/image" Target="../media/image1843.png"/><Relationship Id="rId627" Type="http://schemas.openxmlformats.org/officeDocument/2006/relationships/image" Target="../media/image1871.png"/><Relationship Id="rId19" Type="http://schemas.openxmlformats.org/officeDocument/2006/relationships/customXml" Target="../ink/ink2257.xml"/><Relationship Id="rId224" Type="http://schemas.openxmlformats.org/officeDocument/2006/relationships/customXml" Target="../ink/ink2360.xml"/><Relationship Id="rId266" Type="http://schemas.openxmlformats.org/officeDocument/2006/relationships/customXml" Target="../ink/ink2381.xml"/><Relationship Id="rId431" Type="http://schemas.openxmlformats.org/officeDocument/2006/relationships/customXml" Target="../ink/ink2465.xml"/><Relationship Id="rId473" Type="http://schemas.openxmlformats.org/officeDocument/2006/relationships/customXml" Target="../ink/ink2486.xml"/><Relationship Id="rId529" Type="http://schemas.openxmlformats.org/officeDocument/2006/relationships/image" Target="../media/image1821.png"/><Relationship Id="rId30" Type="http://schemas.openxmlformats.org/officeDocument/2006/relationships/image" Target="../media/image15750.png"/><Relationship Id="rId126" Type="http://schemas.openxmlformats.org/officeDocument/2006/relationships/customXml" Target="../ink/ink2311.xml"/><Relationship Id="rId168" Type="http://schemas.openxmlformats.org/officeDocument/2006/relationships/customXml" Target="../ink/ink2332.xml"/><Relationship Id="rId333" Type="http://schemas.openxmlformats.org/officeDocument/2006/relationships/image" Target="../media/image1725.png"/><Relationship Id="rId540" Type="http://schemas.openxmlformats.org/officeDocument/2006/relationships/customXml" Target="../ink/ink2521.xml"/><Relationship Id="rId72" Type="http://schemas.openxmlformats.org/officeDocument/2006/relationships/image" Target="../media/image1595.png"/><Relationship Id="rId375" Type="http://schemas.openxmlformats.org/officeDocument/2006/relationships/customXml" Target="../ink/ink2437.xml"/><Relationship Id="rId582" Type="http://schemas.openxmlformats.org/officeDocument/2006/relationships/customXml" Target="../ink/ink2542.xml"/><Relationship Id="rId638" Type="http://schemas.openxmlformats.org/officeDocument/2006/relationships/customXml" Target="../ink/ink2570.xml"/><Relationship Id="rId3" Type="http://schemas.openxmlformats.org/officeDocument/2006/relationships/customXml" Target="../ink/ink2249.xml"/><Relationship Id="rId235" Type="http://schemas.openxmlformats.org/officeDocument/2006/relationships/image" Target="../media/image1677.png"/><Relationship Id="rId277" Type="http://schemas.openxmlformats.org/officeDocument/2006/relationships/image" Target="../media/image1698.png"/><Relationship Id="rId400" Type="http://schemas.openxmlformats.org/officeDocument/2006/relationships/image" Target="../media/image1758.png"/><Relationship Id="rId442" Type="http://schemas.openxmlformats.org/officeDocument/2006/relationships/image" Target="../media/image1779.png"/><Relationship Id="rId484" Type="http://schemas.openxmlformats.org/officeDocument/2006/relationships/customXml" Target="../ink/ink2492.xml"/><Relationship Id="rId137" Type="http://schemas.openxmlformats.org/officeDocument/2006/relationships/image" Target="../media/image1628.png"/><Relationship Id="rId302" Type="http://schemas.openxmlformats.org/officeDocument/2006/relationships/customXml" Target="../ink/ink2399.xml"/><Relationship Id="rId344" Type="http://schemas.openxmlformats.org/officeDocument/2006/relationships/customXml" Target="../ink/ink2421.xml"/><Relationship Id="rId41" Type="http://schemas.openxmlformats.org/officeDocument/2006/relationships/customXml" Target="../ink/ink2268.xml"/><Relationship Id="rId83" Type="http://schemas.openxmlformats.org/officeDocument/2006/relationships/customXml" Target="../ink/ink2289.xml"/><Relationship Id="rId179" Type="http://schemas.openxmlformats.org/officeDocument/2006/relationships/image" Target="../media/image1649.png"/><Relationship Id="rId386" Type="http://schemas.openxmlformats.org/officeDocument/2006/relationships/image" Target="../media/image1751.png"/><Relationship Id="rId551" Type="http://schemas.openxmlformats.org/officeDocument/2006/relationships/image" Target="../media/image1832.png"/><Relationship Id="rId593" Type="http://schemas.openxmlformats.org/officeDocument/2006/relationships/image" Target="../media/image1854.png"/><Relationship Id="rId607" Type="http://schemas.openxmlformats.org/officeDocument/2006/relationships/image" Target="../media/image1861.png"/><Relationship Id="rId649" Type="http://schemas.openxmlformats.org/officeDocument/2006/relationships/image" Target="../media/image1882.png"/><Relationship Id="rId190" Type="http://schemas.openxmlformats.org/officeDocument/2006/relationships/customXml" Target="../ink/ink2343.xml"/><Relationship Id="rId204" Type="http://schemas.openxmlformats.org/officeDocument/2006/relationships/customXml" Target="../ink/ink2350.xml"/><Relationship Id="rId246" Type="http://schemas.openxmlformats.org/officeDocument/2006/relationships/customXml" Target="../ink/ink2371.xml"/><Relationship Id="rId288" Type="http://schemas.openxmlformats.org/officeDocument/2006/relationships/customXml" Target="../ink/ink2392.xml"/><Relationship Id="rId411" Type="http://schemas.openxmlformats.org/officeDocument/2006/relationships/customXml" Target="../ink/ink2455.xml"/><Relationship Id="rId453" Type="http://schemas.openxmlformats.org/officeDocument/2006/relationships/customXml" Target="../ink/ink2476.xml"/><Relationship Id="rId509" Type="http://schemas.openxmlformats.org/officeDocument/2006/relationships/image" Target="../media/image1811.png"/><Relationship Id="rId660" Type="http://schemas.openxmlformats.org/officeDocument/2006/relationships/customXml" Target="../ink/ink2581.xml"/><Relationship Id="rId106" Type="http://schemas.openxmlformats.org/officeDocument/2006/relationships/image" Target="../media/image1613.png"/><Relationship Id="rId313" Type="http://schemas.openxmlformats.org/officeDocument/2006/relationships/image" Target="../media/image1716.png"/><Relationship Id="rId495" Type="http://schemas.openxmlformats.org/officeDocument/2006/relationships/customXml" Target="../ink/ink2498.xml"/><Relationship Id="rId10" Type="http://schemas.openxmlformats.org/officeDocument/2006/relationships/image" Target="../media/image15650.png"/><Relationship Id="rId52" Type="http://schemas.openxmlformats.org/officeDocument/2006/relationships/image" Target="../media/image1586.png"/><Relationship Id="rId94" Type="http://schemas.openxmlformats.org/officeDocument/2006/relationships/image" Target="../media/image1607.png"/><Relationship Id="rId148" Type="http://schemas.openxmlformats.org/officeDocument/2006/relationships/customXml" Target="../ink/ink2322.xml"/><Relationship Id="rId355" Type="http://schemas.openxmlformats.org/officeDocument/2006/relationships/image" Target="../media/image1736.png"/><Relationship Id="rId397" Type="http://schemas.openxmlformats.org/officeDocument/2006/relationships/customXml" Target="../ink/ink2448.xml"/><Relationship Id="rId520" Type="http://schemas.openxmlformats.org/officeDocument/2006/relationships/customXml" Target="../ink/ink2511.xml"/><Relationship Id="rId562" Type="http://schemas.openxmlformats.org/officeDocument/2006/relationships/customXml" Target="../ink/ink2532.xml"/><Relationship Id="rId618" Type="http://schemas.openxmlformats.org/officeDocument/2006/relationships/customXml" Target="../ink/ink2560.xml"/><Relationship Id="rId215" Type="http://schemas.openxmlformats.org/officeDocument/2006/relationships/image" Target="../media/image1667.png"/><Relationship Id="rId257" Type="http://schemas.openxmlformats.org/officeDocument/2006/relationships/image" Target="../media/image1688.png"/><Relationship Id="rId422" Type="http://schemas.openxmlformats.org/officeDocument/2006/relationships/image" Target="../media/image1769.png"/><Relationship Id="rId464" Type="http://schemas.openxmlformats.org/officeDocument/2006/relationships/image" Target="../media/image1790.png"/><Relationship Id="rId299" Type="http://schemas.openxmlformats.org/officeDocument/2006/relationships/image" Target="../media/image1709.png"/><Relationship Id="rId63" Type="http://schemas.openxmlformats.org/officeDocument/2006/relationships/customXml" Target="../ink/ink2279.xml"/><Relationship Id="rId159" Type="http://schemas.openxmlformats.org/officeDocument/2006/relationships/image" Target="../media/image1639.png"/><Relationship Id="rId366" Type="http://schemas.openxmlformats.org/officeDocument/2006/relationships/image" Target="../media/image1741.png"/><Relationship Id="rId573" Type="http://schemas.openxmlformats.org/officeDocument/2006/relationships/image" Target="../media/image1844.png"/><Relationship Id="rId226" Type="http://schemas.openxmlformats.org/officeDocument/2006/relationships/customXml" Target="../ink/ink2361.xml"/><Relationship Id="rId433" Type="http://schemas.openxmlformats.org/officeDocument/2006/relationships/customXml" Target="../ink/ink2466.xml"/><Relationship Id="rId640" Type="http://schemas.openxmlformats.org/officeDocument/2006/relationships/customXml" Target="../ink/ink2571.xml"/><Relationship Id="rId74" Type="http://schemas.openxmlformats.org/officeDocument/2006/relationships/image" Target="../media/image1596.png"/><Relationship Id="rId377" Type="http://schemas.openxmlformats.org/officeDocument/2006/relationships/customXml" Target="../ink/ink2438.xml"/><Relationship Id="rId500" Type="http://schemas.openxmlformats.org/officeDocument/2006/relationships/image" Target="../media/image1807.png"/><Relationship Id="rId584" Type="http://schemas.openxmlformats.org/officeDocument/2006/relationships/customXml" Target="../ink/ink2543.xml"/><Relationship Id="rId5" Type="http://schemas.openxmlformats.org/officeDocument/2006/relationships/customXml" Target="../ink/ink2250.xml"/><Relationship Id="rId237" Type="http://schemas.openxmlformats.org/officeDocument/2006/relationships/image" Target="../media/image1678.png"/><Relationship Id="rId444" Type="http://schemas.openxmlformats.org/officeDocument/2006/relationships/image" Target="../media/image1780.png"/><Relationship Id="rId651" Type="http://schemas.openxmlformats.org/officeDocument/2006/relationships/image" Target="../media/image1883.png"/><Relationship Id="rId290" Type="http://schemas.openxmlformats.org/officeDocument/2006/relationships/customXml" Target="../ink/ink2393.xml"/><Relationship Id="rId304" Type="http://schemas.openxmlformats.org/officeDocument/2006/relationships/customXml" Target="../ink/ink2400.xml"/><Relationship Id="rId388" Type="http://schemas.openxmlformats.org/officeDocument/2006/relationships/image" Target="../media/image1752.png"/><Relationship Id="rId511" Type="http://schemas.openxmlformats.org/officeDocument/2006/relationships/image" Target="../media/image1812.png"/><Relationship Id="rId609" Type="http://schemas.openxmlformats.org/officeDocument/2006/relationships/image" Target="../media/image1862.png"/><Relationship Id="rId85" Type="http://schemas.openxmlformats.org/officeDocument/2006/relationships/customXml" Target="../ink/ink2290.xml"/><Relationship Id="rId150" Type="http://schemas.openxmlformats.org/officeDocument/2006/relationships/customXml" Target="../ink/ink2323.xml"/><Relationship Id="rId595" Type="http://schemas.openxmlformats.org/officeDocument/2006/relationships/image" Target="../media/image1855.png"/><Relationship Id="rId248" Type="http://schemas.openxmlformats.org/officeDocument/2006/relationships/customXml" Target="../ink/ink2372.xml"/><Relationship Id="rId455" Type="http://schemas.openxmlformats.org/officeDocument/2006/relationships/customXml" Target="../ink/ink2477.xml"/><Relationship Id="rId662" Type="http://schemas.openxmlformats.org/officeDocument/2006/relationships/customXml" Target="../ink/ink2582.xml"/><Relationship Id="rId12" Type="http://schemas.openxmlformats.org/officeDocument/2006/relationships/image" Target="../media/image15660.png"/><Relationship Id="rId108" Type="http://schemas.openxmlformats.org/officeDocument/2006/relationships/image" Target="../media/image1614.png"/><Relationship Id="rId315" Type="http://schemas.openxmlformats.org/officeDocument/2006/relationships/image" Target="../media/image1717.png"/><Relationship Id="rId522" Type="http://schemas.openxmlformats.org/officeDocument/2006/relationships/customXml" Target="../ink/ink2512.xml"/><Relationship Id="rId96" Type="http://schemas.openxmlformats.org/officeDocument/2006/relationships/image" Target="../media/image1608.png"/><Relationship Id="rId161" Type="http://schemas.openxmlformats.org/officeDocument/2006/relationships/image" Target="../media/image1640.png"/><Relationship Id="rId399" Type="http://schemas.openxmlformats.org/officeDocument/2006/relationships/customXml" Target="../ink/ink2449.xml"/><Relationship Id="rId259" Type="http://schemas.openxmlformats.org/officeDocument/2006/relationships/image" Target="../media/image1689.png"/><Relationship Id="rId466" Type="http://schemas.openxmlformats.org/officeDocument/2006/relationships/image" Target="../media/image1791.png"/><Relationship Id="rId23" Type="http://schemas.openxmlformats.org/officeDocument/2006/relationships/customXml" Target="../ink/ink2259.xml"/><Relationship Id="rId119" Type="http://schemas.openxmlformats.org/officeDocument/2006/relationships/image" Target="../media/image1619.png"/><Relationship Id="rId326" Type="http://schemas.openxmlformats.org/officeDocument/2006/relationships/customXml" Target="../ink/ink2412.xml"/><Relationship Id="rId533" Type="http://schemas.openxmlformats.org/officeDocument/2006/relationships/image" Target="../media/image1823.png"/><Relationship Id="rId172" Type="http://schemas.openxmlformats.org/officeDocument/2006/relationships/customXml" Target="../ink/ink2334.xml"/><Relationship Id="rId477" Type="http://schemas.openxmlformats.org/officeDocument/2006/relationships/customXml" Target="../ink/ink2488.xml"/><Relationship Id="rId600" Type="http://schemas.openxmlformats.org/officeDocument/2006/relationships/customXml" Target="../ink/ink2551.xml"/><Relationship Id="rId337" Type="http://schemas.openxmlformats.org/officeDocument/2006/relationships/image" Target="../media/image1727.png"/><Relationship Id="rId34" Type="http://schemas.openxmlformats.org/officeDocument/2006/relationships/image" Target="../media/image15770.png"/><Relationship Id="rId544" Type="http://schemas.openxmlformats.org/officeDocument/2006/relationships/customXml" Target="../ink/ink2523.xml"/><Relationship Id="rId183" Type="http://schemas.openxmlformats.org/officeDocument/2006/relationships/image" Target="../media/image1651.png"/><Relationship Id="rId390" Type="http://schemas.openxmlformats.org/officeDocument/2006/relationships/image" Target="../media/image1753.png"/><Relationship Id="rId404" Type="http://schemas.openxmlformats.org/officeDocument/2006/relationships/image" Target="../media/image1760.png"/><Relationship Id="rId611" Type="http://schemas.openxmlformats.org/officeDocument/2006/relationships/image" Target="../media/image1863.png"/><Relationship Id="rId250" Type="http://schemas.openxmlformats.org/officeDocument/2006/relationships/customXml" Target="../ink/ink2373.xml"/><Relationship Id="rId488" Type="http://schemas.openxmlformats.org/officeDocument/2006/relationships/customXml" Target="../ink/ink2494.xml"/><Relationship Id="rId45" Type="http://schemas.openxmlformats.org/officeDocument/2006/relationships/customXml" Target="../ink/ink2270.xml"/><Relationship Id="rId110" Type="http://schemas.openxmlformats.org/officeDocument/2006/relationships/customXml" Target="../ink/ink2303.xml"/><Relationship Id="rId348" Type="http://schemas.openxmlformats.org/officeDocument/2006/relationships/customXml" Target="../ink/ink2423.xml"/><Relationship Id="rId555" Type="http://schemas.openxmlformats.org/officeDocument/2006/relationships/image" Target="../media/image1835.png"/><Relationship Id="rId194" Type="http://schemas.openxmlformats.org/officeDocument/2006/relationships/customXml" Target="../ink/ink2345.xml"/><Relationship Id="rId208" Type="http://schemas.openxmlformats.org/officeDocument/2006/relationships/customXml" Target="../ink/ink2352.xml"/><Relationship Id="rId415" Type="http://schemas.openxmlformats.org/officeDocument/2006/relationships/customXml" Target="../ink/ink2457.xml"/><Relationship Id="rId622" Type="http://schemas.openxmlformats.org/officeDocument/2006/relationships/customXml" Target="../ink/ink2562.xml"/><Relationship Id="rId261" Type="http://schemas.openxmlformats.org/officeDocument/2006/relationships/image" Target="../media/image1690.png"/><Relationship Id="rId499" Type="http://schemas.openxmlformats.org/officeDocument/2006/relationships/customXml" Target="../ink/ink2500.xml"/><Relationship Id="rId56" Type="http://schemas.openxmlformats.org/officeDocument/2006/relationships/image" Target="../media/image1588.png"/><Relationship Id="rId359" Type="http://schemas.openxmlformats.org/officeDocument/2006/relationships/customXml" Target="../ink/ink2429.xml"/><Relationship Id="rId566" Type="http://schemas.openxmlformats.org/officeDocument/2006/relationships/customXml" Target="../ink/ink2534.xml"/><Relationship Id="rId121" Type="http://schemas.openxmlformats.org/officeDocument/2006/relationships/image" Target="../media/image1620.png"/><Relationship Id="rId219" Type="http://schemas.openxmlformats.org/officeDocument/2006/relationships/image" Target="../media/image1669.png"/><Relationship Id="rId426" Type="http://schemas.openxmlformats.org/officeDocument/2006/relationships/image" Target="../media/image1771.png"/><Relationship Id="rId633" Type="http://schemas.openxmlformats.org/officeDocument/2006/relationships/image" Target="../media/image1874.png"/><Relationship Id="rId67" Type="http://schemas.openxmlformats.org/officeDocument/2006/relationships/customXml" Target="../ink/ink2281.xml"/><Relationship Id="rId272" Type="http://schemas.openxmlformats.org/officeDocument/2006/relationships/customXml" Target="../ink/ink2384.xml"/><Relationship Id="rId577" Type="http://schemas.openxmlformats.org/officeDocument/2006/relationships/image" Target="../media/image1846.png"/><Relationship Id="rId132" Type="http://schemas.openxmlformats.org/officeDocument/2006/relationships/customXml" Target="../ink/ink2314.xml"/><Relationship Id="rId437" Type="http://schemas.openxmlformats.org/officeDocument/2006/relationships/customXml" Target="../ink/ink2468.xml"/><Relationship Id="rId644" Type="http://schemas.openxmlformats.org/officeDocument/2006/relationships/customXml" Target="../ink/ink2573.xml"/><Relationship Id="rId283" Type="http://schemas.openxmlformats.org/officeDocument/2006/relationships/image" Target="../media/image1701.png"/><Relationship Id="rId490" Type="http://schemas.openxmlformats.org/officeDocument/2006/relationships/image" Target="../media/image1802.png"/><Relationship Id="rId504" Type="http://schemas.openxmlformats.org/officeDocument/2006/relationships/customXml" Target="../ink/ink2503.xml"/><Relationship Id="rId78" Type="http://schemas.openxmlformats.org/officeDocument/2006/relationships/image" Target="../media/image1598.png"/><Relationship Id="rId143" Type="http://schemas.openxmlformats.org/officeDocument/2006/relationships/image" Target="../media/image1631.png"/><Relationship Id="rId350" Type="http://schemas.openxmlformats.org/officeDocument/2006/relationships/customXml" Target="../ink/ink2424.xml"/><Relationship Id="rId588" Type="http://schemas.openxmlformats.org/officeDocument/2006/relationships/customXml" Target="../ink/ink2545.xml"/><Relationship Id="rId9" Type="http://schemas.openxmlformats.org/officeDocument/2006/relationships/customXml" Target="../ink/ink2252.xml"/><Relationship Id="rId210" Type="http://schemas.openxmlformats.org/officeDocument/2006/relationships/customXml" Target="../ink/ink2353.xml"/><Relationship Id="rId448" Type="http://schemas.openxmlformats.org/officeDocument/2006/relationships/image" Target="../media/image1782.png"/><Relationship Id="rId655" Type="http://schemas.openxmlformats.org/officeDocument/2006/relationships/image" Target="../media/image1885.png"/><Relationship Id="rId294" Type="http://schemas.openxmlformats.org/officeDocument/2006/relationships/customXml" Target="../ink/ink2395.xml"/><Relationship Id="rId308" Type="http://schemas.openxmlformats.org/officeDocument/2006/relationships/customXml" Target="../ink/ink2402.xml"/><Relationship Id="rId515" Type="http://schemas.openxmlformats.org/officeDocument/2006/relationships/image" Target="../media/image1814.png"/><Relationship Id="rId89" Type="http://schemas.openxmlformats.org/officeDocument/2006/relationships/customXml" Target="../ink/ink2292.xml"/><Relationship Id="rId154" Type="http://schemas.openxmlformats.org/officeDocument/2006/relationships/customXml" Target="../ink/ink2325.xml"/><Relationship Id="rId361" Type="http://schemas.openxmlformats.org/officeDocument/2006/relationships/customXml" Target="../ink/ink2430.xml"/><Relationship Id="rId599" Type="http://schemas.openxmlformats.org/officeDocument/2006/relationships/image" Target="../media/image1857.png"/><Relationship Id="rId459" Type="http://schemas.openxmlformats.org/officeDocument/2006/relationships/customXml" Target="../ink/ink2479.xml"/><Relationship Id="rId16" Type="http://schemas.openxmlformats.org/officeDocument/2006/relationships/image" Target="../media/image15680.png"/><Relationship Id="rId221" Type="http://schemas.openxmlformats.org/officeDocument/2006/relationships/image" Target="../media/image1670.png"/><Relationship Id="rId319" Type="http://schemas.openxmlformats.org/officeDocument/2006/relationships/image" Target="../media/image1719.png"/><Relationship Id="rId526" Type="http://schemas.openxmlformats.org/officeDocument/2006/relationships/customXml" Target="../ink/ink2514.xml"/><Relationship Id="rId165" Type="http://schemas.openxmlformats.org/officeDocument/2006/relationships/image" Target="../media/image1642.png"/><Relationship Id="rId372" Type="http://schemas.openxmlformats.org/officeDocument/2006/relationships/image" Target="../media/image1744.png"/><Relationship Id="rId232" Type="http://schemas.openxmlformats.org/officeDocument/2006/relationships/customXml" Target="../ink/ink2364.xml"/></Relationships>
</file>

<file path=ppt/slides/_rels/slide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895.png"/><Relationship Id="rId170" Type="http://schemas.openxmlformats.org/officeDocument/2006/relationships/image" Target="../media/image1965.png"/><Relationship Id="rId268" Type="http://schemas.openxmlformats.org/officeDocument/2006/relationships/customXml" Target="../ink/ink2718.xml"/><Relationship Id="rId475" Type="http://schemas.openxmlformats.org/officeDocument/2006/relationships/customXml" Target="../ink/ink2822.xml"/><Relationship Id="rId682" Type="http://schemas.openxmlformats.org/officeDocument/2006/relationships/image" Target="../media/image2218.png"/><Relationship Id="rId128" Type="http://schemas.openxmlformats.org/officeDocument/2006/relationships/image" Target="../media/image1945.png"/><Relationship Id="rId335" Type="http://schemas.openxmlformats.org/officeDocument/2006/relationships/image" Target="../media/image2046.png"/><Relationship Id="rId542" Type="http://schemas.openxmlformats.org/officeDocument/2006/relationships/image" Target="../media/image2148.png"/><Relationship Id="rId987" Type="http://schemas.openxmlformats.org/officeDocument/2006/relationships/customXml" Target="../ink/ink3080.xml"/><Relationship Id="rId1172" Type="http://schemas.openxmlformats.org/officeDocument/2006/relationships/image" Target="../media/image2463.png"/><Relationship Id="rId402" Type="http://schemas.openxmlformats.org/officeDocument/2006/relationships/customXml" Target="../ink/ink2785.xml"/><Relationship Id="rId847" Type="http://schemas.openxmlformats.org/officeDocument/2006/relationships/customXml" Target="../ink/ink3009.xml"/><Relationship Id="rId1032" Type="http://schemas.openxmlformats.org/officeDocument/2006/relationships/image" Target="../media/image2393.png"/><Relationship Id="rId707" Type="http://schemas.openxmlformats.org/officeDocument/2006/relationships/customXml" Target="../ink/ink2939.xml"/><Relationship Id="rId914" Type="http://schemas.openxmlformats.org/officeDocument/2006/relationships/image" Target="../media/image2335.png"/><Relationship Id="rId43" Type="http://schemas.openxmlformats.org/officeDocument/2006/relationships/image" Target="../media/image656.png"/><Relationship Id="rId192" Type="http://schemas.openxmlformats.org/officeDocument/2006/relationships/customXml" Target="../ink/ink2680.xml"/><Relationship Id="rId497" Type="http://schemas.openxmlformats.org/officeDocument/2006/relationships/customXml" Target="../ink/ink2833.xml"/><Relationship Id="rId357" Type="http://schemas.openxmlformats.org/officeDocument/2006/relationships/image" Target="../media/image2056.png"/><Relationship Id="rId1194" Type="http://schemas.openxmlformats.org/officeDocument/2006/relationships/image" Target="../media/image2474.png"/><Relationship Id="rId217" Type="http://schemas.openxmlformats.org/officeDocument/2006/relationships/image" Target="../media/image1988.png"/><Relationship Id="rId564" Type="http://schemas.openxmlformats.org/officeDocument/2006/relationships/customXml" Target="../ink/ink2867.xml"/><Relationship Id="rId771" Type="http://schemas.openxmlformats.org/officeDocument/2006/relationships/customXml" Target="../ink/ink2971.xml"/><Relationship Id="rId869" Type="http://schemas.openxmlformats.org/officeDocument/2006/relationships/customXml" Target="../ink/ink3020.xml"/><Relationship Id="rId424" Type="http://schemas.openxmlformats.org/officeDocument/2006/relationships/customXml" Target="../ink/ink2796.xml"/><Relationship Id="rId631" Type="http://schemas.openxmlformats.org/officeDocument/2006/relationships/customXml" Target="../ink/ink2901.xml"/><Relationship Id="rId729" Type="http://schemas.openxmlformats.org/officeDocument/2006/relationships/customXml" Target="../ink/ink2950.xml"/><Relationship Id="rId1054" Type="http://schemas.openxmlformats.org/officeDocument/2006/relationships/image" Target="../media/image2404.png"/><Relationship Id="rId1261" Type="http://schemas.openxmlformats.org/officeDocument/2006/relationships/image" Target="../media/image2506.png"/><Relationship Id="rId936" Type="http://schemas.openxmlformats.org/officeDocument/2006/relationships/customXml" Target="../ink/ink3054.xml"/><Relationship Id="rId1121" Type="http://schemas.openxmlformats.org/officeDocument/2006/relationships/customXml" Target="../ink/ink3147.xml"/><Relationship Id="rId1219" Type="http://schemas.openxmlformats.org/officeDocument/2006/relationships/customXml" Target="../ink/ink3196.xml"/><Relationship Id="rId65" Type="http://schemas.openxmlformats.org/officeDocument/2006/relationships/image" Target="../media/image1915.png"/><Relationship Id="rId281" Type="http://schemas.openxmlformats.org/officeDocument/2006/relationships/image" Target="../media/image2019.png"/><Relationship Id="rId141" Type="http://schemas.openxmlformats.org/officeDocument/2006/relationships/customXml" Target="../ink/ink2654.xml"/><Relationship Id="rId379" Type="http://schemas.openxmlformats.org/officeDocument/2006/relationships/image" Target="../media/image2067.png"/><Relationship Id="rId586" Type="http://schemas.openxmlformats.org/officeDocument/2006/relationships/customXml" Target="../ink/ink2878.xml"/><Relationship Id="rId793" Type="http://schemas.openxmlformats.org/officeDocument/2006/relationships/customXml" Target="../ink/ink2982.xml"/><Relationship Id="rId7" Type="http://schemas.openxmlformats.org/officeDocument/2006/relationships/image" Target="../media/image18880.png"/><Relationship Id="rId239" Type="http://schemas.openxmlformats.org/officeDocument/2006/relationships/image" Target="../media/image1999.png"/><Relationship Id="rId446" Type="http://schemas.openxmlformats.org/officeDocument/2006/relationships/customXml" Target="../ink/ink2807.xml"/><Relationship Id="rId653" Type="http://schemas.openxmlformats.org/officeDocument/2006/relationships/customXml" Target="../ink/ink2912.xml"/><Relationship Id="rId1076" Type="http://schemas.openxmlformats.org/officeDocument/2006/relationships/image" Target="../media/image2415.png"/><Relationship Id="rId1283" Type="http://schemas.openxmlformats.org/officeDocument/2006/relationships/image" Target="../media/image2517.png"/><Relationship Id="rId306" Type="http://schemas.openxmlformats.org/officeDocument/2006/relationships/customXml" Target="../ink/ink2737.xml"/><Relationship Id="rId860" Type="http://schemas.openxmlformats.org/officeDocument/2006/relationships/image" Target="../media/image2308.png"/><Relationship Id="rId958" Type="http://schemas.openxmlformats.org/officeDocument/2006/relationships/customXml" Target="../ink/ink3065.xml"/><Relationship Id="rId1143" Type="http://schemas.openxmlformats.org/officeDocument/2006/relationships/customXml" Target="../ink/ink3158.xml"/><Relationship Id="rId87" Type="http://schemas.openxmlformats.org/officeDocument/2006/relationships/image" Target="../media/image1926.png"/><Relationship Id="rId513" Type="http://schemas.openxmlformats.org/officeDocument/2006/relationships/customXml" Target="../ink/ink2841.xml"/><Relationship Id="rId720" Type="http://schemas.openxmlformats.org/officeDocument/2006/relationships/image" Target="../media/image2238.png"/><Relationship Id="rId818" Type="http://schemas.openxmlformats.org/officeDocument/2006/relationships/image" Target="../media/image2287.png"/><Relationship Id="rId1003" Type="http://schemas.openxmlformats.org/officeDocument/2006/relationships/customXml" Target="../ink/ink3088.xml"/><Relationship Id="rId1210" Type="http://schemas.openxmlformats.org/officeDocument/2006/relationships/image" Target="../media/image2482.png"/><Relationship Id="rId14" Type="http://schemas.openxmlformats.org/officeDocument/2006/relationships/customXml" Target="../ink/ink2589.xml"/><Relationship Id="rId163" Type="http://schemas.openxmlformats.org/officeDocument/2006/relationships/customXml" Target="../ink/ink2665.xml"/><Relationship Id="rId370" Type="http://schemas.openxmlformats.org/officeDocument/2006/relationships/customXml" Target="../ink/ink2769.xml"/><Relationship Id="rId230" Type="http://schemas.openxmlformats.org/officeDocument/2006/relationships/customXml" Target="../ink/ink2699.xml"/><Relationship Id="rId468" Type="http://schemas.openxmlformats.org/officeDocument/2006/relationships/image" Target="../media/image2111.png"/><Relationship Id="rId675" Type="http://schemas.openxmlformats.org/officeDocument/2006/relationships/customXml" Target="../ink/ink2923.xml"/><Relationship Id="rId882" Type="http://schemas.openxmlformats.org/officeDocument/2006/relationships/image" Target="../media/image2319.png"/><Relationship Id="rId1098" Type="http://schemas.openxmlformats.org/officeDocument/2006/relationships/image" Target="../media/image2426.png"/><Relationship Id="rId328" Type="http://schemas.openxmlformats.org/officeDocument/2006/relationships/customXml" Target="../ink/ink2748.xml"/><Relationship Id="rId535" Type="http://schemas.openxmlformats.org/officeDocument/2006/relationships/customXml" Target="../ink/ink2852.xml"/><Relationship Id="rId742" Type="http://schemas.openxmlformats.org/officeDocument/2006/relationships/image" Target="../media/image2249.png"/><Relationship Id="rId1165" Type="http://schemas.openxmlformats.org/officeDocument/2006/relationships/customXml" Target="../ink/ink3169.xml"/><Relationship Id="rId602" Type="http://schemas.openxmlformats.org/officeDocument/2006/relationships/customXml" Target="../ink/ink2886.xml"/><Relationship Id="rId1025" Type="http://schemas.openxmlformats.org/officeDocument/2006/relationships/customXml" Target="../ink/ink3099.xml"/><Relationship Id="rId1232" Type="http://schemas.openxmlformats.org/officeDocument/2006/relationships/image" Target="../media/image2492.png"/><Relationship Id="rId907" Type="http://schemas.openxmlformats.org/officeDocument/2006/relationships/customXml" Target="../ink/ink3039.xml"/><Relationship Id="rId36" Type="http://schemas.openxmlformats.org/officeDocument/2006/relationships/customXml" Target="../ink/ink2600.xml"/><Relationship Id="rId185" Type="http://schemas.openxmlformats.org/officeDocument/2006/relationships/image" Target="../media/image1972.png"/><Relationship Id="rId392" Type="http://schemas.openxmlformats.org/officeDocument/2006/relationships/customXml" Target="../ink/ink2780.xml"/><Relationship Id="rId697" Type="http://schemas.openxmlformats.org/officeDocument/2006/relationships/customXml" Target="../ink/ink2934.xml"/><Relationship Id="rId252" Type="http://schemas.openxmlformats.org/officeDocument/2006/relationships/customXml" Target="../ink/ink2710.xml"/><Relationship Id="rId1187" Type="http://schemas.openxmlformats.org/officeDocument/2006/relationships/customXml" Target="../ink/ink3180.xml"/><Relationship Id="rId112" Type="http://schemas.openxmlformats.org/officeDocument/2006/relationships/image" Target="../media/image1937.png"/><Relationship Id="rId557" Type="http://schemas.openxmlformats.org/officeDocument/2006/relationships/image" Target="../media/image2155.png"/><Relationship Id="rId764" Type="http://schemas.openxmlformats.org/officeDocument/2006/relationships/image" Target="../media/image2260.png"/><Relationship Id="rId971" Type="http://schemas.openxmlformats.org/officeDocument/2006/relationships/customXml" Target="../ink/ink3072.xml"/><Relationship Id="rId417" Type="http://schemas.openxmlformats.org/officeDocument/2006/relationships/image" Target="../media/image2086.png"/><Relationship Id="rId624" Type="http://schemas.openxmlformats.org/officeDocument/2006/relationships/image" Target="../media/image2188.png"/><Relationship Id="rId831" Type="http://schemas.openxmlformats.org/officeDocument/2006/relationships/customXml" Target="../ink/ink3001.xml"/><Relationship Id="rId1047" Type="http://schemas.openxmlformats.org/officeDocument/2006/relationships/customXml" Target="../ink/ink3110.xml"/><Relationship Id="rId1254" Type="http://schemas.openxmlformats.org/officeDocument/2006/relationships/image" Target="../media/image2503.png"/><Relationship Id="rId929" Type="http://schemas.openxmlformats.org/officeDocument/2006/relationships/customXml" Target="../ink/ink3050.xml"/><Relationship Id="rId1114" Type="http://schemas.openxmlformats.org/officeDocument/2006/relationships/image" Target="../media/image2434.png"/><Relationship Id="rId58" Type="http://schemas.openxmlformats.org/officeDocument/2006/relationships/customXml" Target="../ink/ink2611.xml"/><Relationship Id="rId274" Type="http://schemas.openxmlformats.org/officeDocument/2006/relationships/customXml" Target="../ink/ink2721.xml"/><Relationship Id="rId481" Type="http://schemas.openxmlformats.org/officeDocument/2006/relationships/customXml" Target="../ink/ink2825.xml"/><Relationship Id="rId134" Type="http://schemas.openxmlformats.org/officeDocument/2006/relationships/image" Target="../media/image1948.png"/><Relationship Id="rId579" Type="http://schemas.openxmlformats.org/officeDocument/2006/relationships/image" Target="../media/image2166.png"/><Relationship Id="rId786" Type="http://schemas.openxmlformats.org/officeDocument/2006/relationships/image" Target="../media/image2271.png"/><Relationship Id="rId993" Type="http://schemas.openxmlformats.org/officeDocument/2006/relationships/customXml" Target="../ink/ink3083.xml"/><Relationship Id="rId341" Type="http://schemas.openxmlformats.org/officeDocument/2006/relationships/image" Target="../media/image1145.png"/><Relationship Id="rId439" Type="http://schemas.openxmlformats.org/officeDocument/2006/relationships/image" Target="../media/image2097.png"/><Relationship Id="rId646" Type="http://schemas.openxmlformats.org/officeDocument/2006/relationships/image" Target="../media/image2199.png"/><Relationship Id="rId1069" Type="http://schemas.openxmlformats.org/officeDocument/2006/relationships/customXml" Target="../ink/ink3121.xml"/><Relationship Id="rId1276" Type="http://schemas.openxmlformats.org/officeDocument/2006/relationships/customXml" Target="../ink/ink3225.xml"/><Relationship Id="rId201" Type="http://schemas.openxmlformats.org/officeDocument/2006/relationships/image" Target="../media/image1980.png"/><Relationship Id="rId506" Type="http://schemas.openxmlformats.org/officeDocument/2006/relationships/image" Target="../media/image2130.png"/><Relationship Id="rId853" Type="http://schemas.openxmlformats.org/officeDocument/2006/relationships/customXml" Target="../ink/ink3012.xml"/><Relationship Id="rId1136" Type="http://schemas.openxmlformats.org/officeDocument/2006/relationships/image" Target="../media/image2445.png"/><Relationship Id="rId713" Type="http://schemas.openxmlformats.org/officeDocument/2006/relationships/customXml" Target="../ink/ink2942.xml"/><Relationship Id="rId920" Type="http://schemas.openxmlformats.org/officeDocument/2006/relationships/image" Target="../media/image2338.png"/><Relationship Id="rId1203" Type="http://schemas.openxmlformats.org/officeDocument/2006/relationships/customXml" Target="../ink/ink3188.xml"/><Relationship Id="rId296" Type="http://schemas.openxmlformats.org/officeDocument/2006/relationships/customXml" Target="../ink/ink2732.xml"/><Relationship Id="rId156" Type="http://schemas.openxmlformats.org/officeDocument/2006/relationships/image" Target="../media/image1958.png"/><Relationship Id="rId363" Type="http://schemas.openxmlformats.org/officeDocument/2006/relationships/image" Target="../media/image2059.png"/><Relationship Id="rId570" Type="http://schemas.openxmlformats.org/officeDocument/2006/relationships/customXml" Target="../ink/ink2870.xml"/><Relationship Id="rId223" Type="http://schemas.openxmlformats.org/officeDocument/2006/relationships/image" Target="../media/image1991.png"/><Relationship Id="rId430" Type="http://schemas.openxmlformats.org/officeDocument/2006/relationships/customXml" Target="../ink/ink2799.xml"/><Relationship Id="rId668" Type="http://schemas.openxmlformats.org/officeDocument/2006/relationships/image" Target="../media/image2211.png"/><Relationship Id="rId875" Type="http://schemas.openxmlformats.org/officeDocument/2006/relationships/customXml" Target="../ink/ink3023.xml"/><Relationship Id="rId1060" Type="http://schemas.openxmlformats.org/officeDocument/2006/relationships/image" Target="../media/image2407.png"/><Relationship Id="rId528" Type="http://schemas.openxmlformats.org/officeDocument/2006/relationships/image" Target="../media/image2141.png"/><Relationship Id="rId735" Type="http://schemas.openxmlformats.org/officeDocument/2006/relationships/customXml" Target="../ink/ink2953.xml"/><Relationship Id="rId942" Type="http://schemas.openxmlformats.org/officeDocument/2006/relationships/customXml" Target="../ink/ink3057.xml"/><Relationship Id="rId1158" Type="http://schemas.openxmlformats.org/officeDocument/2006/relationships/image" Target="../media/image2456.png"/><Relationship Id="rId1018" Type="http://schemas.openxmlformats.org/officeDocument/2006/relationships/image" Target="../media/image2386.png"/><Relationship Id="rId1225" Type="http://schemas.openxmlformats.org/officeDocument/2006/relationships/customXml" Target="../ink/ink3199.xml"/><Relationship Id="rId71" Type="http://schemas.openxmlformats.org/officeDocument/2006/relationships/image" Target="../media/image1918.png"/><Relationship Id="rId802" Type="http://schemas.openxmlformats.org/officeDocument/2006/relationships/image" Target="../media/image2279.png"/><Relationship Id="rId29" Type="http://schemas.openxmlformats.org/officeDocument/2006/relationships/image" Target="../media/image1899.png"/><Relationship Id="rId178" Type="http://schemas.openxmlformats.org/officeDocument/2006/relationships/customXml" Target="../ink/ink2673.xml"/><Relationship Id="rId385" Type="http://schemas.openxmlformats.org/officeDocument/2006/relationships/image" Target="../media/image2070.png"/><Relationship Id="rId592" Type="http://schemas.openxmlformats.org/officeDocument/2006/relationships/customXml" Target="../ink/ink2881.xml"/><Relationship Id="rId245" Type="http://schemas.openxmlformats.org/officeDocument/2006/relationships/image" Target="../media/image2001.png"/><Relationship Id="rId452" Type="http://schemas.openxmlformats.org/officeDocument/2006/relationships/customXml" Target="../ink/ink2810.xml"/><Relationship Id="rId897" Type="http://schemas.openxmlformats.org/officeDocument/2006/relationships/customXml" Target="../ink/ink3034.xml"/><Relationship Id="rId1082" Type="http://schemas.openxmlformats.org/officeDocument/2006/relationships/image" Target="../media/image2418.png"/><Relationship Id="rId105" Type="http://schemas.openxmlformats.org/officeDocument/2006/relationships/customXml" Target="../ink/ink2635.xml"/><Relationship Id="rId312" Type="http://schemas.openxmlformats.org/officeDocument/2006/relationships/customXml" Target="../ink/ink2740.xml"/><Relationship Id="rId757" Type="http://schemas.openxmlformats.org/officeDocument/2006/relationships/customXml" Target="../ink/ink2964.xml"/><Relationship Id="rId964" Type="http://schemas.openxmlformats.org/officeDocument/2006/relationships/image" Target="../media/image2359.png"/><Relationship Id="rId93" Type="http://schemas.openxmlformats.org/officeDocument/2006/relationships/customXml" Target="../ink/ink2629.xml"/><Relationship Id="rId617" Type="http://schemas.openxmlformats.org/officeDocument/2006/relationships/customXml" Target="../ink/ink2894.xml"/><Relationship Id="rId824" Type="http://schemas.openxmlformats.org/officeDocument/2006/relationships/image" Target="../media/image2290.png"/><Relationship Id="rId1247" Type="http://schemas.openxmlformats.org/officeDocument/2006/relationships/customXml" Target="../ink/ink3210.xml"/><Relationship Id="rId1107" Type="http://schemas.openxmlformats.org/officeDocument/2006/relationships/customXml" Target="../ink/ink3140.xml"/><Relationship Id="rId20" Type="http://schemas.openxmlformats.org/officeDocument/2006/relationships/customXml" Target="../ink/ink2592.xml"/><Relationship Id="rId267" Type="http://schemas.openxmlformats.org/officeDocument/2006/relationships/image" Target="../media/image2012.png"/><Relationship Id="rId474" Type="http://schemas.openxmlformats.org/officeDocument/2006/relationships/image" Target="../media/image2114.png"/><Relationship Id="rId127" Type="http://schemas.openxmlformats.org/officeDocument/2006/relationships/customXml" Target="../ink/ink2646.xml"/><Relationship Id="rId681" Type="http://schemas.openxmlformats.org/officeDocument/2006/relationships/customXml" Target="../ink/ink2926.xml"/><Relationship Id="rId779" Type="http://schemas.openxmlformats.org/officeDocument/2006/relationships/customXml" Target="../ink/ink2975.xml"/><Relationship Id="rId986" Type="http://schemas.openxmlformats.org/officeDocument/2006/relationships/image" Target="../media/image2370.png"/><Relationship Id="rId334" Type="http://schemas.openxmlformats.org/officeDocument/2006/relationships/customXml" Target="../ink/ink2751.xml"/><Relationship Id="rId541" Type="http://schemas.openxmlformats.org/officeDocument/2006/relationships/customXml" Target="../ink/ink2855.xml"/><Relationship Id="rId639" Type="http://schemas.openxmlformats.org/officeDocument/2006/relationships/customXml" Target="../ink/ink2905.xml"/><Relationship Id="rId1171" Type="http://schemas.openxmlformats.org/officeDocument/2006/relationships/customXml" Target="../ink/ink3172.xml"/><Relationship Id="rId1269" Type="http://schemas.openxmlformats.org/officeDocument/2006/relationships/image" Target="../media/image2510.png"/><Relationship Id="rId401" Type="http://schemas.openxmlformats.org/officeDocument/2006/relationships/image" Target="../media/image2078.png"/><Relationship Id="rId846" Type="http://schemas.openxmlformats.org/officeDocument/2006/relationships/image" Target="../media/image2301.png"/><Relationship Id="rId1031" Type="http://schemas.openxmlformats.org/officeDocument/2006/relationships/customXml" Target="../ink/ink3102.xml"/><Relationship Id="rId1129" Type="http://schemas.openxmlformats.org/officeDocument/2006/relationships/customXml" Target="../ink/ink3151.xml"/><Relationship Id="rId706" Type="http://schemas.openxmlformats.org/officeDocument/2006/relationships/image" Target="../media/image2231.png"/><Relationship Id="rId913" Type="http://schemas.openxmlformats.org/officeDocument/2006/relationships/customXml" Target="../ink/ink3042.xml"/><Relationship Id="rId42" Type="http://schemas.openxmlformats.org/officeDocument/2006/relationships/customXml" Target="../ink/ink2603.xml"/><Relationship Id="rId191" Type="http://schemas.openxmlformats.org/officeDocument/2006/relationships/image" Target="../media/image1975.png"/><Relationship Id="rId205" Type="http://schemas.openxmlformats.org/officeDocument/2006/relationships/image" Target="../media/image1982.png"/><Relationship Id="rId412" Type="http://schemas.openxmlformats.org/officeDocument/2006/relationships/customXml" Target="../ink/ink2790.xml"/><Relationship Id="rId857" Type="http://schemas.openxmlformats.org/officeDocument/2006/relationships/customXml" Target="../ink/ink3014.xml"/><Relationship Id="rId1042" Type="http://schemas.openxmlformats.org/officeDocument/2006/relationships/image" Target="../media/image2398.png"/><Relationship Id="rId289" Type="http://schemas.openxmlformats.org/officeDocument/2006/relationships/image" Target="../media/image2023.png"/><Relationship Id="rId496" Type="http://schemas.openxmlformats.org/officeDocument/2006/relationships/image" Target="../media/image2125.png"/><Relationship Id="rId717" Type="http://schemas.openxmlformats.org/officeDocument/2006/relationships/customXml" Target="../ink/ink2944.xml"/><Relationship Id="rId924" Type="http://schemas.openxmlformats.org/officeDocument/2006/relationships/image" Target="../media/image2340.png"/><Relationship Id="rId53" Type="http://schemas.openxmlformats.org/officeDocument/2006/relationships/image" Target="../media/image1909.png"/><Relationship Id="rId149" Type="http://schemas.openxmlformats.org/officeDocument/2006/relationships/customXml" Target="../ink/ink2658.xml"/><Relationship Id="rId356" Type="http://schemas.openxmlformats.org/officeDocument/2006/relationships/customXml" Target="../ink/ink2762.xml"/><Relationship Id="rId563" Type="http://schemas.openxmlformats.org/officeDocument/2006/relationships/image" Target="../media/image2158.png"/><Relationship Id="rId770" Type="http://schemas.openxmlformats.org/officeDocument/2006/relationships/image" Target="../media/image2263.png"/><Relationship Id="rId1193" Type="http://schemas.openxmlformats.org/officeDocument/2006/relationships/customXml" Target="../ink/ink3183.xml"/><Relationship Id="rId1207" Type="http://schemas.openxmlformats.org/officeDocument/2006/relationships/customXml" Target="../ink/ink3190.xml"/><Relationship Id="rId216" Type="http://schemas.openxmlformats.org/officeDocument/2006/relationships/customXml" Target="../ink/ink2692.xml"/><Relationship Id="rId423" Type="http://schemas.openxmlformats.org/officeDocument/2006/relationships/image" Target="../media/image2089.png"/><Relationship Id="rId868" Type="http://schemas.openxmlformats.org/officeDocument/2006/relationships/image" Target="../media/image2312.png"/><Relationship Id="rId1053" Type="http://schemas.openxmlformats.org/officeDocument/2006/relationships/customXml" Target="../ink/ink3113.xml"/><Relationship Id="rId1260" Type="http://schemas.openxmlformats.org/officeDocument/2006/relationships/customXml" Target="../ink/ink3217.xml"/><Relationship Id="rId630" Type="http://schemas.openxmlformats.org/officeDocument/2006/relationships/image" Target="../media/image2191.png"/><Relationship Id="rId728" Type="http://schemas.openxmlformats.org/officeDocument/2006/relationships/image" Target="../media/image2242.png"/><Relationship Id="rId935" Type="http://schemas.openxmlformats.org/officeDocument/2006/relationships/customXml" Target="../ink/ink3053.xml"/><Relationship Id="rId64" Type="http://schemas.openxmlformats.org/officeDocument/2006/relationships/customXml" Target="../ink/ink2614.xml"/><Relationship Id="rId367" Type="http://schemas.openxmlformats.org/officeDocument/2006/relationships/image" Target="../media/image2061.png"/><Relationship Id="rId574" Type="http://schemas.openxmlformats.org/officeDocument/2006/relationships/customXml" Target="../ink/ink2872.xml"/><Relationship Id="rId1120" Type="http://schemas.openxmlformats.org/officeDocument/2006/relationships/image" Target="../media/image2437.png"/><Relationship Id="rId1218" Type="http://schemas.openxmlformats.org/officeDocument/2006/relationships/image" Target="../media/image2485.png"/><Relationship Id="rId227" Type="http://schemas.openxmlformats.org/officeDocument/2006/relationships/image" Target="../media/image1993.png"/><Relationship Id="rId781" Type="http://schemas.openxmlformats.org/officeDocument/2006/relationships/customXml" Target="../ink/ink2976.xml"/><Relationship Id="rId879" Type="http://schemas.openxmlformats.org/officeDocument/2006/relationships/customXml" Target="../ink/ink3025.xml"/><Relationship Id="rId434" Type="http://schemas.openxmlformats.org/officeDocument/2006/relationships/customXml" Target="../ink/ink2801.xml"/><Relationship Id="rId641" Type="http://schemas.openxmlformats.org/officeDocument/2006/relationships/customXml" Target="../ink/ink2906.xml"/><Relationship Id="rId739" Type="http://schemas.openxmlformats.org/officeDocument/2006/relationships/customXml" Target="../ink/ink2955.xml"/><Relationship Id="rId1064" Type="http://schemas.openxmlformats.org/officeDocument/2006/relationships/image" Target="../media/image2409.png"/><Relationship Id="rId1271" Type="http://schemas.openxmlformats.org/officeDocument/2006/relationships/image" Target="../media/image2511.png"/><Relationship Id="rId280" Type="http://schemas.openxmlformats.org/officeDocument/2006/relationships/customXml" Target="../ink/ink2724.xml"/><Relationship Id="rId501" Type="http://schemas.openxmlformats.org/officeDocument/2006/relationships/customXml" Target="../ink/ink2835.xml"/><Relationship Id="rId946" Type="http://schemas.openxmlformats.org/officeDocument/2006/relationships/customXml" Target="../ink/ink3059.xml"/><Relationship Id="rId1131" Type="http://schemas.openxmlformats.org/officeDocument/2006/relationships/customXml" Target="../ink/ink3152.xml"/><Relationship Id="rId1229" Type="http://schemas.openxmlformats.org/officeDocument/2006/relationships/customXml" Target="../ink/ink3201.xml"/><Relationship Id="rId75" Type="http://schemas.openxmlformats.org/officeDocument/2006/relationships/image" Target="../media/image1920.png"/><Relationship Id="rId140" Type="http://schemas.openxmlformats.org/officeDocument/2006/relationships/customXml" Target="../ink/ink2653.xml"/><Relationship Id="rId378" Type="http://schemas.openxmlformats.org/officeDocument/2006/relationships/customXml" Target="../ink/ink2773.xml"/><Relationship Id="rId585" Type="http://schemas.openxmlformats.org/officeDocument/2006/relationships/image" Target="../media/image2169.png"/><Relationship Id="rId792" Type="http://schemas.openxmlformats.org/officeDocument/2006/relationships/image" Target="../media/image2274.png"/><Relationship Id="rId806" Type="http://schemas.openxmlformats.org/officeDocument/2006/relationships/image" Target="../media/image2281.png"/><Relationship Id="rId6" Type="http://schemas.openxmlformats.org/officeDocument/2006/relationships/customXml" Target="../ink/ink2585.xml"/><Relationship Id="rId238" Type="http://schemas.openxmlformats.org/officeDocument/2006/relationships/customXml" Target="../ink/ink2703.xml"/><Relationship Id="rId445" Type="http://schemas.openxmlformats.org/officeDocument/2006/relationships/image" Target="../media/image2100.png"/><Relationship Id="rId652" Type="http://schemas.openxmlformats.org/officeDocument/2006/relationships/image" Target="../media/image2202.png"/><Relationship Id="rId1075" Type="http://schemas.openxmlformats.org/officeDocument/2006/relationships/customXml" Target="../ink/ink3124.xml"/><Relationship Id="rId1282" Type="http://schemas.openxmlformats.org/officeDocument/2006/relationships/customXml" Target="../ink/ink3228.xml"/><Relationship Id="rId291" Type="http://schemas.openxmlformats.org/officeDocument/2006/relationships/image" Target="../media/image2024.png"/><Relationship Id="rId305" Type="http://schemas.openxmlformats.org/officeDocument/2006/relationships/image" Target="../media/image2031.png"/><Relationship Id="rId512" Type="http://schemas.openxmlformats.org/officeDocument/2006/relationships/image" Target="../media/image2133.png"/><Relationship Id="rId957" Type="http://schemas.openxmlformats.org/officeDocument/2006/relationships/image" Target="../media/image2356.png"/><Relationship Id="rId1142" Type="http://schemas.openxmlformats.org/officeDocument/2006/relationships/image" Target="../media/image2448.png"/><Relationship Id="rId86" Type="http://schemas.openxmlformats.org/officeDocument/2006/relationships/customXml" Target="../ink/ink2625.xml"/><Relationship Id="rId151" Type="http://schemas.openxmlformats.org/officeDocument/2006/relationships/customXml" Target="../ink/ink2659.xml"/><Relationship Id="rId389" Type="http://schemas.openxmlformats.org/officeDocument/2006/relationships/image" Target="../media/image2072.png"/><Relationship Id="rId596" Type="http://schemas.openxmlformats.org/officeDocument/2006/relationships/customXml" Target="../ink/ink2883.xml"/><Relationship Id="rId817" Type="http://schemas.openxmlformats.org/officeDocument/2006/relationships/customXml" Target="../ink/ink2994.xml"/><Relationship Id="rId1002" Type="http://schemas.openxmlformats.org/officeDocument/2006/relationships/image" Target="../media/image2378.png"/><Relationship Id="rId249" Type="http://schemas.openxmlformats.org/officeDocument/2006/relationships/image" Target="../media/image2003.png"/><Relationship Id="rId456" Type="http://schemas.openxmlformats.org/officeDocument/2006/relationships/customXml" Target="../ink/ink2812.xml"/><Relationship Id="rId663" Type="http://schemas.openxmlformats.org/officeDocument/2006/relationships/customXml" Target="../ink/ink2917.xml"/><Relationship Id="rId870" Type="http://schemas.openxmlformats.org/officeDocument/2006/relationships/image" Target="../media/image2313.png"/><Relationship Id="rId1086" Type="http://schemas.openxmlformats.org/officeDocument/2006/relationships/image" Target="../media/image2420.png"/><Relationship Id="rId13" Type="http://schemas.openxmlformats.org/officeDocument/2006/relationships/image" Target="../media/image1891.png"/><Relationship Id="rId109" Type="http://schemas.openxmlformats.org/officeDocument/2006/relationships/customXml" Target="../ink/ink2637.xml"/><Relationship Id="rId316" Type="http://schemas.openxmlformats.org/officeDocument/2006/relationships/customXml" Target="../ink/ink2742.xml"/><Relationship Id="rId523" Type="http://schemas.openxmlformats.org/officeDocument/2006/relationships/customXml" Target="../ink/ink2846.xml"/><Relationship Id="rId968" Type="http://schemas.openxmlformats.org/officeDocument/2006/relationships/image" Target="../media/image2361.png"/><Relationship Id="rId1153" Type="http://schemas.openxmlformats.org/officeDocument/2006/relationships/customXml" Target="../ink/ink3163.xml"/><Relationship Id="rId97" Type="http://schemas.openxmlformats.org/officeDocument/2006/relationships/customXml" Target="../ink/ink2631.xml"/><Relationship Id="rId730" Type="http://schemas.openxmlformats.org/officeDocument/2006/relationships/image" Target="../media/image2243.png"/><Relationship Id="rId828" Type="http://schemas.openxmlformats.org/officeDocument/2006/relationships/image" Target="../media/image2292.png"/><Relationship Id="rId1013" Type="http://schemas.openxmlformats.org/officeDocument/2006/relationships/customXml" Target="../ink/ink3093.xml"/><Relationship Id="rId162" Type="http://schemas.openxmlformats.org/officeDocument/2006/relationships/image" Target="../media/image1961.png"/><Relationship Id="rId467" Type="http://schemas.openxmlformats.org/officeDocument/2006/relationships/customXml" Target="../ink/ink2818.xml"/><Relationship Id="rId1097" Type="http://schemas.openxmlformats.org/officeDocument/2006/relationships/customXml" Target="../ink/ink3135.xml"/><Relationship Id="rId1220" Type="http://schemas.openxmlformats.org/officeDocument/2006/relationships/image" Target="../media/image2486.png"/><Relationship Id="rId674" Type="http://schemas.openxmlformats.org/officeDocument/2006/relationships/image" Target="../media/image2214.png"/><Relationship Id="rId881" Type="http://schemas.openxmlformats.org/officeDocument/2006/relationships/customXml" Target="../ink/ink3026.xml"/><Relationship Id="rId979" Type="http://schemas.openxmlformats.org/officeDocument/2006/relationships/customXml" Target="../ink/ink3076.xml"/><Relationship Id="rId24" Type="http://schemas.openxmlformats.org/officeDocument/2006/relationships/customXml" Target="../ink/ink2594.xml"/><Relationship Id="rId327" Type="http://schemas.openxmlformats.org/officeDocument/2006/relationships/image" Target="../media/image2042.png"/><Relationship Id="rId534" Type="http://schemas.openxmlformats.org/officeDocument/2006/relationships/image" Target="../media/image2144.png"/><Relationship Id="rId741" Type="http://schemas.openxmlformats.org/officeDocument/2006/relationships/customXml" Target="../ink/ink2956.xml"/><Relationship Id="rId839" Type="http://schemas.openxmlformats.org/officeDocument/2006/relationships/customXml" Target="../ink/ink3005.xml"/><Relationship Id="rId1164" Type="http://schemas.openxmlformats.org/officeDocument/2006/relationships/image" Target="../media/image2459.png"/><Relationship Id="rId173" Type="http://schemas.openxmlformats.org/officeDocument/2006/relationships/customXml" Target="../ink/ink2670.xml"/><Relationship Id="rId380" Type="http://schemas.openxmlformats.org/officeDocument/2006/relationships/customXml" Target="../ink/ink2774.xml"/><Relationship Id="rId601" Type="http://schemas.openxmlformats.org/officeDocument/2006/relationships/image" Target="../media/image2177.png"/><Relationship Id="rId1024" Type="http://schemas.openxmlformats.org/officeDocument/2006/relationships/image" Target="../media/image2389.png"/><Relationship Id="rId1231" Type="http://schemas.openxmlformats.org/officeDocument/2006/relationships/customXml" Target="../ink/ink3202.xml"/><Relationship Id="rId240" Type="http://schemas.openxmlformats.org/officeDocument/2006/relationships/customXml" Target="../ink/ink2704.xml"/><Relationship Id="rId478" Type="http://schemas.openxmlformats.org/officeDocument/2006/relationships/image" Target="../media/image2116.png"/><Relationship Id="rId685" Type="http://schemas.openxmlformats.org/officeDocument/2006/relationships/customXml" Target="../ink/ink2928.xml"/><Relationship Id="rId892" Type="http://schemas.openxmlformats.org/officeDocument/2006/relationships/image" Target="../media/image2324.png"/><Relationship Id="rId906" Type="http://schemas.openxmlformats.org/officeDocument/2006/relationships/image" Target="../media/image2331.png"/><Relationship Id="rId35" Type="http://schemas.openxmlformats.org/officeDocument/2006/relationships/image" Target="../media/image1902.png"/><Relationship Id="rId100" Type="http://schemas.openxmlformats.org/officeDocument/2006/relationships/image" Target="../media/image1932.png"/><Relationship Id="rId338" Type="http://schemas.openxmlformats.org/officeDocument/2006/relationships/customXml" Target="../ink/ink2753.xml"/><Relationship Id="rId545" Type="http://schemas.openxmlformats.org/officeDocument/2006/relationships/image" Target="../media/image2149.png"/><Relationship Id="rId752" Type="http://schemas.openxmlformats.org/officeDocument/2006/relationships/image" Target="../media/image2254.png"/><Relationship Id="rId1175" Type="http://schemas.openxmlformats.org/officeDocument/2006/relationships/customXml" Target="../ink/ink3174.xml"/><Relationship Id="rId184" Type="http://schemas.openxmlformats.org/officeDocument/2006/relationships/customXml" Target="../ink/ink2676.xml"/><Relationship Id="rId391" Type="http://schemas.openxmlformats.org/officeDocument/2006/relationships/image" Target="../media/image2073.png"/><Relationship Id="rId405" Type="http://schemas.openxmlformats.org/officeDocument/2006/relationships/image" Target="../media/image2080.png"/><Relationship Id="rId612" Type="http://schemas.openxmlformats.org/officeDocument/2006/relationships/image" Target="../media/image2182.png"/><Relationship Id="rId1035" Type="http://schemas.openxmlformats.org/officeDocument/2006/relationships/customXml" Target="../ink/ink3104.xml"/><Relationship Id="rId1242" Type="http://schemas.openxmlformats.org/officeDocument/2006/relationships/image" Target="../media/image2497.png"/><Relationship Id="rId251" Type="http://schemas.openxmlformats.org/officeDocument/2006/relationships/image" Target="../media/image2004.png"/><Relationship Id="rId489" Type="http://schemas.openxmlformats.org/officeDocument/2006/relationships/customXml" Target="../ink/ink2829.xml"/><Relationship Id="rId696" Type="http://schemas.openxmlformats.org/officeDocument/2006/relationships/image" Target="../media/image2225.png"/><Relationship Id="rId917" Type="http://schemas.openxmlformats.org/officeDocument/2006/relationships/customXml" Target="../ink/ink3044.xml"/><Relationship Id="rId1102" Type="http://schemas.openxmlformats.org/officeDocument/2006/relationships/image" Target="../media/image2428.png"/><Relationship Id="rId46" Type="http://schemas.openxmlformats.org/officeDocument/2006/relationships/customXml" Target="../ink/ink2605.xml"/><Relationship Id="rId349" Type="http://schemas.openxmlformats.org/officeDocument/2006/relationships/image" Target="../media/image2052.png"/><Relationship Id="rId556" Type="http://schemas.openxmlformats.org/officeDocument/2006/relationships/customXml" Target="../ink/ink2863.xml"/><Relationship Id="rId763" Type="http://schemas.openxmlformats.org/officeDocument/2006/relationships/customXml" Target="../ink/ink2967.xml"/><Relationship Id="rId1186" Type="http://schemas.openxmlformats.org/officeDocument/2006/relationships/image" Target="../media/image2470.png"/><Relationship Id="rId111" Type="http://schemas.openxmlformats.org/officeDocument/2006/relationships/customXml" Target="../ink/ink2638.xml"/><Relationship Id="rId195" Type="http://schemas.openxmlformats.org/officeDocument/2006/relationships/image" Target="../media/image1977.png"/><Relationship Id="rId209" Type="http://schemas.openxmlformats.org/officeDocument/2006/relationships/image" Target="../media/image1984.png"/><Relationship Id="rId416" Type="http://schemas.openxmlformats.org/officeDocument/2006/relationships/customXml" Target="../ink/ink2792.xml"/><Relationship Id="rId970" Type="http://schemas.openxmlformats.org/officeDocument/2006/relationships/image" Target="../media/image2362.png"/><Relationship Id="rId1046" Type="http://schemas.openxmlformats.org/officeDocument/2006/relationships/image" Target="../media/image2400.png"/><Relationship Id="rId1253" Type="http://schemas.openxmlformats.org/officeDocument/2006/relationships/customXml" Target="../ink/ink3213.xml"/><Relationship Id="rId623" Type="http://schemas.openxmlformats.org/officeDocument/2006/relationships/customXml" Target="../ink/ink2897.xml"/><Relationship Id="rId830" Type="http://schemas.openxmlformats.org/officeDocument/2006/relationships/image" Target="../media/image2293.png"/><Relationship Id="rId928" Type="http://schemas.openxmlformats.org/officeDocument/2006/relationships/image" Target="../media/image2342.png"/><Relationship Id="rId57" Type="http://schemas.openxmlformats.org/officeDocument/2006/relationships/image" Target="../media/image1911.png"/><Relationship Id="rId262" Type="http://schemas.openxmlformats.org/officeDocument/2006/relationships/customXml" Target="../ink/ink2715.xml"/><Relationship Id="rId567" Type="http://schemas.openxmlformats.org/officeDocument/2006/relationships/image" Target="../media/image2160.png"/><Relationship Id="rId1113" Type="http://schemas.openxmlformats.org/officeDocument/2006/relationships/customXml" Target="../ink/ink3143.xml"/><Relationship Id="rId1197" Type="http://schemas.openxmlformats.org/officeDocument/2006/relationships/customXml" Target="../ink/ink3185.xml"/><Relationship Id="rId122" Type="http://schemas.openxmlformats.org/officeDocument/2006/relationships/image" Target="../media/image1942.png"/><Relationship Id="rId774" Type="http://schemas.openxmlformats.org/officeDocument/2006/relationships/image" Target="../media/image2265.png"/><Relationship Id="rId981" Type="http://schemas.openxmlformats.org/officeDocument/2006/relationships/customXml" Target="../ink/ink3077.xml"/><Relationship Id="rId1057" Type="http://schemas.openxmlformats.org/officeDocument/2006/relationships/customXml" Target="../ink/ink3115.xml"/><Relationship Id="rId427" Type="http://schemas.openxmlformats.org/officeDocument/2006/relationships/image" Target="../media/image2091.png"/><Relationship Id="rId634" Type="http://schemas.openxmlformats.org/officeDocument/2006/relationships/image" Target="../media/image2193.png"/><Relationship Id="rId841" Type="http://schemas.openxmlformats.org/officeDocument/2006/relationships/customXml" Target="../ink/ink3006.xml"/><Relationship Id="rId1264" Type="http://schemas.openxmlformats.org/officeDocument/2006/relationships/customXml" Target="../ink/ink3219.xml"/><Relationship Id="rId273" Type="http://schemas.openxmlformats.org/officeDocument/2006/relationships/image" Target="../media/image2015.png"/><Relationship Id="rId480" Type="http://schemas.openxmlformats.org/officeDocument/2006/relationships/image" Target="../media/image2117.png"/><Relationship Id="rId701" Type="http://schemas.openxmlformats.org/officeDocument/2006/relationships/customXml" Target="../ink/ink2936.xml"/><Relationship Id="rId939" Type="http://schemas.openxmlformats.org/officeDocument/2006/relationships/image" Target="../media/image2347.png"/><Relationship Id="rId1124" Type="http://schemas.openxmlformats.org/officeDocument/2006/relationships/image" Target="../media/image2439.png"/><Relationship Id="rId68" Type="http://schemas.openxmlformats.org/officeDocument/2006/relationships/customXml" Target="../ink/ink2616.xml"/><Relationship Id="rId133" Type="http://schemas.openxmlformats.org/officeDocument/2006/relationships/customXml" Target="../ink/ink2649.xml"/><Relationship Id="rId340" Type="http://schemas.openxmlformats.org/officeDocument/2006/relationships/customXml" Target="../ink/ink2754.xml"/><Relationship Id="rId578" Type="http://schemas.openxmlformats.org/officeDocument/2006/relationships/customXml" Target="../ink/ink2874.xml"/><Relationship Id="rId785" Type="http://schemas.openxmlformats.org/officeDocument/2006/relationships/customXml" Target="../ink/ink2978.xml"/><Relationship Id="rId992" Type="http://schemas.openxmlformats.org/officeDocument/2006/relationships/image" Target="../media/image2373.png"/><Relationship Id="rId200" Type="http://schemas.openxmlformats.org/officeDocument/2006/relationships/customXml" Target="../ink/ink2684.xml"/><Relationship Id="rId438" Type="http://schemas.openxmlformats.org/officeDocument/2006/relationships/customXml" Target="../ink/ink2803.xml"/><Relationship Id="rId645" Type="http://schemas.openxmlformats.org/officeDocument/2006/relationships/customXml" Target="../ink/ink2908.xml"/><Relationship Id="rId852" Type="http://schemas.openxmlformats.org/officeDocument/2006/relationships/image" Target="../media/image2304.png"/><Relationship Id="rId1068" Type="http://schemas.openxmlformats.org/officeDocument/2006/relationships/image" Target="../media/image2411.png"/><Relationship Id="rId1275" Type="http://schemas.openxmlformats.org/officeDocument/2006/relationships/image" Target="../media/image2513.png"/><Relationship Id="rId284" Type="http://schemas.openxmlformats.org/officeDocument/2006/relationships/customXml" Target="../ink/ink2726.xml"/><Relationship Id="rId491" Type="http://schemas.openxmlformats.org/officeDocument/2006/relationships/customXml" Target="../ink/ink2830.xml"/><Relationship Id="rId505" Type="http://schemas.openxmlformats.org/officeDocument/2006/relationships/customXml" Target="../ink/ink2837.xml"/><Relationship Id="rId712" Type="http://schemas.openxmlformats.org/officeDocument/2006/relationships/image" Target="../media/image2234.png"/><Relationship Id="rId1135" Type="http://schemas.openxmlformats.org/officeDocument/2006/relationships/customXml" Target="../ink/ink3154.xml"/><Relationship Id="rId79" Type="http://schemas.openxmlformats.org/officeDocument/2006/relationships/image" Target="../media/image1922.png"/><Relationship Id="rId144" Type="http://schemas.openxmlformats.org/officeDocument/2006/relationships/image" Target="../media/image1952.png"/><Relationship Id="rId589" Type="http://schemas.openxmlformats.org/officeDocument/2006/relationships/image" Target="../media/image2171.png"/><Relationship Id="rId796" Type="http://schemas.openxmlformats.org/officeDocument/2006/relationships/image" Target="../media/image2276.png"/><Relationship Id="rId1202" Type="http://schemas.openxmlformats.org/officeDocument/2006/relationships/image" Target="../media/image2478.png"/><Relationship Id="rId351" Type="http://schemas.openxmlformats.org/officeDocument/2006/relationships/image" Target="../media/image2053.png"/><Relationship Id="rId449" Type="http://schemas.openxmlformats.org/officeDocument/2006/relationships/image" Target="../media/image2102.png"/><Relationship Id="rId656" Type="http://schemas.openxmlformats.org/officeDocument/2006/relationships/image" Target="../media/image2204.png"/><Relationship Id="rId863" Type="http://schemas.openxmlformats.org/officeDocument/2006/relationships/customXml" Target="../ink/ink3017.xml"/><Relationship Id="rId1079" Type="http://schemas.openxmlformats.org/officeDocument/2006/relationships/customXml" Target="../ink/ink3126.xml"/><Relationship Id="rId211" Type="http://schemas.openxmlformats.org/officeDocument/2006/relationships/image" Target="../media/image1985.png"/><Relationship Id="rId295" Type="http://schemas.openxmlformats.org/officeDocument/2006/relationships/image" Target="../media/image2026.png"/><Relationship Id="rId309" Type="http://schemas.openxmlformats.org/officeDocument/2006/relationships/image" Target="../media/image2033.png"/><Relationship Id="rId516" Type="http://schemas.openxmlformats.org/officeDocument/2006/relationships/image" Target="../media/image2135.png"/><Relationship Id="rId1146" Type="http://schemas.openxmlformats.org/officeDocument/2006/relationships/image" Target="../media/image2450.png"/><Relationship Id="rId723" Type="http://schemas.openxmlformats.org/officeDocument/2006/relationships/customXml" Target="../ink/ink2947.xml"/><Relationship Id="rId930" Type="http://schemas.openxmlformats.org/officeDocument/2006/relationships/image" Target="../media/image2343.png"/><Relationship Id="rId1006" Type="http://schemas.openxmlformats.org/officeDocument/2006/relationships/image" Target="../media/image2380.png"/><Relationship Id="rId155" Type="http://schemas.openxmlformats.org/officeDocument/2006/relationships/customXml" Target="../ink/ink2661.xml"/><Relationship Id="rId362" Type="http://schemas.openxmlformats.org/officeDocument/2006/relationships/customXml" Target="../ink/ink2765.xml"/><Relationship Id="rId1213" Type="http://schemas.openxmlformats.org/officeDocument/2006/relationships/customXml" Target="../ink/ink3193.xml"/><Relationship Id="rId222" Type="http://schemas.openxmlformats.org/officeDocument/2006/relationships/customXml" Target="../ink/ink2695.xml"/><Relationship Id="rId667" Type="http://schemas.openxmlformats.org/officeDocument/2006/relationships/customXml" Target="../ink/ink2919.xml"/><Relationship Id="rId874" Type="http://schemas.openxmlformats.org/officeDocument/2006/relationships/image" Target="../media/image2315.png"/><Relationship Id="rId17" Type="http://schemas.openxmlformats.org/officeDocument/2006/relationships/image" Target="../media/image1893.png"/><Relationship Id="rId527" Type="http://schemas.openxmlformats.org/officeDocument/2006/relationships/customXml" Target="../ink/ink2848.xml"/><Relationship Id="rId734" Type="http://schemas.openxmlformats.org/officeDocument/2006/relationships/image" Target="../media/image2245.png"/><Relationship Id="rId941" Type="http://schemas.openxmlformats.org/officeDocument/2006/relationships/image" Target="../media/image2348.png"/><Relationship Id="rId1157" Type="http://schemas.openxmlformats.org/officeDocument/2006/relationships/customXml" Target="../ink/ink3165.xml"/><Relationship Id="rId70" Type="http://schemas.openxmlformats.org/officeDocument/2006/relationships/customXml" Target="../ink/ink2617.xml"/><Relationship Id="rId166" Type="http://schemas.openxmlformats.org/officeDocument/2006/relationships/image" Target="../media/image1963.png"/><Relationship Id="rId373" Type="http://schemas.openxmlformats.org/officeDocument/2006/relationships/image" Target="../media/image2064.png"/><Relationship Id="rId580" Type="http://schemas.openxmlformats.org/officeDocument/2006/relationships/customXml" Target="../ink/ink2875.xml"/><Relationship Id="rId801" Type="http://schemas.openxmlformats.org/officeDocument/2006/relationships/customXml" Target="../ink/ink2986.xml"/><Relationship Id="rId1017" Type="http://schemas.openxmlformats.org/officeDocument/2006/relationships/customXml" Target="../ink/ink3095.xml"/><Relationship Id="rId1224" Type="http://schemas.openxmlformats.org/officeDocument/2006/relationships/image" Target="../media/image248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96.png"/><Relationship Id="rId440" Type="http://schemas.openxmlformats.org/officeDocument/2006/relationships/customXml" Target="../ink/ink2804.xml"/><Relationship Id="rId678" Type="http://schemas.openxmlformats.org/officeDocument/2006/relationships/image" Target="../media/image2216.png"/><Relationship Id="rId885" Type="http://schemas.openxmlformats.org/officeDocument/2006/relationships/customXml" Target="../ink/ink3028.xml"/><Relationship Id="rId1070" Type="http://schemas.openxmlformats.org/officeDocument/2006/relationships/image" Target="../media/image2412.png"/><Relationship Id="rId28" Type="http://schemas.openxmlformats.org/officeDocument/2006/relationships/customXml" Target="../ink/ink2596.xml"/><Relationship Id="rId300" Type="http://schemas.openxmlformats.org/officeDocument/2006/relationships/customXml" Target="../ink/ink2734.xml"/><Relationship Id="rId538" Type="http://schemas.openxmlformats.org/officeDocument/2006/relationships/image" Target="../media/image2146.png"/><Relationship Id="rId745" Type="http://schemas.openxmlformats.org/officeDocument/2006/relationships/customXml" Target="../ink/ink2958.xml"/><Relationship Id="rId952" Type="http://schemas.openxmlformats.org/officeDocument/2006/relationships/customXml" Target="../ink/ink3062.xml"/><Relationship Id="rId1168" Type="http://schemas.openxmlformats.org/officeDocument/2006/relationships/image" Target="../media/image2461.png"/><Relationship Id="rId81" Type="http://schemas.openxmlformats.org/officeDocument/2006/relationships/image" Target="../media/image1923.png"/><Relationship Id="rId177" Type="http://schemas.openxmlformats.org/officeDocument/2006/relationships/image" Target="../media/image1968.png"/><Relationship Id="rId384" Type="http://schemas.openxmlformats.org/officeDocument/2006/relationships/customXml" Target="../ink/ink2776.xml"/><Relationship Id="rId591" Type="http://schemas.openxmlformats.org/officeDocument/2006/relationships/image" Target="../media/image2172.png"/><Relationship Id="rId605" Type="http://schemas.openxmlformats.org/officeDocument/2006/relationships/customXml" Target="../ink/ink2888.xml"/><Relationship Id="rId812" Type="http://schemas.openxmlformats.org/officeDocument/2006/relationships/image" Target="../media/image2284.png"/><Relationship Id="rId1028" Type="http://schemas.openxmlformats.org/officeDocument/2006/relationships/image" Target="../media/image2391.png"/><Relationship Id="rId1235" Type="http://schemas.openxmlformats.org/officeDocument/2006/relationships/customXml" Target="../ink/ink3204.xml"/><Relationship Id="rId244" Type="http://schemas.openxmlformats.org/officeDocument/2006/relationships/customXml" Target="../ink/ink2706.xml"/><Relationship Id="rId689" Type="http://schemas.openxmlformats.org/officeDocument/2006/relationships/customXml" Target="../ink/ink2930.xml"/><Relationship Id="rId896" Type="http://schemas.openxmlformats.org/officeDocument/2006/relationships/image" Target="../media/image2326.png"/><Relationship Id="rId1081" Type="http://schemas.openxmlformats.org/officeDocument/2006/relationships/customXml" Target="../ink/ink3127.xml"/><Relationship Id="rId39" Type="http://schemas.openxmlformats.org/officeDocument/2006/relationships/image" Target="../media/image258.png"/><Relationship Id="rId451" Type="http://schemas.openxmlformats.org/officeDocument/2006/relationships/image" Target="../media/image2103.png"/><Relationship Id="rId549" Type="http://schemas.openxmlformats.org/officeDocument/2006/relationships/image" Target="../media/image2151.png"/><Relationship Id="rId756" Type="http://schemas.openxmlformats.org/officeDocument/2006/relationships/image" Target="../media/image2256.png"/><Relationship Id="rId1179" Type="http://schemas.openxmlformats.org/officeDocument/2006/relationships/customXml" Target="../ink/ink3176.xml"/><Relationship Id="rId104" Type="http://schemas.openxmlformats.org/officeDocument/2006/relationships/image" Target="../media/image1934.png"/><Relationship Id="rId188" Type="http://schemas.openxmlformats.org/officeDocument/2006/relationships/customXml" Target="../ink/ink2678.xml"/><Relationship Id="rId311" Type="http://schemas.openxmlformats.org/officeDocument/2006/relationships/image" Target="../media/image2034.png"/><Relationship Id="rId395" Type="http://schemas.openxmlformats.org/officeDocument/2006/relationships/image" Target="../media/image2075.png"/><Relationship Id="rId409" Type="http://schemas.openxmlformats.org/officeDocument/2006/relationships/image" Target="../media/image2082.png"/><Relationship Id="rId963" Type="http://schemas.openxmlformats.org/officeDocument/2006/relationships/customXml" Target="../ink/ink3068.xml"/><Relationship Id="rId1039" Type="http://schemas.openxmlformats.org/officeDocument/2006/relationships/customXml" Target="../ink/ink3106.xml"/><Relationship Id="rId1246" Type="http://schemas.openxmlformats.org/officeDocument/2006/relationships/image" Target="../media/image2499.png"/><Relationship Id="rId92" Type="http://schemas.openxmlformats.org/officeDocument/2006/relationships/customXml" Target="../ink/ink2628.xml"/><Relationship Id="rId616" Type="http://schemas.openxmlformats.org/officeDocument/2006/relationships/image" Target="../media/image2184.png"/><Relationship Id="rId823" Type="http://schemas.openxmlformats.org/officeDocument/2006/relationships/customXml" Target="../ink/ink2997.xml"/><Relationship Id="rId255" Type="http://schemas.openxmlformats.org/officeDocument/2006/relationships/image" Target="../media/image2006.png"/><Relationship Id="rId462" Type="http://schemas.openxmlformats.org/officeDocument/2006/relationships/image" Target="../media/image2108.png"/><Relationship Id="rId1092" Type="http://schemas.openxmlformats.org/officeDocument/2006/relationships/image" Target="../media/image2423.png"/><Relationship Id="rId1106" Type="http://schemas.openxmlformats.org/officeDocument/2006/relationships/image" Target="../media/image2430.png"/><Relationship Id="rId115" Type="http://schemas.openxmlformats.org/officeDocument/2006/relationships/customXml" Target="../ink/ink2640.xml"/><Relationship Id="rId322" Type="http://schemas.openxmlformats.org/officeDocument/2006/relationships/customXml" Target="../ink/ink2745.xml"/><Relationship Id="rId767" Type="http://schemas.openxmlformats.org/officeDocument/2006/relationships/customXml" Target="../ink/ink2969.xml"/><Relationship Id="rId974" Type="http://schemas.openxmlformats.org/officeDocument/2006/relationships/image" Target="../media/image2364.png"/><Relationship Id="rId199" Type="http://schemas.openxmlformats.org/officeDocument/2006/relationships/image" Target="../media/image1979.png"/><Relationship Id="rId627" Type="http://schemas.openxmlformats.org/officeDocument/2006/relationships/customXml" Target="../ink/ink2899.xml"/><Relationship Id="rId834" Type="http://schemas.openxmlformats.org/officeDocument/2006/relationships/image" Target="../media/image2295.png"/><Relationship Id="rId1257" Type="http://schemas.openxmlformats.org/officeDocument/2006/relationships/customXml" Target="../ink/ink3215.xml"/><Relationship Id="rId266" Type="http://schemas.openxmlformats.org/officeDocument/2006/relationships/customXml" Target="../ink/ink2717.xml"/><Relationship Id="rId473" Type="http://schemas.openxmlformats.org/officeDocument/2006/relationships/customXml" Target="../ink/ink2821.xml"/><Relationship Id="rId680" Type="http://schemas.openxmlformats.org/officeDocument/2006/relationships/image" Target="../media/image2217.png"/><Relationship Id="rId901" Type="http://schemas.openxmlformats.org/officeDocument/2006/relationships/customXml" Target="../ink/ink3036.xml"/><Relationship Id="rId1117" Type="http://schemas.openxmlformats.org/officeDocument/2006/relationships/customXml" Target="../ink/ink3145.xml"/><Relationship Id="rId30" Type="http://schemas.openxmlformats.org/officeDocument/2006/relationships/customXml" Target="../ink/ink2597.xml"/><Relationship Id="rId126" Type="http://schemas.openxmlformats.org/officeDocument/2006/relationships/image" Target="../media/image1944.png"/><Relationship Id="rId333" Type="http://schemas.openxmlformats.org/officeDocument/2006/relationships/image" Target="../media/image2045.png"/><Relationship Id="rId540" Type="http://schemas.openxmlformats.org/officeDocument/2006/relationships/image" Target="../media/image2147.png"/><Relationship Id="rId778" Type="http://schemas.openxmlformats.org/officeDocument/2006/relationships/image" Target="../media/image2267.png"/><Relationship Id="rId985" Type="http://schemas.openxmlformats.org/officeDocument/2006/relationships/customXml" Target="../ink/ink3079.xml"/><Relationship Id="rId1170" Type="http://schemas.openxmlformats.org/officeDocument/2006/relationships/image" Target="../media/image2462.png"/><Relationship Id="rId638" Type="http://schemas.openxmlformats.org/officeDocument/2006/relationships/image" Target="../media/image2195.png"/><Relationship Id="rId845" Type="http://schemas.openxmlformats.org/officeDocument/2006/relationships/customXml" Target="../ink/ink3008.xml"/><Relationship Id="rId1030" Type="http://schemas.openxmlformats.org/officeDocument/2006/relationships/image" Target="../media/image2392.png"/><Relationship Id="rId1268" Type="http://schemas.openxmlformats.org/officeDocument/2006/relationships/customXml" Target="../ink/ink3221.xml"/><Relationship Id="rId277" Type="http://schemas.openxmlformats.org/officeDocument/2006/relationships/image" Target="../media/image2017.png"/><Relationship Id="rId400" Type="http://schemas.openxmlformats.org/officeDocument/2006/relationships/customXml" Target="../ink/ink2784.xml"/><Relationship Id="rId484" Type="http://schemas.openxmlformats.org/officeDocument/2006/relationships/image" Target="../media/image2119.png"/><Relationship Id="rId705" Type="http://schemas.openxmlformats.org/officeDocument/2006/relationships/customXml" Target="../ink/ink2938.xml"/><Relationship Id="rId1128" Type="http://schemas.openxmlformats.org/officeDocument/2006/relationships/image" Target="../media/image2441.png"/><Relationship Id="rId137" Type="http://schemas.openxmlformats.org/officeDocument/2006/relationships/image" Target="../media/image1949.png"/><Relationship Id="rId344" Type="http://schemas.openxmlformats.org/officeDocument/2006/relationships/customXml" Target="../ink/ink2756.xml"/><Relationship Id="rId691" Type="http://schemas.openxmlformats.org/officeDocument/2006/relationships/customXml" Target="../ink/ink2931.xml"/><Relationship Id="rId789" Type="http://schemas.openxmlformats.org/officeDocument/2006/relationships/customXml" Target="../ink/ink2980.xml"/><Relationship Id="rId912" Type="http://schemas.openxmlformats.org/officeDocument/2006/relationships/image" Target="../media/image2334.png"/><Relationship Id="rId996" Type="http://schemas.openxmlformats.org/officeDocument/2006/relationships/image" Target="../media/image2375.png"/><Relationship Id="rId41" Type="http://schemas.openxmlformats.org/officeDocument/2006/relationships/image" Target="../media/image1904.png"/><Relationship Id="rId551" Type="http://schemas.openxmlformats.org/officeDocument/2006/relationships/image" Target="../media/image2152.png"/><Relationship Id="rId649" Type="http://schemas.openxmlformats.org/officeDocument/2006/relationships/customXml" Target="../ink/ink2910.xml"/><Relationship Id="rId856" Type="http://schemas.openxmlformats.org/officeDocument/2006/relationships/image" Target="../media/image2306.png"/><Relationship Id="rId1181" Type="http://schemas.openxmlformats.org/officeDocument/2006/relationships/customXml" Target="../ink/ink3177.xml"/><Relationship Id="rId1279" Type="http://schemas.openxmlformats.org/officeDocument/2006/relationships/image" Target="../media/image2515.png"/><Relationship Id="rId190" Type="http://schemas.openxmlformats.org/officeDocument/2006/relationships/customXml" Target="../ink/ink2679.xml"/><Relationship Id="rId204" Type="http://schemas.openxmlformats.org/officeDocument/2006/relationships/customXml" Target="../ink/ink2686.xml"/><Relationship Id="rId288" Type="http://schemas.openxmlformats.org/officeDocument/2006/relationships/customXml" Target="../ink/ink2728.xml"/><Relationship Id="rId411" Type="http://schemas.openxmlformats.org/officeDocument/2006/relationships/image" Target="../media/image2083.png"/><Relationship Id="rId509" Type="http://schemas.openxmlformats.org/officeDocument/2006/relationships/customXml" Target="../ink/ink2839.xml"/><Relationship Id="rId1041" Type="http://schemas.openxmlformats.org/officeDocument/2006/relationships/customXml" Target="../ink/ink3107.xml"/><Relationship Id="rId1139" Type="http://schemas.openxmlformats.org/officeDocument/2006/relationships/customXml" Target="../ink/ink3156.xml"/><Relationship Id="rId495" Type="http://schemas.openxmlformats.org/officeDocument/2006/relationships/customXml" Target="../ink/ink2832.xml"/><Relationship Id="rId716" Type="http://schemas.openxmlformats.org/officeDocument/2006/relationships/image" Target="../media/image2236.png"/><Relationship Id="rId923" Type="http://schemas.openxmlformats.org/officeDocument/2006/relationships/customXml" Target="../ink/ink3047.xml"/><Relationship Id="rId52" Type="http://schemas.openxmlformats.org/officeDocument/2006/relationships/customXml" Target="../ink/ink2608.xml"/><Relationship Id="rId148" Type="http://schemas.openxmlformats.org/officeDocument/2006/relationships/image" Target="../media/image1954.png"/><Relationship Id="rId355" Type="http://schemas.openxmlformats.org/officeDocument/2006/relationships/image" Target="../media/image2055.png"/><Relationship Id="rId562" Type="http://schemas.openxmlformats.org/officeDocument/2006/relationships/customXml" Target="../ink/ink2866.xml"/><Relationship Id="rId1192" Type="http://schemas.openxmlformats.org/officeDocument/2006/relationships/image" Target="../media/image2473.png"/><Relationship Id="rId1206" Type="http://schemas.openxmlformats.org/officeDocument/2006/relationships/image" Target="../media/image2480.png"/><Relationship Id="rId215" Type="http://schemas.openxmlformats.org/officeDocument/2006/relationships/image" Target="../media/image1987.png"/><Relationship Id="rId422" Type="http://schemas.openxmlformats.org/officeDocument/2006/relationships/customXml" Target="../ink/ink2795.xml"/><Relationship Id="rId867" Type="http://schemas.openxmlformats.org/officeDocument/2006/relationships/customXml" Target="../ink/ink3019.xml"/><Relationship Id="rId1052" Type="http://schemas.openxmlformats.org/officeDocument/2006/relationships/image" Target="../media/image2403.png"/><Relationship Id="rId299" Type="http://schemas.openxmlformats.org/officeDocument/2006/relationships/image" Target="../media/image2028.png"/><Relationship Id="rId727" Type="http://schemas.openxmlformats.org/officeDocument/2006/relationships/customXml" Target="../ink/ink2949.xml"/><Relationship Id="rId934" Type="http://schemas.openxmlformats.org/officeDocument/2006/relationships/image" Target="../media/image2345.png"/><Relationship Id="rId63" Type="http://schemas.openxmlformats.org/officeDocument/2006/relationships/image" Target="../media/image1914.png"/><Relationship Id="rId159" Type="http://schemas.openxmlformats.org/officeDocument/2006/relationships/customXml" Target="../ink/ink2663.xml"/><Relationship Id="rId366" Type="http://schemas.openxmlformats.org/officeDocument/2006/relationships/customXml" Target="../ink/ink2767.xml"/><Relationship Id="rId573" Type="http://schemas.openxmlformats.org/officeDocument/2006/relationships/image" Target="../media/image2163.png"/><Relationship Id="rId780" Type="http://schemas.openxmlformats.org/officeDocument/2006/relationships/image" Target="../media/image2268.png"/><Relationship Id="rId1217" Type="http://schemas.openxmlformats.org/officeDocument/2006/relationships/customXml" Target="../ink/ink3195.xml"/><Relationship Id="rId226" Type="http://schemas.openxmlformats.org/officeDocument/2006/relationships/customXml" Target="../ink/ink2697.xml"/><Relationship Id="rId433" Type="http://schemas.openxmlformats.org/officeDocument/2006/relationships/image" Target="../media/image2094.png"/><Relationship Id="rId878" Type="http://schemas.openxmlformats.org/officeDocument/2006/relationships/image" Target="../media/image2317.png"/><Relationship Id="rId1063" Type="http://schemas.openxmlformats.org/officeDocument/2006/relationships/customXml" Target="../ink/ink3118.xml"/><Relationship Id="rId1270" Type="http://schemas.openxmlformats.org/officeDocument/2006/relationships/customXml" Target="../ink/ink3222.xml"/><Relationship Id="rId640" Type="http://schemas.openxmlformats.org/officeDocument/2006/relationships/image" Target="../media/image2196.png"/><Relationship Id="rId738" Type="http://schemas.openxmlformats.org/officeDocument/2006/relationships/image" Target="../media/image2247.png"/><Relationship Id="rId945" Type="http://schemas.openxmlformats.org/officeDocument/2006/relationships/image" Target="../media/image2350.png"/><Relationship Id="rId74" Type="http://schemas.openxmlformats.org/officeDocument/2006/relationships/customXml" Target="../ink/ink2619.xml"/><Relationship Id="rId377" Type="http://schemas.openxmlformats.org/officeDocument/2006/relationships/image" Target="../media/image2066.png"/><Relationship Id="rId500" Type="http://schemas.openxmlformats.org/officeDocument/2006/relationships/image" Target="../media/image2127.png"/><Relationship Id="rId584" Type="http://schemas.openxmlformats.org/officeDocument/2006/relationships/customXml" Target="../ink/ink2877.xml"/><Relationship Id="rId805" Type="http://schemas.openxmlformats.org/officeDocument/2006/relationships/customXml" Target="../ink/ink2988.xml"/><Relationship Id="rId1130" Type="http://schemas.openxmlformats.org/officeDocument/2006/relationships/image" Target="../media/image2442.png"/><Relationship Id="rId1228" Type="http://schemas.openxmlformats.org/officeDocument/2006/relationships/image" Target="../media/image2490.png"/><Relationship Id="rId5" Type="http://schemas.openxmlformats.org/officeDocument/2006/relationships/image" Target="../media/image18870.png"/><Relationship Id="rId237" Type="http://schemas.openxmlformats.org/officeDocument/2006/relationships/image" Target="../media/image1998.png"/><Relationship Id="rId791" Type="http://schemas.openxmlformats.org/officeDocument/2006/relationships/customXml" Target="../ink/ink2981.xml"/><Relationship Id="rId889" Type="http://schemas.openxmlformats.org/officeDocument/2006/relationships/customXml" Target="../ink/ink3030.xml"/><Relationship Id="rId1074" Type="http://schemas.openxmlformats.org/officeDocument/2006/relationships/image" Target="../media/image2414.png"/><Relationship Id="rId444" Type="http://schemas.openxmlformats.org/officeDocument/2006/relationships/customXml" Target="../ink/ink2806.xml"/><Relationship Id="rId651" Type="http://schemas.openxmlformats.org/officeDocument/2006/relationships/customXml" Target="../ink/ink2911.xml"/><Relationship Id="rId749" Type="http://schemas.openxmlformats.org/officeDocument/2006/relationships/customXml" Target="../ink/ink2960.xml"/><Relationship Id="rId1281" Type="http://schemas.openxmlformats.org/officeDocument/2006/relationships/image" Target="../media/image2516.png"/><Relationship Id="rId290" Type="http://schemas.openxmlformats.org/officeDocument/2006/relationships/customXml" Target="../ink/ink2729.xml"/><Relationship Id="rId304" Type="http://schemas.openxmlformats.org/officeDocument/2006/relationships/customXml" Target="../ink/ink2736.xml"/><Relationship Id="rId388" Type="http://schemas.openxmlformats.org/officeDocument/2006/relationships/customXml" Target="../ink/ink2778.xml"/><Relationship Id="rId511" Type="http://schemas.openxmlformats.org/officeDocument/2006/relationships/customXml" Target="../ink/ink2840.xml"/><Relationship Id="rId609" Type="http://schemas.openxmlformats.org/officeDocument/2006/relationships/customXml" Target="../ink/ink2890.xml"/><Relationship Id="rId956" Type="http://schemas.openxmlformats.org/officeDocument/2006/relationships/customXml" Target="../ink/ink3064.xml"/><Relationship Id="rId1141" Type="http://schemas.openxmlformats.org/officeDocument/2006/relationships/customXml" Target="../ink/ink3157.xml"/><Relationship Id="rId1239" Type="http://schemas.openxmlformats.org/officeDocument/2006/relationships/customXml" Target="../ink/ink3206.xml"/><Relationship Id="rId85" Type="http://schemas.openxmlformats.org/officeDocument/2006/relationships/image" Target="../media/image1925.png"/><Relationship Id="rId150" Type="http://schemas.openxmlformats.org/officeDocument/2006/relationships/image" Target="../media/image1955.png"/><Relationship Id="rId595" Type="http://schemas.openxmlformats.org/officeDocument/2006/relationships/image" Target="../media/image2174.png"/><Relationship Id="rId816" Type="http://schemas.openxmlformats.org/officeDocument/2006/relationships/image" Target="../media/image2286.png"/><Relationship Id="rId1001" Type="http://schemas.openxmlformats.org/officeDocument/2006/relationships/customXml" Target="../ink/ink3087.xml"/><Relationship Id="rId248" Type="http://schemas.openxmlformats.org/officeDocument/2006/relationships/customXml" Target="../ink/ink2708.xml"/><Relationship Id="rId455" Type="http://schemas.openxmlformats.org/officeDocument/2006/relationships/image" Target="../media/image2105.png"/><Relationship Id="rId662" Type="http://schemas.openxmlformats.org/officeDocument/2006/relationships/image" Target="../media/image2208.png"/><Relationship Id="rId1085" Type="http://schemas.openxmlformats.org/officeDocument/2006/relationships/customXml" Target="../ink/ink3129.xml"/><Relationship Id="rId12" Type="http://schemas.openxmlformats.org/officeDocument/2006/relationships/customXml" Target="../ink/ink2588.xml"/><Relationship Id="rId108" Type="http://schemas.openxmlformats.org/officeDocument/2006/relationships/image" Target="../media/image1936.png"/><Relationship Id="rId315" Type="http://schemas.openxmlformats.org/officeDocument/2006/relationships/image" Target="../media/image2036.png"/><Relationship Id="rId522" Type="http://schemas.openxmlformats.org/officeDocument/2006/relationships/image" Target="../media/image2138.png"/><Relationship Id="rId967" Type="http://schemas.openxmlformats.org/officeDocument/2006/relationships/customXml" Target="../ink/ink3070.xml"/><Relationship Id="rId1152" Type="http://schemas.openxmlformats.org/officeDocument/2006/relationships/image" Target="../media/image2453.png"/><Relationship Id="rId96" Type="http://schemas.openxmlformats.org/officeDocument/2006/relationships/image" Target="../media/image1930.png"/><Relationship Id="rId161" Type="http://schemas.openxmlformats.org/officeDocument/2006/relationships/customXml" Target="../ink/ink2664.xml"/><Relationship Id="rId399" Type="http://schemas.openxmlformats.org/officeDocument/2006/relationships/image" Target="../media/image2077.png"/><Relationship Id="rId827" Type="http://schemas.openxmlformats.org/officeDocument/2006/relationships/customXml" Target="../ink/ink2999.xml"/><Relationship Id="rId1012" Type="http://schemas.openxmlformats.org/officeDocument/2006/relationships/image" Target="../media/image2383.png"/><Relationship Id="rId259" Type="http://schemas.openxmlformats.org/officeDocument/2006/relationships/image" Target="../media/image2008.png"/><Relationship Id="rId466" Type="http://schemas.openxmlformats.org/officeDocument/2006/relationships/image" Target="../media/image2110.png"/><Relationship Id="rId673" Type="http://schemas.openxmlformats.org/officeDocument/2006/relationships/customXml" Target="../ink/ink2922.xml"/><Relationship Id="rId880" Type="http://schemas.openxmlformats.org/officeDocument/2006/relationships/image" Target="../media/image2318.png"/><Relationship Id="rId1096" Type="http://schemas.openxmlformats.org/officeDocument/2006/relationships/image" Target="../media/image2425.png"/><Relationship Id="rId23" Type="http://schemas.openxmlformats.org/officeDocument/2006/relationships/image" Target="../media/image1896.png"/><Relationship Id="rId119" Type="http://schemas.openxmlformats.org/officeDocument/2006/relationships/customXml" Target="../ink/ink2642.xml"/><Relationship Id="rId326" Type="http://schemas.openxmlformats.org/officeDocument/2006/relationships/customXml" Target="../ink/ink2747.xml"/><Relationship Id="rId533" Type="http://schemas.openxmlformats.org/officeDocument/2006/relationships/customXml" Target="../ink/ink2851.xml"/><Relationship Id="rId978" Type="http://schemas.openxmlformats.org/officeDocument/2006/relationships/image" Target="../media/image2366.png"/><Relationship Id="rId1163" Type="http://schemas.openxmlformats.org/officeDocument/2006/relationships/customXml" Target="../ink/ink3168.xml"/><Relationship Id="rId740" Type="http://schemas.openxmlformats.org/officeDocument/2006/relationships/image" Target="../media/image2248.png"/><Relationship Id="rId838" Type="http://schemas.openxmlformats.org/officeDocument/2006/relationships/image" Target="../media/image2297.png"/><Relationship Id="rId1023" Type="http://schemas.openxmlformats.org/officeDocument/2006/relationships/customXml" Target="../ink/ink3098.xml"/><Relationship Id="rId172" Type="http://schemas.openxmlformats.org/officeDocument/2006/relationships/image" Target="../media/image1966.png"/><Relationship Id="rId477" Type="http://schemas.openxmlformats.org/officeDocument/2006/relationships/customXml" Target="../ink/ink2823.xml"/><Relationship Id="rId600" Type="http://schemas.openxmlformats.org/officeDocument/2006/relationships/customXml" Target="../ink/ink2885.xml"/><Relationship Id="rId684" Type="http://schemas.openxmlformats.org/officeDocument/2006/relationships/image" Target="../media/image2219.png"/><Relationship Id="rId1230" Type="http://schemas.openxmlformats.org/officeDocument/2006/relationships/image" Target="../media/image2491.png"/><Relationship Id="rId337" Type="http://schemas.openxmlformats.org/officeDocument/2006/relationships/image" Target="../media/image2047.png"/><Relationship Id="rId891" Type="http://schemas.openxmlformats.org/officeDocument/2006/relationships/customXml" Target="../ink/ink3031.xml"/><Relationship Id="rId905" Type="http://schemas.openxmlformats.org/officeDocument/2006/relationships/customXml" Target="../ink/ink3038.xml"/><Relationship Id="rId989" Type="http://schemas.openxmlformats.org/officeDocument/2006/relationships/customXml" Target="../ink/ink3081.xml"/><Relationship Id="rId34" Type="http://schemas.openxmlformats.org/officeDocument/2006/relationships/customXml" Target="../ink/ink2599.xml"/><Relationship Id="rId544" Type="http://schemas.openxmlformats.org/officeDocument/2006/relationships/customXml" Target="../ink/ink2857.xml"/><Relationship Id="rId751" Type="http://schemas.openxmlformats.org/officeDocument/2006/relationships/customXml" Target="../ink/ink2961.xml"/><Relationship Id="rId849" Type="http://schemas.openxmlformats.org/officeDocument/2006/relationships/customXml" Target="../ink/ink3010.xml"/><Relationship Id="rId1174" Type="http://schemas.openxmlformats.org/officeDocument/2006/relationships/image" Target="../media/image2464.png"/><Relationship Id="rId183" Type="http://schemas.openxmlformats.org/officeDocument/2006/relationships/image" Target="../media/image1971.png"/><Relationship Id="rId390" Type="http://schemas.openxmlformats.org/officeDocument/2006/relationships/customXml" Target="../ink/ink2779.xml"/><Relationship Id="rId404" Type="http://schemas.openxmlformats.org/officeDocument/2006/relationships/customXml" Target="../ink/ink2786.xml"/><Relationship Id="rId611" Type="http://schemas.openxmlformats.org/officeDocument/2006/relationships/customXml" Target="../ink/ink2891.xml"/><Relationship Id="rId1034" Type="http://schemas.openxmlformats.org/officeDocument/2006/relationships/image" Target="../media/image2394.png"/><Relationship Id="rId1241" Type="http://schemas.openxmlformats.org/officeDocument/2006/relationships/customXml" Target="../ink/ink3207.xml"/><Relationship Id="rId250" Type="http://schemas.openxmlformats.org/officeDocument/2006/relationships/customXml" Target="../ink/ink2709.xml"/><Relationship Id="rId488" Type="http://schemas.openxmlformats.org/officeDocument/2006/relationships/image" Target="../media/image2121.png"/><Relationship Id="rId695" Type="http://schemas.openxmlformats.org/officeDocument/2006/relationships/customXml" Target="../ink/ink2933.xml"/><Relationship Id="rId709" Type="http://schemas.openxmlformats.org/officeDocument/2006/relationships/customXml" Target="../ink/ink2940.xml"/><Relationship Id="rId916" Type="http://schemas.openxmlformats.org/officeDocument/2006/relationships/image" Target="../media/image2336.png"/><Relationship Id="rId1101" Type="http://schemas.openxmlformats.org/officeDocument/2006/relationships/customXml" Target="../ink/ink3137.xml"/><Relationship Id="rId45" Type="http://schemas.openxmlformats.org/officeDocument/2006/relationships/image" Target="../media/image1905.png"/><Relationship Id="rId110" Type="http://schemas.openxmlformats.org/officeDocument/2006/relationships/image" Target="../media/image550.png"/><Relationship Id="rId348" Type="http://schemas.openxmlformats.org/officeDocument/2006/relationships/customXml" Target="../ink/ink2758.xml"/><Relationship Id="rId555" Type="http://schemas.openxmlformats.org/officeDocument/2006/relationships/image" Target="../media/image2154.png"/><Relationship Id="rId762" Type="http://schemas.openxmlformats.org/officeDocument/2006/relationships/image" Target="../media/image2259.png"/><Relationship Id="rId1185" Type="http://schemas.openxmlformats.org/officeDocument/2006/relationships/customXml" Target="../ink/ink3179.xml"/><Relationship Id="rId194" Type="http://schemas.openxmlformats.org/officeDocument/2006/relationships/customXml" Target="../ink/ink2681.xml"/><Relationship Id="rId208" Type="http://schemas.openxmlformats.org/officeDocument/2006/relationships/customXml" Target="../ink/ink2688.xml"/><Relationship Id="rId415" Type="http://schemas.openxmlformats.org/officeDocument/2006/relationships/image" Target="../media/image2085.png"/><Relationship Id="rId622" Type="http://schemas.openxmlformats.org/officeDocument/2006/relationships/image" Target="../media/image2187.png"/><Relationship Id="rId1045" Type="http://schemas.openxmlformats.org/officeDocument/2006/relationships/customXml" Target="../ink/ink3109.xml"/><Relationship Id="rId1252" Type="http://schemas.openxmlformats.org/officeDocument/2006/relationships/image" Target="../media/image2502.png"/><Relationship Id="rId261" Type="http://schemas.openxmlformats.org/officeDocument/2006/relationships/image" Target="../media/image2009.png"/><Relationship Id="rId499" Type="http://schemas.openxmlformats.org/officeDocument/2006/relationships/customXml" Target="../ink/ink2834.xml"/><Relationship Id="rId927" Type="http://schemas.openxmlformats.org/officeDocument/2006/relationships/customXml" Target="../ink/ink3049.xml"/><Relationship Id="rId1112" Type="http://schemas.openxmlformats.org/officeDocument/2006/relationships/image" Target="../media/image2433.png"/><Relationship Id="rId56" Type="http://schemas.openxmlformats.org/officeDocument/2006/relationships/customXml" Target="../ink/ink2610.xml"/><Relationship Id="rId359" Type="http://schemas.openxmlformats.org/officeDocument/2006/relationships/image" Target="../media/image2057.png"/><Relationship Id="rId566" Type="http://schemas.openxmlformats.org/officeDocument/2006/relationships/customXml" Target="../ink/ink2868.xml"/><Relationship Id="rId773" Type="http://schemas.openxmlformats.org/officeDocument/2006/relationships/customXml" Target="../ink/ink2972.xml"/><Relationship Id="rId1196" Type="http://schemas.openxmlformats.org/officeDocument/2006/relationships/image" Target="../media/image2475.png"/><Relationship Id="rId121" Type="http://schemas.openxmlformats.org/officeDocument/2006/relationships/customXml" Target="../ink/ink2643.xml"/><Relationship Id="rId219" Type="http://schemas.openxmlformats.org/officeDocument/2006/relationships/image" Target="../media/image1989.png"/><Relationship Id="rId426" Type="http://schemas.openxmlformats.org/officeDocument/2006/relationships/customXml" Target="../ink/ink2797.xml"/><Relationship Id="rId633" Type="http://schemas.openxmlformats.org/officeDocument/2006/relationships/customXml" Target="../ink/ink2902.xml"/><Relationship Id="rId980" Type="http://schemas.openxmlformats.org/officeDocument/2006/relationships/image" Target="../media/image2367.png"/><Relationship Id="rId1056" Type="http://schemas.openxmlformats.org/officeDocument/2006/relationships/image" Target="../media/image2405.png"/><Relationship Id="rId1263" Type="http://schemas.openxmlformats.org/officeDocument/2006/relationships/image" Target="../media/image2507.png"/><Relationship Id="rId840" Type="http://schemas.openxmlformats.org/officeDocument/2006/relationships/image" Target="../media/image2298.png"/><Relationship Id="rId938" Type="http://schemas.openxmlformats.org/officeDocument/2006/relationships/customXml" Target="../ink/ink3055.xml"/><Relationship Id="rId67" Type="http://schemas.openxmlformats.org/officeDocument/2006/relationships/image" Target="../media/image1916.png"/><Relationship Id="rId272" Type="http://schemas.openxmlformats.org/officeDocument/2006/relationships/customXml" Target="../ink/ink2720.xml"/><Relationship Id="rId577" Type="http://schemas.openxmlformats.org/officeDocument/2006/relationships/image" Target="../media/image2165.png"/><Relationship Id="rId700" Type="http://schemas.openxmlformats.org/officeDocument/2006/relationships/image" Target="../media/image2227.png"/><Relationship Id="rId1123" Type="http://schemas.openxmlformats.org/officeDocument/2006/relationships/customXml" Target="../ink/ink3148.xml"/><Relationship Id="rId132" Type="http://schemas.openxmlformats.org/officeDocument/2006/relationships/image" Target="../media/image1947.png"/><Relationship Id="rId784" Type="http://schemas.openxmlformats.org/officeDocument/2006/relationships/image" Target="../media/image2270.png"/><Relationship Id="rId991" Type="http://schemas.openxmlformats.org/officeDocument/2006/relationships/customXml" Target="../ink/ink3082.xml"/><Relationship Id="rId1067" Type="http://schemas.openxmlformats.org/officeDocument/2006/relationships/customXml" Target="../ink/ink3120.xml"/><Relationship Id="rId437" Type="http://schemas.openxmlformats.org/officeDocument/2006/relationships/image" Target="../media/image2096.png"/><Relationship Id="rId644" Type="http://schemas.openxmlformats.org/officeDocument/2006/relationships/image" Target="../media/image2198.png"/><Relationship Id="rId851" Type="http://schemas.openxmlformats.org/officeDocument/2006/relationships/customXml" Target="../ink/ink3011.xml"/><Relationship Id="rId1274" Type="http://schemas.openxmlformats.org/officeDocument/2006/relationships/customXml" Target="../ink/ink3224.xml"/><Relationship Id="rId283" Type="http://schemas.openxmlformats.org/officeDocument/2006/relationships/image" Target="../media/image2020.png"/><Relationship Id="rId490" Type="http://schemas.openxmlformats.org/officeDocument/2006/relationships/image" Target="../media/image2122.png"/><Relationship Id="rId504" Type="http://schemas.openxmlformats.org/officeDocument/2006/relationships/image" Target="../media/image2129.png"/><Relationship Id="rId711" Type="http://schemas.openxmlformats.org/officeDocument/2006/relationships/customXml" Target="../ink/ink2941.xml"/><Relationship Id="rId949" Type="http://schemas.openxmlformats.org/officeDocument/2006/relationships/image" Target="../media/image2352.png"/><Relationship Id="rId1134" Type="http://schemas.openxmlformats.org/officeDocument/2006/relationships/image" Target="../media/image2444.png"/><Relationship Id="rId78" Type="http://schemas.openxmlformats.org/officeDocument/2006/relationships/customXml" Target="../ink/ink2621.xml"/><Relationship Id="rId143" Type="http://schemas.openxmlformats.org/officeDocument/2006/relationships/customXml" Target="../ink/ink2655.xml"/><Relationship Id="rId350" Type="http://schemas.openxmlformats.org/officeDocument/2006/relationships/customXml" Target="../ink/ink2759.xml"/><Relationship Id="rId588" Type="http://schemas.openxmlformats.org/officeDocument/2006/relationships/customXml" Target="../ink/ink2879.xml"/><Relationship Id="rId795" Type="http://schemas.openxmlformats.org/officeDocument/2006/relationships/customXml" Target="../ink/ink2983.xml"/><Relationship Id="rId809" Type="http://schemas.openxmlformats.org/officeDocument/2006/relationships/customXml" Target="../ink/ink2990.xml"/><Relationship Id="rId1201" Type="http://schemas.openxmlformats.org/officeDocument/2006/relationships/customXml" Target="../ink/ink3187.xml"/><Relationship Id="rId9" Type="http://schemas.openxmlformats.org/officeDocument/2006/relationships/image" Target="../media/image18890.png"/><Relationship Id="rId210" Type="http://schemas.openxmlformats.org/officeDocument/2006/relationships/customXml" Target="../ink/ink2689.xml"/><Relationship Id="rId448" Type="http://schemas.openxmlformats.org/officeDocument/2006/relationships/customXml" Target="../ink/ink2808.xml"/><Relationship Id="rId655" Type="http://schemas.openxmlformats.org/officeDocument/2006/relationships/customXml" Target="../ink/ink2913.xml"/><Relationship Id="rId862" Type="http://schemas.openxmlformats.org/officeDocument/2006/relationships/image" Target="../media/image2309.png"/><Relationship Id="rId1078" Type="http://schemas.openxmlformats.org/officeDocument/2006/relationships/image" Target="../media/image2416.png"/><Relationship Id="rId1285" Type="http://schemas.openxmlformats.org/officeDocument/2006/relationships/image" Target="../media/image2518.png"/><Relationship Id="rId294" Type="http://schemas.openxmlformats.org/officeDocument/2006/relationships/customXml" Target="../ink/ink2731.xml"/><Relationship Id="rId308" Type="http://schemas.openxmlformats.org/officeDocument/2006/relationships/customXml" Target="../ink/ink2738.xml"/><Relationship Id="rId515" Type="http://schemas.openxmlformats.org/officeDocument/2006/relationships/customXml" Target="../ink/ink2842.xml"/><Relationship Id="rId722" Type="http://schemas.openxmlformats.org/officeDocument/2006/relationships/image" Target="../media/image2239.png"/><Relationship Id="rId1145" Type="http://schemas.openxmlformats.org/officeDocument/2006/relationships/customXml" Target="../ink/ink3159.xml"/><Relationship Id="rId89" Type="http://schemas.openxmlformats.org/officeDocument/2006/relationships/image" Target="../media/image1927.png"/><Relationship Id="rId154" Type="http://schemas.openxmlformats.org/officeDocument/2006/relationships/image" Target="../media/image1957.png"/><Relationship Id="rId361" Type="http://schemas.openxmlformats.org/officeDocument/2006/relationships/image" Target="../media/image2058.png"/><Relationship Id="rId599" Type="http://schemas.openxmlformats.org/officeDocument/2006/relationships/image" Target="../media/image2176.png"/><Relationship Id="rId1005" Type="http://schemas.openxmlformats.org/officeDocument/2006/relationships/customXml" Target="../ink/ink3089.xml"/><Relationship Id="rId1212" Type="http://schemas.openxmlformats.org/officeDocument/2006/relationships/image" Target="../media/image2483.png"/><Relationship Id="rId459" Type="http://schemas.openxmlformats.org/officeDocument/2006/relationships/customXml" Target="../ink/ink2814.xml"/><Relationship Id="rId666" Type="http://schemas.openxmlformats.org/officeDocument/2006/relationships/image" Target="../media/image2210.png"/><Relationship Id="rId873" Type="http://schemas.openxmlformats.org/officeDocument/2006/relationships/customXml" Target="../ink/ink3022.xml"/><Relationship Id="rId1089" Type="http://schemas.openxmlformats.org/officeDocument/2006/relationships/customXml" Target="../ink/ink3131.xml"/><Relationship Id="rId16" Type="http://schemas.openxmlformats.org/officeDocument/2006/relationships/customXml" Target="../ink/ink2590.xml"/><Relationship Id="rId221" Type="http://schemas.openxmlformats.org/officeDocument/2006/relationships/image" Target="../media/image1990.png"/><Relationship Id="rId319" Type="http://schemas.openxmlformats.org/officeDocument/2006/relationships/image" Target="../media/image2038.png"/><Relationship Id="rId526" Type="http://schemas.openxmlformats.org/officeDocument/2006/relationships/image" Target="../media/image2140.png"/><Relationship Id="rId1156" Type="http://schemas.openxmlformats.org/officeDocument/2006/relationships/image" Target="../media/image2455.png"/><Relationship Id="rId733" Type="http://schemas.openxmlformats.org/officeDocument/2006/relationships/customXml" Target="../ink/ink2952.xml"/><Relationship Id="rId940" Type="http://schemas.openxmlformats.org/officeDocument/2006/relationships/customXml" Target="../ink/ink3056.xml"/><Relationship Id="rId1016" Type="http://schemas.openxmlformats.org/officeDocument/2006/relationships/image" Target="../media/image2385.png"/><Relationship Id="rId165" Type="http://schemas.openxmlformats.org/officeDocument/2006/relationships/customXml" Target="../ink/ink2666.xml"/><Relationship Id="rId372" Type="http://schemas.openxmlformats.org/officeDocument/2006/relationships/customXml" Target="../ink/ink2770.xml"/><Relationship Id="rId677" Type="http://schemas.openxmlformats.org/officeDocument/2006/relationships/customXml" Target="../ink/ink2924.xml"/><Relationship Id="rId800" Type="http://schemas.openxmlformats.org/officeDocument/2006/relationships/image" Target="../media/image2278.png"/><Relationship Id="rId1223" Type="http://schemas.openxmlformats.org/officeDocument/2006/relationships/customXml" Target="../ink/ink3198.xml"/><Relationship Id="rId232" Type="http://schemas.openxmlformats.org/officeDocument/2006/relationships/customXml" Target="../ink/ink2700.xml"/><Relationship Id="rId884" Type="http://schemas.openxmlformats.org/officeDocument/2006/relationships/image" Target="../media/image2320.png"/><Relationship Id="rId27" Type="http://schemas.openxmlformats.org/officeDocument/2006/relationships/image" Target="../media/image1898.png"/><Relationship Id="rId537" Type="http://schemas.openxmlformats.org/officeDocument/2006/relationships/customXml" Target="../ink/ink2853.xml"/><Relationship Id="rId744" Type="http://schemas.openxmlformats.org/officeDocument/2006/relationships/image" Target="../media/image2250.png"/><Relationship Id="rId951" Type="http://schemas.openxmlformats.org/officeDocument/2006/relationships/image" Target="../media/image2353.png"/><Relationship Id="rId1167" Type="http://schemas.openxmlformats.org/officeDocument/2006/relationships/customXml" Target="../ink/ink3170.xml"/><Relationship Id="rId80" Type="http://schemas.openxmlformats.org/officeDocument/2006/relationships/customXml" Target="../ink/ink2622.xml"/><Relationship Id="rId176" Type="http://schemas.openxmlformats.org/officeDocument/2006/relationships/customXml" Target="../ink/ink2672.xml"/><Relationship Id="rId383" Type="http://schemas.openxmlformats.org/officeDocument/2006/relationships/image" Target="../media/image2069.png"/><Relationship Id="rId590" Type="http://schemas.openxmlformats.org/officeDocument/2006/relationships/customXml" Target="../ink/ink2880.xml"/><Relationship Id="rId604" Type="http://schemas.openxmlformats.org/officeDocument/2006/relationships/image" Target="../media/image2178.png"/><Relationship Id="rId811" Type="http://schemas.openxmlformats.org/officeDocument/2006/relationships/customXml" Target="../ink/ink2991.xml"/><Relationship Id="rId1027" Type="http://schemas.openxmlformats.org/officeDocument/2006/relationships/customXml" Target="../ink/ink3100.xml"/><Relationship Id="rId1234" Type="http://schemas.openxmlformats.org/officeDocument/2006/relationships/image" Target="../media/image2493.png"/><Relationship Id="rId243" Type="http://schemas.openxmlformats.org/officeDocument/2006/relationships/image" Target="../media/image648.png"/><Relationship Id="rId450" Type="http://schemas.openxmlformats.org/officeDocument/2006/relationships/customXml" Target="../ink/ink2809.xml"/><Relationship Id="rId688" Type="http://schemas.openxmlformats.org/officeDocument/2006/relationships/image" Target="../media/image2221.png"/><Relationship Id="rId895" Type="http://schemas.openxmlformats.org/officeDocument/2006/relationships/customXml" Target="../ink/ink3033.xml"/><Relationship Id="rId909" Type="http://schemas.openxmlformats.org/officeDocument/2006/relationships/customXml" Target="../ink/ink3040.xml"/><Relationship Id="rId1080" Type="http://schemas.openxmlformats.org/officeDocument/2006/relationships/image" Target="../media/image2417.png"/><Relationship Id="rId38" Type="http://schemas.openxmlformats.org/officeDocument/2006/relationships/customXml" Target="../ink/ink2601.xml"/><Relationship Id="rId103" Type="http://schemas.openxmlformats.org/officeDocument/2006/relationships/customXml" Target="../ink/ink2634.xml"/><Relationship Id="rId310" Type="http://schemas.openxmlformats.org/officeDocument/2006/relationships/customXml" Target="../ink/ink2739.xml"/><Relationship Id="rId548" Type="http://schemas.openxmlformats.org/officeDocument/2006/relationships/customXml" Target="../ink/ink2859.xml"/><Relationship Id="rId755" Type="http://schemas.openxmlformats.org/officeDocument/2006/relationships/customXml" Target="../ink/ink2963.xml"/><Relationship Id="rId962" Type="http://schemas.openxmlformats.org/officeDocument/2006/relationships/customXml" Target="../ink/ink3067.xml"/><Relationship Id="rId1178" Type="http://schemas.openxmlformats.org/officeDocument/2006/relationships/image" Target="../media/image2466.png"/><Relationship Id="rId91" Type="http://schemas.openxmlformats.org/officeDocument/2006/relationships/image" Target="../media/image1928.png"/><Relationship Id="rId187" Type="http://schemas.openxmlformats.org/officeDocument/2006/relationships/image" Target="../media/image1973.png"/><Relationship Id="rId394" Type="http://schemas.openxmlformats.org/officeDocument/2006/relationships/customXml" Target="../ink/ink2781.xml"/><Relationship Id="rId408" Type="http://schemas.openxmlformats.org/officeDocument/2006/relationships/customXml" Target="../ink/ink2788.xml"/><Relationship Id="rId615" Type="http://schemas.openxmlformats.org/officeDocument/2006/relationships/customXml" Target="../ink/ink2893.xml"/><Relationship Id="rId822" Type="http://schemas.openxmlformats.org/officeDocument/2006/relationships/image" Target="../media/image2289.png"/><Relationship Id="rId1038" Type="http://schemas.openxmlformats.org/officeDocument/2006/relationships/image" Target="../media/image2396.png"/><Relationship Id="rId1245" Type="http://schemas.openxmlformats.org/officeDocument/2006/relationships/customXml" Target="../ink/ink3209.xml"/><Relationship Id="rId254" Type="http://schemas.openxmlformats.org/officeDocument/2006/relationships/customXml" Target="../ink/ink2711.xml"/><Relationship Id="rId699" Type="http://schemas.openxmlformats.org/officeDocument/2006/relationships/customXml" Target="../ink/ink2935.xml"/><Relationship Id="rId1091" Type="http://schemas.openxmlformats.org/officeDocument/2006/relationships/customXml" Target="../ink/ink3132.xml"/><Relationship Id="rId1105" Type="http://schemas.openxmlformats.org/officeDocument/2006/relationships/customXml" Target="../ink/ink3139.xml"/><Relationship Id="rId49" Type="http://schemas.openxmlformats.org/officeDocument/2006/relationships/image" Target="../media/image1907.png"/><Relationship Id="rId114" Type="http://schemas.openxmlformats.org/officeDocument/2006/relationships/image" Target="../media/image1938.png"/><Relationship Id="rId461" Type="http://schemas.openxmlformats.org/officeDocument/2006/relationships/customXml" Target="../ink/ink2815.xml"/><Relationship Id="rId559" Type="http://schemas.openxmlformats.org/officeDocument/2006/relationships/image" Target="../media/image2156.png"/><Relationship Id="rId766" Type="http://schemas.openxmlformats.org/officeDocument/2006/relationships/image" Target="../media/image2261.png"/><Relationship Id="rId1189" Type="http://schemas.openxmlformats.org/officeDocument/2006/relationships/customXml" Target="../ink/ink3181.xml"/><Relationship Id="rId198" Type="http://schemas.openxmlformats.org/officeDocument/2006/relationships/customXml" Target="../ink/ink2683.xml"/><Relationship Id="rId321" Type="http://schemas.openxmlformats.org/officeDocument/2006/relationships/image" Target="../media/image2039.png"/><Relationship Id="rId419" Type="http://schemas.openxmlformats.org/officeDocument/2006/relationships/image" Target="../media/image2087.png"/><Relationship Id="rId626" Type="http://schemas.openxmlformats.org/officeDocument/2006/relationships/image" Target="../media/image2189.png"/><Relationship Id="rId973" Type="http://schemas.openxmlformats.org/officeDocument/2006/relationships/customXml" Target="../ink/ink3073.xml"/><Relationship Id="rId1049" Type="http://schemas.openxmlformats.org/officeDocument/2006/relationships/customXml" Target="../ink/ink3111.xml"/><Relationship Id="rId1256" Type="http://schemas.openxmlformats.org/officeDocument/2006/relationships/image" Target="../media/image2504.png"/><Relationship Id="rId833" Type="http://schemas.openxmlformats.org/officeDocument/2006/relationships/customXml" Target="../ink/ink3002.xml"/><Relationship Id="rId1116" Type="http://schemas.openxmlformats.org/officeDocument/2006/relationships/image" Target="../media/image2435.png"/><Relationship Id="rId265" Type="http://schemas.openxmlformats.org/officeDocument/2006/relationships/image" Target="../media/image2011.png"/><Relationship Id="rId472" Type="http://schemas.openxmlformats.org/officeDocument/2006/relationships/image" Target="../media/image2113.png"/><Relationship Id="rId900" Type="http://schemas.openxmlformats.org/officeDocument/2006/relationships/image" Target="../media/image2328.png"/><Relationship Id="rId125" Type="http://schemas.openxmlformats.org/officeDocument/2006/relationships/customXml" Target="../ink/ink2645.xml"/><Relationship Id="rId332" Type="http://schemas.openxmlformats.org/officeDocument/2006/relationships/customXml" Target="../ink/ink2750.xml"/><Relationship Id="rId777" Type="http://schemas.openxmlformats.org/officeDocument/2006/relationships/customXml" Target="../ink/ink2974.xml"/><Relationship Id="rId984" Type="http://schemas.openxmlformats.org/officeDocument/2006/relationships/image" Target="../media/image2369.png"/><Relationship Id="rId637" Type="http://schemas.openxmlformats.org/officeDocument/2006/relationships/customXml" Target="../ink/ink2904.xml"/><Relationship Id="rId844" Type="http://schemas.openxmlformats.org/officeDocument/2006/relationships/image" Target="../media/image2300.png"/><Relationship Id="rId1267" Type="http://schemas.openxmlformats.org/officeDocument/2006/relationships/image" Target="../media/image2509.png"/><Relationship Id="rId276" Type="http://schemas.openxmlformats.org/officeDocument/2006/relationships/customXml" Target="../ink/ink2722.xml"/><Relationship Id="rId483" Type="http://schemas.openxmlformats.org/officeDocument/2006/relationships/customXml" Target="../ink/ink2826.xml"/><Relationship Id="rId690" Type="http://schemas.openxmlformats.org/officeDocument/2006/relationships/image" Target="../media/image2222.png"/><Relationship Id="rId704" Type="http://schemas.openxmlformats.org/officeDocument/2006/relationships/image" Target="../media/image2230.png"/><Relationship Id="rId911" Type="http://schemas.openxmlformats.org/officeDocument/2006/relationships/customXml" Target="../ink/ink3041.xml"/><Relationship Id="rId1127" Type="http://schemas.openxmlformats.org/officeDocument/2006/relationships/customXml" Target="../ink/ink3150.xml"/><Relationship Id="rId40" Type="http://schemas.openxmlformats.org/officeDocument/2006/relationships/customXml" Target="../ink/ink2602.xml"/><Relationship Id="rId136" Type="http://schemas.openxmlformats.org/officeDocument/2006/relationships/customXml" Target="../ink/ink2651.xml"/><Relationship Id="rId343" Type="http://schemas.openxmlformats.org/officeDocument/2006/relationships/image" Target="../media/image2049.png"/><Relationship Id="rId550" Type="http://schemas.openxmlformats.org/officeDocument/2006/relationships/customXml" Target="../ink/ink2860.xml"/><Relationship Id="rId788" Type="http://schemas.openxmlformats.org/officeDocument/2006/relationships/image" Target="../media/image2272.png"/><Relationship Id="rId995" Type="http://schemas.openxmlformats.org/officeDocument/2006/relationships/customXml" Target="../ink/ink3084.xml"/><Relationship Id="rId1180" Type="http://schemas.openxmlformats.org/officeDocument/2006/relationships/image" Target="../media/image2467.png"/><Relationship Id="rId203" Type="http://schemas.openxmlformats.org/officeDocument/2006/relationships/image" Target="../media/image1981.png"/><Relationship Id="rId648" Type="http://schemas.openxmlformats.org/officeDocument/2006/relationships/image" Target="../media/image2200.png"/><Relationship Id="rId855" Type="http://schemas.openxmlformats.org/officeDocument/2006/relationships/customXml" Target="../ink/ink3013.xml"/><Relationship Id="rId1040" Type="http://schemas.openxmlformats.org/officeDocument/2006/relationships/image" Target="../media/image2397.png"/><Relationship Id="rId1278" Type="http://schemas.openxmlformats.org/officeDocument/2006/relationships/customXml" Target="../ink/ink3226.xml"/><Relationship Id="rId287" Type="http://schemas.openxmlformats.org/officeDocument/2006/relationships/image" Target="../media/image2022.png"/><Relationship Id="rId410" Type="http://schemas.openxmlformats.org/officeDocument/2006/relationships/customXml" Target="../ink/ink2789.xml"/><Relationship Id="rId494" Type="http://schemas.openxmlformats.org/officeDocument/2006/relationships/image" Target="../media/image2124.png"/><Relationship Id="rId508" Type="http://schemas.openxmlformats.org/officeDocument/2006/relationships/image" Target="../media/image2131.png"/><Relationship Id="rId715" Type="http://schemas.openxmlformats.org/officeDocument/2006/relationships/customXml" Target="../ink/ink2943.xml"/><Relationship Id="rId922" Type="http://schemas.openxmlformats.org/officeDocument/2006/relationships/image" Target="../media/image2339.png"/><Relationship Id="rId1138" Type="http://schemas.openxmlformats.org/officeDocument/2006/relationships/image" Target="../media/image2446.png"/><Relationship Id="rId147" Type="http://schemas.openxmlformats.org/officeDocument/2006/relationships/customXml" Target="../ink/ink2657.xml"/><Relationship Id="rId354" Type="http://schemas.openxmlformats.org/officeDocument/2006/relationships/customXml" Target="../ink/ink2761.xml"/><Relationship Id="rId799" Type="http://schemas.openxmlformats.org/officeDocument/2006/relationships/customXml" Target="../ink/ink2985.xml"/><Relationship Id="rId1191" Type="http://schemas.openxmlformats.org/officeDocument/2006/relationships/customXml" Target="../ink/ink3182.xml"/><Relationship Id="rId1205" Type="http://schemas.openxmlformats.org/officeDocument/2006/relationships/customXml" Target="../ink/ink3189.xml"/><Relationship Id="rId51" Type="http://schemas.openxmlformats.org/officeDocument/2006/relationships/image" Target="../media/image1908.png"/><Relationship Id="rId561" Type="http://schemas.openxmlformats.org/officeDocument/2006/relationships/image" Target="../media/image2157.png"/><Relationship Id="rId659" Type="http://schemas.openxmlformats.org/officeDocument/2006/relationships/customXml" Target="../ink/ink2915.xml"/><Relationship Id="rId866" Type="http://schemas.openxmlformats.org/officeDocument/2006/relationships/image" Target="../media/image2311.png"/><Relationship Id="rId214" Type="http://schemas.openxmlformats.org/officeDocument/2006/relationships/customXml" Target="../ink/ink2691.xml"/><Relationship Id="rId298" Type="http://schemas.openxmlformats.org/officeDocument/2006/relationships/customXml" Target="../ink/ink2733.xml"/><Relationship Id="rId421" Type="http://schemas.openxmlformats.org/officeDocument/2006/relationships/image" Target="../media/image2088.png"/><Relationship Id="rId519" Type="http://schemas.openxmlformats.org/officeDocument/2006/relationships/customXml" Target="../ink/ink2844.xml"/><Relationship Id="rId1051" Type="http://schemas.openxmlformats.org/officeDocument/2006/relationships/customXml" Target="../ink/ink3112.xml"/><Relationship Id="rId1149" Type="http://schemas.openxmlformats.org/officeDocument/2006/relationships/customXml" Target="../ink/ink3161.xml"/><Relationship Id="rId158" Type="http://schemas.openxmlformats.org/officeDocument/2006/relationships/image" Target="../media/image1959.png"/><Relationship Id="rId726" Type="http://schemas.openxmlformats.org/officeDocument/2006/relationships/image" Target="../media/image2241.png"/><Relationship Id="rId933" Type="http://schemas.openxmlformats.org/officeDocument/2006/relationships/customXml" Target="../ink/ink3052.xml"/><Relationship Id="rId1009" Type="http://schemas.openxmlformats.org/officeDocument/2006/relationships/customXml" Target="../ink/ink3091.xml"/><Relationship Id="rId62" Type="http://schemas.openxmlformats.org/officeDocument/2006/relationships/customXml" Target="../ink/ink2613.xml"/><Relationship Id="rId365" Type="http://schemas.openxmlformats.org/officeDocument/2006/relationships/image" Target="../media/image2060.png"/><Relationship Id="rId572" Type="http://schemas.openxmlformats.org/officeDocument/2006/relationships/customXml" Target="../ink/ink2871.xml"/><Relationship Id="rId1216" Type="http://schemas.openxmlformats.org/officeDocument/2006/relationships/image" Target="../media/image209.png"/><Relationship Id="rId225" Type="http://schemas.openxmlformats.org/officeDocument/2006/relationships/image" Target="../media/image1992.png"/><Relationship Id="rId432" Type="http://schemas.openxmlformats.org/officeDocument/2006/relationships/customXml" Target="../ink/ink2800.xml"/><Relationship Id="rId877" Type="http://schemas.openxmlformats.org/officeDocument/2006/relationships/customXml" Target="../ink/ink3024.xml"/><Relationship Id="rId1062" Type="http://schemas.openxmlformats.org/officeDocument/2006/relationships/image" Target="../media/image2408.png"/><Relationship Id="rId737" Type="http://schemas.openxmlformats.org/officeDocument/2006/relationships/customXml" Target="../ink/ink2954.xml"/><Relationship Id="rId944" Type="http://schemas.openxmlformats.org/officeDocument/2006/relationships/customXml" Target="../ink/ink3058.xml"/><Relationship Id="rId73" Type="http://schemas.openxmlformats.org/officeDocument/2006/relationships/image" Target="../media/image1919.png"/><Relationship Id="rId169" Type="http://schemas.openxmlformats.org/officeDocument/2006/relationships/customXml" Target="../ink/ink2668.xml"/><Relationship Id="rId376" Type="http://schemas.openxmlformats.org/officeDocument/2006/relationships/customXml" Target="../ink/ink2772.xml"/><Relationship Id="rId583" Type="http://schemas.openxmlformats.org/officeDocument/2006/relationships/image" Target="../media/image2168.png"/><Relationship Id="rId790" Type="http://schemas.openxmlformats.org/officeDocument/2006/relationships/image" Target="../media/image2273.png"/><Relationship Id="rId804" Type="http://schemas.openxmlformats.org/officeDocument/2006/relationships/image" Target="../media/image2280.png"/><Relationship Id="rId1227" Type="http://schemas.openxmlformats.org/officeDocument/2006/relationships/customXml" Target="../ink/ink3200.xml"/><Relationship Id="rId4" Type="http://schemas.openxmlformats.org/officeDocument/2006/relationships/customXml" Target="../ink/ink2584.xml"/><Relationship Id="rId236" Type="http://schemas.openxmlformats.org/officeDocument/2006/relationships/customXml" Target="../ink/ink2702.xml"/><Relationship Id="rId443" Type="http://schemas.openxmlformats.org/officeDocument/2006/relationships/image" Target="../media/image2099.png"/><Relationship Id="rId650" Type="http://schemas.openxmlformats.org/officeDocument/2006/relationships/image" Target="../media/image2201.png"/><Relationship Id="rId888" Type="http://schemas.openxmlformats.org/officeDocument/2006/relationships/image" Target="../media/image2322.png"/><Relationship Id="rId1073" Type="http://schemas.openxmlformats.org/officeDocument/2006/relationships/customXml" Target="../ink/ink3123.xml"/><Relationship Id="rId1280" Type="http://schemas.openxmlformats.org/officeDocument/2006/relationships/customXml" Target="../ink/ink3227.xml"/><Relationship Id="rId303" Type="http://schemas.openxmlformats.org/officeDocument/2006/relationships/image" Target="../media/image2030.png"/><Relationship Id="rId748" Type="http://schemas.openxmlformats.org/officeDocument/2006/relationships/image" Target="../media/image2252.png"/><Relationship Id="rId955" Type="http://schemas.openxmlformats.org/officeDocument/2006/relationships/image" Target="../media/image2355.png"/><Relationship Id="rId1140" Type="http://schemas.openxmlformats.org/officeDocument/2006/relationships/image" Target="../media/image2447.png"/><Relationship Id="rId84" Type="http://schemas.openxmlformats.org/officeDocument/2006/relationships/customXml" Target="../ink/ink2624.xml"/><Relationship Id="rId387" Type="http://schemas.openxmlformats.org/officeDocument/2006/relationships/image" Target="../media/image2071.png"/><Relationship Id="rId510" Type="http://schemas.openxmlformats.org/officeDocument/2006/relationships/image" Target="../media/image2132.png"/><Relationship Id="rId594" Type="http://schemas.openxmlformats.org/officeDocument/2006/relationships/customXml" Target="../ink/ink2882.xml"/><Relationship Id="rId608" Type="http://schemas.openxmlformats.org/officeDocument/2006/relationships/image" Target="../media/image2180.png"/><Relationship Id="rId815" Type="http://schemas.openxmlformats.org/officeDocument/2006/relationships/customXml" Target="../ink/ink2993.xml"/><Relationship Id="rId1238" Type="http://schemas.openxmlformats.org/officeDocument/2006/relationships/image" Target="../media/image2495.png"/><Relationship Id="rId247" Type="http://schemas.openxmlformats.org/officeDocument/2006/relationships/image" Target="../media/image2002.png"/><Relationship Id="rId899" Type="http://schemas.openxmlformats.org/officeDocument/2006/relationships/customXml" Target="../ink/ink3035.xml"/><Relationship Id="rId1000" Type="http://schemas.openxmlformats.org/officeDocument/2006/relationships/image" Target="../media/image2377.png"/><Relationship Id="rId1084" Type="http://schemas.openxmlformats.org/officeDocument/2006/relationships/image" Target="../media/image2419.png"/><Relationship Id="rId107" Type="http://schemas.openxmlformats.org/officeDocument/2006/relationships/customXml" Target="../ink/ink2636.xml"/><Relationship Id="rId454" Type="http://schemas.openxmlformats.org/officeDocument/2006/relationships/customXml" Target="../ink/ink2811.xml"/><Relationship Id="rId661" Type="http://schemas.openxmlformats.org/officeDocument/2006/relationships/customXml" Target="../ink/ink2916.xml"/><Relationship Id="rId759" Type="http://schemas.openxmlformats.org/officeDocument/2006/relationships/customXml" Target="../ink/ink2965.xml"/><Relationship Id="rId966" Type="http://schemas.openxmlformats.org/officeDocument/2006/relationships/image" Target="../media/image2360.png"/><Relationship Id="rId11" Type="http://schemas.openxmlformats.org/officeDocument/2006/relationships/image" Target="../media/image18900.png"/><Relationship Id="rId314" Type="http://schemas.openxmlformats.org/officeDocument/2006/relationships/customXml" Target="../ink/ink2741.xml"/><Relationship Id="rId398" Type="http://schemas.openxmlformats.org/officeDocument/2006/relationships/customXml" Target="../ink/ink2783.xml"/><Relationship Id="rId521" Type="http://schemas.openxmlformats.org/officeDocument/2006/relationships/customXml" Target="../ink/ink2845.xml"/><Relationship Id="rId619" Type="http://schemas.openxmlformats.org/officeDocument/2006/relationships/customXml" Target="../ink/ink2895.xml"/><Relationship Id="rId1151" Type="http://schemas.openxmlformats.org/officeDocument/2006/relationships/customXml" Target="../ink/ink3162.xml"/><Relationship Id="rId1249" Type="http://schemas.openxmlformats.org/officeDocument/2006/relationships/customXml" Target="../ink/ink3211.xml"/><Relationship Id="rId95" Type="http://schemas.openxmlformats.org/officeDocument/2006/relationships/customXml" Target="../ink/ink2630.xml"/><Relationship Id="rId160" Type="http://schemas.openxmlformats.org/officeDocument/2006/relationships/image" Target="../media/image1960.png"/><Relationship Id="rId826" Type="http://schemas.openxmlformats.org/officeDocument/2006/relationships/image" Target="../media/image2291.png"/><Relationship Id="rId1011" Type="http://schemas.openxmlformats.org/officeDocument/2006/relationships/customXml" Target="../ink/ink3092.xml"/><Relationship Id="rId1109" Type="http://schemas.openxmlformats.org/officeDocument/2006/relationships/customXml" Target="../ink/ink3141.xml"/><Relationship Id="rId258" Type="http://schemas.openxmlformats.org/officeDocument/2006/relationships/customXml" Target="../ink/ink2713.xml"/><Relationship Id="rId465" Type="http://schemas.openxmlformats.org/officeDocument/2006/relationships/customXml" Target="../ink/ink2817.xml"/><Relationship Id="rId672" Type="http://schemas.openxmlformats.org/officeDocument/2006/relationships/image" Target="../media/image2213.png"/><Relationship Id="rId1095" Type="http://schemas.openxmlformats.org/officeDocument/2006/relationships/customXml" Target="../ink/ink3134.xml"/><Relationship Id="rId22" Type="http://schemas.openxmlformats.org/officeDocument/2006/relationships/customXml" Target="../ink/ink2593.xml"/><Relationship Id="rId118" Type="http://schemas.openxmlformats.org/officeDocument/2006/relationships/image" Target="../media/image1940.png"/><Relationship Id="rId325" Type="http://schemas.openxmlformats.org/officeDocument/2006/relationships/image" Target="../media/image2041.png"/><Relationship Id="rId532" Type="http://schemas.openxmlformats.org/officeDocument/2006/relationships/image" Target="../media/image2143.png"/><Relationship Id="rId977" Type="http://schemas.openxmlformats.org/officeDocument/2006/relationships/customXml" Target="../ink/ink3075.xml"/><Relationship Id="rId1162" Type="http://schemas.openxmlformats.org/officeDocument/2006/relationships/image" Target="../media/image2458.png"/><Relationship Id="rId171" Type="http://schemas.openxmlformats.org/officeDocument/2006/relationships/customXml" Target="../ink/ink2669.xml"/><Relationship Id="rId837" Type="http://schemas.openxmlformats.org/officeDocument/2006/relationships/customXml" Target="../ink/ink3004.xml"/><Relationship Id="rId1022" Type="http://schemas.openxmlformats.org/officeDocument/2006/relationships/image" Target="../media/image2388.png"/><Relationship Id="rId269" Type="http://schemas.openxmlformats.org/officeDocument/2006/relationships/image" Target="../media/image2013.png"/><Relationship Id="rId476" Type="http://schemas.openxmlformats.org/officeDocument/2006/relationships/image" Target="../media/image2115.png"/><Relationship Id="rId683" Type="http://schemas.openxmlformats.org/officeDocument/2006/relationships/customXml" Target="../ink/ink2927.xml"/><Relationship Id="rId890" Type="http://schemas.openxmlformats.org/officeDocument/2006/relationships/image" Target="../media/image2323.png"/><Relationship Id="rId904" Type="http://schemas.openxmlformats.org/officeDocument/2006/relationships/image" Target="../media/image2330.png"/><Relationship Id="rId33" Type="http://schemas.openxmlformats.org/officeDocument/2006/relationships/image" Target="../media/image1901.png"/><Relationship Id="rId129" Type="http://schemas.openxmlformats.org/officeDocument/2006/relationships/customXml" Target="../ink/ink2647.xml"/><Relationship Id="rId336" Type="http://schemas.openxmlformats.org/officeDocument/2006/relationships/customXml" Target="../ink/ink2752.xml"/><Relationship Id="rId543" Type="http://schemas.openxmlformats.org/officeDocument/2006/relationships/customXml" Target="../ink/ink2856.xml"/><Relationship Id="rId988" Type="http://schemas.openxmlformats.org/officeDocument/2006/relationships/image" Target="../media/image2371.png"/><Relationship Id="rId1173" Type="http://schemas.openxmlformats.org/officeDocument/2006/relationships/customXml" Target="../ink/ink3173.xml"/><Relationship Id="rId182" Type="http://schemas.openxmlformats.org/officeDocument/2006/relationships/customXml" Target="../ink/ink2675.xml"/><Relationship Id="rId403" Type="http://schemas.openxmlformats.org/officeDocument/2006/relationships/image" Target="../media/image2079.png"/><Relationship Id="rId750" Type="http://schemas.openxmlformats.org/officeDocument/2006/relationships/image" Target="../media/image2253.png"/><Relationship Id="rId848" Type="http://schemas.openxmlformats.org/officeDocument/2006/relationships/image" Target="../media/image2302.png"/><Relationship Id="rId1033" Type="http://schemas.openxmlformats.org/officeDocument/2006/relationships/customXml" Target="../ink/ink3103.xml"/><Relationship Id="rId487" Type="http://schemas.openxmlformats.org/officeDocument/2006/relationships/customXml" Target="../ink/ink2828.xml"/><Relationship Id="rId610" Type="http://schemas.openxmlformats.org/officeDocument/2006/relationships/image" Target="../media/image2181.png"/><Relationship Id="rId694" Type="http://schemas.openxmlformats.org/officeDocument/2006/relationships/image" Target="../media/image2224.png"/><Relationship Id="rId708" Type="http://schemas.openxmlformats.org/officeDocument/2006/relationships/image" Target="../media/image2232.png"/><Relationship Id="rId915" Type="http://schemas.openxmlformats.org/officeDocument/2006/relationships/customXml" Target="../ink/ink3043.xml"/><Relationship Id="rId1240" Type="http://schemas.openxmlformats.org/officeDocument/2006/relationships/image" Target="../media/image2496.png"/><Relationship Id="rId347" Type="http://schemas.openxmlformats.org/officeDocument/2006/relationships/image" Target="../media/image2051.png"/><Relationship Id="rId999" Type="http://schemas.openxmlformats.org/officeDocument/2006/relationships/customXml" Target="../ink/ink3086.xml"/><Relationship Id="rId1100" Type="http://schemas.openxmlformats.org/officeDocument/2006/relationships/image" Target="../media/image2427.png"/><Relationship Id="rId1184" Type="http://schemas.openxmlformats.org/officeDocument/2006/relationships/image" Target="../media/image2469.png"/><Relationship Id="rId44" Type="http://schemas.openxmlformats.org/officeDocument/2006/relationships/customXml" Target="../ink/ink2604.xml"/><Relationship Id="rId554" Type="http://schemas.openxmlformats.org/officeDocument/2006/relationships/customXml" Target="../ink/ink2862.xml"/><Relationship Id="rId761" Type="http://schemas.openxmlformats.org/officeDocument/2006/relationships/customXml" Target="../ink/ink2966.xml"/><Relationship Id="rId859" Type="http://schemas.openxmlformats.org/officeDocument/2006/relationships/customXml" Target="../ink/ink3015.xml"/><Relationship Id="rId193" Type="http://schemas.openxmlformats.org/officeDocument/2006/relationships/image" Target="../media/image1976.png"/><Relationship Id="rId207" Type="http://schemas.openxmlformats.org/officeDocument/2006/relationships/image" Target="../media/image1983.png"/><Relationship Id="rId414" Type="http://schemas.openxmlformats.org/officeDocument/2006/relationships/customXml" Target="../ink/ink2791.xml"/><Relationship Id="rId498" Type="http://schemas.openxmlformats.org/officeDocument/2006/relationships/image" Target="../media/image2126.png"/><Relationship Id="rId621" Type="http://schemas.openxmlformats.org/officeDocument/2006/relationships/customXml" Target="../ink/ink2896.xml"/><Relationship Id="rId1044" Type="http://schemas.openxmlformats.org/officeDocument/2006/relationships/image" Target="../media/image2399.png"/><Relationship Id="rId1251" Type="http://schemas.openxmlformats.org/officeDocument/2006/relationships/customXml" Target="../ink/ink3212.xml"/><Relationship Id="rId260" Type="http://schemas.openxmlformats.org/officeDocument/2006/relationships/customXml" Target="../ink/ink2714.xml"/><Relationship Id="rId719" Type="http://schemas.openxmlformats.org/officeDocument/2006/relationships/customXml" Target="../ink/ink2945.xml"/><Relationship Id="rId926" Type="http://schemas.openxmlformats.org/officeDocument/2006/relationships/image" Target="../media/image2341.png"/><Relationship Id="rId1111" Type="http://schemas.openxmlformats.org/officeDocument/2006/relationships/customXml" Target="../ink/ink3142.xml"/><Relationship Id="rId55" Type="http://schemas.openxmlformats.org/officeDocument/2006/relationships/image" Target="../media/image1910.png"/><Relationship Id="rId120" Type="http://schemas.openxmlformats.org/officeDocument/2006/relationships/image" Target="../media/image1941.png"/><Relationship Id="rId358" Type="http://schemas.openxmlformats.org/officeDocument/2006/relationships/customXml" Target="../ink/ink2763.xml"/><Relationship Id="rId565" Type="http://schemas.openxmlformats.org/officeDocument/2006/relationships/image" Target="../media/image2159.png"/><Relationship Id="rId772" Type="http://schemas.openxmlformats.org/officeDocument/2006/relationships/image" Target="../media/image2264.png"/><Relationship Id="rId1195" Type="http://schemas.openxmlformats.org/officeDocument/2006/relationships/customXml" Target="../ink/ink3184.xml"/><Relationship Id="rId1209" Type="http://schemas.openxmlformats.org/officeDocument/2006/relationships/customXml" Target="../ink/ink3191.xml"/><Relationship Id="rId218" Type="http://schemas.openxmlformats.org/officeDocument/2006/relationships/customXml" Target="../ink/ink2693.xml"/><Relationship Id="rId425" Type="http://schemas.openxmlformats.org/officeDocument/2006/relationships/image" Target="../media/image2090.png"/><Relationship Id="rId632" Type="http://schemas.openxmlformats.org/officeDocument/2006/relationships/image" Target="../media/image2192.png"/><Relationship Id="rId1055" Type="http://schemas.openxmlformats.org/officeDocument/2006/relationships/customXml" Target="../ink/ink3114.xml"/><Relationship Id="rId1262" Type="http://schemas.openxmlformats.org/officeDocument/2006/relationships/customXml" Target="../ink/ink3218.xml"/><Relationship Id="rId271" Type="http://schemas.openxmlformats.org/officeDocument/2006/relationships/image" Target="../media/image2014.png"/><Relationship Id="rId937" Type="http://schemas.openxmlformats.org/officeDocument/2006/relationships/image" Target="../media/image2346.png"/><Relationship Id="rId1122" Type="http://schemas.openxmlformats.org/officeDocument/2006/relationships/image" Target="../media/image2438.png"/><Relationship Id="rId66" Type="http://schemas.openxmlformats.org/officeDocument/2006/relationships/customXml" Target="../ink/ink2615.xml"/><Relationship Id="rId131" Type="http://schemas.openxmlformats.org/officeDocument/2006/relationships/customXml" Target="../ink/ink2648.xml"/><Relationship Id="rId369" Type="http://schemas.openxmlformats.org/officeDocument/2006/relationships/image" Target="../media/image2062.png"/><Relationship Id="rId576" Type="http://schemas.openxmlformats.org/officeDocument/2006/relationships/customXml" Target="../ink/ink2873.xml"/><Relationship Id="rId783" Type="http://schemas.openxmlformats.org/officeDocument/2006/relationships/customXml" Target="../ink/ink2977.xml"/><Relationship Id="rId990" Type="http://schemas.openxmlformats.org/officeDocument/2006/relationships/image" Target="../media/image2372.png"/><Relationship Id="rId229" Type="http://schemas.openxmlformats.org/officeDocument/2006/relationships/image" Target="../media/image1994.png"/><Relationship Id="rId436" Type="http://schemas.openxmlformats.org/officeDocument/2006/relationships/customXml" Target="../ink/ink2802.xml"/><Relationship Id="rId643" Type="http://schemas.openxmlformats.org/officeDocument/2006/relationships/customXml" Target="../ink/ink2907.xml"/><Relationship Id="rId1066" Type="http://schemas.openxmlformats.org/officeDocument/2006/relationships/image" Target="../media/image2410.png"/><Relationship Id="rId1273" Type="http://schemas.openxmlformats.org/officeDocument/2006/relationships/image" Target="../media/image2512.png"/><Relationship Id="rId850" Type="http://schemas.openxmlformats.org/officeDocument/2006/relationships/image" Target="../media/image2303.png"/><Relationship Id="rId948" Type="http://schemas.openxmlformats.org/officeDocument/2006/relationships/customXml" Target="../ink/ink3060.xml"/><Relationship Id="rId1133" Type="http://schemas.openxmlformats.org/officeDocument/2006/relationships/customXml" Target="../ink/ink3153.xml"/><Relationship Id="rId77" Type="http://schemas.openxmlformats.org/officeDocument/2006/relationships/image" Target="../media/image1921.png"/><Relationship Id="rId282" Type="http://schemas.openxmlformats.org/officeDocument/2006/relationships/customXml" Target="../ink/ink2725.xml"/><Relationship Id="rId503" Type="http://schemas.openxmlformats.org/officeDocument/2006/relationships/customXml" Target="../ink/ink2836.xml"/><Relationship Id="rId587" Type="http://schemas.openxmlformats.org/officeDocument/2006/relationships/image" Target="../media/image2170.png"/><Relationship Id="rId710" Type="http://schemas.openxmlformats.org/officeDocument/2006/relationships/image" Target="../media/image2233.png"/><Relationship Id="rId808" Type="http://schemas.openxmlformats.org/officeDocument/2006/relationships/image" Target="../media/image2282.png"/><Relationship Id="rId8" Type="http://schemas.openxmlformats.org/officeDocument/2006/relationships/customXml" Target="../ink/ink2586.xml"/><Relationship Id="rId142" Type="http://schemas.openxmlformats.org/officeDocument/2006/relationships/image" Target="../media/image1951.png"/><Relationship Id="rId447" Type="http://schemas.openxmlformats.org/officeDocument/2006/relationships/image" Target="../media/image2101.png"/><Relationship Id="rId794" Type="http://schemas.openxmlformats.org/officeDocument/2006/relationships/image" Target="../media/image2275.png"/><Relationship Id="rId1077" Type="http://schemas.openxmlformats.org/officeDocument/2006/relationships/customXml" Target="../ink/ink3125.xml"/><Relationship Id="rId1200" Type="http://schemas.openxmlformats.org/officeDocument/2006/relationships/image" Target="../media/image2477.png"/><Relationship Id="rId654" Type="http://schemas.openxmlformats.org/officeDocument/2006/relationships/image" Target="../media/image2203.png"/><Relationship Id="rId861" Type="http://schemas.openxmlformats.org/officeDocument/2006/relationships/customXml" Target="../ink/ink3016.xml"/><Relationship Id="rId959" Type="http://schemas.openxmlformats.org/officeDocument/2006/relationships/image" Target="../media/image2357.png"/><Relationship Id="rId1284" Type="http://schemas.openxmlformats.org/officeDocument/2006/relationships/customXml" Target="../ink/ink3229.xml"/><Relationship Id="rId293" Type="http://schemas.openxmlformats.org/officeDocument/2006/relationships/image" Target="../media/image2025.png"/><Relationship Id="rId307" Type="http://schemas.openxmlformats.org/officeDocument/2006/relationships/image" Target="../media/image2032.png"/><Relationship Id="rId514" Type="http://schemas.openxmlformats.org/officeDocument/2006/relationships/image" Target="../media/image2134.png"/><Relationship Id="rId721" Type="http://schemas.openxmlformats.org/officeDocument/2006/relationships/customXml" Target="../ink/ink2946.xml"/><Relationship Id="rId1144" Type="http://schemas.openxmlformats.org/officeDocument/2006/relationships/image" Target="../media/image2449.png"/><Relationship Id="rId88" Type="http://schemas.openxmlformats.org/officeDocument/2006/relationships/customXml" Target="../ink/ink2626.xml"/><Relationship Id="rId153" Type="http://schemas.openxmlformats.org/officeDocument/2006/relationships/customXml" Target="../ink/ink2660.xml"/><Relationship Id="rId360" Type="http://schemas.openxmlformats.org/officeDocument/2006/relationships/customXml" Target="../ink/ink2764.xml"/><Relationship Id="rId598" Type="http://schemas.openxmlformats.org/officeDocument/2006/relationships/customXml" Target="../ink/ink2884.xml"/><Relationship Id="rId819" Type="http://schemas.openxmlformats.org/officeDocument/2006/relationships/customXml" Target="../ink/ink2995.xml"/><Relationship Id="rId1004" Type="http://schemas.openxmlformats.org/officeDocument/2006/relationships/image" Target="../media/image2379.png"/><Relationship Id="rId1211" Type="http://schemas.openxmlformats.org/officeDocument/2006/relationships/customXml" Target="../ink/ink3192.xml"/><Relationship Id="rId220" Type="http://schemas.openxmlformats.org/officeDocument/2006/relationships/customXml" Target="../ink/ink2694.xml"/><Relationship Id="rId458" Type="http://schemas.openxmlformats.org/officeDocument/2006/relationships/customXml" Target="../ink/ink2813.xml"/><Relationship Id="rId665" Type="http://schemas.openxmlformats.org/officeDocument/2006/relationships/customXml" Target="../ink/ink2918.xml"/><Relationship Id="rId872" Type="http://schemas.openxmlformats.org/officeDocument/2006/relationships/image" Target="../media/image2314.png"/><Relationship Id="rId1088" Type="http://schemas.openxmlformats.org/officeDocument/2006/relationships/image" Target="../media/image2421.png"/><Relationship Id="rId15" Type="http://schemas.openxmlformats.org/officeDocument/2006/relationships/image" Target="../media/image1892.png"/><Relationship Id="rId318" Type="http://schemas.openxmlformats.org/officeDocument/2006/relationships/customXml" Target="../ink/ink2743.xml"/><Relationship Id="rId525" Type="http://schemas.openxmlformats.org/officeDocument/2006/relationships/customXml" Target="../ink/ink2847.xml"/><Relationship Id="rId732" Type="http://schemas.openxmlformats.org/officeDocument/2006/relationships/image" Target="../media/image2244.png"/><Relationship Id="rId1155" Type="http://schemas.openxmlformats.org/officeDocument/2006/relationships/customXml" Target="../ink/ink3164.xml"/><Relationship Id="rId99" Type="http://schemas.openxmlformats.org/officeDocument/2006/relationships/customXml" Target="../ink/ink2632.xml"/><Relationship Id="rId164" Type="http://schemas.openxmlformats.org/officeDocument/2006/relationships/image" Target="../media/image1962.png"/><Relationship Id="rId371" Type="http://schemas.openxmlformats.org/officeDocument/2006/relationships/image" Target="../media/image2063.png"/><Relationship Id="rId1015" Type="http://schemas.openxmlformats.org/officeDocument/2006/relationships/customXml" Target="../ink/ink3094.xml"/><Relationship Id="rId1222" Type="http://schemas.openxmlformats.org/officeDocument/2006/relationships/image" Target="../media/image2487.png"/><Relationship Id="rId469" Type="http://schemas.openxmlformats.org/officeDocument/2006/relationships/customXml" Target="../ink/ink2819.xml"/><Relationship Id="rId676" Type="http://schemas.openxmlformats.org/officeDocument/2006/relationships/image" Target="../media/image2215.png"/><Relationship Id="rId883" Type="http://schemas.openxmlformats.org/officeDocument/2006/relationships/customXml" Target="../ink/ink3027.xml"/><Relationship Id="rId1099" Type="http://schemas.openxmlformats.org/officeDocument/2006/relationships/customXml" Target="../ink/ink3136.xml"/><Relationship Id="rId26" Type="http://schemas.openxmlformats.org/officeDocument/2006/relationships/customXml" Target="../ink/ink2595.xml"/><Relationship Id="rId231" Type="http://schemas.openxmlformats.org/officeDocument/2006/relationships/image" Target="../media/image1995.png"/><Relationship Id="rId329" Type="http://schemas.openxmlformats.org/officeDocument/2006/relationships/image" Target="../media/image2043.png"/><Relationship Id="rId536" Type="http://schemas.openxmlformats.org/officeDocument/2006/relationships/image" Target="../media/image2145.png"/><Relationship Id="rId1166" Type="http://schemas.openxmlformats.org/officeDocument/2006/relationships/image" Target="../media/image2460.png"/><Relationship Id="rId175" Type="http://schemas.openxmlformats.org/officeDocument/2006/relationships/image" Target="../media/image1967.png"/><Relationship Id="rId743" Type="http://schemas.openxmlformats.org/officeDocument/2006/relationships/customXml" Target="../ink/ink2957.xml"/><Relationship Id="rId950" Type="http://schemas.openxmlformats.org/officeDocument/2006/relationships/customXml" Target="../ink/ink3061.xml"/><Relationship Id="rId1026" Type="http://schemas.openxmlformats.org/officeDocument/2006/relationships/image" Target="../media/image2390.png"/><Relationship Id="rId382" Type="http://schemas.openxmlformats.org/officeDocument/2006/relationships/customXml" Target="../ink/ink2775.xml"/><Relationship Id="rId603" Type="http://schemas.openxmlformats.org/officeDocument/2006/relationships/customXml" Target="../ink/ink2887.xml"/><Relationship Id="rId687" Type="http://schemas.openxmlformats.org/officeDocument/2006/relationships/customXml" Target="../ink/ink2929.xml"/><Relationship Id="rId810" Type="http://schemas.openxmlformats.org/officeDocument/2006/relationships/image" Target="../media/image2283.png"/><Relationship Id="rId908" Type="http://schemas.openxmlformats.org/officeDocument/2006/relationships/image" Target="../media/image2332.png"/><Relationship Id="rId1233" Type="http://schemas.openxmlformats.org/officeDocument/2006/relationships/customXml" Target="../ink/ink3203.xml"/><Relationship Id="rId242" Type="http://schemas.openxmlformats.org/officeDocument/2006/relationships/customXml" Target="../ink/ink2705.xml"/><Relationship Id="rId894" Type="http://schemas.openxmlformats.org/officeDocument/2006/relationships/image" Target="../media/image2325.png"/><Relationship Id="rId1177" Type="http://schemas.openxmlformats.org/officeDocument/2006/relationships/customXml" Target="../ink/ink3175.xml"/><Relationship Id="rId37" Type="http://schemas.openxmlformats.org/officeDocument/2006/relationships/image" Target="../media/image1903.png"/><Relationship Id="rId102" Type="http://schemas.openxmlformats.org/officeDocument/2006/relationships/image" Target="../media/image1933.png"/><Relationship Id="rId547" Type="http://schemas.openxmlformats.org/officeDocument/2006/relationships/image" Target="../media/image2150.png"/><Relationship Id="rId754" Type="http://schemas.openxmlformats.org/officeDocument/2006/relationships/image" Target="../media/image2255.png"/><Relationship Id="rId961" Type="http://schemas.openxmlformats.org/officeDocument/2006/relationships/image" Target="../media/image2358.png"/><Relationship Id="rId90" Type="http://schemas.openxmlformats.org/officeDocument/2006/relationships/customXml" Target="../ink/ink2627.xml"/><Relationship Id="rId186" Type="http://schemas.openxmlformats.org/officeDocument/2006/relationships/customXml" Target="../ink/ink2677.xml"/><Relationship Id="rId393" Type="http://schemas.openxmlformats.org/officeDocument/2006/relationships/image" Target="../media/image2074.png"/><Relationship Id="rId407" Type="http://schemas.openxmlformats.org/officeDocument/2006/relationships/image" Target="../media/image2081.png"/><Relationship Id="rId614" Type="http://schemas.openxmlformats.org/officeDocument/2006/relationships/image" Target="../media/image2183.png"/><Relationship Id="rId821" Type="http://schemas.openxmlformats.org/officeDocument/2006/relationships/customXml" Target="../ink/ink2996.xml"/><Relationship Id="rId1037" Type="http://schemas.openxmlformats.org/officeDocument/2006/relationships/customXml" Target="../ink/ink3105.xml"/><Relationship Id="rId1244" Type="http://schemas.openxmlformats.org/officeDocument/2006/relationships/image" Target="../media/image2498.png"/><Relationship Id="rId253" Type="http://schemas.openxmlformats.org/officeDocument/2006/relationships/image" Target="../media/image2005.png"/><Relationship Id="rId460" Type="http://schemas.openxmlformats.org/officeDocument/2006/relationships/image" Target="../media/image2107.png"/><Relationship Id="rId698" Type="http://schemas.openxmlformats.org/officeDocument/2006/relationships/image" Target="../media/image2226.png"/><Relationship Id="rId919" Type="http://schemas.openxmlformats.org/officeDocument/2006/relationships/customXml" Target="../ink/ink3045.xml"/><Relationship Id="rId1090" Type="http://schemas.openxmlformats.org/officeDocument/2006/relationships/image" Target="../media/image2422.png"/><Relationship Id="rId1104" Type="http://schemas.openxmlformats.org/officeDocument/2006/relationships/image" Target="../media/image2429.png"/><Relationship Id="rId48" Type="http://schemas.openxmlformats.org/officeDocument/2006/relationships/customXml" Target="../ink/ink2606.xml"/><Relationship Id="rId113" Type="http://schemas.openxmlformats.org/officeDocument/2006/relationships/customXml" Target="../ink/ink2639.xml"/><Relationship Id="rId320" Type="http://schemas.openxmlformats.org/officeDocument/2006/relationships/customXml" Target="../ink/ink2744.xml"/><Relationship Id="rId558" Type="http://schemas.openxmlformats.org/officeDocument/2006/relationships/customXml" Target="../ink/ink2864.xml"/><Relationship Id="rId765" Type="http://schemas.openxmlformats.org/officeDocument/2006/relationships/customXml" Target="../ink/ink2968.xml"/><Relationship Id="rId972" Type="http://schemas.openxmlformats.org/officeDocument/2006/relationships/image" Target="../media/image2363.png"/><Relationship Id="rId1188" Type="http://schemas.openxmlformats.org/officeDocument/2006/relationships/image" Target="../media/image2471.png"/><Relationship Id="rId197" Type="http://schemas.openxmlformats.org/officeDocument/2006/relationships/image" Target="../media/image1978.png"/><Relationship Id="rId418" Type="http://schemas.openxmlformats.org/officeDocument/2006/relationships/customXml" Target="../ink/ink2793.xml"/><Relationship Id="rId625" Type="http://schemas.openxmlformats.org/officeDocument/2006/relationships/customXml" Target="../ink/ink2898.xml"/><Relationship Id="rId832" Type="http://schemas.openxmlformats.org/officeDocument/2006/relationships/image" Target="../media/image2294.png"/><Relationship Id="rId1048" Type="http://schemas.openxmlformats.org/officeDocument/2006/relationships/image" Target="../media/image2401.png"/><Relationship Id="rId1255" Type="http://schemas.openxmlformats.org/officeDocument/2006/relationships/customXml" Target="../ink/ink3214.xml"/><Relationship Id="rId264" Type="http://schemas.openxmlformats.org/officeDocument/2006/relationships/customXml" Target="../ink/ink2716.xml"/><Relationship Id="rId471" Type="http://schemas.openxmlformats.org/officeDocument/2006/relationships/customXml" Target="../ink/ink2820.xml"/><Relationship Id="rId1115" Type="http://schemas.openxmlformats.org/officeDocument/2006/relationships/customXml" Target="../ink/ink3144.xml"/><Relationship Id="rId59" Type="http://schemas.openxmlformats.org/officeDocument/2006/relationships/image" Target="../media/image1912.png"/><Relationship Id="rId124" Type="http://schemas.openxmlformats.org/officeDocument/2006/relationships/image" Target="../media/image1943.png"/><Relationship Id="rId569" Type="http://schemas.openxmlformats.org/officeDocument/2006/relationships/image" Target="../media/image2161.png"/><Relationship Id="rId776" Type="http://schemas.openxmlformats.org/officeDocument/2006/relationships/image" Target="../media/image2266.png"/><Relationship Id="rId983" Type="http://schemas.openxmlformats.org/officeDocument/2006/relationships/customXml" Target="../ink/ink3078.xml"/><Relationship Id="rId1199" Type="http://schemas.openxmlformats.org/officeDocument/2006/relationships/customXml" Target="../ink/ink3186.xml"/><Relationship Id="rId331" Type="http://schemas.openxmlformats.org/officeDocument/2006/relationships/image" Target="../media/image2044.png"/><Relationship Id="rId429" Type="http://schemas.openxmlformats.org/officeDocument/2006/relationships/image" Target="../media/image2092.png"/><Relationship Id="rId636" Type="http://schemas.openxmlformats.org/officeDocument/2006/relationships/image" Target="../media/image2194.png"/><Relationship Id="rId1059" Type="http://schemas.openxmlformats.org/officeDocument/2006/relationships/customXml" Target="../ink/ink3116.xml"/><Relationship Id="rId1266" Type="http://schemas.openxmlformats.org/officeDocument/2006/relationships/customXml" Target="../ink/ink3220.xml"/><Relationship Id="rId843" Type="http://schemas.openxmlformats.org/officeDocument/2006/relationships/customXml" Target="../ink/ink3007.xml"/><Relationship Id="rId1126" Type="http://schemas.openxmlformats.org/officeDocument/2006/relationships/image" Target="../media/image2440.png"/><Relationship Id="rId275" Type="http://schemas.openxmlformats.org/officeDocument/2006/relationships/image" Target="../media/image2016.png"/><Relationship Id="rId482" Type="http://schemas.openxmlformats.org/officeDocument/2006/relationships/image" Target="../media/image2118.png"/><Relationship Id="rId703" Type="http://schemas.openxmlformats.org/officeDocument/2006/relationships/customXml" Target="../ink/ink2937.xml"/><Relationship Id="rId910" Type="http://schemas.openxmlformats.org/officeDocument/2006/relationships/image" Target="../media/image2333.png"/><Relationship Id="rId135" Type="http://schemas.openxmlformats.org/officeDocument/2006/relationships/customXml" Target="../ink/ink2650.xml"/><Relationship Id="rId342" Type="http://schemas.openxmlformats.org/officeDocument/2006/relationships/customXml" Target="../ink/ink2755.xml"/><Relationship Id="rId787" Type="http://schemas.openxmlformats.org/officeDocument/2006/relationships/customXml" Target="../ink/ink2979.xml"/><Relationship Id="rId994" Type="http://schemas.openxmlformats.org/officeDocument/2006/relationships/image" Target="../media/image2374.png"/><Relationship Id="rId202" Type="http://schemas.openxmlformats.org/officeDocument/2006/relationships/customXml" Target="../ink/ink2685.xml"/><Relationship Id="rId647" Type="http://schemas.openxmlformats.org/officeDocument/2006/relationships/customXml" Target="../ink/ink2909.xml"/><Relationship Id="rId854" Type="http://schemas.openxmlformats.org/officeDocument/2006/relationships/image" Target="../media/image2305.png"/><Relationship Id="rId1277" Type="http://schemas.openxmlformats.org/officeDocument/2006/relationships/image" Target="../media/image2514.png"/><Relationship Id="rId286" Type="http://schemas.openxmlformats.org/officeDocument/2006/relationships/customXml" Target="../ink/ink2727.xml"/><Relationship Id="rId493" Type="http://schemas.openxmlformats.org/officeDocument/2006/relationships/customXml" Target="../ink/ink2831.xml"/><Relationship Id="rId507" Type="http://schemas.openxmlformats.org/officeDocument/2006/relationships/customXml" Target="../ink/ink2838.xml"/><Relationship Id="rId714" Type="http://schemas.openxmlformats.org/officeDocument/2006/relationships/image" Target="../media/image2235.png"/><Relationship Id="rId921" Type="http://schemas.openxmlformats.org/officeDocument/2006/relationships/customXml" Target="../ink/ink3046.xml"/><Relationship Id="rId1137" Type="http://schemas.openxmlformats.org/officeDocument/2006/relationships/customXml" Target="../ink/ink3155.xml"/><Relationship Id="rId50" Type="http://schemas.openxmlformats.org/officeDocument/2006/relationships/customXml" Target="../ink/ink2607.xml"/><Relationship Id="rId146" Type="http://schemas.openxmlformats.org/officeDocument/2006/relationships/image" Target="../media/image1953.png"/><Relationship Id="rId353" Type="http://schemas.openxmlformats.org/officeDocument/2006/relationships/image" Target="../media/image2054.png"/><Relationship Id="rId560" Type="http://schemas.openxmlformats.org/officeDocument/2006/relationships/customXml" Target="../ink/ink2865.xml"/><Relationship Id="rId798" Type="http://schemas.openxmlformats.org/officeDocument/2006/relationships/image" Target="../media/image2277.png"/><Relationship Id="rId1190" Type="http://schemas.openxmlformats.org/officeDocument/2006/relationships/image" Target="../media/image2472.png"/><Relationship Id="rId1204" Type="http://schemas.openxmlformats.org/officeDocument/2006/relationships/image" Target="../media/image2479.png"/><Relationship Id="rId213" Type="http://schemas.openxmlformats.org/officeDocument/2006/relationships/image" Target="../media/image1986.png"/><Relationship Id="rId420" Type="http://schemas.openxmlformats.org/officeDocument/2006/relationships/customXml" Target="../ink/ink2794.xml"/><Relationship Id="rId658" Type="http://schemas.openxmlformats.org/officeDocument/2006/relationships/image" Target="../media/image2205.png"/><Relationship Id="rId865" Type="http://schemas.openxmlformats.org/officeDocument/2006/relationships/customXml" Target="../ink/ink3018.xml"/><Relationship Id="rId1050" Type="http://schemas.openxmlformats.org/officeDocument/2006/relationships/image" Target="../media/image2402.png"/><Relationship Id="rId297" Type="http://schemas.openxmlformats.org/officeDocument/2006/relationships/image" Target="../media/image2027.png"/><Relationship Id="rId518" Type="http://schemas.openxmlformats.org/officeDocument/2006/relationships/image" Target="../media/image2136.png"/><Relationship Id="rId725" Type="http://schemas.openxmlformats.org/officeDocument/2006/relationships/customXml" Target="../ink/ink2948.xml"/><Relationship Id="rId932" Type="http://schemas.openxmlformats.org/officeDocument/2006/relationships/image" Target="../media/image2344.png"/><Relationship Id="rId1148" Type="http://schemas.openxmlformats.org/officeDocument/2006/relationships/image" Target="../media/image2451.png"/><Relationship Id="rId157" Type="http://schemas.openxmlformats.org/officeDocument/2006/relationships/customXml" Target="../ink/ink2662.xml"/><Relationship Id="rId364" Type="http://schemas.openxmlformats.org/officeDocument/2006/relationships/customXml" Target="../ink/ink2766.xml"/><Relationship Id="rId1008" Type="http://schemas.openxmlformats.org/officeDocument/2006/relationships/image" Target="../media/image2381.png"/><Relationship Id="rId1215" Type="http://schemas.openxmlformats.org/officeDocument/2006/relationships/customXml" Target="../ink/ink3194.xml"/><Relationship Id="rId61" Type="http://schemas.openxmlformats.org/officeDocument/2006/relationships/image" Target="../media/image1913.png"/><Relationship Id="rId571" Type="http://schemas.openxmlformats.org/officeDocument/2006/relationships/image" Target="../media/image2162.png"/><Relationship Id="rId669" Type="http://schemas.openxmlformats.org/officeDocument/2006/relationships/customXml" Target="../ink/ink2920.xml"/><Relationship Id="rId876" Type="http://schemas.openxmlformats.org/officeDocument/2006/relationships/image" Target="../media/image2316.png"/><Relationship Id="rId19" Type="http://schemas.openxmlformats.org/officeDocument/2006/relationships/image" Target="../media/image1894.png"/><Relationship Id="rId224" Type="http://schemas.openxmlformats.org/officeDocument/2006/relationships/customXml" Target="../ink/ink2696.xml"/><Relationship Id="rId431" Type="http://schemas.openxmlformats.org/officeDocument/2006/relationships/image" Target="../media/image2093.png"/><Relationship Id="rId529" Type="http://schemas.openxmlformats.org/officeDocument/2006/relationships/customXml" Target="../ink/ink2849.xml"/><Relationship Id="rId736" Type="http://schemas.openxmlformats.org/officeDocument/2006/relationships/image" Target="../media/image2246.png"/><Relationship Id="rId1061" Type="http://schemas.openxmlformats.org/officeDocument/2006/relationships/customXml" Target="../ink/ink3117.xml"/><Relationship Id="rId1159" Type="http://schemas.openxmlformats.org/officeDocument/2006/relationships/customXml" Target="../ink/ink3166.xml"/><Relationship Id="rId168" Type="http://schemas.openxmlformats.org/officeDocument/2006/relationships/image" Target="../media/image1964.png"/><Relationship Id="rId943" Type="http://schemas.openxmlformats.org/officeDocument/2006/relationships/image" Target="../media/image2349.png"/><Relationship Id="rId1019" Type="http://schemas.openxmlformats.org/officeDocument/2006/relationships/customXml" Target="../ink/ink3096.xml"/><Relationship Id="rId72" Type="http://schemas.openxmlformats.org/officeDocument/2006/relationships/customXml" Target="../ink/ink2618.xml"/><Relationship Id="rId375" Type="http://schemas.openxmlformats.org/officeDocument/2006/relationships/image" Target="../media/image2065.png"/><Relationship Id="rId582" Type="http://schemas.openxmlformats.org/officeDocument/2006/relationships/customXml" Target="../ink/ink2876.xml"/><Relationship Id="rId803" Type="http://schemas.openxmlformats.org/officeDocument/2006/relationships/customXml" Target="../ink/ink2987.xml"/><Relationship Id="rId1226" Type="http://schemas.openxmlformats.org/officeDocument/2006/relationships/image" Target="../media/image2489.png"/><Relationship Id="rId3" Type="http://schemas.openxmlformats.org/officeDocument/2006/relationships/image" Target="../media/image11010.png"/><Relationship Id="rId235" Type="http://schemas.openxmlformats.org/officeDocument/2006/relationships/image" Target="../media/image1997.png"/><Relationship Id="rId442" Type="http://schemas.openxmlformats.org/officeDocument/2006/relationships/customXml" Target="../ink/ink2805.xml"/><Relationship Id="rId887" Type="http://schemas.openxmlformats.org/officeDocument/2006/relationships/customXml" Target="../ink/ink3029.xml"/><Relationship Id="rId1072" Type="http://schemas.openxmlformats.org/officeDocument/2006/relationships/image" Target="../media/image2413.png"/><Relationship Id="rId302" Type="http://schemas.openxmlformats.org/officeDocument/2006/relationships/customXml" Target="../ink/ink2735.xml"/><Relationship Id="rId747" Type="http://schemas.openxmlformats.org/officeDocument/2006/relationships/customXml" Target="../ink/ink2959.xml"/><Relationship Id="rId954" Type="http://schemas.openxmlformats.org/officeDocument/2006/relationships/customXml" Target="../ink/ink3063.xml"/><Relationship Id="rId83" Type="http://schemas.openxmlformats.org/officeDocument/2006/relationships/image" Target="../media/image1924.png"/><Relationship Id="rId179" Type="http://schemas.openxmlformats.org/officeDocument/2006/relationships/image" Target="../media/image1969.png"/><Relationship Id="rId386" Type="http://schemas.openxmlformats.org/officeDocument/2006/relationships/customXml" Target="../ink/ink2777.xml"/><Relationship Id="rId593" Type="http://schemas.openxmlformats.org/officeDocument/2006/relationships/image" Target="../media/image2173.png"/><Relationship Id="rId607" Type="http://schemas.openxmlformats.org/officeDocument/2006/relationships/customXml" Target="../ink/ink2889.xml"/><Relationship Id="rId814" Type="http://schemas.openxmlformats.org/officeDocument/2006/relationships/image" Target="../media/image2285.png"/><Relationship Id="rId1237" Type="http://schemas.openxmlformats.org/officeDocument/2006/relationships/customXml" Target="../ink/ink3205.xml"/><Relationship Id="rId246" Type="http://schemas.openxmlformats.org/officeDocument/2006/relationships/customXml" Target="../ink/ink2707.xml"/><Relationship Id="rId453" Type="http://schemas.openxmlformats.org/officeDocument/2006/relationships/image" Target="../media/image2104.png"/><Relationship Id="rId660" Type="http://schemas.openxmlformats.org/officeDocument/2006/relationships/image" Target="../media/image2207.png"/><Relationship Id="rId898" Type="http://schemas.openxmlformats.org/officeDocument/2006/relationships/image" Target="../media/image2327.png"/><Relationship Id="rId1083" Type="http://schemas.openxmlformats.org/officeDocument/2006/relationships/customXml" Target="../ink/ink3128.xml"/><Relationship Id="rId106" Type="http://schemas.openxmlformats.org/officeDocument/2006/relationships/image" Target="../media/image1935.png"/><Relationship Id="rId313" Type="http://schemas.openxmlformats.org/officeDocument/2006/relationships/image" Target="../media/image2035.png"/><Relationship Id="rId758" Type="http://schemas.openxmlformats.org/officeDocument/2006/relationships/image" Target="../media/image2257.png"/><Relationship Id="rId965" Type="http://schemas.openxmlformats.org/officeDocument/2006/relationships/customXml" Target="../ink/ink3069.xml"/><Relationship Id="rId1150" Type="http://schemas.openxmlformats.org/officeDocument/2006/relationships/image" Target="../media/image2452.png"/><Relationship Id="rId10" Type="http://schemas.openxmlformats.org/officeDocument/2006/relationships/customXml" Target="../ink/ink2587.xml"/><Relationship Id="rId94" Type="http://schemas.openxmlformats.org/officeDocument/2006/relationships/image" Target="../media/image1929.png"/><Relationship Id="rId397" Type="http://schemas.openxmlformats.org/officeDocument/2006/relationships/image" Target="../media/image2076.png"/><Relationship Id="rId520" Type="http://schemas.openxmlformats.org/officeDocument/2006/relationships/image" Target="../media/image2137.png"/><Relationship Id="rId618" Type="http://schemas.openxmlformats.org/officeDocument/2006/relationships/image" Target="../media/image2185.png"/><Relationship Id="rId825" Type="http://schemas.openxmlformats.org/officeDocument/2006/relationships/customXml" Target="../ink/ink2998.xml"/><Relationship Id="rId1248" Type="http://schemas.openxmlformats.org/officeDocument/2006/relationships/image" Target="../media/image2500.png"/><Relationship Id="rId257" Type="http://schemas.openxmlformats.org/officeDocument/2006/relationships/image" Target="../media/image2007.png"/><Relationship Id="rId464" Type="http://schemas.openxmlformats.org/officeDocument/2006/relationships/image" Target="../media/image2109.png"/><Relationship Id="rId1010" Type="http://schemas.openxmlformats.org/officeDocument/2006/relationships/image" Target="../media/image2382.png"/><Relationship Id="rId1094" Type="http://schemas.openxmlformats.org/officeDocument/2006/relationships/image" Target="../media/image2424.png"/><Relationship Id="rId1108" Type="http://schemas.openxmlformats.org/officeDocument/2006/relationships/image" Target="../media/image2431.png"/><Relationship Id="rId117" Type="http://schemas.openxmlformats.org/officeDocument/2006/relationships/customXml" Target="../ink/ink2641.xml"/><Relationship Id="rId671" Type="http://schemas.openxmlformats.org/officeDocument/2006/relationships/customXml" Target="../ink/ink2921.xml"/><Relationship Id="rId769" Type="http://schemas.openxmlformats.org/officeDocument/2006/relationships/customXml" Target="../ink/ink2970.xml"/><Relationship Id="rId976" Type="http://schemas.openxmlformats.org/officeDocument/2006/relationships/image" Target="../media/image2365.png"/><Relationship Id="rId324" Type="http://schemas.openxmlformats.org/officeDocument/2006/relationships/customXml" Target="../ink/ink2746.xml"/><Relationship Id="rId531" Type="http://schemas.openxmlformats.org/officeDocument/2006/relationships/customXml" Target="../ink/ink2850.xml"/><Relationship Id="rId629" Type="http://schemas.openxmlformats.org/officeDocument/2006/relationships/customXml" Target="../ink/ink2900.xml"/><Relationship Id="rId1161" Type="http://schemas.openxmlformats.org/officeDocument/2006/relationships/customXml" Target="../ink/ink3167.xml"/><Relationship Id="rId1259" Type="http://schemas.openxmlformats.org/officeDocument/2006/relationships/customXml" Target="../ink/ink3216.xml"/><Relationship Id="rId836" Type="http://schemas.openxmlformats.org/officeDocument/2006/relationships/image" Target="../media/image2296.png"/><Relationship Id="rId1021" Type="http://schemas.openxmlformats.org/officeDocument/2006/relationships/customXml" Target="../ink/ink3097.xml"/><Relationship Id="rId1119" Type="http://schemas.openxmlformats.org/officeDocument/2006/relationships/customXml" Target="../ink/ink3146.xml"/><Relationship Id="rId903" Type="http://schemas.openxmlformats.org/officeDocument/2006/relationships/customXml" Target="../ink/ink3037.xml"/><Relationship Id="rId32" Type="http://schemas.openxmlformats.org/officeDocument/2006/relationships/customXml" Target="../ink/ink2598.xml"/><Relationship Id="rId181" Type="http://schemas.openxmlformats.org/officeDocument/2006/relationships/image" Target="../media/image1970.png"/><Relationship Id="rId279" Type="http://schemas.openxmlformats.org/officeDocument/2006/relationships/image" Target="../media/image2018.png"/><Relationship Id="rId486" Type="http://schemas.openxmlformats.org/officeDocument/2006/relationships/image" Target="../media/image2120.png"/><Relationship Id="rId693" Type="http://schemas.openxmlformats.org/officeDocument/2006/relationships/customXml" Target="../ink/ink2932.xml"/><Relationship Id="rId139" Type="http://schemas.openxmlformats.org/officeDocument/2006/relationships/image" Target="../media/image1950.png"/><Relationship Id="rId346" Type="http://schemas.openxmlformats.org/officeDocument/2006/relationships/customXml" Target="../ink/ink2757.xml"/><Relationship Id="rId553" Type="http://schemas.openxmlformats.org/officeDocument/2006/relationships/image" Target="../media/image2153.png"/><Relationship Id="rId760" Type="http://schemas.openxmlformats.org/officeDocument/2006/relationships/image" Target="../media/image2258.png"/><Relationship Id="rId998" Type="http://schemas.openxmlformats.org/officeDocument/2006/relationships/image" Target="../media/image2376.png"/><Relationship Id="rId1183" Type="http://schemas.openxmlformats.org/officeDocument/2006/relationships/customXml" Target="../ink/ink3178.xml"/><Relationship Id="rId206" Type="http://schemas.openxmlformats.org/officeDocument/2006/relationships/customXml" Target="../ink/ink2687.xml"/><Relationship Id="rId413" Type="http://schemas.openxmlformats.org/officeDocument/2006/relationships/image" Target="../media/image2084.png"/><Relationship Id="rId858" Type="http://schemas.openxmlformats.org/officeDocument/2006/relationships/image" Target="../media/image2307.png"/><Relationship Id="rId1043" Type="http://schemas.openxmlformats.org/officeDocument/2006/relationships/customXml" Target="../ink/ink3108.xml"/><Relationship Id="rId620" Type="http://schemas.openxmlformats.org/officeDocument/2006/relationships/image" Target="../media/image2186.png"/><Relationship Id="rId718" Type="http://schemas.openxmlformats.org/officeDocument/2006/relationships/image" Target="../media/image2237.png"/><Relationship Id="rId925" Type="http://schemas.openxmlformats.org/officeDocument/2006/relationships/customXml" Target="../ink/ink3048.xml"/><Relationship Id="rId1250" Type="http://schemas.openxmlformats.org/officeDocument/2006/relationships/image" Target="../media/image2501.png"/><Relationship Id="rId1110" Type="http://schemas.openxmlformats.org/officeDocument/2006/relationships/image" Target="../media/image2432.png"/><Relationship Id="rId1208" Type="http://schemas.openxmlformats.org/officeDocument/2006/relationships/image" Target="../media/image2481.png"/><Relationship Id="rId54" Type="http://schemas.openxmlformats.org/officeDocument/2006/relationships/customXml" Target="../ink/ink2609.xml"/><Relationship Id="rId270" Type="http://schemas.openxmlformats.org/officeDocument/2006/relationships/customXml" Target="../ink/ink2719.xml"/><Relationship Id="rId130" Type="http://schemas.openxmlformats.org/officeDocument/2006/relationships/image" Target="../media/image1946.png"/><Relationship Id="rId368" Type="http://schemas.openxmlformats.org/officeDocument/2006/relationships/customXml" Target="../ink/ink2768.xml"/><Relationship Id="rId575" Type="http://schemas.openxmlformats.org/officeDocument/2006/relationships/image" Target="../media/image2164.png"/><Relationship Id="rId782" Type="http://schemas.openxmlformats.org/officeDocument/2006/relationships/image" Target="../media/image2269.png"/><Relationship Id="rId228" Type="http://schemas.openxmlformats.org/officeDocument/2006/relationships/customXml" Target="../ink/ink2698.xml"/><Relationship Id="rId435" Type="http://schemas.openxmlformats.org/officeDocument/2006/relationships/image" Target="../media/image2095.png"/><Relationship Id="rId642" Type="http://schemas.openxmlformats.org/officeDocument/2006/relationships/image" Target="../media/image2197.png"/><Relationship Id="rId1065" Type="http://schemas.openxmlformats.org/officeDocument/2006/relationships/customXml" Target="../ink/ink3119.xml"/><Relationship Id="rId1272" Type="http://schemas.openxmlformats.org/officeDocument/2006/relationships/customXml" Target="../ink/ink3223.xml"/><Relationship Id="rId502" Type="http://schemas.openxmlformats.org/officeDocument/2006/relationships/image" Target="../media/image2128.png"/><Relationship Id="rId947" Type="http://schemas.openxmlformats.org/officeDocument/2006/relationships/image" Target="../media/image2351.png"/><Relationship Id="rId1132" Type="http://schemas.openxmlformats.org/officeDocument/2006/relationships/image" Target="../media/image2443.png"/><Relationship Id="rId76" Type="http://schemas.openxmlformats.org/officeDocument/2006/relationships/customXml" Target="../ink/ink2620.xml"/><Relationship Id="rId807" Type="http://schemas.openxmlformats.org/officeDocument/2006/relationships/customXml" Target="../ink/ink2989.xml"/><Relationship Id="rId292" Type="http://schemas.openxmlformats.org/officeDocument/2006/relationships/customXml" Target="../ink/ink2730.xml"/><Relationship Id="rId597" Type="http://schemas.openxmlformats.org/officeDocument/2006/relationships/image" Target="../media/image2175.png"/><Relationship Id="rId152" Type="http://schemas.openxmlformats.org/officeDocument/2006/relationships/image" Target="../media/image1956.png"/><Relationship Id="rId457" Type="http://schemas.openxmlformats.org/officeDocument/2006/relationships/image" Target="../media/image2106.png"/><Relationship Id="rId1087" Type="http://schemas.openxmlformats.org/officeDocument/2006/relationships/customXml" Target="../ink/ink3130.xml"/><Relationship Id="rId664" Type="http://schemas.openxmlformats.org/officeDocument/2006/relationships/image" Target="../media/image2209.png"/><Relationship Id="rId871" Type="http://schemas.openxmlformats.org/officeDocument/2006/relationships/customXml" Target="../ink/ink3021.xml"/><Relationship Id="rId969" Type="http://schemas.openxmlformats.org/officeDocument/2006/relationships/customXml" Target="../ink/ink3071.xml"/><Relationship Id="rId317" Type="http://schemas.openxmlformats.org/officeDocument/2006/relationships/image" Target="../media/image2037.png"/><Relationship Id="rId524" Type="http://schemas.openxmlformats.org/officeDocument/2006/relationships/image" Target="../media/image2139.png"/><Relationship Id="rId731" Type="http://schemas.openxmlformats.org/officeDocument/2006/relationships/customXml" Target="../ink/ink2951.xml"/><Relationship Id="rId1154" Type="http://schemas.openxmlformats.org/officeDocument/2006/relationships/image" Target="../media/image2454.png"/><Relationship Id="rId98" Type="http://schemas.openxmlformats.org/officeDocument/2006/relationships/image" Target="../media/image1931.png"/><Relationship Id="rId829" Type="http://schemas.openxmlformats.org/officeDocument/2006/relationships/customXml" Target="../ink/ink3000.xml"/><Relationship Id="rId1014" Type="http://schemas.openxmlformats.org/officeDocument/2006/relationships/image" Target="../media/image2384.png"/><Relationship Id="rId1221" Type="http://schemas.openxmlformats.org/officeDocument/2006/relationships/customXml" Target="../ink/ink3197.xml"/><Relationship Id="rId25" Type="http://schemas.openxmlformats.org/officeDocument/2006/relationships/image" Target="../media/image1897.png"/><Relationship Id="rId174" Type="http://schemas.openxmlformats.org/officeDocument/2006/relationships/customXml" Target="../ink/ink2671.xml"/><Relationship Id="rId381" Type="http://schemas.openxmlformats.org/officeDocument/2006/relationships/image" Target="../media/image2068.png"/><Relationship Id="rId241" Type="http://schemas.openxmlformats.org/officeDocument/2006/relationships/image" Target="../media/image2000.png"/><Relationship Id="rId479" Type="http://schemas.openxmlformats.org/officeDocument/2006/relationships/customXml" Target="../ink/ink2824.xml"/><Relationship Id="rId686" Type="http://schemas.openxmlformats.org/officeDocument/2006/relationships/image" Target="../media/image2220.png"/><Relationship Id="rId893" Type="http://schemas.openxmlformats.org/officeDocument/2006/relationships/customXml" Target="../ink/ink3032.xml"/><Relationship Id="rId339" Type="http://schemas.openxmlformats.org/officeDocument/2006/relationships/image" Target="../media/image2048.png"/><Relationship Id="rId546" Type="http://schemas.openxmlformats.org/officeDocument/2006/relationships/customXml" Target="../ink/ink2858.xml"/><Relationship Id="rId753" Type="http://schemas.openxmlformats.org/officeDocument/2006/relationships/customXml" Target="../ink/ink2962.xml"/><Relationship Id="rId1176" Type="http://schemas.openxmlformats.org/officeDocument/2006/relationships/image" Target="../media/image2465.png"/><Relationship Id="rId101" Type="http://schemas.openxmlformats.org/officeDocument/2006/relationships/customXml" Target="../ink/ink2633.xml"/><Relationship Id="rId406" Type="http://schemas.openxmlformats.org/officeDocument/2006/relationships/customXml" Target="../ink/ink2787.xml"/><Relationship Id="rId960" Type="http://schemas.openxmlformats.org/officeDocument/2006/relationships/customXml" Target="../ink/ink3066.xml"/><Relationship Id="rId1036" Type="http://schemas.openxmlformats.org/officeDocument/2006/relationships/image" Target="../media/image2395.png"/><Relationship Id="rId1243" Type="http://schemas.openxmlformats.org/officeDocument/2006/relationships/customXml" Target="../ink/ink3208.xml"/><Relationship Id="rId613" Type="http://schemas.openxmlformats.org/officeDocument/2006/relationships/customXml" Target="../ink/ink2892.xml"/><Relationship Id="rId820" Type="http://schemas.openxmlformats.org/officeDocument/2006/relationships/image" Target="../media/image2288.png"/><Relationship Id="rId918" Type="http://schemas.openxmlformats.org/officeDocument/2006/relationships/image" Target="../media/image2337.png"/><Relationship Id="rId1103" Type="http://schemas.openxmlformats.org/officeDocument/2006/relationships/customXml" Target="../ink/ink3138.xml"/><Relationship Id="rId47" Type="http://schemas.openxmlformats.org/officeDocument/2006/relationships/image" Target="../media/image1906.png"/><Relationship Id="rId196" Type="http://schemas.openxmlformats.org/officeDocument/2006/relationships/customXml" Target="../ink/ink2682.xml"/><Relationship Id="rId263" Type="http://schemas.openxmlformats.org/officeDocument/2006/relationships/image" Target="../media/image2010.png"/><Relationship Id="rId470" Type="http://schemas.openxmlformats.org/officeDocument/2006/relationships/image" Target="../media/image2112.png"/><Relationship Id="rId123" Type="http://schemas.openxmlformats.org/officeDocument/2006/relationships/customXml" Target="../ink/ink2644.xml"/><Relationship Id="rId330" Type="http://schemas.openxmlformats.org/officeDocument/2006/relationships/customXml" Target="../ink/ink2749.xml"/><Relationship Id="rId568" Type="http://schemas.openxmlformats.org/officeDocument/2006/relationships/customXml" Target="../ink/ink2869.xml"/><Relationship Id="rId775" Type="http://schemas.openxmlformats.org/officeDocument/2006/relationships/customXml" Target="../ink/ink2973.xml"/><Relationship Id="rId982" Type="http://schemas.openxmlformats.org/officeDocument/2006/relationships/image" Target="../media/image2368.png"/><Relationship Id="rId1198" Type="http://schemas.openxmlformats.org/officeDocument/2006/relationships/image" Target="../media/image2476.png"/><Relationship Id="rId428" Type="http://schemas.openxmlformats.org/officeDocument/2006/relationships/customXml" Target="../ink/ink2798.xml"/><Relationship Id="rId635" Type="http://schemas.openxmlformats.org/officeDocument/2006/relationships/customXml" Target="../ink/ink2903.xml"/><Relationship Id="rId842" Type="http://schemas.openxmlformats.org/officeDocument/2006/relationships/image" Target="../media/image2299.png"/><Relationship Id="rId1058" Type="http://schemas.openxmlformats.org/officeDocument/2006/relationships/image" Target="../media/image2406.png"/><Relationship Id="rId1265" Type="http://schemas.openxmlformats.org/officeDocument/2006/relationships/image" Target="../media/image2508.png"/><Relationship Id="rId702" Type="http://schemas.openxmlformats.org/officeDocument/2006/relationships/image" Target="../media/image2228.png"/><Relationship Id="rId1125" Type="http://schemas.openxmlformats.org/officeDocument/2006/relationships/customXml" Target="../ink/ink3149.xml"/><Relationship Id="rId69" Type="http://schemas.openxmlformats.org/officeDocument/2006/relationships/image" Target="../media/image1917.png"/><Relationship Id="rId285" Type="http://schemas.openxmlformats.org/officeDocument/2006/relationships/image" Target="../media/image2021.png"/><Relationship Id="rId492" Type="http://schemas.openxmlformats.org/officeDocument/2006/relationships/image" Target="../media/image2123.png"/><Relationship Id="rId797" Type="http://schemas.openxmlformats.org/officeDocument/2006/relationships/customXml" Target="../ink/ink2984.xml"/><Relationship Id="rId145" Type="http://schemas.openxmlformats.org/officeDocument/2006/relationships/customXml" Target="../ink/ink2656.xml"/><Relationship Id="rId352" Type="http://schemas.openxmlformats.org/officeDocument/2006/relationships/customXml" Target="../ink/ink2760.xml"/><Relationship Id="rId212" Type="http://schemas.openxmlformats.org/officeDocument/2006/relationships/customXml" Target="../ink/ink2690.xml"/><Relationship Id="rId657" Type="http://schemas.openxmlformats.org/officeDocument/2006/relationships/customXml" Target="../ink/ink2914.xml"/><Relationship Id="rId864" Type="http://schemas.openxmlformats.org/officeDocument/2006/relationships/image" Target="../media/image2310.png"/><Relationship Id="rId517" Type="http://schemas.openxmlformats.org/officeDocument/2006/relationships/customXml" Target="../ink/ink2843.xml"/><Relationship Id="rId724" Type="http://schemas.openxmlformats.org/officeDocument/2006/relationships/image" Target="../media/image2240.png"/><Relationship Id="rId931" Type="http://schemas.openxmlformats.org/officeDocument/2006/relationships/customXml" Target="../ink/ink3051.xml"/><Relationship Id="rId1147" Type="http://schemas.openxmlformats.org/officeDocument/2006/relationships/customXml" Target="../ink/ink3160.xml"/><Relationship Id="rId60" Type="http://schemas.openxmlformats.org/officeDocument/2006/relationships/customXml" Target="../ink/ink2612.xml"/><Relationship Id="rId1007" Type="http://schemas.openxmlformats.org/officeDocument/2006/relationships/customXml" Target="../ink/ink3090.xml"/><Relationship Id="rId1214" Type="http://schemas.openxmlformats.org/officeDocument/2006/relationships/image" Target="../media/image2484.png"/><Relationship Id="rId18" Type="http://schemas.openxmlformats.org/officeDocument/2006/relationships/customXml" Target="../ink/ink2591.xml"/><Relationship Id="rId167" Type="http://schemas.openxmlformats.org/officeDocument/2006/relationships/customXml" Target="../ink/ink2667.xml"/><Relationship Id="rId374" Type="http://schemas.openxmlformats.org/officeDocument/2006/relationships/customXml" Target="../ink/ink2771.xml"/><Relationship Id="rId581" Type="http://schemas.openxmlformats.org/officeDocument/2006/relationships/image" Target="../media/image2167.png"/><Relationship Id="rId234" Type="http://schemas.openxmlformats.org/officeDocument/2006/relationships/customXml" Target="../ink/ink2701.xml"/><Relationship Id="rId679" Type="http://schemas.openxmlformats.org/officeDocument/2006/relationships/customXml" Target="../ink/ink2925.xml"/><Relationship Id="rId886" Type="http://schemas.openxmlformats.org/officeDocument/2006/relationships/image" Target="../media/image2321.png"/><Relationship Id="rId2" Type="http://schemas.openxmlformats.org/officeDocument/2006/relationships/notesSlide" Target="../notesSlides/notesSlide9.xml"/><Relationship Id="rId441" Type="http://schemas.openxmlformats.org/officeDocument/2006/relationships/image" Target="../media/image2098.png"/><Relationship Id="rId539" Type="http://schemas.openxmlformats.org/officeDocument/2006/relationships/customXml" Target="../ink/ink2854.xml"/><Relationship Id="rId746" Type="http://schemas.openxmlformats.org/officeDocument/2006/relationships/image" Target="../media/image2251.png"/><Relationship Id="rId1071" Type="http://schemas.openxmlformats.org/officeDocument/2006/relationships/customXml" Target="../ink/ink3122.xml"/><Relationship Id="rId1169" Type="http://schemas.openxmlformats.org/officeDocument/2006/relationships/customXml" Target="../ink/ink3171.xml"/><Relationship Id="rId301" Type="http://schemas.openxmlformats.org/officeDocument/2006/relationships/image" Target="../media/image2029.png"/><Relationship Id="rId953" Type="http://schemas.openxmlformats.org/officeDocument/2006/relationships/image" Target="../media/image2354.png"/><Relationship Id="rId1029" Type="http://schemas.openxmlformats.org/officeDocument/2006/relationships/customXml" Target="../ink/ink3101.xml"/><Relationship Id="rId1236" Type="http://schemas.openxmlformats.org/officeDocument/2006/relationships/image" Target="../media/image2494.png"/><Relationship Id="rId82" Type="http://schemas.openxmlformats.org/officeDocument/2006/relationships/customXml" Target="../ink/ink2623.xml"/><Relationship Id="rId606" Type="http://schemas.openxmlformats.org/officeDocument/2006/relationships/image" Target="../media/image2179.png"/><Relationship Id="rId813" Type="http://schemas.openxmlformats.org/officeDocument/2006/relationships/customXml" Target="../ink/ink2992.xml"/><Relationship Id="rId189" Type="http://schemas.openxmlformats.org/officeDocument/2006/relationships/image" Target="../media/image1974.png"/><Relationship Id="rId396" Type="http://schemas.openxmlformats.org/officeDocument/2006/relationships/customXml" Target="../ink/ink2782.xml"/><Relationship Id="rId256" Type="http://schemas.openxmlformats.org/officeDocument/2006/relationships/customXml" Target="../ink/ink2712.xml"/><Relationship Id="rId463" Type="http://schemas.openxmlformats.org/officeDocument/2006/relationships/customXml" Target="../ink/ink2816.xml"/><Relationship Id="rId670" Type="http://schemas.openxmlformats.org/officeDocument/2006/relationships/image" Target="../media/image2212.png"/><Relationship Id="rId1093" Type="http://schemas.openxmlformats.org/officeDocument/2006/relationships/customXml" Target="../ink/ink3133.xml"/><Relationship Id="rId116" Type="http://schemas.openxmlformats.org/officeDocument/2006/relationships/image" Target="../media/image1939.png"/><Relationship Id="rId323" Type="http://schemas.openxmlformats.org/officeDocument/2006/relationships/image" Target="../media/image2040.png"/><Relationship Id="rId530" Type="http://schemas.openxmlformats.org/officeDocument/2006/relationships/image" Target="../media/image2142.png"/><Relationship Id="rId768" Type="http://schemas.openxmlformats.org/officeDocument/2006/relationships/image" Target="../media/image2262.png"/><Relationship Id="rId975" Type="http://schemas.openxmlformats.org/officeDocument/2006/relationships/customXml" Target="../ink/ink3074.xml"/><Relationship Id="rId1160" Type="http://schemas.openxmlformats.org/officeDocument/2006/relationships/image" Target="../media/image2457.png"/><Relationship Id="rId628" Type="http://schemas.openxmlformats.org/officeDocument/2006/relationships/image" Target="../media/image2190.png"/><Relationship Id="rId835" Type="http://schemas.openxmlformats.org/officeDocument/2006/relationships/customXml" Target="../ink/ink3003.xml"/><Relationship Id="rId1258" Type="http://schemas.openxmlformats.org/officeDocument/2006/relationships/image" Target="../media/image2505.png"/><Relationship Id="rId1020" Type="http://schemas.openxmlformats.org/officeDocument/2006/relationships/image" Target="../media/image2387.png"/><Relationship Id="rId1118" Type="http://schemas.openxmlformats.org/officeDocument/2006/relationships/image" Target="../media/image2436.png"/><Relationship Id="rId902" Type="http://schemas.openxmlformats.org/officeDocument/2006/relationships/image" Target="../media/image2329.png"/><Relationship Id="rId31" Type="http://schemas.openxmlformats.org/officeDocument/2006/relationships/image" Target="../media/image1900.png"/><Relationship Id="rId180" Type="http://schemas.openxmlformats.org/officeDocument/2006/relationships/customXml" Target="../ink/ink2674.xml"/><Relationship Id="rId278" Type="http://schemas.openxmlformats.org/officeDocument/2006/relationships/customXml" Target="../ink/ink2723.xml"/><Relationship Id="rId485" Type="http://schemas.openxmlformats.org/officeDocument/2006/relationships/customXml" Target="../ink/ink2827.xml"/><Relationship Id="rId692" Type="http://schemas.openxmlformats.org/officeDocument/2006/relationships/image" Target="../media/image2223.png"/><Relationship Id="rId138" Type="http://schemas.openxmlformats.org/officeDocument/2006/relationships/customXml" Target="../ink/ink2652.xml"/><Relationship Id="rId345" Type="http://schemas.openxmlformats.org/officeDocument/2006/relationships/image" Target="../media/image2050.png"/><Relationship Id="rId552" Type="http://schemas.openxmlformats.org/officeDocument/2006/relationships/customXml" Target="../ink/ink2861.xml"/><Relationship Id="rId997" Type="http://schemas.openxmlformats.org/officeDocument/2006/relationships/customXml" Target="../ink/ink3085.xml"/><Relationship Id="rId1182" Type="http://schemas.openxmlformats.org/officeDocument/2006/relationships/image" Target="../media/image24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73CC36B-61EC-40D5-9888-4D979B3DE6BC}"/>
              </a:ext>
            </a:extLst>
          </p:cNvPr>
          <p:cNvGrpSpPr/>
          <p:nvPr/>
        </p:nvGrpSpPr>
        <p:grpSpPr>
          <a:xfrm>
            <a:off x="10418413" y="533107"/>
            <a:ext cx="226080" cy="267120"/>
            <a:chOff x="10418413" y="533107"/>
            <a:chExt cx="22608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14:cNvPr>
                <p14:cNvContentPartPr/>
                <p14:nvPr/>
              </p14:nvContentPartPr>
              <p14:xfrm>
                <a:off x="10418413" y="533107"/>
                <a:ext cx="149760" cy="267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4093" y="528787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14:cNvPr>
                <p14:cNvContentPartPr/>
                <p14:nvPr/>
              </p14:nvContentPartPr>
              <p14:xfrm>
                <a:off x="10427053" y="545347"/>
                <a:ext cx="217440" cy="252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733" y="541027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9862" y="1012954"/>
            <a:ext cx="846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Die Auswirkungen auf den mobilen Faktor sind ambivalent</a:t>
            </a:r>
          </a:p>
          <a:p>
            <a:endParaRPr lang="de-DE" sz="2000" b="1" dirty="0"/>
          </a:p>
          <a:p>
            <a:pPr algn="ctr"/>
            <a:r>
              <a:rPr lang="de-DE" sz="2000" b="1" u="sng" dirty="0"/>
              <a:t>ABER: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/>
              <a:t>Insgesamt</a:t>
            </a:r>
            <a:r>
              <a:rPr lang="de-DE" sz="2000" b="1" dirty="0"/>
              <a:t> gewinnt das Land!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→ es existiert ein Umverteilungsmechanismus, so dass alle Sektoren besser gestellt werden können gegenüber der Situation ohne Handel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7176B9-6110-4906-86D3-30552073EFE5}"/>
              </a:ext>
            </a:extLst>
          </p:cNvPr>
          <p:cNvGrpSpPr/>
          <p:nvPr/>
        </p:nvGrpSpPr>
        <p:grpSpPr>
          <a:xfrm>
            <a:off x="1641257" y="4871827"/>
            <a:ext cx="552240" cy="705240"/>
            <a:chOff x="1641257" y="4871827"/>
            <a:chExt cx="55224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AF686A6-D580-4A4B-8E78-55129FC6C7EA}"/>
                    </a:ext>
                  </a:extLst>
                </p14:cNvPr>
                <p14:cNvContentPartPr/>
                <p14:nvPr/>
              </p14:nvContentPartPr>
              <p14:xfrm>
                <a:off x="1641257" y="4871827"/>
                <a:ext cx="535320" cy="664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AF686A6-D580-4A4B-8E78-55129FC6C7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36937" y="4867507"/>
                  <a:ext cx="54396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4FD9A1A-6F6C-4E61-ACB8-09FAF19476F2}"/>
                    </a:ext>
                  </a:extLst>
                </p14:cNvPr>
                <p14:cNvContentPartPr/>
                <p14:nvPr/>
              </p14:nvContentPartPr>
              <p14:xfrm>
                <a:off x="2099537" y="5318587"/>
                <a:ext cx="93960" cy="258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4FD9A1A-6F6C-4E61-ACB8-09FAF19476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95217" y="5314267"/>
                  <a:ext cx="1026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7FF7D86-37DB-4E60-96DF-F1312F897D1B}"/>
              </a:ext>
            </a:extLst>
          </p:cNvPr>
          <p:cNvGrpSpPr/>
          <p:nvPr/>
        </p:nvGrpSpPr>
        <p:grpSpPr>
          <a:xfrm>
            <a:off x="5406137" y="5030947"/>
            <a:ext cx="1344240" cy="273600"/>
            <a:chOff x="5406137" y="5030947"/>
            <a:chExt cx="134424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3BA644-868F-4A4F-B228-4124EEF262F4}"/>
                    </a:ext>
                  </a:extLst>
                </p14:cNvPr>
                <p14:cNvContentPartPr/>
                <p14:nvPr/>
              </p14:nvContentPartPr>
              <p14:xfrm>
                <a:off x="5406137" y="5190067"/>
                <a:ext cx="148320" cy="114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3BA644-868F-4A4F-B228-4124EEF262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01817" y="5185747"/>
                  <a:ext cx="15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CA2C247-7937-40A9-B58D-B59C1715ABBA}"/>
                    </a:ext>
                  </a:extLst>
                </p14:cNvPr>
                <p14:cNvContentPartPr/>
                <p14:nvPr/>
              </p14:nvContentPartPr>
              <p14:xfrm>
                <a:off x="5544737" y="5113387"/>
                <a:ext cx="101880" cy="185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CA2C247-7937-40A9-B58D-B59C1715AB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40417" y="5109067"/>
                  <a:ext cx="11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9EE5C24-9172-4B8A-8E12-339EFDC2A00E}"/>
                    </a:ext>
                  </a:extLst>
                </p14:cNvPr>
                <p14:cNvContentPartPr/>
                <p14:nvPr/>
              </p14:nvContentPartPr>
              <p14:xfrm>
                <a:off x="5637977" y="5201947"/>
                <a:ext cx="106200" cy="6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9EE5C24-9172-4B8A-8E12-339EFDC2A0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3657" y="5197627"/>
                  <a:ext cx="114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1FC5445-0876-48FE-A252-29F7D26E4ED7}"/>
                    </a:ext>
                  </a:extLst>
                </p14:cNvPr>
                <p14:cNvContentPartPr/>
                <p14:nvPr/>
              </p14:nvContentPartPr>
              <p14:xfrm>
                <a:off x="5775497" y="5062267"/>
                <a:ext cx="113760" cy="20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1FC5445-0876-48FE-A252-29F7D26E4E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1177" y="5057947"/>
                  <a:ext cx="122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27585E-B403-4125-8A17-E4D6214831C6}"/>
                    </a:ext>
                  </a:extLst>
                </p14:cNvPr>
                <p14:cNvContentPartPr/>
                <p14:nvPr/>
              </p14:nvContentPartPr>
              <p14:xfrm>
                <a:off x="5859377" y="5070187"/>
                <a:ext cx="110160" cy="182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27585E-B403-4125-8A17-E4D6214831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55057" y="5065867"/>
                  <a:ext cx="118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146561-E985-43F1-85B5-8B518A171013}"/>
                    </a:ext>
                  </a:extLst>
                </p14:cNvPr>
                <p14:cNvContentPartPr/>
                <p14:nvPr/>
              </p14:nvContentPartPr>
              <p14:xfrm>
                <a:off x="6014537" y="5064427"/>
                <a:ext cx="276480" cy="222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146561-E985-43F1-85B5-8B518A1710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10217" y="5060107"/>
                  <a:ext cx="285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6377ADB-17D2-49C1-B9A4-29736DB3E480}"/>
                    </a:ext>
                  </a:extLst>
                </p14:cNvPr>
                <p14:cNvContentPartPr/>
                <p14:nvPr/>
              </p14:nvContentPartPr>
              <p14:xfrm>
                <a:off x="6249617" y="5113027"/>
                <a:ext cx="21240" cy="16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6377ADB-17D2-49C1-B9A4-29736DB3E4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45297" y="5108707"/>
                  <a:ext cx="2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FB15282-E409-49AE-A5BA-C933C810FA4A}"/>
                    </a:ext>
                  </a:extLst>
                </p14:cNvPr>
                <p14:cNvContentPartPr/>
                <p14:nvPr/>
              </p14:nvContentPartPr>
              <p14:xfrm>
                <a:off x="6337817" y="5076667"/>
                <a:ext cx="141480" cy="138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FB15282-E409-49AE-A5BA-C933C810FA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33497" y="5072347"/>
                  <a:ext cx="150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43B4FD0-4EF1-4BC9-A316-9CE648EFBCB1}"/>
                    </a:ext>
                  </a:extLst>
                </p14:cNvPr>
                <p14:cNvContentPartPr/>
                <p14:nvPr/>
              </p14:nvContentPartPr>
              <p14:xfrm>
                <a:off x="6516377" y="5030947"/>
                <a:ext cx="234000" cy="187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43B4FD0-4EF1-4BC9-A316-9CE648EFBC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12057" y="5026627"/>
                  <a:ext cx="24264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8D14A02-2991-4851-AFC0-A65F45012063}"/>
                  </a:ext>
                </a:extLst>
              </p14:cNvPr>
              <p14:cNvContentPartPr/>
              <p14:nvPr/>
            </p14:nvContentPartPr>
            <p14:xfrm>
              <a:off x="6811577" y="5164507"/>
              <a:ext cx="6840" cy="130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8D14A02-2991-4851-AFC0-A65F4501206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7257" y="5160187"/>
                <a:ext cx="154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42E704E-2872-406C-97D7-C569C87F09B8}"/>
              </a:ext>
            </a:extLst>
          </p:cNvPr>
          <p:cNvGrpSpPr/>
          <p:nvPr/>
        </p:nvGrpSpPr>
        <p:grpSpPr>
          <a:xfrm>
            <a:off x="6981857" y="4982347"/>
            <a:ext cx="1395360" cy="303840"/>
            <a:chOff x="6981857" y="4982347"/>
            <a:chExt cx="13953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E8C72E-6512-498C-96A0-1A911EB841BC}"/>
                    </a:ext>
                  </a:extLst>
                </p14:cNvPr>
                <p14:cNvContentPartPr/>
                <p14:nvPr/>
              </p14:nvContentPartPr>
              <p14:xfrm>
                <a:off x="6996617" y="5103307"/>
                <a:ext cx="7920" cy="81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E8C72E-6512-498C-96A0-1A911EB841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2297" y="5098987"/>
                  <a:ext cx="16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B74CDD1-9C47-44E6-8C1E-806021A241D4}"/>
                    </a:ext>
                  </a:extLst>
                </p14:cNvPr>
                <p14:cNvContentPartPr/>
                <p14:nvPr/>
              </p14:nvContentPartPr>
              <p14:xfrm>
                <a:off x="6981857" y="5039947"/>
                <a:ext cx="24480" cy="14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B74CDD1-9C47-44E6-8C1E-806021A241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77537" y="5035627"/>
                  <a:ext cx="33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1F3DE37-9B8D-4C18-9738-47ADD510958B}"/>
                    </a:ext>
                  </a:extLst>
                </p14:cNvPr>
                <p14:cNvContentPartPr/>
                <p14:nvPr/>
              </p14:nvContentPartPr>
              <p14:xfrm>
                <a:off x="7028657" y="5080267"/>
                <a:ext cx="107280" cy="102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1F3DE37-9B8D-4C18-9738-47ADD51095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24337" y="5075947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0BEF35F-C77E-483C-82FC-F6A8F33A6873}"/>
                    </a:ext>
                  </a:extLst>
                </p14:cNvPr>
                <p14:cNvContentPartPr/>
                <p14:nvPr/>
              </p14:nvContentPartPr>
              <p14:xfrm>
                <a:off x="7110737" y="5011507"/>
                <a:ext cx="94680" cy="163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0BEF35F-C77E-483C-82FC-F6A8F33A68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06417" y="5007187"/>
                  <a:ext cx="10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0543BF-C359-4180-A577-3AF23CFDD1B2}"/>
                    </a:ext>
                  </a:extLst>
                </p14:cNvPr>
                <p14:cNvContentPartPr/>
                <p14:nvPr/>
              </p14:nvContentPartPr>
              <p14:xfrm>
                <a:off x="7342217" y="5043187"/>
                <a:ext cx="190440" cy="145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0543BF-C359-4180-A577-3AF23CFDD1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37897" y="5038867"/>
                  <a:ext cx="199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7752C12-75EC-4CED-A909-860C61C09095}"/>
                    </a:ext>
                  </a:extLst>
                </p14:cNvPr>
                <p14:cNvContentPartPr/>
                <p14:nvPr/>
              </p14:nvContentPartPr>
              <p14:xfrm>
                <a:off x="7570457" y="4982347"/>
                <a:ext cx="91080" cy="175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7752C12-75EC-4CED-A909-860C61C090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66137" y="4978027"/>
                  <a:ext cx="99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3DC3D0E-75A2-49C2-B6C0-984FFCD8E0C7}"/>
                    </a:ext>
                  </a:extLst>
                </p14:cNvPr>
                <p14:cNvContentPartPr/>
                <p14:nvPr/>
              </p14:nvContentPartPr>
              <p14:xfrm>
                <a:off x="7670177" y="5057947"/>
                <a:ext cx="171720" cy="72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3DC3D0E-75A2-49C2-B6C0-984FFCD8E0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65857" y="5053627"/>
                  <a:ext cx="180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D4D2189-D7EF-4252-8B69-B6305D56E756}"/>
                    </a:ext>
                  </a:extLst>
                </p14:cNvPr>
                <p14:cNvContentPartPr/>
                <p14:nvPr/>
              </p14:nvContentPartPr>
              <p14:xfrm>
                <a:off x="7871057" y="4998547"/>
                <a:ext cx="274680" cy="116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D4D2189-D7EF-4252-8B69-B6305D56E7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6737" y="4994227"/>
                  <a:ext cx="28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6B7253-B3DF-43AA-83F2-4DFC365301A7}"/>
                    </a:ext>
                  </a:extLst>
                </p14:cNvPr>
                <p14:cNvContentPartPr/>
                <p14:nvPr/>
              </p14:nvContentPartPr>
              <p14:xfrm>
                <a:off x="8158337" y="4991707"/>
                <a:ext cx="5040" cy="21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6B7253-B3DF-43AA-83F2-4DFC365301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54017" y="4987387"/>
                  <a:ext cx="1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3B1F53C-5646-482A-BE0D-BF1F9C2934B7}"/>
                    </a:ext>
                  </a:extLst>
                </p14:cNvPr>
                <p14:cNvContentPartPr/>
                <p14:nvPr/>
              </p14:nvContentPartPr>
              <p14:xfrm>
                <a:off x="8134937" y="5034187"/>
                <a:ext cx="126000" cy="252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3B1F53C-5646-482A-BE0D-BF1F9C2934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0617" y="5029867"/>
                  <a:ext cx="134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44DE1A-4F5E-40CA-8BF9-CF7F310E69FC}"/>
                    </a:ext>
                  </a:extLst>
                </p14:cNvPr>
                <p14:cNvContentPartPr/>
                <p14:nvPr/>
              </p14:nvContentPartPr>
              <p14:xfrm>
                <a:off x="8284697" y="5035627"/>
                <a:ext cx="92520" cy="104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44DE1A-4F5E-40CA-8BF9-CF7F310E69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0377" y="5031307"/>
                  <a:ext cx="1011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D538A2C-86C9-4F3C-86BF-16D967E69CB1}"/>
              </a:ext>
            </a:extLst>
          </p:cNvPr>
          <p:cNvGrpSpPr/>
          <p:nvPr/>
        </p:nvGrpSpPr>
        <p:grpSpPr>
          <a:xfrm>
            <a:off x="2521817" y="5096827"/>
            <a:ext cx="2677320" cy="681840"/>
            <a:chOff x="2521817" y="5096827"/>
            <a:chExt cx="267732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00754B6-ECB6-4251-8ECB-638AF6E672A0}"/>
                    </a:ext>
                  </a:extLst>
                </p14:cNvPr>
                <p14:cNvContentPartPr/>
                <p14:nvPr/>
              </p14:nvContentPartPr>
              <p14:xfrm>
                <a:off x="2521817" y="5258467"/>
                <a:ext cx="159840" cy="184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00754B6-ECB6-4251-8ECB-638AF6E672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17497" y="5254147"/>
                  <a:ext cx="16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5FB58A8-9099-4046-8A3C-841854595C76}"/>
                    </a:ext>
                  </a:extLst>
                </p14:cNvPr>
                <p14:cNvContentPartPr/>
                <p14:nvPr/>
              </p14:nvContentPartPr>
              <p14:xfrm>
                <a:off x="2686337" y="5242267"/>
                <a:ext cx="104760" cy="18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5FB58A8-9099-4046-8A3C-841854595C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82017" y="5237947"/>
                  <a:ext cx="113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8DB23D6-3530-4B2E-A28A-2815FE7552CD}"/>
                    </a:ext>
                  </a:extLst>
                </p14:cNvPr>
                <p14:cNvContentPartPr/>
                <p14:nvPr/>
              </p14:nvContentPartPr>
              <p14:xfrm>
                <a:off x="3005297" y="5269267"/>
                <a:ext cx="326520" cy="136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8DB23D6-3530-4B2E-A28A-2815FE7552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00977" y="5264947"/>
                  <a:ext cx="335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96D1F21-43FD-49FC-AA3C-3CE882551C47}"/>
                    </a:ext>
                  </a:extLst>
                </p14:cNvPr>
                <p14:cNvContentPartPr/>
                <p14:nvPr/>
              </p14:nvContentPartPr>
              <p14:xfrm>
                <a:off x="3236777" y="5197267"/>
                <a:ext cx="16560" cy="25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96D1F21-43FD-49FC-AA3C-3CE882551C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32457" y="5192947"/>
                  <a:ext cx="2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5427381-8691-4359-B82E-028ADEEADEE6}"/>
                    </a:ext>
                  </a:extLst>
                </p14:cNvPr>
                <p14:cNvContentPartPr/>
                <p14:nvPr/>
              </p14:nvContentPartPr>
              <p14:xfrm>
                <a:off x="3364577" y="5282587"/>
                <a:ext cx="81720" cy="108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5427381-8691-4359-B82E-028ADEEADE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60257" y="5278267"/>
                  <a:ext cx="90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0A33B17-CFA8-477F-935C-63D461D1BD1B}"/>
                    </a:ext>
                  </a:extLst>
                </p14:cNvPr>
                <p14:cNvContentPartPr/>
                <p14:nvPr/>
              </p14:nvContentPartPr>
              <p14:xfrm>
                <a:off x="3494897" y="5296627"/>
                <a:ext cx="71640" cy="90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0A33B17-CFA8-477F-935C-63D461D1BD1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90577" y="5292307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0B4F25-769E-4EF6-B7C3-ECEEFCEDB90C}"/>
                    </a:ext>
                  </a:extLst>
                </p14:cNvPr>
                <p14:cNvContentPartPr/>
                <p14:nvPr/>
              </p14:nvContentPartPr>
              <p14:xfrm>
                <a:off x="3710177" y="5188267"/>
                <a:ext cx="450720" cy="149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0B4F25-769E-4EF6-B7C3-ECEEFCEDB9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05857" y="5183947"/>
                  <a:ext cx="459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F0F48D3-C6A3-44CB-9B00-BED828361533}"/>
                    </a:ext>
                  </a:extLst>
                </p14:cNvPr>
                <p14:cNvContentPartPr/>
                <p14:nvPr/>
              </p14:nvContentPartPr>
              <p14:xfrm>
                <a:off x="4227497" y="5238307"/>
                <a:ext cx="253440" cy="103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F0F48D3-C6A3-44CB-9B00-BED8283615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23177" y="5233987"/>
                  <a:ext cx="262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39BC0D7-D972-4A12-B3F2-4C6F45C88B2F}"/>
                    </a:ext>
                  </a:extLst>
                </p14:cNvPr>
                <p14:cNvContentPartPr/>
                <p14:nvPr/>
              </p14:nvContentPartPr>
              <p14:xfrm>
                <a:off x="4509377" y="5150827"/>
                <a:ext cx="225720" cy="182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39BC0D7-D972-4A12-B3F2-4C6F45C88B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05057" y="5146507"/>
                  <a:ext cx="23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3A5BFF3-B29E-4BDD-B262-955C133C0889}"/>
                    </a:ext>
                  </a:extLst>
                </p14:cNvPr>
                <p14:cNvContentPartPr/>
                <p14:nvPr/>
              </p14:nvContentPartPr>
              <p14:xfrm>
                <a:off x="4727177" y="5101867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3A5BFF3-B29E-4BDD-B262-955C133C08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22857" y="5097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EF02A94-E7FF-4AAE-B6D6-2E5516779F64}"/>
                    </a:ext>
                  </a:extLst>
                </p14:cNvPr>
                <p14:cNvContentPartPr/>
                <p14:nvPr/>
              </p14:nvContentPartPr>
              <p14:xfrm>
                <a:off x="4784777" y="5096827"/>
                <a:ext cx="414360" cy="369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EF02A94-E7FF-4AAE-B6D6-2E5516779F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0457" y="5092507"/>
                  <a:ext cx="423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E31E1FD-C2F8-4536-85A3-FC54F664031F}"/>
                    </a:ext>
                  </a:extLst>
                </p14:cNvPr>
                <p14:cNvContentPartPr/>
                <p14:nvPr/>
              </p14:nvContentPartPr>
              <p14:xfrm>
                <a:off x="2841497" y="5600827"/>
                <a:ext cx="187200" cy="113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E31E1FD-C2F8-4536-85A3-FC54F66403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37177" y="5596507"/>
                  <a:ext cx="195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BC6A01C-F5E3-4FDD-B46F-08AB0E31AC7C}"/>
                    </a:ext>
                  </a:extLst>
                </p14:cNvPr>
                <p14:cNvContentPartPr/>
                <p14:nvPr/>
              </p14:nvContentPartPr>
              <p14:xfrm>
                <a:off x="3043097" y="5547547"/>
                <a:ext cx="19800" cy="34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BC6A01C-F5E3-4FDD-B46F-08AB0E31AC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38777" y="5543227"/>
                  <a:ext cx="2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DED1E9-01B5-4FB5-A3A2-A479B6BFA78D}"/>
                    </a:ext>
                  </a:extLst>
                </p14:cNvPr>
                <p14:cNvContentPartPr/>
                <p14:nvPr/>
              </p14:nvContentPartPr>
              <p14:xfrm>
                <a:off x="3119777" y="5509747"/>
                <a:ext cx="209520" cy="176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DED1E9-01B5-4FB5-A3A2-A479B6BFA7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15457" y="5505427"/>
                  <a:ext cx="218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9300F5-530C-4BD1-ADC9-F04B6436EB4A}"/>
                    </a:ext>
                  </a:extLst>
                </p14:cNvPr>
                <p14:cNvContentPartPr/>
                <p14:nvPr/>
              </p14:nvContentPartPr>
              <p14:xfrm>
                <a:off x="3335057" y="5529187"/>
                <a:ext cx="74880" cy="145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9300F5-530C-4BD1-ADC9-F04B6436EB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30737" y="5524867"/>
                  <a:ext cx="83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6F1A653-7F5F-4FAF-95C5-8F8A21A8E287}"/>
                    </a:ext>
                  </a:extLst>
                </p14:cNvPr>
                <p14:cNvContentPartPr/>
                <p14:nvPr/>
              </p14:nvContentPartPr>
              <p14:xfrm>
                <a:off x="3611897" y="5551147"/>
                <a:ext cx="198360" cy="94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6F1A653-7F5F-4FAF-95C5-8F8A21A8E2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07577" y="5546827"/>
                  <a:ext cx="207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63E8FA5-1AE0-45BD-8F54-BA6F9AA0832A}"/>
                    </a:ext>
                  </a:extLst>
                </p14:cNvPr>
                <p14:cNvContentPartPr/>
                <p14:nvPr/>
              </p14:nvContentPartPr>
              <p14:xfrm>
                <a:off x="3812777" y="5507227"/>
                <a:ext cx="5040" cy="37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63E8FA5-1AE0-45BD-8F54-BA6F9AA083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08457" y="5502907"/>
                  <a:ext cx="13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735428F-4489-4F68-92E8-29ACE47F666B}"/>
                    </a:ext>
                  </a:extLst>
                </p14:cNvPr>
                <p14:cNvContentPartPr/>
                <p14:nvPr/>
              </p14:nvContentPartPr>
              <p14:xfrm>
                <a:off x="3879017" y="5513347"/>
                <a:ext cx="218880" cy="114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735428F-4489-4F68-92E8-29ACE47F66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74697" y="5509027"/>
                  <a:ext cx="22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051344-B4EC-4826-A164-7E2DA068CB01}"/>
                    </a:ext>
                  </a:extLst>
                </p14:cNvPr>
                <p14:cNvContentPartPr/>
                <p14:nvPr/>
              </p14:nvContentPartPr>
              <p14:xfrm>
                <a:off x="4164497" y="5558347"/>
                <a:ext cx="140760" cy="220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051344-B4EC-4826-A164-7E2DA068CB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60177" y="5554027"/>
                  <a:ext cx="149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5439357-6A5F-47EB-8185-7B7B4339CE02}"/>
                    </a:ext>
                  </a:extLst>
                </p14:cNvPr>
                <p14:cNvContentPartPr/>
                <p14:nvPr/>
              </p14:nvContentPartPr>
              <p14:xfrm>
                <a:off x="4331537" y="5533147"/>
                <a:ext cx="105480" cy="111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5439357-6A5F-47EB-8185-7B7B4339CE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27217" y="5528827"/>
                  <a:ext cx="114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A3679C6-64A1-46A2-B19B-9159F56E78EB}"/>
                    </a:ext>
                  </a:extLst>
                </p14:cNvPr>
                <p14:cNvContentPartPr/>
                <p14:nvPr/>
              </p14:nvContentPartPr>
              <p14:xfrm>
                <a:off x="4444937" y="5430907"/>
                <a:ext cx="576360" cy="198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A3679C6-64A1-46A2-B19B-9159F56E78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40617" y="5426587"/>
                  <a:ext cx="58500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1C090EA-740F-4520-A2AF-2BFF274CA339}"/>
                  </a:ext>
                </a:extLst>
              </p14:cNvPr>
              <p14:cNvContentPartPr/>
              <p14:nvPr/>
            </p14:nvContentPartPr>
            <p14:xfrm>
              <a:off x="288733" y="1394587"/>
              <a:ext cx="2734200" cy="961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1C090EA-740F-4520-A2AF-2BFF274CA33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4413" y="1390267"/>
                <a:ext cx="27428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C73B457-470D-4169-9B55-034C1C560B5C}"/>
                  </a:ext>
                </a:extLst>
              </p14:cNvPr>
              <p14:cNvContentPartPr/>
              <p14:nvPr/>
            </p14:nvContentPartPr>
            <p14:xfrm>
              <a:off x="421573" y="2049787"/>
              <a:ext cx="2334240" cy="968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C73B457-470D-4169-9B55-034C1C560B5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7253" y="2045467"/>
                <a:ext cx="2342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7AAA9F8-8CAB-4E35-A4D6-044182EC002D}"/>
                  </a:ext>
                </a:extLst>
              </p14:cNvPr>
              <p14:cNvContentPartPr/>
              <p14:nvPr/>
            </p14:nvContentPartPr>
            <p14:xfrm>
              <a:off x="348853" y="781867"/>
              <a:ext cx="2736720" cy="8071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7AAA9F8-8CAB-4E35-A4D6-044182EC002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4533" y="777547"/>
                <a:ext cx="27453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9190E84-3953-4E2F-BA14-0F8121C33CF3}"/>
                  </a:ext>
                </a:extLst>
              </p14:cNvPr>
              <p14:cNvContentPartPr/>
              <p14:nvPr/>
            </p14:nvContentPartPr>
            <p14:xfrm>
              <a:off x="380173" y="1561627"/>
              <a:ext cx="2576520" cy="597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9190E84-3953-4E2F-BA14-0F8121C33CF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5853" y="1557307"/>
                <a:ext cx="25851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CF51B45-F8A9-426B-9BF0-A612D76045E2}"/>
                  </a:ext>
                </a:extLst>
              </p14:cNvPr>
              <p14:cNvContentPartPr/>
              <p14:nvPr/>
            </p14:nvContentPartPr>
            <p14:xfrm>
              <a:off x="557653" y="3808027"/>
              <a:ext cx="7892280" cy="1282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CF51B45-F8A9-426B-9BF0-A612D76045E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3333" y="3803707"/>
                <a:ext cx="7900920" cy="12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281EB8DE-55AC-4820-A678-61EFA3AFF666}"/>
              </a:ext>
            </a:extLst>
          </p:cNvPr>
          <p:cNvGrpSpPr/>
          <p:nvPr/>
        </p:nvGrpSpPr>
        <p:grpSpPr>
          <a:xfrm>
            <a:off x="86773" y="849187"/>
            <a:ext cx="7107480" cy="2140920"/>
            <a:chOff x="86773" y="849187"/>
            <a:chExt cx="7107480" cy="21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6FBBD40-E8E3-4C38-8DDB-39636E57CD17}"/>
                    </a:ext>
                  </a:extLst>
                </p14:cNvPr>
                <p14:cNvContentPartPr/>
                <p14:nvPr/>
              </p14:nvContentPartPr>
              <p14:xfrm>
                <a:off x="293413" y="1504027"/>
                <a:ext cx="2738520" cy="626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6FBBD40-E8E3-4C38-8DDB-39636E57CD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9093" y="1499707"/>
                  <a:ext cx="274716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9139227-3B94-45E3-8554-40EBC1577EB4}"/>
                    </a:ext>
                  </a:extLst>
                </p14:cNvPr>
                <p14:cNvContentPartPr/>
                <p14:nvPr/>
              </p14:nvContentPartPr>
              <p14:xfrm>
                <a:off x="235453" y="2110987"/>
                <a:ext cx="6955920" cy="879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9139227-3B94-45E3-8554-40EBC1577EB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1133" y="2106667"/>
                  <a:ext cx="696456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8F776B2-754B-44D4-B049-DA1FCBE292AC}"/>
                    </a:ext>
                  </a:extLst>
                </p14:cNvPr>
                <p14:cNvContentPartPr/>
                <p14:nvPr/>
              </p14:nvContentPartPr>
              <p14:xfrm>
                <a:off x="86773" y="849187"/>
                <a:ext cx="2624040" cy="743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8F776B2-754B-44D4-B049-DA1FCBE292A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453" y="844867"/>
                  <a:ext cx="263268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B2BEF92-C102-4BC1-9044-FC059E556A04}"/>
                    </a:ext>
                  </a:extLst>
                </p14:cNvPr>
                <p14:cNvContentPartPr/>
                <p14:nvPr/>
              </p14:nvContentPartPr>
              <p14:xfrm>
                <a:off x="5523853" y="2213947"/>
                <a:ext cx="677160" cy="23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B2BEF92-C102-4BC1-9044-FC059E556A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19533" y="2209627"/>
                  <a:ext cx="68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81BB40F-C793-4303-955D-8578E2B956DD}"/>
                    </a:ext>
                  </a:extLst>
                </p14:cNvPr>
                <p14:cNvContentPartPr/>
                <p14:nvPr/>
              </p14:nvContentPartPr>
              <p14:xfrm>
                <a:off x="370093" y="2145547"/>
                <a:ext cx="6824160" cy="803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81BB40F-C793-4303-955D-8578E2B956D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5773" y="2141227"/>
                  <a:ext cx="683280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014B040-8940-4A7D-A62C-B56324BF0C8D}"/>
                    </a:ext>
                  </a:extLst>
                </p14:cNvPr>
                <p14:cNvContentPartPr/>
                <p14:nvPr/>
              </p14:nvContentPartPr>
              <p14:xfrm>
                <a:off x="209173" y="1916587"/>
                <a:ext cx="2709000" cy="122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014B040-8940-4A7D-A62C-B56324BF0C8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4853" y="1912267"/>
                  <a:ext cx="2717640" cy="13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854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 (</a:t>
            </a:r>
            <a:r>
              <a:rPr lang="en-US" sz="2800" dirty="0" err="1">
                <a:solidFill>
                  <a:sysClr val="windowText" lastClr="000000"/>
                </a:solidFill>
              </a:rPr>
              <a:t>klassisch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62" y="467252"/>
            <a:ext cx="7350162" cy="6310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 komparative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Lineare </a:t>
            </a:r>
            <a:r>
              <a:rPr lang="de-DE" sz="2000" dirty="0" err="1"/>
              <a:t>Produktionsfunktion:Y</a:t>
            </a:r>
            <a:r>
              <a:rPr lang="de-DE" sz="2000" dirty="0"/>
              <a:t>=</a:t>
            </a:r>
            <a:r>
              <a:rPr lang="de-DE" sz="2000" dirty="0" err="1"/>
              <a:t>aL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 → 2Y↑</a:t>
            </a:r>
          </a:p>
          <a:p>
            <a:endParaRPr lang="de-DE" sz="2000" dirty="0"/>
          </a:p>
          <a:p>
            <a:r>
              <a:rPr lang="de-DE" sz="20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Unterschiedliches Verhältnis der relativen </a:t>
            </a:r>
            <a:r>
              <a:rPr lang="de-DE" sz="2000" dirty="0" err="1"/>
              <a:t>Grenzproduktivitäten</a:t>
            </a:r>
            <a:r>
              <a:rPr lang="de-DE" sz="2000" dirty="0"/>
              <a:t> der Produktionsfaktoren</a:t>
            </a:r>
          </a:p>
          <a:p>
            <a:endParaRPr lang="de-DE" sz="2000" dirty="0"/>
          </a:p>
          <a:p>
            <a:endParaRPr lang="de-DE" sz="2000" b="1" dirty="0"/>
          </a:p>
          <a:p>
            <a:r>
              <a:rPr lang="de-DE" sz="2000" b="1" dirty="0"/>
              <a:t>→ 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9CFC7BC-ECEB-4963-9763-C1F8BFE3252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E98D2C-83C9-4303-850B-8C9E6E248702}"/>
                  </a:ext>
                </a:extLst>
              </p14:cNvPr>
              <p14:cNvContentPartPr/>
              <p14:nvPr/>
            </p14:nvContentPartPr>
            <p14:xfrm>
              <a:off x="277933" y="1182438"/>
              <a:ext cx="3770280" cy="78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E98D2C-83C9-4303-850B-8C9E6E2487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613" y="1178118"/>
                <a:ext cx="37789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06F3AAE-0A43-4BF9-BDF5-358C89570E89}"/>
                  </a:ext>
                </a:extLst>
              </p14:cNvPr>
              <p14:cNvContentPartPr/>
              <p14:nvPr/>
            </p14:nvContentPartPr>
            <p14:xfrm>
              <a:off x="453613" y="1677438"/>
              <a:ext cx="3602160" cy="177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06F3AAE-0A43-4BF9-BDF5-358C89570E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293" y="1673118"/>
                <a:ext cx="361080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CCACA5D-B0EA-4FBF-AA0B-1285CBDEBFC5}"/>
              </a:ext>
            </a:extLst>
          </p:cNvPr>
          <p:cNvGrpSpPr/>
          <p:nvPr/>
        </p:nvGrpSpPr>
        <p:grpSpPr>
          <a:xfrm>
            <a:off x="4326133" y="1283598"/>
            <a:ext cx="3318840" cy="485640"/>
            <a:chOff x="4326133" y="1283598"/>
            <a:chExt cx="331884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B544588-8D0B-479F-8197-1E4B7E2F1879}"/>
                    </a:ext>
                  </a:extLst>
                </p14:cNvPr>
                <p14:cNvContentPartPr/>
                <p14:nvPr/>
              </p14:nvContentPartPr>
              <p14:xfrm>
                <a:off x="4326133" y="1542798"/>
                <a:ext cx="333360" cy="91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B544588-8D0B-479F-8197-1E4B7E2F18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21813" y="1538478"/>
                  <a:ext cx="342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6EE9AD5-30CE-4909-AB31-7F16FA427196}"/>
                    </a:ext>
                  </a:extLst>
                </p14:cNvPr>
                <p14:cNvContentPartPr/>
                <p14:nvPr/>
              </p14:nvContentPartPr>
              <p14:xfrm>
                <a:off x="4878373" y="1484838"/>
                <a:ext cx="185040" cy="144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6EE9AD5-30CE-4909-AB31-7F16FA4271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74053" y="1480518"/>
                  <a:ext cx="193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958FC92-F240-4076-82C0-272ACB3CC961}"/>
                    </a:ext>
                  </a:extLst>
                </p14:cNvPr>
                <p14:cNvContentPartPr/>
                <p14:nvPr/>
              </p14:nvContentPartPr>
              <p14:xfrm>
                <a:off x="5361133" y="1502838"/>
                <a:ext cx="15840" cy="123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958FC92-F240-4076-82C0-272ACB3CC9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56813" y="1498518"/>
                  <a:ext cx="24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B0216B8-F97C-46BA-9829-CC992B58459A}"/>
                    </a:ext>
                  </a:extLst>
                </p14:cNvPr>
                <p14:cNvContentPartPr/>
                <p14:nvPr/>
              </p14:nvContentPartPr>
              <p14:xfrm>
                <a:off x="5257453" y="1427598"/>
                <a:ext cx="216720" cy="107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B0216B8-F97C-46BA-9829-CC992B5845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53133" y="1423278"/>
                  <a:ext cx="225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8B080F9-294D-4A67-B91A-263FCED064CA}"/>
                    </a:ext>
                  </a:extLst>
                </p14:cNvPr>
                <p14:cNvContentPartPr/>
                <p14:nvPr/>
              </p14:nvContentPartPr>
              <p14:xfrm>
                <a:off x="5452573" y="1570158"/>
                <a:ext cx="73080" cy="78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8B080F9-294D-4A67-B91A-263FCED064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48253" y="1565838"/>
                  <a:ext cx="81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16D3383-5E5F-4AB7-A1E9-E5F833A9656F}"/>
                    </a:ext>
                  </a:extLst>
                </p14:cNvPr>
                <p14:cNvContentPartPr/>
                <p14:nvPr/>
              </p14:nvContentPartPr>
              <p14:xfrm>
                <a:off x="5568493" y="1502118"/>
                <a:ext cx="398880" cy="131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16D3383-5E5F-4AB7-A1E9-E5F833A965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64173" y="1497798"/>
                  <a:ext cx="407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47F008-63C1-440B-99EB-D4039560D753}"/>
                    </a:ext>
                  </a:extLst>
                </p14:cNvPr>
                <p14:cNvContentPartPr/>
                <p14:nvPr/>
              </p14:nvContentPartPr>
              <p14:xfrm>
                <a:off x="6031453" y="1489878"/>
                <a:ext cx="284760" cy="137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47F008-63C1-440B-99EB-D4039560D7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27133" y="1485558"/>
                  <a:ext cx="29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C2AB18F-9334-418C-8F22-4F5E2AA1CAD3}"/>
                    </a:ext>
                  </a:extLst>
                </p14:cNvPr>
                <p14:cNvContentPartPr/>
                <p14:nvPr/>
              </p14:nvContentPartPr>
              <p14:xfrm>
                <a:off x="6316573" y="1512558"/>
                <a:ext cx="56880" cy="67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C2AB18F-9334-418C-8F22-4F5E2AA1CA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12253" y="1508238"/>
                  <a:ext cx="65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F181C9D-ADB4-4391-8C52-3D2AE1E7ED68}"/>
                    </a:ext>
                  </a:extLst>
                </p14:cNvPr>
                <p14:cNvContentPartPr/>
                <p14:nvPr/>
              </p14:nvContentPartPr>
              <p14:xfrm>
                <a:off x="6356533" y="1548198"/>
                <a:ext cx="274320" cy="82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F181C9D-ADB4-4391-8C52-3D2AE1E7ED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52213" y="1543878"/>
                  <a:ext cx="28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A696AB5-B6E5-4886-AFBE-289034D49AB2}"/>
                    </a:ext>
                  </a:extLst>
                </p14:cNvPr>
                <p14:cNvContentPartPr/>
                <p14:nvPr/>
              </p14:nvContentPartPr>
              <p14:xfrm>
                <a:off x="6696373" y="1464318"/>
                <a:ext cx="211320" cy="201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A696AB5-B6E5-4886-AFBE-289034D49A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92053" y="1459998"/>
                  <a:ext cx="219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308A9DC-789A-4474-911C-4596397A697D}"/>
                    </a:ext>
                  </a:extLst>
                </p14:cNvPr>
                <p14:cNvContentPartPr/>
                <p14:nvPr/>
              </p14:nvContentPartPr>
              <p14:xfrm>
                <a:off x="6925693" y="1474038"/>
                <a:ext cx="457920" cy="161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308A9DC-789A-4474-911C-4596397A69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21373" y="1469718"/>
                  <a:ext cx="466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5534624-A79A-41B1-979D-B154CCD7D59C}"/>
                    </a:ext>
                  </a:extLst>
                </p14:cNvPr>
                <p14:cNvContentPartPr/>
                <p14:nvPr/>
              </p14:nvContentPartPr>
              <p14:xfrm>
                <a:off x="7508173" y="1283598"/>
                <a:ext cx="15120" cy="232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5534624-A79A-41B1-979D-B154CCD7D5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03853" y="1279278"/>
                  <a:ext cx="23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343DC32-E3FF-4871-B594-81280924C211}"/>
                    </a:ext>
                  </a:extLst>
                </p14:cNvPr>
                <p14:cNvContentPartPr/>
                <p14:nvPr/>
              </p14:nvContentPartPr>
              <p14:xfrm>
                <a:off x="7510333" y="1629198"/>
                <a:ext cx="360" cy="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343DC32-E3FF-4871-B594-81280924C2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6013" y="1624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6B8DBF3-0BDE-415A-A100-290324276BBC}"/>
                    </a:ext>
                  </a:extLst>
                </p14:cNvPr>
                <p14:cNvContentPartPr/>
                <p14:nvPr/>
              </p14:nvContentPartPr>
              <p14:xfrm>
                <a:off x="4936693" y="1628478"/>
                <a:ext cx="2708280" cy="140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6B8DBF3-0BDE-415A-A100-290324276B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32373" y="1624158"/>
                  <a:ext cx="271692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56D207F-B6AC-4811-A66C-1877FC7DE38C}"/>
                  </a:ext>
                </a:extLst>
              </p14:cNvPr>
              <p14:cNvContentPartPr/>
              <p14:nvPr/>
            </p14:nvContentPartPr>
            <p14:xfrm>
              <a:off x="2865253" y="2345958"/>
              <a:ext cx="1607400" cy="349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56D207F-B6AC-4811-A66C-1877FC7DE3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60933" y="2341638"/>
                <a:ext cx="16160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ED2006E-9A89-4E02-AE1F-36DEC68FA48D}"/>
                  </a:ext>
                </a:extLst>
              </p14:cNvPr>
              <p14:cNvContentPartPr/>
              <p14:nvPr/>
            </p14:nvContentPartPr>
            <p14:xfrm>
              <a:off x="461173" y="3225438"/>
              <a:ext cx="4645440" cy="864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ED2006E-9A89-4E02-AE1F-36DEC68FA48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6853" y="3221118"/>
                <a:ext cx="4654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A06135E4-0B2B-42C8-8C0C-BC771C2C01DB}"/>
                  </a:ext>
                </a:extLst>
              </p14:cNvPr>
              <p14:cNvContentPartPr/>
              <p14:nvPr/>
            </p14:nvContentPartPr>
            <p14:xfrm>
              <a:off x="416893" y="3751758"/>
              <a:ext cx="4743720" cy="1926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A06135E4-0B2B-42C8-8C0C-BC771C2C01D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2573" y="3747438"/>
                <a:ext cx="475236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01FF897-ABC0-43DD-B724-E363FD49964C}"/>
              </a:ext>
            </a:extLst>
          </p:cNvPr>
          <p:cNvGrpSpPr/>
          <p:nvPr/>
        </p:nvGrpSpPr>
        <p:grpSpPr>
          <a:xfrm>
            <a:off x="356773" y="1771758"/>
            <a:ext cx="10096200" cy="1833480"/>
            <a:chOff x="356773" y="1771758"/>
            <a:chExt cx="10096200" cy="183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3CB1B2D-0E92-4732-99F9-28A44885465F}"/>
                    </a:ext>
                  </a:extLst>
                </p14:cNvPr>
                <p14:cNvContentPartPr/>
                <p14:nvPr/>
              </p14:nvContentPartPr>
              <p14:xfrm>
                <a:off x="356773" y="1876518"/>
                <a:ext cx="4225320" cy="618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3CB1B2D-0E92-4732-99F9-28A44885465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453" y="1872198"/>
                  <a:ext cx="423396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35E59F0-EAB2-4958-BE00-069855018CFB}"/>
                    </a:ext>
                  </a:extLst>
                </p14:cNvPr>
                <p14:cNvContentPartPr/>
                <p14:nvPr/>
              </p14:nvContentPartPr>
              <p14:xfrm>
                <a:off x="4818973" y="2168478"/>
                <a:ext cx="207000" cy="27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35E59F0-EAB2-4958-BE00-069855018C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14653" y="2164158"/>
                  <a:ext cx="21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51B300-8D0E-4EF0-B56D-7E54E750271E}"/>
                    </a:ext>
                  </a:extLst>
                </p14:cNvPr>
                <p14:cNvContentPartPr/>
                <p14:nvPr/>
              </p14:nvContentPartPr>
              <p14:xfrm>
                <a:off x="4758493" y="2060478"/>
                <a:ext cx="186480" cy="216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51B300-8D0E-4EF0-B56D-7E54E75027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54173" y="2056158"/>
                  <a:ext cx="195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E60CC39-8466-4700-B7D4-33CE0100089B}"/>
                    </a:ext>
                  </a:extLst>
                </p14:cNvPr>
                <p14:cNvContentPartPr/>
                <p14:nvPr/>
              </p14:nvContentPartPr>
              <p14:xfrm>
                <a:off x="5352493" y="2119878"/>
                <a:ext cx="17280" cy="91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E60CC39-8466-4700-B7D4-33CE010008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48173" y="2115558"/>
                  <a:ext cx="25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49683E4-50B7-4847-8544-4B4536DBBEBA}"/>
                    </a:ext>
                  </a:extLst>
                </p14:cNvPr>
                <p14:cNvContentPartPr/>
                <p14:nvPr/>
              </p14:nvContentPartPr>
              <p14:xfrm>
                <a:off x="5378773" y="2071638"/>
                <a:ext cx="125640" cy="124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49683E4-50B7-4847-8544-4B4536DBBE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74453" y="2067318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0CEB024-DAAB-43DA-AE7A-2A9480A427FB}"/>
                    </a:ext>
                  </a:extLst>
                </p14:cNvPr>
                <p14:cNvContentPartPr/>
                <p14:nvPr/>
              </p14:nvContentPartPr>
              <p14:xfrm>
                <a:off x="5527093" y="2010798"/>
                <a:ext cx="77760" cy="159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0CEB024-DAAB-43DA-AE7A-2A9480A427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22773" y="2006478"/>
                  <a:ext cx="86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6DD4F5A-E352-403B-9F10-78AFD45F5776}"/>
                    </a:ext>
                  </a:extLst>
                </p14:cNvPr>
                <p14:cNvContentPartPr/>
                <p14:nvPr/>
              </p14:nvContentPartPr>
              <p14:xfrm>
                <a:off x="5846413" y="1989558"/>
                <a:ext cx="138960" cy="156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6DD4F5A-E352-403B-9F10-78AFD45F57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42093" y="1985238"/>
                  <a:ext cx="147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9CBB235-747D-4675-9025-699410AED5FB}"/>
                    </a:ext>
                  </a:extLst>
                </p14:cNvPr>
                <p14:cNvContentPartPr/>
                <p14:nvPr/>
              </p14:nvContentPartPr>
              <p14:xfrm>
                <a:off x="5929213" y="2092878"/>
                <a:ext cx="45360" cy="39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9CBB235-747D-4675-9025-699410AED5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24893" y="2088558"/>
                  <a:ext cx="5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022895-1398-4BA8-9735-FDDF24E4E8B9}"/>
                    </a:ext>
                  </a:extLst>
                </p14:cNvPr>
                <p14:cNvContentPartPr/>
                <p14:nvPr/>
              </p14:nvContentPartPr>
              <p14:xfrm>
                <a:off x="5997613" y="2044638"/>
                <a:ext cx="299520" cy="157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022895-1398-4BA8-9735-FDDF24E4E8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93293" y="2040318"/>
                  <a:ext cx="308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722909-D5F5-450D-B7F7-E323D6EE834D}"/>
                    </a:ext>
                  </a:extLst>
                </p14:cNvPr>
                <p14:cNvContentPartPr/>
                <p14:nvPr/>
              </p14:nvContentPartPr>
              <p14:xfrm>
                <a:off x="6248533" y="2084958"/>
                <a:ext cx="145080" cy="148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722909-D5F5-450D-B7F7-E323D6EE83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44213" y="2080638"/>
                  <a:ext cx="153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5AA8228-402E-454E-BD6D-7341CE1FFE6C}"/>
                    </a:ext>
                  </a:extLst>
                </p14:cNvPr>
                <p14:cNvContentPartPr/>
                <p14:nvPr/>
              </p14:nvContentPartPr>
              <p14:xfrm>
                <a:off x="6408733" y="2069478"/>
                <a:ext cx="101160" cy="5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5AA8228-402E-454E-BD6D-7341CE1FFE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04413" y="2065158"/>
                  <a:ext cx="109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A16953D-E3F2-427B-8AD4-2F14B39A8AD3}"/>
                    </a:ext>
                  </a:extLst>
                </p14:cNvPr>
                <p14:cNvContentPartPr/>
                <p14:nvPr/>
              </p14:nvContentPartPr>
              <p14:xfrm>
                <a:off x="6604933" y="1970478"/>
                <a:ext cx="149400" cy="155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A16953D-E3F2-427B-8AD4-2F14B39A8A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00613" y="1966158"/>
                  <a:ext cx="158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994AD8F-02D0-44FF-8CCC-F155EF80B64A}"/>
                    </a:ext>
                  </a:extLst>
                </p14:cNvPr>
                <p14:cNvContentPartPr/>
                <p14:nvPr/>
              </p14:nvContentPartPr>
              <p14:xfrm>
                <a:off x="6757933" y="1960398"/>
                <a:ext cx="13680" cy="50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994AD8F-02D0-44FF-8CCC-F155EF80B6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53613" y="1956078"/>
                  <a:ext cx="22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5CE4F87-F4AE-4500-9F5E-2BB6209E9A25}"/>
                    </a:ext>
                  </a:extLst>
                </p14:cNvPr>
                <p14:cNvContentPartPr/>
                <p14:nvPr/>
              </p14:nvContentPartPr>
              <p14:xfrm>
                <a:off x="6820573" y="1959318"/>
                <a:ext cx="64440" cy="142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5CE4F87-F4AE-4500-9F5E-2BB6209E9A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6253" y="1954998"/>
                  <a:ext cx="73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9DE89D-7E7F-4881-BE7F-1BE41B5AB515}"/>
                    </a:ext>
                  </a:extLst>
                </p14:cNvPr>
                <p14:cNvContentPartPr/>
                <p14:nvPr/>
              </p14:nvContentPartPr>
              <p14:xfrm>
                <a:off x="6952333" y="1975518"/>
                <a:ext cx="232920" cy="135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9DE89D-7E7F-4881-BE7F-1BE41B5AB51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48013" y="1971198"/>
                  <a:ext cx="241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CF84D81-A523-461F-8C33-D1D2A9EA2BB6}"/>
                    </a:ext>
                  </a:extLst>
                </p14:cNvPr>
                <p14:cNvContentPartPr/>
                <p14:nvPr/>
              </p14:nvContentPartPr>
              <p14:xfrm>
                <a:off x="7426453" y="1907118"/>
                <a:ext cx="439920" cy="168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CF84D81-A523-461F-8C33-D1D2A9EA2BB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22133" y="1902798"/>
                  <a:ext cx="448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D58F79A-2C4A-4860-A3C0-E587D4A2B59F}"/>
                    </a:ext>
                  </a:extLst>
                </p14:cNvPr>
                <p14:cNvContentPartPr/>
                <p14:nvPr/>
              </p14:nvContentPartPr>
              <p14:xfrm>
                <a:off x="7712653" y="1827558"/>
                <a:ext cx="19080" cy="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D58F79A-2C4A-4860-A3C0-E587D4A2B5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08333" y="1823238"/>
                  <a:ext cx="27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72039C3-2628-45F3-82F2-6DF2E203A938}"/>
                    </a:ext>
                  </a:extLst>
                </p14:cNvPr>
                <p14:cNvContentPartPr/>
                <p14:nvPr/>
              </p14:nvContentPartPr>
              <p14:xfrm>
                <a:off x="8051413" y="1978038"/>
                <a:ext cx="91440" cy="89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72039C3-2628-45F3-82F2-6DF2E203A9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47093" y="1973718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D1AE1BA-98B4-4612-9BB9-C5F5B1DD18B3}"/>
                    </a:ext>
                  </a:extLst>
                </p14:cNvPr>
                <p14:cNvContentPartPr/>
                <p14:nvPr/>
              </p14:nvContentPartPr>
              <p14:xfrm>
                <a:off x="8168413" y="1983438"/>
                <a:ext cx="104400" cy="83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D1AE1BA-98B4-4612-9BB9-C5F5B1DD18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64093" y="1979118"/>
                  <a:ext cx="113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4B8D3B5-C7A9-4A7A-87DE-2923137D4267}"/>
                    </a:ext>
                  </a:extLst>
                </p14:cNvPr>
                <p14:cNvContentPartPr/>
                <p14:nvPr/>
              </p14:nvContentPartPr>
              <p14:xfrm>
                <a:off x="8294773" y="1900998"/>
                <a:ext cx="170640" cy="137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4B8D3B5-C7A9-4A7A-87DE-2923137D42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90453" y="1896678"/>
                  <a:ext cx="179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0977D4D-F5B2-44E6-BECF-D260B17E899B}"/>
                    </a:ext>
                  </a:extLst>
                </p14:cNvPr>
                <p14:cNvContentPartPr/>
                <p14:nvPr/>
              </p14:nvContentPartPr>
              <p14:xfrm>
                <a:off x="8463613" y="1887318"/>
                <a:ext cx="169200" cy="156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0977D4D-F5B2-44E6-BECF-D260B17E899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59293" y="1882998"/>
                  <a:ext cx="177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F1FE944-8585-42C9-B91A-5A43FB611F11}"/>
                    </a:ext>
                  </a:extLst>
                </p14:cNvPr>
                <p14:cNvContentPartPr/>
                <p14:nvPr/>
              </p14:nvContentPartPr>
              <p14:xfrm>
                <a:off x="8562973" y="2001078"/>
                <a:ext cx="99720" cy="62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F1FE944-8585-42C9-B91A-5A43FB611F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58653" y="1996758"/>
                  <a:ext cx="108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1E99E30-100F-4E99-81BD-DC657847C043}"/>
                    </a:ext>
                  </a:extLst>
                </p14:cNvPr>
                <p14:cNvContentPartPr/>
                <p14:nvPr/>
              </p14:nvContentPartPr>
              <p14:xfrm>
                <a:off x="8885533" y="1908198"/>
                <a:ext cx="232920" cy="113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1E99E30-100F-4E99-81BD-DC657847C0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81213" y="1903878"/>
                  <a:ext cx="241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F0F44B2-DDE6-4365-810D-05CE5CF05D06}"/>
                    </a:ext>
                  </a:extLst>
                </p14:cNvPr>
                <p14:cNvContentPartPr/>
                <p14:nvPr/>
              </p14:nvContentPartPr>
              <p14:xfrm>
                <a:off x="9134293" y="1922958"/>
                <a:ext cx="118080" cy="91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F0F44B2-DDE6-4365-810D-05CE5CF05D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29973" y="1918638"/>
                  <a:ext cx="12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171E9FB-DB36-4A3C-BA8D-52EF9ABA7C01}"/>
                    </a:ext>
                  </a:extLst>
                </p14:cNvPr>
                <p14:cNvContentPartPr/>
                <p14:nvPr/>
              </p14:nvContentPartPr>
              <p14:xfrm>
                <a:off x="9263173" y="1852038"/>
                <a:ext cx="162000" cy="162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171E9FB-DB36-4A3C-BA8D-52EF9ABA7C0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58853" y="1847718"/>
                  <a:ext cx="17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F5DA96A-8C21-4823-A175-051A98579C1A}"/>
                    </a:ext>
                  </a:extLst>
                </p14:cNvPr>
                <p14:cNvContentPartPr/>
                <p14:nvPr/>
              </p14:nvContentPartPr>
              <p14:xfrm>
                <a:off x="9462973" y="1831878"/>
                <a:ext cx="117360" cy="176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F5DA96A-8C21-4823-A175-051A98579C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58653" y="1827558"/>
                  <a:ext cx="126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E4A8C06-7445-43D0-8206-B9B7C09BCE18}"/>
                    </a:ext>
                  </a:extLst>
                </p14:cNvPr>
                <p14:cNvContentPartPr/>
                <p14:nvPr/>
              </p14:nvContentPartPr>
              <p14:xfrm>
                <a:off x="9602293" y="1864638"/>
                <a:ext cx="500400" cy="113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E4A8C06-7445-43D0-8206-B9B7C09BCE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97973" y="1860318"/>
                  <a:ext cx="509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B4CA94-9133-4052-AF29-071A3D5F3669}"/>
                    </a:ext>
                  </a:extLst>
                </p14:cNvPr>
                <p14:cNvContentPartPr/>
                <p14:nvPr/>
              </p14:nvContentPartPr>
              <p14:xfrm>
                <a:off x="10112413" y="1771758"/>
                <a:ext cx="91080" cy="189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B4CA94-9133-4052-AF29-071A3D5F36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08093" y="1767438"/>
                  <a:ext cx="99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C805F2-7D8E-40C6-9CAB-BA3DF9689EC2}"/>
                    </a:ext>
                  </a:extLst>
                </p14:cNvPr>
                <p14:cNvContentPartPr/>
                <p14:nvPr/>
              </p14:nvContentPartPr>
              <p14:xfrm>
                <a:off x="8829013" y="2033118"/>
                <a:ext cx="1623960" cy="97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C805F2-7D8E-40C6-9CAB-BA3DF9689E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24693" y="2028798"/>
                  <a:ext cx="1632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3DAFEE-DA7F-42FD-AAAD-8EE5BDE2D46B}"/>
                    </a:ext>
                  </a:extLst>
                </p14:cNvPr>
                <p14:cNvContentPartPr/>
                <p14:nvPr/>
              </p14:nvContentPartPr>
              <p14:xfrm>
                <a:off x="5496853" y="3032838"/>
                <a:ext cx="33480" cy="165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3DAFEE-DA7F-42FD-AAAD-8EE5BDE2D4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92533" y="3028518"/>
                  <a:ext cx="42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0E8940B-C21B-4622-85AE-9CDE6BBAE4EC}"/>
                    </a:ext>
                  </a:extLst>
                </p14:cNvPr>
                <p14:cNvContentPartPr/>
                <p14:nvPr/>
              </p14:nvContentPartPr>
              <p14:xfrm>
                <a:off x="5403613" y="2997918"/>
                <a:ext cx="256320" cy="14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0E8940B-C21B-4622-85AE-9CDE6BBAE4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99293" y="2993598"/>
                  <a:ext cx="264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ADC602F-9FB2-40C7-8AF0-E7D79F5EA860}"/>
                    </a:ext>
                  </a:extLst>
                </p14:cNvPr>
                <p14:cNvContentPartPr/>
                <p14:nvPr/>
              </p14:nvContentPartPr>
              <p14:xfrm>
                <a:off x="5454733" y="3049038"/>
                <a:ext cx="129960" cy="11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ADC602F-9FB2-40C7-8AF0-E7D79F5EA8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50413" y="3044718"/>
                  <a:ext cx="138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7EB12DE-135D-4386-A488-C80AD2568B48}"/>
                    </a:ext>
                  </a:extLst>
                </p14:cNvPr>
                <p14:cNvContentPartPr/>
                <p14:nvPr/>
              </p14:nvContentPartPr>
              <p14:xfrm>
                <a:off x="5211013" y="3021678"/>
                <a:ext cx="154800" cy="164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7EB12DE-135D-4386-A488-C80AD2568B4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06693" y="3017358"/>
                  <a:ext cx="163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00818C9-7652-4045-ACB1-F8E0CA7C017B}"/>
                    </a:ext>
                  </a:extLst>
                </p14:cNvPr>
                <p14:cNvContentPartPr/>
                <p14:nvPr/>
              </p14:nvContentPartPr>
              <p14:xfrm>
                <a:off x="5178253" y="3234798"/>
                <a:ext cx="432000" cy="21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00818C9-7652-4045-ACB1-F8E0CA7C017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73933" y="3230478"/>
                  <a:ext cx="440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3AC18BA-DC55-464F-B1C4-260EECD5F5D3}"/>
                    </a:ext>
                  </a:extLst>
                </p14:cNvPr>
                <p14:cNvContentPartPr/>
                <p14:nvPr/>
              </p14:nvContentPartPr>
              <p14:xfrm>
                <a:off x="5182573" y="3253878"/>
                <a:ext cx="190440" cy="18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3AC18BA-DC55-464F-B1C4-260EECD5F5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78253" y="3249558"/>
                  <a:ext cx="199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3CB8E15-BD94-4261-BF78-5BEE0A417553}"/>
                    </a:ext>
                  </a:extLst>
                </p14:cNvPr>
                <p14:cNvContentPartPr/>
                <p14:nvPr/>
              </p14:nvContentPartPr>
              <p14:xfrm>
                <a:off x="5397493" y="3258198"/>
                <a:ext cx="169200" cy="157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3CB8E15-BD94-4261-BF78-5BEE0A4175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93173" y="3253878"/>
                  <a:ext cx="177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1AF9B8-89CD-4B6D-A10C-CAE39EF5FD89}"/>
                    </a:ext>
                  </a:extLst>
                </p14:cNvPr>
                <p14:cNvContentPartPr/>
                <p14:nvPr/>
              </p14:nvContentPartPr>
              <p14:xfrm>
                <a:off x="5488933" y="3342438"/>
                <a:ext cx="102600" cy="70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1AF9B8-89CD-4B6D-A10C-CAE39EF5FD8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84613" y="3338118"/>
                  <a:ext cx="111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320B58A-B037-4362-B206-9111B5D7D6BE}"/>
                    </a:ext>
                  </a:extLst>
                </p14:cNvPr>
                <p14:cNvContentPartPr/>
                <p14:nvPr/>
              </p14:nvContentPartPr>
              <p14:xfrm>
                <a:off x="5829133" y="3203838"/>
                <a:ext cx="21960" cy="119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320B58A-B037-4362-B206-9111B5D7D6B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24813" y="3199518"/>
                  <a:ext cx="30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7E244BA-75B4-454F-A693-8C904A8BC674}"/>
                    </a:ext>
                  </a:extLst>
                </p14:cNvPr>
                <p14:cNvContentPartPr/>
                <p14:nvPr/>
              </p14:nvContentPartPr>
              <p14:xfrm>
                <a:off x="5972053" y="2968758"/>
                <a:ext cx="167760" cy="207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7E244BA-75B4-454F-A693-8C904A8BC6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67733" y="2964438"/>
                  <a:ext cx="176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85FF897-DA7E-4636-A719-1A756B986B12}"/>
                    </a:ext>
                  </a:extLst>
                </p14:cNvPr>
                <p14:cNvContentPartPr/>
                <p14:nvPr/>
              </p14:nvContentPartPr>
              <p14:xfrm>
                <a:off x="6262573" y="2937798"/>
                <a:ext cx="53280" cy="181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85FF897-DA7E-4636-A719-1A756B986B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58253" y="2933478"/>
                  <a:ext cx="61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AA0DCB3-3E48-42A4-BA43-7E70781AC5DF}"/>
                    </a:ext>
                  </a:extLst>
                </p14:cNvPr>
                <p14:cNvContentPartPr/>
                <p14:nvPr/>
              </p14:nvContentPartPr>
              <p14:xfrm>
                <a:off x="6194893" y="2939598"/>
                <a:ext cx="181800" cy="98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AA0DCB3-3E48-42A4-BA43-7E70781AC5D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90573" y="2935278"/>
                  <a:ext cx="190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0AF23EA-13A7-42EC-A780-F17EFCCD47F9}"/>
                    </a:ext>
                  </a:extLst>
                </p14:cNvPr>
                <p14:cNvContentPartPr/>
                <p14:nvPr/>
              </p14:nvContentPartPr>
              <p14:xfrm>
                <a:off x="5935333" y="3204558"/>
                <a:ext cx="322200" cy="26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0AF23EA-13A7-42EC-A780-F17EFCCD47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31013" y="3200238"/>
                  <a:ext cx="33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CF0771-CCC1-431A-B617-84683606D7B7}"/>
                    </a:ext>
                  </a:extLst>
                </p14:cNvPr>
                <p14:cNvContentPartPr/>
                <p14:nvPr/>
              </p14:nvContentPartPr>
              <p14:xfrm>
                <a:off x="5946133" y="3229398"/>
                <a:ext cx="150480" cy="157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CF0771-CCC1-431A-B617-84683606D7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41813" y="3225078"/>
                  <a:ext cx="159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C74DF8-AEE5-4AC6-ABFA-4E1A2794B82C}"/>
                    </a:ext>
                  </a:extLst>
                </p14:cNvPr>
                <p14:cNvContentPartPr/>
                <p14:nvPr/>
              </p14:nvContentPartPr>
              <p14:xfrm>
                <a:off x="6125053" y="3236958"/>
                <a:ext cx="180360" cy="159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C74DF8-AEE5-4AC6-ABFA-4E1A2794B82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20733" y="3232638"/>
                  <a:ext cx="189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5E0A2C9-6FAB-4CD3-81C6-8B83A688FB28}"/>
                    </a:ext>
                  </a:extLst>
                </p14:cNvPr>
                <p14:cNvContentPartPr/>
                <p14:nvPr/>
              </p14:nvContentPartPr>
              <p14:xfrm>
                <a:off x="6588733" y="3127878"/>
                <a:ext cx="223200" cy="131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5E0A2C9-6FAB-4CD3-81C6-8B83A688FB2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84413" y="3123558"/>
                  <a:ext cx="231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E39BE8-A4D0-4CA6-9963-0C5A86FCADDF}"/>
                    </a:ext>
                  </a:extLst>
                </p14:cNvPr>
                <p14:cNvContentPartPr/>
                <p14:nvPr/>
              </p14:nvContentPartPr>
              <p14:xfrm>
                <a:off x="6894013" y="3137958"/>
                <a:ext cx="104760" cy="81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E39BE8-A4D0-4CA6-9963-0C5A86FCADD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89693" y="3133638"/>
                  <a:ext cx="113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1475209-7972-45D0-8DE6-74316D0314AE}"/>
                    </a:ext>
                  </a:extLst>
                </p14:cNvPr>
                <p14:cNvContentPartPr/>
                <p14:nvPr/>
              </p14:nvContentPartPr>
              <p14:xfrm>
                <a:off x="7389373" y="2914758"/>
                <a:ext cx="167040" cy="176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1475209-7972-45D0-8DE6-74316D0314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85053" y="2910438"/>
                  <a:ext cx="175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A667636-4080-481E-AF70-D185169EFC40}"/>
                    </a:ext>
                  </a:extLst>
                </p14:cNvPr>
                <p14:cNvContentPartPr/>
                <p14:nvPr/>
              </p14:nvContentPartPr>
              <p14:xfrm>
                <a:off x="7533733" y="2806038"/>
                <a:ext cx="205560" cy="175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A667636-4080-481E-AF70-D185169EFC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29413" y="2801718"/>
                  <a:ext cx="214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C028D1C-02CC-4FA0-8EA8-E2F4F3A9E1F0}"/>
                    </a:ext>
                  </a:extLst>
                </p14:cNvPr>
                <p14:cNvContentPartPr/>
                <p14:nvPr/>
              </p14:nvContentPartPr>
              <p14:xfrm>
                <a:off x="7756933" y="2886678"/>
                <a:ext cx="148320" cy="191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C028D1C-02CC-4FA0-8EA8-E2F4F3A9E1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52613" y="2882358"/>
                  <a:ext cx="156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1C7F45A-CAD5-43CD-B0A9-91914CF73990}"/>
                    </a:ext>
                  </a:extLst>
                </p14:cNvPr>
                <p14:cNvContentPartPr/>
                <p14:nvPr/>
              </p14:nvContentPartPr>
              <p14:xfrm>
                <a:off x="7705813" y="2981718"/>
                <a:ext cx="199440" cy="10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1C7F45A-CAD5-43CD-B0A9-91914CF7399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01493" y="2977398"/>
                  <a:ext cx="208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54C9D7B-3435-4EC1-B515-B589B7AA43B7}"/>
                    </a:ext>
                  </a:extLst>
                </p14:cNvPr>
                <p14:cNvContentPartPr/>
                <p14:nvPr/>
              </p14:nvContentPartPr>
              <p14:xfrm>
                <a:off x="7353013" y="3145158"/>
                <a:ext cx="486360" cy="41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54C9D7B-3435-4EC1-B515-B589B7AA43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8693" y="3140838"/>
                  <a:ext cx="495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C6A362A-69A3-4580-AAAB-D986259584B2}"/>
                    </a:ext>
                  </a:extLst>
                </p14:cNvPr>
                <p14:cNvContentPartPr/>
                <p14:nvPr/>
              </p14:nvContentPartPr>
              <p14:xfrm>
                <a:off x="7374613" y="3203478"/>
                <a:ext cx="158040" cy="168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C6A362A-69A3-4580-AAAB-D986259584B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70293" y="3199158"/>
                  <a:ext cx="166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1AB32A6-F196-4859-8803-DA3A004C7C83}"/>
                    </a:ext>
                  </a:extLst>
                </p14:cNvPr>
                <p14:cNvContentPartPr/>
                <p14:nvPr/>
              </p14:nvContentPartPr>
              <p14:xfrm>
                <a:off x="7577293" y="3214638"/>
                <a:ext cx="158040" cy="167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1AB32A6-F196-4859-8803-DA3A004C7C8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72973" y="3210318"/>
                  <a:ext cx="166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2810984-EFFE-403F-8F49-1684DB0FE67B}"/>
                    </a:ext>
                  </a:extLst>
                </p14:cNvPr>
                <p14:cNvContentPartPr/>
                <p14:nvPr/>
              </p14:nvContentPartPr>
              <p14:xfrm>
                <a:off x="7752973" y="3201678"/>
                <a:ext cx="180000" cy="58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2810984-EFFE-403F-8F49-1684DB0FE6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48653" y="3197358"/>
                  <a:ext cx="188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B388B77-2681-4214-99CF-D5E64BDF26EB}"/>
                    </a:ext>
                  </a:extLst>
                </p14:cNvPr>
                <p14:cNvContentPartPr/>
                <p14:nvPr/>
              </p14:nvContentPartPr>
              <p14:xfrm>
                <a:off x="8115133" y="3181518"/>
                <a:ext cx="12960" cy="113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B388B77-2681-4214-99CF-D5E64BDF26E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10813" y="3177198"/>
                  <a:ext cx="21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EBCE7E8-E474-4D1D-8037-E187FEC926D2}"/>
                    </a:ext>
                  </a:extLst>
                </p14:cNvPr>
                <p14:cNvContentPartPr/>
                <p14:nvPr/>
              </p14:nvContentPartPr>
              <p14:xfrm>
                <a:off x="8258053" y="2896398"/>
                <a:ext cx="163440" cy="222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EBCE7E8-E474-4D1D-8037-E187FEC926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53733" y="2892078"/>
                  <a:ext cx="172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AC921AC-9644-41F9-930F-DEAF6662D8F9}"/>
                    </a:ext>
                  </a:extLst>
                </p14:cNvPr>
                <p14:cNvContentPartPr/>
                <p14:nvPr/>
              </p14:nvContentPartPr>
              <p14:xfrm>
                <a:off x="8426533" y="2793438"/>
                <a:ext cx="148320" cy="155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AC921AC-9644-41F9-930F-DEAF6662D8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22213" y="2789118"/>
                  <a:ext cx="156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50F37A2-B87D-408F-81AF-45B8A0EF3019}"/>
                    </a:ext>
                  </a:extLst>
                </p14:cNvPr>
                <p14:cNvContentPartPr/>
                <p14:nvPr/>
              </p14:nvContentPartPr>
              <p14:xfrm>
                <a:off x="8682133" y="2918718"/>
                <a:ext cx="44640" cy="159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50F37A2-B87D-408F-81AF-45B8A0EF30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77813" y="2914398"/>
                  <a:ext cx="53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CE2A864-1A1A-438C-9F53-151A384BD0A1}"/>
                    </a:ext>
                  </a:extLst>
                </p14:cNvPr>
                <p14:cNvContentPartPr/>
                <p14:nvPr/>
              </p14:nvContentPartPr>
              <p14:xfrm>
                <a:off x="8641813" y="2881638"/>
                <a:ext cx="171000" cy="88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CE2A864-1A1A-438C-9F53-151A384BD0A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37493" y="2877318"/>
                  <a:ext cx="179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DBDACA5-4F9E-4A9D-B75C-EAEF3C8C4B3E}"/>
                    </a:ext>
                  </a:extLst>
                </p14:cNvPr>
                <p14:cNvContentPartPr/>
                <p14:nvPr/>
              </p14:nvContentPartPr>
              <p14:xfrm>
                <a:off x="8255173" y="3127158"/>
                <a:ext cx="505800" cy="36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DBDACA5-4F9E-4A9D-B75C-EAEF3C8C4B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50853" y="3122838"/>
                  <a:ext cx="514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42A73CF-52D0-4CCC-B80B-42D6B46D5092}"/>
                    </a:ext>
                  </a:extLst>
                </p14:cNvPr>
                <p14:cNvContentPartPr/>
                <p14:nvPr/>
              </p14:nvContentPartPr>
              <p14:xfrm>
                <a:off x="8280733" y="3162078"/>
                <a:ext cx="166680" cy="158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42A73CF-52D0-4CCC-B80B-42D6B46D509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76413" y="3157758"/>
                  <a:ext cx="175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8501784-FB65-4D69-9122-2F4A272C4C1B}"/>
                    </a:ext>
                  </a:extLst>
                </p14:cNvPr>
                <p14:cNvContentPartPr/>
                <p14:nvPr/>
              </p14:nvContentPartPr>
              <p14:xfrm>
                <a:off x="8517613" y="3160638"/>
                <a:ext cx="154440" cy="156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8501784-FB65-4D69-9122-2F4A272C4C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13293" y="3156318"/>
                  <a:ext cx="16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67FBAB-F984-47B4-ACEC-52EEFD2EF7E4}"/>
                    </a:ext>
                  </a:extLst>
                </p14:cNvPr>
                <p14:cNvContentPartPr/>
                <p14:nvPr/>
              </p14:nvContentPartPr>
              <p14:xfrm>
                <a:off x="8594653" y="3151998"/>
                <a:ext cx="118080" cy="56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67FBAB-F984-47B4-ACEC-52EEFD2EF7E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90333" y="3147678"/>
                  <a:ext cx="126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592CBCE-D00A-4089-A9A7-42397BFEB17B}"/>
                    </a:ext>
                  </a:extLst>
                </p14:cNvPr>
                <p14:cNvContentPartPr/>
                <p14:nvPr/>
              </p14:nvContentPartPr>
              <p14:xfrm>
                <a:off x="8935573" y="3061638"/>
                <a:ext cx="204480" cy="109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592CBCE-D00A-4089-A9A7-42397BFEB17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31253" y="3057318"/>
                  <a:ext cx="213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1BEA208-0034-41BF-8B50-03B309DBB4E8}"/>
                    </a:ext>
                  </a:extLst>
                </p14:cNvPr>
                <p14:cNvContentPartPr/>
                <p14:nvPr/>
              </p14:nvContentPartPr>
              <p14:xfrm>
                <a:off x="9231493" y="3055518"/>
                <a:ext cx="224280" cy="126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1BEA208-0034-41BF-8B50-03B309DBB4E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27173" y="3051198"/>
                  <a:ext cx="232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6B5BC2B-5A1C-428F-AE28-C2BE4C58611C}"/>
                    </a:ext>
                  </a:extLst>
                </p14:cNvPr>
                <p14:cNvContentPartPr/>
                <p14:nvPr/>
              </p14:nvContentPartPr>
              <p14:xfrm>
                <a:off x="4812133" y="2311398"/>
                <a:ext cx="1098720" cy="1293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6B5BC2B-5A1C-428F-AE28-C2BE4C58611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07813" y="2307078"/>
                  <a:ext cx="110736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EFA9AEF-61D0-4AD5-91C2-441381E3546D}"/>
                    </a:ext>
                  </a:extLst>
                </p14:cNvPr>
                <p14:cNvContentPartPr/>
                <p14:nvPr/>
              </p14:nvContentPartPr>
              <p14:xfrm>
                <a:off x="5751013" y="2226798"/>
                <a:ext cx="377640" cy="243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EFA9AEF-61D0-4AD5-91C2-441381E354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46693" y="2222478"/>
                  <a:ext cx="3862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FB913652-A693-422D-9614-07F8FD378321}"/>
              </a:ext>
            </a:extLst>
          </p:cNvPr>
          <p:cNvGrpSpPr/>
          <p:nvPr/>
        </p:nvGrpSpPr>
        <p:grpSpPr>
          <a:xfrm>
            <a:off x="3594253" y="4023558"/>
            <a:ext cx="3954600" cy="709560"/>
            <a:chOff x="3594253" y="4023558"/>
            <a:chExt cx="3954600" cy="70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F0C5961-2351-4D32-AC78-F8FB3D1FF107}"/>
                    </a:ext>
                  </a:extLst>
                </p14:cNvPr>
                <p14:cNvContentPartPr/>
                <p14:nvPr/>
              </p14:nvContentPartPr>
              <p14:xfrm>
                <a:off x="7119733" y="4241718"/>
                <a:ext cx="1080" cy="3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F0C5961-2351-4D32-AC78-F8FB3D1FF10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15413" y="4237398"/>
                  <a:ext cx="9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B24164B-F3EE-439D-B19E-13C7D0A8F7B1}"/>
                    </a:ext>
                  </a:extLst>
                </p14:cNvPr>
                <p14:cNvContentPartPr/>
                <p14:nvPr/>
              </p14:nvContentPartPr>
              <p14:xfrm>
                <a:off x="3594253" y="4023558"/>
                <a:ext cx="3954600" cy="709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B24164B-F3EE-439D-B19E-13C7D0A8F7B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89933" y="4019238"/>
                  <a:ext cx="3963240" cy="71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4CBA0C6-04A6-48E3-BDB3-13E273C1A30B}"/>
                  </a:ext>
                </a:extLst>
              </p14:cNvPr>
              <p14:cNvContentPartPr/>
              <p14:nvPr/>
            </p14:nvContentPartPr>
            <p14:xfrm>
              <a:off x="435613" y="5725638"/>
              <a:ext cx="7441200" cy="889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4CBA0C6-04A6-48E3-BDB3-13E273C1A30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31293" y="5721318"/>
                <a:ext cx="74498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4F481BE-C298-4E90-B946-D620221522A4}"/>
                  </a:ext>
                </a:extLst>
              </p14:cNvPr>
              <p14:cNvContentPartPr/>
              <p14:nvPr/>
            </p14:nvContentPartPr>
            <p14:xfrm>
              <a:off x="344173" y="5111838"/>
              <a:ext cx="7209720" cy="11746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4F481BE-C298-4E90-B946-D620221522A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39853" y="5107518"/>
                <a:ext cx="7218360" cy="11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35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/>
        </p:nvGraphicFramePr>
        <p:xfrm>
          <a:off x="369101" y="1624751"/>
          <a:ext cx="7614694" cy="1765578"/>
        </p:xfrm>
        <a:graphic>
          <a:graphicData uri="http://schemas.openxmlformats.org/drawingml/2006/table">
            <a:tbl>
              <a:tblPr/>
              <a:tblGrid>
                <a:gridCol w="2239615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43815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438158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438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438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AE9D19F4-154A-40CB-830A-42F3D47AC60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97F2798-CBFB-4A0E-8F8F-4A50F2FE07DD}"/>
                  </a:ext>
                </a:extLst>
              </p14:cNvPr>
              <p14:cNvContentPartPr/>
              <p14:nvPr/>
            </p14:nvContentPartPr>
            <p14:xfrm>
              <a:off x="7228453" y="846667"/>
              <a:ext cx="455040" cy="15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97F2798-CBFB-4A0E-8F8F-4A50F2FE0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4133" y="842347"/>
                <a:ext cx="463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D5E9656-9A6A-4835-A5E3-F10660D2C944}"/>
                  </a:ext>
                </a:extLst>
              </p14:cNvPr>
              <p14:cNvContentPartPr/>
              <p14:nvPr/>
            </p14:nvContentPartPr>
            <p14:xfrm>
              <a:off x="9252733" y="827227"/>
              <a:ext cx="483480" cy="7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D5E9656-9A6A-4835-A5E3-F10660D2C9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8413" y="822907"/>
                <a:ext cx="492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5816C95-08A1-4FFE-8D93-ADD5ECE2A49F}"/>
                  </a:ext>
                </a:extLst>
              </p14:cNvPr>
              <p14:cNvContentPartPr/>
              <p14:nvPr/>
            </p14:nvContentPartPr>
            <p14:xfrm>
              <a:off x="6892573" y="917587"/>
              <a:ext cx="156960" cy="104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5816C95-08A1-4FFE-8D93-ADD5ECE2A4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8253" y="913267"/>
                <a:ext cx="1656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F252845-9675-4F45-BD27-355E44F341D5}"/>
                  </a:ext>
                </a:extLst>
              </p14:cNvPr>
              <p14:cNvContentPartPr/>
              <p14:nvPr/>
            </p14:nvContentPartPr>
            <p14:xfrm>
              <a:off x="8845933" y="881587"/>
              <a:ext cx="142200" cy="50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F252845-9675-4F45-BD27-355E44F341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41613" y="877267"/>
                <a:ext cx="150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B73823-70D3-4F86-BE75-953CDCFFE55D}"/>
                  </a:ext>
                </a:extLst>
              </p14:cNvPr>
              <p14:cNvContentPartPr/>
              <p14:nvPr/>
            </p14:nvContentPartPr>
            <p14:xfrm>
              <a:off x="8213053" y="836587"/>
              <a:ext cx="204480" cy="34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B73823-70D3-4F86-BE75-953CDCFFE5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08733" y="832267"/>
                <a:ext cx="2131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C9D3CA4-873B-4104-8BD6-A3849801FC08}"/>
              </a:ext>
            </a:extLst>
          </p:cNvPr>
          <p:cNvGrpSpPr/>
          <p:nvPr/>
        </p:nvGrpSpPr>
        <p:grpSpPr>
          <a:xfrm>
            <a:off x="3979813" y="905707"/>
            <a:ext cx="1563120" cy="309960"/>
            <a:chOff x="3979813" y="905707"/>
            <a:chExt cx="156312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3D1DE5A-3D5B-48A0-B445-6B0AE0FFC994}"/>
                    </a:ext>
                  </a:extLst>
                </p14:cNvPr>
                <p14:cNvContentPartPr/>
                <p14:nvPr/>
              </p14:nvContentPartPr>
              <p14:xfrm>
                <a:off x="3979813" y="1106587"/>
                <a:ext cx="1508040" cy="59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3D1DE5A-3D5B-48A0-B445-6B0AE0FFC99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75493" y="1102267"/>
                  <a:ext cx="1516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0EE7469-48C8-48DE-833F-29A2B7748A59}"/>
                    </a:ext>
                  </a:extLst>
                </p14:cNvPr>
                <p14:cNvContentPartPr/>
                <p14:nvPr/>
              </p14:nvContentPartPr>
              <p14:xfrm>
                <a:off x="5261053" y="905707"/>
                <a:ext cx="281880" cy="309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0EE7469-48C8-48DE-833F-29A2B7748A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6733" y="901387"/>
                  <a:ext cx="29052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CDA469E-C00C-49AE-90AF-6DEAE22115CF}"/>
                  </a:ext>
                </a:extLst>
              </p14:cNvPr>
              <p14:cNvContentPartPr/>
              <p14:nvPr/>
            </p14:nvContentPartPr>
            <p14:xfrm>
              <a:off x="6833533" y="3320227"/>
              <a:ext cx="514080" cy="388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CDA469E-C00C-49AE-90AF-6DEAE22115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29213" y="3315907"/>
                <a:ext cx="522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ED2DFC4-374E-4D58-9FA7-832CE10E8EC2}"/>
                  </a:ext>
                </a:extLst>
              </p14:cNvPr>
              <p14:cNvContentPartPr/>
              <p14:nvPr/>
            </p14:nvContentPartPr>
            <p14:xfrm>
              <a:off x="3226693" y="2856907"/>
              <a:ext cx="566280" cy="349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ED2DFC4-374E-4D58-9FA7-832CE10E8E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2373" y="2852587"/>
                <a:ext cx="5749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B5FB483B-C564-4C82-ACAA-8ECC01193A89}"/>
              </a:ext>
            </a:extLst>
          </p:cNvPr>
          <p:cNvGrpSpPr/>
          <p:nvPr/>
        </p:nvGrpSpPr>
        <p:grpSpPr>
          <a:xfrm>
            <a:off x="5035693" y="1460107"/>
            <a:ext cx="258480" cy="373680"/>
            <a:chOff x="5035693" y="1460107"/>
            <a:chExt cx="25848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07BE5E-B19A-4559-80B4-1539AC405291}"/>
                    </a:ext>
                  </a:extLst>
                </p14:cNvPr>
                <p14:cNvContentPartPr/>
                <p14:nvPr/>
              </p14:nvContentPartPr>
              <p14:xfrm>
                <a:off x="5125333" y="1460107"/>
                <a:ext cx="29880" cy="289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07BE5E-B19A-4559-80B4-1539AC4052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21013" y="1455787"/>
                  <a:ext cx="38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CA39880-081A-4DD7-AAC6-D3DE74230916}"/>
                    </a:ext>
                  </a:extLst>
                </p14:cNvPr>
                <p14:cNvContentPartPr/>
                <p14:nvPr/>
              </p14:nvContentPartPr>
              <p14:xfrm>
                <a:off x="5035693" y="1666747"/>
                <a:ext cx="258480" cy="167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CA39880-081A-4DD7-AAC6-D3DE742309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1373" y="1662427"/>
                  <a:ext cx="2671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909A8FC-4230-409C-9DBF-45A8C461C819}"/>
              </a:ext>
            </a:extLst>
          </p:cNvPr>
          <p:cNvGrpSpPr/>
          <p:nvPr/>
        </p:nvGrpSpPr>
        <p:grpSpPr>
          <a:xfrm>
            <a:off x="6858373" y="1477027"/>
            <a:ext cx="296280" cy="245160"/>
            <a:chOff x="6858373" y="1477027"/>
            <a:chExt cx="29628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4AA498B-B77C-48B0-854F-FD8917BF30F4}"/>
                    </a:ext>
                  </a:extLst>
                </p14:cNvPr>
                <p14:cNvContentPartPr/>
                <p14:nvPr/>
              </p14:nvContentPartPr>
              <p14:xfrm>
                <a:off x="6985453" y="1477027"/>
                <a:ext cx="35280" cy="234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4AA498B-B77C-48B0-854F-FD8917BF30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81133" y="1472707"/>
                  <a:ext cx="43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EC962A8-F179-44F1-96EC-C0CC85EFAA06}"/>
                    </a:ext>
                  </a:extLst>
                </p14:cNvPr>
                <p14:cNvContentPartPr/>
                <p14:nvPr/>
              </p14:nvContentPartPr>
              <p14:xfrm>
                <a:off x="6858373" y="1619947"/>
                <a:ext cx="296280" cy="102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EC962A8-F179-44F1-96EC-C0CC85EFAA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4053" y="1615627"/>
                  <a:ext cx="3049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6499F5F1-0570-4CF1-BFCF-E2184B202C40}"/>
              </a:ext>
            </a:extLst>
          </p:cNvPr>
          <p:cNvGrpSpPr/>
          <p:nvPr/>
        </p:nvGrpSpPr>
        <p:grpSpPr>
          <a:xfrm>
            <a:off x="198013" y="2383867"/>
            <a:ext cx="10816920" cy="4070160"/>
            <a:chOff x="198013" y="2383867"/>
            <a:chExt cx="10816920" cy="40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874F66D-55FF-4C0D-AA11-DF1DA42E26CA}"/>
                    </a:ext>
                  </a:extLst>
                </p14:cNvPr>
                <p14:cNvContentPartPr/>
                <p14:nvPr/>
              </p14:nvContentPartPr>
              <p14:xfrm>
                <a:off x="3144613" y="2834227"/>
                <a:ext cx="889200" cy="43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874F66D-55FF-4C0D-AA11-DF1DA42E26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40293" y="2829907"/>
                  <a:ext cx="897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6032A4-5D34-4789-8FFA-7FC4F170B561}"/>
                    </a:ext>
                  </a:extLst>
                </p14:cNvPr>
                <p14:cNvContentPartPr/>
                <p14:nvPr/>
              </p14:nvContentPartPr>
              <p14:xfrm>
                <a:off x="4944613" y="2397547"/>
                <a:ext cx="802440" cy="64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6032A4-5D34-4789-8FFA-7FC4F170B5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40293" y="2393227"/>
                  <a:ext cx="811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C17675C-AD09-4409-85B5-2AC2AB282CE5}"/>
                    </a:ext>
                  </a:extLst>
                </p14:cNvPr>
                <p14:cNvContentPartPr/>
                <p14:nvPr/>
              </p14:nvContentPartPr>
              <p14:xfrm>
                <a:off x="389173" y="3620107"/>
                <a:ext cx="126360" cy="205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C17675C-AD09-4409-85B5-2AC2AB282C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4853" y="3615787"/>
                  <a:ext cx="135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741E28-BD9E-452F-AF15-6BDE25EABDE3}"/>
                    </a:ext>
                  </a:extLst>
                </p14:cNvPr>
                <p14:cNvContentPartPr/>
                <p14:nvPr/>
              </p14:nvContentPartPr>
              <p14:xfrm>
                <a:off x="502213" y="3685267"/>
                <a:ext cx="19080" cy="150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741E28-BD9E-452F-AF15-6BDE25EABD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7893" y="3680947"/>
                  <a:ext cx="27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0B1866-11D0-4C11-8764-0DD087577447}"/>
                    </a:ext>
                  </a:extLst>
                </p14:cNvPr>
                <p14:cNvContentPartPr/>
                <p14:nvPr/>
              </p14:nvContentPartPr>
              <p14:xfrm>
                <a:off x="403573" y="3722707"/>
                <a:ext cx="156240" cy="21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0B1866-11D0-4C11-8764-0DD0875774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9253" y="3718387"/>
                  <a:ext cx="164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C7353C9-AF2D-40FE-BE15-CF43D34E7A4A}"/>
                    </a:ext>
                  </a:extLst>
                </p14:cNvPr>
                <p14:cNvContentPartPr/>
                <p14:nvPr/>
              </p14:nvContentPartPr>
              <p14:xfrm>
                <a:off x="720013" y="3711187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C7353C9-AF2D-40FE-BE15-CF43D34E7A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5693" y="3706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B075DBB-84A9-493B-9142-6F81B19BAF91}"/>
                    </a:ext>
                  </a:extLst>
                </p14:cNvPr>
                <p14:cNvContentPartPr/>
                <p14:nvPr/>
              </p14:nvContentPartPr>
              <p14:xfrm>
                <a:off x="720013" y="3779227"/>
                <a:ext cx="9720" cy="6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B075DBB-84A9-493B-9142-6F81B19BAF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693" y="3774907"/>
                  <a:ext cx="1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1BC15C6-FF8A-4AD1-9A7A-92C296EEA12A}"/>
                    </a:ext>
                  </a:extLst>
                </p14:cNvPr>
                <p14:cNvContentPartPr/>
                <p14:nvPr/>
              </p14:nvContentPartPr>
              <p14:xfrm>
                <a:off x="821173" y="3727027"/>
                <a:ext cx="78120" cy="148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1BC15C6-FF8A-4AD1-9A7A-92C296EEA1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6853" y="3722707"/>
                  <a:ext cx="86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E2A6BB1-B9C1-4C7C-8A27-8AACE62D149E}"/>
                    </a:ext>
                  </a:extLst>
                </p14:cNvPr>
                <p14:cNvContentPartPr/>
                <p14:nvPr/>
              </p14:nvContentPartPr>
              <p14:xfrm>
                <a:off x="946813" y="3690667"/>
                <a:ext cx="78480" cy="77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E2A6BB1-B9C1-4C7C-8A27-8AACE62D14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2493" y="3686347"/>
                  <a:ext cx="87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76A491-6B45-4F6C-BCDF-4F9D83FD51E9}"/>
                    </a:ext>
                  </a:extLst>
                </p14:cNvPr>
                <p14:cNvContentPartPr/>
                <p14:nvPr/>
              </p14:nvContentPartPr>
              <p14:xfrm>
                <a:off x="1009453" y="3674467"/>
                <a:ext cx="151560" cy="146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76A491-6B45-4F6C-BCDF-4F9D83FD51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5133" y="3670147"/>
                  <a:ext cx="160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0F2A94-8127-4EB2-BA2B-DAF4A2EC5280}"/>
                    </a:ext>
                  </a:extLst>
                </p14:cNvPr>
                <p14:cNvContentPartPr/>
                <p14:nvPr/>
              </p14:nvContentPartPr>
              <p14:xfrm>
                <a:off x="1175413" y="3637747"/>
                <a:ext cx="72360" cy="111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0F2A94-8127-4EB2-BA2B-DAF4A2EC52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71093" y="3633427"/>
                  <a:ext cx="81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006C8E9-112A-499B-AE5D-4E84BFE9780B}"/>
                    </a:ext>
                  </a:extLst>
                </p14:cNvPr>
                <p14:cNvContentPartPr/>
                <p14:nvPr/>
              </p14:nvContentPartPr>
              <p14:xfrm>
                <a:off x="1398253" y="3639187"/>
                <a:ext cx="18360" cy="109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006C8E9-112A-499B-AE5D-4E84BFE978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93933" y="3634867"/>
                  <a:ext cx="27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13FE13F-EAF7-46AF-A3E4-73AD58C61544}"/>
                    </a:ext>
                  </a:extLst>
                </p14:cNvPr>
                <p14:cNvContentPartPr/>
                <p14:nvPr/>
              </p14:nvContentPartPr>
              <p14:xfrm>
                <a:off x="1222213" y="3683107"/>
                <a:ext cx="83160" cy="74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13FE13F-EAF7-46AF-A3E4-73AD58C615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7893" y="3678787"/>
                  <a:ext cx="91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7BB14C7-2CB5-4E11-A786-41B37438A259}"/>
                    </a:ext>
                  </a:extLst>
                </p14:cNvPr>
                <p14:cNvContentPartPr/>
                <p14:nvPr/>
              </p14:nvContentPartPr>
              <p14:xfrm>
                <a:off x="1367293" y="3598507"/>
                <a:ext cx="99000" cy="171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7BB14C7-2CB5-4E11-A786-41B37438A2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62973" y="3594187"/>
                  <a:ext cx="10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B681AFD-5B01-4F79-9B96-07529EFEA4BB}"/>
                    </a:ext>
                  </a:extLst>
                </p14:cNvPr>
                <p14:cNvContentPartPr/>
                <p14:nvPr/>
              </p14:nvContentPartPr>
              <p14:xfrm>
                <a:off x="1562773" y="3646027"/>
                <a:ext cx="99360" cy="105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B681AFD-5B01-4F79-9B96-07529EFEA4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58453" y="3641707"/>
                  <a:ext cx="108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244CE66-019E-47FE-87EA-8592572A014E}"/>
                    </a:ext>
                  </a:extLst>
                </p14:cNvPr>
                <p14:cNvContentPartPr/>
                <p14:nvPr/>
              </p14:nvContentPartPr>
              <p14:xfrm>
                <a:off x="1555573" y="3692467"/>
                <a:ext cx="103320" cy="3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244CE66-019E-47FE-87EA-8592572A01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51253" y="3688147"/>
                  <a:ext cx="111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F4FC846-F368-4E0C-8837-664D1C6CD95B}"/>
                    </a:ext>
                  </a:extLst>
                </p14:cNvPr>
                <p14:cNvContentPartPr/>
                <p14:nvPr/>
              </p14:nvContentPartPr>
              <p14:xfrm>
                <a:off x="1650253" y="3672667"/>
                <a:ext cx="110160" cy="92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F4FC846-F368-4E0C-8837-664D1C6CD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45933" y="3668347"/>
                  <a:ext cx="11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5E9816D-3C0D-4EA3-BE02-3E4FE1DFCFB0}"/>
                    </a:ext>
                  </a:extLst>
                </p14:cNvPr>
                <p14:cNvContentPartPr/>
                <p14:nvPr/>
              </p14:nvContentPartPr>
              <p14:xfrm>
                <a:off x="1776613" y="3597427"/>
                <a:ext cx="58680" cy="144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5E9816D-3C0D-4EA3-BE02-3E4FE1DFCF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72293" y="3593107"/>
                  <a:ext cx="6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DBADDEA-9652-427C-BFDF-AB503B5B6B6A}"/>
                    </a:ext>
                  </a:extLst>
                </p14:cNvPr>
                <p14:cNvContentPartPr/>
                <p14:nvPr/>
              </p14:nvContentPartPr>
              <p14:xfrm>
                <a:off x="1870573" y="3570067"/>
                <a:ext cx="143280" cy="179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DBADDEA-9652-427C-BFDF-AB503B5B6B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66253" y="3565747"/>
                  <a:ext cx="151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AFAF468-8E6E-4BD5-AE65-10219B4C2BEC}"/>
                    </a:ext>
                  </a:extLst>
                </p14:cNvPr>
                <p14:cNvContentPartPr/>
                <p14:nvPr/>
              </p14:nvContentPartPr>
              <p14:xfrm>
                <a:off x="1954453" y="3635587"/>
                <a:ext cx="91080" cy="28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AFAF468-8E6E-4BD5-AE65-10219B4C2B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0133" y="3631267"/>
                  <a:ext cx="99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18896FB-19C8-498F-B939-8E3A2909B29F}"/>
                    </a:ext>
                  </a:extLst>
                </p14:cNvPr>
                <p14:cNvContentPartPr/>
                <p14:nvPr/>
              </p14:nvContentPartPr>
              <p14:xfrm>
                <a:off x="2270173" y="3629827"/>
                <a:ext cx="4320" cy="22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18896FB-19C8-498F-B939-8E3A2909B2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65853" y="3625507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355CEE3-3B1F-4D67-84F6-36C96E8188F7}"/>
                    </a:ext>
                  </a:extLst>
                </p14:cNvPr>
                <p14:cNvContentPartPr/>
                <p14:nvPr/>
              </p14:nvContentPartPr>
              <p14:xfrm>
                <a:off x="2259373" y="3715867"/>
                <a:ext cx="5040" cy="11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355CEE3-3B1F-4D67-84F6-36C96E8188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55053" y="3711547"/>
                  <a:ext cx="13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4137EE8-FCC9-45BD-BED5-842E960658AD}"/>
                    </a:ext>
                  </a:extLst>
                </p14:cNvPr>
                <p14:cNvContentPartPr/>
                <p14:nvPr/>
              </p14:nvContentPartPr>
              <p14:xfrm>
                <a:off x="2534413" y="3619387"/>
                <a:ext cx="129600" cy="105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4137EE8-FCC9-45BD-BED5-842E960658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30093" y="3615067"/>
                  <a:ext cx="138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2B077EF-8B36-48EB-9577-34AF0227B2DD}"/>
                    </a:ext>
                  </a:extLst>
                </p14:cNvPr>
                <p14:cNvContentPartPr/>
                <p14:nvPr/>
              </p14:nvContentPartPr>
              <p14:xfrm>
                <a:off x="2779213" y="3601747"/>
                <a:ext cx="139320" cy="97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2B077EF-8B36-48EB-9577-34AF0227B2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74893" y="3597427"/>
                  <a:ext cx="147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9099E9-ADC9-49E6-8885-149707C7378A}"/>
                    </a:ext>
                  </a:extLst>
                </p14:cNvPr>
                <p14:cNvContentPartPr/>
                <p14:nvPr/>
              </p14:nvContentPartPr>
              <p14:xfrm>
                <a:off x="3055333" y="3566107"/>
                <a:ext cx="105840" cy="144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9099E9-ADC9-49E6-8885-149707C737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51013" y="3561787"/>
                  <a:ext cx="114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79E5E04-3F86-4621-B098-AF074AE301D5}"/>
                    </a:ext>
                  </a:extLst>
                </p14:cNvPr>
                <p14:cNvContentPartPr/>
                <p14:nvPr/>
              </p14:nvContentPartPr>
              <p14:xfrm>
                <a:off x="3520093" y="3628747"/>
                <a:ext cx="183960" cy="1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79E5E04-3F86-4621-B098-AF074AE301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5773" y="3624427"/>
                  <a:ext cx="1926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4392CE1-5231-4CD6-B0A8-FF8EBD13C9C9}"/>
                    </a:ext>
                  </a:extLst>
                </p14:cNvPr>
                <p14:cNvContentPartPr/>
                <p14:nvPr/>
              </p14:nvContentPartPr>
              <p14:xfrm>
                <a:off x="3530893" y="3674467"/>
                <a:ext cx="146880" cy="8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4392CE1-5231-4CD6-B0A8-FF8EBD13C9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26573" y="3670147"/>
                  <a:ext cx="155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2E85F51-5B0D-4ED2-A49A-EC05E8F7D289}"/>
                    </a:ext>
                  </a:extLst>
                </p14:cNvPr>
                <p14:cNvContentPartPr/>
                <p14:nvPr/>
              </p14:nvContentPartPr>
              <p14:xfrm>
                <a:off x="3722413" y="3592747"/>
                <a:ext cx="143640" cy="103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2E85F51-5B0D-4ED2-A49A-EC05E8F7D2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18093" y="3588427"/>
                  <a:ext cx="15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C690194-D589-4A0E-AE0E-DB4170289141}"/>
                    </a:ext>
                  </a:extLst>
                </p14:cNvPr>
                <p14:cNvContentPartPr/>
                <p14:nvPr/>
              </p14:nvContentPartPr>
              <p14:xfrm>
                <a:off x="4187533" y="3589507"/>
                <a:ext cx="160560" cy="95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C690194-D589-4A0E-AE0E-DB41702891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3213" y="3585187"/>
                  <a:ext cx="169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A9E4255-E9B4-4F49-8705-677C929F60D7}"/>
                    </a:ext>
                  </a:extLst>
                </p14:cNvPr>
                <p14:cNvContentPartPr/>
                <p14:nvPr/>
              </p14:nvContentPartPr>
              <p14:xfrm>
                <a:off x="4370413" y="3535147"/>
                <a:ext cx="36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A9E4255-E9B4-4F49-8705-677C929F60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66093" y="353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E66308A-87EF-42A4-B93C-A72AB33ACC38}"/>
                    </a:ext>
                  </a:extLst>
                </p14:cNvPr>
                <p14:cNvContentPartPr/>
                <p14:nvPr/>
              </p14:nvContentPartPr>
              <p14:xfrm>
                <a:off x="4406773" y="3504547"/>
                <a:ext cx="319680" cy="180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E66308A-87EF-42A4-B93C-A72AB33ACC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02453" y="3500227"/>
                  <a:ext cx="32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6F15CB-3668-4063-B230-87EBAF6282D6}"/>
                    </a:ext>
                  </a:extLst>
                </p14:cNvPr>
                <p14:cNvContentPartPr/>
                <p14:nvPr/>
              </p14:nvContentPartPr>
              <p14:xfrm>
                <a:off x="4783693" y="3563227"/>
                <a:ext cx="121320" cy="110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6F15CB-3668-4063-B230-87EBAF6282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79373" y="3558907"/>
                  <a:ext cx="129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58B014E-A5F0-4C67-9604-E0CA16D21982}"/>
                    </a:ext>
                  </a:extLst>
                </p14:cNvPr>
                <p14:cNvContentPartPr/>
                <p14:nvPr/>
              </p14:nvContentPartPr>
              <p14:xfrm>
                <a:off x="4930573" y="3589507"/>
                <a:ext cx="137880" cy="73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58B014E-A5F0-4C67-9604-E0CA16D219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26253" y="3585187"/>
                  <a:ext cx="146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4EF9164-A1BE-49DF-AA9A-9EE0A5D6DB55}"/>
                    </a:ext>
                  </a:extLst>
                </p14:cNvPr>
                <p14:cNvContentPartPr/>
                <p14:nvPr/>
              </p14:nvContentPartPr>
              <p14:xfrm>
                <a:off x="5083213" y="3539827"/>
                <a:ext cx="108360" cy="132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4EF9164-A1BE-49DF-AA9A-9EE0A5D6DB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78893" y="3535507"/>
                  <a:ext cx="117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628324E-59CC-40F7-93FF-25549EC3C904}"/>
                    </a:ext>
                  </a:extLst>
                </p14:cNvPr>
                <p14:cNvContentPartPr/>
                <p14:nvPr/>
              </p14:nvContentPartPr>
              <p14:xfrm>
                <a:off x="5275093" y="3516787"/>
                <a:ext cx="48240" cy="150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628324E-59CC-40F7-93FF-25549EC3C9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70773" y="3512467"/>
                  <a:ext cx="5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2988C80-C02E-4A89-AB12-6E4002C0897A}"/>
                    </a:ext>
                  </a:extLst>
                </p14:cNvPr>
                <p14:cNvContentPartPr/>
                <p14:nvPr/>
              </p14:nvContentPartPr>
              <p14:xfrm>
                <a:off x="5364013" y="3583387"/>
                <a:ext cx="268560" cy="95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2988C80-C02E-4A89-AB12-6E4002C0897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59693" y="3579067"/>
                  <a:ext cx="277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6D06CA2-D591-4DFD-BBB7-05B62FB890B2}"/>
                    </a:ext>
                  </a:extLst>
                </p14:cNvPr>
                <p14:cNvContentPartPr/>
                <p14:nvPr/>
              </p14:nvContentPartPr>
              <p14:xfrm>
                <a:off x="4979173" y="2980747"/>
                <a:ext cx="253440" cy="398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6D06CA2-D591-4DFD-BBB7-05B62FB890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74853" y="2976427"/>
                  <a:ext cx="2620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C2DA24E-EA36-4B8D-B002-CDB798F73C43}"/>
                    </a:ext>
                  </a:extLst>
                </p14:cNvPr>
                <p14:cNvContentPartPr/>
                <p14:nvPr/>
              </p14:nvContentPartPr>
              <p14:xfrm>
                <a:off x="1045453" y="3989107"/>
                <a:ext cx="23760" cy="47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C2DA24E-EA36-4B8D-B002-CDB798F73C4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1133" y="3984787"/>
                  <a:ext cx="3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9348181-DA91-4E2D-904C-1A1173DD280F}"/>
                    </a:ext>
                  </a:extLst>
                </p14:cNvPr>
                <p14:cNvContentPartPr/>
                <p14:nvPr/>
              </p14:nvContentPartPr>
              <p14:xfrm>
                <a:off x="1105933" y="4011427"/>
                <a:ext cx="19080" cy="39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9348181-DA91-4E2D-904C-1A1173DD280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1613" y="4007107"/>
                  <a:ext cx="27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A1EDEB-F1C5-4413-99B2-84060A8339CD}"/>
                    </a:ext>
                  </a:extLst>
                </p14:cNvPr>
                <p14:cNvContentPartPr/>
                <p14:nvPr/>
              </p14:nvContentPartPr>
              <p14:xfrm>
                <a:off x="1403293" y="3938347"/>
                <a:ext cx="4320" cy="99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A1EDEB-F1C5-4413-99B2-84060A8339C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98973" y="3934027"/>
                  <a:ext cx="1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D735E0E-662D-44F9-9381-A28A667C0E73}"/>
                    </a:ext>
                  </a:extLst>
                </p14:cNvPr>
                <p14:cNvContentPartPr/>
                <p14:nvPr/>
              </p14:nvContentPartPr>
              <p14:xfrm>
                <a:off x="1346053" y="3917827"/>
                <a:ext cx="128880" cy="167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D735E0E-662D-44F9-9381-A28A667C0E7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41733" y="3913507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5960DDE-0933-4B1E-A971-4765A860B657}"/>
                    </a:ext>
                  </a:extLst>
                </p14:cNvPr>
                <p14:cNvContentPartPr/>
                <p14:nvPr/>
              </p14:nvContentPartPr>
              <p14:xfrm>
                <a:off x="1526413" y="3958507"/>
                <a:ext cx="97560" cy="97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5960DDE-0933-4B1E-A971-4765A860B6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22093" y="3954187"/>
                  <a:ext cx="10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A9D07E6-AE09-4785-B01E-219D2D0C09A0}"/>
                    </a:ext>
                  </a:extLst>
                </p14:cNvPr>
                <p14:cNvContentPartPr/>
                <p14:nvPr/>
              </p14:nvContentPartPr>
              <p14:xfrm>
                <a:off x="1621453" y="3999187"/>
                <a:ext cx="77040" cy="57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A9D07E6-AE09-4785-B01E-219D2D0C09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17133" y="3994867"/>
                  <a:ext cx="85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A8C7F35-536A-48AF-A4FE-616EC47AD5FF}"/>
                    </a:ext>
                  </a:extLst>
                </p14:cNvPr>
                <p14:cNvContentPartPr/>
                <p14:nvPr/>
              </p14:nvContentPartPr>
              <p14:xfrm>
                <a:off x="1706413" y="3938347"/>
                <a:ext cx="45360" cy="109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A8C7F35-536A-48AF-A4FE-616EC47AD5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02093" y="3934027"/>
                  <a:ext cx="54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DEA421-1CCC-4F43-82C6-CE91915A838A}"/>
                    </a:ext>
                  </a:extLst>
                </p14:cNvPr>
                <p14:cNvContentPartPr/>
                <p14:nvPr/>
              </p14:nvContentPartPr>
              <p14:xfrm>
                <a:off x="1802893" y="3910627"/>
                <a:ext cx="80640" cy="136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DEA421-1CCC-4F43-82C6-CE91915A83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98573" y="3906307"/>
                  <a:ext cx="89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CAF163E-4C4E-4482-882D-41196D79B06C}"/>
                    </a:ext>
                  </a:extLst>
                </p14:cNvPr>
                <p14:cNvContentPartPr/>
                <p14:nvPr/>
              </p14:nvContentPartPr>
              <p14:xfrm>
                <a:off x="1849333" y="3920707"/>
                <a:ext cx="74880" cy="137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CAF163E-4C4E-4482-882D-41196D79B0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45013" y="3916387"/>
                  <a:ext cx="83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7309DFD-012B-4575-AE9B-D45DB5919F92}"/>
                    </a:ext>
                  </a:extLst>
                </p14:cNvPr>
                <p14:cNvContentPartPr/>
                <p14:nvPr/>
              </p14:nvContentPartPr>
              <p14:xfrm>
                <a:off x="1959853" y="3969667"/>
                <a:ext cx="98640" cy="73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7309DFD-012B-4575-AE9B-D45DB5919F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55533" y="3965347"/>
                  <a:ext cx="107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7BCD26D-C759-40A9-B7C9-4275CAC08C3D}"/>
                    </a:ext>
                  </a:extLst>
                </p14:cNvPr>
                <p14:cNvContentPartPr/>
                <p14:nvPr/>
              </p14:nvContentPartPr>
              <p14:xfrm>
                <a:off x="2067853" y="3941587"/>
                <a:ext cx="19800" cy="29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7BCD26D-C759-40A9-B7C9-4275CAC08C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3533" y="3937267"/>
                  <a:ext cx="2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18B7A19-1ADB-4F54-B3CF-8DC90858F145}"/>
                    </a:ext>
                  </a:extLst>
                </p14:cNvPr>
                <p14:cNvContentPartPr/>
                <p14:nvPr/>
              </p14:nvContentPartPr>
              <p14:xfrm>
                <a:off x="2117173" y="3913147"/>
                <a:ext cx="190440" cy="140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18B7A19-1ADB-4F54-B3CF-8DC90858F1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12853" y="3908827"/>
                  <a:ext cx="19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DE5666-1C0B-4851-99B6-7AC1B1B6EEAF}"/>
                    </a:ext>
                  </a:extLst>
                </p14:cNvPr>
                <p14:cNvContentPartPr/>
                <p14:nvPr/>
              </p14:nvContentPartPr>
              <p14:xfrm>
                <a:off x="2414893" y="3954187"/>
                <a:ext cx="24480" cy="77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DE5666-1C0B-4851-99B6-7AC1B1B6EE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10573" y="3949867"/>
                  <a:ext cx="33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31B06F7-937A-4388-B291-4AD8F85A4BEF}"/>
                    </a:ext>
                  </a:extLst>
                </p14:cNvPr>
                <p14:cNvContentPartPr/>
                <p14:nvPr/>
              </p14:nvContentPartPr>
              <p14:xfrm>
                <a:off x="2584813" y="3987667"/>
                <a:ext cx="56160" cy="5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31B06F7-937A-4388-B291-4AD8F85A4B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80493" y="3983347"/>
                  <a:ext cx="648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2AC0FC2-EC61-48C4-8E65-8E4B6E1469FA}"/>
                    </a:ext>
                  </a:extLst>
                </p14:cNvPr>
                <p14:cNvContentPartPr/>
                <p14:nvPr/>
              </p14:nvContentPartPr>
              <p14:xfrm>
                <a:off x="2704693" y="3921787"/>
                <a:ext cx="101880" cy="97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2AC0FC2-EC61-48C4-8E65-8E4B6E1469F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00373" y="3917467"/>
                  <a:ext cx="110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8510582-3C2C-41C3-8FEC-3BC9B6C09714}"/>
                    </a:ext>
                  </a:extLst>
                </p14:cNvPr>
                <p14:cNvContentPartPr/>
                <p14:nvPr/>
              </p14:nvContentPartPr>
              <p14:xfrm>
                <a:off x="2872093" y="3907747"/>
                <a:ext cx="102600" cy="114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8510582-3C2C-41C3-8FEC-3BC9B6C097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67773" y="3903427"/>
                  <a:ext cx="11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E6BF190-8F06-4B9C-9D1C-B122DC08218E}"/>
                    </a:ext>
                  </a:extLst>
                </p14:cNvPr>
                <p14:cNvContentPartPr/>
                <p14:nvPr/>
              </p14:nvContentPartPr>
              <p14:xfrm>
                <a:off x="3057133" y="3929347"/>
                <a:ext cx="115200" cy="77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E6BF190-8F06-4B9C-9D1C-B122DC08218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52813" y="3925027"/>
                  <a:ext cx="123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AA1A7A4-DABB-4F79-A81C-87B532F112F3}"/>
                    </a:ext>
                  </a:extLst>
                </p14:cNvPr>
                <p14:cNvContentPartPr/>
                <p14:nvPr/>
              </p14:nvContentPartPr>
              <p14:xfrm>
                <a:off x="3514693" y="3948067"/>
                <a:ext cx="226800" cy="9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AA1A7A4-DABB-4F79-A81C-87B532F112F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10373" y="3943747"/>
                  <a:ext cx="235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67775D4-0E8F-4F3E-A488-E3A71A75694C}"/>
                    </a:ext>
                  </a:extLst>
                </p14:cNvPr>
                <p14:cNvContentPartPr/>
                <p14:nvPr/>
              </p14:nvContentPartPr>
              <p14:xfrm>
                <a:off x="3569053" y="3988027"/>
                <a:ext cx="151560" cy="8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67775D4-0E8F-4F3E-A488-E3A71A7569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64733" y="3983707"/>
                  <a:ext cx="160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5497744-D844-4B72-B8F9-5AE32720AFCE}"/>
                    </a:ext>
                  </a:extLst>
                </p14:cNvPr>
                <p14:cNvContentPartPr/>
                <p14:nvPr/>
              </p14:nvContentPartPr>
              <p14:xfrm>
                <a:off x="3771373" y="3887947"/>
                <a:ext cx="104760" cy="127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5497744-D844-4B72-B8F9-5AE32720AF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67053" y="3883627"/>
                  <a:ext cx="113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1123ED0-AFD9-446C-B36E-99063B894A5B}"/>
                    </a:ext>
                  </a:extLst>
                </p14:cNvPr>
                <p14:cNvContentPartPr/>
                <p14:nvPr/>
              </p14:nvContentPartPr>
              <p14:xfrm>
                <a:off x="4182133" y="3877507"/>
                <a:ext cx="221400" cy="81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1123ED0-AFD9-446C-B36E-99063B894A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77813" y="3873187"/>
                  <a:ext cx="230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53C5449-A6D2-4913-A455-F20F78DBA6CB}"/>
                    </a:ext>
                  </a:extLst>
                </p14:cNvPr>
                <p14:cNvContentPartPr/>
                <p14:nvPr/>
              </p14:nvContentPartPr>
              <p14:xfrm>
                <a:off x="4401373" y="3812707"/>
                <a:ext cx="61560" cy="48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53C5449-A6D2-4913-A455-F20F78DBA6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97053" y="3808387"/>
                  <a:ext cx="70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6E75E33-C9F1-4A1B-B3E4-0BD259A168B2}"/>
                    </a:ext>
                  </a:extLst>
                </p14:cNvPr>
                <p14:cNvContentPartPr/>
                <p14:nvPr/>
              </p14:nvContentPartPr>
              <p14:xfrm>
                <a:off x="4498933" y="3797227"/>
                <a:ext cx="357120" cy="150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6E75E33-C9F1-4A1B-B3E4-0BD259A168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94613" y="3792907"/>
                  <a:ext cx="365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C1A1842-A1DD-484C-B555-4892CDDE590C}"/>
                    </a:ext>
                  </a:extLst>
                </p14:cNvPr>
                <p14:cNvContentPartPr/>
                <p14:nvPr/>
              </p14:nvContentPartPr>
              <p14:xfrm>
                <a:off x="4946413" y="3825307"/>
                <a:ext cx="173160" cy="124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C1A1842-A1DD-484C-B555-4892CDDE59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42093" y="3820987"/>
                  <a:ext cx="181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5F5EBFB-E5FC-4C78-8F12-A07E48222AE5}"/>
                    </a:ext>
                  </a:extLst>
                </p14:cNvPr>
                <p14:cNvContentPartPr/>
                <p14:nvPr/>
              </p14:nvContentPartPr>
              <p14:xfrm>
                <a:off x="5074933" y="3868507"/>
                <a:ext cx="144000" cy="76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5F5EBFB-E5FC-4C78-8F12-A07E48222A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70613" y="3864187"/>
                  <a:ext cx="152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0D9BDA7-EAC2-4325-AD88-C58A54A12E3A}"/>
                    </a:ext>
                  </a:extLst>
                </p14:cNvPr>
                <p14:cNvContentPartPr/>
                <p14:nvPr/>
              </p14:nvContentPartPr>
              <p14:xfrm>
                <a:off x="5240893" y="3784987"/>
                <a:ext cx="135360" cy="152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0D9BDA7-EAC2-4325-AD88-C58A54A12E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36573" y="3780667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5E7A2FB-89B0-4A36-9E94-D69ABECF9FC1}"/>
                    </a:ext>
                  </a:extLst>
                </p14:cNvPr>
                <p14:cNvContentPartPr/>
                <p14:nvPr/>
              </p14:nvContentPartPr>
              <p14:xfrm>
                <a:off x="5431693" y="3787507"/>
                <a:ext cx="38160" cy="131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5E7A2FB-89B0-4A36-9E94-D69ABECF9F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27373" y="3783187"/>
                  <a:ext cx="4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EFD8A6F-18E4-41DB-A006-CC258C90F88B}"/>
                    </a:ext>
                  </a:extLst>
                </p14:cNvPr>
                <p14:cNvContentPartPr/>
                <p14:nvPr/>
              </p14:nvContentPartPr>
              <p14:xfrm>
                <a:off x="5499013" y="3854107"/>
                <a:ext cx="186480" cy="66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EFD8A6F-18E4-41DB-A006-CC258C90F8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94693" y="3849787"/>
                  <a:ext cx="195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0AE6154-25D1-44F5-9AC7-96D764D37739}"/>
                    </a:ext>
                  </a:extLst>
                </p14:cNvPr>
                <p14:cNvContentPartPr/>
                <p14:nvPr/>
              </p14:nvContentPartPr>
              <p14:xfrm>
                <a:off x="6773053" y="2969947"/>
                <a:ext cx="351720" cy="437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0AE6154-25D1-44F5-9AC7-96D764D377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68733" y="2965627"/>
                  <a:ext cx="360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1657A5-EC3A-4A78-8843-C6E685A91B30}"/>
                    </a:ext>
                  </a:extLst>
                </p14:cNvPr>
                <p14:cNvContentPartPr/>
                <p14:nvPr/>
              </p14:nvContentPartPr>
              <p14:xfrm>
                <a:off x="370453" y="4508587"/>
                <a:ext cx="54720" cy="153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1657A5-EC3A-4A78-8843-C6E685A91B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6133" y="4504267"/>
                  <a:ext cx="63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C7B60A0-E47E-42ED-9BD5-4382FBF2EB89}"/>
                    </a:ext>
                  </a:extLst>
                </p14:cNvPr>
                <p14:cNvContentPartPr/>
                <p14:nvPr/>
              </p14:nvContentPartPr>
              <p14:xfrm>
                <a:off x="358573" y="4520827"/>
                <a:ext cx="96120" cy="194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C7B60A0-E47E-42ED-9BD5-4382FBF2EB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4253" y="4516507"/>
                  <a:ext cx="104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A5E5DD8-AA47-4BFB-BC0E-CB0906BDB4CE}"/>
                    </a:ext>
                  </a:extLst>
                </p14:cNvPr>
                <p14:cNvContentPartPr/>
                <p14:nvPr/>
              </p14:nvContentPartPr>
              <p14:xfrm>
                <a:off x="709933" y="4554667"/>
                <a:ext cx="33840" cy="123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A5E5DD8-AA47-4BFB-BC0E-CB0906BDB4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5613" y="4550347"/>
                  <a:ext cx="4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9F4964E-8E06-443F-ACAA-9DD1D2101814}"/>
                    </a:ext>
                  </a:extLst>
                </p14:cNvPr>
                <p14:cNvContentPartPr/>
                <p14:nvPr/>
              </p14:nvContentPartPr>
              <p14:xfrm>
                <a:off x="888133" y="4561867"/>
                <a:ext cx="98640" cy="172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9F4964E-8E06-443F-ACAA-9DD1D21018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3813" y="4557547"/>
                  <a:ext cx="107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5CE046F-73C8-4235-B0D2-B7117E01B96E}"/>
                    </a:ext>
                  </a:extLst>
                </p14:cNvPr>
                <p14:cNvContentPartPr/>
                <p14:nvPr/>
              </p14:nvContentPartPr>
              <p14:xfrm>
                <a:off x="1052293" y="4565827"/>
                <a:ext cx="61560" cy="61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5CE046F-73C8-4235-B0D2-B7117E01B96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7973" y="4561507"/>
                  <a:ext cx="70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AE25D50-5F2B-4B38-8EC2-B916B585D0B5}"/>
                    </a:ext>
                  </a:extLst>
                </p14:cNvPr>
                <p14:cNvContentPartPr/>
                <p14:nvPr/>
              </p14:nvContentPartPr>
              <p14:xfrm>
                <a:off x="1121053" y="4563307"/>
                <a:ext cx="160560" cy="183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AE25D50-5F2B-4B38-8EC2-B916B585D0B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6733" y="4558987"/>
                  <a:ext cx="169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9B7A280-6EB1-4AC3-9A70-39BE3AD273BA}"/>
                    </a:ext>
                  </a:extLst>
                </p14:cNvPr>
                <p14:cNvContentPartPr/>
                <p14:nvPr/>
              </p14:nvContentPartPr>
              <p14:xfrm>
                <a:off x="1302133" y="4494187"/>
                <a:ext cx="104400" cy="131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9B7A280-6EB1-4AC3-9A70-39BE3AD273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97813" y="4489867"/>
                  <a:ext cx="113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F8E5689-BD9F-4032-9FF5-E5F1DE71EB9B}"/>
                    </a:ext>
                  </a:extLst>
                </p14:cNvPr>
                <p14:cNvContentPartPr/>
                <p14:nvPr/>
              </p14:nvContentPartPr>
              <p14:xfrm>
                <a:off x="1437493" y="4554667"/>
                <a:ext cx="166320" cy="41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F8E5689-BD9F-4032-9FF5-E5F1DE71EB9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433173" y="4550347"/>
                  <a:ext cx="17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0FC2610-F90A-4209-B290-D45FB9D6FE9C}"/>
                    </a:ext>
                  </a:extLst>
                </p14:cNvPr>
                <p14:cNvContentPartPr/>
                <p14:nvPr/>
              </p14:nvContentPartPr>
              <p14:xfrm>
                <a:off x="1681573" y="4462507"/>
                <a:ext cx="77040" cy="172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0FC2610-F90A-4209-B290-D45FB9D6FE9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77253" y="4458187"/>
                  <a:ext cx="8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77472DC-ADBD-4A2D-B0D7-9A41FF59D412}"/>
                    </a:ext>
                  </a:extLst>
                </p14:cNvPr>
                <p14:cNvContentPartPr/>
                <p14:nvPr/>
              </p14:nvContentPartPr>
              <p14:xfrm>
                <a:off x="1696333" y="4495627"/>
                <a:ext cx="93600" cy="142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77472DC-ADBD-4A2D-B0D7-9A41FF59D41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92013" y="4491307"/>
                  <a:ext cx="102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360DE44-62FF-4873-AE2C-ED91423D336B}"/>
                    </a:ext>
                  </a:extLst>
                </p14:cNvPr>
                <p14:cNvContentPartPr/>
                <p14:nvPr/>
              </p14:nvContentPartPr>
              <p14:xfrm>
                <a:off x="1869133" y="4502827"/>
                <a:ext cx="106560" cy="120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360DE44-62FF-4873-AE2C-ED91423D33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64813" y="4498507"/>
                  <a:ext cx="115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A4CF51-CE3C-4840-98C1-76DA12FDF0FE}"/>
                    </a:ext>
                  </a:extLst>
                </p14:cNvPr>
                <p14:cNvContentPartPr/>
                <p14:nvPr/>
              </p14:nvContentPartPr>
              <p14:xfrm>
                <a:off x="1881013" y="4561507"/>
                <a:ext cx="74880" cy="1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A4CF51-CE3C-4840-98C1-76DA12FDF0F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876693" y="4557187"/>
                  <a:ext cx="83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4D5F512-40A7-48E7-B98D-6C3BD97E9B98}"/>
                    </a:ext>
                  </a:extLst>
                </p14:cNvPr>
                <p14:cNvContentPartPr/>
                <p14:nvPr/>
              </p14:nvContentPartPr>
              <p14:xfrm>
                <a:off x="1962373" y="4508947"/>
                <a:ext cx="184320" cy="116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4D5F512-40A7-48E7-B98D-6C3BD97E9B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58053" y="4504627"/>
                  <a:ext cx="19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B29984D-051C-4487-A411-00EFED423E99}"/>
                    </a:ext>
                  </a:extLst>
                </p14:cNvPr>
                <p14:cNvContentPartPr/>
                <p14:nvPr/>
              </p14:nvContentPartPr>
              <p14:xfrm>
                <a:off x="2108173" y="4403107"/>
                <a:ext cx="62640" cy="199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B29984D-051C-4487-A411-00EFED423E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03853" y="4398787"/>
                  <a:ext cx="71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E53F859-57CD-47B0-BB63-710BDE06E62E}"/>
                    </a:ext>
                  </a:extLst>
                </p14:cNvPr>
                <p14:cNvContentPartPr/>
                <p14:nvPr/>
              </p14:nvContentPartPr>
              <p14:xfrm>
                <a:off x="2226613" y="4408147"/>
                <a:ext cx="133560" cy="194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E53F859-57CD-47B0-BB63-710BDE06E6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22293" y="4403827"/>
                  <a:ext cx="142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0691054-323F-40FE-81E4-985DB3D3EFCA}"/>
                    </a:ext>
                  </a:extLst>
                </p14:cNvPr>
                <p14:cNvContentPartPr/>
                <p14:nvPr/>
              </p14:nvContentPartPr>
              <p14:xfrm>
                <a:off x="2445133" y="4507507"/>
                <a:ext cx="28080" cy="72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0691054-323F-40FE-81E4-985DB3D3EFC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40813" y="4503187"/>
                  <a:ext cx="36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F3DDFBB-AC9D-400B-B28A-2DB2FD5BAC99}"/>
                    </a:ext>
                  </a:extLst>
                </p14:cNvPr>
                <p14:cNvContentPartPr/>
                <p14:nvPr/>
              </p14:nvContentPartPr>
              <p14:xfrm>
                <a:off x="198013" y="2710387"/>
                <a:ext cx="319680" cy="17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F3DDFBB-AC9D-400B-B28A-2DB2FD5BAC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3693" y="2706067"/>
                  <a:ext cx="328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BB3D174-7851-49AC-AC68-D743724D37FA}"/>
                    </a:ext>
                  </a:extLst>
                </p14:cNvPr>
                <p14:cNvContentPartPr/>
                <p14:nvPr/>
              </p14:nvContentPartPr>
              <p14:xfrm>
                <a:off x="416893" y="2650627"/>
                <a:ext cx="210960" cy="231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BB3D174-7851-49AC-AC68-D743724D37F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2573" y="2646307"/>
                  <a:ext cx="219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50483D9-91FE-4078-A03C-8C4457644F4D}"/>
                    </a:ext>
                  </a:extLst>
                </p14:cNvPr>
                <p14:cNvContentPartPr/>
                <p14:nvPr/>
              </p14:nvContentPartPr>
              <p14:xfrm>
                <a:off x="2629813" y="4466827"/>
                <a:ext cx="132840" cy="128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50483D9-91FE-4078-A03C-8C4457644F4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25493" y="4462507"/>
                  <a:ext cx="141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4D8BB9C-EA95-406F-9605-7301EF4AFD67}"/>
                    </a:ext>
                  </a:extLst>
                </p14:cNvPr>
                <p14:cNvContentPartPr/>
                <p14:nvPr/>
              </p14:nvContentPartPr>
              <p14:xfrm>
                <a:off x="2872093" y="4424707"/>
                <a:ext cx="138600" cy="122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4D8BB9C-EA95-406F-9605-7301EF4AFD6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67773" y="4420387"/>
                  <a:ext cx="147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B63AA30-9393-4E5A-9116-A6880D0D0E3D}"/>
                    </a:ext>
                  </a:extLst>
                </p14:cNvPr>
                <p14:cNvContentPartPr/>
                <p14:nvPr/>
              </p14:nvContentPartPr>
              <p14:xfrm>
                <a:off x="3135613" y="4374667"/>
                <a:ext cx="131040" cy="169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B63AA30-9393-4E5A-9116-A6880D0D0E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31293" y="4370347"/>
                  <a:ext cx="139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A513B59-300D-4018-BC97-A5D4ED1BBD71}"/>
                    </a:ext>
                  </a:extLst>
                </p14:cNvPr>
                <p14:cNvContentPartPr/>
                <p14:nvPr/>
              </p14:nvContentPartPr>
              <p14:xfrm>
                <a:off x="3583813" y="4439467"/>
                <a:ext cx="198000" cy="7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A513B59-300D-4018-BC97-A5D4ED1BBD7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79493" y="4435147"/>
                  <a:ext cx="206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3A2AD55-493B-4E34-9C91-D7BE7C555AED}"/>
                    </a:ext>
                  </a:extLst>
                </p14:cNvPr>
                <p14:cNvContentPartPr/>
                <p14:nvPr/>
              </p14:nvContentPartPr>
              <p14:xfrm>
                <a:off x="3607213" y="4489147"/>
                <a:ext cx="177840" cy="11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3A2AD55-493B-4E34-9C91-D7BE7C555A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02893" y="4484827"/>
                  <a:ext cx="18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5535F-3C47-4CBC-B522-F3136AF59FB1}"/>
                    </a:ext>
                  </a:extLst>
                </p14:cNvPr>
                <p14:cNvContentPartPr/>
                <p14:nvPr/>
              </p14:nvContentPartPr>
              <p14:xfrm>
                <a:off x="3828613" y="4381867"/>
                <a:ext cx="105480" cy="141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5535F-3C47-4CBC-B522-F3136AF59F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824293" y="4377547"/>
                  <a:ext cx="114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522BA03-C34E-41FB-9C3F-4DAE88305EB6}"/>
                    </a:ext>
                  </a:extLst>
                </p14:cNvPr>
                <p14:cNvContentPartPr/>
                <p14:nvPr/>
              </p14:nvContentPartPr>
              <p14:xfrm>
                <a:off x="4271053" y="4389427"/>
                <a:ext cx="195480" cy="90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522BA03-C34E-41FB-9C3F-4DAE88305E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66733" y="4385107"/>
                  <a:ext cx="20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A683D58-6A25-47EF-A6EA-C1A75F7238AF}"/>
                    </a:ext>
                  </a:extLst>
                </p14:cNvPr>
                <p14:cNvContentPartPr/>
                <p14:nvPr/>
              </p14:nvContentPartPr>
              <p14:xfrm>
                <a:off x="4461853" y="4303027"/>
                <a:ext cx="25920" cy="35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A683D58-6A25-47EF-A6EA-C1A75F7238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57533" y="4298707"/>
                  <a:ext cx="3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A9E4F72-EA78-43F7-987F-82B3C08C80F5}"/>
                    </a:ext>
                  </a:extLst>
                </p14:cNvPr>
                <p14:cNvContentPartPr/>
                <p14:nvPr/>
              </p14:nvContentPartPr>
              <p14:xfrm>
                <a:off x="4566613" y="4290427"/>
                <a:ext cx="332640" cy="179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A9E4F72-EA78-43F7-987F-82B3C08C80F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62293" y="4286107"/>
                  <a:ext cx="341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B4DB9A4-77F0-4BF7-9D40-D30B3E3970F9}"/>
                    </a:ext>
                  </a:extLst>
                </p14:cNvPr>
                <p14:cNvContentPartPr/>
                <p14:nvPr/>
              </p14:nvContentPartPr>
              <p14:xfrm>
                <a:off x="5021653" y="4321027"/>
                <a:ext cx="129960" cy="132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B4DB9A4-77F0-4BF7-9D40-D30B3E3970F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17333" y="4316707"/>
                  <a:ext cx="138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E214220-230D-4668-813E-00A056A5818D}"/>
                    </a:ext>
                  </a:extLst>
                </p14:cNvPr>
                <p14:cNvContentPartPr/>
                <p14:nvPr/>
              </p14:nvContentPartPr>
              <p14:xfrm>
                <a:off x="5024893" y="4371427"/>
                <a:ext cx="124560" cy="9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E214220-230D-4668-813E-00A056A581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20573" y="4367107"/>
                  <a:ext cx="133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03E5307-786B-4AB8-8296-B7746577C71D}"/>
                    </a:ext>
                  </a:extLst>
                </p14:cNvPr>
                <p14:cNvContentPartPr/>
                <p14:nvPr/>
              </p14:nvContentPartPr>
              <p14:xfrm>
                <a:off x="5164213" y="4291147"/>
                <a:ext cx="217800" cy="147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03E5307-786B-4AB8-8296-B7746577C7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59893" y="4286827"/>
                  <a:ext cx="226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891A6F2-A19D-46F3-BA0C-282D0835C234}"/>
                    </a:ext>
                  </a:extLst>
                </p14:cNvPr>
                <p14:cNvContentPartPr/>
                <p14:nvPr/>
              </p14:nvContentPartPr>
              <p14:xfrm>
                <a:off x="5426293" y="4252267"/>
                <a:ext cx="41760" cy="159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891A6F2-A19D-46F3-BA0C-282D0835C23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21973" y="4247947"/>
                  <a:ext cx="50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52A5EE0-4174-4B17-8B78-B857A2E33C2C}"/>
                    </a:ext>
                  </a:extLst>
                </p14:cNvPr>
                <p14:cNvContentPartPr/>
                <p14:nvPr/>
              </p14:nvContentPartPr>
              <p14:xfrm>
                <a:off x="5482093" y="4305547"/>
                <a:ext cx="277920" cy="121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52A5EE0-4174-4B17-8B78-B857A2E33C2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77773" y="4301227"/>
                  <a:ext cx="286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E0B3FA2-0859-4FAA-B51A-7A6E7801493E}"/>
                    </a:ext>
                  </a:extLst>
                </p14:cNvPr>
                <p14:cNvContentPartPr/>
                <p14:nvPr/>
              </p14:nvContentPartPr>
              <p14:xfrm>
                <a:off x="7115413" y="2492227"/>
                <a:ext cx="323640" cy="375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E0B3FA2-0859-4FAA-B51A-7A6E7801493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11093" y="2487907"/>
                  <a:ext cx="3322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6418168-BFF5-429D-8A79-706F3F76E257}"/>
                    </a:ext>
                  </a:extLst>
                </p14:cNvPr>
                <p14:cNvContentPartPr/>
                <p14:nvPr/>
              </p14:nvContentPartPr>
              <p14:xfrm>
                <a:off x="219253" y="3216187"/>
                <a:ext cx="274680" cy="15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6418168-BFF5-429D-8A79-706F3F76E25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4933" y="3211867"/>
                  <a:ext cx="283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C3ED9CF-B8FB-4841-B18A-075BC322F4B1}"/>
                    </a:ext>
                  </a:extLst>
                </p14:cNvPr>
                <p14:cNvContentPartPr/>
                <p14:nvPr/>
              </p14:nvContentPartPr>
              <p14:xfrm>
                <a:off x="421573" y="3149947"/>
                <a:ext cx="265320" cy="158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C3ED9CF-B8FB-4841-B18A-075BC322F4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7253" y="3145627"/>
                  <a:ext cx="273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8A60B6E-2628-4A7D-8263-7F0F827692BD}"/>
                    </a:ext>
                  </a:extLst>
                </p14:cNvPr>
                <p14:cNvContentPartPr/>
                <p14:nvPr/>
              </p14:nvContentPartPr>
              <p14:xfrm>
                <a:off x="1113493" y="4906027"/>
                <a:ext cx="52200" cy="57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8A60B6E-2628-4A7D-8263-7F0F827692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9173" y="4901707"/>
                  <a:ext cx="60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E6DDF79-58A5-4E4F-B911-65CD3D077762}"/>
                    </a:ext>
                  </a:extLst>
                </p14:cNvPr>
                <p14:cNvContentPartPr/>
                <p14:nvPr/>
              </p14:nvContentPartPr>
              <p14:xfrm>
                <a:off x="1216093" y="4909987"/>
                <a:ext cx="11160" cy="36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E6DDF79-58A5-4E4F-B911-65CD3D07776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11773" y="4905667"/>
                  <a:ext cx="19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A362361-1FCB-44D7-849D-7D7F6E6AC7F2}"/>
                    </a:ext>
                  </a:extLst>
                </p14:cNvPr>
                <p14:cNvContentPartPr/>
                <p14:nvPr/>
              </p14:nvContentPartPr>
              <p14:xfrm>
                <a:off x="1598773" y="4809187"/>
                <a:ext cx="83160" cy="110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A362361-1FCB-44D7-849D-7D7F6E6AC7F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94453" y="4804867"/>
                  <a:ext cx="91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BCF9B6F-743A-4462-85E6-34CFFA60AC79}"/>
                    </a:ext>
                  </a:extLst>
                </p14:cNvPr>
                <p14:cNvContentPartPr/>
                <p14:nvPr/>
              </p14:nvContentPartPr>
              <p14:xfrm>
                <a:off x="1641613" y="4800547"/>
                <a:ext cx="76320" cy="132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BCF9B6F-743A-4462-85E6-34CFFA60AC7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37293" y="4796227"/>
                  <a:ext cx="8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6E7DC87-445D-48E2-B210-78FCB4F610F1}"/>
                    </a:ext>
                  </a:extLst>
                </p14:cNvPr>
                <p14:cNvContentPartPr/>
                <p14:nvPr/>
              </p14:nvContentPartPr>
              <p14:xfrm>
                <a:off x="1778053" y="4843387"/>
                <a:ext cx="92880" cy="118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6E7DC87-445D-48E2-B210-78FCB4F610F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73733" y="4839067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68A1ECA-D276-48BE-91F7-7DFAFFB3129D}"/>
                    </a:ext>
                  </a:extLst>
                </p14:cNvPr>
                <p14:cNvContentPartPr/>
                <p14:nvPr/>
              </p14:nvContentPartPr>
              <p14:xfrm>
                <a:off x="1788133" y="4875427"/>
                <a:ext cx="97200" cy="6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68A1ECA-D276-48BE-91F7-7DFAFFB3129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783813" y="4871107"/>
                  <a:ext cx="10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E5E0F2E-54DC-4CFA-92C2-37352150FA30}"/>
                    </a:ext>
                  </a:extLst>
                </p14:cNvPr>
                <p14:cNvContentPartPr/>
                <p14:nvPr/>
              </p14:nvContentPartPr>
              <p14:xfrm>
                <a:off x="1883893" y="4743667"/>
                <a:ext cx="157680" cy="175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E5E0F2E-54DC-4CFA-92C2-37352150FA3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79573" y="4739347"/>
                  <a:ext cx="16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084E0BA-F502-41FE-8C4A-7E0C25AEB379}"/>
                    </a:ext>
                  </a:extLst>
                </p14:cNvPr>
                <p14:cNvContentPartPr/>
                <p14:nvPr/>
              </p14:nvContentPartPr>
              <p14:xfrm>
                <a:off x="2082253" y="4759507"/>
                <a:ext cx="82080" cy="148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084E0BA-F502-41FE-8C4A-7E0C25AEB37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077933" y="4755187"/>
                  <a:ext cx="9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1A5AB16-E74D-4EFB-9970-5B1D34F7EA4C}"/>
                    </a:ext>
                  </a:extLst>
                </p14:cNvPr>
                <p14:cNvContentPartPr/>
                <p14:nvPr/>
              </p14:nvContentPartPr>
              <p14:xfrm>
                <a:off x="2113213" y="4753387"/>
                <a:ext cx="73440" cy="180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1A5AB16-E74D-4EFB-9970-5B1D34F7EA4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108893" y="4749067"/>
                  <a:ext cx="82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C4C50E3-813B-41BA-9061-9EA6067A9F4E}"/>
                    </a:ext>
                  </a:extLst>
                </p14:cNvPr>
                <p14:cNvContentPartPr/>
                <p14:nvPr/>
              </p14:nvContentPartPr>
              <p14:xfrm>
                <a:off x="2238133" y="4846987"/>
                <a:ext cx="117000" cy="60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C4C50E3-813B-41BA-9061-9EA6067A9F4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33813" y="4842667"/>
                  <a:ext cx="125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8950539-D545-430B-972C-3B0F1BBDC029}"/>
                    </a:ext>
                  </a:extLst>
                </p14:cNvPr>
                <p14:cNvContentPartPr/>
                <p14:nvPr/>
              </p14:nvContentPartPr>
              <p14:xfrm>
                <a:off x="2362333" y="4799467"/>
                <a:ext cx="23760" cy="39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8950539-D545-430B-972C-3B0F1BBDC0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58013" y="4795147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4BAE086-E583-489D-A42A-CEF90CAC7779}"/>
                    </a:ext>
                  </a:extLst>
                </p14:cNvPr>
                <p14:cNvContentPartPr/>
                <p14:nvPr/>
              </p14:nvContentPartPr>
              <p14:xfrm>
                <a:off x="2422093" y="4762027"/>
                <a:ext cx="122760" cy="141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4BAE086-E583-489D-A42A-CEF90CAC777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17773" y="4757707"/>
                  <a:ext cx="131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D02FA8B-F817-47D9-B5D2-0FB88381CE14}"/>
                    </a:ext>
                  </a:extLst>
                </p14:cNvPr>
                <p14:cNvContentPartPr/>
                <p14:nvPr/>
              </p14:nvContentPartPr>
              <p14:xfrm>
                <a:off x="2540893" y="4735387"/>
                <a:ext cx="120960" cy="1612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D02FA8B-F817-47D9-B5D2-0FB88381CE1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36573" y="4731067"/>
                  <a:ext cx="129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CE91CC0-D53A-4CD3-8A1E-1420B9C8424B}"/>
                    </a:ext>
                  </a:extLst>
                </p14:cNvPr>
                <p14:cNvContentPartPr/>
                <p14:nvPr/>
              </p14:nvContentPartPr>
              <p14:xfrm>
                <a:off x="2680213" y="4810627"/>
                <a:ext cx="23760" cy="72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CE91CC0-D53A-4CD3-8A1E-1420B9C842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75893" y="4806307"/>
                  <a:ext cx="32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DD7DFF4-7686-4CB6-94C2-B8833D43375D}"/>
                    </a:ext>
                  </a:extLst>
                </p14:cNvPr>
                <p14:cNvContentPartPr/>
                <p14:nvPr/>
              </p14:nvContentPartPr>
              <p14:xfrm>
                <a:off x="2808013" y="4823587"/>
                <a:ext cx="64080" cy="8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DD7DFF4-7686-4CB6-94C2-B8833D43375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03693" y="4819267"/>
                  <a:ext cx="72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37D8574-F3F7-4274-8038-DA60E298FEA1}"/>
                    </a:ext>
                  </a:extLst>
                </p14:cNvPr>
                <p14:cNvContentPartPr/>
                <p14:nvPr/>
              </p14:nvContentPartPr>
              <p14:xfrm>
                <a:off x="2942653" y="4742587"/>
                <a:ext cx="91080" cy="123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37D8574-F3F7-4274-8038-DA60E298FE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38333" y="4738267"/>
                  <a:ext cx="99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41C6581-5BFE-4118-8077-C4CB7DF26A2B}"/>
                    </a:ext>
                  </a:extLst>
                </p14:cNvPr>
                <p14:cNvContentPartPr/>
                <p14:nvPr/>
              </p14:nvContentPartPr>
              <p14:xfrm>
                <a:off x="3057133" y="4758787"/>
                <a:ext cx="130320" cy="87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41C6581-5BFE-4118-8077-C4CB7DF26A2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52813" y="4754467"/>
                  <a:ext cx="138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FD9600F-4152-4A26-A28F-B6DA93A0E5D6}"/>
                    </a:ext>
                  </a:extLst>
                </p14:cNvPr>
                <p14:cNvContentPartPr/>
                <p14:nvPr/>
              </p14:nvContentPartPr>
              <p14:xfrm>
                <a:off x="3253333" y="4720627"/>
                <a:ext cx="127080" cy="114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FD9600F-4152-4A26-A28F-B6DA93A0E5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49013" y="4716307"/>
                  <a:ext cx="135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8542595-7FE9-4830-99BE-F36F2CBC6A46}"/>
                    </a:ext>
                  </a:extLst>
                </p14:cNvPr>
                <p14:cNvContentPartPr/>
                <p14:nvPr/>
              </p14:nvContentPartPr>
              <p14:xfrm>
                <a:off x="3648253" y="4769227"/>
                <a:ext cx="206640" cy="14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8542595-7FE9-4830-99BE-F36F2CBC6A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43933" y="4764907"/>
                  <a:ext cx="215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B9EFC86-00B0-4281-89C7-5EFFCFF859FC}"/>
                    </a:ext>
                  </a:extLst>
                </p14:cNvPr>
                <p14:cNvContentPartPr/>
                <p14:nvPr/>
              </p14:nvContentPartPr>
              <p14:xfrm>
                <a:off x="3677413" y="4820347"/>
                <a:ext cx="128160" cy="12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B9EFC86-00B0-4281-89C7-5EFFCFF859F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73093" y="4816027"/>
                  <a:ext cx="136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498106A-6593-4C08-AC59-9E31D3D1FCF4}"/>
                    </a:ext>
                  </a:extLst>
                </p14:cNvPr>
                <p14:cNvContentPartPr/>
                <p14:nvPr/>
              </p14:nvContentPartPr>
              <p14:xfrm>
                <a:off x="3824653" y="4694707"/>
                <a:ext cx="174960" cy="170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498106A-6593-4C08-AC59-9E31D3D1FCF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20333" y="4690387"/>
                  <a:ext cx="183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0D82CF8-41EF-4BE3-B787-F8B740DCBD7F}"/>
                    </a:ext>
                  </a:extLst>
                </p14:cNvPr>
                <p14:cNvContentPartPr/>
                <p14:nvPr/>
              </p14:nvContentPartPr>
              <p14:xfrm>
                <a:off x="4304533" y="4675987"/>
                <a:ext cx="218160" cy="100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0D82CF8-41EF-4BE3-B787-F8B740DCBD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00213" y="4671667"/>
                  <a:ext cx="226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CC26BFB-021D-4D72-AB24-9F7C4A919586}"/>
                    </a:ext>
                  </a:extLst>
                </p14:cNvPr>
                <p14:cNvContentPartPr/>
                <p14:nvPr/>
              </p14:nvContentPartPr>
              <p14:xfrm>
                <a:off x="4554373" y="4593907"/>
                <a:ext cx="50040" cy="64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CC26BFB-021D-4D72-AB24-9F7C4A91958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50053" y="4589587"/>
                  <a:ext cx="5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3044BF3-6988-4B56-9961-215BA6A379A5}"/>
                    </a:ext>
                  </a:extLst>
                </p14:cNvPr>
                <p14:cNvContentPartPr/>
                <p14:nvPr/>
              </p14:nvContentPartPr>
              <p14:xfrm>
                <a:off x="4645093" y="4594267"/>
                <a:ext cx="261360" cy="1609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3044BF3-6988-4B56-9961-215BA6A379A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640773" y="4589947"/>
                  <a:ext cx="270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6237CBF-0691-4057-AB3D-C232BAEB92C9}"/>
                    </a:ext>
                  </a:extLst>
                </p14:cNvPr>
                <p14:cNvContentPartPr/>
                <p14:nvPr/>
              </p14:nvContentPartPr>
              <p14:xfrm>
                <a:off x="5070973" y="4627027"/>
                <a:ext cx="96840" cy="122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6237CBF-0691-4057-AB3D-C232BAEB92C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66653" y="4622707"/>
                  <a:ext cx="105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ED6BF20-7F89-4494-9362-E016A5E74DCA}"/>
                    </a:ext>
                  </a:extLst>
                </p14:cNvPr>
                <p14:cNvContentPartPr/>
                <p14:nvPr/>
              </p14:nvContentPartPr>
              <p14:xfrm>
                <a:off x="5178973" y="4642147"/>
                <a:ext cx="145080" cy="820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ED6BF20-7F89-4494-9362-E016A5E74D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74653" y="4637827"/>
                  <a:ext cx="153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458DF45-9BE2-47A8-B9D1-E7AE613308CD}"/>
                    </a:ext>
                  </a:extLst>
                </p14:cNvPr>
                <p14:cNvContentPartPr/>
                <p14:nvPr/>
              </p14:nvContentPartPr>
              <p14:xfrm>
                <a:off x="5344573" y="4588507"/>
                <a:ext cx="88200" cy="119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458DF45-9BE2-47A8-B9D1-E7AE613308C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40253" y="4584187"/>
                  <a:ext cx="96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7E0D8B5-2EDF-4B39-A717-1E3F5B3DFCF7}"/>
                    </a:ext>
                  </a:extLst>
                </p14:cNvPr>
                <p14:cNvContentPartPr/>
                <p14:nvPr/>
              </p14:nvContentPartPr>
              <p14:xfrm>
                <a:off x="5487493" y="4548187"/>
                <a:ext cx="50760" cy="169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7E0D8B5-2EDF-4B39-A717-1E3F5B3DFCF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83173" y="4543867"/>
                  <a:ext cx="5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E630C61-2913-4C01-91A6-2F20C4985C2A}"/>
                    </a:ext>
                  </a:extLst>
                </p14:cNvPr>
                <p14:cNvContentPartPr/>
                <p14:nvPr/>
              </p14:nvContentPartPr>
              <p14:xfrm>
                <a:off x="5562013" y="4629187"/>
                <a:ext cx="237600" cy="986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E630C61-2913-4C01-91A6-2F20C4985C2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57693" y="4624867"/>
                  <a:ext cx="246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BAD2668-08CE-460D-9673-E83134F4C58A}"/>
                    </a:ext>
                  </a:extLst>
                </p14:cNvPr>
                <p14:cNvContentPartPr/>
                <p14:nvPr/>
              </p14:nvContentPartPr>
              <p14:xfrm>
                <a:off x="7106773" y="2979307"/>
                <a:ext cx="302760" cy="425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BAD2668-08CE-460D-9673-E83134F4C5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102453" y="2974987"/>
                  <a:ext cx="3114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850115B-5D9E-4300-AF0E-2F65A2A71AEC}"/>
                    </a:ext>
                  </a:extLst>
                </p14:cNvPr>
                <p14:cNvContentPartPr/>
                <p14:nvPr/>
              </p14:nvContentPartPr>
              <p14:xfrm>
                <a:off x="6008413" y="4618387"/>
                <a:ext cx="191160" cy="170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850115B-5D9E-4300-AF0E-2F65A2A71A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04093" y="4614067"/>
                  <a:ext cx="199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3DD30A4-BC5F-4B99-8C70-122F1596AAA9}"/>
                    </a:ext>
                  </a:extLst>
                </p14:cNvPr>
                <p14:cNvContentPartPr/>
                <p14:nvPr/>
              </p14:nvContentPartPr>
              <p14:xfrm>
                <a:off x="5810773" y="3529027"/>
                <a:ext cx="344520" cy="874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3DD30A4-BC5F-4B99-8C70-122F1596AAA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06453" y="3524707"/>
                  <a:ext cx="35316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0CBB6C5-1490-49C5-A371-F0E50D5CF366}"/>
                    </a:ext>
                  </a:extLst>
                </p14:cNvPr>
                <p14:cNvContentPartPr/>
                <p14:nvPr/>
              </p14:nvContentPartPr>
              <p14:xfrm>
                <a:off x="6239173" y="3951667"/>
                <a:ext cx="432000" cy="161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0CBB6C5-1490-49C5-A371-F0E50D5CF36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34853" y="3947347"/>
                  <a:ext cx="440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7C2D2AB-86CE-4E09-85FF-24E49467E36D}"/>
                    </a:ext>
                  </a:extLst>
                </p14:cNvPr>
                <p14:cNvContentPartPr/>
                <p14:nvPr/>
              </p14:nvContentPartPr>
              <p14:xfrm>
                <a:off x="6559213" y="3839707"/>
                <a:ext cx="59400" cy="27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7C2D2AB-86CE-4E09-85FF-24E49467E36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54893" y="3835387"/>
                  <a:ext cx="68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BE9D897-6406-466A-B55F-82E3A6F7CF2E}"/>
                    </a:ext>
                  </a:extLst>
                </p14:cNvPr>
                <p14:cNvContentPartPr/>
                <p14:nvPr/>
              </p14:nvContentPartPr>
              <p14:xfrm>
                <a:off x="6713653" y="3819547"/>
                <a:ext cx="229680" cy="147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BE9D897-6406-466A-B55F-82E3A6F7CF2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09333" y="3815227"/>
                  <a:ext cx="238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03CFFA7-1124-4697-842F-4E9205525E36}"/>
                    </a:ext>
                  </a:extLst>
                </p14:cNvPr>
                <p14:cNvContentPartPr/>
                <p14:nvPr/>
              </p14:nvContentPartPr>
              <p14:xfrm>
                <a:off x="7123693" y="3809107"/>
                <a:ext cx="28080" cy="89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03CFFA7-1124-4697-842F-4E9205525E3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19373" y="3804787"/>
                  <a:ext cx="36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2D0AF1C-DCB4-4BC0-930F-96506C08E920}"/>
                    </a:ext>
                  </a:extLst>
                </p14:cNvPr>
                <p14:cNvContentPartPr/>
                <p14:nvPr/>
              </p14:nvContentPartPr>
              <p14:xfrm>
                <a:off x="7102093" y="3740707"/>
                <a:ext cx="154440" cy="141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2D0AF1C-DCB4-4BC0-930F-96506C08E9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97773" y="3736387"/>
                  <a:ext cx="163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16E5A9B-B361-4F41-B2A7-00A3195A613F}"/>
                    </a:ext>
                  </a:extLst>
                </p14:cNvPr>
                <p14:cNvContentPartPr/>
                <p14:nvPr/>
              </p14:nvContentPartPr>
              <p14:xfrm>
                <a:off x="7237453" y="3660067"/>
                <a:ext cx="86400" cy="173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16E5A9B-B361-4F41-B2A7-00A3195A613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133" y="3655747"/>
                  <a:ext cx="95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00D6DFE-D3C3-4F7C-9FA7-D22BDEEDDF2F}"/>
                    </a:ext>
                  </a:extLst>
                </p14:cNvPr>
                <p14:cNvContentPartPr/>
                <p14:nvPr/>
              </p14:nvContentPartPr>
              <p14:xfrm>
                <a:off x="7495573" y="3718387"/>
                <a:ext cx="172440" cy="80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00D6DFE-D3C3-4F7C-9FA7-D22BDEEDDF2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91253" y="3714067"/>
                  <a:ext cx="181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76869F3-EBE0-4BE5-A208-DDA1A0F0227B}"/>
                    </a:ext>
                  </a:extLst>
                </p14:cNvPr>
                <p14:cNvContentPartPr/>
                <p14:nvPr/>
              </p14:nvContentPartPr>
              <p14:xfrm>
                <a:off x="7623373" y="3622627"/>
                <a:ext cx="48240" cy="51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76869F3-EBE0-4BE5-A208-DDA1A0F0227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19053" y="3618307"/>
                  <a:ext cx="56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5B7B181-9ABB-4120-ADBD-B2BA4C6E144F}"/>
                    </a:ext>
                  </a:extLst>
                </p14:cNvPr>
                <p14:cNvContentPartPr/>
                <p14:nvPr/>
              </p14:nvContentPartPr>
              <p14:xfrm>
                <a:off x="7713013" y="3581587"/>
                <a:ext cx="215280" cy="195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5B7B181-9ABB-4120-ADBD-B2BA4C6E144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08693" y="3577267"/>
                  <a:ext cx="22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26B9892-E369-4237-9B10-B5A2A32679FC}"/>
                    </a:ext>
                  </a:extLst>
                </p14:cNvPr>
                <p14:cNvContentPartPr/>
                <p14:nvPr/>
              </p14:nvContentPartPr>
              <p14:xfrm>
                <a:off x="8044213" y="3562867"/>
                <a:ext cx="145440" cy="120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26B9892-E369-4237-9B10-B5A2A32679F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39893" y="3558547"/>
                  <a:ext cx="154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8FC5173-A95A-43DE-9CA4-3D1A07DF6FD7}"/>
                    </a:ext>
                  </a:extLst>
                </p14:cNvPr>
                <p14:cNvContentPartPr/>
                <p14:nvPr/>
              </p14:nvContentPartPr>
              <p14:xfrm>
                <a:off x="8178133" y="3440467"/>
                <a:ext cx="207360" cy="213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8FC5173-A95A-43DE-9CA4-3D1A07DF6F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73813" y="3436147"/>
                  <a:ext cx="216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CAD7585-6E73-4C79-8E93-CD1A8F969F4A}"/>
                    </a:ext>
                  </a:extLst>
                </p14:cNvPr>
                <p14:cNvContentPartPr/>
                <p14:nvPr/>
              </p14:nvContentPartPr>
              <p14:xfrm>
                <a:off x="8425813" y="3423187"/>
                <a:ext cx="50040" cy="198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CAD7585-6E73-4C79-8E93-CD1A8F969F4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21493" y="3418867"/>
                  <a:ext cx="58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2719743-46DE-400B-8AF1-FCFE9D092FA2}"/>
                    </a:ext>
                  </a:extLst>
                </p14:cNvPr>
                <p14:cNvContentPartPr/>
                <p14:nvPr/>
              </p14:nvContentPartPr>
              <p14:xfrm>
                <a:off x="8463973" y="3501667"/>
                <a:ext cx="236160" cy="74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2719743-46DE-400B-8AF1-FCFE9D092FA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459653" y="3497347"/>
                  <a:ext cx="244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78D08E8-C737-4DBA-A966-60DDF0E7C9D6}"/>
                    </a:ext>
                  </a:extLst>
                </p14:cNvPr>
                <p14:cNvContentPartPr/>
                <p14:nvPr/>
              </p14:nvContentPartPr>
              <p14:xfrm>
                <a:off x="8742613" y="3531547"/>
                <a:ext cx="33840" cy="30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78D08E8-C737-4DBA-A966-60DDF0E7C9D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38293" y="3527227"/>
                  <a:ext cx="42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56D6681-810C-49E4-A967-D2980629A208}"/>
                    </a:ext>
                  </a:extLst>
                </p14:cNvPr>
                <p14:cNvContentPartPr/>
                <p14:nvPr/>
              </p14:nvContentPartPr>
              <p14:xfrm>
                <a:off x="8851693" y="3283507"/>
                <a:ext cx="122760" cy="193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56D6681-810C-49E4-A967-D2980629A20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47373" y="3279187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B0B32B2-CC77-4FBB-8E32-8D29E6D04EE3}"/>
                    </a:ext>
                  </a:extLst>
                </p14:cNvPr>
                <p14:cNvContentPartPr/>
                <p14:nvPr/>
              </p14:nvContentPartPr>
              <p14:xfrm>
                <a:off x="8983813" y="3318427"/>
                <a:ext cx="221040" cy="143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B0B32B2-CC77-4FBB-8E32-8D29E6D04EE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979493" y="3314107"/>
                  <a:ext cx="229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EB38EEA-1A72-4146-859F-8F29FD7B0010}"/>
                    </a:ext>
                  </a:extLst>
                </p14:cNvPr>
                <p14:cNvContentPartPr/>
                <p14:nvPr/>
              </p14:nvContentPartPr>
              <p14:xfrm>
                <a:off x="9199093" y="3200347"/>
                <a:ext cx="187560" cy="1796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EB38EEA-1A72-4146-859F-8F29FD7B001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94773" y="3196027"/>
                  <a:ext cx="196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55C83D9-BEB5-4235-ADAC-2EA30BA583CA}"/>
                    </a:ext>
                  </a:extLst>
                </p14:cNvPr>
                <p14:cNvContentPartPr/>
                <p14:nvPr/>
              </p14:nvContentPartPr>
              <p14:xfrm>
                <a:off x="9555133" y="3107827"/>
                <a:ext cx="279360" cy="1958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55C83D9-BEB5-4235-ADAC-2EA30BA583C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550813" y="3103507"/>
                  <a:ext cx="288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3DD471B-CB77-40CE-901C-621612FA71E1}"/>
                    </a:ext>
                  </a:extLst>
                </p14:cNvPr>
                <p14:cNvContentPartPr/>
                <p14:nvPr/>
              </p14:nvContentPartPr>
              <p14:xfrm>
                <a:off x="9841333" y="3054547"/>
                <a:ext cx="219600" cy="206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3DD471B-CB77-40CE-901C-621612FA71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37013" y="3050227"/>
                  <a:ext cx="228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7542291-F3B3-438B-845A-AFCE1F9DDFA8}"/>
                    </a:ext>
                  </a:extLst>
                </p14:cNvPr>
                <p14:cNvContentPartPr/>
                <p14:nvPr/>
              </p14:nvContentPartPr>
              <p14:xfrm>
                <a:off x="10101613" y="2982547"/>
                <a:ext cx="194760" cy="159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7542291-F3B3-438B-845A-AFCE1F9DDFA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97293" y="2978227"/>
                  <a:ext cx="203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98545A8-5DA6-4075-900C-B1536329D4CF}"/>
                    </a:ext>
                  </a:extLst>
                </p14:cNvPr>
                <p14:cNvContentPartPr/>
                <p14:nvPr/>
              </p14:nvContentPartPr>
              <p14:xfrm>
                <a:off x="10430293" y="2941507"/>
                <a:ext cx="256680" cy="237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98545A8-5DA6-4075-900C-B1536329D4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25973" y="2937187"/>
                  <a:ext cx="265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AE56EFB-1CA4-4C4C-A4FE-FC14D9C01D79}"/>
                    </a:ext>
                  </a:extLst>
                </p14:cNvPr>
                <p14:cNvContentPartPr/>
                <p14:nvPr/>
              </p14:nvContentPartPr>
              <p14:xfrm>
                <a:off x="10710373" y="2811547"/>
                <a:ext cx="298440" cy="1965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AE56EFB-1CA4-4C4C-A4FE-FC14D9C01D7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06053" y="2807227"/>
                  <a:ext cx="307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AB7B0E7-8F9A-451E-A97D-09D9E2675BC7}"/>
                    </a:ext>
                  </a:extLst>
                </p14:cNvPr>
                <p14:cNvContentPartPr/>
                <p14:nvPr/>
              </p14:nvContentPartPr>
              <p14:xfrm>
                <a:off x="8277853" y="3822067"/>
                <a:ext cx="231120" cy="146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AB7B0E7-8F9A-451E-A97D-09D9E2675BC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73533" y="3817747"/>
                  <a:ext cx="239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2FB4CE7-1E06-4264-9CB4-124DFA086A22}"/>
                    </a:ext>
                  </a:extLst>
                </p14:cNvPr>
                <p14:cNvContentPartPr/>
                <p14:nvPr/>
              </p14:nvContentPartPr>
              <p14:xfrm>
                <a:off x="8572333" y="3763027"/>
                <a:ext cx="172440" cy="109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2FB4CE7-1E06-4264-9CB4-124DFA086A2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68013" y="3758707"/>
                  <a:ext cx="181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2E0A867-5B67-40A3-8BD8-5F1A0A514D85}"/>
                    </a:ext>
                  </a:extLst>
                </p14:cNvPr>
                <p14:cNvContentPartPr/>
                <p14:nvPr/>
              </p14:nvContentPartPr>
              <p14:xfrm>
                <a:off x="8735053" y="3711187"/>
                <a:ext cx="104760" cy="113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2E0A867-5B67-40A3-8BD8-5F1A0A514D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30733" y="3706867"/>
                  <a:ext cx="113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7D5441-EDE1-41C2-A9F9-83F32261E6C6}"/>
                    </a:ext>
                  </a:extLst>
                </p14:cNvPr>
                <p14:cNvContentPartPr/>
                <p14:nvPr/>
              </p14:nvContentPartPr>
              <p14:xfrm>
                <a:off x="9011533" y="3594547"/>
                <a:ext cx="276480" cy="152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7D5441-EDE1-41C2-A9F9-83F32261E6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07213" y="3590227"/>
                  <a:ext cx="285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C257E5E-9735-4B4B-AC35-F7D9EABAC231}"/>
                    </a:ext>
                  </a:extLst>
                </p14:cNvPr>
                <p14:cNvContentPartPr/>
                <p14:nvPr/>
              </p14:nvContentPartPr>
              <p14:xfrm>
                <a:off x="9501493" y="3511387"/>
                <a:ext cx="289440" cy="102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C257E5E-9735-4B4B-AC35-F7D9EABAC23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497173" y="3507067"/>
                  <a:ext cx="298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CC08D7B-EE45-4A67-8505-A65003C1B1C6}"/>
                    </a:ext>
                  </a:extLst>
                </p14:cNvPr>
                <p14:cNvContentPartPr/>
                <p14:nvPr/>
              </p14:nvContentPartPr>
              <p14:xfrm>
                <a:off x="9825493" y="3466027"/>
                <a:ext cx="83160" cy="680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CC08D7B-EE45-4A67-8505-A65003C1B1C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21173" y="3461707"/>
                  <a:ext cx="91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CEF22ED-53F4-4CF5-8695-0C51EFBA1EAC}"/>
                    </a:ext>
                  </a:extLst>
                </p14:cNvPr>
                <p14:cNvContentPartPr/>
                <p14:nvPr/>
              </p14:nvContentPartPr>
              <p14:xfrm>
                <a:off x="9810733" y="3351907"/>
                <a:ext cx="380520" cy="1922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CEF22ED-53F4-4CF5-8695-0C51EFBA1EA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06413" y="3347587"/>
                  <a:ext cx="389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4784954-8C8E-44BA-90EF-5960F753A713}"/>
                    </a:ext>
                  </a:extLst>
                </p14:cNvPr>
                <p14:cNvContentPartPr/>
                <p14:nvPr/>
              </p14:nvContentPartPr>
              <p14:xfrm>
                <a:off x="9960133" y="3381787"/>
                <a:ext cx="87480" cy="95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4784954-8C8E-44BA-90EF-5960F753A71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55813" y="3377467"/>
                  <a:ext cx="96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2D42835-1553-4501-BD97-B34CFCB723A0}"/>
                    </a:ext>
                  </a:extLst>
                </p14:cNvPr>
                <p14:cNvContentPartPr/>
                <p14:nvPr/>
              </p14:nvContentPartPr>
              <p14:xfrm>
                <a:off x="10290973" y="3320227"/>
                <a:ext cx="186120" cy="91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2D42835-1553-4501-BD97-B34CFCB723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286653" y="3315907"/>
                  <a:ext cx="194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A599DD4-6CD6-423A-9193-684096D97F53}"/>
                    </a:ext>
                  </a:extLst>
                </p14:cNvPr>
                <p14:cNvContentPartPr/>
                <p14:nvPr/>
              </p14:nvContentPartPr>
              <p14:xfrm>
                <a:off x="10502653" y="3108907"/>
                <a:ext cx="512280" cy="250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A599DD4-6CD6-423A-9193-684096D97F5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498333" y="3104587"/>
                  <a:ext cx="520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B3C293E-76D8-46BE-BB6D-D5617F4D7584}"/>
                    </a:ext>
                  </a:extLst>
                </p14:cNvPr>
                <p14:cNvContentPartPr/>
                <p14:nvPr/>
              </p14:nvContentPartPr>
              <p14:xfrm>
                <a:off x="6370933" y="4461787"/>
                <a:ext cx="217440" cy="25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B3C293E-76D8-46BE-BB6D-D5617F4D75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66613" y="4457467"/>
                  <a:ext cx="226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1CA5678-7680-41A0-8C28-8E32138F092D}"/>
                    </a:ext>
                  </a:extLst>
                </p14:cNvPr>
                <p14:cNvContentPartPr/>
                <p14:nvPr/>
              </p14:nvContentPartPr>
              <p14:xfrm>
                <a:off x="6380293" y="4494547"/>
                <a:ext cx="204120" cy="41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1CA5678-7680-41A0-8C28-8E32138F092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75973" y="4490227"/>
                  <a:ext cx="21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6A08C1D-AFB5-42C8-B287-C1BE8FF1FCB0}"/>
                    </a:ext>
                  </a:extLst>
                </p14:cNvPr>
                <p14:cNvContentPartPr/>
                <p14:nvPr/>
              </p14:nvContentPartPr>
              <p14:xfrm>
                <a:off x="6630853" y="4356307"/>
                <a:ext cx="84960" cy="1900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6A08C1D-AFB5-42C8-B287-C1BE8FF1FCB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26533" y="4351987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58D29FF-A5E7-4B92-ABA0-76A5C479EEE7}"/>
                    </a:ext>
                  </a:extLst>
                </p14:cNvPr>
                <p14:cNvContentPartPr/>
                <p14:nvPr/>
              </p14:nvContentPartPr>
              <p14:xfrm>
                <a:off x="6837493" y="4378627"/>
                <a:ext cx="151560" cy="105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58D29FF-A5E7-4B92-ABA0-76A5C479EEE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33173" y="4374307"/>
                  <a:ext cx="160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CDDC5B5-C788-4988-88A6-82FF1C4C967B}"/>
                    </a:ext>
                  </a:extLst>
                </p14:cNvPr>
                <p14:cNvContentPartPr/>
                <p14:nvPr/>
              </p14:nvContentPartPr>
              <p14:xfrm>
                <a:off x="6971053" y="4332907"/>
                <a:ext cx="11160" cy="39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CDDC5B5-C788-4988-88A6-82FF1C4C967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66733" y="4328587"/>
                  <a:ext cx="19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AA13C2B-1893-4B6F-B162-E8086C612184}"/>
                    </a:ext>
                  </a:extLst>
                </p14:cNvPr>
                <p14:cNvContentPartPr/>
                <p14:nvPr/>
              </p14:nvContentPartPr>
              <p14:xfrm>
                <a:off x="7014973" y="4259107"/>
                <a:ext cx="225000" cy="186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AA13C2B-1893-4B6F-B162-E8086C61218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10653" y="4254787"/>
                  <a:ext cx="233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26F4492-611E-4896-A5CF-490867A38E03}"/>
                    </a:ext>
                  </a:extLst>
                </p14:cNvPr>
                <p14:cNvContentPartPr/>
                <p14:nvPr/>
              </p14:nvContentPartPr>
              <p14:xfrm>
                <a:off x="7306573" y="4338667"/>
                <a:ext cx="57600" cy="103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26F4492-611E-4896-A5CF-490867A38E0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02253" y="4334347"/>
                  <a:ext cx="66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47EBC0C-077F-4DDF-B613-CA297CAE4656}"/>
                    </a:ext>
                  </a:extLst>
                </p14:cNvPr>
                <p14:cNvContentPartPr/>
                <p14:nvPr/>
              </p14:nvContentPartPr>
              <p14:xfrm>
                <a:off x="7255453" y="4268467"/>
                <a:ext cx="169200" cy="106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47EBC0C-077F-4DDF-B613-CA297CAE465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51133" y="4264147"/>
                  <a:ext cx="177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F541EE3-DC3A-46C7-B182-C6E1758703D7}"/>
                    </a:ext>
                  </a:extLst>
                </p14:cNvPr>
                <p14:cNvContentPartPr/>
                <p14:nvPr/>
              </p14:nvContentPartPr>
              <p14:xfrm>
                <a:off x="7276333" y="4297267"/>
                <a:ext cx="133560" cy="25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F541EE3-DC3A-46C7-B182-C6E1758703D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72013" y="4292947"/>
                  <a:ext cx="142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A4BA1AA-3956-4C37-BF48-989CF208FDE0}"/>
                    </a:ext>
                  </a:extLst>
                </p14:cNvPr>
                <p14:cNvContentPartPr/>
                <p14:nvPr/>
              </p14:nvContentPartPr>
              <p14:xfrm>
                <a:off x="7417453" y="4241107"/>
                <a:ext cx="159840" cy="115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A4BA1AA-3956-4C37-BF48-989CF208FDE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13133" y="4236787"/>
                  <a:ext cx="168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03C7925-C381-473C-8B22-D3A3FE47C85E}"/>
                    </a:ext>
                  </a:extLst>
                </p14:cNvPr>
                <p14:cNvContentPartPr/>
                <p14:nvPr/>
              </p14:nvContentPartPr>
              <p14:xfrm>
                <a:off x="7610773" y="4158667"/>
                <a:ext cx="27720" cy="156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03C7925-C381-473C-8B22-D3A3FE47C85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06453" y="4154347"/>
                  <a:ext cx="36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A1C71FA-4E18-4224-B4EE-63B266E57A47}"/>
                    </a:ext>
                  </a:extLst>
                </p14:cNvPr>
                <p14:cNvContentPartPr/>
                <p14:nvPr/>
              </p14:nvContentPartPr>
              <p14:xfrm>
                <a:off x="7648933" y="4238947"/>
                <a:ext cx="157320" cy="669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A1C71FA-4E18-4224-B4EE-63B266E57A4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44613" y="4234627"/>
                  <a:ext cx="165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3191D0-F0A4-445D-9783-1925B4CCC31F}"/>
                    </a:ext>
                  </a:extLst>
                </p14:cNvPr>
                <p14:cNvContentPartPr/>
                <p14:nvPr/>
              </p14:nvContentPartPr>
              <p14:xfrm>
                <a:off x="7872493" y="4288267"/>
                <a:ext cx="23040" cy="716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3191D0-F0A4-445D-9783-1925B4CCC31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868173" y="4283947"/>
                  <a:ext cx="3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CF7A524-5EAD-411E-BB93-6E8A098824BF}"/>
                    </a:ext>
                  </a:extLst>
                </p14:cNvPr>
                <p14:cNvContentPartPr/>
                <p14:nvPr/>
              </p14:nvContentPartPr>
              <p14:xfrm>
                <a:off x="7957453" y="4172707"/>
                <a:ext cx="201960" cy="1022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CF7A524-5EAD-411E-BB93-6E8A098824B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53133" y="4168387"/>
                  <a:ext cx="21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7010A17-A017-40E4-AD8F-62046C513345}"/>
                    </a:ext>
                  </a:extLst>
                </p14:cNvPr>
                <p14:cNvContentPartPr/>
                <p14:nvPr/>
              </p14:nvContentPartPr>
              <p14:xfrm>
                <a:off x="8127373" y="4096027"/>
                <a:ext cx="61560" cy="54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7010A17-A017-40E4-AD8F-62046C51334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23053" y="4091707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91E76AC-0299-4248-8E61-E91184CC3D56}"/>
                    </a:ext>
                  </a:extLst>
                </p14:cNvPr>
                <p14:cNvContentPartPr/>
                <p14:nvPr/>
              </p14:nvContentPartPr>
              <p14:xfrm>
                <a:off x="8193973" y="4038787"/>
                <a:ext cx="278640" cy="151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91E76AC-0299-4248-8E61-E91184CC3D5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89653" y="4034467"/>
                  <a:ext cx="287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5F59F01-A55C-41B9-B259-BCDE14A8C053}"/>
                    </a:ext>
                  </a:extLst>
                </p14:cNvPr>
                <p14:cNvContentPartPr/>
                <p14:nvPr/>
              </p14:nvContentPartPr>
              <p14:xfrm>
                <a:off x="8517613" y="3988747"/>
                <a:ext cx="117720" cy="118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5F59F01-A55C-41B9-B259-BCDE14A8C05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513293" y="3984427"/>
                  <a:ext cx="126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A534913-3AC8-4C92-8545-7C591C98E420}"/>
                    </a:ext>
                  </a:extLst>
                </p14:cNvPr>
                <p14:cNvContentPartPr/>
                <p14:nvPr/>
              </p14:nvContentPartPr>
              <p14:xfrm>
                <a:off x="8538133" y="4032307"/>
                <a:ext cx="73080" cy="4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A534913-3AC8-4C92-8545-7C591C98E42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533813" y="4027987"/>
                  <a:ext cx="81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DED67E0-C59A-4070-9EC7-351CA5327D91}"/>
                    </a:ext>
                  </a:extLst>
                </p14:cNvPr>
                <p14:cNvContentPartPr/>
                <p14:nvPr/>
              </p14:nvContentPartPr>
              <p14:xfrm>
                <a:off x="8665213" y="3996307"/>
                <a:ext cx="156240" cy="799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DED67E0-C59A-4070-9EC7-351CA5327D9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660893" y="3991987"/>
                  <a:ext cx="16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72DD312-5B7C-4E0A-998C-47FB58D0188A}"/>
                    </a:ext>
                  </a:extLst>
                </p14:cNvPr>
                <p14:cNvContentPartPr/>
                <p14:nvPr/>
              </p14:nvContentPartPr>
              <p14:xfrm>
                <a:off x="8800933" y="3923947"/>
                <a:ext cx="120240" cy="1332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72DD312-5B7C-4E0A-998C-47FB58D0188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96613" y="3919627"/>
                  <a:ext cx="128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D985E1B-77A5-481C-9C86-794F66CCA846}"/>
                    </a:ext>
                  </a:extLst>
                </p14:cNvPr>
                <p14:cNvContentPartPr/>
                <p14:nvPr/>
              </p14:nvContentPartPr>
              <p14:xfrm>
                <a:off x="8979493" y="3850507"/>
                <a:ext cx="15840" cy="176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D985E1B-77A5-481C-9C86-794F66CCA84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975173" y="3846187"/>
                  <a:ext cx="24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0D25875-FBCC-4FC3-994A-798D71D5E7E9}"/>
                    </a:ext>
                  </a:extLst>
                </p14:cNvPr>
                <p14:cNvContentPartPr/>
                <p14:nvPr/>
              </p14:nvContentPartPr>
              <p14:xfrm>
                <a:off x="9025213" y="3924667"/>
                <a:ext cx="253440" cy="81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0D25875-FBCC-4FC3-994A-798D71D5E7E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20893" y="3920347"/>
                  <a:ext cx="262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53CACFC-90EC-409E-8B7E-C229195C4A7D}"/>
                    </a:ext>
                  </a:extLst>
                </p14:cNvPr>
                <p14:cNvContentPartPr/>
                <p14:nvPr/>
              </p14:nvContentPartPr>
              <p14:xfrm>
                <a:off x="9262093" y="3778867"/>
                <a:ext cx="121320" cy="339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53CACFC-90EC-409E-8B7E-C229195C4A7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257773" y="3774547"/>
                  <a:ext cx="129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13F0F0E-DA76-44AA-B976-B643EBF4E01F}"/>
                    </a:ext>
                  </a:extLst>
                </p14:cNvPr>
                <p14:cNvContentPartPr/>
                <p14:nvPr/>
              </p14:nvContentPartPr>
              <p14:xfrm>
                <a:off x="6775213" y="4201867"/>
                <a:ext cx="212400" cy="313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13F0F0E-DA76-44AA-B976-B643EBF4E01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770893" y="4197547"/>
                  <a:ext cx="221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1A50A73-2913-4755-9B61-8B08A9E33C3D}"/>
                    </a:ext>
                  </a:extLst>
                </p14:cNvPr>
                <p14:cNvContentPartPr/>
                <p14:nvPr/>
              </p14:nvContentPartPr>
              <p14:xfrm>
                <a:off x="6843613" y="4753747"/>
                <a:ext cx="10440" cy="1299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1A50A73-2913-4755-9B61-8B08A9E33C3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39293" y="4749427"/>
                  <a:ext cx="1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93EEDAC-B843-47D4-A118-A64A830619F2}"/>
                    </a:ext>
                  </a:extLst>
                </p14:cNvPr>
                <p14:cNvContentPartPr/>
                <p14:nvPr/>
              </p14:nvContentPartPr>
              <p14:xfrm>
                <a:off x="6791773" y="4657627"/>
                <a:ext cx="53640" cy="35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93EEDAC-B843-47D4-A118-A64A830619F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787453" y="4653307"/>
                  <a:ext cx="62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41060FD-A4C6-4990-B93C-3B5FEF06AFF7}"/>
                    </a:ext>
                  </a:extLst>
                </p14:cNvPr>
                <p14:cNvContentPartPr/>
                <p14:nvPr/>
              </p14:nvContentPartPr>
              <p14:xfrm>
                <a:off x="6894373" y="4687147"/>
                <a:ext cx="108000" cy="1695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41060FD-A4C6-4990-B93C-3B5FEF06AFF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890053" y="4682827"/>
                  <a:ext cx="116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1508D7C-5268-426F-BCEE-248486E442BE}"/>
                    </a:ext>
                  </a:extLst>
                </p14:cNvPr>
                <p14:cNvContentPartPr/>
                <p14:nvPr/>
              </p14:nvContentPartPr>
              <p14:xfrm>
                <a:off x="6975373" y="4577347"/>
                <a:ext cx="103680" cy="2242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1508D7C-5268-426F-BCEE-248486E442B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971053" y="4573027"/>
                  <a:ext cx="112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4828B15-9C5D-4821-8C2B-E72F25DBE9F2}"/>
                    </a:ext>
                  </a:extLst>
                </p14:cNvPr>
                <p14:cNvContentPartPr/>
                <p14:nvPr/>
              </p14:nvContentPartPr>
              <p14:xfrm>
                <a:off x="7273813" y="4493467"/>
                <a:ext cx="185040" cy="249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4828B15-9C5D-4821-8C2B-E72F25DBE9F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69493" y="4489147"/>
                  <a:ext cx="193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7553B5E-3CEA-4864-B879-C3E03AD54111}"/>
                    </a:ext>
                  </a:extLst>
                </p14:cNvPr>
                <p14:cNvContentPartPr/>
                <p14:nvPr/>
              </p14:nvContentPartPr>
              <p14:xfrm>
                <a:off x="7563613" y="4470787"/>
                <a:ext cx="204480" cy="2062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7553B5E-3CEA-4864-B879-C3E03AD541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559293" y="4466467"/>
                  <a:ext cx="213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41877F2-EF99-4A8B-97C8-3D97D2509948}"/>
                    </a:ext>
                  </a:extLst>
                </p14:cNvPr>
                <p14:cNvContentPartPr/>
                <p14:nvPr/>
              </p14:nvContentPartPr>
              <p14:xfrm>
                <a:off x="7811653" y="4421827"/>
                <a:ext cx="186840" cy="2487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41877F2-EF99-4A8B-97C8-3D97D250994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807333" y="4417507"/>
                  <a:ext cx="195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D2517E0-3C31-4FB8-8B5E-6782439C4438}"/>
                    </a:ext>
                  </a:extLst>
                </p14:cNvPr>
                <p14:cNvContentPartPr/>
                <p14:nvPr/>
              </p14:nvContentPartPr>
              <p14:xfrm>
                <a:off x="5082853" y="5147587"/>
                <a:ext cx="255240" cy="12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D2517E0-3C31-4FB8-8B5E-6782439C443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078533" y="5143267"/>
                  <a:ext cx="263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734C814-6719-4009-BD7F-1849D03E4CE8}"/>
                    </a:ext>
                  </a:extLst>
                </p14:cNvPr>
                <p14:cNvContentPartPr/>
                <p14:nvPr/>
              </p14:nvContentPartPr>
              <p14:xfrm>
                <a:off x="5070253" y="5170987"/>
                <a:ext cx="340560" cy="327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734C814-6719-4009-BD7F-1849D03E4CE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65933" y="5166667"/>
                  <a:ext cx="349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3ED0144-FC4B-456B-A4A1-5F9D7A9B0BD4}"/>
                    </a:ext>
                  </a:extLst>
                </p14:cNvPr>
                <p14:cNvContentPartPr/>
                <p14:nvPr/>
              </p14:nvContentPartPr>
              <p14:xfrm>
                <a:off x="5349253" y="5053267"/>
                <a:ext cx="110520" cy="2008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3ED0144-FC4B-456B-A4A1-5F9D7A9B0B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44933" y="5048947"/>
                  <a:ext cx="11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75B7448-12A2-496D-9C47-8456EF70854E}"/>
                    </a:ext>
                  </a:extLst>
                </p14:cNvPr>
                <p14:cNvContentPartPr/>
                <p14:nvPr/>
              </p14:nvContentPartPr>
              <p14:xfrm>
                <a:off x="5602693" y="5014387"/>
                <a:ext cx="230760" cy="167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75B7448-12A2-496D-9C47-8456EF70854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98373" y="5010067"/>
                  <a:ext cx="239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2080474-E69D-481A-AC8B-AB37AAF7D322}"/>
                    </a:ext>
                  </a:extLst>
                </p14:cNvPr>
                <p14:cNvContentPartPr/>
                <p14:nvPr/>
              </p14:nvContentPartPr>
              <p14:xfrm>
                <a:off x="5819053" y="5068747"/>
                <a:ext cx="161640" cy="91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2080474-E69D-481A-AC8B-AB37AAF7D32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814733" y="5064427"/>
                  <a:ext cx="170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AA34E4D-A672-49D0-B7A8-4B8A012F4B32}"/>
                    </a:ext>
                  </a:extLst>
                </p14:cNvPr>
                <p14:cNvContentPartPr/>
                <p14:nvPr/>
              </p14:nvContentPartPr>
              <p14:xfrm>
                <a:off x="5971333" y="5053987"/>
                <a:ext cx="94320" cy="81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AA34E4D-A672-49D0-B7A8-4B8A012F4B3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67013" y="5049667"/>
                  <a:ext cx="10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A1035FD-D691-4412-A186-EA600BC3276B}"/>
                    </a:ext>
                  </a:extLst>
                </p14:cNvPr>
                <p14:cNvContentPartPr/>
                <p14:nvPr/>
              </p14:nvContentPartPr>
              <p14:xfrm>
                <a:off x="6136933" y="4942747"/>
                <a:ext cx="223560" cy="291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A1035FD-D691-4412-A186-EA600BC3276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32613" y="4938427"/>
                  <a:ext cx="232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3FD19DB-7764-4C94-BEAD-ED3A8E125259}"/>
                    </a:ext>
                  </a:extLst>
                </p14:cNvPr>
                <p14:cNvContentPartPr/>
                <p14:nvPr/>
              </p14:nvContentPartPr>
              <p14:xfrm>
                <a:off x="6305773" y="4882627"/>
                <a:ext cx="159840" cy="3070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3FD19DB-7764-4C94-BEAD-ED3A8E12525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01453" y="4878307"/>
                  <a:ext cx="168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978D74B-0705-4604-A7C0-B19265C9002A}"/>
                    </a:ext>
                  </a:extLst>
                </p14:cNvPr>
                <p14:cNvContentPartPr/>
                <p14:nvPr/>
              </p14:nvContentPartPr>
              <p14:xfrm>
                <a:off x="6424213" y="4984507"/>
                <a:ext cx="234720" cy="1008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978D74B-0705-4604-A7C0-B19265C9002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419893" y="4980187"/>
                  <a:ext cx="243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3B9DD79-CEA8-4EE7-8E7D-0E03D06B08F3}"/>
                    </a:ext>
                  </a:extLst>
                </p14:cNvPr>
                <p14:cNvContentPartPr/>
                <p14:nvPr/>
              </p14:nvContentPartPr>
              <p14:xfrm>
                <a:off x="6649933" y="4931587"/>
                <a:ext cx="270000" cy="1710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3B9DD79-CEA8-4EE7-8E7D-0E03D06B08F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45613" y="4927267"/>
                  <a:ext cx="27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E8CDEF2-DDD3-4EAB-9E6E-81E020821DEC}"/>
                    </a:ext>
                  </a:extLst>
                </p14:cNvPr>
                <p14:cNvContentPartPr/>
                <p14:nvPr/>
              </p14:nvContentPartPr>
              <p14:xfrm>
                <a:off x="6915973" y="4944547"/>
                <a:ext cx="38160" cy="306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E8CDEF2-DDD3-4EAB-9E6E-81E020821DE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11653" y="4940227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9C8FED6-6ADD-40ED-9D7F-CCF8D34092F6}"/>
                    </a:ext>
                  </a:extLst>
                </p14:cNvPr>
                <p14:cNvContentPartPr/>
                <p14:nvPr/>
              </p14:nvContentPartPr>
              <p14:xfrm>
                <a:off x="6975733" y="4924387"/>
                <a:ext cx="313560" cy="1256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9C8FED6-6ADD-40ED-9D7F-CCF8D34092F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71413" y="4920067"/>
                  <a:ext cx="322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FE8962F-8D2C-413D-AED9-93DEEE8C3249}"/>
                    </a:ext>
                  </a:extLst>
                </p14:cNvPr>
                <p14:cNvContentPartPr/>
                <p14:nvPr/>
              </p14:nvContentPartPr>
              <p14:xfrm>
                <a:off x="6044053" y="4891267"/>
                <a:ext cx="153000" cy="6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FE8962F-8D2C-413D-AED9-93DEEE8C324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039733" y="4886947"/>
                  <a:ext cx="161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D0E7EC9-5D10-4A0A-A050-3B28ED34736F}"/>
                    </a:ext>
                  </a:extLst>
                </p14:cNvPr>
                <p14:cNvContentPartPr/>
                <p14:nvPr/>
              </p14:nvContentPartPr>
              <p14:xfrm>
                <a:off x="7452013" y="4816027"/>
                <a:ext cx="239400" cy="222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D0E7EC9-5D10-4A0A-A050-3B28ED34736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47693" y="4811707"/>
                  <a:ext cx="248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9338F4B-CC92-4273-BF53-FA4DC07A2236}"/>
                    </a:ext>
                  </a:extLst>
                </p14:cNvPr>
                <p14:cNvContentPartPr/>
                <p14:nvPr/>
              </p14:nvContentPartPr>
              <p14:xfrm>
                <a:off x="7705813" y="4846627"/>
                <a:ext cx="187920" cy="1443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9338F4B-CC92-4273-BF53-FA4DC07A223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01493" y="4842307"/>
                  <a:ext cx="196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E5AD791-E9BB-4A8F-8B87-B36FB122316F}"/>
                    </a:ext>
                  </a:extLst>
                </p14:cNvPr>
                <p14:cNvContentPartPr/>
                <p14:nvPr/>
              </p14:nvContentPartPr>
              <p14:xfrm>
                <a:off x="7770253" y="4864987"/>
                <a:ext cx="27720" cy="118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E5AD791-E9BB-4A8F-8B87-B36FB122316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765933" y="4860667"/>
                  <a:ext cx="3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A16A949-55D2-4B44-B7BF-83DBFA85451E}"/>
                    </a:ext>
                  </a:extLst>
                </p14:cNvPr>
                <p14:cNvContentPartPr/>
                <p14:nvPr/>
              </p14:nvContentPartPr>
              <p14:xfrm>
                <a:off x="7890853" y="4867147"/>
                <a:ext cx="7200" cy="262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A16A949-55D2-4B44-B7BF-83DBFA85451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886533" y="4862827"/>
                  <a:ext cx="15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82947F1-67D2-491C-A8C5-56A3D028C10D}"/>
                    </a:ext>
                  </a:extLst>
                </p14:cNvPr>
                <p14:cNvContentPartPr/>
                <p14:nvPr/>
              </p14:nvContentPartPr>
              <p14:xfrm>
                <a:off x="7799413" y="4850947"/>
                <a:ext cx="171720" cy="16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82947F1-67D2-491C-A8C5-56A3D028C10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95093" y="4846627"/>
                  <a:ext cx="180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48C53DE-D2B0-4840-9EF9-C0B5CCFC4D08}"/>
                    </a:ext>
                  </a:extLst>
                </p14:cNvPr>
                <p14:cNvContentPartPr/>
                <p14:nvPr/>
              </p14:nvContentPartPr>
              <p14:xfrm>
                <a:off x="5621413" y="5309587"/>
                <a:ext cx="419040" cy="1180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48C53DE-D2B0-4840-9EF9-C0B5CCFC4D0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617093" y="5305267"/>
                  <a:ext cx="427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D9FB584-BFBE-4F5F-9DF2-5DA0F8706834}"/>
                    </a:ext>
                  </a:extLst>
                </p14:cNvPr>
                <p14:cNvContentPartPr/>
                <p14:nvPr/>
              </p14:nvContentPartPr>
              <p14:xfrm>
                <a:off x="6016693" y="5238307"/>
                <a:ext cx="360" cy="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D9FB584-BFBE-4F5F-9DF2-5DA0F87068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2373" y="5233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35693D1-EC7A-49E5-83D9-7112CBE11E21}"/>
                    </a:ext>
                  </a:extLst>
                </p14:cNvPr>
                <p14:cNvContentPartPr/>
                <p14:nvPr/>
              </p14:nvContentPartPr>
              <p14:xfrm>
                <a:off x="6113893" y="5238307"/>
                <a:ext cx="135000" cy="126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35693D1-EC7A-49E5-83D9-7112CBE11E2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09573" y="5233987"/>
                  <a:ext cx="143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FDCEFAC-B6EF-48FE-BF89-E507C762EFD8}"/>
                    </a:ext>
                  </a:extLst>
                </p14:cNvPr>
                <p14:cNvContentPartPr/>
                <p14:nvPr/>
              </p14:nvContentPartPr>
              <p14:xfrm>
                <a:off x="6377413" y="5288707"/>
                <a:ext cx="220320" cy="95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FDCEFAC-B6EF-48FE-BF89-E507C762EF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73093" y="5284387"/>
                  <a:ext cx="228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6872990-6622-426F-938C-CC96DA60270E}"/>
                    </a:ext>
                  </a:extLst>
                </p14:cNvPr>
                <p14:cNvContentPartPr/>
                <p14:nvPr/>
              </p14:nvContentPartPr>
              <p14:xfrm>
                <a:off x="6556333" y="5220307"/>
                <a:ext cx="54000" cy="716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6872990-6622-426F-938C-CC96DA60270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52013" y="5215987"/>
                  <a:ext cx="62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1ECD5A4-2108-4E5C-B334-A097B8F6C94F}"/>
                    </a:ext>
                  </a:extLst>
                </p14:cNvPr>
                <p14:cNvContentPartPr/>
                <p14:nvPr/>
              </p14:nvContentPartPr>
              <p14:xfrm>
                <a:off x="6634453" y="5168467"/>
                <a:ext cx="362160" cy="1994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1ECD5A4-2108-4E5C-B334-A097B8F6C94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30133" y="5164147"/>
                  <a:ext cx="370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12BDD3B-939C-4591-BD97-28AE1C2D0FD4}"/>
                    </a:ext>
                  </a:extLst>
                </p14:cNvPr>
                <p14:cNvContentPartPr/>
                <p14:nvPr/>
              </p14:nvContentPartPr>
              <p14:xfrm>
                <a:off x="6309733" y="5372587"/>
                <a:ext cx="612720" cy="95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12BDD3B-939C-4591-BD97-28AE1C2D0FD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05413" y="5368267"/>
                  <a:ext cx="621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DC57B1B-880F-4188-A79F-7C9DF02D6E5E}"/>
                    </a:ext>
                  </a:extLst>
                </p14:cNvPr>
                <p14:cNvContentPartPr/>
                <p14:nvPr/>
              </p14:nvContentPartPr>
              <p14:xfrm>
                <a:off x="7089493" y="5189347"/>
                <a:ext cx="110520" cy="2008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DC57B1B-880F-4188-A79F-7C9DF02D6E5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85173" y="5185027"/>
                  <a:ext cx="11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D52CC4C-2DD7-455A-AD30-D1D4DDA317E5}"/>
                    </a:ext>
                  </a:extLst>
                </p14:cNvPr>
                <p14:cNvContentPartPr/>
                <p14:nvPr/>
              </p14:nvContentPartPr>
              <p14:xfrm>
                <a:off x="7213333" y="5163427"/>
                <a:ext cx="465840" cy="1857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D52CC4C-2DD7-455A-AD30-D1D4DDA317E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09013" y="5159107"/>
                  <a:ext cx="474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2106845-0595-4590-BEBB-124B9F0A0275}"/>
                    </a:ext>
                  </a:extLst>
                </p14:cNvPr>
                <p14:cNvContentPartPr/>
                <p14:nvPr/>
              </p14:nvContentPartPr>
              <p14:xfrm>
                <a:off x="7506373" y="5105107"/>
                <a:ext cx="174600" cy="104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2106845-0595-4590-BEBB-124B9F0A027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02053" y="5100787"/>
                  <a:ext cx="183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29D4C6C-9231-4D02-9AD1-3AB656A40043}"/>
                    </a:ext>
                  </a:extLst>
                </p14:cNvPr>
                <p14:cNvContentPartPr/>
                <p14:nvPr/>
              </p14:nvContentPartPr>
              <p14:xfrm>
                <a:off x="7718413" y="5168467"/>
                <a:ext cx="309240" cy="2660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29D4C6C-9231-4D02-9AD1-3AB656A4004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14093" y="5164147"/>
                  <a:ext cx="317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44ECCC2-C932-4C82-A17E-83313A5401C5}"/>
                    </a:ext>
                  </a:extLst>
                </p14:cNvPr>
                <p14:cNvContentPartPr/>
                <p14:nvPr/>
              </p14:nvContentPartPr>
              <p14:xfrm>
                <a:off x="8033413" y="5047867"/>
                <a:ext cx="481680" cy="222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44ECCC2-C932-4C82-A17E-83313A5401C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029093" y="5043547"/>
                  <a:ext cx="490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B479217-14FC-4DED-9767-20336871033F}"/>
                    </a:ext>
                  </a:extLst>
                </p14:cNvPr>
                <p14:cNvContentPartPr/>
                <p14:nvPr/>
              </p14:nvContentPartPr>
              <p14:xfrm>
                <a:off x="8524813" y="4931587"/>
                <a:ext cx="55440" cy="2746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B479217-14FC-4DED-9767-20336871033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20493" y="4927267"/>
                  <a:ext cx="64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9B27F97-3222-4196-AC31-65398C859601}"/>
                    </a:ext>
                  </a:extLst>
                </p14:cNvPr>
                <p14:cNvContentPartPr/>
                <p14:nvPr/>
              </p14:nvContentPartPr>
              <p14:xfrm>
                <a:off x="4500373" y="5780107"/>
                <a:ext cx="278280" cy="26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9B27F97-3222-4196-AC31-65398C85960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96053" y="5775787"/>
                  <a:ext cx="28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0BB382B-FBFF-473B-9944-A6C8EC24DC60}"/>
                    </a:ext>
                  </a:extLst>
                </p14:cNvPr>
                <p14:cNvContentPartPr/>
                <p14:nvPr/>
              </p14:nvContentPartPr>
              <p14:xfrm>
                <a:off x="4503253" y="5852107"/>
                <a:ext cx="112680" cy="151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0BB382B-FBFF-473B-9944-A6C8EC24DC6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498933" y="5847787"/>
                  <a:ext cx="12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D3038D7-E200-4EA9-BC51-A65908DB2E06}"/>
                    </a:ext>
                  </a:extLst>
                </p14:cNvPr>
                <p14:cNvContentPartPr/>
                <p14:nvPr/>
              </p14:nvContentPartPr>
              <p14:xfrm>
                <a:off x="4772893" y="5711707"/>
                <a:ext cx="163440" cy="1648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D3038D7-E200-4EA9-BC51-A65908DB2E0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68573" y="5707387"/>
                  <a:ext cx="172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6DB9AEC-B2AA-4442-9F57-C86087FA9016}"/>
                    </a:ext>
                  </a:extLst>
                </p14:cNvPr>
                <p14:cNvContentPartPr/>
                <p14:nvPr/>
              </p14:nvContentPartPr>
              <p14:xfrm>
                <a:off x="5077813" y="5669227"/>
                <a:ext cx="240120" cy="1987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6DB9AEC-B2AA-4442-9F57-C86087FA901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73493" y="5664547"/>
                  <a:ext cx="24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9032711-9679-4BAD-B404-8C04CD756F74}"/>
                    </a:ext>
                  </a:extLst>
                </p14:cNvPr>
                <p14:cNvContentPartPr/>
                <p14:nvPr/>
              </p14:nvContentPartPr>
              <p14:xfrm>
                <a:off x="5346373" y="5599027"/>
                <a:ext cx="237600" cy="290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9032711-9679-4BAD-B404-8C04CD756F7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342053" y="5594707"/>
                  <a:ext cx="246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D1651BD-1671-4E6B-B68D-18623FA1827E}"/>
                    </a:ext>
                  </a:extLst>
                </p14:cNvPr>
                <p14:cNvContentPartPr/>
                <p14:nvPr/>
              </p14:nvContentPartPr>
              <p14:xfrm>
                <a:off x="5601973" y="5703067"/>
                <a:ext cx="258840" cy="59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D1651BD-1671-4E6B-B68D-18623FA1827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97653" y="5698747"/>
                  <a:ext cx="267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0AE1FE1-CAFA-4869-9B86-3AE312704D28}"/>
                    </a:ext>
                  </a:extLst>
                </p14:cNvPr>
                <p14:cNvContentPartPr/>
                <p14:nvPr/>
              </p14:nvContentPartPr>
              <p14:xfrm>
                <a:off x="5850013" y="5682187"/>
                <a:ext cx="464040" cy="1648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0AE1FE1-CAFA-4869-9B86-3AE312704D2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845693" y="5677867"/>
                  <a:ext cx="472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9380E79-0EC3-47E0-82B8-4714967D6257}"/>
                    </a:ext>
                  </a:extLst>
                </p14:cNvPr>
                <p14:cNvContentPartPr/>
                <p14:nvPr/>
              </p14:nvContentPartPr>
              <p14:xfrm>
                <a:off x="6354013" y="5642587"/>
                <a:ext cx="244800" cy="1191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9380E79-0EC3-47E0-82B8-4714967D625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349693" y="5638267"/>
                  <a:ext cx="253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2A0C769-EFF2-4A93-8C93-0AAA1D302A53}"/>
                    </a:ext>
                  </a:extLst>
                </p14:cNvPr>
                <p14:cNvContentPartPr/>
                <p14:nvPr/>
              </p14:nvContentPartPr>
              <p14:xfrm>
                <a:off x="6630493" y="5537107"/>
                <a:ext cx="39240" cy="217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2A0C769-EFF2-4A93-8C93-0AAA1D302A5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626173" y="5532787"/>
                  <a:ext cx="47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9FA72A0-AEA6-41EB-B55C-84AB0C4DFD36}"/>
                    </a:ext>
                  </a:extLst>
                </p14:cNvPr>
                <p14:cNvContentPartPr/>
                <p14:nvPr/>
              </p14:nvContentPartPr>
              <p14:xfrm>
                <a:off x="6677293" y="5642947"/>
                <a:ext cx="769320" cy="828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9FA72A0-AEA6-41EB-B55C-84AB0C4DFD3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72973" y="5638627"/>
                  <a:ext cx="77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360E2FA-1516-4DD4-AA09-E523562975AC}"/>
                    </a:ext>
                  </a:extLst>
                </p14:cNvPr>
                <p14:cNvContentPartPr/>
                <p14:nvPr/>
              </p14:nvContentPartPr>
              <p14:xfrm>
                <a:off x="7486213" y="5637187"/>
                <a:ext cx="167040" cy="75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360E2FA-1516-4DD4-AA09-E523562975A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481893" y="5632867"/>
                  <a:ext cx="17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633FADE-53DC-4145-ACD0-FCFE5EB934DF}"/>
                    </a:ext>
                  </a:extLst>
                </p14:cNvPr>
                <p14:cNvContentPartPr/>
                <p14:nvPr/>
              </p14:nvContentPartPr>
              <p14:xfrm>
                <a:off x="6564613" y="5512627"/>
                <a:ext cx="40680" cy="3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633FADE-53DC-4145-ACD0-FCFE5EB934D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560293" y="5508307"/>
                  <a:ext cx="493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422412A-3D4F-4922-B069-BCBE07D2BCCA}"/>
                    </a:ext>
                  </a:extLst>
                </p14:cNvPr>
                <p14:cNvContentPartPr/>
                <p14:nvPr/>
              </p14:nvContentPartPr>
              <p14:xfrm>
                <a:off x="7842253" y="5487427"/>
                <a:ext cx="24480" cy="2008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422412A-3D4F-4922-B069-BCBE07D2BCC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837933" y="5483107"/>
                  <a:ext cx="33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723111F-B223-4474-BE02-435152E61020}"/>
                    </a:ext>
                  </a:extLst>
                </p14:cNvPr>
                <p14:cNvContentPartPr/>
                <p14:nvPr/>
              </p14:nvContentPartPr>
              <p14:xfrm>
                <a:off x="7821013" y="5734747"/>
                <a:ext cx="360" cy="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723111F-B223-4474-BE02-435152E610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16693" y="5730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F651E46-F4BC-449A-A6E5-717F3829A848}"/>
                    </a:ext>
                  </a:extLst>
                </p14:cNvPr>
                <p14:cNvContentPartPr/>
                <p14:nvPr/>
              </p14:nvContentPartPr>
              <p14:xfrm>
                <a:off x="3083053" y="6008347"/>
                <a:ext cx="425880" cy="1483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F651E46-F4BC-449A-A6E5-717F3829A84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78733" y="6004027"/>
                  <a:ext cx="434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80AF57A-BD0E-447E-B32B-2CF48E7D9A37}"/>
                    </a:ext>
                  </a:extLst>
                </p14:cNvPr>
                <p14:cNvContentPartPr/>
                <p14:nvPr/>
              </p14:nvContentPartPr>
              <p14:xfrm>
                <a:off x="3476173" y="5944987"/>
                <a:ext cx="36000" cy="57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80AF57A-BD0E-447E-B32B-2CF48E7D9A3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471853" y="5940667"/>
                  <a:ext cx="446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8DB97CA-7F47-4448-A3CA-E74D5E3E3E5A}"/>
                    </a:ext>
                  </a:extLst>
                </p14:cNvPr>
                <p14:cNvContentPartPr/>
                <p14:nvPr/>
              </p14:nvContentPartPr>
              <p14:xfrm>
                <a:off x="3454573" y="5961187"/>
                <a:ext cx="122040" cy="1364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8DB97CA-7F47-4448-A3CA-E74D5E3E3E5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50253" y="5956867"/>
                  <a:ext cx="130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4B31158-36CB-4948-810F-DA9B06244A1B}"/>
                    </a:ext>
                  </a:extLst>
                </p14:cNvPr>
                <p14:cNvContentPartPr/>
                <p14:nvPr/>
              </p14:nvContentPartPr>
              <p14:xfrm>
                <a:off x="3566533" y="5929507"/>
                <a:ext cx="339120" cy="1580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4B31158-36CB-4948-810F-DA9B06244A1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562213" y="5925187"/>
                  <a:ext cx="347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15244E2-E581-45CD-A6F7-F417BFAD803D}"/>
                    </a:ext>
                  </a:extLst>
                </p14:cNvPr>
                <p14:cNvContentPartPr/>
                <p14:nvPr/>
              </p14:nvContentPartPr>
              <p14:xfrm>
                <a:off x="4056493" y="5969467"/>
                <a:ext cx="201960" cy="106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15244E2-E581-45CD-A6F7-F417BFAD803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52173" y="5965147"/>
                  <a:ext cx="210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E206AB4-4D0C-4919-8A35-06008731CF20}"/>
                    </a:ext>
                  </a:extLst>
                </p14:cNvPr>
                <p14:cNvContentPartPr/>
                <p14:nvPr/>
              </p14:nvContentPartPr>
              <p14:xfrm>
                <a:off x="4289773" y="5981707"/>
                <a:ext cx="228240" cy="698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E206AB4-4D0C-4919-8A35-06008731CF2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285453" y="5977387"/>
                  <a:ext cx="236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CB28C5D-9880-48FA-B080-C5B81B9A254D}"/>
                    </a:ext>
                  </a:extLst>
                </p14:cNvPr>
                <p14:cNvContentPartPr/>
                <p14:nvPr/>
              </p14:nvContentPartPr>
              <p14:xfrm>
                <a:off x="4481293" y="5962987"/>
                <a:ext cx="215640" cy="100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CB28C5D-9880-48FA-B080-C5B81B9A254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76973" y="5958667"/>
                  <a:ext cx="224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0504C1-FDE4-4CEE-BA40-547B45BE6414}"/>
                    </a:ext>
                  </a:extLst>
                </p14:cNvPr>
                <p14:cNvContentPartPr/>
                <p14:nvPr/>
              </p14:nvContentPartPr>
              <p14:xfrm>
                <a:off x="5481013" y="2694187"/>
                <a:ext cx="94320" cy="18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0504C1-FDE4-4CEE-BA40-547B45BE641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476693" y="2689867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D1FC426-5154-4719-9443-C154E49F9F14}"/>
                    </a:ext>
                  </a:extLst>
                </p14:cNvPr>
                <p14:cNvContentPartPr/>
                <p14:nvPr/>
              </p14:nvContentPartPr>
              <p14:xfrm>
                <a:off x="5496853" y="2724787"/>
                <a:ext cx="89640" cy="11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D1FC426-5154-4719-9443-C154E49F9F1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492533" y="2720467"/>
                  <a:ext cx="98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031EEEE-5017-410F-B7E1-3D719417E38A}"/>
                    </a:ext>
                  </a:extLst>
                </p14:cNvPr>
                <p14:cNvContentPartPr/>
                <p14:nvPr/>
              </p14:nvContentPartPr>
              <p14:xfrm>
                <a:off x="5623213" y="2631547"/>
                <a:ext cx="92880" cy="117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031EEEE-5017-410F-B7E1-3D719417E38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18893" y="2627227"/>
                  <a:ext cx="101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3505B1-1EE4-4605-9B90-0138450BAEF8}"/>
                    </a:ext>
                  </a:extLst>
                </p14:cNvPr>
                <p14:cNvContentPartPr/>
                <p14:nvPr/>
              </p14:nvContentPartPr>
              <p14:xfrm>
                <a:off x="5752453" y="2676907"/>
                <a:ext cx="98640" cy="11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3505B1-1EE4-4605-9B90-0138450BAEF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748133" y="2672587"/>
                  <a:ext cx="107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DE7EFC8-7833-46F3-8BCC-3344B090F81C}"/>
                    </a:ext>
                  </a:extLst>
                </p14:cNvPr>
                <p14:cNvContentPartPr/>
                <p14:nvPr/>
              </p14:nvContentPartPr>
              <p14:xfrm>
                <a:off x="5852533" y="2643067"/>
                <a:ext cx="113400" cy="74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DE7EFC8-7833-46F3-8BCC-3344B090F81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848213" y="2638747"/>
                  <a:ext cx="122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8CA159-D709-4010-8BA2-4E88ACD3EA88}"/>
                    </a:ext>
                  </a:extLst>
                </p14:cNvPr>
                <p14:cNvContentPartPr/>
                <p14:nvPr/>
              </p14:nvContentPartPr>
              <p14:xfrm>
                <a:off x="4633933" y="2624347"/>
                <a:ext cx="70200" cy="118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8CA159-D709-4010-8BA2-4E88ACD3EA8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629613" y="2620027"/>
                  <a:ext cx="7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2CB426-F4DB-4920-BBF9-9D19ED4725F8}"/>
                    </a:ext>
                  </a:extLst>
                </p14:cNvPr>
                <p14:cNvContentPartPr/>
                <p14:nvPr/>
              </p14:nvContentPartPr>
              <p14:xfrm>
                <a:off x="4717093" y="2695987"/>
                <a:ext cx="70200" cy="7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2CB426-F4DB-4920-BBF9-9D19ED4725F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712773" y="2691667"/>
                  <a:ext cx="78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A7EFC5-3206-4D3F-B6E5-B331AA752799}"/>
                    </a:ext>
                  </a:extLst>
                </p14:cNvPr>
                <p14:cNvContentPartPr/>
                <p14:nvPr/>
              </p14:nvContentPartPr>
              <p14:xfrm>
                <a:off x="4829413" y="2652787"/>
                <a:ext cx="107280" cy="88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A7EFC5-3206-4D3F-B6E5-B331AA75279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825093" y="2648467"/>
                  <a:ext cx="115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17B5425-D108-441E-8066-2402DD302F97}"/>
                    </a:ext>
                  </a:extLst>
                </p14:cNvPr>
                <p14:cNvContentPartPr/>
                <p14:nvPr/>
              </p14:nvContentPartPr>
              <p14:xfrm>
                <a:off x="5021653" y="2718667"/>
                <a:ext cx="57600" cy="3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17B5425-D108-441E-8066-2402DD302F9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017333" y="2714347"/>
                  <a:ext cx="66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A7FF0D8-ED6C-4FEB-8BD3-E815BC2F57F9}"/>
                    </a:ext>
                  </a:extLst>
                </p14:cNvPr>
                <p14:cNvContentPartPr/>
                <p14:nvPr/>
              </p14:nvContentPartPr>
              <p14:xfrm>
                <a:off x="5019133" y="2739547"/>
                <a:ext cx="81000" cy="16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A7FF0D8-ED6C-4FEB-8BD3-E815BC2F57F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014813" y="2735227"/>
                  <a:ext cx="89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F9FF876-934A-4B46-9843-28EC606F2A67}"/>
                    </a:ext>
                  </a:extLst>
                </p14:cNvPr>
                <p14:cNvContentPartPr/>
                <p14:nvPr/>
              </p14:nvContentPartPr>
              <p14:xfrm>
                <a:off x="6288493" y="2647747"/>
                <a:ext cx="74520" cy="131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F9FF876-934A-4B46-9843-28EC606F2A6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84173" y="2643427"/>
                  <a:ext cx="83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D164BD9-FB9D-4A5A-B080-05A1744AEF3A}"/>
                    </a:ext>
                  </a:extLst>
                </p14:cNvPr>
                <p14:cNvContentPartPr/>
                <p14:nvPr/>
              </p14:nvContentPartPr>
              <p14:xfrm>
                <a:off x="6412693" y="2728027"/>
                <a:ext cx="52200" cy="6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D164BD9-FB9D-4A5A-B080-05A1744AEF3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408373" y="2723707"/>
                  <a:ext cx="60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5E33F42-C6D9-4D38-AF1E-EB75B430854C}"/>
                    </a:ext>
                  </a:extLst>
                </p14:cNvPr>
                <p14:cNvContentPartPr/>
                <p14:nvPr/>
              </p14:nvContentPartPr>
              <p14:xfrm>
                <a:off x="6498013" y="2647747"/>
                <a:ext cx="63360" cy="111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5E33F42-C6D9-4D38-AF1E-EB75B430854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493693" y="2643427"/>
                  <a:ext cx="72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8DDF40-AF53-4CCE-95F7-9D04B4694DCF}"/>
                    </a:ext>
                  </a:extLst>
                </p14:cNvPr>
                <p14:cNvContentPartPr/>
                <p14:nvPr/>
              </p14:nvContentPartPr>
              <p14:xfrm>
                <a:off x="6564973" y="2707147"/>
                <a:ext cx="15480" cy="115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8DDF40-AF53-4CCE-95F7-9D04B4694DC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560653" y="2702827"/>
                  <a:ext cx="24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1982548-529C-425B-832B-57799D47227F}"/>
                    </a:ext>
                  </a:extLst>
                </p14:cNvPr>
                <p14:cNvContentPartPr/>
                <p14:nvPr/>
              </p14:nvContentPartPr>
              <p14:xfrm>
                <a:off x="6643813" y="2719387"/>
                <a:ext cx="110520" cy="1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1982548-529C-425B-832B-57799D47227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639493" y="2715067"/>
                  <a:ext cx="119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F27E210-69DE-48AA-A98D-C64A8A45FEB2}"/>
                    </a:ext>
                  </a:extLst>
                </p14:cNvPr>
                <p14:cNvContentPartPr/>
                <p14:nvPr/>
              </p14:nvContentPartPr>
              <p14:xfrm>
                <a:off x="6661093" y="2737747"/>
                <a:ext cx="81000" cy="13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F27E210-69DE-48AA-A98D-C64A8A45FEB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656773" y="2733427"/>
                  <a:ext cx="89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53148E-AAD7-4793-8845-786843FC7F38}"/>
                    </a:ext>
                  </a:extLst>
                </p14:cNvPr>
                <p14:cNvContentPartPr/>
                <p14:nvPr/>
              </p14:nvContentPartPr>
              <p14:xfrm>
                <a:off x="5554813" y="3158587"/>
                <a:ext cx="85680" cy="6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53148E-AAD7-4793-8845-786843FC7F3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550493" y="3154267"/>
                  <a:ext cx="94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C904A76-C460-43BB-B39B-FC28BF7A0A80}"/>
                    </a:ext>
                  </a:extLst>
                </p14:cNvPr>
                <p14:cNvContentPartPr/>
                <p14:nvPr/>
              </p14:nvContentPartPr>
              <p14:xfrm>
                <a:off x="5548693" y="3196387"/>
                <a:ext cx="79560" cy="4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C904A76-C460-43BB-B39B-FC28BF7A0A8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544373" y="3192067"/>
                  <a:ext cx="88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FD0616A-B3FF-47A8-B8E5-5F237791133B}"/>
                    </a:ext>
                  </a:extLst>
                </p14:cNvPr>
                <p14:cNvContentPartPr/>
                <p14:nvPr/>
              </p14:nvContentPartPr>
              <p14:xfrm>
                <a:off x="5684053" y="3098827"/>
                <a:ext cx="83160" cy="126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FD0616A-B3FF-47A8-B8E5-5F237791133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79733" y="3094507"/>
                  <a:ext cx="91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B20581B-2CD8-4A42-8141-A8573D37746B}"/>
                    </a:ext>
                  </a:extLst>
                </p14:cNvPr>
                <p14:cNvContentPartPr/>
                <p14:nvPr/>
              </p14:nvContentPartPr>
              <p14:xfrm>
                <a:off x="5815093" y="3144187"/>
                <a:ext cx="97920" cy="6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B20581B-2CD8-4A42-8141-A8573D37746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810773" y="3139867"/>
                  <a:ext cx="106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812A4F0-3A9C-49E2-88C1-C4995179F780}"/>
                    </a:ext>
                  </a:extLst>
                </p14:cNvPr>
                <p14:cNvContentPartPr/>
                <p14:nvPr/>
              </p14:nvContentPartPr>
              <p14:xfrm>
                <a:off x="5917333" y="3095587"/>
                <a:ext cx="71280" cy="110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812A4F0-3A9C-49E2-88C1-C4995179F78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913013" y="3091267"/>
                  <a:ext cx="7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EE2B020-945A-4D9D-8F31-289222896B11}"/>
                    </a:ext>
                  </a:extLst>
                </p14:cNvPr>
                <p14:cNvContentPartPr/>
                <p14:nvPr/>
              </p14:nvContentPartPr>
              <p14:xfrm>
                <a:off x="5046493" y="2875987"/>
                <a:ext cx="144720" cy="23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EE2B020-945A-4D9D-8F31-289222896B1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42173" y="2871667"/>
                  <a:ext cx="153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D849EC6-001E-474A-8DE9-B43CC8106BF2}"/>
                    </a:ext>
                  </a:extLst>
                </p14:cNvPr>
                <p14:cNvContentPartPr/>
                <p14:nvPr/>
              </p14:nvContentPartPr>
              <p14:xfrm>
                <a:off x="5039293" y="3271627"/>
                <a:ext cx="198000" cy="34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D849EC6-001E-474A-8DE9-B43CC8106BF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034973" y="3267307"/>
                  <a:ext cx="206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E7A706-032B-4253-BB29-19BA526AD46F}"/>
                    </a:ext>
                  </a:extLst>
                </p14:cNvPr>
                <p14:cNvContentPartPr/>
                <p14:nvPr/>
              </p14:nvContentPartPr>
              <p14:xfrm>
                <a:off x="4570213" y="3084427"/>
                <a:ext cx="81720" cy="136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E7A706-032B-4253-BB29-19BA526AD46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565893" y="3080107"/>
                  <a:ext cx="90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2D3806E-9B39-4EF4-8C74-39695B413BBC}"/>
                    </a:ext>
                  </a:extLst>
                </p14:cNvPr>
                <p14:cNvContentPartPr/>
                <p14:nvPr/>
              </p14:nvContentPartPr>
              <p14:xfrm>
                <a:off x="4708453" y="3162187"/>
                <a:ext cx="71640" cy="5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2D3806E-9B39-4EF4-8C74-39695B413BB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704133" y="3157867"/>
                  <a:ext cx="80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F34EE08-1AA3-44A3-AA0A-9849BA2FDA44}"/>
                    </a:ext>
                  </a:extLst>
                </p14:cNvPr>
                <p14:cNvContentPartPr/>
                <p14:nvPr/>
              </p14:nvContentPartPr>
              <p14:xfrm>
                <a:off x="4798813" y="3130867"/>
                <a:ext cx="92520" cy="93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F34EE08-1AA3-44A3-AA0A-9849BA2FDA4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794493" y="3126547"/>
                  <a:ext cx="101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7D46DF-98E8-4057-A2B6-B32A654F9318}"/>
                    </a:ext>
                  </a:extLst>
                </p14:cNvPr>
                <p14:cNvContentPartPr/>
                <p14:nvPr/>
              </p14:nvContentPartPr>
              <p14:xfrm>
                <a:off x="4941013" y="3174787"/>
                <a:ext cx="116640" cy="32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7D46DF-98E8-4057-A2B6-B32A654F931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936693" y="3170467"/>
                  <a:ext cx="125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42B9AD9-50DE-42D0-B198-7339A6B1D9C1}"/>
                    </a:ext>
                  </a:extLst>
                </p14:cNvPr>
                <p14:cNvContentPartPr/>
                <p14:nvPr/>
              </p14:nvContentPartPr>
              <p14:xfrm>
                <a:off x="6850093" y="2896867"/>
                <a:ext cx="214200" cy="6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42B9AD9-50DE-42D0-B198-7339A6B1D9C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45773" y="2892547"/>
                  <a:ext cx="222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6A6CC57-9A49-4C78-B1F0-105BED07CE7C}"/>
                    </a:ext>
                  </a:extLst>
                </p14:cNvPr>
                <p14:cNvContentPartPr/>
                <p14:nvPr/>
              </p14:nvContentPartPr>
              <p14:xfrm>
                <a:off x="6862333" y="3318067"/>
                <a:ext cx="208800" cy="16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6A6CC57-9A49-4C78-B1F0-105BED07CE7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858013" y="3313747"/>
                  <a:ext cx="217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E474F24-36E1-476C-A39D-4A7BBF9568C4}"/>
                    </a:ext>
                  </a:extLst>
                </p14:cNvPr>
                <p14:cNvContentPartPr/>
                <p14:nvPr/>
              </p14:nvContentPartPr>
              <p14:xfrm>
                <a:off x="5356453" y="2861947"/>
                <a:ext cx="100440" cy="10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E474F24-36E1-476C-A39D-4A7BBF9568C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52133" y="2857627"/>
                  <a:ext cx="10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E40CA1-B472-465D-A844-E514DD76D458}"/>
                    </a:ext>
                  </a:extLst>
                </p14:cNvPr>
                <p14:cNvContentPartPr/>
                <p14:nvPr/>
              </p14:nvContentPartPr>
              <p14:xfrm>
                <a:off x="7171573" y="2874547"/>
                <a:ext cx="172440" cy="14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E40CA1-B472-465D-A844-E514DD76D45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167253" y="2870227"/>
                  <a:ext cx="181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5577BC4-1566-45B5-83AA-36DEF474B243}"/>
                    </a:ext>
                  </a:extLst>
                </p14:cNvPr>
                <p14:cNvContentPartPr/>
                <p14:nvPr/>
              </p14:nvContentPartPr>
              <p14:xfrm>
                <a:off x="7374613" y="2742067"/>
                <a:ext cx="99000" cy="4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5577BC4-1566-45B5-83AA-36DEF474B24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70293" y="2737747"/>
                  <a:ext cx="107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1A5B94-AF84-4C47-A8D2-7CDDE6D31C17}"/>
                    </a:ext>
                  </a:extLst>
                </p14:cNvPr>
                <p14:cNvContentPartPr/>
                <p14:nvPr/>
              </p14:nvContentPartPr>
              <p14:xfrm>
                <a:off x="7364533" y="2787427"/>
                <a:ext cx="91800" cy="6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1A5B94-AF84-4C47-A8D2-7CDDE6D31C1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360213" y="2783107"/>
                  <a:ext cx="100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83CDB7-5154-4AED-8276-6A279A4CC5B9}"/>
                    </a:ext>
                  </a:extLst>
                </p14:cNvPr>
                <p14:cNvContentPartPr/>
                <p14:nvPr/>
              </p14:nvContentPartPr>
              <p14:xfrm>
                <a:off x="7506373" y="2688787"/>
                <a:ext cx="92880" cy="117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83CDB7-5154-4AED-8276-6A279A4CC5B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502053" y="2684467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375236C-FBDF-48C8-B09C-CBBC23CDDC3B}"/>
                    </a:ext>
                  </a:extLst>
                </p14:cNvPr>
                <p14:cNvContentPartPr/>
                <p14:nvPr/>
              </p14:nvContentPartPr>
              <p14:xfrm>
                <a:off x="7652893" y="2725867"/>
                <a:ext cx="100440" cy="5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375236C-FBDF-48C8-B09C-CBBC23CDDC3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48573" y="2721547"/>
                  <a:ext cx="109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010FA0A-2E0F-4B97-8390-80FCB62E1FCD}"/>
                    </a:ext>
                  </a:extLst>
                </p14:cNvPr>
                <p14:cNvContentPartPr/>
                <p14:nvPr/>
              </p14:nvContentPartPr>
              <p14:xfrm>
                <a:off x="7777093" y="2702467"/>
                <a:ext cx="108000" cy="65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010FA0A-2E0F-4B97-8390-80FCB62E1FC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772773" y="2698147"/>
                  <a:ext cx="116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2B3C86B-1A39-4FA6-B62B-E8EAC70ED8C9}"/>
                    </a:ext>
                  </a:extLst>
                </p14:cNvPr>
                <p14:cNvContentPartPr/>
                <p14:nvPr/>
              </p14:nvContentPartPr>
              <p14:xfrm>
                <a:off x="5353933" y="3310507"/>
                <a:ext cx="179640" cy="9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2B3C86B-1A39-4FA6-B62B-E8EAC70ED8C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349613" y="3306187"/>
                  <a:ext cx="18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31DECA5-73D8-4415-B083-2090884337D9}"/>
                    </a:ext>
                  </a:extLst>
                </p14:cNvPr>
                <p14:cNvContentPartPr/>
                <p14:nvPr/>
              </p14:nvContentPartPr>
              <p14:xfrm>
                <a:off x="7160053" y="3298987"/>
                <a:ext cx="144000" cy="24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31DECA5-73D8-4415-B083-2090884337D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155733" y="3294667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9FCC7BB-7CD6-481A-8DF3-6EBC8844A728}"/>
                    </a:ext>
                  </a:extLst>
                </p14:cNvPr>
                <p14:cNvContentPartPr/>
                <p14:nvPr/>
              </p14:nvContentPartPr>
              <p14:xfrm>
                <a:off x="4814653" y="2383867"/>
                <a:ext cx="926280" cy="6800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9FCC7BB-7CD6-481A-8DF3-6EBC8844A72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810333" y="2379547"/>
                  <a:ext cx="9349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E564DF6-D102-42FB-A08C-E7217CEB10DD}"/>
                    </a:ext>
                  </a:extLst>
                </p14:cNvPr>
                <p14:cNvContentPartPr/>
                <p14:nvPr/>
              </p14:nvContentPartPr>
              <p14:xfrm>
                <a:off x="5919493" y="2872387"/>
                <a:ext cx="682920" cy="1983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E564DF6-D102-42FB-A08C-E7217CEB10D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915173" y="2868067"/>
                  <a:ext cx="691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07E0D9C-A657-4A5D-B3D8-AB0506FF35AF}"/>
                    </a:ext>
                  </a:extLst>
                </p14:cNvPr>
                <p14:cNvContentPartPr/>
                <p14:nvPr/>
              </p14:nvContentPartPr>
              <p14:xfrm>
                <a:off x="5771533" y="2775187"/>
                <a:ext cx="262800" cy="179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07E0D9C-A657-4A5D-B3D8-AB0506FF35A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767213" y="2770867"/>
                  <a:ext cx="271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C1BDE5D-7135-44E3-9BDC-CD92ACAC805C}"/>
                    </a:ext>
                  </a:extLst>
                </p14:cNvPr>
                <p14:cNvContentPartPr/>
                <p14:nvPr/>
              </p14:nvContentPartPr>
              <p14:xfrm>
                <a:off x="4976653" y="5959027"/>
                <a:ext cx="102600" cy="149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C1BDE5D-7135-44E3-9BDC-CD92ACAC805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972333" y="5954707"/>
                  <a:ext cx="111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0446B93-BFE2-4F8E-8A06-E5071B2343E2}"/>
                    </a:ext>
                  </a:extLst>
                </p14:cNvPr>
                <p14:cNvContentPartPr/>
                <p14:nvPr/>
              </p14:nvContentPartPr>
              <p14:xfrm>
                <a:off x="4953973" y="6027067"/>
                <a:ext cx="138960" cy="14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0446B93-BFE2-4F8E-8A06-E5071B2343E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949653" y="6022747"/>
                  <a:ext cx="147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EF89B8C-29B6-43C8-8B13-DC672DA0EB13}"/>
                    </a:ext>
                  </a:extLst>
                </p14:cNvPr>
                <p14:cNvContentPartPr/>
                <p14:nvPr/>
              </p14:nvContentPartPr>
              <p14:xfrm>
                <a:off x="5116693" y="5942107"/>
                <a:ext cx="171720" cy="1270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EF89B8C-29B6-43C8-8B13-DC672DA0EB1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112373" y="5937787"/>
                  <a:ext cx="18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94A63C2-01E8-445D-86FB-5022A0DCB412}"/>
                    </a:ext>
                  </a:extLst>
                </p14:cNvPr>
                <p14:cNvContentPartPr/>
                <p14:nvPr/>
              </p14:nvContentPartPr>
              <p14:xfrm>
                <a:off x="5271853" y="5940667"/>
                <a:ext cx="35640" cy="1051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94A63C2-01E8-445D-86FB-5022A0DCB41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267533" y="5936347"/>
                  <a:ext cx="44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F546A5B-292B-4B3E-B180-84AAB124AA99}"/>
                    </a:ext>
                  </a:extLst>
                </p14:cNvPr>
                <p14:cNvContentPartPr/>
                <p14:nvPr/>
              </p14:nvContentPartPr>
              <p14:xfrm>
                <a:off x="5256733" y="5911867"/>
                <a:ext cx="75240" cy="1450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F546A5B-292B-4B3E-B180-84AAB124AA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252413" y="5907547"/>
                  <a:ext cx="83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347C214-5EE4-4809-96C4-A404B24E27BA}"/>
                    </a:ext>
                  </a:extLst>
                </p14:cNvPr>
                <p14:cNvContentPartPr/>
                <p14:nvPr/>
              </p14:nvContentPartPr>
              <p14:xfrm>
                <a:off x="5373733" y="5902147"/>
                <a:ext cx="26640" cy="150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347C214-5EE4-4809-96C4-A404B24E27B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369413" y="5897827"/>
                  <a:ext cx="3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C787EF7-2EBD-4628-B5F2-3FEEA7E147DD}"/>
                    </a:ext>
                  </a:extLst>
                </p14:cNvPr>
                <p14:cNvContentPartPr/>
                <p14:nvPr/>
              </p14:nvContentPartPr>
              <p14:xfrm>
                <a:off x="5425213" y="5967667"/>
                <a:ext cx="196920" cy="856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C787EF7-2EBD-4628-B5F2-3FEEA7E147D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420893" y="5963347"/>
                  <a:ext cx="205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18F6725-CFBC-44BA-93C3-8332BB9EE4FF}"/>
                    </a:ext>
                  </a:extLst>
                </p14:cNvPr>
                <p14:cNvContentPartPr/>
                <p14:nvPr/>
              </p14:nvContentPartPr>
              <p14:xfrm>
                <a:off x="5679733" y="6038947"/>
                <a:ext cx="13680" cy="28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18F6725-CFBC-44BA-93C3-8332BB9EE4F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675413" y="6034627"/>
                  <a:ext cx="2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A43F138-0729-4334-BA19-7695824E1734}"/>
                    </a:ext>
                  </a:extLst>
                </p14:cNvPr>
                <p14:cNvContentPartPr/>
                <p14:nvPr/>
              </p14:nvContentPartPr>
              <p14:xfrm>
                <a:off x="5774053" y="5928067"/>
                <a:ext cx="128880" cy="108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A43F138-0729-4334-BA19-7695824E173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769733" y="5923747"/>
                  <a:ext cx="137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99672EE-CC7C-44BE-B92E-A52DA6CA32FC}"/>
                    </a:ext>
                  </a:extLst>
                </p14:cNvPr>
                <p14:cNvContentPartPr/>
                <p14:nvPr/>
              </p14:nvContentPartPr>
              <p14:xfrm>
                <a:off x="5782693" y="5951827"/>
                <a:ext cx="93240" cy="111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99672EE-CC7C-44BE-B92E-A52DA6CA32F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78373" y="5947507"/>
                  <a:ext cx="101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EA0D808-0C20-475E-91F0-F795C1EDD310}"/>
                    </a:ext>
                  </a:extLst>
                </p14:cNvPr>
                <p14:cNvContentPartPr/>
                <p14:nvPr/>
              </p14:nvContentPartPr>
              <p14:xfrm>
                <a:off x="5910853" y="5955067"/>
                <a:ext cx="135000" cy="745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EA0D808-0C20-475E-91F0-F795C1EDD31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06533" y="5950747"/>
                  <a:ext cx="14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00A2972-FEAB-4FFF-A51D-7C38F993CB6B}"/>
                    </a:ext>
                  </a:extLst>
                </p14:cNvPr>
                <p14:cNvContentPartPr/>
                <p14:nvPr/>
              </p14:nvContentPartPr>
              <p14:xfrm>
                <a:off x="6042973" y="5883787"/>
                <a:ext cx="99000" cy="140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00A2972-FEAB-4FFF-A51D-7C38F993CB6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038653" y="5879467"/>
                  <a:ext cx="107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0DA0D2F-546A-4C2C-A40D-C542B2D666DE}"/>
                    </a:ext>
                  </a:extLst>
                </p14:cNvPr>
                <p14:cNvContentPartPr/>
                <p14:nvPr/>
              </p14:nvContentPartPr>
              <p14:xfrm>
                <a:off x="6177973" y="5898187"/>
                <a:ext cx="38160" cy="1170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0DA0D2F-546A-4C2C-A40D-C542B2D666D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173653" y="5893867"/>
                  <a:ext cx="46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FBB9D3E-C4CA-4FB2-9E56-5DEB58A7BD93}"/>
                    </a:ext>
                  </a:extLst>
                </p14:cNvPr>
                <p14:cNvContentPartPr/>
                <p14:nvPr/>
              </p14:nvContentPartPr>
              <p14:xfrm>
                <a:off x="6246733" y="5938507"/>
                <a:ext cx="226080" cy="878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FBB9D3E-C4CA-4FB2-9E56-5DEB58A7BD9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242413" y="5934187"/>
                  <a:ext cx="234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19A9D4C-5F58-4023-B2BF-5BE717F06EA7}"/>
                    </a:ext>
                  </a:extLst>
                </p14:cNvPr>
                <p14:cNvContentPartPr/>
                <p14:nvPr/>
              </p14:nvContentPartPr>
              <p14:xfrm>
                <a:off x="6430693" y="5854987"/>
                <a:ext cx="139680" cy="2390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19A9D4C-5F58-4023-B2BF-5BE717F06EA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26373" y="5850667"/>
                  <a:ext cx="148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4CAF7B4-A260-45F1-84DE-AB75F622D07A}"/>
                    </a:ext>
                  </a:extLst>
                </p14:cNvPr>
                <p14:cNvContentPartPr/>
                <p14:nvPr/>
              </p14:nvContentPartPr>
              <p14:xfrm>
                <a:off x="4831213" y="5887387"/>
                <a:ext cx="191880" cy="248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4CAF7B4-A260-45F1-84DE-AB75F622D07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826893" y="5883067"/>
                  <a:ext cx="200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19C1F0-2489-45EA-8D5D-5C03339CDC85}"/>
                    </a:ext>
                  </a:extLst>
                </p14:cNvPr>
                <p14:cNvContentPartPr/>
                <p14:nvPr/>
              </p14:nvContentPartPr>
              <p14:xfrm>
                <a:off x="6680893" y="5911867"/>
                <a:ext cx="72000" cy="673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19C1F0-2489-45EA-8D5D-5C03339CDC8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676573" y="5907547"/>
                  <a:ext cx="8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2D2AC31-DCC7-46A6-89DF-B0CD184A5EC0}"/>
                    </a:ext>
                  </a:extLst>
                </p14:cNvPr>
                <p14:cNvContentPartPr/>
                <p14:nvPr/>
              </p14:nvContentPartPr>
              <p14:xfrm>
                <a:off x="6817333" y="5852107"/>
                <a:ext cx="325800" cy="1123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2D2AC31-DCC7-46A6-89DF-B0CD184A5EC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813013" y="5847787"/>
                  <a:ext cx="33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86BF094-B0B8-493D-8566-40CBA45E3CD2}"/>
                    </a:ext>
                  </a:extLst>
                </p14:cNvPr>
                <p14:cNvContentPartPr/>
                <p14:nvPr/>
              </p14:nvContentPartPr>
              <p14:xfrm>
                <a:off x="7327453" y="5756707"/>
                <a:ext cx="76680" cy="187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86BF094-B0B8-493D-8566-40CBA45E3CD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23133" y="5752387"/>
                  <a:ext cx="8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A61376A-442B-4CC4-B493-3C40B7E36B15}"/>
                    </a:ext>
                  </a:extLst>
                </p14:cNvPr>
                <p14:cNvContentPartPr/>
                <p14:nvPr/>
              </p14:nvContentPartPr>
              <p14:xfrm>
                <a:off x="7480813" y="5804227"/>
                <a:ext cx="159480" cy="145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A61376A-442B-4CC4-B493-3C40B7E36B1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476493" y="5799907"/>
                  <a:ext cx="16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AB75D97-B946-494A-8FE0-B11EEDFB56BF}"/>
                    </a:ext>
                  </a:extLst>
                </p14:cNvPr>
                <p14:cNvContentPartPr/>
                <p14:nvPr/>
              </p14:nvContentPartPr>
              <p14:xfrm>
                <a:off x="7670893" y="5893507"/>
                <a:ext cx="29880" cy="712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AB75D97-B946-494A-8FE0-B11EEDFB56B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666573" y="5889187"/>
                  <a:ext cx="38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9CF72F0-6722-4915-A115-E7EA7ECA2D8D}"/>
                    </a:ext>
                  </a:extLst>
                </p14:cNvPr>
                <p14:cNvContentPartPr/>
                <p14:nvPr/>
              </p14:nvContentPartPr>
              <p14:xfrm>
                <a:off x="7780693" y="5802427"/>
                <a:ext cx="176040" cy="119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9CF72F0-6722-4915-A115-E7EA7ECA2D8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776373" y="5798107"/>
                  <a:ext cx="184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B57069B-9A89-4006-9D96-4149EA2F606F}"/>
                    </a:ext>
                  </a:extLst>
                </p14:cNvPr>
                <p14:cNvContentPartPr/>
                <p14:nvPr/>
              </p14:nvContentPartPr>
              <p14:xfrm>
                <a:off x="7952773" y="5731507"/>
                <a:ext cx="124560" cy="2372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B57069B-9A89-4006-9D96-4149EA2F606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948453" y="5727187"/>
                  <a:ext cx="133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A3C7FBE-D9B9-4C35-83B6-9B5A10466692}"/>
                    </a:ext>
                  </a:extLst>
                </p14:cNvPr>
                <p14:cNvContentPartPr/>
                <p14:nvPr/>
              </p14:nvContentPartPr>
              <p14:xfrm>
                <a:off x="9516253" y="3807667"/>
                <a:ext cx="173880" cy="392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A3C7FBE-D9B9-4C35-83B6-9B5A1046669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511933" y="3803347"/>
                  <a:ext cx="182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ACA40DB-EB26-4206-89EA-2A09F47D423A}"/>
                    </a:ext>
                  </a:extLst>
                </p14:cNvPr>
                <p14:cNvContentPartPr/>
                <p14:nvPr/>
              </p14:nvContentPartPr>
              <p14:xfrm>
                <a:off x="9527053" y="3842947"/>
                <a:ext cx="177840" cy="892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ACA40DB-EB26-4206-89EA-2A09F47D423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522733" y="3838627"/>
                  <a:ext cx="186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F79E54E-F422-43F4-BB48-14360CBABDF4}"/>
                    </a:ext>
                  </a:extLst>
                </p14:cNvPr>
                <p14:cNvContentPartPr/>
                <p14:nvPr/>
              </p14:nvContentPartPr>
              <p14:xfrm>
                <a:off x="9485293" y="3675907"/>
                <a:ext cx="174960" cy="1407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F79E54E-F422-43F4-BB48-14360CBABDF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480973" y="3671587"/>
                  <a:ext cx="183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EEE8971-057B-433B-889F-5E13A7EF2994}"/>
                    </a:ext>
                  </a:extLst>
                </p14:cNvPr>
                <p14:cNvContentPartPr/>
                <p14:nvPr/>
              </p14:nvContentPartPr>
              <p14:xfrm>
                <a:off x="9831973" y="3611107"/>
                <a:ext cx="103320" cy="2494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EEE8971-057B-433B-889F-5E13A7EF299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827653" y="3606787"/>
                  <a:ext cx="111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A7FCF06-BC62-459B-B027-9A0D64FBB00A}"/>
                    </a:ext>
                  </a:extLst>
                </p14:cNvPr>
                <p14:cNvContentPartPr/>
                <p14:nvPr/>
              </p14:nvContentPartPr>
              <p14:xfrm>
                <a:off x="10021333" y="3642787"/>
                <a:ext cx="117000" cy="103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A7FCF06-BC62-459B-B027-9A0D64FBB00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017013" y="3638467"/>
                  <a:ext cx="125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38700C4-947F-44BC-A6EA-015DAA2E36FB}"/>
                    </a:ext>
                  </a:extLst>
                </p14:cNvPr>
                <p14:cNvContentPartPr/>
                <p14:nvPr/>
              </p14:nvContentPartPr>
              <p14:xfrm>
                <a:off x="10193053" y="3696427"/>
                <a:ext cx="34560" cy="878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38700C4-947F-44BC-A6EA-015DAA2E36F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188733" y="3692107"/>
                  <a:ext cx="4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077963E-9A1D-4103-B5DF-F0CC15F1EB46}"/>
                    </a:ext>
                  </a:extLst>
                </p14:cNvPr>
                <p14:cNvContentPartPr/>
                <p14:nvPr/>
              </p14:nvContentPartPr>
              <p14:xfrm>
                <a:off x="10283053" y="3574387"/>
                <a:ext cx="108720" cy="1155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077963E-9A1D-4103-B5DF-F0CC15F1EB4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278733" y="3570067"/>
                  <a:ext cx="117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A50D21C-4159-4900-82D2-1A4CF0184649}"/>
                    </a:ext>
                  </a:extLst>
                </p14:cNvPr>
                <p14:cNvContentPartPr/>
                <p14:nvPr/>
              </p14:nvContentPartPr>
              <p14:xfrm>
                <a:off x="10419133" y="3476467"/>
                <a:ext cx="86760" cy="2865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A50D21C-4159-4900-82D2-1A4CF018464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414813" y="3472147"/>
                  <a:ext cx="95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1C420C8-2798-453D-B3D3-9BB761DC5900}"/>
                    </a:ext>
                  </a:extLst>
                </p14:cNvPr>
                <p14:cNvContentPartPr/>
                <p14:nvPr/>
              </p14:nvContentPartPr>
              <p14:xfrm>
                <a:off x="4278973" y="6289147"/>
                <a:ext cx="311760" cy="147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1C420C8-2798-453D-B3D3-9BB761DC590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274653" y="6284827"/>
                  <a:ext cx="320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EC291E7-5E3A-4DAD-9946-0E0A52DE9370}"/>
                    </a:ext>
                  </a:extLst>
                </p14:cNvPr>
                <p14:cNvContentPartPr/>
                <p14:nvPr/>
              </p14:nvContentPartPr>
              <p14:xfrm>
                <a:off x="4551133" y="6268627"/>
                <a:ext cx="21960" cy="8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EC291E7-5E3A-4DAD-9946-0E0A52DE937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546813" y="6264307"/>
                  <a:ext cx="30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DBDD723-ED7F-4ADE-8B39-BAF914A2CCB9}"/>
                    </a:ext>
                  </a:extLst>
                </p14:cNvPr>
                <p14:cNvContentPartPr/>
                <p14:nvPr/>
              </p14:nvContentPartPr>
              <p14:xfrm>
                <a:off x="4664173" y="6290587"/>
                <a:ext cx="126720" cy="106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DBDD723-ED7F-4ADE-8B39-BAF914A2CCB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659853" y="6286267"/>
                  <a:ext cx="135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BC667FD-AB09-4803-9AEA-31D35F1B8C75}"/>
                    </a:ext>
                  </a:extLst>
                </p14:cNvPr>
                <p14:cNvContentPartPr/>
                <p14:nvPr/>
              </p14:nvContentPartPr>
              <p14:xfrm>
                <a:off x="5001133" y="6259267"/>
                <a:ext cx="112680" cy="1929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BC667FD-AB09-4803-9AEA-31D35F1B8C7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96813" y="6254947"/>
                  <a:ext cx="121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0DC8397A-DC33-4AA7-8A29-BDC67C4C804B}"/>
                    </a:ext>
                  </a:extLst>
                </p14:cNvPr>
                <p14:cNvContentPartPr/>
                <p14:nvPr/>
              </p14:nvContentPartPr>
              <p14:xfrm>
                <a:off x="5100133" y="6165667"/>
                <a:ext cx="383040" cy="1684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0DC8397A-DC33-4AA7-8A29-BDC67C4C804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95813" y="6161347"/>
                  <a:ext cx="391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FD55F9E-D98E-47CF-A0E0-256200CE5F84}"/>
                    </a:ext>
                  </a:extLst>
                </p14:cNvPr>
                <p14:cNvContentPartPr/>
                <p14:nvPr/>
              </p14:nvContentPartPr>
              <p14:xfrm>
                <a:off x="5537173" y="6265747"/>
                <a:ext cx="108720" cy="540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FD55F9E-D98E-47CF-A0E0-256200CE5F8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32853" y="6261427"/>
                  <a:ext cx="117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917B972-AC9A-4F65-8DD6-5B68B4E0A2DF}"/>
                    </a:ext>
                  </a:extLst>
                </p14:cNvPr>
                <p14:cNvContentPartPr/>
                <p14:nvPr/>
              </p14:nvContentPartPr>
              <p14:xfrm>
                <a:off x="5789533" y="6284827"/>
                <a:ext cx="123480" cy="32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917B972-AC9A-4F65-8DD6-5B68B4E0A2D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785213" y="6280507"/>
                  <a:ext cx="13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DD883DA-0E04-42FC-AD5B-3518A1D41921}"/>
                    </a:ext>
                  </a:extLst>
                </p14:cNvPr>
                <p14:cNvContentPartPr/>
                <p14:nvPr/>
              </p14:nvContentPartPr>
              <p14:xfrm>
                <a:off x="6083653" y="6181867"/>
                <a:ext cx="159120" cy="1443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DD883DA-0E04-42FC-AD5B-3518A1D4192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079333" y="6177547"/>
                  <a:ext cx="167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59E7CF5-C505-4A01-B8A4-6813D432E2A8}"/>
                    </a:ext>
                  </a:extLst>
                </p14:cNvPr>
                <p14:cNvContentPartPr/>
                <p14:nvPr/>
              </p14:nvContentPartPr>
              <p14:xfrm>
                <a:off x="6225493" y="6241987"/>
                <a:ext cx="227160" cy="738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59E7CF5-C505-4A01-B8A4-6813D432E2A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21173" y="6237667"/>
                  <a:ext cx="235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DD7AB07-783A-4ED0-BC7A-E36C30C6A1CE}"/>
                    </a:ext>
                  </a:extLst>
                </p14:cNvPr>
                <p14:cNvContentPartPr/>
                <p14:nvPr/>
              </p14:nvContentPartPr>
              <p14:xfrm>
                <a:off x="6490453" y="6170347"/>
                <a:ext cx="101160" cy="1234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DD7AB07-783A-4ED0-BC7A-E36C30C6A1C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486133" y="6166027"/>
                  <a:ext cx="109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55583A6-3040-43C2-B0E7-7A22D93089A1}"/>
                    </a:ext>
                  </a:extLst>
                </p14:cNvPr>
                <p14:cNvContentPartPr/>
                <p14:nvPr/>
              </p14:nvContentPartPr>
              <p14:xfrm>
                <a:off x="6639493" y="6198787"/>
                <a:ext cx="93600" cy="928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55583A6-3040-43C2-B0E7-7A22D93089A1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635173" y="6194467"/>
                  <a:ext cx="102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2C294D3-3FD1-48B7-B93E-F0BDB8C9F56E}"/>
                    </a:ext>
                  </a:extLst>
                </p14:cNvPr>
                <p14:cNvContentPartPr/>
                <p14:nvPr/>
              </p14:nvContentPartPr>
              <p14:xfrm>
                <a:off x="6740293" y="6187627"/>
                <a:ext cx="126000" cy="795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2C294D3-3FD1-48B7-B93E-F0BDB8C9F56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735973" y="6183307"/>
                  <a:ext cx="134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542A51E-40D8-432D-872B-5A699F4F2467}"/>
                    </a:ext>
                  </a:extLst>
                </p14:cNvPr>
                <p14:cNvContentPartPr/>
                <p14:nvPr/>
              </p14:nvContentPartPr>
              <p14:xfrm>
                <a:off x="6889693" y="6195907"/>
                <a:ext cx="360" cy="3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542A51E-40D8-432D-872B-5A699F4F24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5373" y="6191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F02B9A5-5A35-4617-BBFD-0EC4D993B5BE}"/>
                    </a:ext>
                  </a:extLst>
                </p14:cNvPr>
                <p14:cNvContentPartPr/>
                <p14:nvPr/>
              </p14:nvContentPartPr>
              <p14:xfrm>
                <a:off x="6894733" y="6153427"/>
                <a:ext cx="105840" cy="1137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F02B9A5-5A35-4617-BBFD-0EC4D993B5B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890413" y="6149107"/>
                  <a:ext cx="114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2A42AFA-C7AA-4782-B69C-A76D2BE12314}"/>
                    </a:ext>
                  </a:extLst>
                </p14:cNvPr>
                <p14:cNvContentPartPr/>
                <p14:nvPr/>
              </p14:nvContentPartPr>
              <p14:xfrm>
                <a:off x="7006693" y="6138307"/>
                <a:ext cx="636840" cy="1839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2A42AFA-C7AA-4782-B69C-A76D2BE1231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02373" y="6133987"/>
                  <a:ext cx="64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7285955-BB78-48B3-9BA7-800039B20317}"/>
                    </a:ext>
                  </a:extLst>
                </p14:cNvPr>
                <p14:cNvContentPartPr/>
                <p14:nvPr/>
              </p14:nvContentPartPr>
              <p14:xfrm>
                <a:off x="6163573" y="6302827"/>
                <a:ext cx="1674360" cy="151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7285955-BB78-48B3-9BA7-800039B20317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159253" y="6298507"/>
                  <a:ext cx="168300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683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18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Nash-Gleichgewicht ist eine Kombination von Strategien, in der jeder Spieler eine Strategie wählt, mit der kein Spieler einen Anreiz hat, von seiner gewählten Strategie als einziger abzuweichen.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Spieltheorie</a:t>
            </a:r>
            <a:r>
              <a:rPr lang="en-US" sz="3992" dirty="0">
                <a:solidFill>
                  <a:sysClr val="windowText" lastClr="000000"/>
                </a:solidFill>
              </a:rPr>
              <a:t> – Nash </a:t>
            </a:r>
            <a:r>
              <a:rPr lang="en-US" sz="3992" dirty="0" err="1">
                <a:solidFill>
                  <a:sysClr val="windowText" lastClr="000000"/>
                </a:solidFill>
              </a:rPr>
              <a:t>Gleichgewicht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0861147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meinen Marktanteil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so stark, dass 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4D13BE-6690-484D-8DAD-125578459DC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9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– Praktische Anwendung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0" y="818363"/>
            <a:ext cx="9728032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Golden Balls</a:t>
            </a:r>
          </a:p>
          <a:p>
            <a:pPr marL="2171700" lvl="4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https://www.youtube.com/watch?v=S0qjK3TWZE8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Oder hier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https://www.youtube.com/watch?v=emyi4z-O0ls&amp;t=1s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Im Tatort wird das Thema auch immer wieder gerne aufgenommen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				„Wir – Ihr – Sie“ 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5"/>
              </a:rPr>
              <a:t>https://www.daserste.de/unterhaltung/krimi/tatort/sendung/wir-ihr-sie-104.html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34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406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138" y="982840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Beispiel</a:t>
            </a:r>
            <a:r>
              <a:rPr lang="en-US" sz="3992" dirty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>
                <a:solidFill>
                  <a:sysClr val="windowText" lastClr="000000"/>
                </a:solidFill>
              </a:rPr>
              <a:t> 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6749" y="654721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90F0BA-846A-4C1C-BA7B-3403FB2E3D0C}"/>
              </a:ext>
            </a:extLst>
          </p:cNvPr>
          <p:cNvSpPr txBox="1"/>
          <p:nvPr/>
        </p:nvSpPr>
        <p:spPr>
          <a:xfrm>
            <a:off x="7947375" y="654721"/>
            <a:ext cx="41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Untersuchen Sie auf Nash-Gleichgewichte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DDA513E-6908-45D6-A021-B4852C8A060D}"/>
                  </a:ext>
                </a:extLst>
              </p14:cNvPr>
              <p14:cNvContentPartPr/>
              <p14:nvPr/>
            </p14:nvContentPartPr>
            <p14:xfrm>
              <a:off x="4167373" y="1603027"/>
              <a:ext cx="1063080" cy="46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DDA513E-6908-45D6-A021-B4852C8A0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053" y="1598707"/>
                <a:ext cx="1071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6503FD3-AB93-4D15-B28E-B4BAF73DA998}"/>
                  </a:ext>
                </a:extLst>
              </p14:cNvPr>
              <p14:cNvContentPartPr/>
              <p14:nvPr/>
            </p14:nvContentPartPr>
            <p14:xfrm>
              <a:off x="3921493" y="2325907"/>
              <a:ext cx="249840" cy="36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6503FD3-AB93-4D15-B28E-B4BAF73DA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7173" y="2321587"/>
                <a:ext cx="2584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11FA4F3-7408-4D76-908B-52935178F6AD}"/>
              </a:ext>
            </a:extLst>
          </p:cNvPr>
          <p:cNvGrpSpPr/>
          <p:nvPr/>
        </p:nvGrpSpPr>
        <p:grpSpPr>
          <a:xfrm>
            <a:off x="8426893" y="1150147"/>
            <a:ext cx="630720" cy="281160"/>
            <a:chOff x="8426893" y="1150147"/>
            <a:chExt cx="63072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BBDFF6F-6E93-476F-95ED-EBAD218339D4}"/>
                    </a:ext>
                  </a:extLst>
                </p14:cNvPr>
                <p14:cNvContentPartPr/>
                <p14:nvPr/>
              </p14:nvContentPartPr>
              <p14:xfrm>
                <a:off x="8426893" y="1150147"/>
                <a:ext cx="153000" cy="253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BBDFF6F-6E93-476F-95ED-EBAD218339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2573" y="1145827"/>
                  <a:ext cx="161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0647A4F-BC1C-495E-9D76-727DB71CC6AE}"/>
                    </a:ext>
                  </a:extLst>
                </p14:cNvPr>
                <p14:cNvContentPartPr/>
                <p14:nvPr/>
              </p14:nvContentPartPr>
              <p14:xfrm>
                <a:off x="8609413" y="1202347"/>
                <a:ext cx="141120" cy="143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0647A4F-BC1C-495E-9D76-727DB71CC6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05093" y="1198027"/>
                  <a:ext cx="149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4592B2D-4FD9-48D7-9760-ECE538C34F4D}"/>
                    </a:ext>
                  </a:extLst>
                </p14:cNvPr>
                <p14:cNvContentPartPr/>
                <p14:nvPr/>
              </p14:nvContentPartPr>
              <p14:xfrm>
                <a:off x="8747653" y="1215307"/>
                <a:ext cx="124200" cy="133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4592B2D-4FD9-48D7-9760-ECE538C34F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3333" y="1210987"/>
                  <a:ext cx="132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331316-19FC-4CF0-8F52-5CF59FFE3C14}"/>
                    </a:ext>
                  </a:extLst>
                </p14:cNvPr>
                <p14:cNvContentPartPr/>
                <p14:nvPr/>
              </p14:nvContentPartPr>
              <p14:xfrm>
                <a:off x="8870773" y="1222507"/>
                <a:ext cx="121680" cy="146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331316-19FC-4CF0-8F52-5CF59FFE3C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66453" y="1218187"/>
                  <a:ext cx="130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3D65F12-D0C2-44E5-81A9-1AD23B3CE582}"/>
                    </a:ext>
                  </a:extLst>
                </p14:cNvPr>
                <p14:cNvContentPartPr/>
                <p14:nvPr/>
              </p14:nvContentPartPr>
              <p14:xfrm>
                <a:off x="8910013" y="1297747"/>
                <a:ext cx="74880" cy="6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3D65F12-D0C2-44E5-81A9-1AD23B3CE5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05693" y="1293427"/>
                  <a:ext cx="83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486CB61-CEF9-41F6-B58C-C01E307E9583}"/>
                    </a:ext>
                  </a:extLst>
                </p14:cNvPr>
                <p14:cNvContentPartPr/>
                <p14:nvPr/>
              </p14:nvContentPartPr>
              <p14:xfrm>
                <a:off x="9029533" y="1306387"/>
                <a:ext cx="28080" cy="124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486CB61-CEF9-41F6-B58C-C01E307E95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25213" y="1302067"/>
                  <a:ext cx="367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6366B6-A440-4647-AA34-C3AF740FC77F}"/>
              </a:ext>
            </a:extLst>
          </p:cNvPr>
          <p:cNvGrpSpPr/>
          <p:nvPr/>
        </p:nvGrpSpPr>
        <p:grpSpPr>
          <a:xfrm>
            <a:off x="9199453" y="1142947"/>
            <a:ext cx="447120" cy="284760"/>
            <a:chOff x="9199453" y="1142947"/>
            <a:chExt cx="4471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08A65BF-DD34-4C8F-A317-C4E0BC5F7E28}"/>
                    </a:ext>
                  </a:extLst>
                </p14:cNvPr>
                <p14:cNvContentPartPr/>
                <p14:nvPr/>
              </p14:nvContentPartPr>
              <p14:xfrm>
                <a:off x="9222493" y="1217467"/>
                <a:ext cx="43200" cy="119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08A65BF-DD34-4C8F-A317-C4E0BC5F7E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8173" y="1213147"/>
                  <a:ext cx="5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80BB8E-87BA-486F-9585-BCA7FB0E2188}"/>
                    </a:ext>
                  </a:extLst>
                </p14:cNvPr>
                <p14:cNvContentPartPr/>
                <p14:nvPr/>
              </p14:nvContentPartPr>
              <p14:xfrm>
                <a:off x="9232573" y="1187947"/>
                <a:ext cx="128160" cy="16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80BB8E-87BA-486F-9585-BCA7FB0E21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28253" y="1183627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F8A4E5-7D79-421F-85D0-3383396C7FF5}"/>
                    </a:ext>
                  </a:extLst>
                </p14:cNvPr>
                <p14:cNvContentPartPr/>
                <p14:nvPr/>
              </p14:nvContentPartPr>
              <p14:xfrm>
                <a:off x="9199453" y="1250227"/>
                <a:ext cx="172440" cy="89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F8A4E5-7D79-421F-85D0-3383396C7F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95133" y="1245907"/>
                  <a:ext cx="18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03D2B8-015F-4D65-AE30-76C9FB2EFE02}"/>
                    </a:ext>
                  </a:extLst>
                </p14:cNvPr>
                <p14:cNvContentPartPr/>
                <p14:nvPr/>
              </p14:nvContentPartPr>
              <p14:xfrm>
                <a:off x="9421933" y="1199107"/>
                <a:ext cx="161640" cy="136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03D2B8-015F-4D65-AE30-76C9FB2EFE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17613" y="1194787"/>
                  <a:ext cx="17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4D54D50-689F-4119-BDDB-6ABD6CA932A3}"/>
                    </a:ext>
                  </a:extLst>
                </p14:cNvPr>
                <p14:cNvContentPartPr/>
                <p14:nvPr/>
              </p14:nvContentPartPr>
              <p14:xfrm>
                <a:off x="9506893" y="1142947"/>
                <a:ext cx="139680" cy="28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4D54D50-689F-4119-BDDB-6ABD6CA932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02573" y="1138627"/>
                  <a:ext cx="14832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79025D3-6E21-4310-88D0-C1ED2411D940}"/>
                  </a:ext>
                </a:extLst>
              </p14:cNvPr>
              <p14:cNvContentPartPr/>
              <p14:nvPr/>
            </p14:nvContentPartPr>
            <p14:xfrm>
              <a:off x="3975853" y="2347867"/>
              <a:ext cx="149400" cy="162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79025D3-6E21-4310-88D0-C1ED2411D94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71533" y="2343547"/>
                <a:ext cx="158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83B4A79-3974-4516-B221-F22635511FC2}"/>
                  </a:ext>
                </a:extLst>
              </p14:cNvPr>
              <p14:cNvContentPartPr/>
              <p14:nvPr/>
            </p14:nvContentPartPr>
            <p14:xfrm>
              <a:off x="3822853" y="3108907"/>
              <a:ext cx="284760" cy="43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83B4A79-3974-4516-B221-F22635511F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18533" y="3104587"/>
                <a:ext cx="293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9BB55E1-E490-4D8D-8637-9E801A8D0F12}"/>
                  </a:ext>
                </a:extLst>
              </p14:cNvPr>
              <p14:cNvContentPartPr/>
              <p14:nvPr/>
            </p14:nvContentPartPr>
            <p14:xfrm>
              <a:off x="6136933" y="1639387"/>
              <a:ext cx="1059120" cy="31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9BB55E1-E490-4D8D-8637-9E801A8D0F1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32613" y="1635067"/>
                <a:ext cx="1067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A256FAD-D1FE-484D-9FD6-AC2B4DCC40F3}"/>
                  </a:ext>
                </a:extLst>
              </p14:cNvPr>
              <p14:cNvContentPartPr/>
              <p14:nvPr/>
            </p14:nvContentPartPr>
            <p14:xfrm>
              <a:off x="5977813" y="2303947"/>
              <a:ext cx="501480" cy="41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A256FAD-D1FE-484D-9FD6-AC2B4DCC40F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73493" y="2299627"/>
                <a:ext cx="510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B18FFE7-AD9C-4D72-8DE5-43AF10D2F8E4}"/>
                  </a:ext>
                </a:extLst>
              </p14:cNvPr>
              <p14:cNvContentPartPr/>
              <p14:nvPr/>
            </p14:nvContentPartPr>
            <p14:xfrm>
              <a:off x="5971693" y="3063547"/>
              <a:ext cx="543600" cy="388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B18FFE7-AD9C-4D72-8DE5-43AF10D2F8E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67373" y="3059227"/>
                <a:ext cx="552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196FAC0-6D5F-4458-8583-488EE137E9EE}"/>
                  </a:ext>
                </a:extLst>
              </p14:cNvPr>
              <p14:cNvContentPartPr/>
              <p14:nvPr/>
            </p14:nvContentPartPr>
            <p14:xfrm>
              <a:off x="9969853" y="1019467"/>
              <a:ext cx="1935000" cy="158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196FAC0-6D5F-4458-8583-488EE137E9E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65533" y="1015147"/>
                <a:ext cx="1943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9C6F9D20-2735-475A-B7A1-43EA6C7544C9}"/>
              </a:ext>
            </a:extLst>
          </p:cNvPr>
          <p:cNvGrpSpPr/>
          <p:nvPr/>
        </p:nvGrpSpPr>
        <p:grpSpPr>
          <a:xfrm>
            <a:off x="6593413" y="813907"/>
            <a:ext cx="244440" cy="531000"/>
            <a:chOff x="6593413" y="813907"/>
            <a:chExt cx="24444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481459C-BF83-4961-99C1-59493AC03159}"/>
                    </a:ext>
                  </a:extLst>
                </p14:cNvPr>
                <p14:cNvContentPartPr/>
                <p14:nvPr/>
              </p14:nvContentPartPr>
              <p14:xfrm>
                <a:off x="6688813" y="813907"/>
                <a:ext cx="20160" cy="485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481459C-BF83-4961-99C1-59493AC031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84493" y="809587"/>
                  <a:ext cx="28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2F5BC96-F716-4E34-B389-3C74774444CD}"/>
                    </a:ext>
                  </a:extLst>
                </p14:cNvPr>
                <p14:cNvContentPartPr/>
                <p14:nvPr/>
              </p14:nvContentPartPr>
              <p14:xfrm>
                <a:off x="6593413" y="1082107"/>
                <a:ext cx="244440" cy="262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2F5BC96-F716-4E34-B389-3C74774444C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89093" y="1077787"/>
                  <a:ext cx="25308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C71CB3A-1F48-45A9-8DF7-40B82828A1E4}"/>
                  </a:ext>
                </a:extLst>
              </p14:cNvPr>
              <p14:cNvContentPartPr/>
              <p14:nvPr/>
            </p14:nvContentPartPr>
            <p14:xfrm>
              <a:off x="5905813" y="1958347"/>
              <a:ext cx="708840" cy="12870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C71CB3A-1F48-45A9-8DF7-40B82828A1E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01493" y="1954027"/>
                <a:ext cx="71748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F340F6E-EFB3-46FB-9C3D-CB453F643C42}"/>
                  </a:ext>
                </a:extLst>
              </p14:cNvPr>
              <p14:cNvContentPartPr/>
              <p14:nvPr/>
            </p14:nvContentPartPr>
            <p14:xfrm>
              <a:off x="5905813" y="2711827"/>
              <a:ext cx="734040" cy="5698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F340F6E-EFB3-46FB-9C3D-CB453F643C4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01493" y="2707507"/>
                <a:ext cx="74268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16790D8B-E51B-44F7-B3B6-A88D86ADB1E8}"/>
              </a:ext>
            </a:extLst>
          </p:cNvPr>
          <p:cNvGrpSpPr/>
          <p:nvPr/>
        </p:nvGrpSpPr>
        <p:grpSpPr>
          <a:xfrm>
            <a:off x="4636813" y="854587"/>
            <a:ext cx="308160" cy="448560"/>
            <a:chOff x="4636813" y="854587"/>
            <a:chExt cx="30816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2705F7-F832-4B5C-8C4F-3FB023E89F0F}"/>
                    </a:ext>
                  </a:extLst>
                </p14:cNvPr>
                <p14:cNvContentPartPr/>
                <p14:nvPr/>
              </p14:nvContentPartPr>
              <p14:xfrm>
                <a:off x="4790533" y="855307"/>
                <a:ext cx="3600" cy="93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2705F7-F832-4B5C-8C4F-3FB023E89F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86213" y="850987"/>
                  <a:ext cx="1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EC31EAD-9380-45B8-BD30-A0AF5DEB6BC2}"/>
                    </a:ext>
                  </a:extLst>
                </p14:cNvPr>
                <p14:cNvContentPartPr/>
                <p14:nvPr/>
              </p14:nvContentPartPr>
              <p14:xfrm>
                <a:off x="4654093" y="1064467"/>
                <a:ext cx="5760" cy="21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EC31EAD-9380-45B8-BD30-A0AF5DEB6BC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49773" y="1060147"/>
                  <a:ext cx="14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B92BFAA-8C99-49EA-A061-95637E3C427E}"/>
                    </a:ext>
                  </a:extLst>
                </p14:cNvPr>
                <p14:cNvContentPartPr/>
                <p14:nvPr/>
              </p14:nvContentPartPr>
              <p14:xfrm>
                <a:off x="4759213" y="854587"/>
                <a:ext cx="30240" cy="316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B92BFAA-8C99-49EA-A061-95637E3C42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54893" y="850267"/>
                  <a:ext cx="38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ADF23D5-A1E0-490E-B418-607739A5F379}"/>
                    </a:ext>
                  </a:extLst>
                </p14:cNvPr>
                <p14:cNvContentPartPr/>
                <p14:nvPr/>
              </p14:nvContentPartPr>
              <p14:xfrm>
                <a:off x="4636813" y="985627"/>
                <a:ext cx="308160" cy="317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ADF23D5-A1E0-490E-B418-607739A5F3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32493" y="981307"/>
                  <a:ext cx="3168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4F73BB38-C37F-430E-8D1F-A70A25760EAD}"/>
              </a:ext>
            </a:extLst>
          </p:cNvPr>
          <p:cNvGrpSpPr/>
          <p:nvPr/>
        </p:nvGrpSpPr>
        <p:grpSpPr>
          <a:xfrm>
            <a:off x="3066133" y="3454507"/>
            <a:ext cx="1683000" cy="536040"/>
            <a:chOff x="3066133" y="3454507"/>
            <a:chExt cx="168300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B1EBD5-1046-4B51-91C7-568D5980BFF1}"/>
                    </a:ext>
                  </a:extLst>
                </p14:cNvPr>
                <p14:cNvContentPartPr/>
                <p14:nvPr/>
              </p14:nvContentPartPr>
              <p14:xfrm>
                <a:off x="3124813" y="3532987"/>
                <a:ext cx="30600" cy="150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B1EBD5-1046-4B51-91C7-568D5980BF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20493" y="3528667"/>
                  <a:ext cx="39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7B639AA-FDDE-4698-85B9-102594971FB6}"/>
                    </a:ext>
                  </a:extLst>
                </p14:cNvPr>
                <p14:cNvContentPartPr/>
                <p14:nvPr/>
              </p14:nvContentPartPr>
              <p14:xfrm>
                <a:off x="3093133" y="3525427"/>
                <a:ext cx="158400" cy="12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7B639AA-FDDE-4698-85B9-102594971F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88813" y="3521107"/>
                  <a:ext cx="167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F6A0E3-B1B4-4E88-A583-0C4032A98E3E}"/>
                    </a:ext>
                  </a:extLst>
                </p14:cNvPr>
                <p14:cNvContentPartPr/>
                <p14:nvPr/>
              </p14:nvContentPartPr>
              <p14:xfrm>
                <a:off x="3074413" y="3600307"/>
                <a:ext cx="129600" cy="12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F6A0E3-B1B4-4E88-A583-0C4032A98E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70093" y="3595987"/>
                  <a:ext cx="138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F0BE554-8CB9-4C86-A625-0551CA5C93F0}"/>
                    </a:ext>
                  </a:extLst>
                </p14:cNvPr>
                <p14:cNvContentPartPr/>
                <p14:nvPr/>
              </p14:nvContentPartPr>
              <p14:xfrm>
                <a:off x="3267373" y="3613627"/>
                <a:ext cx="101160" cy="9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F0BE554-8CB9-4C86-A625-0551CA5C93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63053" y="3609307"/>
                  <a:ext cx="109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84C5294-E16B-4CAC-8A3F-9E848B59CF98}"/>
                    </a:ext>
                  </a:extLst>
                </p14:cNvPr>
                <p14:cNvContentPartPr/>
                <p14:nvPr/>
              </p14:nvContentPartPr>
              <p14:xfrm>
                <a:off x="3263053" y="3614707"/>
                <a:ext cx="78840" cy="41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84C5294-E16B-4CAC-8A3F-9E848B59CF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58733" y="3610387"/>
                  <a:ext cx="87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7407555-5CE9-4ABB-BA4D-73DDB5085870}"/>
                    </a:ext>
                  </a:extLst>
                </p14:cNvPr>
                <p14:cNvContentPartPr/>
                <p14:nvPr/>
              </p14:nvContentPartPr>
              <p14:xfrm>
                <a:off x="3290773" y="3460267"/>
                <a:ext cx="117360" cy="88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7407555-5CE9-4ABB-BA4D-73DDB50858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86453" y="3455947"/>
                  <a:ext cx="126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E500221-2562-4AF6-8565-70DE986A0C85}"/>
                    </a:ext>
                  </a:extLst>
                </p14:cNvPr>
                <p14:cNvContentPartPr/>
                <p14:nvPr/>
              </p14:nvContentPartPr>
              <p14:xfrm>
                <a:off x="3448093" y="3623347"/>
                <a:ext cx="84960" cy="3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E500221-2562-4AF6-8565-70DE986A0C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43773" y="3619027"/>
                  <a:ext cx="93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A39B849-1D99-4C05-AF1A-CF92AA36ACC9}"/>
                    </a:ext>
                  </a:extLst>
                </p14:cNvPr>
                <p14:cNvContentPartPr/>
                <p14:nvPr/>
              </p14:nvContentPartPr>
              <p14:xfrm>
                <a:off x="3603253" y="3577627"/>
                <a:ext cx="64080" cy="66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A39B849-1D99-4C05-AF1A-CF92AA36AC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98933" y="3573307"/>
                  <a:ext cx="72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3238CE2-D2AB-481B-B74F-DBCE7B02D62C}"/>
                    </a:ext>
                  </a:extLst>
                </p14:cNvPr>
                <p14:cNvContentPartPr/>
                <p14:nvPr/>
              </p14:nvContentPartPr>
              <p14:xfrm>
                <a:off x="3745813" y="3577987"/>
                <a:ext cx="69840" cy="61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3238CE2-D2AB-481B-B74F-DBCE7B02D6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41493" y="3573667"/>
                  <a:ext cx="78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5DA0EC3-0588-4B00-B5EC-779171ED1DA0}"/>
                    </a:ext>
                  </a:extLst>
                </p14:cNvPr>
                <p14:cNvContentPartPr/>
                <p14:nvPr/>
              </p14:nvContentPartPr>
              <p14:xfrm>
                <a:off x="3975853" y="3586627"/>
                <a:ext cx="5040" cy="13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5DA0EC3-0588-4B00-B5EC-779171ED1DA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71533" y="3582307"/>
                  <a:ext cx="13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A509D06-D636-419C-B8A5-8CE677DFB74F}"/>
                    </a:ext>
                  </a:extLst>
                </p14:cNvPr>
                <p14:cNvContentPartPr/>
                <p14:nvPr/>
              </p14:nvContentPartPr>
              <p14:xfrm>
                <a:off x="3962173" y="3645307"/>
                <a:ext cx="17280" cy="85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A509D06-D636-419C-B8A5-8CE677DFB7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57853" y="3640987"/>
                  <a:ext cx="25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B5905C4-3ED4-45E2-9B4D-6FF48AAF4BB5}"/>
                    </a:ext>
                  </a:extLst>
                </p14:cNvPr>
                <p14:cNvContentPartPr/>
                <p14:nvPr/>
              </p14:nvContentPartPr>
              <p14:xfrm>
                <a:off x="4088533" y="3526147"/>
                <a:ext cx="95040" cy="107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B5905C4-3ED4-45E2-9B4D-6FF48AAF4B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84213" y="3521827"/>
                  <a:ext cx="103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8911B67-2A45-4B25-93FF-772032C5CD0A}"/>
                    </a:ext>
                  </a:extLst>
                </p14:cNvPr>
                <p14:cNvContentPartPr/>
                <p14:nvPr/>
              </p14:nvContentPartPr>
              <p14:xfrm>
                <a:off x="4115533" y="3577987"/>
                <a:ext cx="95760" cy="6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8911B67-2A45-4B25-93FF-772032C5CD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11213" y="3573667"/>
                  <a:ext cx="104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8C2D78D-414E-4B4E-85B3-BB3ACA849414}"/>
                    </a:ext>
                  </a:extLst>
                </p14:cNvPr>
                <p14:cNvContentPartPr/>
                <p14:nvPr/>
              </p14:nvContentPartPr>
              <p14:xfrm>
                <a:off x="4278973" y="3581587"/>
                <a:ext cx="91800" cy="29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8C2D78D-414E-4B4E-85B3-BB3ACA8494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74653" y="3577267"/>
                  <a:ext cx="100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5FC2C82-7371-43C5-A44E-BC3B643B0DBA}"/>
                    </a:ext>
                  </a:extLst>
                </p14:cNvPr>
                <p14:cNvContentPartPr/>
                <p14:nvPr/>
              </p14:nvContentPartPr>
              <p14:xfrm>
                <a:off x="4253413" y="3454507"/>
                <a:ext cx="118080" cy="83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5FC2C82-7371-43C5-A44E-BC3B643B0DB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49093" y="3450187"/>
                  <a:ext cx="126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F436065-56D3-41D2-B95C-7D010F423C69}"/>
                    </a:ext>
                  </a:extLst>
                </p14:cNvPr>
                <p14:cNvContentPartPr/>
                <p14:nvPr/>
              </p14:nvContentPartPr>
              <p14:xfrm>
                <a:off x="4472653" y="3593467"/>
                <a:ext cx="79560" cy="6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F436065-56D3-41D2-B95C-7D010F423C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68333" y="3589147"/>
                  <a:ext cx="88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D196DD-1CE7-4DC4-B504-C04FC7FC5D35}"/>
                    </a:ext>
                  </a:extLst>
                </p14:cNvPr>
                <p14:cNvContentPartPr/>
                <p14:nvPr/>
              </p14:nvContentPartPr>
              <p14:xfrm>
                <a:off x="4621693" y="3549547"/>
                <a:ext cx="89280" cy="90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D196DD-1CE7-4DC4-B504-C04FC7FC5D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17373" y="3545227"/>
                  <a:ext cx="97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6D78158-2BF5-4407-9C21-9AA5F668CC57}"/>
                    </a:ext>
                  </a:extLst>
                </p14:cNvPr>
                <p14:cNvContentPartPr/>
                <p14:nvPr/>
              </p14:nvContentPartPr>
              <p14:xfrm>
                <a:off x="4625653" y="3510667"/>
                <a:ext cx="123480" cy="32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6D78158-2BF5-4407-9C21-9AA5F668CC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21333" y="3506347"/>
                  <a:ext cx="13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24031CA-A8C5-4BE6-8351-930132EADD2E}"/>
                    </a:ext>
                  </a:extLst>
                </p14:cNvPr>
                <p14:cNvContentPartPr/>
                <p14:nvPr/>
              </p14:nvContentPartPr>
              <p14:xfrm>
                <a:off x="3107173" y="3818827"/>
                <a:ext cx="29520" cy="111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24031CA-A8C5-4BE6-8351-930132EADD2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02853" y="3814507"/>
                  <a:ext cx="38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2E6130B-BBBE-41E1-941F-1A869972AAFD}"/>
                    </a:ext>
                  </a:extLst>
                </p14:cNvPr>
                <p14:cNvContentPartPr/>
                <p14:nvPr/>
              </p14:nvContentPartPr>
              <p14:xfrm>
                <a:off x="3066133" y="3781027"/>
                <a:ext cx="142920" cy="17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2E6130B-BBBE-41E1-941F-1A869972AA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61813" y="3776707"/>
                  <a:ext cx="151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1147C7F-2663-4F59-8F65-22A0610F5CF3}"/>
                    </a:ext>
                  </a:extLst>
                </p14:cNvPr>
                <p14:cNvContentPartPr/>
                <p14:nvPr/>
              </p14:nvContentPartPr>
              <p14:xfrm>
                <a:off x="3067573" y="3840787"/>
                <a:ext cx="106560" cy="20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1147C7F-2663-4F59-8F65-22A0610F5C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63253" y="3836467"/>
                  <a:ext cx="11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42260CF-7030-40CA-98CE-8895255E93E4}"/>
                    </a:ext>
                  </a:extLst>
                </p14:cNvPr>
                <p14:cNvContentPartPr/>
                <p14:nvPr/>
              </p14:nvContentPartPr>
              <p14:xfrm>
                <a:off x="3250453" y="3835747"/>
                <a:ext cx="68400" cy="23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42260CF-7030-40CA-98CE-8895255E93E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6133" y="3831427"/>
                  <a:ext cx="77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336622B-CFB6-4E33-AFA6-B6C6966BE0FB}"/>
                    </a:ext>
                  </a:extLst>
                </p14:cNvPr>
                <p14:cNvContentPartPr/>
                <p14:nvPr/>
              </p14:nvContentPartPr>
              <p14:xfrm>
                <a:off x="3239653" y="3888667"/>
                <a:ext cx="62280" cy="21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336622B-CFB6-4E33-AFA6-B6C6966BE0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35333" y="3884347"/>
                  <a:ext cx="7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08B6B76-02EC-47DC-BEB8-6DB4645701DC}"/>
                    </a:ext>
                  </a:extLst>
                </p14:cNvPr>
                <p14:cNvContentPartPr/>
                <p14:nvPr/>
              </p14:nvContentPartPr>
              <p14:xfrm>
                <a:off x="3242173" y="3733507"/>
                <a:ext cx="104040" cy="60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08B6B76-02EC-47DC-BEB8-6DB4645701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37853" y="3729187"/>
                  <a:ext cx="112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283D8F-3016-4756-95F9-3464DAB8228A}"/>
                    </a:ext>
                  </a:extLst>
                </p14:cNvPr>
                <p14:cNvContentPartPr/>
                <p14:nvPr/>
              </p14:nvContentPartPr>
              <p14:xfrm>
                <a:off x="3462853" y="3778867"/>
                <a:ext cx="135720" cy="1130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283D8F-3016-4756-95F9-3464DAB822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58533" y="3774547"/>
                  <a:ext cx="144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BB1C8F2-2BD9-4558-BD72-7913B7B8CAEC}"/>
                    </a:ext>
                  </a:extLst>
                </p14:cNvPr>
                <p14:cNvContentPartPr/>
                <p14:nvPr/>
              </p14:nvContentPartPr>
              <p14:xfrm>
                <a:off x="3673813" y="3799747"/>
                <a:ext cx="86400" cy="82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BB1C8F2-2BD9-4558-BD72-7913B7B8CA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69493" y="3795427"/>
                  <a:ext cx="95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502A634-F02B-422A-A950-C9965DBC7ABE}"/>
                    </a:ext>
                  </a:extLst>
                </p14:cNvPr>
                <p14:cNvContentPartPr/>
                <p14:nvPr/>
              </p14:nvContentPartPr>
              <p14:xfrm>
                <a:off x="3922573" y="3828547"/>
                <a:ext cx="4320" cy="66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502A634-F02B-422A-A950-C9965DBC7A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18253" y="3824227"/>
                  <a:ext cx="12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120A555-B4A1-4C97-9C18-605DC5F69417}"/>
                    </a:ext>
                  </a:extLst>
                </p14:cNvPr>
                <p14:cNvContentPartPr/>
                <p14:nvPr/>
              </p14:nvContentPartPr>
              <p14:xfrm>
                <a:off x="3913213" y="3914227"/>
                <a:ext cx="18000" cy="76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120A555-B4A1-4C97-9C18-605DC5F694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08893" y="3909907"/>
                  <a:ext cx="2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86B2E95-4C3D-405E-A620-431BBBA4D686}"/>
                    </a:ext>
                  </a:extLst>
                </p14:cNvPr>
                <p14:cNvContentPartPr/>
                <p14:nvPr/>
              </p14:nvContentPartPr>
              <p14:xfrm>
                <a:off x="4053973" y="3794707"/>
                <a:ext cx="81360" cy="123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86B2E95-4C3D-405E-A620-431BBBA4D6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49653" y="3790387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5BA2F9-2334-44B0-A15D-FDEC38C1F0A8}"/>
                    </a:ext>
                  </a:extLst>
                </p14:cNvPr>
                <p14:cNvContentPartPr/>
                <p14:nvPr/>
              </p14:nvContentPartPr>
              <p14:xfrm>
                <a:off x="4118413" y="3810907"/>
                <a:ext cx="16560" cy="124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5BA2F9-2334-44B0-A15D-FDEC38C1F0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14093" y="3806587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4533523-3C5D-4FD7-BE97-1525C1D551EC}"/>
                    </a:ext>
                  </a:extLst>
                </p14:cNvPr>
                <p14:cNvContentPartPr/>
                <p14:nvPr/>
              </p14:nvContentPartPr>
              <p14:xfrm>
                <a:off x="4070533" y="3841147"/>
                <a:ext cx="255960" cy="62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4533523-3C5D-4FD7-BE97-1525C1D551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66213" y="3836827"/>
                  <a:ext cx="264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F295CD8-B64E-46F6-9A61-F40AD3B95A4C}"/>
                    </a:ext>
                  </a:extLst>
                </p14:cNvPr>
                <p14:cNvContentPartPr/>
                <p14:nvPr/>
              </p14:nvContentPartPr>
              <p14:xfrm>
                <a:off x="4266013" y="3884347"/>
                <a:ext cx="88560" cy="12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F295CD8-B64E-46F6-9A61-F40AD3B95A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61693" y="3880027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087F11E-2F87-46CC-92E3-0583B09A022D}"/>
                    </a:ext>
                  </a:extLst>
                </p14:cNvPr>
                <p14:cNvContentPartPr/>
                <p14:nvPr/>
              </p14:nvContentPartPr>
              <p14:xfrm>
                <a:off x="4270693" y="3722347"/>
                <a:ext cx="106560" cy="79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087F11E-2F87-46CC-92E3-0583B09A02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66373" y="3718027"/>
                  <a:ext cx="11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634C1D5-A7B3-464B-8A14-ECFABCA2FF57}"/>
                    </a:ext>
                  </a:extLst>
                </p14:cNvPr>
                <p14:cNvContentPartPr/>
                <p14:nvPr/>
              </p14:nvContentPartPr>
              <p14:xfrm>
                <a:off x="4457533" y="3780667"/>
                <a:ext cx="113400" cy="110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634C1D5-A7B3-464B-8A14-ECFABCA2FF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53213" y="3776347"/>
                  <a:ext cx="12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7B8B94B-F9D0-4ED9-970C-DFE65AB3C127}"/>
                    </a:ext>
                  </a:extLst>
                </p14:cNvPr>
                <p14:cNvContentPartPr/>
                <p14:nvPr/>
              </p14:nvContentPartPr>
              <p14:xfrm>
                <a:off x="4597213" y="3800467"/>
                <a:ext cx="84960" cy="752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7B8B94B-F9D0-4ED9-970C-DFE65AB3C1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92893" y="3796147"/>
                  <a:ext cx="936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D5D27DF3-214C-4CF3-AA72-5A1F918FD9EF}"/>
              </a:ext>
            </a:extLst>
          </p:cNvPr>
          <p:cNvGrpSpPr/>
          <p:nvPr/>
        </p:nvGrpSpPr>
        <p:grpSpPr>
          <a:xfrm>
            <a:off x="4989613" y="3472147"/>
            <a:ext cx="2415600" cy="442800"/>
            <a:chOff x="4989613" y="3472147"/>
            <a:chExt cx="241560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83C4B1D-EA29-4A75-B877-BB846AE35DEF}"/>
                    </a:ext>
                  </a:extLst>
                </p14:cNvPr>
                <p14:cNvContentPartPr/>
                <p14:nvPr/>
              </p14:nvContentPartPr>
              <p14:xfrm>
                <a:off x="4989613" y="3613627"/>
                <a:ext cx="36000" cy="11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83C4B1D-EA29-4A75-B877-BB846AE35D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85293" y="3609307"/>
                  <a:ext cx="44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1F7050-B81A-40DB-9269-5A32DA7556EC}"/>
                    </a:ext>
                  </a:extLst>
                </p14:cNvPr>
                <p14:cNvContentPartPr/>
                <p14:nvPr/>
              </p14:nvContentPartPr>
              <p14:xfrm>
                <a:off x="5143333" y="3567547"/>
                <a:ext cx="70200" cy="71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1F7050-B81A-40DB-9269-5A32DA7556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39013" y="3563227"/>
                  <a:ext cx="78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62BCE19-33A2-48C8-B8FD-110EB57A3283}"/>
                    </a:ext>
                  </a:extLst>
                </p14:cNvPr>
                <p14:cNvContentPartPr/>
                <p14:nvPr/>
              </p14:nvContentPartPr>
              <p14:xfrm>
                <a:off x="5240173" y="3567187"/>
                <a:ext cx="52560" cy="78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62BCE19-33A2-48C8-B8FD-110EB57A32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35853" y="3562867"/>
                  <a:ext cx="61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E7CAEC-3917-4B56-9A46-25AE3B93CD9D}"/>
                    </a:ext>
                  </a:extLst>
                </p14:cNvPr>
                <p14:cNvContentPartPr/>
                <p14:nvPr/>
              </p14:nvContentPartPr>
              <p14:xfrm>
                <a:off x="5398933" y="3556027"/>
                <a:ext cx="102960" cy="78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E7CAEC-3917-4B56-9A46-25AE3B93CD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94613" y="3551707"/>
                  <a:ext cx="11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C14651F-59D8-4E1A-9B0A-34714659B3B4}"/>
                    </a:ext>
                  </a:extLst>
                </p14:cNvPr>
                <p14:cNvContentPartPr/>
                <p14:nvPr/>
              </p14:nvContentPartPr>
              <p14:xfrm>
                <a:off x="5554813" y="3592027"/>
                <a:ext cx="66240" cy="1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C14651F-59D8-4E1A-9B0A-34714659B3B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50493" y="3587707"/>
                  <a:ext cx="74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D35791-A4AE-4F29-83E9-46A2712A0892}"/>
                    </a:ext>
                  </a:extLst>
                </p14:cNvPr>
                <p14:cNvContentPartPr/>
                <p14:nvPr/>
              </p14:nvContentPartPr>
              <p14:xfrm>
                <a:off x="5664253" y="3549187"/>
                <a:ext cx="85320" cy="110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D35791-A4AE-4F29-83E9-46A2712A08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59933" y="3544867"/>
                  <a:ext cx="93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36AD22-2B73-4C6B-BCC2-B9A52D8A9292}"/>
                    </a:ext>
                  </a:extLst>
                </p14:cNvPr>
                <p14:cNvContentPartPr/>
                <p14:nvPr/>
              </p14:nvContentPartPr>
              <p14:xfrm>
                <a:off x="5663173" y="3521827"/>
                <a:ext cx="111240" cy="9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36AD22-2B73-4C6B-BCC2-B9A52D8A929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58853" y="3517507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9A2FF22-50D8-4C72-974A-5A849797EE98}"/>
                    </a:ext>
                  </a:extLst>
                </p14:cNvPr>
                <p14:cNvContentPartPr/>
                <p14:nvPr/>
              </p14:nvContentPartPr>
              <p14:xfrm>
                <a:off x="5928493" y="3590587"/>
                <a:ext cx="140760" cy="3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9A2FF22-50D8-4C72-974A-5A849797EE9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24173" y="3586267"/>
                  <a:ext cx="149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D7A9A7A-06F3-4A5F-8936-5ADAA227F7A9}"/>
                    </a:ext>
                  </a:extLst>
                </p14:cNvPr>
                <p14:cNvContentPartPr/>
                <p14:nvPr/>
              </p14:nvContentPartPr>
              <p14:xfrm>
                <a:off x="5943973" y="3608587"/>
                <a:ext cx="142920" cy="11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D7A9A7A-06F3-4A5F-8936-5ADAA227F7A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39653" y="3604267"/>
                  <a:ext cx="151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C6F0839-D791-41D7-8A62-DED71C2569F7}"/>
                    </a:ext>
                  </a:extLst>
                </p14:cNvPr>
                <p14:cNvContentPartPr/>
                <p14:nvPr/>
              </p14:nvContentPartPr>
              <p14:xfrm>
                <a:off x="6042253" y="3546667"/>
                <a:ext cx="115200" cy="141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C6F0839-D791-41D7-8A62-DED71C2569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37933" y="3542347"/>
                  <a:ext cx="123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0965D1D-14A6-490F-B022-512E44C76227}"/>
                    </a:ext>
                  </a:extLst>
                </p14:cNvPr>
                <p14:cNvContentPartPr/>
                <p14:nvPr/>
              </p14:nvContentPartPr>
              <p14:xfrm>
                <a:off x="6336013" y="3592027"/>
                <a:ext cx="25920" cy="16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0965D1D-14A6-490F-B022-512E44C762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31693" y="3587707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FFA357E-20ED-44FB-84DE-38E55EAB2593}"/>
                    </a:ext>
                  </a:extLst>
                </p14:cNvPr>
                <p14:cNvContentPartPr/>
                <p14:nvPr/>
              </p14:nvContentPartPr>
              <p14:xfrm>
                <a:off x="6333853" y="3502747"/>
                <a:ext cx="124560" cy="154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FFA357E-20ED-44FB-84DE-38E55EAB259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29533" y="3498427"/>
                  <a:ext cx="133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F44EDF-B740-440E-BE35-FB538DC53B6B}"/>
                    </a:ext>
                  </a:extLst>
                </p14:cNvPr>
                <p14:cNvContentPartPr/>
                <p14:nvPr/>
              </p14:nvContentPartPr>
              <p14:xfrm>
                <a:off x="6436813" y="3496987"/>
                <a:ext cx="15840" cy="141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F44EDF-B740-440E-BE35-FB538DC53B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32493" y="3492667"/>
                  <a:ext cx="2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3CEED5F-40E7-4919-BAAF-CF896F221C45}"/>
                    </a:ext>
                  </a:extLst>
                </p14:cNvPr>
                <p14:cNvContentPartPr/>
                <p14:nvPr/>
              </p14:nvContentPartPr>
              <p14:xfrm>
                <a:off x="6366973" y="3560347"/>
                <a:ext cx="153720" cy="24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3CEED5F-40E7-4919-BAAF-CF896F221C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62653" y="3556027"/>
                  <a:ext cx="16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A0D2AF-C0F6-4C8D-8B67-A8A7F95C67AA}"/>
                    </a:ext>
                  </a:extLst>
                </p14:cNvPr>
                <p14:cNvContentPartPr/>
                <p14:nvPr/>
              </p14:nvContentPartPr>
              <p14:xfrm>
                <a:off x="6487933" y="3493027"/>
                <a:ext cx="94320" cy="130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A0D2AF-C0F6-4C8D-8B67-A8A7F95C6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83613" y="3488707"/>
                  <a:ext cx="102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5D533E9-42AA-4C97-8AAE-809F34F621F7}"/>
                    </a:ext>
                  </a:extLst>
                </p14:cNvPr>
                <p14:cNvContentPartPr/>
                <p14:nvPr/>
              </p14:nvContentPartPr>
              <p14:xfrm>
                <a:off x="6604933" y="3548107"/>
                <a:ext cx="75240" cy="60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5D533E9-42AA-4C97-8AAE-809F34F621F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00613" y="3543787"/>
                  <a:ext cx="8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9F5638-11E1-442C-8DFF-48A75053C0F6}"/>
                    </a:ext>
                  </a:extLst>
                </p14:cNvPr>
                <p14:cNvContentPartPr/>
                <p14:nvPr/>
              </p14:nvContentPartPr>
              <p14:xfrm>
                <a:off x="6725893" y="3472147"/>
                <a:ext cx="133560" cy="134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9F5638-11E1-442C-8DFF-48A75053C0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21573" y="3467827"/>
                  <a:ext cx="142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9BE2A7F-ED08-452C-A53E-E64762FFD7C1}"/>
                    </a:ext>
                  </a:extLst>
                </p14:cNvPr>
                <p14:cNvContentPartPr/>
                <p14:nvPr/>
              </p14:nvContentPartPr>
              <p14:xfrm>
                <a:off x="6856213" y="3563227"/>
                <a:ext cx="80280" cy="42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9BE2A7F-ED08-452C-A53E-E64762FFD7C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51893" y="3558907"/>
                  <a:ext cx="8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A65F9F6-928D-40F9-ACE2-BC443CEE750A}"/>
                    </a:ext>
                  </a:extLst>
                </p14:cNvPr>
                <p14:cNvContentPartPr/>
                <p14:nvPr/>
              </p14:nvContentPartPr>
              <p14:xfrm>
                <a:off x="6981493" y="3476107"/>
                <a:ext cx="298440" cy="227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A65F9F6-928D-40F9-ACE2-BC443CEE75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77173" y="3471787"/>
                  <a:ext cx="307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B36EFFE-96FF-409D-BC0D-9B269F9050E9}"/>
                    </a:ext>
                  </a:extLst>
                </p14:cNvPr>
                <p14:cNvContentPartPr/>
                <p14:nvPr/>
              </p14:nvContentPartPr>
              <p14:xfrm>
                <a:off x="5019853" y="3800107"/>
                <a:ext cx="133560" cy="95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B36EFFE-96FF-409D-BC0D-9B269F9050E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15533" y="3795787"/>
                  <a:ext cx="14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CBD8D37-FC3E-4489-A0EF-B74E9B131833}"/>
                    </a:ext>
                  </a:extLst>
                </p14:cNvPr>
                <p14:cNvContentPartPr/>
                <p14:nvPr/>
              </p14:nvContentPartPr>
              <p14:xfrm>
                <a:off x="5186533" y="3811267"/>
                <a:ext cx="81000" cy="60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CBD8D37-FC3E-4489-A0EF-B74E9B1318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82213" y="3806947"/>
                  <a:ext cx="89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149C57F-B90B-4D53-841A-506E3B0D9A59}"/>
                    </a:ext>
                  </a:extLst>
                </p14:cNvPr>
                <p14:cNvContentPartPr/>
                <p14:nvPr/>
              </p14:nvContentPartPr>
              <p14:xfrm>
                <a:off x="5322973" y="3797947"/>
                <a:ext cx="109800" cy="101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149C57F-B90B-4D53-841A-506E3B0D9A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18653" y="3793627"/>
                  <a:ext cx="118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1B0D08A-E844-4A52-B4A1-5353C8F7E0BC}"/>
                    </a:ext>
                  </a:extLst>
                </p14:cNvPr>
                <p14:cNvContentPartPr/>
                <p14:nvPr/>
              </p14:nvContentPartPr>
              <p14:xfrm>
                <a:off x="5533213" y="3788947"/>
                <a:ext cx="102600" cy="105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1B0D08A-E844-4A52-B4A1-5353C8F7E0B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8893" y="3784627"/>
                  <a:ext cx="11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E6CA8BA-96C4-43A0-BA25-A599301C6689}"/>
                    </a:ext>
                  </a:extLst>
                </p14:cNvPr>
                <p14:cNvContentPartPr/>
                <p14:nvPr/>
              </p14:nvContentPartPr>
              <p14:xfrm>
                <a:off x="5690533" y="3805507"/>
                <a:ext cx="56160" cy="81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E6CA8BA-96C4-43A0-BA25-A599301C66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86213" y="3801187"/>
                  <a:ext cx="64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F818328-1F85-4C14-AF63-9433CD95BCBC}"/>
                    </a:ext>
                  </a:extLst>
                </p14:cNvPr>
                <p14:cNvContentPartPr/>
                <p14:nvPr/>
              </p14:nvContentPartPr>
              <p14:xfrm>
                <a:off x="5933173" y="3840067"/>
                <a:ext cx="118080" cy="3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F818328-1F85-4C14-AF63-9433CD95BC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28853" y="3835747"/>
                  <a:ext cx="1267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3947A3D-98CA-41B7-9DC0-99AC5BDD938A}"/>
                    </a:ext>
                  </a:extLst>
                </p14:cNvPr>
                <p14:cNvContentPartPr/>
                <p14:nvPr/>
              </p14:nvContentPartPr>
              <p14:xfrm>
                <a:off x="5889613" y="3859507"/>
                <a:ext cx="144360" cy="19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3947A3D-98CA-41B7-9DC0-99AC5BDD93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85293" y="3855187"/>
                  <a:ext cx="153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2B6081-F176-4F7C-B959-34255284D53B}"/>
                    </a:ext>
                  </a:extLst>
                </p14:cNvPr>
                <p14:cNvContentPartPr/>
                <p14:nvPr/>
              </p14:nvContentPartPr>
              <p14:xfrm>
                <a:off x="6063133" y="3780307"/>
                <a:ext cx="60480" cy="124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2B6081-F176-4F7C-B959-34255284D5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8813" y="3775987"/>
                  <a:ext cx="69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F4F6CDA-15C1-4A2B-AB6A-197719F3BFDD}"/>
                    </a:ext>
                  </a:extLst>
                </p14:cNvPr>
                <p14:cNvContentPartPr/>
                <p14:nvPr/>
              </p14:nvContentPartPr>
              <p14:xfrm>
                <a:off x="6301093" y="3729187"/>
                <a:ext cx="87480" cy="108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F4F6CDA-15C1-4A2B-AB6A-197719F3BF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96773" y="3724867"/>
                  <a:ext cx="96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DFF1F34-46C3-448B-919E-0E9DD622201A}"/>
                    </a:ext>
                  </a:extLst>
                </p14:cNvPr>
                <p14:cNvContentPartPr/>
                <p14:nvPr/>
              </p14:nvContentPartPr>
              <p14:xfrm>
                <a:off x="6365533" y="3742147"/>
                <a:ext cx="42840" cy="108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DFF1F34-46C3-448B-919E-0E9DD62220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61213" y="3737827"/>
                  <a:ext cx="51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0BD319E-D79F-4E48-B414-609D4B06EC00}"/>
                    </a:ext>
                  </a:extLst>
                </p14:cNvPr>
                <p14:cNvContentPartPr/>
                <p14:nvPr/>
              </p14:nvContentPartPr>
              <p14:xfrm>
                <a:off x="6308293" y="3787147"/>
                <a:ext cx="146880" cy="6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0BD319E-D79F-4E48-B414-609D4B06EC0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03973" y="3782827"/>
                  <a:ext cx="155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FDA874C-7400-440D-9C45-F3250F482A00}"/>
                    </a:ext>
                  </a:extLst>
                </p14:cNvPr>
                <p14:cNvContentPartPr/>
                <p14:nvPr/>
              </p14:nvContentPartPr>
              <p14:xfrm>
                <a:off x="6462373" y="3710107"/>
                <a:ext cx="86400" cy="110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FDA874C-7400-440D-9C45-F3250F482A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58053" y="3705787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2D9DF83-6DCE-4B62-850A-94AC3CDA7F2E}"/>
                    </a:ext>
                  </a:extLst>
                </p14:cNvPr>
                <p14:cNvContentPartPr/>
                <p14:nvPr/>
              </p14:nvContentPartPr>
              <p14:xfrm>
                <a:off x="6559213" y="3756547"/>
                <a:ext cx="88560" cy="79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2D9DF83-6DCE-4B62-850A-94AC3CDA7F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54893" y="3752227"/>
                  <a:ext cx="97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27CC0A6-8174-415A-B0BB-E055F36BA9FB}"/>
                    </a:ext>
                  </a:extLst>
                </p14:cNvPr>
                <p14:cNvContentPartPr/>
                <p14:nvPr/>
              </p14:nvContentPartPr>
              <p14:xfrm>
                <a:off x="6684133" y="3702547"/>
                <a:ext cx="125280" cy="111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27CC0A6-8174-415A-B0BB-E055F36BA9F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79813" y="3698227"/>
                  <a:ext cx="133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B932B53-FACA-4952-AD88-527FFF19833D}"/>
                    </a:ext>
                  </a:extLst>
                </p14:cNvPr>
                <p14:cNvContentPartPr/>
                <p14:nvPr/>
              </p14:nvContentPartPr>
              <p14:xfrm>
                <a:off x="6834613" y="3775267"/>
                <a:ext cx="102600" cy="36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B932B53-FACA-4952-AD88-527FFF19833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30293" y="3770947"/>
                  <a:ext cx="111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E32CF60-5BDB-4428-8E78-F39981721243}"/>
                    </a:ext>
                  </a:extLst>
                </p14:cNvPr>
                <p14:cNvContentPartPr/>
                <p14:nvPr/>
              </p14:nvContentPartPr>
              <p14:xfrm>
                <a:off x="6963133" y="3700027"/>
                <a:ext cx="442080" cy="214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E32CF60-5BDB-4428-8E78-F3998172124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58813" y="3695707"/>
                  <a:ext cx="45072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2F67834-FE49-4542-8B34-F11065C76B06}"/>
                  </a:ext>
                </a:extLst>
              </p14:cNvPr>
              <p14:cNvContentPartPr/>
              <p14:nvPr/>
            </p14:nvContentPartPr>
            <p14:xfrm>
              <a:off x="5106973" y="2642707"/>
              <a:ext cx="2017080" cy="2264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2F67834-FE49-4542-8B34-F11065C76B0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02653" y="2638387"/>
                <a:ext cx="20257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6E4F4A3E-EEE2-471E-91D9-91EACC865FA0}"/>
                  </a:ext>
                </a:extLst>
              </p14:cNvPr>
              <p14:cNvContentPartPr/>
              <p14:nvPr/>
            </p14:nvContentPartPr>
            <p14:xfrm>
              <a:off x="3201853" y="4201507"/>
              <a:ext cx="11160" cy="1004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6E4F4A3E-EEE2-471E-91D9-91EACC865FA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197533" y="4197187"/>
                <a:ext cx="198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3B4F9A8-E7F3-49B5-B447-AF156DCC61BF}"/>
                  </a:ext>
                </a:extLst>
              </p14:cNvPr>
              <p14:cNvContentPartPr/>
              <p14:nvPr/>
            </p14:nvContentPartPr>
            <p14:xfrm>
              <a:off x="6703573" y="2699947"/>
              <a:ext cx="788760" cy="5403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3B4F9A8-E7F3-49B5-B447-AF156DCC61B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699253" y="2695627"/>
                <a:ext cx="79740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40959D2B-D755-4177-A98E-08BE4A502590}"/>
                  </a:ext>
                </a:extLst>
              </p14:cNvPr>
              <p14:cNvContentPartPr/>
              <p14:nvPr/>
            </p14:nvContentPartPr>
            <p14:xfrm>
              <a:off x="3736813" y="2776987"/>
              <a:ext cx="770760" cy="4471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40959D2B-D755-4177-A98E-08BE4A50259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732493" y="2772667"/>
                <a:ext cx="7794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C026CC08-C9B6-4F64-BB5C-8071FD359516}"/>
                  </a:ext>
                </a:extLst>
              </p14:cNvPr>
              <p14:cNvContentPartPr/>
              <p14:nvPr/>
            </p14:nvContentPartPr>
            <p14:xfrm>
              <a:off x="5099413" y="1689067"/>
              <a:ext cx="2324160" cy="3222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C026CC08-C9B6-4F64-BB5C-8071FD35951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095093" y="1684747"/>
                <a:ext cx="233280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ACB6B565-631C-4B18-9B2B-B6ACD360A80F}"/>
              </a:ext>
            </a:extLst>
          </p:cNvPr>
          <p:cNvGrpSpPr/>
          <p:nvPr/>
        </p:nvGrpSpPr>
        <p:grpSpPr>
          <a:xfrm>
            <a:off x="3124813" y="4015747"/>
            <a:ext cx="4256280" cy="617400"/>
            <a:chOff x="3124813" y="4015747"/>
            <a:chExt cx="425628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23F166B-B040-48F5-8F16-2BC3455CA887}"/>
                    </a:ext>
                  </a:extLst>
                </p14:cNvPr>
                <p14:cNvContentPartPr/>
                <p14:nvPr/>
              </p14:nvContentPartPr>
              <p14:xfrm>
                <a:off x="3152173" y="4161907"/>
                <a:ext cx="139320" cy="10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23F166B-B040-48F5-8F16-2BC3455CA88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47853" y="4157587"/>
                  <a:ext cx="147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AE0BB10-4DF5-4661-802F-B8B8406E812F}"/>
                    </a:ext>
                  </a:extLst>
                </p14:cNvPr>
                <p14:cNvContentPartPr/>
                <p14:nvPr/>
              </p14:nvContentPartPr>
              <p14:xfrm>
                <a:off x="3124813" y="4222747"/>
                <a:ext cx="113400" cy="10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AE0BB10-4DF5-4661-802F-B8B8406E81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20493" y="4218427"/>
                  <a:ext cx="122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12F0301-C159-46A2-9128-6F381AFA319F}"/>
                    </a:ext>
                  </a:extLst>
                </p14:cNvPr>
                <p14:cNvContentPartPr/>
                <p14:nvPr/>
              </p14:nvContentPartPr>
              <p14:xfrm>
                <a:off x="3322453" y="4240387"/>
                <a:ext cx="61920" cy="5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12F0301-C159-46A2-9128-6F381AFA31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18133" y="4236067"/>
                  <a:ext cx="70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E38FE55-6A47-4988-9BAB-CE66F835B0A8}"/>
                    </a:ext>
                  </a:extLst>
                </p14:cNvPr>
                <p14:cNvContentPartPr/>
                <p14:nvPr/>
              </p14:nvContentPartPr>
              <p14:xfrm>
                <a:off x="3314173" y="4272427"/>
                <a:ext cx="57600" cy="28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E38FE55-6A47-4988-9BAB-CE66F835B0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09853" y="4268107"/>
                  <a:ext cx="66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A459235-2E2E-4F93-BA36-DDF8A2252E6A}"/>
                    </a:ext>
                  </a:extLst>
                </p14:cNvPr>
                <p14:cNvContentPartPr/>
                <p14:nvPr/>
              </p14:nvContentPartPr>
              <p14:xfrm>
                <a:off x="3435853" y="4242187"/>
                <a:ext cx="67680" cy="2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A459235-2E2E-4F93-BA36-DDF8A2252E6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31533" y="4237867"/>
                  <a:ext cx="76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C0F9A10-A1A5-4FFB-BCEA-8A1522B2DD51}"/>
                    </a:ext>
                  </a:extLst>
                </p14:cNvPr>
                <p14:cNvContentPartPr/>
                <p14:nvPr/>
              </p14:nvContentPartPr>
              <p14:xfrm>
                <a:off x="3548893" y="4195387"/>
                <a:ext cx="116640" cy="83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C0F9A10-A1A5-4FFB-BCEA-8A1522B2DD5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44573" y="4191067"/>
                  <a:ext cx="125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7BA6A2F-42C6-4F63-9FA5-C4F4CAE043B7}"/>
                    </a:ext>
                  </a:extLst>
                </p14:cNvPr>
                <p14:cNvContentPartPr/>
                <p14:nvPr/>
              </p14:nvContentPartPr>
              <p14:xfrm>
                <a:off x="3682453" y="4224547"/>
                <a:ext cx="97560" cy="68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7BA6A2F-42C6-4F63-9FA5-C4F4CAE043B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78133" y="4220227"/>
                  <a:ext cx="106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CD633E6-3032-40B3-82AE-E278A48C2B7B}"/>
                    </a:ext>
                  </a:extLst>
                </p14:cNvPr>
                <p14:cNvContentPartPr/>
                <p14:nvPr/>
              </p14:nvContentPartPr>
              <p14:xfrm>
                <a:off x="3913213" y="4229227"/>
                <a:ext cx="18360" cy="1209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CD633E6-3032-40B3-82AE-E278A48C2B7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08893" y="4224907"/>
                  <a:ext cx="27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BCBACC4-5816-483B-AEDC-8E852F29C027}"/>
                    </a:ext>
                  </a:extLst>
                </p14:cNvPr>
                <p14:cNvContentPartPr/>
                <p14:nvPr/>
              </p14:nvContentPartPr>
              <p14:xfrm>
                <a:off x="4047493" y="4168027"/>
                <a:ext cx="37440" cy="93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BCBACC4-5816-483B-AEDC-8E852F29C02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43173" y="4163707"/>
                  <a:ext cx="46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03358-5670-4E6D-A7D5-3DEC795D87DF}"/>
                    </a:ext>
                  </a:extLst>
                </p14:cNvPr>
                <p14:cNvContentPartPr/>
                <p14:nvPr/>
              </p14:nvContentPartPr>
              <p14:xfrm>
                <a:off x="4096093" y="4177387"/>
                <a:ext cx="15840" cy="102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03358-5670-4E6D-A7D5-3DEC795D87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091773" y="4173067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6D61F22-A39E-48B2-A6BD-A29F85466E23}"/>
                    </a:ext>
                  </a:extLst>
                </p14:cNvPr>
                <p14:cNvContentPartPr/>
                <p14:nvPr/>
              </p14:nvContentPartPr>
              <p14:xfrm>
                <a:off x="4058293" y="4184227"/>
                <a:ext cx="295560" cy="56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6D61F22-A39E-48B2-A6BD-A29F85466E2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53973" y="4179907"/>
                  <a:ext cx="30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6D00641-EE45-4121-990F-5C43461E1B8E}"/>
                    </a:ext>
                  </a:extLst>
                </p14:cNvPr>
                <p14:cNvContentPartPr/>
                <p14:nvPr/>
              </p14:nvContentPartPr>
              <p14:xfrm>
                <a:off x="4279693" y="4209427"/>
                <a:ext cx="91800" cy="9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6D00641-EE45-4121-990F-5C43461E1B8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75373" y="4205107"/>
                  <a:ext cx="100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033B8BE-9B48-48C1-9F1C-92285074C292}"/>
                    </a:ext>
                  </a:extLst>
                </p14:cNvPr>
                <p14:cNvContentPartPr/>
                <p14:nvPr/>
              </p14:nvContentPartPr>
              <p14:xfrm>
                <a:off x="4444933" y="4199707"/>
                <a:ext cx="85680" cy="12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033B8BE-9B48-48C1-9F1C-92285074C29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40613" y="4195387"/>
                  <a:ext cx="94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A9E27EB-CF7A-4903-883F-AFB2D36767CD}"/>
                    </a:ext>
                  </a:extLst>
                </p14:cNvPr>
                <p14:cNvContentPartPr/>
                <p14:nvPr/>
              </p14:nvContentPartPr>
              <p14:xfrm>
                <a:off x="4586053" y="4137427"/>
                <a:ext cx="93960" cy="111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A9E27EB-CF7A-4903-883F-AFB2D36767C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81733" y="4133107"/>
                  <a:ext cx="102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09B5765-1B40-4232-8197-FFAC0540839F}"/>
                    </a:ext>
                  </a:extLst>
                </p14:cNvPr>
                <p14:cNvContentPartPr/>
                <p14:nvPr/>
              </p14:nvContentPartPr>
              <p14:xfrm>
                <a:off x="4606213" y="4118347"/>
                <a:ext cx="136800" cy="15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09B5765-1B40-4232-8197-FFAC0540839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01893" y="4114027"/>
                  <a:ext cx="145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85F257A-27BF-4581-BF5B-D092CF74B010}"/>
                    </a:ext>
                  </a:extLst>
                </p14:cNvPr>
                <p14:cNvContentPartPr/>
                <p14:nvPr/>
              </p14:nvContentPartPr>
              <p14:xfrm>
                <a:off x="4941013" y="4180627"/>
                <a:ext cx="76320" cy="5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85F257A-27BF-4581-BF5B-D092CF74B01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36693" y="4176307"/>
                  <a:ext cx="84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21BBDFE-01D6-4930-A225-B050AB55C6C4}"/>
                    </a:ext>
                  </a:extLst>
                </p14:cNvPr>
                <p14:cNvContentPartPr/>
                <p14:nvPr/>
              </p14:nvContentPartPr>
              <p14:xfrm>
                <a:off x="5072053" y="4134187"/>
                <a:ext cx="100080" cy="97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21BBDFE-01D6-4930-A225-B050AB55C6C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67733" y="4129867"/>
                  <a:ext cx="10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2A0D327-8634-4FD8-8BD5-690492FED099}"/>
                    </a:ext>
                  </a:extLst>
                </p14:cNvPr>
                <p14:cNvContentPartPr/>
                <p14:nvPr/>
              </p14:nvContentPartPr>
              <p14:xfrm>
                <a:off x="5221813" y="4139587"/>
                <a:ext cx="79200" cy="59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2A0D327-8634-4FD8-8BD5-690492FED0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17493" y="4135267"/>
                  <a:ext cx="87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BF41435-CAEB-456D-8B7F-009066187DFB}"/>
                    </a:ext>
                  </a:extLst>
                </p14:cNvPr>
                <p14:cNvContentPartPr/>
                <p14:nvPr/>
              </p14:nvContentPartPr>
              <p14:xfrm>
                <a:off x="5377333" y="4107187"/>
                <a:ext cx="105120" cy="90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BF41435-CAEB-456D-8B7F-009066187DF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73013" y="4102867"/>
                  <a:ext cx="11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9BB96CC-4A0E-497D-90BA-EDB1D155A1C4}"/>
                    </a:ext>
                  </a:extLst>
                </p14:cNvPr>
                <p14:cNvContentPartPr/>
                <p14:nvPr/>
              </p14:nvContentPartPr>
              <p14:xfrm>
                <a:off x="5504413" y="4133467"/>
                <a:ext cx="104040" cy="11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9BB96CC-4A0E-497D-90BA-EDB1D155A1C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00093" y="4129147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143C380-A12A-493E-A5C0-D47B54B4E811}"/>
                    </a:ext>
                  </a:extLst>
                </p14:cNvPr>
                <p14:cNvContentPartPr/>
                <p14:nvPr/>
              </p14:nvContentPartPr>
              <p14:xfrm>
                <a:off x="5646253" y="4088107"/>
                <a:ext cx="83520" cy="95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143C380-A12A-493E-A5C0-D47B54B4E8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41933" y="4083787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D626AF3-D477-4B71-AE8F-9FD29935D276}"/>
                    </a:ext>
                  </a:extLst>
                </p14:cNvPr>
                <p14:cNvContentPartPr/>
                <p14:nvPr/>
              </p14:nvContentPartPr>
              <p14:xfrm>
                <a:off x="5655613" y="4066867"/>
                <a:ext cx="129960" cy="16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D626AF3-D477-4B71-AE8F-9FD29935D2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51293" y="4062547"/>
                  <a:ext cx="13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13DFF45-1D9A-40C3-9026-EE88E4FB9C57}"/>
                    </a:ext>
                  </a:extLst>
                </p14:cNvPr>
                <p14:cNvContentPartPr/>
                <p14:nvPr/>
              </p14:nvContentPartPr>
              <p14:xfrm>
                <a:off x="5924533" y="4152187"/>
                <a:ext cx="187920" cy="1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13DFF45-1D9A-40C3-9026-EE88E4FB9C5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20213" y="4147867"/>
                  <a:ext cx="196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B1F15B1-816B-4DB7-B803-975157692716}"/>
                    </a:ext>
                  </a:extLst>
                </p14:cNvPr>
                <p14:cNvContentPartPr/>
                <p14:nvPr/>
              </p14:nvContentPartPr>
              <p14:xfrm>
                <a:off x="5955493" y="4172707"/>
                <a:ext cx="131400" cy="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B1F15B1-816B-4DB7-B803-97515769271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951173" y="4168387"/>
                  <a:ext cx="140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D6BCC63-E463-446B-B988-3412CD6E1F08}"/>
                    </a:ext>
                  </a:extLst>
                </p14:cNvPr>
                <p14:cNvContentPartPr/>
                <p14:nvPr/>
              </p14:nvContentPartPr>
              <p14:xfrm>
                <a:off x="6135493" y="4094227"/>
                <a:ext cx="70560" cy="89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D6BCC63-E463-446B-B988-3412CD6E1F0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31173" y="4089907"/>
                  <a:ext cx="79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224E89D-93B0-4C0C-A9CD-C8360F7624CA}"/>
                    </a:ext>
                  </a:extLst>
                </p14:cNvPr>
                <p14:cNvContentPartPr/>
                <p14:nvPr/>
              </p14:nvContentPartPr>
              <p14:xfrm>
                <a:off x="6390373" y="4058227"/>
                <a:ext cx="83160" cy="1278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224E89D-93B0-4C0C-A9CD-C8360F7624C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86053" y="4053907"/>
                  <a:ext cx="9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B3D7725-A476-443A-8049-53EEE938882B}"/>
                    </a:ext>
                  </a:extLst>
                </p14:cNvPr>
                <p14:cNvContentPartPr/>
                <p14:nvPr/>
              </p14:nvContentPartPr>
              <p14:xfrm>
                <a:off x="6385693" y="4088107"/>
                <a:ext cx="97200" cy="82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B3D7725-A476-443A-8049-53EEE938882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81373" y="4083787"/>
                  <a:ext cx="105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29BD36-1F59-4832-9417-2788F7E114B6}"/>
                    </a:ext>
                  </a:extLst>
                </p14:cNvPr>
                <p14:cNvContentPartPr/>
                <p14:nvPr/>
              </p14:nvContentPartPr>
              <p14:xfrm>
                <a:off x="6492613" y="4046707"/>
                <a:ext cx="110160" cy="106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29BD36-1F59-4832-9417-2788F7E114B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88293" y="4042387"/>
                  <a:ext cx="118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5AA9166-0EE3-4F80-A932-C1CE0FF2781B}"/>
                    </a:ext>
                  </a:extLst>
                </p14:cNvPr>
                <p14:cNvContentPartPr/>
                <p14:nvPr/>
              </p14:nvContentPartPr>
              <p14:xfrm>
                <a:off x="6622933" y="4101427"/>
                <a:ext cx="70920" cy="56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5AA9166-0EE3-4F80-A932-C1CE0FF2781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18613" y="4097107"/>
                  <a:ext cx="79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CC4AF36-9474-4075-AC17-80CCC99E0875}"/>
                    </a:ext>
                  </a:extLst>
                </p14:cNvPr>
                <p14:cNvContentPartPr/>
                <p14:nvPr/>
              </p14:nvContentPartPr>
              <p14:xfrm>
                <a:off x="6722653" y="4024747"/>
                <a:ext cx="136800" cy="121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CC4AF36-9474-4075-AC17-80CCC99E087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18333" y="4020427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8F03AAF-9B1D-4DC8-AC35-D6F36AD22FAC}"/>
                    </a:ext>
                  </a:extLst>
                </p14:cNvPr>
                <p14:cNvContentPartPr/>
                <p14:nvPr/>
              </p14:nvContentPartPr>
              <p14:xfrm>
                <a:off x="6883933" y="4097107"/>
                <a:ext cx="65160" cy="464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8F03AAF-9B1D-4DC8-AC35-D6F36AD22FA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79613" y="4092787"/>
                  <a:ext cx="73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798787B-7DA2-4689-A8A0-94E395EB2FC2}"/>
                    </a:ext>
                  </a:extLst>
                </p14:cNvPr>
                <p14:cNvContentPartPr/>
                <p14:nvPr/>
              </p14:nvContentPartPr>
              <p14:xfrm>
                <a:off x="6979693" y="4015747"/>
                <a:ext cx="148320" cy="1346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798787B-7DA2-4689-A8A0-94E395EB2F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75373" y="4011427"/>
                  <a:ext cx="156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C11C89D-29D3-4985-847C-72D0780CFDCD}"/>
                    </a:ext>
                  </a:extLst>
                </p14:cNvPr>
                <p14:cNvContentPartPr/>
                <p14:nvPr/>
              </p14:nvContentPartPr>
              <p14:xfrm>
                <a:off x="7125853" y="4079467"/>
                <a:ext cx="255240" cy="2286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C11C89D-29D3-4985-847C-72D0780CFDC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21533" y="4075147"/>
                  <a:ext cx="263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11C9716-2D1B-4B83-969C-4878368B22D8}"/>
                    </a:ext>
                  </a:extLst>
                </p14:cNvPr>
                <p14:cNvContentPartPr/>
                <p14:nvPr/>
              </p14:nvContentPartPr>
              <p14:xfrm>
                <a:off x="3188893" y="4475107"/>
                <a:ext cx="38880" cy="150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11C9716-2D1B-4B83-969C-4878368B22D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84573" y="4470787"/>
                  <a:ext cx="47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CA96D4C-11C3-4D87-AC91-7BAB1004AAE2}"/>
                    </a:ext>
                  </a:extLst>
                </p14:cNvPr>
                <p14:cNvContentPartPr/>
                <p14:nvPr/>
              </p14:nvContentPartPr>
              <p14:xfrm>
                <a:off x="3152173" y="4462147"/>
                <a:ext cx="109440" cy="18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CA96D4C-11C3-4D87-AC91-7BAB1004AAE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47853" y="4457827"/>
                  <a:ext cx="118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6956863-9170-48EA-99C1-E696A7E34DE3}"/>
                    </a:ext>
                  </a:extLst>
                </p14:cNvPr>
                <p14:cNvContentPartPr/>
                <p14:nvPr/>
              </p14:nvContentPartPr>
              <p14:xfrm>
                <a:off x="3139573" y="4503907"/>
                <a:ext cx="132120" cy="1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6956863-9170-48EA-99C1-E696A7E34DE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35253" y="4499587"/>
                  <a:ext cx="1407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7A5D282-004E-4D5C-8E7B-5C85F0081DEC}"/>
                    </a:ext>
                  </a:extLst>
                </p14:cNvPr>
                <p14:cNvContentPartPr/>
                <p14:nvPr/>
              </p14:nvContentPartPr>
              <p14:xfrm>
                <a:off x="3316333" y="4508587"/>
                <a:ext cx="107280" cy="14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7A5D282-004E-4D5C-8E7B-5C85F0081D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12013" y="4504267"/>
                  <a:ext cx="11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918069A-4E41-4F41-A4F0-C51B00A639AD}"/>
                    </a:ext>
                  </a:extLst>
                </p14:cNvPr>
                <p14:cNvContentPartPr/>
                <p14:nvPr/>
              </p14:nvContentPartPr>
              <p14:xfrm>
                <a:off x="3318133" y="4540987"/>
                <a:ext cx="91800" cy="13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918069A-4E41-4F41-A4F0-C51B00A639A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13813" y="4536667"/>
                  <a:ext cx="10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5B663C6-BA64-4DCA-B300-A8496B51256E}"/>
                    </a:ext>
                  </a:extLst>
                </p14:cNvPr>
                <p14:cNvContentPartPr/>
                <p14:nvPr/>
              </p14:nvContentPartPr>
              <p14:xfrm>
                <a:off x="3485893" y="4444867"/>
                <a:ext cx="114120" cy="99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5B663C6-BA64-4DCA-B300-A8496B51256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81573" y="4440547"/>
                  <a:ext cx="122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BE229EC-0E90-4FAF-AA58-6D2BCFCF105B}"/>
                    </a:ext>
                  </a:extLst>
                </p14:cNvPr>
                <p14:cNvContentPartPr/>
                <p14:nvPr/>
              </p14:nvContentPartPr>
              <p14:xfrm>
                <a:off x="3645733" y="4463587"/>
                <a:ext cx="96120" cy="680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BE229EC-0E90-4FAF-AA58-6D2BCFCF10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41413" y="4459267"/>
                  <a:ext cx="104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E2AE1E5-0A23-4AE4-B3F7-6DDE1650BDF6}"/>
                    </a:ext>
                  </a:extLst>
                </p14:cNvPr>
                <p14:cNvContentPartPr/>
                <p14:nvPr/>
              </p14:nvContentPartPr>
              <p14:xfrm>
                <a:off x="3887653" y="4483747"/>
                <a:ext cx="12960" cy="13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E2AE1E5-0A23-4AE4-B3F7-6DDE1650BDF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83333" y="4479427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CFB9E1C-4606-4CC9-A68E-C0AC53392602}"/>
                    </a:ext>
                  </a:extLst>
                </p14:cNvPr>
                <p14:cNvContentPartPr/>
                <p14:nvPr/>
              </p14:nvContentPartPr>
              <p14:xfrm>
                <a:off x="3874333" y="4539547"/>
                <a:ext cx="20520" cy="93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CFB9E1C-4606-4CC9-A68E-C0AC533926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70013" y="4535227"/>
                  <a:ext cx="2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44988EA-60D8-4E3A-AA81-77CDB0121B8D}"/>
                    </a:ext>
                  </a:extLst>
                </p14:cNvPr>
                <p14:cNvContentPartPr/>
                <p14:nvPr/>
              </p14:nvContentPartPr>
              <p14:xfrm>
                <a:off x="4008973" y="4439467"/>
                <a:ext cx="82080" cy="93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44988EA-60D8-4E3A-AA81-77CDB0121B8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04653" y="4435147"/>
                  <a:ext cx="9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3830813-99AA-413B-819D-601D2ECC743D}"/>
                    </a:ext>
                  </a:extLst>
                </p14:cNvPr>
                <p14:cNvContentPartPr/>
                <p14:nvPr/>
              </p14:nvContentPartPr>
              <p14:xfrm>
                <a:off x="4044253" y="4445587"/>
                <a:ext cx="134280" cy="129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3830813-99AA-413B-819D-601D2ECC743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39933" y="4441267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2FDC9CE-0E19-46CB-88F2-2E3C89394E02}"/>
                    </a:ext>
                  </a:extLst>
                </p14:cNvPr>
                <p14:cNvContentPartPr/>
                <p14:nvPr/>
              </p14:nvContentPartPr>
              <p14:xfrm>
                <a:off x="4241173" y="4473307"/>
                <a:ext cx="50760" cy="13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2FDC9CE-0E19-46CB-88F2-2E3C89394E0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36853" y="4468987"/>
                  <a:ext cx="59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94555B7-7B50-4F7A-A758-3E3D85F199D2}"/>
                    </a:ext>
                  </a:extLst>
                </p14:cNvPr>
                <p14:cNvContentPartPr/>
                <p14:nvPr/>
              </p14:nvContentPartPr>
              <p14:xfrm>
                <a:off x="4220293" y="4502467"/>
                <a:ext cx="84240" cy="12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94555B7-7B50-4F7A-A758-3E3D85F199D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15973" y="4498147"/>
                  <a:ext cx="92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230D339-2F0B-4555-8637-A52A45FF045D}"/>
                    </a:ext>
                  </a:extLst>
                </p14:cNvPr>
                <p14:cNvContentPartPr/>
                <p14:nvPr/>
              </p14:nvContentPartPr>
              <p14:xfrm>
                <a:off x="4194373" y="4348387"/>
                <a:ext cx="123480" cy="82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230D339-2F0B-4555-8637-A52A45FF04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90053" y="4344067"/>
                  <a:ext cx="13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EA8758E-D3A7-4F14-B339-4BD93DFD9077}"/>
                    </a:ext>
                  </a:extLst>
                </p14:cNvPr>
                <p14:cNvContentPartPr/>
                <p14:nvPr/>
              </p14:nvContentPartPr>
              <p14:xfrm>
                <a:off x="3326773" y="4368547"/>
                <a:ext cx="68400" cy="42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EA8758E-D3A7-4F14-B339-4BD93DFD907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22453" y="4364227"/>
                  <a:ext cx="7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069D9AF-C60A-4C11-8A41-CBF216EA76F1}"/>
                    </a:ext>
                  </a:extLst>
                </p14:cNvPr>
                <p14:cNvContentPartPr/>
                <p14:nvPr/>
              </p14:nvContentPartPr>
              <p14:xfrm>
                <a:off x="3325693" y="4103587"/>
                <a:ext cx="133560" cy="550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069D9AF-C60A-4C11-8A41-CBF216EA76F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21373" y="4099267"/>
                  <a:ext cx="142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37CE5A1-D196-4FD8-811E-B21F6A8F155B}"/>
                    </a:ext>
                  </a:extLst>
                </p14:cNvPr>
                <p14:cNvContentPartPr/>
                <p14:nvPr/>
              </p14:nvContentPartPr>
              <p14:xfrm>
                <a:off x="4172773" y="4053907"/>
                <a:ext cx="113400" cy="734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37CE5A1-D196-4FD8-811E-B21F6A8F155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68453" y="4049587"/>
                  <a:ext cx="122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F532397-2078-4334-AD07-7B3261E54C82}"/>
                    </a:ext>
                  </a:extLst>
                </p14:cNvPr>
                <p14:cNvContentPartPr/>
                <p14:nvPr/>
              </p14:nvContentPartPr>
              <p14:xfrm>
                <a:off x="4438093" y="4417147"/>
                <a:ext cx="138960" cy="131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F532397-2078-4334-AD07-7B3261E54C8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33773" y="4412827"/>
                  <a:ext cx="147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B24D2BA-A86E-4B02-831B-8B8D88AD2F20}"/>
                    </a:ext>
                  </a:extLst>
                </p14:cNvPr>
                <p14:cNvContentPartPr/>
                <p14:nvPr/>
              </p14:nvContentPartPr>
              <p14:xfrm>
                <a:off x="4577053" y="4438027"/>
                <a:ext cx="97200" cy="885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B24D2BA-A86E-4B02-831B-8B8D88AD2F2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72733" y="4433707"/>
                  <a:ext cx="1058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7CF4EF46-A06F-455C-ABDA-28223E566F49}"/>
              </a:ext>
            </a:extLst>
          </p:cNvPr>
          <p:cNvGrpSpPr/>
          <p:nvPr/>
        </p:nvGrpSpPr>
        <p:grpSpPr>
          <a:xfrm>
            <a:off x="4934893" y="4292587"/>
            <a:ext cx="2550240" cy="287640"/>
            <a:chOff x="4934893" y="4292587"/>
            <a:chExt cx="255024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AD86442-C66F-44BC-BFF8-2E1F2AA0B81A}"/>
                    </a:ext>
                  </a:extLst>
                </p14:cNvPr>
                <p14:cNvContentPartPr/>
                <p14:nvPr/>
              </p14:nvContentPartPr>
              <p14:xfrm>
                <a:off x="4934893" y="4393747"/>
                <a:ext cx="117360" cy="928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AD86442-C66F-44BC-BFF8-2E1F2AA0B81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30573" y="4389427"/>
                  <a:ext cx="126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957ACD5-F3EA-4446-B573-928DDE1C49A7}"/>
                    </a:ext>
                  </a:extLst>
                </p14:cNvPr>
                <p14:cNvContentPartPr/>
                <p14:nvPr/>
              </p14:nvContentPartPr>
              <p14:xfrm>
                <a:off x="5130733" y="4404547"/>
                <a:ext cx="99000" cy="69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957ACD5-F3EA-4446-B573-928DDE1C49A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26413" y="4400227"/>
                  <a:ext cx="107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180212A-1A06-4843-A44E-E285926E9DE3}"/>
                    </a:ext>
                  </a:extLst>
                </p14:cNvPr>
                <p14:cNvContentPartPr/>
                <p14:nvPr/>
              </p14:nvContentPartPr>
              <p14:xfrm>
                <a:off x="5359333" y="4378267"/>
                <a:ext cx="106200" cy="93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180212A-1A06-4843-A44E-E285926E9DE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55013" y="4373947"/>
                  <a:ext cx="114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6419681-85F6-4A53-B91F-71C91C58B96F}"/>
                    </a:ext>
                  </a:extLst>
                </p14:cNvPr>
                <p14:cNvContentPartPr/>
                <p14:nvPr/>
              </p14:nvContentPartPr>
              <p14:xfrm>
                <a:off x="6026773" y="4404187"/>
                <a:ext cx="123480" cy="241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6419681-85F6-4A53-B91F-71C91C58B96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022453" y="4399867"/>
                  <a:ext cx="13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E055B0C-62C0-472F-946F-9A9BC66F8D81}"/>
                    </a:ext>
                  </a:extLst>
                </p14:cNvPr>
                <p14:cNvContentPartPr/>
                <p14:nvPr/>
              </p14:nvContentPartPr>
              <p14:xfrm>
                <a:off x="5988973" y="4360987"/>
                <a:ext cx="249840" cy="128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E055B0C-62C0-472F-946F-9A9BC66F8D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984653" y="4356667"/>
                  <a:ext cx="258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75B43F7-5584-4A6F-9F71-6301B3830EDD}"/>
                    </a:ext>
                  </a:extLst>
                </p14:cNvPr>
                <p14:cNvContentPartPr/>
                <p14:nvPr/>
              </p14:nvContentPartPr>
              <p14:xfrm>
                <a:off x="5555533" y="4318507"/>
                <a:ext cx="123480" cy="127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75B43F7-5584-4A6F-9F71-6301B3830ED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51213" y="4314187"/>
                  <a:ext cx="13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0B79B74-B54E-4943-B390-689DE4F05E77}"/>
                    </a:ext>
                  </a:extLst>
                </p14:cNvPr>
                <p14:cNvContentPartPr/>
                <p14:nvPr/>
              </p14:nvContentPartPr>
              <p14:xfrm>
                <a:off x="5703853" y="4336147"/>
                <a:ext cx="60840" cy="662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0B79B74-B54E-4943-B390-689DE4F05E7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99533" y="4331827"/>
                  <a:ext cx="69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7A6EC18-F46F-4538-8333-7C58614A2CB0}"/>
                    </a:ext>
                  </a:extLst>
                </p14:cNvPr>
                <p14:cNvContentPartPr/>
                <p14:nvPr/>
              </p14:nvContentPartPr>
              <p14:xfrm>
                <a:off x="6332413" y="4346947"/>
                <a:ext cx="98640" cy="1350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7A6EC18-F46F-4538-8333-7C58614A2C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28093" y="4342627"/>
                  <a:ext cx="10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B8B5F0E-73E3-41ED-ADC4-559CE711A336}"/>
                    </a:ext>
                  </a:extLst>
                </p14:cNvPr>
                <p14:cNvContentPartPr/>
                <p14:nvPr/>
              </p14:nvContentPartPr>
              <p14:xfrm>
                <a:off x="6330613" y="4399507"/>
                <a:ext cx="126000" cy="316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B8B5F0E-73E3-41ED-ADC4-559CE711A33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26293" y="4395187"/>
                  <a:ext cx="134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E8913D4-F85E-4201-A97C-BF8B568583A1}"/>
                    </a:ext>
                  </a:extLst>
                </p14:cNvPr>
                <p14:cNvContentPartPr/>
                <p14:nvPr/>
              </p14:nvContentPartPr>
              <p14:xfrm>
                <a:off x="6457693" y="4347307"/>
                <a:ext cx="78480" cy="111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E8913D4-F85E-4201-A97C-BF8B568583A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453373" y="4342987"/>
                  <a:ext cx="87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3347418-4D4C-4065-B92B-684E18B2D31E}"/>
                    </a:ext>
                  </a:extLst>
                </p14:cNvPr>
                <p14:cNvContentPartPr/>
                <p14:nvPr/>
              </p14:nvContentPartPr>
              <p14:xfrm>
                <a:off x="6555973" y="4371067"/>
                <a:ext cx="90360" cy="82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3347418-4D4C-4065-B92B-684E18B2D31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51653" y="4366747"/>
                  <a:ext cx="9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9CA910A-715E-43DB-9807-0E554D4140ED}"/>
                    </a:ext>
                  </a:extLst>
                </p14:cNvPr>
                <p14:cNvContentPartPr/>
                <p14:nvPr/>
              </p14:nvContentPartPr>
              <p14:xfrm>
                <a:off x="6678373" y="4307707"/>
                <a:ext cx="149400" cy="1468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9CA910A-715E-43DB-9807-0E554D4140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74053" y="4303387"/>
                  <a:ext cx="158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9D5BB48-B703-468E-9C2D-DDFFB172EE8C}"/>
                    </a:ext>
                  </a:extLst>
                </p14:cNvPr>
                <p14:cNvContentPartPr/>
                <p14:nvPr/>
              </p14:nvContentPartPr>
              <p14:xfrm>
                <a:off x="6858733" y="4391947"/>
                <a:ext cx="71640" cy="410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9D5BB48-B703-468E-9C2D-DDFFB172EE8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854413" y="4387627"/>
                  <a:ext cx="80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FC7B4F8-82DF-428A-9C53-14AF06AA0FC8}"/>
                    </a:ext>
                  </a:extLst>
                </p14:cNvPr>
                <p14:cNvContentPartPr/>
                <p14:nvPr/>
              </p14:nvContentPartPr>
              <p14:xfrm>
                <a:off x="6968533" y="4292587"/>
                <a:ext cx="516600" cy="2876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FC7B4F8-82DF-428A-9C53-14AF06AA0F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64213" y="4288267"/>
                  <a:ext cx="52524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6451DEA0-4434-4C66-9EDC-72669785AD68}"/>
                  </a:ext>
                </a:extLst>
              </p14:cNvPr>
              <p14:cNvContentPartPr/>
              <p14:nvPr/>
            </p14:nvContentPartPr>
            <p14:xfrm>
              <a:off x="6711493" y="1917307"/>
              <a:ext cx="902880" cy="55152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6451DEA0-4434-4C66-9EDC-72669785AD6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707173" y="1912987"/>
                <a:ext cx="9115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C35CD68-E72A-42AD-9A6E-FC0CC2D4E278}"/>
                  </a:ext>
                </a:extLst>
              </p14:cNvPr>
              <p14:cNvContentPartPr/>
              <p14:nvPr/>
            </p14:nvContentPartPr>
            <p14:xfrm>
              <a:off x="5783413" y="2546227"/>
              <a:ext cx="2022120" cy="8168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C35CD68-E72A-42AD-9A6E-FC0CC2D4E278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779093" y="2541907"/>
                <a:ext cx="203076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2243D6F-2B5F-44C8-8EDC-89B99766567A}"/>
                  </a:ext>
                </a:extLst>
              </p14:cNvPr>
              <p14:cNvContentPartPr/>
              <p14:nvPr/>
            </p14:nvContentPartPr>
            <p14:xfrm>
              <a:off x="1958773" y="2355067"/>
              <a:ext cx="14760" cy="22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2243D6F-2B5F-44C8-8EDC-89B99766567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954453" y="2350747"/>
                <a:ext cx="23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6329746-36EC-4489-8CCF-2042C0B8F7A7}"/>
                  </a:ext>
                </a:extLst>
              </p14:cNvPr>
              <p14:cNvContentPartPr/>
              <p14:nvPr/>
            </p14:nvContentPartPr>
            <p14:xfrm>
              <a:off x="1985773" y="2305027"/>
              <a:ext cx="891000" cy="392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6329746-36EC-4489-8CCF-2042C0B8F7A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981453" y="2300707"/>
                <a:ext cx="899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9031A4E-11CD-4EE1-BCEE-166054111980}"/>
                  </a:ext>
                </a:extLst>
              </p14:cNvPr>
              <p14:cNvContentPartPr/>
              <p14:nvPr/>
            </p14:nvContentPartPr>
            <p14:xfrm>
              <a:off x="1868413" y="3033667"/>
              <a:ext cx="1256760" cy="702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9031A4E-11CD-4EE1-BCEE-16605411198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864093" y="3029347"/>
                <a:ext cx="1265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DCDB62D-1D09-46A0-8558-313B2D367923}"/>
                  </a:ext>
                </a:extLst>
              </p14:cNvPr>
              <p14:cNvContentPartPr/>
              <p14:nvPr/>
            </p14:nvContentPartPr>
            <p14:xfrm>
              <a:off x="6103453" y="1667467"/>
              <a:ext cx="1483920" cy="38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DCDB62D-1D09-46A0-8558-313B2D36792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099133" y="1663147"/>
                <a:ext cx="1492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396919C-ECA8-443E-B391-E0903DE1B42B}"/>
                  </a:ext>
                </a:extLst>
              </p14:cNvPr>
              <p14:cNvContentPartPr/>
              <p14:nvPr/>
            </p14:nvContentPartPr>
            <p14:xfrm>
              <a:off x="4806013" y="2344627"/>
              <a:ext cx="504360" cy="115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396919C-ECA8-443E-B391-E0903DE1B42B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801693" y="2340307"/>
                <a:ext cx="513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7439F1C-9BD3-46AF-BC75-978D5BA063B1}"/>
                  </a:ext>
                </a:extLst>
              </p14:cNvPr>
              <p14:cNvContentPartPr/>
              <p14:nvPr/>
            </p14:nvContentPartPr>
            <p14:xfrm>
              <a:off x="4756693" y="3126547"/>
              <a:ext cx="804960" cy="23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7439F1C-9BD3-46AF-BC75-978D5BA063B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752373" y="3122227"/>
                <a:ext cx="813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BB35FD7-83AC-491D-8172-4C0232E13F70}"/>
                  </a:ext>
                </a:extLst>
              </p14:cNvPr>
              <p14:cNvContentPartPr/>
              <p14:nvPr/>
            </p14:nvContentPartPr>
            <p14:xfrm>
              <a:off x="3806293" y="1952587"/>
              <a:ext cx="714960" cy="12387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BB35FD7-83AC-491D-8172-4C0232E13F7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801973" y="1948267"/>
                <a:ext cx="72360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9B54A5D-F4BA-4F56-A3E9-7E13304E3954}"/>
                  </a:ext>
                </a:extLst>
              </p14:cNvPr>
              <p14:cNvContentPartPr/>
              <p14:nvPr/>
            </p14:nvContentPartPr>
            <p14:xfrm>
              <a:off x="226453" y="4260547"/>
              <a:ext cx="26640" cy="1807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9B54A5D-F4BA-4F56-A3E9-7E13304E395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22133" y="4256227"/>
                <a:ext cx="35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934A8E3A-9002-4C47-AD26-673C897D76B4}"/>
                  </a:ext>
                </a:extLst>
              </p14:cNvPr>
              <p14:cNvContentPartPr/>
              <p14:nvPr/>
            </p14:nvContentPartPr>
            <p14:xfrm>
              <a:off x="220693" y="4259107"/>
              <a:ext cx="144720" cy="79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934A8E3A-9002-4C47-AD26-673C897D76B4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16373" y="4254787"/>
                <a:ext cx="1533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0FDC5A20-2E45-41D9-B9FA-0283F865A030}"/>
                  </a:ext>
                </a:extLst>
              </p14:cNvPr>
              <p14:cNvContentPartPr/>
              <p14:nvPr/>
            </p14:nvContentPartPr>
            <p14:xfrm>
              <a:off x="255613" y="4323547"/>
              <a:ext cx="106560" cy="324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0FDC5A20-2E45-41D9-B9FA-0283F865A030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51293" y="4319227"/>
                <a:ext cx="115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7A430D0-A902-4D91-9D23-9AC7BA6DE049}"/>
                  </a:ext>
                </a:extLst>
              </p14:cNvPr>
              <p14:cNvContentPartPr/>
              <p14:nvPr/>
            </p14:nvContentPartPr>
            <p14:xfrm>
              <a:off x="242293" y="4433347"/>
              <a:ext cx="143640" cy="212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7A430D0-A902-4D91-9D23-9AC7BA6DE04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37973" y="4429027"/>
                <a:ext cx="152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AB686B64-EC07-4E6D-B891-8F3C06566455}"/>
                  </a:ext>
                </a:extLst>
              </p14:cNvPr>
              <p14:cNvContentPartPr/>
              <p14:nvPr/>
            </p14:nvContentPartPr>
            <p14:xfrm>
              <a:off x="457573" y="4283587"/>
              <a:ext cx="155520" cy="1180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AB686B64-EC07-4E6D-B891-8F3C0656645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53253" y="4279267"/>
                <a:ext cx="164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9E0CF63A-51DB-41E6-9FAE-7C731F7829C8}"/>
                  </a:ext>
                </a:extLst>
              </p14:cNvPr>
              <p14:cNvContentPartPr/>
              <p14:nvPr/>
            </p14:nvContentPartPr>
            <p14:xfrm>
              <a:off x="716053" y="4324267"/>
              <a:ext cx="25920" cy="252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9E0CF63A-51DB-41E6-9FAE-7C731F7829C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11733" y="4319947"/>
                <a:ext cx="34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559305B-38BF-47B2-B92E-48B889342AF0}"/>
                  </a:ext>
                </a:extLst>
              </p14:cNvPr>
              <p14:cNvContentPartPr/>
              <p14:nvPr/>
            </p14:nvContentPartPr>
            <p14:xfrm>
              <a:off x="741613" y="4412467"/>
              <a:ext cx="12960" cy="79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559305B-38BF-47B2-B92E-48B889342AF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37293" y="4408147"/>
                <a:ext cx="216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095E604-D3BF-4118-B3F2-4ACB9B3BA379}"/>
                  </a:ext>
                </a:extLst>
              </p14:cNvPr>
              <p14:cNvContentPartPr/>
              <p14:nvPr/>
            </p14:nvContentPartPr>
            <p14:xfrm>
              <a:off x="879853" y="4310227"/>
              <a:ext cx="77760" cy="1695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095E604-D3BF-4118-B3F2-4ACB9B3BA37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75533" y="4305907"/>
                <a:ext cx="86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B0333E22-982F-405E-944B-7A6331CBCA36}"/>
                  </a:ext>
                </a:extLst>
              </p14:cNvPr>
              <p14:cNvContentPartPr/>
              <p14:nvPr/>
            </p14:nvContentPartPr>
            <p14:xfrm>
              <a:off x="1018093" y="4282147"/>
              <a:ext cx="92520" cy="680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B0333E22-982F-405E-944B-7A6331CBCA3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13773" y="4277827"/>
                <a:ext cx="101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023A445A-7AD4-4B86-9B43-E502D27F1C88}"/>
                  </a:ext>
                </a:extLst>
              </p14:cNvPr>
              <p14:cNvContentPartPr/>
              <p14:nvPr/>
            </p14:nvContentPartPr>
            <p14:xfrm>
              <a:off x="1109893" y="4276027"/>
              <a:ext cx="138960" cy="1810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023A445A-7AD4-4B86-9B43-E502D27F1C8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05573" y="4271707"/>
                <a:ext cx="147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C2B302D-FA83-43D2-A621-3B758FB0596E}"/>
                  </a:ext>
                </a:extLst>
              </p14:cNvPr>
              <p14:cNvContentPartPr/>
              <p14:nvPr/>
            </p14:nvContentPartPr>
            <p14:xfrm>
              <a:off x="1278013" y="4209427"/>
              <a:ext cx="79200" cy="1159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C2B302D-FA83-43D2-A621-3B758FB0596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273693" y="4205107"/>
                <a:ext cx="87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25AA5079-3B8D-4BD6-9B4A-61ECD909663F}"/>
                  </a:ext>
                </a:extLst>
              </p14:cNvPr>
              <p14:cNvContentPartPr/>
              <p14:nvPr/>
            </p14:nvContentPartPr>
            <p14:xfrm>
              <a:off x="1381693" y="4266307"/>
              <a:ext cx="161640" cy="421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25AA5079-3B8D-4BD6-9B4A-61ECD909663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377373" y="4261987"/>
                <a:ext cx="170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28BBF2C7-AD34-49CA-A317-9C3FD4046F10}"/>
                  </a:ext>
                </a:extLst>
              </p14:cNvPr>
              <p14:cNvContentPartPr/>
              <p14:nvPr/>
            </p14:nvContentPartPr>
            <p14:xfrm>
              <a:off x="1636573" y="4235347"/>
              <a:ext cx="137160" cy="1026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28BBF2C7-AD34-49CA-A317-9C3FD4046F10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632253" y="4231027"/>
                <a:ext cx="145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6985BC95-27F8-4070-B0DC-BF3423FDE832}"/>
                  </a:ext>
                </a:extLst>
              </p14:cNvPr>
              <p14:cNvContentPartPr/>
              <p14:nvPr/>
            </p14:nvContentPartPr>
            <p14:xfrm>
              <a:off x="1802533" y="4218067"/>
              <a:ext cx="57960" cy="997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6985BC95-27F8-4070-B0DC-BF3423FDE83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798213" y="4213747"/>
                <a:ext cx="66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868D1219-C8BC-4D9B-BF94-C45F53E779DD}"/>
                  </a:ext>
                </a:extLst>
              </p14:cNvPr>
              <p14:cNvContentPartPr/>
              <p14:nvPr/>
            </p14:nvContentPartPr>
            <p14:xfrm>
              <a:off x="1905853" y="4203667"/>
              <a:ext cx="73800" cy="1018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868D1219-C8BC-4D9B-BF94-C45F53E779DD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901533" y="4199347"/>
                <a:ext cx="82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EA7CE43D-B1A1-4261-99C2-6A61D1519AF8}"/>
                  </a:ext>
                </a:extLst>
              </p14:cNvPr>
              <p14:cNvContentPartPr/>
              <p14:nvPr/>
            </p14:nvContentPartPr>
            <p14:xfrm>
              <a:off x="1921333" y="4209067"/>
              <a:ext cx="74880" cy="1267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EA7CE43D-B1A1-4261-99C2-6A61D1519AF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917013" y="4204747"/>
                <a:ext cx="83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8C1662F-524A-4A1B-8C03-2EBA6A5CD24E}"/>
                  </a:ext>
                </a:extLst>
              </p14:cNvPr>
              <p14:cNvContentPartPr/>
              <p14:nvPr/>
            </p14:nvContentPartPr>
            <p14:xfrm>
              <a:off x="2049133" y="4277107"/>
              <a:ext cx="84960" cy="144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8C1662F-524A-4A1B-8C03-2EBA6A5CD24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044813" y="4272787"/>
                <a:ext cx="936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79CF409-0AA2-4EEA-8641-980EFD50C31F}"/>
                  </a:ext>
                </a:extLst>
              </p14:cNvPr>
              <p14:cNvContentPartPr/>
              <p14:nvPr/>
            </p14:nvContentPartPr>
            <p14:xfrm>
              <a:off x="2106373" y="4250467"/>
              <a:ext cx="68040" cy="802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79CF409-0AA2-4EEA-8641-980EFD50C31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102053" y="4246147"/>
                <a:ext cx="76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A39713E5-F197-4556-A195-2AF3784783BD}"/>
                  </a:ext>
                </a:extLst>
              </p14:cNvPr>
              <p14:cNvContentPartPr/>
              <p14:nvPr/>
            </p14:nvContentPartPr>
            <p14:xfrm>
              <a:off x="2196733" y="4220587"/>
              <a:ext cx="60840" cy="1155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A39713E5-F197-4556-A195-2AF3784783B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192413" y="4216267"/>
                <a:ext cx="69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9FFF7117-70A9-43D3-918E-ECE876815C2E}"/>
                  </a:ext>
                </a:extLst>
              </p14:cNvPr>
              <p14:cNvContentPartPr/>
              <p14:nvPr/>
            </p14:nvContentPartPr>
            <p14:xfrm>
              <a:off x="2287093" y="4211587"/>
              <a:ext cx="61560" cy="9828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9FFF7117-70A9-43D3-918E-ECE876815C2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282773" y="4207267"/>
                <a:ext cx="7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599B2E8-8E43-438C-BA56-E68CDA259DBC}"/>
                  </a:ext>
                </a:extLst>
              </p14:cNvPr>
              <p14:cNvContentPartPr/>
              <p14:nvPr/>
            </p14:nvContentPartPr>
            <p14:xfrm>
              <a:off x="2336413" y="4226347"/>
              <a:ext cx="64440" cy="946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599B2E8-8E43-438C-BA56-E68CDA259DB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332093" y="4222027"/>
                <a:ext cx="73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BDA7B595-6342-4C01-A29F-1CCA12D1BD5F}"/>
                  </a:ext>
                </a:extLst>
              </p14:cNvPr>
              <p14:cNvContentPartPr/>
              <p14:nvPr/>
            </p14:nvContentPartPr>
            <p14:xfrm>
              <a:off x="2394373" y="4187107"/>
              <a:ext cx="150840" cy="1342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BDA7B595-6342-4C01-A29F-1CCA12D1BD5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390053" y="4182787"/>
                <a:ext cx="1594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237471EE-49A7-4395-8A9E-04DACD03F372}"/>
                  </a:ext>
                </a:extLst>
              </p14:cNvPr>
              <p14:cNvContentPartPr/>
              <p14:nvPr/>
            </p14:nvContentPartPr>
            <p14:xfrm>
              <a:off x="2544493" y="4174867"/>
              <a:ext cx="203760" cy="2725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237471EE-49A7-4395-8A9E-04DACD03F37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540173" y="4170547"/>
                <a:ext cx="2124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3291B898-3B40-4F56-8521-995C968055C5}"/>
                  </a:ext>
                </a:extLst>
              </p14:cNvPr>
              <p14:cNvContentPartPr/>
              <p14:nvPr/>
            </p14:nvContentPartPr>
            <p14:xfrm>
              <a:off x="2863093" y="4292227"/>
              <a:ext cx="128160" cy="111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3291B898-3B40-4F56-8521-995C968055C5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858773" y="4287907"/>
                <a:ext cx="136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C3B44B25-9191-4253-B76E-54FA32338B23}"/>
                  </a:ext>
                </a:extLst>
              </p14:cNvPr>
              <p14:cNvContentPartPr/>
              <p14:nvPr/>
            </p14:nvContentPartPr>
            <p14:xfrm>
              <a:off x="2950573" y="4224547"/>
              <a:ext cx="133560" cy="1386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C3B44B25-9191-4253-B76E-54FA32338B23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946253" y="4220227"/>
                <a:ext cx="142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8266865-D438-4ECD-8E8E-2E7BF8B42C0A}"/>
                  </a:ext>
                </a:extLst>
              </p14:cNvPr>
              <p14:cNvContentPartPr/>
              <p14:nvPr/>
            </p14:nvContentPartPr>
            <p14:xfrm>
              <a:off x="414373" y="3035107"/>
              <a:ext cx="459360" cy="144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8266865-D438-4ECD-8E8E-2E7BF8B42C0A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10053" y="3030787"/>
                <a:ext cx="468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87E90D8B-0EE5-411B-B02A-3BDDA35D7243}"/>
                  </a:ext>
                </a:extLst>
              </p14:cNvPr>
              <p14:cNvContentPartPr/>
              <p14:nvPr/>
            </p14:nvContentPartPr>
            <p14:xfrm>
              <a:off x="788053" y="2951227"/>
              <a:ext cx="260280" cy="2512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87E90D8B-0EE5-411B-B02A-3BDDA35D724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83733" y="2946907"/>
                <a:ext cx="268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3E15DF68-3626-4C07-8D95-9A85BFD7988A}"/>
                  </a:ext>
                </a:extLst>
              </p14:cNvPr>
              <p14:cNvContentPartPr/>
              <p14:nvPr/>
            </p14:nvContentPartPr>
            <p14:xfrm>
              <a:off x="1093333" y="4592467"/>
              <a:ext cx="50760" cy="806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3E15DF68-3626-4C07-8D95-9A85BFD7988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89013" y="4588147"/>
                <a:ext cx="59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33129B61-639B-44AD-81EB-D74A22862C55}"/>
                  </a:ext>
                </a:extLst>
              </p14:cNvPr>
              <p14:cNvContentPartPr/>
              <p14:nvPr/>
            </p14:nvContentPartPr>
            <p14:xfrm>
              <a:off x="1169293" y="4585987"/>
              <a:ext cx="29880" cy="4212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33129B61-639B-44AD-81EB-D74A22862C5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64973" y="4581667"/>
                <a:ext cx="38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C45AE96-A7FA-473E-87C2-F12DCE8B50F6}"/>
                  </a:ext>
                </a:extLst>
              </p14:cNvPr>
              <p14:cNvContentPartPr/>
              <p14:nvPr/>
            </p14:nvContentPartPr>
            <p14:xfrm>
              <a:off x="1943293" y="4605427"/>
              <a:ext cx="131760" cy="327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C45AE96-A7FA-473E-87C2-F12DCE8B50F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938973" y="4601107"/>
                <a:ext cx="140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8597843-46B6-4AFF-AA9F-2F9A6869845E}"/>
                  </a:ext>
                </a:extLst>
              </p14:cNvPr>
              <p14:cNvContentPartPr/>
              <p14:nvPr/>
            </p14:nvContentPartPr>
            <p14:xfrm>
              <a:off x="2047333" y="4553227"/>
              <a:ext cx="70920" cy="1256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8597843-46B6-4AFF-AA9F-2F9A6869845E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043013" y="4548907"/>
                <a:ext cx="79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29EA00A-13DA-46FB-90CC-78FE40F8CF5F}"/>
                  </a:ext>
                </a:extLst>
              </p14:cNvPr>
              <p14:cNvContentPartPr/>
              <p14:nvPr/>
            </p14:nvContentPartPr>
            <p14:xfrm>
              <a:off x="2176933" y="4549267"/>
              <a:ext cx="15120" cy="961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29EA00A-13DA-46FB-90CC-78FE40F8CF5F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172613" y="4544947"/>
                <a:ext cx="23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B3DD521-5336-4809-BA7B-D70C1606C2CF}"/>
                  </a:ext>
                </a:extLst>
              </p14:cNvPr>
              <p14:cNvContentPartPr/>
              <p14:nvPr/>
            </p14:nvContentPartPr>
            <p14:xfrm>
              <a:off x="2107453" y="4538467"/>
              <a:ext cx="125280" cy="201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B3DD521-5336-4809-BA7B-D70C1606C2C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103133" y="4534147"/>
                <a:ext cx="133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D2A7B99E-2FA6-40D3-B9FE-E35A4F78C8CD}"/>
                  </a:ext>
                </a:extLst>
              </p14:cNvPr>
              <p14:cNvContentPartPr/>
              <p14:nvPr/>
            </p14:nvContentPartPr>
            <p14:xfrm>
              <a:off x="2121133" y="4597147"/>
              <a:ext cx="93240" cy="140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D2A7B99E-2FA6-40D3-B9FE-E35A4F78C8CD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116813" y="4592827"/>
                <a:ext cx="101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DEC8BC7-BEB6-43FB-9928-C2167C00A810}"/>
                  </a:ext>
                </a:extLst>
              </p14:cNvPr>
              <p14:cNvContentPartPr/>
              <p14:nvPr/>
            </p14:nvContentPartPr>
            <p14:xfrm>
              <a:off x="2214373" y="4570867"/>
              <a:ext cx="188640" cy="738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DEC8BC7-BEB6-43FB-9928-C2167C00A81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210053" y="4566547"/>
                <a:ext cx="197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8457A7F5-6F2C-435B-AEB8-4C4A195F7CF0}"/>
                  </a:ext>
                </a:extLst>
              </p14:cNvPr>
              <p14:cNvContentPartPr/>
              <p14:nvPr/>
            </p14:nvContentPartPr>
            <p14:xfrm>
              <a:off x="2369893" y="4473667"/>
              <a:ext cx="95040" cy="1432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8457A7F5-6F2C-435B-AEB8-4C4A195F7CF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2365573" y="4469347"/>
                <a:ext cx="1036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59BF0158-171C-47D5-901C-5A06A809AC21}"/>
                  </a:ext>
                </a:extLst>
              </p14:cNvPr>
              <p14:cNvContentPartPr/>
              <p14:nvPr/>
            </p14:nvContentPartPr>
            <p14:xfrm>
              <a:off x="2498773" y="4574107"/>
              <a:ext cx="141480" cy="324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59BF0158-171C-47D5-901C-5A06A809AC2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494453" y="4569787"/>
                <a:ext cx="150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F6B47A1A-0DD9-47E7-9450-904935967D20}"/>
                  </a:ext>
                </a:extLst>
              </p14:cNvPr>
              <p14:cNvContentPartPr/>
              <p14:nvPr/>
            </p14:nvContentPartPr>
            <p14:xfrm>
              <a:off x="2618653" y="4511467"/>
              <a:ext cx="200520" cy="107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F6B47A1A-0DD9-47E7-9450-904935967D2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614333" y="4507147"/>
                <a:ext cx="209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3A95F520-13EC-4325-8075-57D79A2B9511}"/>
                  </a:ext>
                </a:extLst>
              </p14:cNvPr>
              <p14:cNvContentPartPr/>
              <p14:nvPr/>
            </p14:nvContentPartPr>
            <p14:xfrm>
              <a:off x="2834293" y="4578787"/>
              <a:ext cx="138960" cy="147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3A95F520-13EC-4325-8075-57D79A2B9511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829973" y="4574467"/>
                <a:ext cx="147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82647720-0DCF-401A-B675-8F098D67BFC4}"/>
                  </a:ext>
                </a:extLst>
              </p14:cNvPr>
              <p14:cNvContentPartPr/>
              <p14:nvPr/>
            </p14:nvContentPartPr>
            <p14:xfrm>
              <a:off x="2986933" y="4517587"/>
              <a:ext cx="112320" cy="1296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82647720-0DCF-401A-B675-8F098D67BFC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2982613" y="4513267"/>
                <a:ext cx="120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2BD3000-1AA1-42AE-B43E-32D4BC0E2501}"/>
                  </a:ext>
                </a:extLst>
              </p14:cNvPr>
              <p14:cNvContentPartPr/>
              <p14:nvPr/>
            </p14:nvContentPartPr>
            <p14:xfrm>
              <a:off x="408253" y="2182267"/>
              <a:ext cx="382680" cy="187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2BD3000-1AA1-42AE-B43E-32D4BC0E2501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03933" y="2177947"/>
                <a:ext cx="391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A9232E3-1619-4638-ABE7-F24215C005AE}"/>
                  </a:ext>
                </a:extLst>
              </p14:cNvPr>
              <p14:cNvContentPartPr/>
              <p14:nvPr/>
            </p14:nvContentPartPr>
            <p14:xfrm>
              <a:off x="740173" y="2097307"/>
              <a:ext cx="139320" cy="2163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A9232E3-1619-4638-ABE7-F24215C005AE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735853" y="2092987"/>
                <a:ext cx="147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7ADFFCD-8C3E-467F-9605-02EAEE0FB01B}"/>
                  </a:ext>
                </a:extLst>
              </p14:cNvPr>
              <p14:cNvContentPartPr/>
              <p14:nvPr/>
            </p14:nvContentPartPr>
            <p14:xfrm>
              <a:off x="6809773" y="2358667"/>
              <a:ext cx="623160" cy="32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7ADFFCD-8C3E-467F-9605-02EAEE0FB01B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805453" y="2354347"/>
                <a:ext cx="631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4B30B6A-26FC-40FB-AE70-F2D4984CFCD1}"/>
                  </a:ext>
                </a:extLst>
              </p14:cNvPr>
              <p14:cNvContentPartPr/>
              <p14:nvPr/>
            </p14:nvContentPartPr>
            <p14:xfrm>
              <a:off x="6836773" y="3165067"/>
              <a:ext cx="456120" cy="22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4B30B6A-26FC-40FB-AE70-F2D4984CFCD1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832453" y="3160747"/>
                <a:ext cx="464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D2015B45-33CE-4F5C-A94F-3EB81E51D390}"/>
                  </a:ext>
                </a:extLst>
              </p14:cNvPr>
              <p14:cNvContentPartPr/>
              <p14:nvPr/>
            </p14:nvContentPartPr>
            <p14:xfrm>
              <a:off x="7430413" y="3487627"/>
              <a:ext cx="359280" cy="10378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D2015B45-33CE-4F5C-A94F-3EB81E51D39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426093" y="3483307"/>
                <a:ext cx="36792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D377415-DDFE-44AB-B274-E49FC5EE5C0B}"/>
                  </a:ext>
                </a:extLst>
              </p14:cNvPr>
              <p14:cNvContentPartPr/>
              <p14:nvPr/>
            </p14:nvContentPartPr>
            <p14:xfrm>
              <a:off x="7814893" y="3530107"/>
              <a:ext cx="257040" cy="29052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D377415-DDFE-44AB-B274-E49FC5EE5C0B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810573" y="3525787"/>
                <a:ext cx="265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AD026240-0A9D-40BA-B24B-5BF6D70361D6}"/>
                  </a:ext>
                </a:extLst>
              </p14:cNvPr>
              <p14:cNvContentPartPr/>
              <p14:nvPr/>
            </p14:nvContentPartPr>
            <p14:xfrm>
              <a:off x="7952773" y="3392227"/>
              <a:ext cx="50040" cy="2520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AD026240-0A9D-40BA-B24B-5BF6D70361D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948453" y="3387907"/>
                <a:ext cx="58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E9E61181-33C2-48F6-A16B-EA3B0ED339E8}"/>
                  </a:ext>
                </a:extLst>
              </p14:cNvPr>
              <p14:cNvContentPartPr/>
              <p14:nvPr/>
            </p14:nvContentPartPr>
            <p14:xfrm>
              <a:off x="8189293" y="3289987"/>
              <a:ext cx="83520" cy="1951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E9E61181-33C2-48F6-A16B-EA3B0ED339E8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8184973" y="3285667"/>
                <a:ext cx="92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22E6280C-0BCC-4E3B-9C03-7F5066D704AB}"/>
                  </a:ext>
                </a:extLst>
              </p14:cNvPr>
              <p14:cNvContentPartPr/>
              <p14:nvPr/>
            </p14:nvContentPartPr>
            <p14:xfrm>
              <a:off x="8329693" y="3299347"/>
              <a:ext cx="149040" cy="9756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22E6280C-0BCC-4E3B-9C03-7F5066D704A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8325373" y="3294667"/>
                <a:ext cx="157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B158E6F6-E426-4791-98CA-FFEF7E66EF96}"/>
                  </a:ext>
                </a:extLst>
              </p14:cNvPr>
              <p14:cNvContentPartPr/>
              <p14:nvPr/>
            </p14:nvContentPartPr>
            <p14:xfrm>
              <a:off x="8439853" y="3172627"/>
              <a:ext cx="21240" cy="2520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B158E6F6-E426-4791-98CA-FFEF7E66EF96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435533" y="3168307"/>
                <a:ext cx="29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2F8BF759-C55D-4516-A86C-F4869CA933E2}"/>
                  </a:ext>
                </a:extLst>
              </p14:cNvPr>
              <p14:cNvContentPartPr/>
              <p14:nvPr/>
            </p14:nvContentPartPr>
            <p14:xfrm>
              <a:off x="8544613" y="3098107"/>
              <a:ext cx="143640" cy="1684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2F8BF759-C55D-4516-A86C-F4869CA933E2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540293" y="3093787"/>
                <a:ext cx="152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99DDE965-0639-4519-9338-EE87D79D0DA7}"/>
                  </a:ext>
                </a:extLst>
              </p14:cNvPr>
              <p14:cNvContentPartPr/>
              <p14:nvPr/>
            </p14:nvContentPartPr>
            <p14:xfrm>
              <a:off x="8666293" y="3132667"/>
              <a:ext cx="69120" cy="583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99DDE965-0639-4519-9338-EE87D79D0DA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661973" y="312834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1B71447F-9F3E-4050-973A-09F541E701A3}"/>
                  </a:ext>
                </a:extLst>
              </p14:cNvPr>
              <p14:cNvContentPartPr/>
              <p14:nvPr/>
            </p14:nvContentPartPr>
            <p14:xfrm>
              <a:off x="8858173" y="2927107"/>
              <a:ext cx="115920" cy="1749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1B71447F-9F3E-4050-973A-09F541E701A3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853853" y="2922787"/>
                <a:ext cx="124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5251748B-3A5F-4AA5-BCAC-35BA5E18B864}"/>
                  </a:ext>
                </a:extLst>
              </p14:cNvPr>
              <p14:cNvContentPartPr/>
              <p14:nvPr/>
            </p14:nvContentPartPr>
            <p14:xfrm>
              <a:off x="8984173" y="2969947"/>
              <a:ext cx="189000" cy="950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5251748B-3A5F-4AA5-BCAC-35BA5E18B86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979853" y="2965627"/>
                <a:ext cx="197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11E2B56D-D50F-4CB4-836F-26609CB15D0C}"/>
                  </a:ext>
                </a:extLst>
              </p14:cNvPr>
              <p14:cNvContentPartPr/>
              <p14:nvPr/>
            </p14:nvContentPartPr>
            <p14:xfrm>
              <a:off x="9205573" y="2767627"/>
              <a:ext cx="293400" cy="1954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11E2B56D-D50F-4CB4-836F-26609CB15D0C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201253" y="2763307"/>
                <a:ext cx="302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D2206D37-9972-40E8-B722-A593B1709D07}"/>
                  </a:ext>
                </a:extLst>
              </p14:cNvPr>
              <p14:cNvContentPartPr/>
              <p14:nvPr/>
            </p14:nvContentPartPr>
            <p14:xfrm>
              <a:off x="8975173" y="2751787"/>
              <a:ext cx="128160" cy="5976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D2206D37-9972-40E8-B722-A593B1709D07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970853" y="2747467"/>
                <a:ext cx="136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D59DD19-E7F6-439D-A4C5-EC94A8DE68AD}"/>
                  </a:ext>
                </a:extLst>
              </p14:cNvPr>
              <p14:cNvContentPartPr/>
              <p14:nvPr/>
            </p14:nvContentPartPr>
            <p14:xfrm>
              <a:off x="9666013" y="2613907"/>
              <a:ext cx="46080" cy="10476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D59DD19-E7F6-439D-A4C5-EC94A8DE68A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9661693" y="2609587"/>
                <a:ext cx="547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30C52EA0-B3BD-4783-A8D4-552080DC74E1}"/>
                  </a:ext>
                </a:extLst>
              </p14:cNvPr>
              <p14:cNvContentPartPr/>
              <p14:nvPr/>
            </p14:nvContentPartPr>
            <p14:xfrm>
              <a:off x="9641173" y="2515627"/>
              <a:ext cx="39960" cy="223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30C52EA0-B3BD-4783-A8D4-552080DC74E1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9636853" y="2511307"/>
                <a:ext cx="48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863EEA78-C612-445E-838B-E2786CDA2D36}"/>
                  </a:ext>
                </a:extLst>
              </p14:cNvPr>
              <p14:cNvContentPartPr/>
              <p14:nvPr/>
            </p14:nvContentPartPr>
            <p14:xfrm>
              <a:off x="9726493" y="2543347"/>
              <a:ext cx="100800" cy="1242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863EEA78-C612-445E-838B-E2786CDA2D36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9722173" y="2539027"/>
                <a:ext cx="1094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DA6E9675-9E3A-4173-8EDF-CB6277B37247}"/>
                  </a:ext>
                </a:extLst>
              </p14:cNvPr>
              <p14:cNvContentPartPr/>
              <p14:nvPr/>
            </p14:nvContentPartPr>
            <p14:xfrm>
              <a:off x="9812533" y="2395387"/>
              <a:ext cx="113400" cy="2005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DA6E9675-9E3A-4173-8EDF-CB6277B3724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9808213" y="2391067"/>
                <a:ext cx="122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1DDD7587-6673-4F5B-8C51-D2C5EDFCED12}"/>
                  </a:ext>
                </a:extLst>
              </p14:cNvPr>
              <p14:cNvContentPartPr/>
              <p14:nvPr/>
            </p14:nvContentPartPr>
            <p14:xfrm>
              <a:off x="10123213" y="2238067"/>
              <a:ext cx="92520" cy="1663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1DDD7587-6673-4F5B-8C51-D2C5EDFCED12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0118893" y="2233747"/>
                <a:ext cx="1011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ED8C0391-4A06-45FC-8BBB-EBD20A63A0D8}"/>
                  </a:ext>
                </a:extLst>
              </p14:cNvPr>
              <p14:cNvContentPartPr/>
              <p14:nvPr/>
            </p14:nvContentPartPr>
            <p14:xfrm>
              <a:off x="10206733" y="2168947"/>
              <a:ext cx="91800" cy="1688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ED8C0391-4A06-45FC-8BBB-EBD20A63A0D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0202413" y="2164627"/>
                <a:ext cx="100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0CB77415-C2F0-40A7-82C3-FD2B43CBD85E}"/>
                  </a:ext>
                </a:extLst>
              </p14:cNvPr>
              <p14:cNvContentPartPr/>
              <p14:nvPr/>
            </p14:nvContentPartPr>
            <p14:xfrm>
              <a:off x="10315093" y="2168947"/>
              <a:ext cx="86400" cy="12600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0CB77415-C2F0-40A7-82C3-FD2B43CBD85E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310773" y="2164627"/>
                <a:ext cx="950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CF81CC9-1F35-4581-9EEA-FD172057488F}"/>
                  </a:ext>
                </a:extLst>
              </p14:cNvPr>
              <p14:cNvContentPartPr/>
              <p14:nvPr/>
            </p14:nvContentPartPr>
            <p14:xfrm>
              <a:off x="10450813" y="1992907"/>
              <a:ext cx="133920" cy="22860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CF81CC9-1F35-4581-9EEA-FD172057488F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0446493" y="1988587"/>
                <a:ext cx="142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9E949A34-354C-45D4-8E42-1CDE14030ADD}"/>
                  </a:ext>
                </a:extLst>
              </p14:cNvPr>
              <p14:cNvContentPartPr/>
              <p14:nvPr/>
            </p14:nvContentPartPr>
            <p14:xfrm>
              <a:off x="10599853" y="1981747"/>
              <a:ext cx="114840" cy="16200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9E949A34-354C-45D4-8E42-1CDE14030AD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595533" y="1977427"/>
                <a:ext cx="123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4F11175-D760-47BD-BC5D-48CF225CC1F8}"/>
                  </a:ext>
                </a:extLst>
              </p14:cNvPr>
              <p14:cNvContentPartPr/>
              <p14:nvPr/>
            </p14:nvContentPartPr>
            <p14:xfrm>
              <a:off x="10694893" y="1784467"/>
              <a:ext cx="496800" cy="30960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4F11175-D760-47BD-BC5D-48CF225CC1F8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0690573" y="1780147"/>
                <a:ext cx="5054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08B5724C-ACD4-4BE7-8535-E207FABF12BE}"/>
                  </a:ext>
                </a:extLst>
              </p14:cNvPr>
              <p14:cNvContentPartPr/>
              <p14:nvPr/>
            </p14:nvContentPartPr>
            <p14:xfrm>
              <a:off x="10691293" y="1792747"/>
              <a:ext cx="125280" cy="16848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08B5724C-ACD4-4BE7-8535-E207FABF12BE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686973" y="1788427"/>
                <a:ext cx="13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2C552C4F-EE3E-492D-8CBA-824B925CD58E}"/>
                  </a:ext>
                </a:extLst>
              </p14:cNvPr>
              <p14:cNvContentPartPr/>
              <p14:nvPr/>
            </p14:nvContentPartPr>
            <p14:xfrm>
              <a:off x="10716853" y="1852867"/>
              <a:ext cx="70200" cy="4608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2C552C4F-EE3E-492D-8CBA-824B925CD58E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712533" y="1848547"/>
                <a:ext cx="7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A88AA127-90F0-44CC-8823-65BF5FD06DFE}"/>
                  </a:ext>
                </a:extLst>
              </p14:cNvPr>
              <p14:cNvContentPartPr/>
              <p14:nvPr/>
            </p14:nvContentPartPr>
            <p14:xfrm>
              <a:off x="8183173" y="3662587"/>
              <a:ext cx="252720" cy="18864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A88AA127-90F0-44CC-8823-65BF5FD06DF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178853" y="3658267"/>
                <a:ext cx="261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13798A88-D63E-48D9-B4E2-5904808457C1}"/>
                  </a:ext>
                </a:extLst>
              </p14:cNvPr>
              <p14:cNvContentPartPr/>
              <p14:nvPr/>
            </p14:nvContentPartPr>
            <p14:xfrm>
              <a:off x="8303413" y="3552787"/>
              <a:ext cx="360" cy="3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13798A88-D63E-48D9-B4E2-5904808457C1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8299093" y="3548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6B8BAFAF-46EA-47F8-B60F-19C0A6A9AFE1}"/>
                  </a:ext>
                </a:extLst>
              </p14:cNvPr>
              <p14:cNvContentPartPr/>
              <p14:nvPr/>
            </p14:nvContentPartPr>
            <p14:xfrm>
              <a:off x="8546413" y="3445147"/>
              <a:ext cx="109800" cy="1594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6B8BAFAF-46EA-47F8-B60F-19C0A6A9AFE1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542093" y="3440827"/>
                <a:ext cx="1184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80B08ED4-570C-43B5-BA36-ACF5117A2395}"/>
                  </a:ext>
                </a:extLst>
              </p14:cNvPr>
              <p14:cNvContentPartPr/>
              <p14:nvPr/>
            </p14:nvContentPartPr>
            <p14:xfrm>
              <a:off x="8654413" y="3417427"/>
              <a:ext cx="112680" cy="1087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80B08ED4-570C-43B5-BA36-ACF5117A239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8650093" y="3413107"/>
                <a:ext cx="121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C72CB72C-28FD-4EAE-A2C3-862CA7D2B1A9}"/>
                  </a:ext>
                </a:extLst>
              </p14:cNvPr>
              <p14:cNvContentPartPr/>
              <p14:nvPr/>
            </p14:nvContentPartPr>
            <p14:xfrm>
              <a:off x="8757013" y="3374227"/>
              <a:ext cx="86040" cy="11088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C72CB72C-28FD-4EAE-A2C3-862CA7D2B1A9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752693" y="3369907"/>
                <a:ext cx="94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F7DBD36C-C640-4872-AB79-761E03E6D609}"/>
                  </a:ext>
                </a:extLst>
              </p14:cNvPr>
              <p14:cNvContentPartPr/>
              <p14:nvPr/>
            </p14:nvContentPartPr>
            <p14:xfrm>
              <a:off x="8834053" y="3260107"/>
              <a:ext cx="153000" cy="1386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F7DBD36C-C640-4872-AB79-761E03E6D609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8829733" y="3255787"/>
                <a:ext cx="1616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5F607118-06CA-499D-B2F0-2787516243B1}"/>
                  </a:ext>
                </a:extLst>
              </p14:cNvPr>
              <p14:cNvContentPartPr/>
              <p14:nvPr/>
            </p14:nvContentPartPr>
            <p14:xfrm>
              <a:off x="9110533" y="3123667"/>
              <a:ext cx="117000" cy="16596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5F607118-06CA-499D-B2F0-2787516243B1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106213" y="3119347"/>
                <a:ext cx="125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542E3C22-F44F-4CAE-BECE-4A19EFED5AD1}"/>
                  </a:ext>
                </a:extLst>
              </p14:cNvPr>
              <p14:cNvContentPartPr/>
              <p14:nvPr/>
            </p14:nvContentPartPr>
            <p14:xfrm>
              <a:off x="9198733" y="3032587"/>
              <a:ext cx="167760" cy="1825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542E3C22-F44F-4CAE-BECE-4A19EFED5AD1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9194413" y="3028267"/>
                <a:ext cx="176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A8C3331-674E-4181-8A43-FB1EB8B626C6}"/>
                  </a:ext>
                </a:extLst>
              </p14:cNvPr>
              <p14:cNvContentPartPr/>
              <p14:nvPr/>
            </p14:nvContentPartPr>
            <p14:xfrm>
              <a:off x="9143293" y="3042667"/>
              <a:ext cx="122040" cy="5976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A8C3331-674E-4181-8A43-FB1EB8B626C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9138973" y="3038347"/>
                <a:ext cx="1306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80AEE953-0688-44F4-9FBB-F114E0A1B8C2}"/>
                  </a:ext>
                </a:extLst>
              </p14:cNvPr>
              <p14:cNvContentPartPr/>
              <p14:nvPr/>
            </p14:nvContentPartPr>
            <p14:xfrm>
              <a:off x="9383773" y="2993707"/>
              <a:ext cx="108720" cy="1353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80AEE953-0688-44F4-9FBB-F114E0A1B8C2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9379453" y="2989387"/>
                <a:ext cx="117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60F8F41B-88E2-43C6-9F69-29267EE0EFE5}"/>
                  </a:ext>
                </a:extLst>
              </p14:cNvPr>
              <p14:cNvContentPartPr/>
              <p14:nvPr/>
            </p14:nvContentPartPr>
            <p14:xfrm>
              <a:off x="9539653" y="2887867"/>
              <a:ext cx="233280" cy="3261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60F8F41B-88E2-43C6-9F69-29267EE0EFE5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535333" y="2883547"/>
                <a:ext cx="2419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0417630D-6235-4428-983C-AA06877D2D50}"/>
                  </a:ext>
                </a:extLst>
              </p14:cNvPr>
              <p14:cNvContentPartPr/>
              <p14:nvPr/>
            </p14:nvContentPartPr>
            <p14:xfrm>
              <a:off x="9638653" y="2762587"/>
              <a:ext cx="7200" cy="1980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0417630D-6235-4428-983C-AA06877D2D50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9634333" y="2758267"/>
                <a:ext cx="15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98FD2167-7550-43E3-AB91-70F8EB1BF36D}"/>
                  </a:ext>
                </a:extLst>
              </p14:cNvPr>
              <p14:cNvContentPartPr/>
              <p14:nvPr/>
            </p14:nvContentPartPr>
            <p14:xfrm>
              <a:off x="9802813" y="2811187"/>
              <a:ext cx="51120" cy="910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98FD2167-7550-43E3-AB91-70F8EB1BF36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9798493" y="2806867"/>
                <a:ext cx="59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52536441-7FAC-4857-96B1-A09CFC20A66D}"/>
                  </a:ext>
                </a:extLst>
              </p14:cNvPr>
              <p14:cNvContentPartPr/>
              <p14:nvPr/>
            </p14:nvContentPartPr>
            <p14:xfrm>
              <a:off x="9591493" y="2856547"/>
              <a:ext cx="183240" cy="9936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52536441-7FAC-4857-96B1-A09CFC20A66D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9587173" y="2852227"/>
                <a:ext cx="1918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0A01AC6-C46D-407A-BE83-79574387C6D5}"/>
                  </a:ext>
                </a:extLst>
              </p14:cNvPr>
              <p14:cNvContentPartPr/>
              <p14:nvPr/>
            </p14:nvContentPartPr>
            <p14:xfrm>
              <a:off x="9817933" y="2753587"/>
              <a:ext cx="192600" cy="24444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0A01AC6-C46D-407A-BE83-79574387C6D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9813613" y="2749267"/>
                <a:ext cx="201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54E85782-B51C-4F2A-B6DA-AF747B04474A}"/>
                  </a:ext>
                </a:extLst>
              </p14:cNvPr>
              <p14:cNvContentPartPr/>
              <p14:nvPr/>
            </p14:nvContentPartPr>
            <p14:xfrm>
              <a:off x="9911533" y="2650267"/>
              <a:ext cx="360" cy="3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54E85782-B51C-4F2A-B6DA-AF747B04474A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907213" y="2645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9190B9FA-FF60-4531-95DB-24BE56D1F048}"/>
                  </a:ext>
                </a:extLst>
              </p14:cNvPr>
              <p14:cNvContentPartPr/>
              <p14:nvPr/>
            </p14:nvContentPartPr>
            <p14:xfrm>
              <a:off x="10130773" y="2702467"/>
              <a:ext cx="51480" cy="10404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9190B9FA-FF60-4531-95DB-24BE56D1F048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0126453" y="2698147"/>
                <a:ext cx="60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0390E4A5-8264-45DE-8F4E-8DF23C8E8777}"/>
                  </a:ext>
                </a:extLst>
              </p14:cNvPr>
              <p14:cNvContentPartPr/>
              <p14:nvPr/>
            </p14:nvContentPartPr>
            <p14:xfrm>
              <a:off x="10220053" y="2523187"/>
              <a:ext cx="78840" cy="13608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0390E4A5-8264-45DE-8F4E-8DF23C8E8777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0215733" y="2518867"/>
                <a:ext cx="87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96FEE16B-D70A-4B77-A286-7B11A99A4A82}"/>
                  </a:ext>
                </a:extLst>
              </p14:cNvPr>
              <p14:cNvContentPartPr/>
              <p14:nvPr/>
            </p14:nvContentPartPr>
            <p14:xfrm>
              <a:off x="10314733" y="2467027"/>
              <a:ext cx="114120" cy="2703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96FEE16B-D70A-4B77-A286-7B11A99A4A82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310413" y="2462707"/>
                <a:ext cx="1227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7FDE9B9-9C6F-4A04-AF41-D31F611EB52E}"/>
                  </a:ext>
                </a:extLst>
              </p14:cNvPr>
              <p14:cNvContentPartPr/>
              <p14:nvPr/>
            </p14:nvContentPartPr>
            <p14:xfrm>
              <a:off x="10417693" y="2287747"/>
              <a:ext cx="245880" cy="24732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7FDE9B9-9C6F-4A04-AF41-D31F611EB52E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0413373" y="2283427"/>
                <a:ext cx="254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107C5B6-9088-4624-9F89-145E9E805777}"/>
                  </a:ext>
                </a:extLst>
              </p14:cNvPr>
              <p14:cNvContentPartPr/>
              <p14:nvPr/>
            </p14:nvContentPartPr>
            <p14:xfrm>
              <a:off x="10740973" y="2207107"/>
              <a:ext cx="194760" cy="1605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107C5B6-9088-4624-9F89-145E9E80577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0736653" y="2202787"/>
                <a:ext cx="2034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1EEF7E9A-888F-41CF-903C-9BDB784479A5}"/>
                  </a:ext>
                </a:extLst>
              </p14:cNvPr>
              <p14:cNvContentPartPr/>
              <p14:nvPr/>
            </p14:nvContentPartPr>
            <p14:xfrm>
              <a:off x="11010253" y="2143027"/>
              <a:ext cx="102960" cy="9540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1EEF7E9A-888F-41CF-903C-9BDB784479A5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1005933" y="2138707"/>
                <a:ext cx="111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C98ABD9A-4C6D-4A6C-8201-47F4350204AD}"/>
                  </a:ext>
                </a:extLst>
              </p14:cNvPr>
              <p14:cNvContentPartPr/>
              <p14:nvPr/>
            </p14:nvContentPartPr>
            <p14:xfrm>
              <a:off x="11118973" y="2070307"/>
              <a:ext cx="96480" cy="14976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C98ABD9A-4C6D-4A6C-8201-47F4350204AD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1114653" y="2065987"/>
                <a:ext cx="105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64B9D74A-193F-4C7D-9661-639B7F8EC7E0}"/>
                  </a:ext>
                </a:extLst>
              </p14:cNvPr>
              <p14:cNvContentPartPr/>
              <p14:nvPr/>
            </p14:nvContentPartPr>
            <p14:xfrm>
              <a:off x="8800573" y="3562507"/>
              <a:ext cx="99720" cy="24696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64B9D74A-193F-4C7D-9661-639B7F8EC7E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8796253" y="3558187"/>
                <a:ext cx="1083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37796537-15A0-478A-9C1C-56FD8A2E5697}"/>
                  </a:ext>
                </a:extLst>
              </p14:cNvPr>
              <p14:cNvContentPartPr/>
              <p14:nvPr/>
            </p14:nvContentPartPr>
            <p14:xfrm>
              <a:off x="8916133" y="3571147"/>
              <a:ext cx="84600" cy="14940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37796537-15A0-478A-9C1C-56FD8A2E569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8911813" y="3566827"/>
                <a:ext cx="932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C7498B73-C46D-4AD0-BB09-BAFD8360B310}"/>
                  </a:ext>
                </a:extLst>
              </p14:cNvPr>
              <p14:cNvContentPartPr/>
              <p14:nvPr/>
            </p14:nvContentPartPr>
            <p14:xfrm>
              <a:off x="9026293" y="3513907"/>
              <a:ext cx="68760" cy="11880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C7498B73-C46D-4AD0-BB09-BAFD8360B310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021973" y="3509587"/>
                <a:ext cx="77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7932BD36-DFEA-44F0-9485-2132BB25A167}"/>
                  </a:ext>
                </a:extLst>
              </p14:cNvPr>
              <p14:cNvContentPartPr/>
              <p14:nvPr/>
            </p14:nvContentPartPr>
            <p14:xfrm>
              <a:off x="9235093" y="3391867"/>
              <a:ext cx="234360" cy="1209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7932BD36-DFEA-44F0-9485-2132BB25A167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9230773" y="3387547"/>
                <a:ext cx="243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8752264-1F55-442E-8EEC-59611D9B8039}"/>
                  </a:ext>
                </a:extLst>
              </p14:cNvPr>
              <p14:cNvContentPartPr/>
              <p14:nvPr/>
            </p14:nvContentPartPr>
            <p14:xfrm>
              <a:off x="9534253" y="3164707"/>
              <a:ext cx="317160" cy="2329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8752264-1F55-442E-8EEC-59611D9B803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9529933" y="3160387"/>
                <a:ext cx="325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C24B8C5B-123D-4F8C-825E-27207E12A0AE}"/>
                  </a:ext>
                </a:extLst>
              </p14:cNvPr>
              <p14:cNvContentPartPr/>
              <p14:nvPr/>
            </p14:nvContentPartPr>
            <p14:xfrm>
              <a:off x="9942133" y="2993347"/>
              <a:ext cx="144000" cy="16596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C24B8C5B-123D-4F8C-825E-27207E12A0AE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937813" y="2989027"/>
                <a:ext cx="152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FB3BA8B2-113E-4CBE-97A4-3D7CF7F6F275}"/>
                  </a:ext>
                </a:extLst>
              </p14:cNvPr>
              <p14:cNvContentPartPr/>
              <p14:nvPr/>
            </p14:nvContentPartPr>
            <p14:xfrm>
              <a:off x="10087573" y="2989747"/>
              <a:ext cx="172440" cy="11124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FB3BA8B2-113E-4CBE-97A4-3D7CF7F6F275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083253" y="2985427"/>
                <a:ext cx="1810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82643B4-BB5A-4088-B8AC-0D66F796DF39}"/>
                  </a:ext>
                </a:extLst>
              </p14:cNvPr>
              <p14:cNvContentPartPr/>
              <p14:nvPr/>
            </p14:nvContentPartPr>
            <p14:xfrm>
              <a:off x="10282333" y="2848987"/>
              <a:ext cx="150480" cy="16704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82643B4-BB5A-4088-B8AC-0D66F796DF39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278013" y="2844667"/>
                <a:ext cx="1591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A4CB0FAE-7D3A-42D5-A565-D11E43A41DCB}"/>
                  </a:ext>
                </a:extLst>
              </p14:cNvPr>
              <p14:cNvContentPartPr/>
              <p14:nvPr/>
            </p14:nvContentPartPr>
            <p14:xfrm>
              <a:off x="10544773" y="2716507"/>
              <a:ext cx="187920" cy="10944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A4CB0FAE-7D3A-42D5-A565-D11E43A41DCB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0540453" y="2712187"/>
                <a:ext cx="196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F0574452-6F3C-49A7-A7E7-67483A1C9103}"/>
                  </a:ext>
                </a:extLst>
              </p14:cNvPr>
              <p14:cNvContentPartPr/>
              <p14:nvPr/>
            </p14:nvContentPartPr>
            <p14:xfrm>
              <a:off x="10773733" y="2436427"/>
              <a:ext cx="306360" cy="27828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F0574452-6F3C-49A7-A7E7-67483A1C9103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0769413" y="2432107"/>
                <a:ext cx="315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D49803F2-DD26-402F-B505-7A2A4B608DED}"/>
                  </a:ext>
                </a:extLst>
              </p14:cNvPr>
              <p14:cNvContentPartPr/>
              <p14:nvPr/>
            </p14:nvContentPartPr>
            <p14:xfrm>
              <a:off x="11054173" y="2344987"/>
              <a:ext cx="132120" cy="1857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D49803F2-DD26-402F-B505-7A2A4B608DED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1049853" y="2340667"/>
                <a:ext cx="140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DB88FA7C-E092-4204-94FB-F509EBBCAA07}"/>
                  </a:ext>
                </a:extLst>
              </p14:cNvPr>
              <p14:cNvContentPartPr/>
              <p14:nvPr/>
            </p14:nvContentPartPr>
            <p14:xfrm>
              <a:off x="11307613" y="2136187"/>
              <a:ext cx="70200" cy="1782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DB88FA7C-E092-4204-94FB-F509EBBCAA07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1303293" y="2131867"/>
                <a:ext cx="788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51FD2423-2584-4895-8343-9F153E431E70}"/>
                  </a:ext>
                </a:extLst>
              </p14:cNvPr>
              <p14:cNvContentPartPr/>
              <p14:nvPr/>
            </p14:nvContentPartPr>
            <p14:xfrm>
              <a:off x="11397253" y="2403307"/>
              <a:ext cx="360" cy="3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51FD2423-2584-4895-8343-9F153E431E70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392933" y="2398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15721A8D-DA6D-4954-A59B-E41D7F9893D9}"/>
                  </a:ext>
                </a:extLst>
              </p14:cNvPr>
              <p14:cNvContentPartPr/>
              <p14:nvPr/>
            </p14:nvContentPartPr>
            <p14:xfrm>
              <a:off x="3744373" y="1933867"/>
              <a:ext cx="1919520" cy="53424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15721A8D-DA6D-4954-A59B-E41D7F9893D9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740053" y="1929547"/>
                <a:ext cx="19281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46401D76-3342-4375-A891-FF9EA1F1CF6F}"/>
                  </a:ext>
                </a:extLst>
              </p14:cNvPr>
              <p14:cNvContentPartPr/>
              <p14:nvPr/>
            </p14:nvContentPartPr>
            <p14:xfrm>
              <a:off x="2661493" y="5042467"/>
              <a:ext cx="17280" cy="7560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46401D76-3342-4375-A891-FF9EA1F1CF6F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2657173" y="5038147"/>
                <a:ext cx="25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887232D6-3AE0-42CF-B07E-043369105F9A}"/>
                  </a:ext>
                </a:extLst>
              </p14:cNvPr>
              <p14:cNvContentPartPr/>
              <p14:nvPr/>
            </p14:nvContentPartPr>
            <p14:xfrm>
              <a:off x="2849413" y="4898467"/>
              <a:ext cx="109080" cy="18648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887232D6-3AE0-42CF-B07E-043369105F9A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845093" y="4894147"/>
                <a:ext cx="117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DA76727C-E1C3-4145-B411-19869E3E4276}"/>
                  </a:ext>
                </a:extLst>
              </p14:cNvPr>
              <p14:cNvContentPartPr/>
              <p14:nvPr/>
            </p14:nvContentPartPr>
            <p14:xfrm>
              <a:off x="2991253" y="4922227"/>
              <a:ext cx="88920" cy="13716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DA76727C-E1C3-4145-B411-19869E3E4276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986933" y="4917907"/>
                <a:ext cx="97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21AE184E-5EA4-43D5-95F5-CE71B33AE6DA}"/>
                  </a:ext>
                </a:extLst>
              </p14:cNvPr>
              <p14:cNvContentPartPr/>
              <p14:nvPr/>
            </p14:nvContentPartPr>
            <p14:xfrm>
              <a:off x="3078013" y="5012587"/>
              <a:ext cx="108720" cy="6804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21AE184E-5EA4-43D5-95F5-CE71B33AE6DA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073693" y="5008267"/>
                <a:ext cx="117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E99DC683-47E9-445C-A2B7-6AF2C7C6AA15}"/>
                  </a:ext>
                </a:extLst>
              </p14:cNvPr>
              <p14:cNvContentPartPr/>
              <p14:nvPr/>
            </p14:nvContentPartPr>
            <p14:xfrm>
              <a:off x="3192493" y="4937707"/>
              <a:ext cx="207000" cy="1483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E99DC683-47E9-445C-A2B7-6AF2C7C6AA15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188173" y="4933387"/>
                <a:ext cx="215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2FA5AE61-FB81-451D-8AC5-D80981B86B8E}"/>
                  </a:ext>
                </a:extLst>
              </p14:cNvPr>
              <p14:cNvContentPartPr/>
              <p14:nvPr/>
            </p14:nvContentPartPr>
            <p14:xfrm>
              <a:off x="3442333" y="4934467"/>
              <a:ext cx="502200" cy="2494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2FA5AE61-FB81-451D-8AC5-D80981B86B8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438013" y="4930147"/>
                <a:ext cx="510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1A13F01-598D-4B59-AA0C-60DC905E9B99}"/>
                  </a:ext>
                </a:extLst>
              </p14:cNvPr>
              <p14:cNvContentPartPr/>
              <p14:nvPr/>
            </p14:nvContentPartPr>
            <p14:xfrm>
              <a:off x="3829333" y="4821787"/>
              <a:ext cx="246600" cy="40536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1A13F01-598D-4B59-AA0C-60DC905E9B99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825013" y="4817467"/>
                <a:ext cx="2552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FC013B8-FCBA-455D-A328-EF7F7081B692}"/>
                  </a:ext>
                </a:extLst>
              </p14:cNvPr>
              <p14:cNvContentPartPr/>
              <p14:nvPr/>
            </p14:nvContentPartPr>
            <p14:xfrm>
              <a:off x="654133" y="5052907"/>
              <a:ext cx="160920" cy="108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FC013B8-FCBA-455D-A328-EF7F7081B692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49813" y="5048587"/>
                <a:ext cx="169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1AAC74A6-3BF3-4D09-9DF7-A83C96406286}"/>
                  </a:ext>
                </a:extLst>
              </p14:cNvPr>
              <p14:cNvContentPartPr/>
              <p14:nvPr/>
            </p14:nvContentPartPr>
            <p14:xfrm>
              <a:off x="665653" y="5100067"/>
              <a:ext cx="162360" cy="3564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1AAC74A6-3BF3-4D09-9DF7-A83C96406286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61333" y="5095747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B9A0A27C-F0C6-4EA7-99E3-357040C4731A}"/>
                  </a:ext>
                </a:extLst>
              </p14:cNvPr>
              <p14:cNvContentPartPr/>
              <p14:nvPr/>
            </p14:nvContentPartPr>
            <p14:xfrm>
              <a:off x="891733" y="4952827"/>
              <a:ext cx="101160" cy="1796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B9A0A27C-F0C6-4EA7-99E3-357040C4731A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887413" y="4948507"/>
                <a:ext cx="1098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8CD1D9C1-83BF-45E9-A412-8D0FBF278A81}"/>
                  </a:ext>
                </a:extLst>
              </p14:cNvPr>
              <p14:cNvContentPartPr/>
              <p14:nvPr/>
            </p14:nvContentPartPr>
            <p14:xfrm>
              <a:off x="1313653" y="4913587"/>
              <a:ext cx="132120" cy="17316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8CD1D9C1-83BF-45E9-A412-8D0FBF278A81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309333" y="4909267"/>
                <a:ext cx="140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27A14DCF-CC3A-4648-9A03-9166F1575122}"/>
                  </a:ext>
                </a:extLst>
              </p14:cNvPr>
              <p14:cNvContentPartPr/>
              <p14:nvPr/>
            </p14:nvContentPartPr>
            <p14:xfrm>
              <a:off x="1458373" y="4924387"/>
              <a:ext cx="10440" cy="16056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27A14DCF-CC3A-4648-9A03-9166F1575122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454053" y="4920067"/>
                <a:ext cx="19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4883B1DD-68E9-4313-8746-1E7473FEE89B}"/>
                  </a:ext>
                </a:extLst>
              </p14:cNvPr>
              <p14:cNvContentPartPr/>
              <p14:nvPr/>
            </p14:nvContentPartPr>
            <p14:xfrm>
              <a:off x="1360093" y="5009707"/>
              <a:ext cx="124200" cy="2268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4883B1DD-68E9-4313-8746-1E7473FEE89B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355773" y="5005387"/>
                <a:ext cx="1328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AAE32B3F-6024-4001-9201-8CC61D2001C6}"/>
                  </a:ext>
                </a:extLst>
              </p14:cNvPr>
              <p14:cNvContentPartPr/>
              <p14:nvPr/>
            </p14:nvContentPartPr>
            <p14:xfrm>
              <a:off x="1571053" y="4933387"/>
              <a:ext cx="101160" cy="13932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AAE32B3F-6024-4001-9201-8CC61D2001C6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566733" y="4929067"/>
                <a:ext cx="109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7AF84B5A-9DF1-46AB-BFDA-7B8A4C09F12F}"/>
                  </a:ext>
                </a:extLst>
              </p14:cNvPr>
              <p14:cNvContentPartPr/>
              <p14:nvPr/>
            </p14:nvContentPartPr>
            <p14:xfrm>
              <a:off x="1705333" y="5005027"/>
              <a:ext cx="97200" cy="8316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7AF84B5A-9DF1-46AB-BFDA-7B8A4C09F12F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701013" y="5000707"/>
                <a:ext cx="105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8B83E5B9-E745-4820-9B73-1B899B13ED5E}"/>
                  </a:ext>
                </a:extLst>
              </p14:cNvPr>
              <p14:cNvContentPartPr/>
              <p14:nvPr/>
            </p14:nvContentPartPr>
            <p14:xfrm>
              <a:off x="1838893" y="4932307"/>
              <a:ext cx="115920" cy="1486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8B83E5B9-E745-4820-9B73-1B899B13ED5E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834573" y="4927987"/>
                <a:ext cx="124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6F920CD8-781E-4BCE-9112-C944BF1FA3C4}"/>
                  </a:ext>
                </a:extLst>
              </p14:cNvPr>
              <p14:cNvContentPartPr/>
              <p14:nvPr/>
            </p14:nvContentPartPr>
            <p14:xfrm>
              <a:off x="1976773" y="5014027"/>
              <a:ext cx="106200" cy="6840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6F920CD8-781E-4BCE-9112-C944BF1FA3C4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972453" y="5009707"/>
                <a:ext cx="114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2AC639E6-6336-4B89-B32F-BCD58649A814}"/>
                  </a:ext>
                </a:extLst>
              </p14:cNvPr>
              <p14:cNvContentPartPr/>
              <p14:nvPr/>
            </p14:nvContentPartPr>
            <p14:xfrm>
              <a:off x="2117533" y="4922587"/>
              <a:ext cx="351360" cy="26100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2AC639E6-6336-4B89-B32F-BCD58649A814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2113213" y="4918267"/>
                <a:ext cx="3600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B41BB272-88CA-45E4-80A0-95C7FE1DCFDB}"/>
                  </a:ext>
                </a:extLst>
              </p14:cNvPr>
              <p14:cNvContentPartPr/>
              <p14:nvPr/>
            </p14:nvContentPartPr>
            <p14:xfrm>
              <a:off x="1162093" y="4833667"/>
              <a:ext cx="176400" cy="38088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B41BB272-88CA-45E4-80A0-95C7FE1DCFDB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57773" y="4829347"/>
                <a:ext cx="1850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14E22534-555D-40FB-82A0-76C75AE8371A}"/>
                  </a:ext>
                </a:extLst>
              </p14:cNvPr>
              <p14:cNvContentPartPr/>
              <p14:nvPr/>
            </p14:nvContentPartPr>
            <p14:xfrm>
              <a:off x="4323973" y="4878307"/>
              <a:ext cx="76680" cy="18612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14E22534-555D-40FB-82A0-76C75AE8371A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319653" y="4873987"/>
                <a:ext cx="85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D87D2747-BE78-4DFC-8D00-D12AAC523C00}"/>
                  </a:ext>
                </a:extLst>
              </p14:cNvPr>
              <p14:cNvContentPartPr/>
              <p14:nvPr/>
            </p14:nvContentPartPr>
            <p14:xfrm>
              <a:off x="4323613" y="4884427"/>
              <a:ext cx="147960" cy="1339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D87D2747-BE78-4DFC-8D00-D12AAC523C0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4319293" y="4880107"/>
                <a:ext cx="156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DABBEBA0-D98B-4D8F-8C14-E202223CE868}"/>
                  </a:ext>
                </a:extLst>
              </p14:cNvPr>
              <p14:cNvContentPartPr/>
              <p14:nvPr/>
            </p14:nvContentPartPr>
            <p14:xfrm>
              <a:off x="4482013" y="4985587"/>
              <a:ext cx="112320" cy="5796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DABBEBA0-D98B-4D8F-8C14-E202223CE86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477693" y="4981267"/>
                <a:ext cx="120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CA1D7DC3-7E3C-4572-87B4-3326DDA24DB5}"/>
                  </a:ext>
                </a:extLst>
              </p14:cNvPr>
              <p14:cNvContentPartPr/>
              <p14:nvPr/>
            </p14:nvContentPartPr>
            <p14:xfrm>
              <a:off x="4608373" y="4961107"/>
              <a:ext cx="109800" cy="8316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CA1D7DC3-7E3C-4572-87B4-3326DDA24DB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604053" y="4956787"/>
                <a:ext cx="1184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18CD76AE-5387-49EA-9AB0-F985AD673401}"/>
                  </a:ext>
                </a:extLst>
              </p14:cNvPr>
              <p14:cNvContentPartPr/>
              <p14:nvPr/>
            </p14:nvContentPartPr>
            <p14:xfrm>
              <a:off x="4719973" y="4858507"/>
              <a:ext cx="106920" cy="17532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18CD76AE-5387-49EA-9AB0-F985AD673401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715653" y="4854187"/>
                <a:ext cx="115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E316C7DD-4AC8-455E-A26C-CE98CF5DA45B}"/>
                  </a:ext>
                </a:extLst>
              </p14:cNvPr>
              <p14:cNvContentPartPr/>
              <p14:nvPr/>
            </p14:nvContentPartPr>
            <p14:xfrm>
              <a:off x="4871173" y="4997107"/>
              <a:ext cx="168480" cy="72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E316C7DD-4AC8-455E-A26C-CE98CF5DA45B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866853" y="4992787"/>
                <a:ext cx="1771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617BF069-C1D4-4B76-9034-F8125F7B9DC3}"/>
                  </a:ext>
                </a:extLst>
              </p14:cNvPr>
              <p14:cNvContentPartPr/>
              <p14:nvPr/>
            </p14:nvContentPartPr>
            <p14:xfrm>
              <a:off x="5104813" y="4858507"/>
              <a:ext cx="190800" cy="22032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617BF069-C1D4-4B76-9034-F8125F7B9DC3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5100493" y="4854187"/>
                <a:ext cx="1994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6E13DDEC-CCED-4615-ABF6-1475CA486489}"/>
                  </a:ext>
                </a:extLst>
              </p14:cNvPr>
              <p14:cNvContentPartPr/>
              <p14:nvPr/>
            </p14:nvContentPartPr>
            <p14:xfrm>
              <a:off x="5356093" y="4852747"/>
              <a:ext cx="233280" cy="28080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6E13DDEC-CCED-4615-ABF6-1475CA486489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351773" y="4848427"/>
                <a:ext cx="2419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2FDFF4E3-9320-4223-9287-288EE9FE8343}"/>
                  </a:ext>
                </a:extLst>
              </p14:cNvPr>
              <p14:cNvContentPartPr/>
              <p14:nvPr/>
            </p14:nvContentPartPr>
            <p14:xfrm>
              <a:off x="366853" y="5443867"/>
              <a:ext cx="211680" cy="24444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2FDFF4E3-9320-4223-9287-288EE9FE8343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362533" y="5439547"/>
                <a:ext cx="220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AF508584-F40C-45BE-9CB0-BB05A618B501}"/>
                  </a:ext>
                </a:extLst>
              </p14:cNvPr>
              <p14:cNvContentPartPr/>
              <p14:nvPr/>
            </p14:nvContentPartPr>
            <p14:xfrm>
              <a:off x="525253" y="5443507"/>
              <a:ext cx="63720" cy="25236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AF508584-F40C-45BE-9CB0-BB05A618B501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20933" y="5439187"/>
                <a:ext cx="723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D30EDD4E-EADF-4411-BF14-D3A8F174D680}"/>
                  </a:ext>
                </a:extLst>
              </p14:cNvPr>
              <p14:cNvContentPartPr/>
              <p14:nvPr/>
            </p14:nvContentPartPr>
            <p14:xfrm>
              <a:off x="456493" y="5574547"/>
              <a:ext cx="132120" cy="4860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D30EDD4E-EADF-4411-BF14-D3A8F174D68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452173" y="5570227"/>
                <a:ext cx="140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518FA56F-3514-4126-AE81-E1737FCFD071}"/>
                  </a:ext>
                </a:extLst>
              </p14:cNvPr>
              <p14:cNvContentPartPr/>
              <p14:nvPr/>
            </p14:nvContentPartPr>
            <p14:xfrm>
              <a:off x="632173" y="5446747"/>
              <a:ext cx="129240" cy="23184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518FA56F-3514-4126-AE81-E1737FCFD07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27853" y="5442427"/>
                <a:ext cx="1378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AC52FFD2-9AA0-4133-9925-11C6D106D974}"/>
                  </a:ext>
                </a:extLst>
              </p14:cNvPr>
              <p14:cNvContentPartPr/>
              <p14:nvPr/>
            </p14:nvContentPartPr>
            <p14:xfrm>
              <a:off x="775813" y="5522707"/>
              <a:ext cx="353160" cy="11988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AC52FFD2-9AA0-4133-9925-11C6D106D974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771493" y="5518387"/>
                <a:ext cx="361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B146ECAA-4AEB-4739-823B-FE42029E0FD0}"/>
                  </a:ext>
                </a:extLst>
              </p14:cNvPr>
              <p14:cNvContentPartPr/>
              <p14:nvPr/>
            </p14:nvContentPartPr>
            <p14:xfrm>
              <a:off x="334453" y="5678587"/>
              <a:ext cx="837360" cy="8748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B146ECAA-4AEB-4739-823B-FE42029E0FD0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330133" y="5674267"/>
                <a:ext cx="8460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9D243FF6-F633-40B0-8DAF-1556E500332B}"/>
                  </a:ext>
                </a:extLst>
              </p14:cNvPr>
              <p14:cNvContentPartPr/>
              <p14:nvPr/>
            </p14:nvContentPartPr>
            <p14:xfrm>
              <a:off x="1296733" y="5313907"/>
              <a:ext cx="15120" cy="11556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9D243FF6-F633-40B0-8DAF-1556E500332B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292413" y="5309587"/>
                <a:ext cx="23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A3CCE543-55FE-4689-964B-FD845CAE4843}"/>
                  </a:ext>
                </a:extLst>
              </p14:cNvPr>
              <p14:cNvContentPartPr/>
              <p14:nvPr/>
            </p14:nvContentPartPr>
            <p14:xfrm>
              <a:off x="1281613" y="5556547"/>
              <a:ext cx="21960" cy="1512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A3CCE543-55FE-4689-964B-FD845CAE4843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277293" y="5552227"/>
                <a:ext cx="30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8D53D685-891B-4D4E-9325-1442AEB8811E}"/>
                  </a:ext>
                </a:extLst>
              </p14:cNvPr>
              <p14:cNvContentPartPr/>
              <p14:nvPr/>
            </p14:nvContentPartPr>
            <p14:xfrm>
              <a:off x="1143733" y="5502907"/>
              <a:ext cx="38520" cy="9288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8D53D685-891B-4D4E-9325-1442AEB8811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139413" y="5498587"/>
                <a:ext cx="47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E54AC674-FEDC-4522-A606-B406A3C640E1}"/>
                  </a:ext>
                </a:extLst>
              </p14:cNvPr>
              <p14:cNvContentPartPr/>
              <p14:nvPr/>
            </p14:nvContentPartPr>
            <p14:xfrm>
              <a:off x="1524253" y="5395987"/>
              <a:ext cx="101880" cy="19080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E54AC674-FEDC-4522-A606-B406A3C640E1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519933" y="5391667"/>
                <a:ext cx="110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1A752F45-5454-4072-AC9C-C33ADA3A6911}"/>
                  </a:ext>
                </a:extLst>
              </p14:cNvPr>
              <p14:cNvContentPartPr/>
              <p14:nvPr/>
            </p14:nvContentPartPr>
            <p14:xfrm>
              <a:off x="1672573" y="5477347"/>
              <a:ext cx="251280" cy="9612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1A752F45-5454-4072-AC9C-C33ADA3A6911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668253" y="5473027"/>
                <a:ext cx="259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16715645-0A0B-48F2-A5AD-346531ACC1F6}"/>
                  </a:ext>
                </a:extLst>
              </p14:cNvPr>
              <p14:cNvContentPartPr/>
              <p14:nvPr/>
            </p14:nvContentPartPr>
            <p14:xfrm>
              <a:off x="1889653" y="5400667"/>
              <a:ext cx="19800" cy="360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16715645-0A0B-48F2-A5AD-346531ACC1F6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885333" y="5396347"/>
                <a:ext cx="284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2B98C31-015B-425D-9714-331428054F89}"/>
                  </a:ext>
                </a:extLst>
              </p14:cNvPr>
              <p14:cNvContentPartPr/>
              <p14:nvPr/>
            </p14:nvContentPartPr>
            <p14:xfrm>
              <a:off x="2193853" y="5395267"/>
              <a:ext cx="18720" cy="15336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2B98C31-015B-425D-9714-331428054F89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2189533" y="5390947"/>
                <a:ext cx="27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0E59FB36-98B0-4632-B677-A5127890B57B}"/>
                  </a:ext>
                </a:extLst>
              </p14:cNvPr>
              <p14:cNvContentPartPr/>
              <p14:nvPr/>
            </p14:nvContentPartPr>
            <p14:xfrm>
              <a:off x="2136613" y="5383387"/>
              <a:ext cx="193320" cy="338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0E59FB36-98B0-4632-B677-A5127890B57B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2132293" y="5379067"/>
                <a:ext cx="201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F7966227-2A31-4A91-9214-0D81B45CCE79}"/>
                  </a:ext>
                </a:extLst>
              </p14:cNvPr>
              <p14:cNvContentPartPr/>
              <p14:nvPr/>
            </p14:nvContentPartPr>
            <p14:xfrm>
              <a:off x="2164693" y="5442067"/>
              <a:ext cx="148320" cy="90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F7966227-2A31-4A91-9214-0D81B45CCE79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2160373" y="5437747"/>
                <a:ext cx="156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F12E474-9652-4CEB-85DC-B78F1503D3FC}"/>
                  </a:ext>
                </a:extLst>
              </p14:cNvPr>
              <p14:cNvContentPartPr/>
              <p14:nvPr/>
            </p14:nvContentPartPr>
            <p14:xfrm>
              <a:off x="2325253" y="5448187"/>
              <a:ext cx="251640" cy="8784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F12E474-9652-4CEB-85DC-B78F1503D3FC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2320933" y="5443867"/>
                <a:ext cx="2602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A39365E7-F0EA-4820-843E-418FC83B4FB8}"/>
                  </a:ext>
                </a:extLst>
              </p14:cNvPr>
              <p14:cNvContentPartPr/>
              <p14:nvPr/>
            </p14:nvContentPartPr>
            <p14:xfrm>
              <a:off x="2580853" y="5366827"/>
              <a:ext cx="10440" cy="2484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A39365E7-F0EA-4820-843E-418FC83B4FB8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576533" y="5362507"/>
                <a:ext cx="19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704FF407-0FF5-4833-BFD1-E186D2C02CDC}"/>
                  </a:ext>
                </a:extLst>
              </p14:cNvPr>
              <p14:cNvContentPartPr/>
              <p14:nvPr/>
            </p14:nvContentPartPr>
            <p14:xfrm>
              <a:off x="2640613" y="5360347"/>
              <a:ext cx="93240" cy="16092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704FF407-0FF5-4833-BFD1-E186D2C02CDC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2636293" y="5356027"/>
                <a:ext cx="1018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71B7EC66-A861-4A8D-9724-BE870DBA0BD8}"/>
                  </a:ext>
                </a:extLst>
              </p14:cNvPr>
              <p14:cNvContentPartPr/>
              <p14:nvPr/>
            </p14:nvContentPartPr>
            <p14:xfrm>
              <a:off x="2773813" y="5387347"/>
              <a:ext cx="433440" cy="14436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71B7EC66-A861-4A8D-9724-BE870DBA0BD8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2769493" y="5383027"/>
                <a:ext cx="442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AC90E47A-4E52-4516-9AA2-BFB9C4D43954}"/>
                  </a:ext>
                </a:extLst>
              </p14:cNvPr>
              <p14:cNvContentPartPr/>
              <p14:nvPr/>
            </p14:nvContentPartPr>
            <p14:xfrm>
              <a:off x="3311653" y="5504707"/>
              <a:ext cx="12960" cy="10368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AC90E47A-4E52-4516-9AA2-BFB9C4D43954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3307333" y="5500387"/>
                <a:ext cx="21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B93FCE1E-1F80-49DA-BEAF-AA9301E943A1}"/>
                  </a:ext>
                </a:extLst>
              </p14:cNvPr>
              <p14:cNvContentPartPr/>
              <p14:nvPr/>
            </p14:nvContentPartPr>
            <p14:xfrm>
              <a:off x="3499933" y="5372947"/>
              <a:ext cx="21960" cy="15372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B93FCE1E-1F80-49DA-BEAF-AA9301E943A1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3495613" y="5368627"/>
                <a:ext cx="306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AD2785A-E704-4577-AC0A-DB8D97C4E373}"/>
                  </a:ext>
                </a:extLst>
              </p14:cNvPr>
              <p14:cNvContentPartPr/>
              <p14:nvPr/>
            </p14:nvContentPartPr>
            <p14:xfrm>
              <a:off x="3407773" y="5367187"/>
              <a:ext cx="183960" cy="8964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AD2785A-E704-4577-AC0A-DB8D97C4E373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3403453" y="5362867"/>
                <a:ext cx="192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6B1C5E77-3CDA-452D-9F48-222CF0F966C1}"/>
                  </a:ext>
                </a:extLst>
              </p14:cNvPr>
              <p14:cNvContentPartPr/>
              <p14:nvPr/>
            </p14:nvContentPartPr>
            <p14:xfrm>
              <a:off x="3578053" y="5401747"/>
              <a:ext cx="284040" cy="13212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6B1C5E77-3CDA-452D-9F48-222CF0F966C1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3573733" y="5397427"/>
                <a:ext cx="292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0BE09EF0-F9EB-4354-8AF7-99CFD94EA0BC}"/>
                  </a:ext>
                </a:extLst>
              </p14:cNvPr>
              <p14:cNvContentPartPr/>
              <p14:nvPr/>
            </p14:nvContentPartPr>
            <p14:xfrm>
              <a:off x="3837253" y="5354947"/>
              <a:ext cx="360" cy="36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0BE09EF0-F9EB-4354-8AF7-99CFD94EA0B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832933" y="5350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9476DA1C-36A3-4B56-B7C3-DAC10BD0BBFC}"/>
                  </a:ext>
                </a:extLst>
              </p14:cNvPr>
              <p14:cNvContentPartPr/>
              <p14:nvPr/>
            </p14:nvContentPartPr>
            <p14:xfrm>
              <a:off x="3930493" y="5308507"/>
              <a:ext cx="102600" cy="19008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9476DA1C-36A3-4B56-B7C3-DAC10BD0BBFC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3926173" y="5304187"/>
                <a:ext cx="111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16E68699-7E3A-4CEC-AD74-365F5EFB4082}"/>
                  </a:ext>
                </a:extLst>
              </p14:cNvPr>
              <p14:cNvContentPartPr/>
              <p14:nvPr/>
            </p14:nvContentPartPr>
            <p14:xfrm>
              <a:off x="4097533" y="5332987"/>
              <a:ext cx="521640" cy="15624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16E68699-7E3A-4CEC-AD74-365F5EFB4082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4093213" y="5328667"/>
                <a:ext cx="530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E22024DD-2B3C-4C00-8637-C880D4708C7F}"/>
                  </a:ext>
                </a:extLst>
              </p14:cNvPr>
              <p14:cNvContentPartPr/>
              <p14:nvPr/>
            </p14:nvContentPartPr>
            <p14:xfrm>
              <a:off x="4530973" y="5284387"/>
              <a:ext cx="193320" cy="28188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E22024DD-2B3C-4C00-8637-C880D4708C7F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4526653" y="5280067"/>
                <a:ext cx="201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0CABD4C2-7A36-4472-8E37-96CBD313BAEC}"/>
                  </a:ext>
                </a:extLst>
              </p14:cNvPr>
              <p14:cNvContentPartPr/>
              <p14:nvPr/>
            </p14:nvContentPartPr>
            <p14:xfrm>
              <a:off x="2028973" y="5291227"/>
              <a:ext cx="148320" cy="34524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0CABD4C2-7A36-4472-8E37-96CBD313BAEC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024653" y="5286907"/>
                <a:ext cx="1569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1F69DC8C-AEE3-4E1A-AF2D-DAD0231650D7}"/>
                  </a:ext>
                </a:extLst>
              </p14:cNvPr>
              <p14:cNvContentPartPr/>
              <p14:nvPr/>
            </p14:nvContentPartPr>
            <p14:xfrm>
              <a:off x="4930213" y="5287987"/>
              <a:ext cx="146160" cy="19332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1F69DC8C-AEE3-4E1A-AF2D-DAD0231650D7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4925893" y="5283667"/>
                <a:ext cx="15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896EBF60-478A-4156-96AF-457A0E44BC6B}"/>
                  </a:ext>
                </a:extLst>
              </p14:cNvPr>
              <p14:cNvContentPartPr/>
              <p14:nvPr/>
            </p14:nvContentPartPr>
            <p14:xfrm>
              <a:off x="5110213" y="5285107"/>
              <a:ext cx="694080" cy="19368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896EBF60-478A-4156-96AF-457A0E44BC6B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5105893" y="5280787"/>
                <a:ext cx="702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30A9FABC-FB25-490B-8C86-CD260619A564}"/>
                  </a:ext>
                </a:extLst>
              </p14:cNvPr>
              <p14:cNvContentPartPr/>
              <p14:nvPr/>
            </p14:nvContentPartPr>
            <p14:xfrm>
              <a:off x="5165653" y="5257027"/>
              <a:ext cx="135360" cy="684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30A9FABC-FB25-490B-8C86-CD260619A564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5161333" y="5252707"/>
                <a:ext cx="1440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6306EEB2-A23E-4E10-9D92-E17DAD3453FE}"/>
                  </a:ext>
                </a:extLst>
              </p14:cNvPr>
              <p14:cNvContentPartPr/>
              <p14:nvPr/>
            </p14:nvContentPartPr>
            <p14:xfrm>
              <a:off x="5988973" y="5316067"/>
              <a:ext cx="98280" cy="1724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6306EEB2-A23E-4E10-9D92-E17DAD3453FE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984653" y="5311747"/>
                <a:ext cx="106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89CED948-20D5-4744-BDFC-5C43874EE1C4}"/>
                  </a:ext>
                </a:extLst>
              </p14:cNvPr>
              <p14:cNvContentPartPr/>
              <p14:nvPr/>
            </p14:nvContentPartPr>
            <p14:xfrm>
              <a:off x="6159253" y="5366827"/>
              <a:ext cx="173880" cy="8208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89CED948-20D5-4744-BDFC-5C43874EE1C4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154933" y="5362507"/>
                <a:ext cx="182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A267824A-2153-47BF-8348-39B381D32184}"/>
                  </a:ext>
                </a:extLst>
              </p14:cNvPr>
              <p14:cNvContentPartPr/>
              <p14:nvPr/>
            </p14:nvContentPartPr>
            <p14:xfrm>
              <a:off x="6347173" y="5346307"/>
              <a:ext cx="58320" cy="4392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A267824A-2153-47BF-8348-39B381D3218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42853" y="5341987"/>
                <a:ext cx="66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D83BA3A7-581F-47FC-B738-6E546E2AF44B}"/>
                  </a:ext>
                </a:extLst>
              </p14:cNvPr>
              <p14:cNvContentPartPr/>
              <p14:nvPr/>
            </p14:nvContentPartPr>
            <p14:xfrm>
              <a:off x="6399733" y="5351347"/>
              <a:ext cx="280080" cy="1148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D83BA3A7-581F-47FC-B738-6E546E2AF44B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95413" y="5347027"/>
                <a:ext cx="288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6F55B960-341F-40DB-9E73-6A136D580717}"/>
                  </a:ext>
                </a:extLst>
              </p14:cNvPr>
              <p14:cNvContentPartPr/>
              <p14:nvPr/>
            </p14:nvContentPartPr>
            <p14:xfrm>
              <a:off x="5905453" y="5525227"/>
              <a:ext cx="818640" cy="6804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6F55B960-341F-40DB-9E73-6A136D580717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5901133" y="5520907"/>
                <a:ext cx="827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90347226-A011-475E-B836-17357B1CFC42}"/>
                  </a:ext>
                </a:extLst>
              </p14:cNvPr>
              <p14:cNvContentPartPr/>
              <p14:nvPr/>
            </p14:nvContentPartPr>
            <p14:xfrm>
              <a:off x="6874933" y="5340907"/>
              <a:ext cx="510480" cy="13968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90347226-A011-475E-B836-17357B1CFC42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870613" y="5336587"/>
                <a:ext cx="5191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9635B77F-8A4A-4889-82F9-883E976930B2}"/>
                  </a:ext>
                </a:extLst>
              </p14:cNvPr>
              <p14:cNvContentPartPr/>
              <p14:nvPr/>
            </p14:nvContentPartPr>
            <p14:xfrm>
              <a:off x="7398013" y="5388787"/>
              <a:ext cx="83160" cy="403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9635B77F-8A4A-4889-82F9-883E976930B2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7393693" y="5384467"/>
                <a:ext cx="91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028B972F-AE0C-4976-B029-1D32BCDBC231}"/>
                  </a:ext>
                </a:extLst>
              </p14:cNvPr>
              <p14:cNvContentPartPr/>
              <p14:nvPr/>
            </p14:nvContentPartPr>
            <p14:xfrm>
              <a:off x="7401973" y="5230387"/>
              <a:ext cx="128160" cy="2354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028B972F-AE0C-4976-B029-1D32BCDBC231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7397653" y="5226067"/>
                <a:ext cx="136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0237E893-8ED3-4FC8-802A-E1E9D073F776}"/>
                  </a:ext>
                </a:extLst>
              </p14:cNvPr>
              <p14:cNvContentPartPr/>
              <p14:nvPr/>
            </p14:nvContentPartPr>
            <p14:xfrm>
              <a:off x="1590493" y="5731867"/>
              <a:ext cx="88920" cy="16596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0237E893-8ED3-4FC8-802A-E1E9D073F776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586173" y="5727547"/>
                <a:ext cx="97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83F9673C-A497-42C2-86AE-24F3A3B5ED03}"/>
                  </a:ext>
                </a:extLst>
              </p14:cNvPr>
              <p14:cNvContentPartPr/>
              <p14:nvPr/>
            </p14:nvContentPartPr>
            <p14:xfrm>
              <a:off x="1639093" y="5737267"/>
              <a:ext cx="227520" cy="16452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83F9673C-A497-42C2-86AE-24F3A3B5ED03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634773" y="5732947"/>
                <a:ext cx="236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3E0CA04C-EFC6-4249-BAA5-45B70529DFDE}"/>
                  </a:ext>
                </a:extLst>
              </p14:cNvPr>
              <p14:cNvContentPartPr/>
              <p14:nvPr/>
            </p14:nvContentPartPr>
            <p14:xfrm>
              <a:off x="1906573" y="5767507"/>
              <a:ext cx="119880" cy="10656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3E0CA04C-EFC6-4249-BAA5-45B70529DFDE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1902253" y="5763187"/>
                <a:ext cx="128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FD8132D-9C1C-4DEE-BC67-84F9E1F2C163}"/>
                  </a:ext>
                </a:extLst>
              </p14:cNvPr>
              <p14:cNvContentPartPr/>
              <p14:nvPr/>
            </p14:nvContentPartPr>
            <p14:xfrm>
              <a:off x="2089453" y="5752747"/>
              <a:ext cx="137520" cy="13320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FD8132D-9C1C-4DEE-BC67-84F9E1F2C16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085133" y="5748427"/>
                <a:ext cx="1461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D9B001C8-DD1B-4871-B88C-360D6E95F418}"/>
                  </a:ext>
                </a:extLst>
              </p14:cNvPr>
              <p14:cNvContentPartPr/>
              <p14:nvPr/>
            </p14:nvContentPartPr>
            <p14:xfrm>
              <a:off x="2142733" y="5800987"/>
              <a:ext cx="104400" cy="1188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D9B001C8-DD1B-4871-B88C-360D6E95F418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2138413" y="5796667"/>
                <a:ext cx="1130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FA423EDF-2268-4716-9F35-CFA798DB4DB8}"/>
                  </a:ext>
                </a:extLst>
              </p14:cNvPr>
              <p14:cNvContentPartPr/>
              <p14:nvPr/>
            </p14:nvContentPartPr>
            <p14:xfrm>
              <a:off x="2259733" y="5786227"/>
              <a:ext cx="140760" cy="795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FA423EDF-2268-4716-9F35-CFA798DB4DB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255413" y="5781907"/>
                <a:ext cx="1494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E4B9B108-423E-4FB4-AF85-88F6FF00E7AC}"/>
                  </a:ext>
                </a:extLst>
              </p14:cNvPr>
              <p14:cNvContentPartPr/>
              <p14:nvPr/>
            </p14:nvContentPartPr>
            <p14:xfrm>
              <a:off x="2414533" y="5725027"/>
              <a:ext cx="504000" cy="30996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E4B9B108-423E-4FB4-AF85-88F6FF00E7AC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2410213" y="5720707"/>
                <a:ext cx="5126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1FAE9B67-E3B4-4E90-B9E2-E00A4559BE58}"/>
                  </a:ext>
                </a:extLst>
              </p14:cNvPr>
              <p14:cNvContentPartPr/>
              <p14:nvPr/>
            </p14:nvContentPartPr>
            <p14:xfrm>
              <a:off x="3184573" y="5764987"/>
              <a:ext cx="161640" cy="9756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1FAE9B67-E3B4-4E90-B9E2-E00A4559BE58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3180253" y="5760667"/>
                <a:ext cx="170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8DBEF1C-DD97-44DA-A7FC-5E6749E45635}"/>
                  </a:ext>
                </a:extLst>
              </p14:cNvPr>
              <p14:cNvContentPartPr/>
              <p14:nvPr/>
            </p14:nvContentPartPr>
            <p14:xfrm>
              <a:off x="3414613" y="5814307"/>
              <a:ext cx="217440" cy="5508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8DBEF1C-DD97-44DA-A7FC-5E6749E45635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3410293" y="5809987"/>
                <a:ext cx="226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35B4FAC2-5C31-4320-A2ED-C584B9FEFE6E}"/>
                  </a:ext>
                </a:extLst>
              </p14:cNvPr>
              <p14:cNvContentPartPr/>
              <p14:nvPr/>
            </p14:nvContentPartPr>
            <p14:xfrm>
              <a:off x="4096093" y="5711347"/>
              <a:ext cx="227520" cy="1465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35B4FAC2-5C31-4320-A2ED-C584B9FEFE6E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4091773" y="5707027"/>
                <a:ext cx="236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553DB15E-AAA0-4F7B-B752-EE0853EE7185}"/>
                  </a:ext>
                </a:extLst>
              </p14:cNvPr>
              <p14:cNvContentPartPr/>
              <p14:nvPr/>
            </p14:nvContentPartPr>
            <p14:xfrm>
              <a:off x="4357453" y="5731867"/>
              <a:ext cx="139680" cy="11520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553DB15E-AAA0-4F7B-B752-EE0853EE7185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353133" y="5727547"/>
                <a:ext cx="148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0C58707-46FD-4E88-B159-1BBFCA844627}"/>
                  </a:ext>
                </a:extLst>
              </p14:cNvPr>
              <p14:cNvContentPartPr/>
              <p14:nvPr/>
            </p14:nvContentPartPr>
            <p14:xfrm>
              <a:off x="4629973" y="5833747"/>
              <a:ext cx="19800" cy="8028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0C58707-46FD-4E88-B159-1BBFCA844627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4625653" y="5829427"/>
                <a:ext cx="28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7F75FF4-BA32-4D6F-9481-CF42800D888C}"/>
                  </a:ext>
                </a:extLst>
              </p14:cNvPr>
              <p14:cNvContentPartPr/>
              <p14:nvPr/>
            </p14:nvContentPartPr>
            <p14:xfrm>
              <a:off x="4726093" y="5699827"/>
              <a:ext cx="194040" cy="15120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7F75FF4-BA32-4D6F-9481-CF42800D888C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721773" y="5695507"/>
                <a:ext cx="202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7C9C181-FE29-4394-8490-E19A99EE18A8}"/>
                  </a:ext>
                </a:extLst>
              </p14:cNvPr>
              <p14:cNvContentPartPr/>
              <p14:nvPr/>
            </p14:nvContentPartPr>
            <p14:xfrm>
              <a:off x="4932373" y="5711707"/>
              <a:ext cx="131760" cy="1299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7C9C181-FE29-4394-8490-E19A99EE18A8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4928053" y="5707387"/>
                <a:ext cx="140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96629EF3-2B17-4ED0-84E8-202AAE7E5E2B}"/>
                  </a:ext>
                </a:extLst>
              </p14:cNvPr>
              <p14:cNvContentPartPr/>
              <p14:nvPr/>
            </p14:nvContentPartPr>
            <p14:xfrm>
              <a:off x="4922293" y="5629267"/>
              <a:ext cx="230760" cy="32184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96629EF3-2B17-4ED0-84E8-202AAE7E5E2B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4917973" y="5624947"/>
                <a:ext cx="2394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AE81B668-2BC5-4CBA-B9EF-73A78CB82085}"/>
                  </a:ext>
                </a:extLst>
              </p14:cNvPr>
              <p14:cNvContentPartPr/>
              <p14:nvPr/>
            </p14:nvContentPartPr>
            <p14:xfrm>
              <a:off x="3920773" y="5615587"/>
              <a:ext cx="160560" cy="33552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AE81B668-2BC5-4CBA-B9EF-73A78CB8208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916453" y="5611267"/>
                <a:ext cx="1692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5A1C2A32-EA30-44EB-AD84-71DEAD227E37}"/>
                  </a:ext>
                </a:extLst>
              </p14:cNvPr>
              <p14:cNvContentPartPr/>
              <p14:nvPr/>
            </p14:nvContentPartPr>
            <p14:xfrm>
              <a:off x="5425213" y="5748067"/>
              <a:ext cx="374400" cy="11736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5A1C2A32-EA30-44EB-AD84-71DEAD227E37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5420893" y="5743747"/>
                <a:ext cx="383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8E4AE83-AEFE-4E06-959B-C65165F0DE89}"/>
                  </a:ext>
                </a:extLst>
              </p14:cNvPr>
              <p14:cNvContentPartPr/>
              <p14:nvPr/>
            </p14:nvContentPartPr>
            <p14:xfrm>
              <a:off x="5767933" y="5702347"/>
              <a:ext cx="30600" cy="3348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8E4AE83-AEFE-4E06-959B-C65165F0DE89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5763613" y="5698027"/>
                <a:ext cx="39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9264178A-4EC5-4745-9414-E68CA727824C}"/>
                  </a:ext>
                </a:extLst>
              </p14:cNvPr>
              <p14:cNvContentPartPr/>
              <p14:nvPr/>
            </p14:nvContentPartPr>
            <p14:xfrm>
              <a:off x="6012733" y="5751307"/>
              <a:ext cx="303480" cy="24768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9264178A-4EC5-4745-9414-E68CA727824C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6008413" y="5746987"/>
                <a:ext cx="3121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23E2C5B8-1C4F-44F6-9719-E52EEB7AC932}"/>
                  </a:ext>
                </a:extLst>
              </p14:cNvPr>
              <p14:cNvContentPartPr/>
              <p14:nvPr/>
            </p14:nvContentPartPr>
            <p14:xfrm>
              <a:off x="6352213" y="5717827"/>
              <a:ext cx="236520" cy="21960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23E2C5B8-1C4F-44F6-9719-E52EEB7AC932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6347893" y="5713507"/>
                <a:ext cx="245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5E65BB00-57A7-43E0-895E-3745D719E6DB}"/>
                  </a:ext>
                </a:extLst>
              </p14:cNvPr>
              <p14:cNvContentPartPr/>
              <p14:nvPr/>
            </p14:nvContentPartPr>
            <p14:xfrm>
              <a:off x="6618253" y="5739787"/>
              <a:ext cx="163440" cy="8568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5E65BB00-57A7-43E0-895E-3745D719E6DB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613933" y="5735467"/>
                <a:ext cx="172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269AF7B1-B3C4-443F-9918-118C3BD63E58}"/>
                  </a:ext>
                </a:extLst>
              </p14:cNvPr>
              <p14:cNvContentPartPr/>
              <p14:nvPr/>
            </p14:nvContentPartPr>
            <p14:xfrm>
              <a:off x="6350773" y="5641147"/>
              <a:ext cx="137520" cy="1656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269AF7B1-B3C4-443F-9918-118C3BD63E58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346453" y="5636827"/>
                <a:ext cx="1461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BB55125-9AB2-4848-AEC7-DA15491D1E0F}"/>
                  </a:ext>
                </a:extLst>
              </p14:cNvPr>
              <p14:cNvContentPartPr/>
              <p14:nvPr/>
            </p14:nvContentPartPr>
            <p14:xfrm>
              <a:off x="6963133" y="5705947"/>
              <a:ext cx="29160" cy="12600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BB55125-9AB2-4848-AEC7-DA15491D1E0F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6958813" y="5701627"/>
                <a:ext cx="378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1C37CF16-3CA0-448D-B2E4-E4F5DB268273}"/>
                  </a:ext>
                </a:extLst>
              </p14:cNvPr>
              <p14:cNvContentPartPr/>
              <p14:nvPr/>
            </p14:nvContentPartPr>
            <p14:xfrm>
              <a:off x="7037653" y="5756707"/>
              <a:ext cx="117360" cy="806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1C37CF16-3CA0-448D-B2E4-E4F5DB268273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7033333" y="5752387"/>
                <a:ext cx="126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671F4772-61DB-4A12-9252-BF8F6F3A7136}"/>
                  </a:ext>
                </a:extLst>
              </p14:cNvPr>
              <p14:cNvContentPartPr/>
              <p14:nvPr/>
            </p14:nvContentPartPr>
            <p14:xfrm>
              <a:off x="7157533" y="5680387"/>
              <a:ext cx="83880" cy="15228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671F4772-61DB-4A12-9252-BF8F6F3A7136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7153213" y="5676067"/>
                <a:ext cx="92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3AD83E8-4BB3-4872-AC62-500153B0B4EF}"/>
                  </a:ext>
                </a:extLst>
              </p14:cNvPr>
              <p14:cNvContentPartPr/>
              <p14:nvPr/>
            </p14:nvContentPartPr>
            <p14:xfrm>
              <a:off x="7403773" y="5679667"/>
              <a:ext cx="254880" cy="1252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3AD83E8-4BB3-4872-AC62-500153B0B4EF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7399453" y="5675347"/>
                <a:ext cx="2635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BEE836B4-59A8-4E36-A189-EA8C42552D5F}"/>
                  </a:ext>
                </a:extLst>
              </p14:cNvPr>
              <p14:cNvContentPartPr/>
              <p14:nvPr/>
            </p14:nvContentPartPr>
            <p14:xfrm>
              <a:off x="7681693" y="5715307"/>
              <a:ext cx="132840" cy="9504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BEE836B4-59A8-4E36-A189-EA8C42552D5F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7677373" y="5710987"/>
                <a:ext cx="141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EFE38078-AD84-4154-BD00-C20100AC6903}"/>
                  </a:ext>
                </a:extLst>
              </p14:cNvPr>
              <p14:cNvContentPartPr/>
              <p14:nvPr/>
            </p14:nvContentPartPr>
            <p14:xfrm>
              <a:off x="2982253" y="5993587"/>
              <a:ext cx="104400" cy="20052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EFE38078-AD84-4154-BD00-C20100AC6903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977933" y="5989267"/>
                <a:ext cx="113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389A2B9C-6B0C-4726-BB62-BE8BE7A73E77}"/>
                  </a:ext>
                </a:extLst>
              </p14:cNvPr>
              <p14:cNvContentPartPr/>
              <p14:nvPr/>
            </p14:nvContentPartPr>
            <p14:xfrm>
              <a:off x="3120853" y="6095107"/>
              <a:ext cx="124560" cy="831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389A2B9C-6B0C-4726-BB62-BE8BE7A73E77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3116533" y="6090787"/>
                <a:ext cx="133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923AE7F4-1626-4A1B-9392-A5BF9039CE53}"/>
                  </a:ext>
                </a:extLst>
              </p14:cNvPr>
              <p14:cNvContentPartPr/>
              <p14:nvPr/>
            </p14:nvContentPartPr>
            <p14:xfrm>
              <a:off x="3290773" y="6000067"/>
              <a:ext cx="215640" cy="17136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923AE7F4-1626-4A1B-9392-A5BF9039CE53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3286453" y="5995747"/>
                <a:ext cx="224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8950FCBD-1786-4BA3-89FB-F2FE496B9E43}"/>
                  </a:ext>
                </a:extLst>
              </p14:cNvPr>
              <p14:cNvContentPartPr/>
              <p14:nvPr/>
            </p14:nvContentPartPr>
            <p14:xfrm>
              <a:off x="3049933" y="5969827"/>
              <a:ext cx="56880" cy="2062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8950FCBD-1786-4BA3-89FB-F2FE496B9E43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045613" y="5965507"/>
                <a:ext cx="655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68DC7E63-D563-4B10-AC24-DEDA1809B244}"/>
                  </a:ext>
                </a:extLst>
              </p14:cNvPr>
              <p14:cNvContentPartPr/>
              <p14:nvPr/>
            </p14:nvContentPartPr>
            <p14:xfrm>
              <a:off x="3517933" y="6076387"/>
              <a:ext cx="119520" cy="6624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68DC7E63-D563-4B10-AC24-DEDA1809B244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3513613" y="6072067"/>
                <a:ext cx="128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3E22DB6F-EADB-4E49-AA1A-7750D5140297}"/>
                  </a:ext>
                </a:extLst>
              </p14:cNvPr>
              <p14:cNvContentPartPr/>
              <p14:nvPr/>
            </p14:nvContentPartPr>
            <p14:xfrm>
              <a:off x="3633853" y="5997187"/>
              <a:ext cx="437760" cy="28872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3E22DB6F-EADB-4E49-AA1A-7750D5140297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629533" y="5992867"/>
                <a:ext cx="4464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6BB2BF70-FE0B-4F10-84CD-ED9063110439}"/>
                  </a:ext>
                </a:extLst>
              </p14:cNvPr>
              <p14:cNvContentPartPr/>
              <p14:nvPr/>
            </p14:nvContentPartPr>
            <p14:xfrm>
              <a:off x="4209493" y="5941027"/>
              <a:ext cx="63720" cy="1512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6BB2BF70-FE0B-4F10-84CD-ED9063110439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205173" y="5936707"/>
                <a:ext cx="72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8B769B89-319C-4481-B879-5E809F6A8143}"/>
                  </a:ext>
                </a:extLst>
              </p14:cNvPr>
              <p14:cNvContentPartPr/>
              <p14:nvPr/>
            </p14:nvContentPartPr>
            <p14:xfrm>
              <a:off x="4210933" y="6140107"/>
              <a:ext cx="360" cy="36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8B769B89-319C-4481-B879-5E809F6A8143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4206613" y="6135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765818FC-5EAD-40DB-B9F1-D6F493005681}"/>
                  </a:ext>
                </a:extLst>
              </p14:cNvPr>
              <p14:cNvContentPartPr/>
              <p14:nvPr/>
            </p14:nvContentPartPr>
            <p14:xfrm>
              <a:off x="4385173" y="6065587"/>
              <a:ext cx="202320" cy="1548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765818FC-5EAD-40DB-B9F1-D6F493005681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4380853" y="6061267"/>
                <a:ext cx="210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E41F0B8B-29E6-48E7-84F0-A2EE064DB4B6}"/>
                  </a:ext>
                </a:extLst>
              </p14:cNvPr>
              <p14:cNvContentPartPr/>
              <p14:nvPr/>
            </p14:nvContentPartPr>
            <p14:xfrm>
              <a:off x="4393813" y="6076027"/>
              <a:ext cx="261720" cy="468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E41F0B8B-29E6-48E7-84F0-A2EE064DB4B6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4389493" y="6071707"/>
                <a:ext cx="270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8307FB23-B6A3-486C-95F5-889EEE0A9059}"/>
                  </a:ext>
                </a:extLst>
              </p14:cNvPr>
              <p14:cNvContentPartPr/>
              <p14:nvPr/>
            </p14:nvContentPartPr>
            <p14:xfrm>
              <a:off x="4587493" y="5981707"/>
              <a:ext cx="117000" cy="19260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8307FB23-B6A3-486C-95F5-889EEE0A9059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4583173" y="5977387"/>
                <a:ext cx="125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8AB12010-B772-4C7F-A871-CBCF79CEDCD2}"/>
                  </a:ext>
                </a:extLst>
              </p14:cNvPr>
              <p14:cNvContentPartPr/>
              <p14:nvPr/>
            </p14:nvContentPartPr>
            <p14:xfrm>
              <a:off x="4919413" y="6046147"/>
              <a:ext cx="114120" cy="1342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8AB12010-B772-4C7F-A871-CBCF79CEDCD2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4915093" y="6041827"/>
                <a:ext cx="122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70F5D631-D067-4436-A25A-1E851D02AEC7}"/>
                  </a:ext>
                </a:extLst>
              </p14:cNvPr>
              <p14:cNvContentPartPr/>
              <p14:nvPr/>
            </p14:nvContentPartPr>
            <p14:xfrm>
              <a:off x="5068093" y="5951107"/>
              <a:ext cx="542520" cy="19800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70F5D631-D067-4436-A25A-1E851D02AEC7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063773" y="5946787"/>
                <a:ext cx="551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C6B88963-AADF-4F95-8CD9-0374FBDFADD9}"/>
                  </a:ext>
                </a:extLst>
              </p14:cNvPr>
              <p14:cNvContentPartPr/>
              <p14:nvPr/>
            </p14:nvContentPartPr>
            <p14:xfrm>
              <a:off x="5838853" y="6022027"/>
              <a:ext cx="19440" cy="1051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C6B88963-AADF-4F95-8CD9-0374FBDFADD9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5834533" y="6017707"/>
                <a:ext cx="28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6DA862FC-6898-4243-A492-B409D7D7F049}"/>
                  </a:ext>
                </a:extLst>
              </p14:cNvPr>
              <p14:cNvContentPartPr/>
              <p14:nvPr/>
            </p14:nvContentPartPr>
            <p14:xfrm>
              <a:off x="5752453" y="6000067"/>
              <a:ext cx="183240" cy="864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6DA862FC-6898-4243-A492-B409D7D7F04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5748133" y="5995747"/>
                <a:ext cx="191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E8BDC99C-D358-44CC-A30F-9D8E688CD12C}"/>
                  </a:ext>
                </a:extLst>
              </p14:cNvPr>
              <p14:cNvContentPartPr/>
              <p14:nvPr/>
            </p14:nvContentPartPr>
            <p14:xfrm>
              <a:off x="5769733" y="6062347"/>
              <a:ext cx="149760" cy="1368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E8BDC99C-D358-44CC-A30F-9D8E688CD12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5765413" y="6058027"/>
                <a:ext cx="158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1B8E02B-F24B-427B-AC56-B01C142CC2AF}"/>
                  </a:ext>
                </a:extLst>
              </p14:cNvPr>
              <p14:cNvContentPartPr/>
              <p14:nvPr/>
            </p14:nvContentPartPr>
            <p14:xfrm>
              <a:off x="5897893" y="6049747"/>
              <a:ext cx="288720" cy="8604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1B8E02B-F24B-427B-AC56-B01C142CC2AF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5893573" y="6045427"/>
                <a:ext cx="297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633F27A2-3910-44EF-97CF-ACAD2C64487D}"/>
                  </a:ext>
                </a:extLst>
              </p14:cNvPr>
              <p14:cNvContentPartPr/>
              <p14:nvPr/>
            </p14:nvContentPartPr>
            <p14:xfrm>
              <a:off x="6162493" y="5940307"/>
              <a:ext cx="40680" cy="5652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633F27A2-3910-44EF-97CF-ACAD2C64487D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6158173" y="5935987"/>
                <a:ext cx="49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E0DC7478-3843-4DF1-A5C3-97C76EBB3D6B}"/>
                  </a:ext>
                </a:extLst>
              </p14:cNvPr>
              <p14:cNvContentPartPr/>
              <p14:nvPr/>
            </p14:nvContentPartPr>
            <p14:xfrm>
              <a:off x="6242413" y="5967667"/>
              <a:ext cx="79200" cy="1551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E0DC7478-3843-4DF1-A5C3-97C76EBB3D6B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6238093" y="5963347"/>
                <a:ext cx="878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2F6E9567-C323-45DA-B338-E0067FA8EE16}"/>
                  </a:ext>
                </a:extLst>
              </p14:cNvPr>
              <p14:cNvContentPartPr/>
              <p14:nvPr/>
            </p14:nvContentPartPr>
            <p14:xfrm>
              <a:off x="6369133" y="6031027"/>
              <a:ext cx="508320" cy="10476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2F6E9567-C323-45DA-B338-E0067FA8EE16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6364813" y="6026707"/>
                <a:ext cx="516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646A886F-04F6-4B08-9C36-4181D103EDD0}"/>
                  </a:ext>
                </a:extLst>
              </p14:cNvPr>
              <p14:cNvContentPartPr/>
              <p14:nvPr/>
            </p14:nvContentPartPr>
            <p14:xfrm>
              <a:off x="6878893" y="5940307"/>
              <a:ext cx="37440" cy="19800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646A886F-04F6-4B08-9C36-4181D103EDD0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6874573" y="5935987"/>
                <a:ext cx="46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D16324B2-424F-4C70-8DCD-243CC0AA43A0}"/>
                  </a:ext>
                </a:extLst>
              </p14:cNvPr>
              <p14:cNvContentPartPr/>
              <p14:nvPr/>
            </p14:nvContentPartPr>
            <p14:xfrm>
              <a:off x="7070773" y="5989987"/>
              <a:ext cx="455400" cy="12276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D16324B2-424F-4C70-8DCD-243CC0AA43A0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066453" y="5985667"/>
                <a:ext cx="464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B09512A9-7E04-4E87-8CE5-4E43D874D669}"/>
                  </a:ext>
                </a:extLst>
              </p14:cNvPr>
              <p14:cNvContentPartPr/>
              <p14:nvPr/>
            </p14:nvContentPartPr>
            <p14:xfrm>
              <a:off x="7451653" y="5954347"/>
              <a:ext cx="23760" cy="288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B09512A9-7E04-4E87-8CE5-4E43D874D669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7447333" y="5950027"/>
                <a:ext cx="32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E8474532-0AAF-4DEC-AEF6-973D7E018BCA}"/>
                  </a:ext>
                </a:extLst>
              </p14:cNvPr>
              <p14:cNvContentPartPr/>
              <p14:nvPr/>
            </p14:nvContentPartPr>
            <p14:xfrm>
              <a:off x="7591693" y="6022387"/>
              <a:ext cx="126360" cy="8928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E8474532-0AAF-4DEC-AEF6-973D7E018BCA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7587373" y="6018067"/>
                <a:ext cx="135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808ABF4-AB71-4E91-9169-7F0C95DF6BA2}"/>
                  </a:ext>
                </a:extLst>
              </p14:cNvPr>
              <p14:cNvContentPartPr/>
              <p14:nvPr/>
            </p14:nvContentPartPr>
            <p14:xfrm>
              <a:off x="1623613" y="6095107"/>
              <a:ext cx="120600" cy="15588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808ABF4-AB71-4E91-9169-7F0C95DF6BA2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619293" y="6090787"/>
                <a:ext cx="129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EDAE1A67-4CAC-48CB-9048-11A90BA0A3E1}"/>
                  </a:ext>
                </a:extLst>
              </p14:cNvPr>
              <p14:cNvContentPartPr/>
              <p14:nvPr/>
            </p14:nvContentPartPr>
            <p14:xfrm>
              <a:off x="1660693" y="6065227"/>
              <a:ext cx="160200" cy="1224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EDAE1A67-4CAC-48CB-9048-11A90BA0A3E1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1656373" y="6060907"/>
                <a:ext cx="168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432F969-AC3E-4EB3-8CA5-B1664E2DAE7D}"/>
                  </a:ext>
                </a:extLst>
              </p14:cNvPr>
              <p14:cNvContentPartPr/>
              <p14:nvPr/>
            </p14:nvContentPartPr>
            <p14:xfrm>
              <a:off x="1849693" y="6034267"/>
              <a:ext cx="162000" cy="2077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432F969-AC3E-4EB3-8CA5-B1664E2DAE7D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1845373" y="6029947"/>
                <a:ext cx="1706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0F3E1E17-36CA-47D3-ABE5-327654FD98FD}"/>
                  </a:ext>
                </a:extLst>
              </p14:cNvPr>
              <p14:cNvContentPartPr/>
              <p14:nvPr/>
            </p14:nvContentPartPr>
            <p14:xfrm>
              <a:off x="1800373" y="6222187"/>
              <a:ext cx="18000" cy="6948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0F3E1E17-36CA-47D3-ABE5-327654FD98FD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1796053" y="6217867"/>
                <a:ext cx="266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722DED6A-FC17-4A68-ADEF-B8A25B70033E}"/>
                  </a:ext>
                </a:extLst>
              </p14:cNvPr>
              <p14:cNvContentPartPr/>
              <p14:nvPr/>
            </p14:nvContentPartPr>
            <p14:xfrm>
              <a:off x="1887853" y="6012667"/>
              <a:ext cx="193320" cy="33228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722DED6A-FC17-4A68-ADEF-B8A25B70033E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1883533" y="6008347"/>
                <a:ext cx="2019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9604647E-CED8-410E-A72A-224B88F8DCF3}"/>
                  </a:ext>
                </a:extLst>
              </p14:cNvPr>
              <p14:cNvContentPartPr/>
              <p14:nvPr/>
            </p14:nvContentPartPr>
            <p14:xfrm>
              <a:off x="1479613" y="5974507"/>
              <a:ext cx="136080" cy="34452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9604647E-CED8-410E-A72A-224B88F8DCF3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1475293" y="5970187"/>
                <a:ext cx="144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6561FD68-FA65-4BCD-A335-0A6DC0CDE08F}"/>
                  </a:ext>
                </a:extLst>
              </p14:cNvPr>
              <p14:cNvContentPartPr/>
              <p14:nvPr/>
            </p14:nvContentPartPr>
            <p14:xfrm>
              <a:off x="2210413" y="6045067"/>
              <a:ext cx="432000" cy="20520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6561FD68-FA65-4BCD-A335-0A6DC0CDE08F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2206093" y="6040747"/>
                <a:ext cx="4406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9D6B607B-2B5C-4856-8E99-80D0DD2BD92A}"/>
                  </a:ext>
                </a:extLst>
              </p14:cNvPr>
              <p14:cNvContentPartPr/>
              <p14:nvPr/>
            </p14:nvContentPartPr>
            <p14:xfrm>
              <a:off x="1477813" y="6159547"/>
              <a:ext cx="91080" cy="2304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9D6B607B-2B5C-4856-8E99-80D0DD2BD92A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473493" y="6155227"/>
                <a:ext cx="99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57225F5-F19A-49FD-A5A6-27F3A7C88716}"/>
                  </a:ext>
                </a:extLst>
              </p14:cNvPr>
              <p14:cNvContentPartPr/>
              <p14:nvPr/>
            </p14:nvContentPartPr>
            <p14:xfrm>
              <a:off x="1787773" y="6151987"/>
              <a:ext cx="66240" cy="1008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57225F5-F19A-49FD-A5A6-27F3A7C88716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1783453" y="6147667"/>
                <a:ext cx="74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5F658915-62DC-447D-A857-CE15D28815C3}"/>
                  </a:ext>
                </a:extLst>
              </p14:cNvPr>
              <p14:cNvContentPartPr/>
              <p14:nvPr/>
            </p14:nvContentPartPr>
            <p14:xfrm>
              <a:off x="2585533" y="6069547"/>
              <a:ext cx="201240" cy="13536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5F658915-62DC-447D-A857-CE15D28815C3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2581213" y="6065227"/>
                <a:ext cx="209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1137FE23-1357-433C-BC50-630A2591EF2A}"/>
                  </a:ext>
                </a:extLst>
              </p14:cNvPr>
              <p14:cNvContentPartPr/>
              <p14:nvPr/>
            </p14:nvContentPartPr>
            <p14:xfrm>
              <a:off x="2731333" y="6004387"/>
              <a:ext cx="360" cy="36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1137FE23-1357-433C-BC50-630A2591EF2A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727013" y="6000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67B8A223-1900-4CFA-B067-A557128001BB}"/>
                  </a:ext>
                </a:extLst>
              </p14:cNvPr>
              <p14:cNvContentPartPr/>
              <p14:nvPr/>
            </p14:nvContentPartPr>
            <p14:xfrm>
              <a:off x="1509133" y="6452587"/>
              <a:ext cx="124920" cy="18756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67B8A223-1900-4CFA-B067-A557128001BB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1504813" y="6448267"/>
                <a:ext cx="133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3F7D5DE-9E6F-4213-97A8-D615D6A23371}"/>
                  </a:ext>
                </a:extLst>
              </p14:cNvPr>
              <p14:cNvContentPartPr/>
              <p14:nvPr/>
            </p14:nvContentPartPr>
            <p14:xfrm>
              <a:off x="1675813" y="6351787"/>
              <a:ext cx="481680" cy="16416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3F7D5DE-9E6F-4213-97A8-D615D6A2337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1671493" y="6347467"/>
                <a:ext cx="490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CD7B78BD-B022-4C66-ADFA-B6CB9DA1932C}"/>
                  </a:ext>
                </a:extLst>
              </p14:cNvPr>
              <p14:cNvContentPartPr/>
              <p14:nvPr/>
            </p14:nvContentPartPr>
            <p14:xfrm>
              <a:off x="2170093" y="6439267"/>
              <a:ext cx="102600" cy="6444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CD7B78BD-B022-4C66-ADFA-B6CB9DA1932C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2165773" y="6434947"/>
                <a:ext cx="1112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8980021B-0E72-4169-8B82-838D86888AE0}"/>
                  </a:ext>
                </a:extLst>
              </p14:cNvPr>
              <p14:cNvContentPartPr/>
              <p14:nvPr/>
            </p14:nvContentPartPr>
            <p14:xfrm>
              <a:off x="2360533" y="6438907"/>
              <a:ext cx="108720" cy="792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8980021B-0E72-4169-8B82-838D86888AE0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2356213" y="6434587"/>
                <a:ext cx="1173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A8781BEE-611C-47BC-81CE-05E97A626A3C}"/>
                  </a:ext>
                </a:extLst>
              </p14:cNvPr>
              <p14:cNvContentPartPr/>
              <p14:nvPr/>
            </p14:nvContentPartPr>
            <p14:xfrm>
              <a:off x="2601733" y="6343507"/>
              <a:ext cx="183600" cy="14364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A8781BEE-611C-47BC-81CE-05E97A626A3C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2597413" y="6339187"/>
                <a:ext cx="1922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70F8F320-73AF-472C-890A-03439778FA57}"/>
                  </a:ext>
                </a:extLst>
              </p14:cNvPr>
              <p14:cNvContentPartPr/>
              <p14:nvPr/>
            </p14:nvContentPartPr>
            <p14:xfrm>
              <a:off x="2771653" y="6409387"/>
              <a:ext cx="196200" cy="8532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70F8F320-73AF-472C-890A-03439778FA57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2767333" y="6405067"/>
                <a:ext cx="204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300EBCC0-8997-40B7-A5C6-01A398ABC0BF}"/>
                  </a:ext>
                </a:extLst>
              </p14:cNvPr>
              <p14:cNvContentPartPr/>
              <p14:nvPr/>
            </p14:nvContentPartPr>
            <p14:xfrm>
              <a:off x="2985133" y="6325147"/>
              <a:ext cx="93600" cy="15660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300EBCC0-8997-40B7-A5C6-01A398ABC0BF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2980813" y="6320827"/>
                <a:ext cx="102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02B574DD-E164-4490-91BF-1B969A932A2E}"/>
                  </a:ext>
                </a:extLst>
              </p14:cNvPr>
              <p14:cNvContentPartPr/>
              <p14:nvPr/>
            </p14:nvContentPartPr>
            <p14:xfrm>
              <a:off x="3117613" y="6364387"/>
              <a:ext cx="104400" cy="10440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02B574DD-E164-4490-91BF-1B969A932A2E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3113293" y="6360067"/>
                <a:ext cx="113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E0D6CA84-C9D0-43F9-AE8E-C7C3B73ACD81}"/>
                  </a:ext>
                </a:extLst>
              </p14:cNvPr>
              <p14:cNvContentPartPr/>
              <p14:nvPr/>
            </p14:nvContentPartPr>
            <p14:xfrm>
              <a:off x="3233173" y="6384547"/>
              <a:ext cx="115200" cy="7668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E0D6CA84-C9D0-43F9-AE8E-C7C3B73ACD81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3228853" y="6380227"/>
                <a:ext cx="123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455C4AE-6EDA-42D8-BBF7-D32627DCF5EB}"/>
                  </a:ext>
                </a:extLst>
              </p14:cNvPr>
              <p14:cNvContentPartPr/>
              <p14:nvPr/>
            </p14:nvContentPartPr>
            <p14:xfrm>
              <a:off x="3333253" y="6356467"/>
              <a:ext cx="118800" cy="10080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455C4AE-6EDA-42D8-BBF7-D32627DCF5EB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3328933" y="6352147"/>
                <a:ext cx="127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7BF639AD-0F71-4F19-A420-133829C53F19}"/>
                  </a:ext>
                </a:extLst>
              </p14:cNvPr>
              <p14:cNvContentPartPr/>
              <p14:nvPr/>
            </p14:nvContentPartPr>
            <p14:xfrm>
              <a:off x="3454573" y="6366547"/>
              <a:ext cx="505800" cy="17244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7BF639AD-0F71-4F19-A420-133829C53F19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3450253" y="6362227"/>
                <a:ext cx="514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BEFCAA5E-78A9-48A9-9A86-CCD493BCEBB0}"/>
                  </a:ext>
                </a:extLst>
              </p14:cNvPr>
              <p14:cNvContentPartPr/>
              <p14:nvPr/>
            </p14:nvContentPartPr>
            <p14:xfrm>
              <a:off x="4217773" y="6346747"/>
              <a:ext cx="206640" cy="19512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BEFCAA5E-78A9-48A9-9A86-CCD493BCEBB0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4213453" y="6342427"/>
                <a:ext cx="2152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528512E0-65D6-4CA6-99E1-8EA69D15E0BE}"/>
                  </a:ext>
                </a:extLst>
              </p14:cNvPr>
              <p14:cNvContentPartPr/>
              <p14:nvPr/>
            </p14:nvContentPartPr>
            <p14:xfrm>
              <a:off x="4425133" y="6344227"/>
              <a:ext cx="311760" cy="15156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528512E0-65D6-4CA6-99E1-8EA69D15E0BE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4420813" y="6339907"/>
                <a:ext cx="320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4C44862-6340-408C-8617-42779BD35D0C}"/>
                  </a:ext>
                </a:extLst>
              </p14:cNvPr>
              <p14:cNvContentPartPr/>
              <p14:nvPr/>
            </p14:nvContentPartPr>
            <p14:xfrm>
              <a:off x="4820773" y="6357187"/>
              <a:ext cx="156240" cy="554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4C44862-6340-408C-8617-42779BD35D0C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4816453" y="6352867"/>
                <a:ext cx="1648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F43DECF-A669-4192-8AEF-AC040669FE35}"/>
                  </a:ext>
                </a:extLst>
              </p14:cNvPr>
              <p14:cNvContentPartPr/>
              <p14:nvPr/>
            </p14:nvContentPartPr>
            <p14:xfrm>
              <a:off x="4984573" y="6296707"/>
              <a:ext cx="90720" cy="11160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F43DECF-A669-4192-8AEF-AC040669FE35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4980253" y="6292387"/>
                <a:ext cx="99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82A351D4-D142-437C-A3D1-68158787765F}"/>
                  </a:ext>
                </a:extLst>
              </p14:cNvPr>
              <p14:cNvContentPartPr/>
              <p14:nvPr/>
            </p14:nvContentPartPr>
            <p14:xfrm>
              <a:off x="5091493" y="6312907"/>
              <a:ext cx="231480" cy="6912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82A351D4-D142-437C-A3D1-68158787765F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087173" y="6308587"/>
                <a:ext cx="240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0382056E-44BF-40D7-85A3-15B3D93E5B94}"/>
                  </a:ext>
                </a:extLst>
              </p14:cNvPr>
              <p14:cNvContentPartPr/>
              <p14:nvPr/>
            </p14:nvContentPartPr>
            <p14:xfrm>
              <a:off x="4796653" y="6244507"/>
              <a:ext cx="197280" cy="684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0382056E-44BF-40D7-85A3-15B3D93E5B94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4792333" y="6240187"/>
                <a:ext cx="205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FCAD87E8-01C6-4227-8026-FCD827E854F1}"/>
                  </a:ext>
                </a:extLst>
              </p14:cNvPr>
              <p14:cNvContentPartPr/>
              <p14:nvPr/>
            </p14:nvContentPartPr>
            <p14:xfrm>
              <a:off x="5487853" y="6285907"/>
              <a:ext cx="318240" cy="12204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FCAD87E8-01C6-4227-8026-FCD827E854F1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5483533" y="6281587"/>
                <a:ext cx="326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CA2B9BFD-65C4-4381-A85B-BE12B2D36E52}"/>
                  </a:ext>
                </a:extLst>
              </p14:cNvPr>
              <p14:cNvContentPartPr/>
              <p14:nvPr/>
            </p14:nvContentPartPr>
            <p14:xfrm>
              <a:off x="5938573" y="6280147"/>
              <a:ext cx="341640" cy="21312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CA2B9BFD-65C4-4381-A85B-BE12B2D36E52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5934253" y="6275827"/>
                <a:ext cx="350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36506317-5393-40CC-9FC6-E2D5F7DBFAF3}"/>
                  </a:ext>
                </a:extLst>
              </p14:cNvPr>
              <p14:cNvContentPartPr/>
              <p14:nvPr/>
            </p14:nvContentPartPr>
            <p14:xfrm>
              <a:off x="6275533" y="6285187"/>
              <a:ext cx="19080" cy="306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36506317-5393-40CC-9FC6-E2D5F7DBFAF3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271213" y="6280867"/>
                <a:ext cx="27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66E71A7F-0BF5-44A8-9679-4BE0E36A3163}"/>
                  </a:ext>
                </a:extLst>
              </p14:cNvPr>
              <p14:cNvContentPartPr/>
              <p14:nvPr/>
            </p14:nvContentPartPr>
            <p14:xfrm>
              <a:off x="6319813" y="6247027"/>
              <a:ext cx="139680" cy="14508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66E71A7F-0BF5-44A8-9679-4BE0E36A3163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315493" y="6242707"/>
                <a:ext cx="148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3832CA1D-7763-4E13-8218-9567FB502F02}"/>
                  </a:ext>
                </a:extLst>
              </p14:cNvPr>
              <p14:cNvContentPartPr/>
              <p14:nvPr/>
            </p14:nvContentPartPr>
            <p14:xfrm>
              <a:off x="6481813" y="6288427"/>
              <a:ext cx="63720" cy="11664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3832CA1D-7763-4E13-8218-9567FB502F02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477493" y="6284107"/>
                <a:ext cx="72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1A8A29D9-CE29-4472-AE94-20A2E0A76F9D}"/>
                  </a:ext>
                </a:extLst>
              </p14:cNvPr>
              <p14:cNvContentPartPr/>
              <p14:nvPr/>
            </p14:nvContentPartPr>
            <p14:xfrm>
              <a:off x="6474973" y="6349267"/>
              <a:ext cx="79560" cy="1008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1A8A29D9-CE29-4472-AE94-20A2E0A76F9D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6470653" y="6344947"/>
                <a:ext cx="882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C7CA9F6-BA33-4B48-BBB5-37A98EF3B578}"/>
                  </a:ext>
                </a:extLst>
              </p14:cNvPr>
              <p14:cNvContentPartPr/>
              <p14:nvPr/>
            </p14:nvContentPartPr>
            <p14:xfrm>
              <a:off x="6576133" y="6288067"/>
              <a:ext cx="409680" cy="9360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C7CA9F6-BA33-4B48-BBB5-37A98EF3B578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6571813" y="6283747"/>
                <a:ext cx="41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4DDF280C-4FF7-449B-97E6-97F13DF94B70}"/>
                  </a:ext>
                </a:extLst>
              </p14:cNvPr>
              <p14:cNvContentPartPr/>
              <p14:nvPr/>
            </p14:nvContentPartPr>
            <p14:xfrm>
              <a:off x="6930013" y="6319387"/>
              <a:ext cx="241920" cy="15840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4DDF280C-4FF7-449B-97E6-97F13DF94B70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6925693" y="6315067"/>
                <a:ext cx="2505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5AE4AFB-7221-472F-B102-E413BFC76AB2}"/>
                  </a:ext>
                </a:extLst>
              </p14:cNvPr>
              <p14:cNvContentPartPr/>
              <p14:nvPr/>
            </p14:nvContentPartPr>
            <p14:xfrm>
              <a:off x="6734533" y="6192667"/>
              <a:ext cx="37440" cy="756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5AE4AFB-7221-472F-B102-E413BFC76AB2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730213" y="6188347"/>
                <a:ext cx="460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2E62F4B4-689E-4454-983C-ACB40B8BF03B}"/>
                  </a:ext>
                </a:extLst>
              </p14:cNvPr>
              <p14:cNvContentPartPr/>
              <p14:nvPr/>
            </p14:nvContentPartPr>
            <p14:xfrm>
              <a:off x="7365973" y="6244867"/>
              <a:ext cx="142560" cy="14436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2E62F4B4-689E-4454-983C-ACB40B8BF03B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7361653" y="6240547"/>
                <a:ext cx="151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A1EA725C-B15A-4C40-A57C-BD46351C5A34}"/>
                  </a:ext>
                </a:extLst>
              </p14:cNvPr>
              <p14:cNvContentPartPr/>
              <p14:nvPr/>
            </p14:nvContentPartPr>
            <p14:xfrm>
              <a:off x="7500253" y="6221827"/>
              <a:ext cx="109440" cy="12240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A1EA725C-B15A-4C40-A57C-BD46351C5A3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7495933" y="6217507"/>
                <a:ext cx="118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5B778C7-0979-4552-95B6-1FAEE725B7DC}"/>
                  </a:ext>
                </a:extLst>
              </p14:cNvPr>
              <p14:cNvContentPartPr/>
              <p14:nvPr/>
            </p14:nvContentPartPr>
            <p14:xfrm>
              <a:off x="7603573" y="6263227"/>
              <a:ext cx="91800" cy="9360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5B778C7-0979-4552-95B6-1FAEE725B7DC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7599253" y="6258907"/>
                <a:ext cx="1004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43D8A852-5283-478B-94EC-B7C3ED714B82}"/>
                  </a:ext>
                </a:extLst>
              </p14:cNvPr>
              <p14:cNvContentPartPr/>
              <p14:nvPr/>
            </p14:nvContentPartPr>
            <p14:xfrm>
              <a:off x="7722013" y="6216427"/>
              <a:ext cx="190800" cy="15588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43D8A852-5283-478B-94EC-B7C3ED714B82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7717693" y="6212107"/>
                <a:ext cx="199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D3544F3-3A00-4A9B-BAA8-338A4C246B66}"/>
                  </a:ext>
                </a:extLst>
              </p14:cNvPr>
              <p14:cNvContentPartPr/>
              <p14:nvPr/>
            </p14:nvContentPartPr>
            <p14:xfrm>
              <a:off x="7908493" y="6207787"/>
              <a:ext cx="240480" cy="14256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D3544F3-3A00-4A9B-BAA8-338A4C246B66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7904173" y="6203467"/>
                <a:ext cx="249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13751E00-2449-4E9D-9618-371F022EB7CF}"/>
                  </a:ext>
                </a:extLst>
              </p14:cNvPr>
              <p14:cNvContentPartPr/>
              <p14:nvPr/>
            </p14:nvContentPartPr>
            <p14:xfrm>
              <a:off x="8125213" y="6185827"/>
              <a:ext cx="338040" cy="24912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13751E00-2449-4E9D-9618-371F022EB7CF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8120893" y="6181507"/>
                <a:ext cx="3466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72FD8D7D-2C5D-4BCF-A864-6D50EC04C3A1}"/>
                  </a:ext>
                </a:extLst>
              </p14:cNvPr>
              <p14:cNvContentPartPr/>
              <p14:nvPr/>
            </p14:nvContentPartPr>
            <p14:xfrm>
              <a:off x="1671133" y="6633307"/>
              <a:ext cx="157320" cy="13068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72FD8D7D-2C5D-4BCF-A864-6D50EC04C3A1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1666813" y="6628987"/>
                <a:ext cx="165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E8B8C9DC-AB98-4084-990B-407FA63E372C}"/>
                  </a:ext>
                </a:extLst>
              </p14:cNvPr>
              <p14:cNvContentPartPr/>
              <p14:nvPr/>
            </p14:nvContentPartPr>
            <p14:xfrm>
              <a:off x="1824133" y="6639067"/>
              <a:ext cx="280440" cy="9432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E8B8C9DC-AB98-4084-990B-407FA63E372C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1819813" y="6634747"/>
                <a:ext cx="2890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CB10EE67-B069-4C1E-9424-5976D36DE8B9}"/>
                  </a:ext>
                </a:extLst>
              </p14:cNvPr>
              <p14:cNvContentPartPr/>
              <p14:nvPr/>
            </p14:nvContentPartPr>
            <p14:xfrm>
              <a:off x="1653853" y="6729427"/>
              <a:ext cx="479160" cy="7560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CB10EE67-B069-4C1E-9424-5976D36DE8B9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1649533" y="6725107"/>
                <a:ext cx="487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9476808-24F2-4521-90A9-2CAFCA3A78A7}"/>
                  </a:ext>
                </a:extLst>
              </p14:cNvPr>
              <p14:cNvContentPartPr/>
              <p14:nvPr/>
            </p14:nvContentPartPr>
            <p14:xfrm>
              <a:off x="5480293" y="1978867"/>
              <a:ext cx="704160" cy="83052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9476808-24F2-4521-90A9-2CAFCA3A78A7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5475973" y="1974547"/>
                <a:ext cx="71280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0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432500EE-5BDB-4969-86F9-BF4E7ACEC028}"/>
                  </a:ext>
                </a:extLst>
              </p14:cNvPr>
              <p14:cNvContentPartPr/>
              <p14:nvPr/>
            </p14:nvContentPartPr>
            <p14:xfrm>
              <a:off x="5304253" y="1867267"/>
              <a:ext cx="232920" cy="26352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432500EE-5BDB-4969-86F9-BF4E7ACEC028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5299933" y="1862947"/>
                <a:ext cx="2415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2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0752D693-F905-4DAD-BBF8-19286D2F5877}"/>
                  </a:ext>
                </a:extLst>
              </p14:cNvPr>
              <p14:cNvContentPartPr/>
              <p14:nvPr/>
            </p14:nvContentPartPr>
            <p14:xfrm>
              <a:off x="5669293" y="1633987"/>
              <a:ext cx="206640" cy="22752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0752D693-F905-4DAD-BBF8-19286D2F5877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5664973" y="1629667"/>
                <a:ext cx="215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4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5EAF44C6-0CD4-4A8D-840C-09B3FF1A806B}"/>
                  </a:ext>
                </a:extLst>
              </p14:cNvPr>
              <p14:cNvContentPartPr/>
              <p14:nvPr/>
            </p14:nvContentPartPr>
            <p14:xfrm>
              <a:off x="5769373" y="1909387"/>
              <a:ext cx="29160" cy="4356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5EAF44C6-0CD4-4A8D-840C-09B3FF1A806B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5765053" y="1905067"/>
                <a:ext cx="37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6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2E7A0806-D82C-46D0-B975-C3C7FDD0D735}"/>
                  </a:ext>
                </a:extLst>
              </p14:cNvPr>
              <p14:cNvContentPartPr/>
              <p14:nvPr/>
            </p14:nvContentPartPr>
            <p14:xfrm>
              <a:off x="8031613" y="3787147"/>
              <a:ext cx="1543320" cy="177804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2E7A0806-D82C-46D0-B975-C3C7FDD0D735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8027293" y="3782827"/>
                <a:ext cx="1551960" cy="17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896D644A-1CC3-4794-85B0-381C4E7B7D2E}"/>
                  </a:ext>
                </a:extLst>
              </p14:cNvPr>
              <p14:cNvContentPartPr/>
              <p14:nvPr/>
            </p14:nvContentPartPr>
            <p14:xfrm>
              <a:off x="9508693" y="3602467"/>
              <a:ext cx="278280" cy="20376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896D644A-1CC3-4794-85B0-381C4E7B7D2E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9504373" y="3598147"/>
                <a:ext cx="286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5E6CA229-FD54-4ADF-91E0-8874E69E76B2}"/>
                  </a:ext>
                </a:extLst>
              </p14:cNvPr>
              <p14:cNvContentPartPr/>
              <p14:nvPr/>
            </p14:nvContentPartPr>
            <p14:xfrm>
              <a:off x="9915853" y="3323107"/>
              <a:ext cx="123840" cy="21060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5E6CA229-FD54-4ADF-91E0-8874E69E76B2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9911533" y="3318787"/>
                <a:ext cx="1324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D406C779-6796-4450-939E-9153F340916D}"/>
                  </a:ext>
                </a:extLst>
              </p14:cNvPr>
              <p14:cNvContentPartPr/>
              <p14:nvPr/>
            </p14:nvContentPartPr>
            <p14:xfrm>
              <a:off x="10054093" y="3297187"/>
              <a:ext cx="111960" cy="1432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D406C779-6796-4450-939E-9153F340916D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10049773" y="3292867"/>
                <a:ext cx="120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4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F14282C3-B94C-40F1-879A-35DE677FC961}"/>
                  </a:ext>
                </a:extLst>
              </p14:cNvPr>
              <p14:cNvContentPartPr/>
              <p14:nvPr/>
            </p14:nvContentPartPr>
            <p14:xfrm>
              <a:off x="10130773" y="3228067"/>
              <a:ext cx="142560" cy="13428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F14282C3-B94C-40F1-879A-35DE677FC961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10126453" y="3223747"/>
                <a:ext cx="151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D0B1C620-3F48-49D0-857A-646C05CC585C}"/>
                  </a:ext>
                </a:extLst>
              </p14:cNvPr>
              <p14:cNvContentPartPr/>
              <p14:nvPr/>
            </p14:nvContentPartPr>
            <p14:xfrm>
              <a:off x="10174333" y="3251827"/>
              <a:ext cx="53640" cy="3276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D0B1C620-3F48-49D0-857A-646C05CC585C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10170013" y="3247507"/>
                <a:ext cx="6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6C10559F-E5EE-4116-B28D-088885C0ABF4}"/>
                  </a:ext>
                </a:extLst>
              </p14:cNvPr>
              <p14:cNvContentPartPr/>
              <p14:nvPr/>
            </p14:nvContentPartPr>
            <p14:xfrm>
              <a:off x="10267933" y="3126907"/>
              <a:ext cx="157680" cy="1155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6C10559F-E5EE-4116-B28D-088885C0ABF4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10263613" y="3122587"/>
                <a:ext cx="166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5ECFCEEA-4714-4D2B-A41B-2CCB41546791}"/>
                  </a:ext>
                </a:extLst>
              </p14:cNvPr>
              <p14:cNvContentPartPr/>
              <p14:nvPr/>
            </p14:nvContentPartPr>
            <p14:xfrm>
              <a:off x="10378813" y="2986867"/>
              <a:ext cx="21240" cy="4932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5ECFCEEA-4714-4D2B-A41B-2CCB41546791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10374493" y="2982547"/>
                <a:ext cx="29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070AF521-4429-4873-886E-12215F46F9F8}"/>
                  </a:ext>
                </a:extLst>
              </p14:cNvPr>
              <p14:cNvContentPartPr/>
              <p14:nvPr/>
            </p14:nvContentPartPr>
            <p14:xfrm>
              <a:off x="10457653" y="2955907"/>
              <a:ext cx="231840" cy="17820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070AF521-4429-4873-886E-12215F46F9F8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10453333" y="2951587"/>
                <a:ext cx="240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90CE6AE9-2F21-4D46-9620-9F0D3D310A63}"/>
                  </a:ext>
                </a:extLst>
              </p14:cNvPr>
              <p14:cNvContentPartPr/>
              <p14:nvPr/>
            </p14:nvContentPartPr>
            <p14:xfrm>
              <a:off x="10704613" y="2799667"/>
              <a:ext cx="246240" cy="21240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90CE6AE9-2F21-4D46-9620-9F0D3D310A63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10700293" y="2795347"/>
                <a:ext cx="254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78CE4F9E-1EEB-4FAE-A736-E6DEECA5E87F}"/>
                  </a:ext>
                </a:extLst>
              </p14:cNvPr>
              <p14:cNvContentPartPr/>
              <p14:nvPr/>
            </p14:nvContentPartPr>
            <p14:xfrm>
              <a:off x="11031853" y="2770147"/>
              <a:ext cx="208440" cy="9396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78CE4F9E-1EEB-4FAE-A736-E6DEECA5E87F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11027533" y="2765827"/>
                <a:ext cx="217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394FA1D5-F1A3-44A8-A2CB-7FAB948B9EB2}"/>
                  </a:ext>
                </a:extLst>
              </p14:cNvPr>
              <p14:cNvContentPartPr/>
              <p14:nvPr/>
            </p14:nvContentPartPr>
            <p14:xfrm>
              <a:off x="11269453" y="2619307"/>
              <a:ext cx="262440" cy="12996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394FA1D5-F1A3-44A8-A2CB-7FAB948B9EB2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11265133" y="2614987"/>
                <a:ext cx="2710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481DE27C-C840-45AE-A117-36480473F9F7}"/>
                  </a:ext>
                </a:extLst>
              </p14:cNvPr>
              <p14:cNvContentPartPr/>
              <p14:nvPr/>
            </p14:nvContentPartPr>
            <p14:xfrm>
              <a:off x="10259653" y="3431467"/>
              <a:ext cx="245160" cy="24876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481DE27C-C840-45AE-A117-36480473F9F7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10255333" y="3427147"/>
                <a:ext cx="2538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8A792D7C-D2D1-41CA-BEB5-C9DD34A8F895}"/>
                  </a:ext>
                </a:extLst>
              </p14:cNvPr>
              <p14:cNvContentPartPr/>
              <p14:nvPr/>
            </p14:nvContentPartPr>
            <p14:xfrm>
              <a:off x="10421293" y="3414187"/>
              <a:ext cx="63360" cy="14868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8A792D7C-D2D1-41CA-BEB5-C9DD34A8F895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0416973" y="3409867"/>
                <a:ext cx="72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58127ED7-D602-45F3-AE13-06824A624F19}"/>
                  </a:ext>
                </a:extLst>
              </p14:cNvPr>
              <p14:cNvContentPartPr/>
              <p14:nvPr/>
            </p14:nvContentPartPr>
            <p14:xfrm>
              <a:off x="10652413" y="3212227"/>
              <a:ext cx="105120" cy="21492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58127ED7-D602-45F3-AE13-06824A624F19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10648093" y="3207907"/>
                <a:ext cx="1137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37E5E748-A44C-4FBA-A0BF-49533FA4D5BC}"/>
                  </a:ext>
                </a:extLst>
              </p14:cNvPr>
              <p14:cNvContentPartPr/>
              <p14:nvPr/>
            </p14:nvContentPartPr>
            <p14:xfrm>
              <a:off x="10763293" y="3053467"/>
              <a:ext cx="184320" cy="29448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37E5E748-A44C-4FBA-A0BF-49533FA4D5BC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10758973" y="3049147"/>
                <a:ext cx="1929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8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16B4DE4E-D632-4452-A25B-2947EA464F96}"/>
                  </a:ext>
                </a:extLst>
              </p14:cNvPr>
              <p14:cNvContentPartPr/>
              <p14:nvPr/>
            </p14:nvContentPartPr>
            <p14:xfrm>
              <a:off x="10957333" y="2945107"/>
              <a:ext cx="600120" cy="32724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16B4DE4E-D632-4452-A25B-2947EA464F96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10953013" y="2940787"/>
                <a:ext cx="6087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134BD0ED-904C-4078-99D0-235483EA4315}"/>
                  </a:ext>
                </a:extLst>
              </p14:cNvPr>
              <p14:cNvContentPartPr/>
              <p14:nvPr/>
            </p14:nvContentPartPr>
            <p14:xfrm>
              <a:off x="11599573" y="2824507"/>
              <a:ext cx="133560" cy="7596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134BD0ED-904C-4078-99D0-235483EA4315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11595253" y="2820187"/>
                <a:ext cx="1422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2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B9AA0460-1234-4972-9699-0353716F8369}"/>
                  </a:ext>
                </a:extLst>
              </p14:cNvPr>
              <p14:cNvContentPartPr/>
              <p14:nvPr/>
            </p14:nvContentPartPr>
            <p14:xfrm>
              <a:off x="10726933" y="3637027"/>
              <a:ext cx="26640" cy="7272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B9AA0460-1234-4972-9699-0353716F8369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10722613" y="3632707"/>
                <a:ext cx="35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4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FEDDE4AC-F3E8-4671-8B07-B947BF067FA9}"/>
                  </a:ext>
                </a:extLst>
              </p14:cNvPr>
              <p14:cNvContentPartPr/>
              <p14:nvPr/>
            </p14:nvContentPartPr>
            <p14:xfrm>
              <a:off x="10585093" y="3553147"/>
              <a:ext cx="173160" cy="22104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FEDDE4AC-F3E8-4671-8B07-B947BF067FA9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10580773" y="3548827"/>
                <a:ext cx="1818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019FA00B-ACCE-45C3-9E3A-8F71294DAA22}"/>
                  </a:ext>
                </a:extLst>
              </p14:cNvPr>
              <p14:cNvContentPartPr/>
              <p14:nvPr/>
            </p14:nvContentPartPr>
            <p14:xfrm>
              <a:off x="10857253" y="3603907"/>
              <a:ext cx="16560" cy="7704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019FA00B-ACCE-45C3-9E3A-8F71294DAA22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10852933" y="3599587"/>
                <a:ext cx="25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8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533B7457-070A-4C0A-9445-7C7B8B2FB3FF}"/>
                  </a:ext>
                </a:extLst>
              </p14:cNvPr>
              <p14:cNvContentPartPr/>
              <p14:nvPr/>
            </p14:nvContentPartPr>
            <p14:xfrm>
              <a:off x="10805413" y="3491227"/>
              <a:ext cx="360" cy="36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533B7457-070A-4C0A-9445-7C7B8B2FB3FF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0801093" y="34869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B5FAF846-DDA2-4132-AE8E-A1B3EAF8AB2C}"/>
                  </a:ext>
                </a:extLst>
              </p14:cNvPr>
              <p14:cNvContentPartPr/>
              <p14:nvPr/>
            </p14:nvContentPartPr>
            <p14:xfrm>
              <a:off x="10607413" y="2870947"/>
              <a:ext cx="1154520" cy="61596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B5FAF846-DDA2-4132-AE8E-A1B3EAF8AB2C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10603093" y="2866627"/>
                <a:ext cx="116316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755EA5C2-130F-41CB-973F-2887646548BD}"/>
                  </a:ext>
                </a:extLst>
              </p14:cNvPr>
              <p14:cNvContentPartPr/>
              <p14:nvPr/>
            </p14:nvContentPartPr>
            <p14:xfrm>
              <a:off x="10882093" y="3441187"/>
              <a:ext cx="91800" cy="15876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755EA5C2-130F-41CB-973F-2887646548B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10877773" y="3436867"/>
                <a:ext cx="100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1B147661-CE60-4B27-B45C-788DA9FB5468}"/>
                  </a:ext>
                </a:extLst>
              </p14:cNvPr>
              <p14:cNvContentPartPr/>
              <p14:nvPr/>
            </p14:nvContentPartPr>
            <p14:xfrm>
              <a:off x="10978933" y="3334267"/>
              <a:ext cx="372240" cy="23508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1B147661-CE60-4B27-B45C-788DA9FB5468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10974613" y="3329947"/>
                <a:ext cx="3808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22C18335-9756-473A-8CD8-71DB964E093F}"/>
                  </a:ext>
                </a:extLst>
              </p14:cNvPr>
              <p14:cNvContentPartPr/>
              <p14:nvPr/>
            </p14:nvContentPartPr>
            <p14:xfrm>
              <a:off x="11365933" y="3104947"/>
              <a:ext cx="468000" cy="22716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22C18335-9756-473A-8CD8-71DB964E093F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11361613" y="3100627"/>
                <a:ext cx="476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20C80771-517D-4964-81AD-11D3E8984A6A}"/>
                  </a:ext>
                </a:extLst>
              </p14:cNvPr>
              <p14:cNvContentPartPr/>
              <p14:nvPr/>
            </p14:nvContentPartPr>
            <p14:xfrm>
              <a:off x="10722613" y="3139147"/>
              <a:ext cx="1268280" cy="68616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20C80771-517D-4964-81AD-11D3E8984A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8293" y="3134827"/>
                <a:ext cx="12769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C6C4DCFB-D995-41B6-8E93-42157E241EBC}"/>
                  </a:ext>
                </a:extLst>
              </p14:cNvPr>
              <p14:cNvContentPartPr/>
              <p14:nvPr/>
            </p14:nvContentPartPr>
            <p14:xfrm>
              <a:off x="6194893" y="3355867"/>
              <a:ext cx="1395360" cy="128520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C6C4DCFB-D995-41B6-8E93-42157E241EBC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6190573" y="3351547"/>
                <a:ext cx="1404000" cy="12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3" name="Gruppieren 612">
            <a:extLst>
              <a:ext uri="{FF2B5EF4-FFF2-40B4-BE49-F238E27FC236}">
                <a16:creationId xmlns:a16="http://schemas.microsoft.com/office/drawing/2014/main" id="{32EF34E5-A890-4EC2-A51D-C7DA846CC51C}"/>
              </a:ext>
            </a:extLst>
          </p:cNvPr>
          <p:cNvGrpSpPr/>
          <p:nvPr/>
        </p:nvGrpSpPr>
        <p:grpSpPr>
          <a:xfrm>
            <a:off x="213493" y="3513907"/>
            <a:ext cx="5863320" cy="457560"/>
            <a:chOff x="213493" y="3513907"/>
            <a:chExt cx="586332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4A656D1-655B-4BA4-948E-1D4B1E4CE340}"/>
                    </a:ext>
                  </a:extLst>
                </p14:cNvPr>
                <p14:cNvContentPartPr/>
                <p14:nvPr/>
              </p14:nvContentPartPr>
              <p14:xfrm>
                <a:off x="213493" y="3566107"/>
                <a:ext cx="171360" cy="124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4A656D1-655B-4BA4-948E-1D4B1E4CE340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09173" y="3561787"/>
                  <a:ext cx="180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30AE437-E1DA-403A-889C-E332B9E07C9A}"/>
                    </a:ext>
                  </a:extLst>
                </p14:cNvPr>
                <p14:cNvContentPartPr/>
                <p14:nvPr/>
              </p14:nvContentPartPr>
              <p14:xfrm>
                <a:off x="380173" y="3574027"/>
                <a:ext cx="82080" cy="106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30AE437-E1DA-403A-889C-E332B9E07C9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375853" y="3569707"/>
                  <a:ext cx="9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AD3F8FF-5DA9-4082-9928-E1475D6F38C7}"/>
                    </a:ext>
                  </a:extLst>
                </p14:cNvPr>
                <p14:cNvContentPartPr/>
                <p14:nvPr/>
              </p14:nvContentPartPr>
              <p14:xfrm>
                <a:off x="511213" y="3553867"/>
                <a:ext cx="91080" cy="119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AD3F8FF-5DA9-4082-9928-E1475D6F38C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06893" y="3549547"/>
                  <a:ext cx="99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DAAB9F2-D3F0-4DE2-9EFB-DEC047407656}"/>
                    </a:ext>
                  </a:extLst>
                </p14:cNvPr>
                <p14:cNvContentPartPr/>
                <p14:nvPr/>
              </p14:nvContentPartPr>
              <p14:xfrm>
                <a:off x="543973" y="3562147"/>
                <a:ext cx="102600" cy="133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DAAB9F2-D3F0-4DE2-9EFB-DEC04740765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39653" y="3557827"/>
                  <a:ext cx="111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E485A4D-C79D-4015-921F-FD1C5CCB9FF0}"/>
                    </a:ext>
                  </a:extLst>
                </p14:cNvPr>
                <p14:cNvContentPartPr/>
                <p14:nvPr/>
              </p14:nvContentPartPr>
              <p14:xfrm>
                <a:off x="720013" y="3586267"/>
                <a:ext cx="23760" cy="83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E485A4D-C79D-4015-921F-FD1C5CCB9FF0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15693" y="3581947"/>
                  <a:ext cx="32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0A9F557-555A-4BCE-B62C-C2E5FEDE98F5}"/>
                    </a:ext>
                  </a:extLst>
                </p14:cNvPr>
                <p14:cNvContentPartPr/>
                <p14:nvPr/>
              </p14:nvContentPartPr>
              <p14:xfrm>
                <a:off x="865453" y="3590947"/>
                <a:ext cx="81360" cy="171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0A9F557-555A-4BCE-B62C-C2E5FEDE98F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61133" y="3586627"/>
                  <a:ext cx="90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0DEBFC2-1FA7-4F50-95C7-385FB135ACFF}"/>
                    </a:ext>
                  </a:extLst>
                </p14:cNvPr>
                <p14:cNvContentPartPr/>
                <p14:nvPr/>
              </p14:nvContentPartPr>
              <p14:xfrm>
                <a:off x="977773" y="3592027"/>
                <a:ext cx="77400" cy="53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0DEBFC2-1FA7-4F50-95C7-385FB135ACFF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973453" y="3587707"/>
                  <a:ext cx="8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7B59F5F-70F5-4303-B58A-812A364B918C}"/>
                    </a:ext>
                  </a:extLst>
                </p14:cNvPr>
                <p14:cNvContentPartPr/>
                <p14:nvPr/>
              </p14:nvContentPartPr>
              <p14:xfrm>
                <a:off x="1065973" y="3584827"/>
                <a:ext cx="216000" cy="155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7B59F5F-70F5-4303-B58A-812A364B918C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061653" y="3580507"/>
                  <a:ext cx="224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F3EE21-6FA6-49D3-B303-6DD0E3B9BF49}"/>
                    </a:ext>
                  </a:extLst>
                </p14:cNvPr>
                <p14:cNvContentPartPr/>
                <p14:nvPr/>
              </p14:nvContentPartPr>
              <p14:xfrm>
                <a:off x="1211773" y="3520387"/>
                <a:ext cx="81000" cy="139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F3EE21-6FA6-49D3-B303-6DD0E3B9BF49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207453" y="3516067"/>
                  <a:ext cx="89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64AF499-6229-4CBC-BB49-11F6BD77A176}"/>
                    </a:ext>
                  </a:extLst>
                </p14:cNvPr>
                <p14:cNvContentPartPr/>
                <p14:nvPr/>
              </p14:nvContentPartPr>
              <p14:xfrm>
                <a:off x="1303933" y="3583387"/>
                <a:ext cx="140760" cy="84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64AF499-6229-4CBC-BB49-11F6BD77A17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299613" y="3579067"/>
                  <a:ext cx="14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B97CA62-2C91-4DCE-8DDD-CF139DA8FCD1}"/>
                    </a:ext>
                  </a:extLst>
                </p14:cNvPr>
                <p14:cNvContentPartPr/>
                <p14:nvPr/>
              </p14:nvContentPartPr>
              <p14:xfrm>
                <a:off x="1536853" y="3547387"/>
                <a:ext cx="87480" cy="84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B97CA62-2C91-4DCE-8DDD-CF139DA8FCD1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532533" y="3543067"/>
                  <a:ext cx="96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B3C35C-F137-4268-A260-3C7325DE2AC2}"/>
                    </a:ext>
                  </a:extLst>
                </p14:cNvPr>
                <p14:cNvContentPartPr/>
                <p14:nvPr/>
              </p14:nvContentPartPr>
              <p14:xfrm>
                <a:off x="1428853" y="3541267"/>
                <a:ext cx="37800" cy="109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B3C35C-F137-4268-A260-3C7325DE2AC2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424533" y="3536947"/>
                  <a:ext cx="4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7A421B6-98E5-4598-A1B1-608066EB61D9}"/>
                    </a:ext>
                  </a:extLst>
                </p14:cNvPr>
                <p14:cNvContentPartPr/>
                <p14:nvPr/>
              </p14:nvContentPartPr>
              <p14:xfrm>
                <a:off x="1443973" y="3539107"/>
                <a:ext cx="71640" cy="52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7A421B6-98E5-4598-A1B1-608066EB61D9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439653" y="3534787"/>
                  <a:ext cx="80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E97F322-E782-4BB1-917A-C45B4557E0FA}"/>
                    </a:ext>
                  </a:extLst>
                </p14:cNvPr>
                <p14:cNvContentPartPr/>
                <p14:nvPr/>
              </p14:nvContentPartPr>
              <p14:xfrm>
                <a:off x="1459093" y="3623347"/>
                <a:ext cx="88920" cy="17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E97F322-E782-4BB1-917A-C45B4557E0F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454773" y="3619027"/>
                  <a:ext cx="97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F4A2591-E1A0-4F33-BD5B-45B12BC913E0}"/>
                    </a:ext>
                  </a:extLst>
                </p14:cNvPr>
                <p14:cNvContentPartPr/>
                <p14:nvPr/>
              </p14:nvContentPartPr>
              <p14:xfrm>
                <a:off x="1513813" y="3544867"/>
                <a:ext cx="136080" cy="10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F4A2591-E1A0-4F33-BD5B-45B12BC913E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509493" y="3540547"/>
                  <a:ext cx="144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C70595-F631-4796-8D4C-40B64D891028}"/>
                    </a:ext>
                  </a:extLst>
                </p14:cNvPr>
                <p14:cNvContentPartPr/>
                <p14:nvPr/>
              </p14:nvContentPartPr>
              <p14:xfrm>
                <a:off x="1665373" y="3602467"/>
                <a:ext cx="69480" cy="1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C70595-F631-4796-8D4C-40B64D89102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661053" y="3598147"/>
                  <a:ext cx="78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E24B1B-9268-4A75-A43C-CD98E3AF2663}"/>
                    </a:ext>
                  </a:extLst>
                </p14:cNvPr>
                <p14:cNvContentPartPr/>
                <p14:nvPr/>
              </p14:nvContentPartPr>
              <p14:xfrm>
                <a:off x="1725853" y="3577267"/>
                <a:ext cx="68400" cy="85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E24B1B-9268-4A75-A43C-CD98E3AF2663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1721533" y="3572947"/>
                  <a:ext cx="77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B19D65-09EC-4667-9E1F-952775AEEAE3}"/>
                    </a:ext>
                  </a:extLst>
                </p14:cNvPr>
                <p14:cNvContentPartPr/>
                <p14:nvPr/>
              </p14:nvContentPartPr>
              <p14:xfrm>
                <a:off x="1841413" y="3560347"/>
                <a:ext cx="108720" cy="101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B19D65-09EC-4667-9E1F-952775AEEAE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1837093" y="3556027"/>
                  <a:ext cx="117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08E73C2-4A25-48B6-B2EB-404C1E86AD35}"/>
                    </a:ext>
                  </a:extLst>
                </p14:cNvPr>
                <p14:cNvContentPartPr/>
                <p14:nvPr/>
              </p14:nvContentPartPr>
              <p14:xfrm>
                <a:off x="1933933" y="3538387"/>
                <a:ext cx="76680" cy="124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08E73C2-4A25-48B6-B2EB-404C1E86AD35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929613" y="3534067"/>
                  <a:ext cx="8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91EABFA-D393-4955-8233-F1358BA4CC12}"/>
                    </a:ext>
                  </a:extLst>
                </p14:cNvPr>
                <p14:cNvContentPartPr/>
                <p14:nvPr/>
              </p14:nvContentPartPr>
              <p14:xfrm>
                <a:off x="2007733" y="3601747"/>
                <a:ext cx="51840" cy="55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91EABFA-D393-4955-8233-F1358BA4CC12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003413" y="3597427"/>
                  <a:ext cx="60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4B0ACC-F66E-4FE8-8C9E-F950ED91C19F}"/>
                    </a:ext>
                  </a:extLst>
                </p14:cNvPr>
                <p14:cNvContentPartPr/>
                <p14:nvPr/>
              </p14:nvContentPartPr>
              <p14:xfrm>
                <a:off x="2064253" y="3541987"/>
                <a:ext cx="125640" cy="130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4B0ACC-F66E-4FE8-8C9E-F950ED91C19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059933" y="3537667"/>
                  <a:ext cx="13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AEE63B3-2F23-411E-8CEA-0B13CE955015}"/>
                    </a:ext>
                  </a:extLst>
                </p14:cNvPr>
                <p14:cNvContentPartPr/>
                <p14:nvPr/>
              </p14:nvContentPartPr>
              <p14:xfrm>
                <a:off x="2177293" y="3615067"/>
                <a:ext cx="100080" cy="43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AEE63B3-2F23-411E-8CEA-0B13CE95501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172973" y="3610747"/>
                  <a:ext cx="108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AB3BD3-E99C-4A06-9FD2-8F82F59C9CB5}"/>
                    </a:ext>
                  </a:extLst>
                </p14:cNvPr>
                <p14:cNvContentPartPr/>
                <p14:nvPr/>
              </p14:nvContentPartPr>
              <p14:xfrm>
                <a:off x="2276653" y="3513907"/>
                <a:ext cx="344880" cy="289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AB3BD3-E99C-4A06-9FD2-8F82F59C9CB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272333" y="3509587"/>
                  <a:ext cx="353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38E296B-68A4-431A-8236-7FAECF46C23B}"/>
                    </a:ext>
                  </a:extLst>
                </p14:cNvPr>
                <p14:cNvContentPartPr/>
                <p14:nvPr/>
              </p14:nvContentPartPr>
              <p14:xfrm>
                <a:off x="2746093" y="3600667"/>
                <a:ext cx="119520" cy="2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38E296B-68A4-431A-8236-7FAECF46C23B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741773" y="3596347"/>
                  <a:ext cx="128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BF4071D-D1B2-496C-AC2B-023174815AAC}"/>
                    </a:ext>
                  </a:extLst>
                </p14:cNvPr>
                <p14:cNvContentPartPr/>
                <p14:nvPr/>
              </p14:nvContentPartPr>
              <p14:xfrm>
                <a:off x="2866333" y="3549907"/>
                <a:ext cx="99000" cy="124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BF4071D-D1B2-496C-AC2B-023174815AAC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862013" y="3545587"/>
                  <a:ext cx="107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58A29F3-D3FA-424B-83ED-42379A1EFC18}"/>
                    </a:ext>
                  </a:extLst>
                </p14:cNvPr>
                <p14:cNvContentPartPr/>
                <p14:nvPr/>
              </p14:nvContentPartPr>
              <p14:xfrm>
                <a:off x="1088653" y="3865627"/>
                <a:ext cx="63360" cy="68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58A29F3-D3FA-424B-83ED-42379A1EFC18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84333" y="3861307"/>
                  <a:ext cx="72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BFBFEC7-18F3-453A-9C41-1FC46AFF1456}"/>
                    </a:ext>
                  </a:extLst>
                </p14:cNvPr>
                <p14:cNvContentPartPr/>
                <p14:nvPr/>
              </p14:nvContentPartPr>
              <p14:xfrm>
                <a:off x="1193413" y="3872107"/>
                <a:ext cx="14400" cy="59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BFBFEC7-18F3-453A-9C41-1FC46AFF1456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189093" y="3867787"/>
                  <a:ext cx="23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F797C03-05A4-4E3C-BC26-6449BC03F623}"/>
                    </a:ext>
                  </a:extLst>
                </p14:cNvPr>
                <p14:cNvContentPartPr/>
                <p14:nvPr/>
              </p14:nvContentPartPr>
              <p14:xfrm>
                <a:off x="1597333" y="3868507"/>
                <a:ext cx="114120" cy="40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F797C03-05A4-4E3C-BC26-6449BC03F623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593013" y="3864187"/>
                  <a:ext cx="12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81EFEC8-7E8B-41C8-8B10-D25C5082C4CE}"/>
                    </a:ext>
                  </a:extLst>
                </p14:cNvPr>
                <p14:cNvContentPartPr/>
                <p14:nvPr/>
              </p14:nvContentPartPr>
              <p14:xfrm>
                <a:off x="1729093" y="3846547"/>
                <a:ext cx="58680" cy="100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81EFEC8-7E8B-41C8-8B10-D25C5082C4CE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724773" y="3842227"/>
                  <a:ext cx="67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B3A6951-1809-48B8-858C-75AA852E129B}"/>
                    </a:ext>
                  </a:extLst>
                </p14:cNvPr>
                <p14:cNvContentPartPr/>
                <p14:nvPr/>
              </p14:nvContentPartPr>
              <p14:xfrm>
                <a:off x="1915213" y="3822067"/>
                <a:ext cx="11160" cy="93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B3A6951-1809-48B8-858C-75AA852E129B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910893" y="3817747"/>
                  <a:ext cx="1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6987B07-C8B4-423F-B82F-A42E81FA3534}"/>
                    </a:ext>
                  </a:extLst>
                </p14:cNvPr>
                <p14:cNvContentPartPr/>
                <p14:nvPr/>
              </p14:nvContentPartPr>
              <p14:xfrm>
                <a:off x="1868413" y="3822067"/>
                <a:ext cx="105120" cy="4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6987B07-C8B4-423F-B82F-A42E81FA3534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864093" y="3817747"/>
                  <a:ext cx="113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91AA6FD-3B28-4FA6-9B8A-A2D2DD34A7C9}"/>
                    </a:ext>
                  </a:extLst>
                </p14:cNvPr>
                <p14:cNvContentPartPr/>
                <p14:nvPr/>
              </p14:nvContentPartPr>
              <p14:xfrm>
                <a:off x="1855453" y="3865267"/>
                <a:ext cx="91800" cy="13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91AA6FD-3B28-4FA6-9B8A-A2D2DD34A7C9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851133" y="3860947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FD45109-8079-41A5-9DF4-3D9DDD0E7666}"/>
                    </a:ext>
                  </a:extLst>
                </p14:cNvPr>
                <p14:cNvContentPartPr/>
                <p14:nvPr/>
              </p14:nvContentPartPr>
              <p14:xfrm>
                <a:off x="1974973" y="3860587"/>
                <a:ext cx="195480" cy="70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FD45109-8079-41A5-9DF4-3D9DDD0E7666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970653" y="3856267"/>
                  <a:ext cx="204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26158DB-8952-430D-8A66-FE5F3AB0739D}"/>
                    </a:ext>
                  </a:extLst>
                </p14:cNvPr>
                <p14:cNvContentPartPr/>
                <p14:nvPr/>
              </p14:nvContentPartPr>
              <p14:xfrm>
                <a:off x="2167933" y="3798307"/>
                <a:ext cx="75960" cy="135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26158DB-8952-430D-8A66-FE5F3AB0739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2163613" y="3793987"/>
                  <a:ext cx="84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2F6F0E-AFF0-466E-96AF-73B257F73C2D}"/>
                    </a:ext>
                  </a:extLst>
                </p14:cNvPr>
                <p14:cNvContentPartPr/>
                <p14:nvPr/>
              </p14:nvContentPartPr>
              <p14:xfrm>
                <a:off x="2272333" y="3881827"/>
                <a:ext cx="149760" cy="45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2F6F0E-AFF0-466E-96AF-73B257F73C2D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268013" y="3877507"/>
                  <a:ext cx="15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585A395-2ACD-4013-B626-525203FEC47D}"/>
                    </a:ext>
                  </a:extLst>
                </p14:cNvPr>
                <p14:cNvContentPartPr/>
                <p14:nvPr/>
              </p14:nvContentPartPr>
              <p14:xfrm>
                <a:off x="2440453" y="3838267"/>
                <a:ext cx="116280" cy="97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585A395-2ACD-4013-B626-525203FEC47D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436133" y="3833947"/>
                  <a:ext cx="124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D627BC8-B3AE-4F5C-BE91-0142979D28A2}"/>
                    </a:ext>
                  </a:extLst>
                </p14:cNvPr>
                <p14:cNvContentPartPr/>
                <p14:nvPr/>
              </p14:nvContentPartPr>
              <p14:xfrm>
                <a:off x="2579413" y="3812707"/>
                <a:ext cx="163080" cy="122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D627BC8-B3AE-4F5C-BE91-0142979D28A2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575093" y="3808387"/>
                  <a:ext cx="17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2FCE9A3-982C-47EE-8359-006BC24185B2}"/>
                    </a:ext>
                  </a:extLst>
                </p14:cNvPr>
                <p14:cNvContentPartPr/>
                <p14:nvPr/>
              </p14:nvContentPartPr>
              <p14:xfrm>
                <a:off x="2787493" y="3843667"/>
                <a:ext cx="103680" cy="44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2FCE9A3-982C-47EE-8359-006BC24185B2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2783173" y="3839347"/>
                  <a:ext cx="112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C057256-40DE-495F-85AE-BB0EC9194ECB}"/>
                    </a:ext>
                  </a:extLst>
                </p14:cNvPr>
                <p14:cNvContentPartPr/>
                <p14:nvPr/>
              </p14:nvContentPartPr>
              <p14:xfrm>
                <a:off x="2876773" y="3809467"/>
                <a:ext cx="97560" cy="162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C057256-40DE-495F-85AE-BB0EC9194EC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872453" y="3805147"/>
                  <a:ext cx="106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A1A6D21A-D2C6-491C-B629-3FBB3FA8890E}"/>
                    </a:ext>
                  </a:extLst>
                </p14:cNvPr>
                <p14:cNvContentPartPr/>
                <p14:nvPr/>
              </p14:nvContentPartPr>
              <p14:xfrm>
                <a:off x="3089893" y="3671227"/>
                <a:ext cx="2986920" cy="842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A1A6D21A-D2C6-491C-B629-3FBB3FA8890E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085573" y="3666907"/>
                  <a:ext cx="299556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079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Handelskonflikte anders!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385997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 die Situation auf Nash-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019" y="1327373"/>
          <a:ext cx="8128000" cy="2285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89C0545-04B3-4304-A746-FB75339E1272}"/>
                  </a:ext>
                </a:extLst>
              </p14:cNvPr>
              <p14:cNvContentPartPr/>
              <p14:nvPr/>
            </p14:nvContentPartPr>
            <p14:xfrm>
              <a:off x="5123893" y="2394198"/>
              <a:ext cx="1243080" cy="10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89C0545-04B3-4304-A746-FB75339E12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9573" y="2389878"/>
                <a:ext cx="1251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F50B0BF-8F3B-4DCA-8ED2-B20A4B2A09BC}"/>
                  </a:ext>
                </a:extLst>
              </p14:cNvPr>
              <p14:cNvContentPartPr/>
              <p14:nvPr/>
            </p14:nvContentPartPr>
            <p14:xfrm>
              <a:off x="5420533" y="2941038"/>
              <a:ext cx="204120" cy="44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F50B0BF-8F3B-4DCA-8ED2-B20A4B2A09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6213" y="2936718"/>
                <a:ext cx="21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A8FF1AA-D003-4C75-B5F5-931AE55FA85B}"/>
                  </a:ext>
                </a:extLst>
              </p14:cNvPr>
              <p14:cNvContentPartPr/>
              <p14:nvPr/>
            </p14:nvContentPartPr>
            <p14:xfrm>
              <a:off x="5841733" y="2880558"/>
              <a:ext cx="129240" cy="38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A8FF1AA-D003-4C75-B5F5-931AE55FA8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7413" y="2876238"/>
                <a:ext cx="137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E0EDBDE-1684-4CE4-A9CA-5066AAAF7B01}"/>
                  </a:ext>
                </a:extLst>
              </p14:cNvPr>
              <p14:cNvContentPartPr/>
              <p14:nvPr/>
            </p14:nvContentPartPr>
            <p14:xfrm>
              <a:off x="5886733" y="3501918"/>
              <a:ext cx="133200" cy="47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E0EDBDE-1684-4CE4-A9CA-5066AAAF7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2413" y="3497598"/>
                <a:ext cx="14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24FDAEC-C0CF-44B7-A392-4772610DA441}"/>
                  </a:ext>
                </a:extLst>
              </p14:cNvPr>
              <p14:cNvContentPartPr/>
              <p14:nvPr/>
            </p14:nvContentPartPr>
            <p14:xfrm>
              <a:off x="7845493" y="2917278"/>
              <a:ext cx="165240" cy="31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24FDAEC-C0CF-44B7-A392-4772610DA4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1173" y="2912958"/>
                <a:ext cx="1738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388CF20-B891-47DF-9F3B-F816398D30C4}"/>
              </a:ext>
            </a:extLst>
          </p:cNvPr>
          <p:cNvGrpSpPr/>
          <p:nvPr/>
        </p:nvGrpSpPr>
        <p:grpSpPr>
          <a:xfrm>
            <a:off x="185053" y="4081518"/>
            <a:ext cx="249840" cy="164160"/>
            <a:chOff x="185053" y="4081518"/>
            <a:chExt cx="24984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647B59-566A-4445-86D9-B5E5F36FADE1}"/>
                    </a:ext>
                  </a:extLst>
                </p14:cNvPr>
                <p14:cNvContentPartPr/>
                <p14:nvPr/>
              </p14:nvContentPartPr>
              <p14:xfrm>
                <a:off x="185053" y="4081518"/>
                <a:ext cx="124200" cy="164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647B59-566A-4445-86D9-B5E5F36FAD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733" y="4077198"/>
                  <a:ext cx="132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95082D2-DE35-47DA-9221-935261D69B91}"/>
                    </a:ext>
                  </a:extLst>
                </p14:cNvPr>
                <p14:cNvContentPartPr/>
                <p14:nvPr/>
              </p14:nvContentPartPr>
              <p14:xfrm>
                <a:off x="204493" y="4150998"/>
                <a:ext cx="230400" cy="30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95082D2-DE35-47DA-9221-935261D69B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173" y="4146678"/>
                  <a:ext cx="239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E69860D-047B-4CBB-A572-40DB8ADEFE16}"/>
                    </a:ext>
                  </a:extLst>
                </p14:cNvPr>
                <p14:cNvContentPartPr/>
                <p14:nvPr/>
              </p14:nvContentPartPr>
              <p14:xfrm>
                <a:off x="414373" y="4222278"/>
                <a:ext cx="7920" cy="5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E69860D-047B-4CBB-A572-40DB8ADEFE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053" y="4217958"/>
                  <a:ext cx="1656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C9035D1-5268-4F01-BAEB-3EFCA0F57314}"/>
              </a:ext>
            </a:extLst>
          </p:cNvPr>
          <p:cNvGrpSpPr/>
          <p:nvPr/>
        </p:nvGrpSpPr>
        <p:grpSpPr>
          <a:xfrm>
            <a:off x="557293" y="4096278"/>
            <a:ext cx="502920" cy="201600"/>
            <a:chOff x="557293" y="4096278"/>
            <a:chExt cx="50292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5C3E90A-14D5-4F9C-A4BF-3E6558944082}"/>
                    </a:ext>
                  </a:extLst>
                </p14:cNvPr>
                <p14:cNvContentPartPr/>
                <p14:nvPr/>
              </p14:nvContentPartPr>
              <p14:xfrm>
                <a:off x="557293" y="4151718"/>
                <a:ext cx="95760" cy="122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5C3E90A-14D5-4F9C-A4BF-3E65589440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2973" y="4147398"/>
                  <a:ext cx="104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E0A32FC-EAB5-452B-AFB0-49AB8031F8E7}"/>
                    </a:ext>
                  </a:extLst>
                </p14:cNvPr>
                <p14:cNvContentPartPr/>
                <p14:nvPr/>
              </p14:nvContentPartPr>
              <p14:xfrm>
                <a:off x="693373" y="4146678"/>
                <a:ext cx="14400" cy="13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E0A32FC-EAB5-452B-AFB0-49AB8031F8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9053" y="4142358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CA76FA-D60F-4D86-8B87-3B5D077C57B9}"/>
                    </a:ext>
                  </a:extLst>
                </p14:cNvPr>
                <p14:cNvContentPartPr/>
                <p14:nvPr/>
              </p14:nvContentPartPr>
              <p14:xfrm>
                <a:off x="682213" y="4146678"/>
                <a:ext cx="85320" cy="68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CA76FA-D60F-4D86-8B87-3B5D077C57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7893" y="4142358"/>
                  <a:ext cx="93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3EF24E-3488-411F-954B-2619D4D904EE}"/>
                    </a:ext>
                  </a:extLst>
                </p14:cNvPr>
                <p14:cNvContentPartPr/>
                <p14:nvPr/>
              </p14:nvContentPartPr>
              <p14:xfrm>
                <a:off x="757453" y="4157478"/>
                <a:ext cx="103320" cy="140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3EF24E-3488-411F-954B-2619D4D904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3133" y="4153158"/>
                  <a:ext cx="111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441C21-74DE-44EF-B1B6-7D96C0EB065E}"/>
                    </a:ext>
                  </a:extLst>
                </p14:cNvPr>
                <p14:cNvContentPartPr/>
                <p14:nvPr/>
              </p14:nvContentPartPr>
              <p14:xfrm>
                <a:off x="965533" y="4098078"/>
                <a:ext cx="19080" cy="115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441C21-74DE-44EF-B1B6-7D96C0EB06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1213" y="4093758"/>
                  <a:ext cx="27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C86F95-0E88-4F5D-ADF0-0A10ABC10213}"/>
                    </a:ext>
                  </a:extLst>
                </p14:cNvPr>
                <p14:cNvContentPartPr/>
                <p14:nvPr/>
              </p14:nvContentPartPr>
              <p14:xfrm>
                <a:off x="878773" y="4096278"/>
                <a:ext cx="181440" cy="139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C86F95-0E88-4F5D-ADF0-0A10ABC102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453" y="4091958"/>
                  <a:ext cx="190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ACA6985-7741-48FC-A327-48946E8A6CCB}"/>
              </a:ext>
            </a:extLst>
          </p:cNvPr>
          <p:cNvGrpSpPr/>
          <p:nvPr/>
        </p:nvGrpSpPr>
        <p:grpSpPr>
          <a:xfrm>
            <a:off x="1246693" y="4078638"/>
            <a:ext cx="246960" cy="165600"/>
            <a:chOff x="1246693" y="4078638"/>
            <a:chExt cx="24696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465727-78D7-4AFB-B485-2820555036F7}"/>
                    </a:ext>
                  </a:extLst>
                </p14:cNvPr>
                <p14:cNvContentPartPr/>
                <p14:nvPr/>
              </p14:nvContentPartPr>
              <p14:xfrm>
                <a:off x="1246693" y="4078638"/>
                <a:ext cx="81360" cy="147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465727-78D7-4AFB-B485-2820555036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2373" y="4074318"/>
                  <a:ext cx="9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62D6100-4BCA-4DDB-9D7C-D63967EA6350}"/>
                    </a:ext>
                  </a:extLst>
                </p14:cNvPr>
                <p14:cNvContentPartPr/>
                <p14:nvPr/>
              </p14:nvContentPartPr>
              <p14:xfrm>
                <a:off x="1382413" y="4096998"/>
                <a:ext cx="18360" cy="147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62D6100-4BCA-4DDB-9D7C-D63967EA63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78093" y="4092678"/>
                  <a:ext cx="27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5CC3D1-84DE-4990-BCC4-4EAC003E15C4}"/>
                    </a:ext>
                  </a:extLst>
                </p14:cNvPr>
                <p14:cNvContentPartPr/>
                <p14:nvPr/>
              </p14:nvContentPartPr>
              <p14:xfrm>
                <a:off x="1319773" y="4085478"/>
                <a:ext cx="173880" cy="138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5CC3D1-84DE-4990-BCC4-4EAC003E15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5453" y="4081158"/>
                  <a:ext cx="1825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26DCD57-24B3-4B88-8F2C-ECE861501EC2}"/>
              </a:ext>
            </a:extLst>
          </p:cNvPr>
          <p:cNvGrpSpPr/>
          <p:nvPr/>
        </p:nvGrpSpPr>
        <p:grpSpPr>
          <a:xfrm>
            <a:off x="10177213" y="735678"/>
            <a:ext cx="1679400" cy="196920"/>
            <a:chOff x="10177213" y="735678"/>
            <a:chExt cx="167940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FFB95FF-DF2C-4FE8-92A7-7BFFB2DC6A44}"/>
                    </a:ext>
                  </a:extLst>
                </p14:cNvPr>
                <p14:cNvContentPartPr/>
                <p14:nvPr/>
              </p14:nvContentPartPr>
              <p14:xfrm>
                <a:off x="10177213" y="782838"/>
                <a:ext cx="93600" cy="135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FFB95FF-DF2C-4FE8-92A7-7BFFB2DC6A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72893" y="778518"/>
                  <a:ext cx="102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7865CD4-4E98-4633-A9E3-6A5B1CC9CF28}"/>
                    </a:ext>
                  </a:extLst>
                </p14:cNvPr>
                <p14:cNvContentPartPr/>
                <p14:nvPr/>
              </p14:nvContentPartPr>
              <p14:xfrm>
                <a:off x="10316893" y="779598"/>
                <a:ext cx="40680" cy="146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7865CD4-4E98-4633-A9E3-6A5B1CC9CF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12573" y="775278"/>
                  <a:ext cx="49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C02F6A1-071F-4E07-AC07-362A2851962E}"/>
                    </a:ext>
                  </a:extLst>
                </p14:cNvPr>
                <p14:cNvContentPartPr/>
                <p14:nvPr/>
              </p14:nvContentPartPr>
              <p14:xfrm>
                <a:off x="10260373" y="744318"/>
                <a:ext cx="152280" cy="169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C02F6A1-071F-4E07-AC07-362A285196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56053" y="739998"/>
                  <a:ext cx="160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680808-17DB-4666-BB51-0ABA20DAD1FB}"/>
                    </a:ext>
                  </a:extLst>
                </p14:cNvPr>
                <p14:cNvContentPartPr/>
                <p14:nvPr/>
              </p14:nvContentPartPr>
              <p14:xfrm>
                <a:off x="10474213" y="825318"/>
                <a:ext cx="13680" cy="79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680808-17DB-4666-BB51-0ABA20DAD1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69893" y="820998"/>
                  <a:ext cx="22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1ED7B77-094C-49C6-B7C7-CA66172652B0}"/>
                    </a:ext>
                  </a:extLst>
                </p14:cNvPr>
                <p14:cNvContentPartPr/>
                <p14:nvPr/>
              </p14:nvContentPartPr>
              <p14:xfrm>
                <a:off x="10603093" y="776358"/>
                <a:ext cx="68400" cy="114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1ED7B77-094C-49C6-B7C7-CA66172652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98773" y="772038"/>
                  <a:ext cx="77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269924-F5B0-4A0C-87AB-F0EB869B9E73}"/>
                    </a:ext>
                  </a:extLst>
                </p14:cNvPr>
                <p14:cNvContentPartPr/>
                <p14:nvPr/>
              </p14:nvContentPartPr>
              <p14:xfrm>
                <a:off x="10664293" y="833238"/>
                <a:ext cx="68400" cy="72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269924-F5B0-4A0C-87AB-F0EB869B9E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59973" y="828918"/>
                  <a:ext cx="77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24283D9-3DB1-42EE-AE82-542F2869886D}"/>
                    </a:ext>
                  </a:extLst>
                </p14:cNvPr>
                <p14:cNvContentPartPr/>
                <p14:nvPr/>
              </p14:nvContentPartPr>
              <p14:xfrm>
                <a:off x="10742413" y="835038"/>
                <a:ext cx="77040" cy="66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24283D9-3DB1-42EE-AE82-542F286988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38093" y="830718"/>
                  <a:ext cx="85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F78018-3D50-45FA-B357-6BF8D83A4688}"/>
                    </a:ext>
                  </a:extLst>
                </p14:cNvPr>
                <p14:cNvContentPartPr/>
                <p14:nvPr/>
              </p14:nvContentPartPr>
              <p14:xfrm>
                <a:off x="10823053" y="757278"/>
                <a:ext cx="165600" cy="144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F78018-3D50-45FA-B357-6BF8D83A46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18733" y="752958"/>
                  <a:ext cx="174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550405-63D8-453D-BD1E-5A3EBF9F00CF}"/>
                    </a:ext>
                  </a:extLst>
                </p14:cNvPr>
                <p14:cNvContentPartPr/>
                <p14:nvPr/>
              </p14:nvContentPartPr>
              <p14:xfrm>
                <a:off x="11012053" y="789678"/>
                <a:ext cx="329760" cy="93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550405-63D8-453D-BD1E-5A3EBF9F00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07733" y="785358"/>
                  <a:ext cx="338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8722BA-6AAB-407D-8727-EBBA71C021FF}"/>
                    </a:ext>
                  </a:extLst>
                </p14:cNvPr>
                <p14:cNvContentPartPr/>
                <p14:nvPr/>
              </p14:nvContentPartPr>
              <p14:xfrm>
                <a:off x="11487973" y="750438"/>
                <a:ext cx="12960" cy="134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8722BA-6AAB-407D-8727-EBBA71C021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83653" y="746118"/>
                  <a:ext cx="21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70313E3-11CE-4750-B6E8-DEC61E8D6F39}"/>
                    </a:ext>
                  </a:extLst>
                </p14:cNvPr>
                <p14:cNvContentPartPr/>
                <p14:nvPr/>
              </p14:nvContentPartPr>
              <p14:xfrm>
                <a:off x="11436853" y="735678"/>
                <a:ext cx="148320" cy="129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70313E3-11CE-4750-B6E8-DEC61E8D6F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32533" y="731358"/>
                  <a:ext cx="156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921F7BF-6751-430D-8309-FE8137CF2A4E}"/>
                    </a:ext>
                  </a:extLst>
                </p14:cNvPr>
                <p14:cNvContentPartPr/>
                <p14:nvPr/>
              </p14:nvContentPartPr>
              <p14:xfrm>
                <a:off x="11588053" y="813438"/>
                <a:ext cx="86400" cy="58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921F7BF-6751-430D-8309-FE8137CF2A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83733" y="809118"/>
                  <a:ext cx="95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AE72B4C-B306-4D3E-8F0C-402852F13323}"/>
                    </a:ext>
                  </a:extLst>
                </p14:cNvPr>
                <p14:cNvContentPartPr/>
                <p14:nvPr/>
              </p14:nvContentPartPr>
              <p14:xfrm>
                <a:off x="11619013" y="749358"/>
                <a:ext cx="237600" cy="183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AE72B4C-B306-4D3E-8F0C-402852F133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14693" y="745038"/>
                  <a:ext cx="2462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C1F04E6C-1F89-4E08-8746-45DA07170A23}"/>
              </a:ext>
            </a:extLst>
          </p:cNvPr>
          <p:cNvGrpSpPr/>
          <p:nvPr/>
        </p:nvGrpSpPr>
        <p:grpSpPr>
          <a:xfrm>
            <a:off x="10132573" y="1018278"/>
            <a:ext cx="343800" cy="177120"/>
            <a:chOff x="10132573" y="1018278"/>
            <a:chExt cx="34380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3570D5-D5BB-4D9D-A878-2A23734CF55C}"/>
                    </a:ext>
                  </a:extLst>
                </p14:cNvPr>
                <p14:cNvContentPartPr/>
                <p14:nvPr/>
              </p14:nvContentPartPr>
              <p14:xfrm>
                <a:off x="10132573" y="1086318"/>
                <a:ext cx="76320" cy="87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3570D5-D5BB-4D9D-A878-2A23734CF5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28253" y="1081998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B88D9F5-1228-4253-8A0F-5A2CA6CAEFBD}"/>
                    </a:ext>
                  </a:extLst>
                </p14:cNvPr>
                <p14:cNvContentPartPr/>
                <p14:nvPr/>
              </p14:nvContentPartPr>
              <p14:xfrm>
                <a:off x="10310053" y="1049958"/>
                <a:ext cx="24120" cy="145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B88D9F5-1228-4253-8A0F-5A2CA6CAEF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05733" y="1045638"/>
                  <a:ext cx="3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A7A70D8-8CF6-4216-B124-710937526212}"/>
                    </a:ext>
                  </a:extLst>
                </p14:cNvPr>
                <p14:cNvContentPartPr/>
                <p14:nvPr/>
              </p14:nvContentPartPr>
              <p14:xfrm>
                <a:off x="10219333" y="1018278"/>
                <a:ext cx="169920" cy="141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A7A70D8-8CF6-4216-B124-7109375262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5013" y="1013958"/>
                  <a:ext cx="178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9C4D170-B8E0-4CD1-84B1-3574D3E71B80}"/>
                    </a:ext>
                  </a:extLst>
                </p14:cNvPr>
                <p14:cNvContentPartPr/>
                <p14:nvPr/>
              </p14:nvContentPartPr>
              <p14:xfrm>
                <a:off x="10452613" y="1091718"/>
                <a:ext cx="23760" cy="14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9C4D170-B8E0-4CD1-84B1-3574D3E71B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48293" y="1087398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74EA497-824A-4198-B5AF-C0BFCD71DB0C}"/>
                    </a:ext>
                  </a:extLst>
                </p14:cNvPr>
                <p14:cNvContentPartPr/>
                <p14:nvPr/>
              </p14:nvContentPartPr>
              <p14:xfrm>
                <a:off x="10468813" y="1159398"/>
                <a:ext cx="360" cy="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74EA497-824A-4198-B5AF-C0BFCD71DB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64493" y="1155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90E27DF-00A0-4C79-97DD-37DD47EB4FEB}"/>
              </a:ext>
            </a:extLst>
          </p:cNvPr>
          <p:cNvGrpSpPr/>
          <p:nvPr/>
        </p:nvGrpSpPr>
        <p:grpSpPr>
          <a:xfrm>
            <a:off x="10666453" y="979758"/>
            <a:ext cx="1215720" cy="217800"/>
            <a:chOff x="10666453" y="979758"/>
            <a:chExt cx="12157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EB21E3C-8297-4430-B02F-AAC2671E6870}"/>
                    </a:ext>
                  </a:extLst>
                </p14:cNvPr>
                <p14:cNvContentPartPr/>
                <p14:nvPr/>
              </p14:nvContentPartPr>
              <p14:xfrm>
                <a:off x="10666453" y="1069038"/>
                <a:ext cx="73800" cy="78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EB21E3C-8297-4430-B02F-AAC2671E687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62133" y="1064718"/>
                  <a:ext cx="82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38317ED-68E6-43C9-AAFA-906687401F47}"/>
                    </a:ext>
                  </a:extLst>
                </p14:cNvPr>
                <p14:cNvContentPartPr/>
                <p14:nvPr/>
              </p14:nvContentPartPr>
              <p14:xfrm>
                <a:off x="10771933" y="1063998"/>
                <a:ext cx="213480" cy="82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38317ED-68E6-43C9-AAFA-906687401F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67613" y="1059678"/>
                  <a:ext cx="22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CE1FEFD-6605-4B8C-BBDF-DD3ACE5FB743}"/>
                    </a:ext>
                  </a:extLst>
                </p14:cNvPr>
                <p14:cNvContentPartPr/>
                <p14:nvPr/>
              </p14:nvContentPartPr>
              <p14:xfrm>
                <a:off x="10993333" y="1038078"/>
                <a:ext cx="209160" cy="105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CE1FEFD-6605-4B8C-BBDF-DD3ACE5FB7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89013" y="1033758"/>
                  <a:ext cx="217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BC9F9C4-17CC-4475-870B-DA59E02794C8}"/>
                    </a:ext>
                  </a:extLst>
                </p14:cNvPr>
                <p14:cNvContentPartPr/>
                <p14:nvPr/>
              </p14:nvContentPartPr>
              <p14:xfrm>
                <a:off x="11473213" y="1025118"/>
                <a:ext cx="3600" cy="104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BC9F9C4-17CC-4475-870B-DA59E02794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68893" y="1020798"/>
                  <a:ext cx="12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F6C08C1-F7BE-4602-A402-8819C3C71752}"/>
                    </a:ext>
                  </a:extLst>
                </p14:cNvPr>
                <p14:cNvContentPartPr/>
                <p14:nvPr/>
              </p14:nvContentPartPr>
              <p14:xfrm>
                <a:off x="10986493" y="1048158"/>
                <a:ext cx="185400" cy="95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F6C08C1-F7BE-4602-A402-8819C3C717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82173" y="1043838"/>
                  <a:ext cx="194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0131CAA-DF21-4615-A845-6026257B8EA6}"/>
                    </a:ext>
                  </a:extLst>
                </p14:cNvPr>
                <p14:cNvContentPartPr/>
                <p14:nvPr/>
              </p14:nvContentPartPr>
              <p14:xfrm>
                <a:off x="11346133" y="979758"/>
                <a:ext cx="201960" cy="136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0131CAA-DF21-4615-A845-6026257B8E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41813" y="975438"/>
                  <a:ext cx="21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DB73804-09A4-4886-ABCC-6C38AD33BD5D}"/>
                    </a:ext>
                  </a:extLst>
                </p14:cNvPr>
                <p14:cNvContentPartPr/>
                <p14:nvPr/>
              </p14:nvContentPartPr>
              <p14:xfrm>
                <a:off x="11543773" y="1060398"/>
                <a:ext cx="99720" cy="57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DB73804-09A4-4886-ABCC-6C38AD33BD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39453" y="1056078"/>
                  <a:ext cx="108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5959BD3-A6D5-4BB2-8BE6-C9CD927FF0F9}"/>
                    </a:ext>
                  </a:extLst>
                </p14:cNvPr>
                <p14:cNvContentPartPr/>
                <p14:nvPr/>
              </p14:nvContentPartPr>
              <p14:xfrm>
                <a:off x="11632333" y="1009278"/>
                <a:ext cx="249840" cy="188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5959BD3-A6D5-4BB2-8BE6-C9CD927FF0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28013" y="1004958"/>
                  <a:ext cx="25848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998BCE1-5B59-410A-82D0-66063CFA1EF5}"/>
                  </a:ext>
                </a:extLst>
              </p14:cNvPr>
              <p14:cNvContentPartPr/>
              <p14:nvPr/>
            </p14:nvContentPartPr>
            <p14:xfrm>
              <a:off x="1731253" y="4134078"/>
              <a:ext cx="1800" cy="68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998BCE1-5B59-410A-82D0-66063CFA1EF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26933" y="4129758"/>
                <a:ext cx="104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41B15DD-34C3-401F-AC60-64985309C874}"/>
                  </a:ext>
                </a:extLst>
              </p14:cNvPr>
              <p14:cNvContentPartPr/>
              <p14:nvPr/>
            </p14:nvContentPartPr>
            <p14:xfrm>
              <a:off x="1708933" y="4210758"/>
              <a:ext cx="17280" cy="39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41B15DD-34C3-401F-AC60-64985309C87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04613" y="4206438"/>
                <a:ext cx="2592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0FA7BA5-07B7-45ED-8F38-480BDCB0C7AF}"/>
              </a:ext>
            </a:extLst>
          </p:cNvPr>
          <p:cNvGrpSpPr/>
          <p:nvPr/>
        </p:nvGrpSpPr>
        <p:grpSpPr>
          <a:xfrm>
            <a:off x="5709613" y="1059318"/>
            <a:ext cx="211320" cy="355320"/>
            <a:chOff x="5709613" y="1059318"/>
            <a:chExt cx="21132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8FBF22-2504-4937-99F4-2765B67C0AF6}"/>
                    </a:ext>
                  </a:extLst>
                </p14:cNvPr>
                <p14:cNvContentPartPr/>
                <p14:nvPr/>
              </p14:nvContentPartPr>
              <p14:xfrm>
                <a:off x="5809693" y="1059318"/>
                <a:ext cx="23040" cy="290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8FBF22-2504-4937-99F4-2765B67C0A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05373" y="1054998"/>
                  <a:ext cx="31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0EFEBF6-82D4-40A2-BCFE-B8DCFBB4CC04}"/>
                    </a:ext>
                  </a:extLst>
                </p14:cNvPr>
                <p14:cNvContentPartPr/>
                <p14:nvPr/>
              </p14:nvContentPartPr>
              <p14:xfrm>
                <a:off x="5709613" y="1204038"/>
                <a:ext cx="211320" cy="210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0EFEBF6-82D4-40A2-BCFE-B8DCFBB4CC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05293" y="1199718"/>
                  <a:ext cx="2199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95FBEEB-7238-4B88-9B30-C4F62FE1BB86}"/>
              </a:ext>
            </a:extLst>
          </p:cNvPr>
          <p:cNvGrpSpPr/>
          <p:nvPr/>
        </p:nvGrpSpPr>
        <p:grpSpPr>
          <a:xfrm>
            <a:off x="2085493" y="4062078"/>
            <a:ext cx="404280" cy="208080"/>
            <a:chOff x="2085493" y="4062078"/>
            <a:chExt cx="40428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29A4A41-5193-48FE-A1B7-70FEC96E43D9}"/>
                    </a:ext>
                  </a:extLst>
                </p14:cNvPr>
                <p14:cNvContentPartPr/>
                <p14:nvPr/>
              </p14:nvContentPartPr>
              <p14:xfrm>
                <a:off x="2085493" y="4062078"/>
                <a:ext cx="112680" cy="125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29A4A41-5193-48FE-A1B7-70FEC96E43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81173" y="4057758"/>
                  <a:ext cx="121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B72E35-8386-4665-9241-BF74E23551D3}"/>
                    </a:ext>
                  </a:extLst>
                </p14:cNvPr>
                <p14:cNvContentPartPr/>
                <p14:nvPr/>
              </p14:nvContentPartPr>
              <p14:xfrm>
                <a:off x="2155333" y="4129038"/>
                <a:ext cx="49320" cy="141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B72E35-8386-4665-9241-BF74E23551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51013" y="4124718"/>
                  <a:ext cx="5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8B573A2-43B1-446B-A82A-AF1FDC256C40}"/>
                    </a:ext>
                  </a:extLst>
                </p14:cNvPr>
                <p14:cNvContentPartPr/>
                <p14:nvPr/>
              </p14:nvContentPartPr>
              <p14:xfrm>
                <a:off x="2342893" y="4125798"/>
                <a:ext cx="146880" cy="131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8B573A2-43B1-446B-A82A-AF1FDC256C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8573" y="4121478"/>
                  <a:ext cx="1555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A9AEB0C-6FA4-4F1B-8B77-ECD5071BDD0C}"/>
              </a:ext>
            </a:extLst>
          </p:cNvPr>
          <p:cNvGrpSpPr/>
          <p:nvPr/>
        </p:nvGrpSpPr>
        <p:grpSpPr>
          <a:xfrm>
            <a:off x="2682373" y="4101318"/>
            <a:ext cx="365400" cy="126720"/>
            <a:chOff x="2682373" y="4101318"/>
            <a:chExt cx="36540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0D0E89C-3D48-4CA3-A19B-2BF6C7A4A5C5}"/>
                    </a:ext>
                  </a:extLst>
                </p14:cNvPr>
                <p14:cNvContentPartPr/>
                <p14:nvPr/>
              </p14:nvContentPartPr>
              <p14:xfrm>
                <a:off x="2682373" y="4110318"/>
                <a:ext cx="190440" cy="116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0D0E89C-3D48-4CA3-A19B-2BF6C7A4A5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78053" y="4105998"/>
                  <a:ext cx="199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900A9F2-AC9E-46FE-A18D-7B16779EB312}"/>
                    </a:ext>
                  </a:extLst>
                </p14:cNvPr>
                <p14:cNvContentPartPr/>
                <p14:nvPr/>
              </p14:nvContentPartPr>
              <p14:xfrm>
                <a:off x="2916013" y="4101318"/>
                <a:ext cx="131760" cy="126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900A9F2-AC9E-46FE-A18D-7B16779EB3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1693" y="4096998"/>
                  <a:ext cx="1404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6F6371B-4899-4898-A606-AAE801029B8F}"/>
              </a:ext>
            </a:extLst>
          </p:cNvPr>
          <p:cNvGrpSpPr/>
          <p:nvPr/>
        </p:nvGrpSpPr>
        <p:grpSpPr>
          <a:xfrm>
            <a:off x="3403093" y="4116438"/>
            <a:ext cx="392400" cy="150840"/>
            <a:chOff x="3403093" y="4116438"/>
            <a:chExt cx="39240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9A28E75-5306-492C-8C0F-1DF026DBFBA2}"/>
                    </a:ext>
                  </a:extLst>
                </p14:cNvPr>
                <p14:cNvContentPartPr/>
                <p14:nvPr/>
              </p14:nvContentPartPr>
              <p14:xfrm>
                <a:off x="3407773" y="4173318"/>
                <a:ext cx="218160" cy="8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9A28E75-5306-492C-8C0F-1DF026DBFB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3453" y="4168998"/>
                  <a:ext cx="226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A56EA5C-D8E1-4EB5-9A42-7BFD31E18E62}"/>
                    </a:ext>
                  </a:extLst>
                </p14:cNvPr>
                <p14:cNvContentPartPr/>
                <p14:nvPr/>
              </p14:nvContentPartPr>
              <p14:xfrm>
                <a:off x="3403093" y="4219398"/>
                <a:ext cx="222120" cy="14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A56EA5C-D8E1-4EB5-9A42-7BFD31E18E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98773" y="4215078"/>
                  <a:ext cx="230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FA6EE8F-5615-4E75-B70B-21F414F2E1B5}"/>
                    </a:ext>
                  </a:extLst>
                </p14:cNvPr>
                <p14:cNvContentPartPr/>
                <p14:nvPr/>
              </p14:nvContentPartPr>
              <p14:xfrm>
                <a:off x="3611533" y="4116438"/>
                <a:ext cx="183960" cy="150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FA6EE8F-5615-4E75-B70B-21F414F2E1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07213" y="4112118"/>
                  <a:ext cx="1926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E8CA7A33-DEBA-493F-9D03-493317931518}"/>
              </a:ext>
            </a:extLst>
          </p:cNvPr>
          <p:cNvGrpSpPr/>
          <p:nvPr/>
        </p:nvGrpSpPr>
        <p:grpSpPr>
          <a:xfrm>
            <a:off x="4194373" y="4012758"/>
            <a:ext cx="418680" cy="205200"/>
            <a:chOff x="4194373" y="4012758"/>
            <a:chExt cx="41868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A0C06F0-7ABB-4C75-8811-891B9896083F}"/>
                    </a:ext>
                  </a:extLst>
                </p14:cNvPr>
                <p14:cNvContentPartPr/>
                <p14:nvPr/>
              </p14:nvContentPartPr>
              <p14:xfrm>
                <a:off x="4194373" y="4121478"/>
                <a:ext cx="132480" cy="78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A0C06F0-7ABB-4C75-8811-891B989608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90053" y="4117158"/>
                  <a:ext cx="141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E1AFD77-C433-4365-A6D4-2949A87E24F0}"/>
                    </a:ext>
                  </a:extLst>
                </p14:cNvPr>
                <p14:cNvContentPartPr/>
                <p14:nvPr/>
              </p14:nvContentPartPr>
              <p14:xfrm>
                <a:off x="4437373" y="4059918"/>
                <a:ext cx="33120" cy="158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E1AFD77-C433-4365-A6D4-2949A87E24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33053" y="4055598"/>
                  <a:ext cx="4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DC7E3B8-511E-448D-97BB-5C34895CF296}"/>
                    </a:ext>
                  </a:extLst>
                </p14:cNvPr>
                <p14:cNvContentPartPr/>
                <p14:nvPr/>
              </p14:nvContentPartPr>
              <p14:xfrm>
                <a:off x="4380853" y="4012758"/>
                <a:ext cx="232200" cy="199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DC7E3B8-511E-448D-97BB-5C34895CF29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76533" y="4008438"/>
                  <a:ext cx="24084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EB967D8-BB76-4B3B-8A28-D0DAAC55E20C}"/>
                  </a:ext>
                </a:extLst>
              </p14:cNvPr>
              <p14:cNvContentPartPr/>
              <p14:nvPr/>
            </p14:nvContentPartPr>
            <p14:xfrm>
              <a:off x="5351413" y="3142998"/>
              <a:ext cx="609480" cy="5410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EB967D8-BB76-4B3B-8A28-D0DAAC55E20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347093" y="3138678"/>
                <a:ext cx="618120" cy="54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B705E9AB-F5EE-42D6-8AB3-16D82CAB764B}"/>
              </a:ext>
            </a:extLst>
          </p:cNvPr>
          <p:cNvGrpSpPr/>
          <p:nvPr/>
        </p:nvGrpSpPr>
        <p:grpSpPr>
          <a:xfrm>
            <a:off x="132133" y="4462038"/>
            <a:ext cx="301320" cy="142560"/>
            <a:chOff x="132133" y="4462038"/>
            <a:chExt cx="30132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7666B6E-DBB5-4F9D-8948-859C3B6F3D19}"/>
                    </a:ext>
                  </a:extLst>
                </p14:cNvPr>
                <p14:cNvContentPartPr/>
                <p14:nvPr/>
              </p14:nvContentPartPr>
              <p14:xfrm>
                <a:off x="132133" y="4462038"/>
                <a:ext cx="119160" cy="142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7666B6E-DBB5-4F9D-8948-859C3B6F3D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7813" y="4457718"/>
                  <a:ext cx="127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4FED984-FC3D-4DBA-86FE-CB229BDDB5A3}"/>
                    </a:ext>
                  </a:extLst>
                </p14:cNvPr>
                <p14:cNvContentPartPr/>
                <p14:nvPr/>
              </p14:nvContentPartPr>
              <p14:xfrm>
                <a:off x="229333" y="4468518"/>
                <a:ext cx="45000" cy="127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4FED984-FC3D-4DBA-86FE-CB229BDDB5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5013" y="4464198"/>
                  <a:ext cx="5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B5A9763-DE3D-4DAD-BE9A-E47CAC64E999}"/>
                    </a:ext>
                  </a:extLst>
                </p14:cNvPr>
                <p14:cNvContentPartPr/>
                <p14:nvPr/>
              </p14:nvContentPartPr>
              <p14:xfrm>
                <a:off x="201973" y="4514958"/>
                <a:ext cx="231480" cy="74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B5A9763-DE3D-4DAD-BE9A-E47CAC64E9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7653" y="4510638"/>
                  <a:ext cx="2401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DD65A11B-7BC6-489E-8AAE-1E692206FA42}"/>
              </a:ext>
            </a:extLst>
          </p:cNvPr>
          <p:cNvGrpSpPr/>
          <p:nvPr/>
        </p:nvGrpSpPr>
        <p:grpSpPr>
          <a:xfrm>
            <a:off x="723613" y="4459878"/>
            <a:ext cx="75600" cy="62640"/>
            <a:chOff x="723613" y="4459878"/>
            <a:chExt cx="75600" cy="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57F3C43-F47C-4F26-A052-5F4F532DB21A}"/>
                    </a:ext>
                  </a:extLst>
                </p14:cNvPr>
                <p14:cNvContentPartPr/>
                <p14:nvPr/>
              </p14:nvContentPartPr>
              <p14:xfrm>
                <a:off x="723613" y="4491198"/>
                <a:ext cx="360" cy="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57F3C43-F47C-4F26-A052-5F4F532DB2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9293" y="4486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59BA3A-16CD-4891-9C0B-084E6678DDF1}"/>
                    </a:ext>
                  </a:extLst>
                </p14:cNvPr>
                <p14:cNvContentPartPr/>
                <p14:nvPr/>
              </p14:nvContentPartPr>
              <p14:xfrm>
                <a:off x="730093" y="4459878"/>
                <a:ext cx="69120" cy="62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59BA3A-16CD-4891-9C0B-084E6678DDF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5773" y="4455558"/>
                  <a:ext cx="777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9A30149B-E8F5-4637-871F-DC2DDBFD2CE7}"/>
              </a:ext>
            </a:extLst>
          </p:cNvPr>
          <p:cNvGrpSpPr/>
          <p:nvPr/>
        </p:nvGrpSpPr>
        <p:grpSpPr>
          <a:xfrm>
            <a:off x="1181893" y="4387158"/>
            <a:ext cx="395640" cy="151560"/>
            <a:chOff x="1181893" y="4387158"/>
            <a:chExt cx="39564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FC87CC5-FA10-4BF9-A235-1414B1497208}"/>
                    </a:ext>
                  </a:extLst>
                </p14:cNvPr>
                <p14:cNvContentPartPr/>
                <p14:nvPr/>
              </p14:nvContentPartPr>
              <p14:xfrm>
                <a:off x="1181893" y="4450518"/>
                <a:ext cx="92520" cy="72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FC87CC5-FA10-4BF9-A235-1414B149720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77573" y="4446198"/>
                  <a:ext cx="101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68DD82A-227F-4C09-8E17-7E7510D67370}"/>
                    </a:ext>
                  </a:extLst>
                </p14:cNvPr>
                <p14:cNvContentPartPr/>
                <p14:nvPr/>
              </p14:nvContentPartPr>
              <p14:xfrm>
                <a:off x="1398973" y="4406958"/>
                <a:ext cx="15840" cy="131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68DD82A-227F-4C09-8E17-7E7510D6737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94653" y="4402638"/>
                  <a:ext cx="2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2E662E4-3173-42DF-9A8A-8329AB1FEC4A}"/>
                    </a:ext>
                  </a:extLst>
                </p14:cNvPr>
                <p14:cNvContentPartPr/>
                <p14:nvPr/>
              </p14:nvContentPartPr>
              <p14:xfrm>
                <a:off x="1350733" y="4387158"/>
                <a:ext cx="226800" cy="144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2E662E4-3173-42DF-9A8A-8329AB1FEC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46413" y="4382838"/>
                  <a:ext cx="235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17AF1BF5-5E92-4F35-A532-58CD231694CC}"/>
              </a:ext>
            </a:extLst>
          </p:cNvPr>
          <p:cNvGrpSpPr/>
          <p:nvPr/>
        </p:nvGrpSpPr>
        <p:grpSpPr>
          <a:xfrm>
            <a:off x="7873933" y="1063998"/>
            <a:ext cx="304560" cy="358200"/>
            <a:chOff x="7873933" y="1063998"/>
            <a:chExt cx="30456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7B6347F-E869-4C5C-A4C0-9AD01C8AD942}"/>
                    </a:ext>
                  </a:extLst>
                </p14:cNvPr>
                <p14:cNvContentPartPr/>
                <p14:nvPr/>
              </p14:nvContentPartPr>
              <p14:xfrm>
                <a:off x="7966453" y="1063998"/>
                <a:ext cx="35640" cy="297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7B6347F-E869-4C5C-A4C0-9AD01C8AD94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62133" y="1059678"/>
                  <a:ext cx="44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41618E6-A017-4AFE-9689-86782B5BA944}"/>
                    </a:ext>
                  </a:extLst>
                </p14:cNvPr>
                <p14:cNvContentPartPr/>
                <p14:nvPr/>
              </p14:nvContentPartPr>
              <p14:xfrm>
                <a:off x="7873933" y="1232838"/>
                <a:ext cx="304560" cy="189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41618E6-A017-4AFE-9689-86782B5BA9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69613" y="1228518"/>
                  <a:ext cx="31320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EE03435-5498-45D4-BB7F-3E029DDF8938}"/>
                  </a:ext>
                </a:extLst>
              </p14:cNvPr>
              <p14:cNvContentPartPr/>
              <p14:nvPr/>
            </p14:nvContentPartPr>
            <p14:xfrm>
              <a:off x="2363413" y="4427118"/>
              <a:ext cx="136080" cy="1296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EE03435-5498-45D4-BB7F-3E029DDF893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59093" y="4422798"/>
                <a:ext cx="14472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75BEADA3-92C5-446C-B0C6-BD0619E16F53}"/>
              </a:ext>
            </a:extLst>
          </p:cNvPr>
          <p:cNvGrpSpPr/>
          <p:nvPr/>
        </p:nvGrpSpPr>
        <p:grpSpPr>
          <a:xfrm>
            <a:off x="3452053" y="4437918"/>
            <a:ext cx="304920" cy="175320"/>
            <a:chOff x="3452053" y="4437918"/>
            <a:chExt cx="3049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78C5F8C-1D06-4873-95AE-07870B83444E}"/>
                    </a:ext>
                  </a:extLst>
                </p14:cNvPr>
                <p14:cNvContentPartPr/>
                <p14:nvPr/>
              </p14:nvContentPartPr>
              <p14:xfrm>
                <a:off x="3465013" y="4473198"/>
                <a:ext cx="145440" cy="25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78C5F8C-1D06-4873-95AE-07870B8344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60693" y="4468878"/>
                  <a:ext cx="154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D9DBC86-E5CD-43CD-9D88-63382C6611B5}"/>
                    </a:ext>
                  </a:extLst>
                </p14:cNvPr>
                <p14:cNvContentPartPr/>
                <p14:nvPr/>
              </p14:nvContentPartPr>
              <p14:xfrm>
                <a:off x="3452053" y="4437918"/>
                <a:ext cx="304920" cy="175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D9DBC86-E5CD-43CD-9D88-63382C6611B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47733" y="4433598"/>
                  <a:ext cx="31356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0FC9B32-BBA0-4F83-8C60-2E8AAC8A9509}"/>
                  </a:ext>
                </a:extLst>
              </p14:cNvPr>
              <p14:cNvContentPartPr/>
              <p14:nvPr/>
            </p14:nvContentPartPr>
            <p14:xfrm>
              <a:off x="2095213" y="4419558"/>
              <a:ext cx="133200" cy="1440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0FC9B32-BBA0-4F83-8C60-2E8AAC8A950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090893" y="4415238"/>
                <a:ext cx="14184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FA65B519-8B95-49B6-86CB-E4254D2049B6}"/>
              </a:ext>
            </a:extLst>
          </p:cNvPr>
          <p:cNvGrpSpPr/>
          <p:nvPr/>
        </p:nvGrpSpPr>
        <p:grpSpPr>
          <a:xfrm>
            <a:off x="2667613" y="4422438"/>
            <a:ext cx="320040" cy="141480"/>
            <a:chOff x="2667613" y="4422438"/>
            <a:chExt cx="32004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A33E989-80C6-430C-8A09-331497C8D405}"/>
                    </a:ext>
                  </a:extLst>
                </p14:cNvPr>
                <p14:cNvContentPartPr/>
                <p14:nvPr/>
              </p14:nvContentPartPr>
              <p14:xfrm>
                <a:off x="2667613" y="4483998"/>
                <a:ext cx="104400" cy="17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A33E989-80C6-430C-8A09-331497C8D40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63293" y="4479678"/>
                  <a:ext cx="113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FE169A-AC67-4BC1-92B5-FB1B14B26D42}"/>
                    </a:ext>
                  </a:extLst>
                </p14:cNvPr>
                <p14:cNvContentPartPr/>
                <p14:nvPr/>
              </p14:nvContentPartPr>
              <p14:xfrm>
                <a:off x="2833933" y="4422438"/>
                <a:ext cx="153720" cy="141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FE169A-AC67-4BC1-92B5-FB1B14B26D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29613" y="4418118"/>
                  <a:ext cx="16236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E072B17F-A93E-4F50-ADA7-5CAC12885514}"/>
                  </a:ext>
                </a:extLst>
              </p14:cNvPr>
              <p14:cNvContentPartPr/>
              <p14:nvPr/>
            </p14:nvContentPartPr>
            <p14:xfrm>
              <a:off x="7444813" y="2620638"/>
              <a:ext cx="307800" cy="3949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E072B17F-A93E-4F50-ADA7-5CAC1288551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440493" y="2616318"/>
                <a:ext cx="31644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8191B1CE-4E11-40F2-93C3-2077B9674624}"/>
              </a:ext>
            </a:extLst>
          </p:cNvPr>
          <p:cNvGrpSpPr/>
          <p:nvPr/>
        </p:nvGrpSpPr>
        <p:grpSpPr>
          <a:xfrm>
            <a:off x="4168453" y="4334598"/>
            <a:ext cx="404640" cy="194040"/>
            <a:chOff x="4168453" y="4334598"/>
            <a:chExt cx="40464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8A91E7A-8A32-4ECF-8225-A52BE74F2943}"/>
                    </a:ext>
                  </a:extLst>
                </p14:cNvPr>
                <p14:cNvContentPartPr/>
                <p14:nvPr/>
              </p14:nvContentPartPr>
              <p14:xfrm>
                <a:off x="4168453" y="4342518"/>
                <a:ext cx="106200" cy="186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8A91E7A-8A32-4ECF-8225-A52BE74F29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64133" y="4338198"/>
                  <a:ext cx="114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C5099D5-28E5-4164-86EE-FCCCEE1F439E}"/>
                    </a:ext>
                  </a:extLst>
                </p14:cNvPr>
                <p14:cNvContentPartPr/>
                <p14:nvPr/>
              </p14:nvContentPartPr>
              <p14:xfrm>
                <a:off x="4428013" y="4360518"/>
                <a:ext cx="38520" cy="144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C5099D5-28E5-4164-86EE-FCCCEE1F43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23693" y="4356198"/>
                  <a:ext cx="47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8F2FCA5-8D8A-44F2-83D8-5A75FE86A2D6}"/>
                    </a:ext>
                  </a:extLst>
                </p14:cNvPr>
                <p14:cNvContentPartPr/>
                <p14:nvPr/>
              </p14:nvContentPartPr>
              <p14:xfrm>
                <a:off x="4400653" y="4334598"/>
                <a:ext cx="172440" cy="192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8F2FCA5-8D8A-44F2-83D8-5A75FE86A2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96333" y="4330278"/>
                  <a:ext cx="18108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994D2B84-AA41-4628-8010-BD4B37D6B9E4}"/>
              </a:ext>
            </a:extLst>
          </p:cNvPr>
          <p:cNvGrpSpPr/>
          <p:nvPr/>
        </p:nvGrpSpPr>
        <p:grpSpPr>
          <a:xfrm>
            <a:off x="91453" y="4836438"/>
            <a:ext cx="126000" cy="178560"/>
            <a:chOff x="91453" y="4836438"/>
            <a:chExt cx="12600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0230BB4-BA9B-42DE-A2FC-BBF622EBCC6A}"/>
                    </a:ext>
                  </a:extLst>
                </p14:cNvPr>
                <p14:cNvContentPartPr/>
                <p14:nvPr/>
              </p14:nvContentPartPr>
              <p14:xfrm>
                <a:off x="135013" y="4836438"/>
                <a:ext cx="10080" cy="142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0230BB4-BA9B-42DE-A2FC-BBF622EBCC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0693" y="4832118"/>
                  <a:ext cx="18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82F85CD-5DC6-4D2E-B7AA-9EC379E93158}"/>
                    </a:ext>
                  </a:extLst>
                </p14:cNvPr>
                <p14:cNvContentPartPr/>
                <p14:nvPr/>
              </p14:nvContentPartPr>
              <p14:xfrm>
                <a:off x="91453" y="4837878"/>
                <a:ext cx="126000" cy="177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82F85CD-5DC6-4D2E-B7AA-9EC379E931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133" y="4833558"/>
                  <a:ext cx="1346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8F7CC810-6A74-44E2-B0AF-65AEFE32FE93}"/>
              </a:ext>
            </a:extLst>
          </p:cNvPr>
          <p:cNvGrpSpPr/>
          <p:nvPr/>
        </p:nvGrpSpPr>
        <p:grpSpPr>
          <a:xfrm>
            <a:off x="384853" y="4862718"/>
            <a:ext cx="23760" cy="91080"/>
            <a:chOff x="384853" y="4862718"/>
            <a:chExt cx="2376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8641612-F260-4AE5-8627-66EC9668D322}"/>
                    </a:ext>
                  </a:extLst>
                </p14:cNvPr>
                <p14:cNvContentPartPr/>
                <p14:nvPr/>
              </p14:nvContentPartPr>
              <p14:xfrm>
                <a:off x="384853" y="4862718"/>
                <a:ext cx="19080" cy="29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8641612-F260-4AE5-8627-66EC9668D3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0533" y="4858398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F1FD704-2241-45F9-9E1B-9ACF831985FB}"/>
                    </a:ext>
                  </a:extLst>
                </p14:cNvPr>
                <p14:cNvContentPartPr/>
                <p14:nvPr/>
              </p14:nvContentPartPr>
              <p14:xfrm>
                <a:off x="401413" y="4943718"/>
                <a:ext cx="7200" cy="10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F1FD704-2241-45F9-9E1B-9ACF831985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7093" y="4939398"/>
                  <a:ext cx="158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8435447C-1E60-46AE-8B45-6E50343CE2B5}"/>
              </a:ext>
            </a:extLst>
          </p:cNvPr>
          <p:cNvGrpSpPr/>
          <p:nvPr/>
        </p:nvGrpSpPr>
        <p:grpSpPr>
          <a:xfrm>
            <a:off x="558733" y="4781358"/>
            <a:ext cx="929520" cy="266040"/>
            <a:chOff x="558733" y="4781358"/>
            <a:chExt cx="9295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6B77B23-B79D-4878-8588-67E9B5489FAD}"/>
                    </a:ext>
                  </a:extLst>
                </p14:cNvPr>
                <p14:cNvContentPartPr/>
                <p14:nvPr/>
              </p14:nvContentPartPr>
              <p14:xfrm>
                <a:off x="558733" y="4878198"/>
                <a:ext cx="94320" cy="147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6B77B23-B79D-4878-8588-67E9B5489FA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4413" y="4873878"/>
                  <a:ext cx="10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1F2CB3F-D25B-4E79-B678-E1205A9994CD}"/>
                    </a:ext>
                  </a:extLst>
                </p14:cNvPr>
                <p14:cNvContentPartPr/>
                <p14:nvPr/>
              </p14:nvContentPartPr>
              <p14:xfrm>
                <a:off x="688693" y="4864158"/>
                <a:ext cx="187200" cy="183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1F2CB3F-D25B-4E79-B678-E1205A9994C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4373" y="4859838"/>
                  <a:ext cx="195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BE24E12-EF27-4CED-9F83-CB1D69A58569}"/>
                    </a:ext>
                  </a:extLst>
                </p14:cNvPr>
                <p14:cNvContentPartPr/>
                <p14:nvPr/>
              </p14:nvContentPartPr>
              <p14:xfrm>
                <a:off x="935653" y="4808718"/>
                <a:ext cx="59400" cy="97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BE24E12-EF27-4CED-9F83-CB1D69A585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1333" y="4804398"/>
                  <a:ext cx="68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12785E1-164A-40C6-8BBC-C1797D3AD2A2}"/>
                    </a:ext>
                  </a:extLst>
                </p14:cNvPr>
                <p14:cNvContentPartPr/>
                <p14:nvPr/>
              </p14:nvContentPartPr>
              <p14:xfrm>
                <a:off x="986413" y="4823838"/>
                <a:ext cx="81000" cy="117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12785E1-164A-40C6-8BBC-C1797D3AD2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2093" y="4819518"/>
                  <a:ext cx="89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BD9D939-81D5-4676-BB20-4B947A9F245F}"/>
                    </a:ext>
                  </a:extLst>
                </p14:cNvPr>
                <p14:cNvContentPartPr/>
                <p14:nvPr/>
              </p14:nvContentPartPr>
              <p14:xfrm>
                <a:off x="1159213" y="4792878"/>
                <a:ext cx="98640" cy="127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BD9D939-81D5-4676-BB20-4B947A9F24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4893" y="4788558"/>
                  <a:ext cx="10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37D8D77-68AB-4D4E-AAE8-BEC080893F5E}"/>
                    </a:ext>
                  </a:extLst>
                </p14:cNvPr>
                <p14:cNvContentPartPr/>
                <p14:nvPr/>
              </p14:nvContentPartPr>
              <p14:xfrm>
                <a:off x="1339933" y="4799358"/>
                <a:ext cx="39960" cy="111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37D8D77-68AB-4D4E-AAE8-BEC080893F5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35613" y="4795038"/>
                  <a:ext cx="48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0304B23-9DEB-4146-94EF-92A22CDBB2D5}"/>
                    </a:ext>
                  </a:extLst>
                </p14:cNvPr>
                <p14:cNvContentPartPr/>
                <p14:nvPr/>
              </p14:nvContentPartPr>
              <p14:xfrm>
                <a:off x="1326613" y="4781358"/>
                <a:ext cx="161640" cy="175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0304B23-9DEB-4146-94EF-92A22CDBB2D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22293" y="4777038"/>
                  <a:ext cx="1702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8D402DAE-3059-4B84-B7A3-C4674D402ACE}"/>
              </a:ext>
            </a:extLst>
          </p:cNvPr>
          <p:cNvGrpSpPr/>
          <p:nvPr/>
        </p:nvGrpSpPr>
        <p:grpSpPr>
          <a:xfrm>
            <a:off x="439933" y="2739798"/>
            <a:ext cx="549720" cy="165600"/>
            <a:chOff x="439933" y="2739798"/>
            <a:chExt cx="5497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24ADD17-393A-4C1A-BC95-49B56D22A426}"/>
                    </a:ext>
                  </a:extLst>
                </p14:cNvPr>
                <p14:cNvContentPartPr/>
                <p14:nvPr/>
              </p14:nvContentPartPr>
              <p14:xfrm>
                <a:off x="439933" y="2801718"/>
                <a:ext cx="438480" cy="41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24ADD17-393A-4C1A-BC95-49B56D22A42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5613" y="2797398"/>
                  <a:ext cx="447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EB3A66B-3B55-4805-BF6F-D4DF8AC8CC92}"/>
                    </a:ext>
                  </a:extLst>
                </p14:cNvPr>
                <p14:cNvContentPartPr/>
                <p14:nvPr/>
              </p14:nvContentPartPr>
              <p14:xfrm>
                <a:off x="760333" y="2739798"/>
                <a:ext cx="229320" cy="165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EB3A66B-3B55-4805-BF6F-D4DF8AC8CC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6013" y="2735478"/>
                  <a:ext cx="23796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E03EB91-3AD4-4791-B102-EF8B6382416D}"/>
                  </a:ext>
                </a:extLst>
              </p14:cNvPr>
              <p14:cNvContentPartPr/>
              <p14:nvPr/>
            </p14:nvContentPartPr>
            <p14:xfrm>
              <a:off x="5838133" y="2897118"/>
              <a:ext cx="126720" cy="277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E03EB91-3AD4-4791-B102-EF8B6382416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833813" y="2892798"/>
                <a:ext cx="135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2FA5D571-1295-471C-8AFD-5333301634DB}"/>
                  </a:ext>
                </a:extLst>
              </p14:cNvPr>
              <p14:cNvContentPartPr/>
              <p14:nvPr/>
            </p14:nvContentPartPr>
            <p14:xfrm>
              <a:off x="7861333" y="2901798"/>
              <a:ext cx="163440" cy="273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2FA5D571-1295-471C-8AFD-5333301634D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57013" y="2897478"/>
                <a:ext cx="1720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616E776A-05AD-40E1-BD83-3EDB87899241}"/>
              </a:ext>
            </a:extLst>
          </p:cNvPr>
          <p:cNvGrpSpPr/>
          <p:nvPr/>
        </p:nvGrpSpPr>
        <p:grpSpPr>
          <a:xfrm>
            <a:off x="1673293" y="4836078"/>
            <a:ext cx="14400" cy="100440"/>
            <a:chOff x="1673293" y="4836078"/>
            <a:chExt cx="14400" cy="1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943B444-FDA8-4F26-985F-9A162460F058}"/>
                    </a:ext>
                  </a:extLst>
                </p14:cNvPr>
                <p14:cNvContentPartPr/>
                <p14:nvPr/>
              </p14:nvContentPartPr>
              <p14:xfrm>
                <a:off x="1686253" y="4836078"/>
                <a:ext cx="360" cy="37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943B444-FDA8-4F26-985F-9A162460F05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81933" y="4831758"/>
                  <a:ext cx="9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DE864E-6A91-45FF-90AC-B5C0A914C84A}"/>
                    </a:ext>
                  </a:extLst>
                </p14:cNvPr>
                <p14:cNvContentPartPr/>
                <p14:nvPr/>
              </p14:nvContentPartPr>
              <p14:xfrm>
                <a:off x="1673293" y="4932558"/>
                <a:ext cx="14400" cy="3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DE864E-6A91-45FF-90AC-B5C0A914C8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68973" y="4928238"/>
                  <a:ext cx="2304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6EBD39D9-68EC-4DB7-9BE2-0FFED69022D1}"/>
              </a:ext>
            </a:extLst>
          </p:cNvPr>
          <p:cNvGrpSpPr/>
          <p:nvPr/>
        </p:nvGrpSpPr>
        <p:grpSpPr>
          <a:xfrm>
            <a:off x="2069293" y="4746078"/>
            <a:ext cx="405720" cy="164160"/>
            <a:chOff x="2069293" y="4746078"/>
            <a:chExt cx="4057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542CC5C-3A41-4F43-B41E-F94BC5DFE788}"/>
                    </a:ext>
                  </a:extLst>
                </p14:cNvPr>
                <p14:cNvContentPartPr/>
                <p14:nvPr/>
              </p14:nvContentPartPr>
              <p14:xfrm>
                <a:off x="2069293" y="4746078"/>
                <a:ext cx="128880" cy="102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542CC5C-3A41-4F43-B41E-F94BC5DFE78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64973" y="4741758"/>
                  <a:ext cx="13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13DC18-7245-4AF0-88CB-58906B723F49}"/>
                    </a:ext>
                  </a:extLst>
                </p14:cNvPr>
                <p14:cNvContentPartPr/>
                <p14:nvPr/>
              </p14:nvContentPartPr>
              <p14:xfrm>
                <a:off x="2167933" y="4773798"/>
                <a:ext cx="29880" cy="131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13DC18-7245-4AF0-88CB-58906B723F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63613" y="4769478"/>
                  <a:ext cx="3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8C7537D-BAFF-4AEA-B0DB-8253C7FC6E48}"/>
                    </a:ext>
                  </a:extLst>
                </p14:cNvPr>
                <p14:cNvContentPartPr/>
                <p14:nvPr/>
              </p14:nvContentPartPr>
              <p14:xfrm>
                <a:off x="2310133" y="4789278"/>
                <a:ext cx="164880" cy="120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8C7537D-BAFF-4AEA-B0DB-8253C7FC6E4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05813" y="4784958"/>
                  <a:ext cx="1735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A940C89-A2D5-495E-9605-B94B61BE6359}"/>
                  </a:ext>
                </a:extLst>
              </p14:cNvPr>
              <p14:cNvContentPartPr/>
              <p14:nvPr/>
            </p14:nvContentPartPr>
            <p14:xfrm>
              <a:off x="2733133" y="4747878"/>
              <a:ext cx="222480" cy="1904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A940C89-A2D5-495E-9605-B94B61BE635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728813" y="4743558"/>
                <a:ext cx="23112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BE6D9FAB-8199-4F85-8C46-1325D405F9CE}"/>
              </a:ext>
            </a:extLst>
          </p:cNvPr>
          <p:cNvGrpSpPr/>
          <p:nvPr/>
        </p:nvGrpSpPr>
        <p:grpSpPr>
          <a:xfrm>
            <a:off x="3428653" y="4730238"/>
            <a:ext cx="357120" cy="165600"/>
            <a:chOff x="3428653" y="4730238"/>
            <a:chExt cx="3571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2C054C6-5374-4DB3-A8F3-39E284AD2686}"/>
                    </a:ext>
                  </a:extLst>
                </p14:cNvPr>
                <p14:cNvContentPartPr/>
                <p14:nvPr/>
              </p14:nvContentPartPr>
              <p14:xfrm>
                <a:off x="3428653" y="4803318"/>
                <a:ext cx="210600" cy="10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2C054C6-5374-4DB3-A8F3-39E284AD268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24333" y="4798998"/>
                  <a:ext cx="219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8A47932-899E-423E-A310-C12D5C383317}"/>
                    </a:ext>
                  </a:extLst>
                </p14:cNvPr>
                <p14:cNvContentPartPr/>
                <p14:nvPr/>
              </p14:nvContentPartPr>
              <p14:xfrm>
                <a:off x="3461413" y="4842198"/>
                <a:ext cx="214200" cy="18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8A47932-899E-423E-A310-C12D5C38331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57093" y="4837878"/>
                  <a:ext cx="222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4406ED1-A1C8-46CE-927B-32B0D32707A0}"/>
                    </a:ext>
                  </a:extLst>
                </p14:cNvPr>
                <p14:cNvContentPartPr/>
                <p14:nvPr/>
              </p14:nvContentPartPr>
              <p14:xfrm>
                <a:off x="3645733" y="4730238"/>
                <a:ext cx="140040" cy="165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4406ED1-A1C8-46CE-927B-32B0D32707A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41413" y="4725918"/>
                  <a:ext cx="14868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7C6FA8A8-2BB2-428A-A572-318E36101BC8}"/>
                  </a:ext>
                </a:extLst>
              </p14:cNvPr>
              <p14:cNvContentPartPr/>
              <p14:nvPr/>
            </p14:nvContentPartPr>
            <p14:xfrm>
              <a:off x="7803373" y="2614878"/>
              <a:ext cx="365760" cy="4086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7C6FA8A8-2BB2-428A-A572-318E36101BC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799053" y="2610558"/>
                <a:ext cx="37440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872E6D2B-312F-4B76-BEF5-8C65A980028B}"/>
              </a:ext>
            </a:extLst>
          </p:cNvPr>
          <p:cNvGrpSpPr/>
          <p:nvPr/>
        </p:nvGrpSpPr>
        <p:grpSpPr>
          <a:xfrm>
            <a:off x="4068013" y="4705038"/>
            <a:ext cx="505440" cy="187560"/>
            <a:chOff x="4068013" y="4705038"/>
            <a:chExt cx="50544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5CBE91A-CAD0-43C1-929D-0A1C3E9E2588}"/>
                    </a:ext>
                  </a:extLst>
                </p14:cNvPr>
                <p14:cNvContentPartPr/>
                <p14:nvPr/>
              </p14:nvContentPartPr>
              <p14:xfrm>
                <a:off x="4068013" y="4780998"/>
                <a:ext cx="120240" cy="111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5CBE91A-CAD0-43C1-929D-0A1C3E9E258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63693" y="4776678"/>
                  <a:ext cx="128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301FE24-6441-4127-B8B4-31A2199B6085}"/>
                    </a:ext>
                  </a:extLst>
                </p14:cNvPr>
                <p14:cNvContentPartPr/>
                <p14:nvPr/>
              </p14:nvContentPartPr>
              <p14:xfrm>
                <a:off x="4371493" y="4724478"/>
                <a:ext cx="42840" cy="153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301FE24-6441-4127-B8B4-31A2199B60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67173" y="4720158"/>
                  <a:ext cx="51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7226D8-8492-4138-9893-94F086593A6A}"/>
                    </a:ext>
                  </a:extLst>
                </p14:cNvPr>
                <p14:cNvContentPartPr/>
                <p14:nvPr/>
              </p14:nvContentPartPr>
              <p14:xfrm>
                <a:off x="4331893" y="4705038"/>
                <a:ext cx="241560" cy="160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7226D8-8492-4138-9893-94F086593A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27573" y="4700718"/>
                  <a:ext cx="25020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79E76E5-610A-40E9-B5D1-C4F28E6303BF}"/>
                  </a:ext>
                </a:extLst>
              </p14:cNvPr>
              <p14:cNvContentPartPr/>
              <p14:nvPr/>
            </p14:nvContentPartPr>
            <p14:xfrm>
              <a:off x="673573" y="5199678"/>
              <a:ext cx="72360" cy="705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79E76E5-610A-40E9-B5D1-C4F28E6303B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69253" y="5195358"/>
                <a:ext cx="8100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BF83B266-7E33-4A07-B4C2-92F6F17BD378}"/>
              </a:ext>
            </a:extLst>
          </p:cNvPr>
          <p:cNvGrpSpPr/>
          <p:nvPr/>
        </p:nvGrpSpPr>
        <p:grpSpPr>
          <a:xfrm>
            <a:off x="1204933" y="5119038"/>
            <a:ext cx="236160" cy="167400"/>
            <a:chOff x="1204933" y="5119038"/>
            <a:chExt cx="23616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2C4D291-1CEC-4F40-B113-C6E4C319A80A}"/>
                    </a:ext>
                  </a:extLst>
                </p14:cNvPr>
                <p14:cNvContentPartPr/>
                <p14:nvPr/>
              </p14:nvContentPartPr>
              <p14:xfrm>
                <a:off x="1204933" y="5153958"/>
                <a:ext cx="52200" cy="95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2C4D291-1CEC-4F40-B113-C6E4C319A80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00613" y="5149638"/>
                  <a:ext cx="6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FA7A386-C36F-4A24-A8C0-C00942124D90}"/>
                    </a:ext>
                  </a:extLst>
                </p14:cNvPr>
                <p14:cNvContentPartPr/>
                <p14:nvPr/>
              </p14:nvContentPartPr>
              <p14:xfrm>
                <a:off x="1332373" y="5160438"/>
                <a:ext cx="19800" cy="118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FA7A386-C36F-4A24-A8C0-C00942124D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28053" y="5156118"/>
                  <a:ext cx="2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A2720DA-03E1-4D69-9BB5-76269CF3FCA1}"/>
                    </a:ext>
                  </a:extLst>
                </p14:cNvPr>
                <p14:cNvContentPartPr/>
                <p14:nvPr/>
              </p14:nvContentPartPr>
              <p14:xfrm>
                <a:off x="1300693" y="5119038"/>
                <a:ext cx="140400" cy="167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A2720DA-03E1-4D69-9BB5-76269CF3FCA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96373" y="5114718"/>
                  <a:ext cx="1490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8973AB4A-B80E-4240-BF5F-A194676A2920}"/>
              </a:ext>
            </a:extLst>
          </p:cNvPr>
          <p:cNvGrpSpPr/>
          <p:nvPr/>
        </p:nvGrpSpPr>
        <p:grpSpPr>
          <a:xfrm>
            <a:off x="1645933" y="5202918"/>
            <a:ext cx="12960" cy="90360"/>
            <a:chOff x="1645933" y="5202918"/>
            <a:chExt cx="1296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7C85FCB-F765-4A5E-9273-ECDD7715860E}"/>
                    </a:ext>
                  </a:extLst>
                </p14:cNvPr>
                <p14:cNvContentPartPr/>
                <p14:nvPr/>
              </p14:nvContentPartPr>
              <p14:xfrm>
                <a:off x="1645933" y="5202918"/>
                <a:ext cx="8280" cy="34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7C85FCB-F765-4A5E-9273-ECDD7715860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41613" y="5198598"/>
                  <a:ext cx="16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4DB6C49-D549-4D1A-ADA7-6ED6C4F1536F}"/>
                    </a:ext>
                  </a:extLst>
                </p14:cNvPr>
                <p14:cNvContentPartPr/>
                <p14:nvPr/>
              </p14:nvContentPartPr>
              <p14:xfrm>
                <a:off x="1649893" y="5284998"/>
                <a:ext cx="9000" cy="8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4DB6C49-D549-4D1A-ADA7-6ED6C4F1536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45573" y="5280678"/>
                  <a:ext cx="1764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A43BE77D-8952-4613-975B-C60EBE03AB7B}"/>
              </a:ext>
            </a:extLst>
          </p:cNvPr>
          <p:cNvGrpSpPr/>
          <p:nvPr/>
        </p:nvGrpSpPr>
        <p:grpSpPr>
          <a:xfrm>
            <a:off x="480253" y="3333438"/>
            <a:ext cx="389880" cy="220320"/>
            <a:chOff x="480253" y="3333438"/>
            <a:chExt cx="38988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AE38851-B7A5-4DA9-A5E8-E4E84B95FF0B}"/>
                    </a:ext>
                  </a:extLst>
                </p14:cNvPr>
                <p14:cNvContentPartPr/>
                <p14:nvPr/>
              </p14:nvContentPartPr>
              <p14:xfrm>
                <a:off x="480253" y="3419478"/>
                <a:ext cx="281520" cy="29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AE38851-B7A5-4DA9-A5E8-E4E84B95FF0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5933" y="3415158"/>
                  <a:ext cx="29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9C36EF0-7485-41D0-9B95-294DC3613B77}"/>
                    </a:ext>
                  </a:extLst>
                </p14:cNvPr>
                <p14:cNvContentPartPr/>
                <p14:nvPr/>
              </p14:nvContentPartPr>
              <p14:xfrm>
                <a:off x="708853" y="3333438"/>
                <a:ext cx="161280" cy="220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9C36EF0-7485-41D0-9B95-294DC3613B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4533" y="3329118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141CF50-F9AF-4D80-88B1-DAD4F8BBD8FB}"/>
                  </a:ext>
                </a:extLst>
              </p14:cNvPr>
              <p14:cNvContentPartPr/>
              <p14:nvPr/>
            </p14:nvContentPartPr>
            <p14:xfrm>
              <a:off x="5904733" y="3506238"/>
              <a:ext cx="146880" cy="471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141CF50-F9AF-4D80-88B1-DAD4F8BBD8F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00413" y="3501918"/>
                <a:ext cx="155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AA6EEF2-4146-4984-9B86-C85FFB81D626}"/>
                  </a:ext>
                </a:extLst>
              </p14:cNvPr>
              <p14:cNvContentPartPr/>
              <p14:nvPr/>
            </p14:nvContentPartPr>
            <p14:xfrm>
              <a:off x="7958173" y="3488598"/>
              <a:ext cx="195480" cy="428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AA6EEF2-4146-4984-9B86-C85FFB81D62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953853" y="3484278"/>
                <a:ext cx="204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FAD5309-E846-4970-ADD5-3367FCC20D61}"/>
                  </a:ext>
                </a:extLst>
              </p14:cNvPr>
              <p14:cNvContentPartPr/>
              <p14:nvPr/>
            </p14:nvContentPartPr>
            <p14:xfrm>
              <a:off x="2025733" y="5166918"/>
              <a:ext cx="158400" cy="1278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FAD5309-E846-4970-ADD5-3367FCC20D6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021413" y="5162598"/>
                <a:ext cx="16704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A192B81E-152B-47D6-AE56-AA6404FBD5DE}"/>
              </a:ext>
            </a:extLst>
          </p:cNvPr>
          <p:cNvGrpSpPr/>
          <p:nvPr/>
        </p:nvGrpSpPr>
        <p:grpSpPr>
          <a:xfrm>
            <a:off x="2380333" y="5137038"/>
            <a:ext cx="496440" cy="137520"/>
            <a:chOff x="2380333" y="5137038"/>
            <a:chExt cx="49644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43DEF49-DBE7-4301-8402-7F79DEFE7CDD}"/>
                    </a:ext>
                  </a:extLst>
                </p14:cNvPr>
                <p14:cNvContentPartPr/>
                <p14:nvPr/>
              </p14:nvContentPartPr>
              <p14:xfrm>
                <a:off x="2380333" y="5151438"/>
                <a:ext cx="109800" cy="120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43DEF49-DBE7-4301-8402-7F79DEFE7C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76013" y="5147118"/>
                  <a:ext cx="118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C362CED-3D01-4589-A5F9-99354374B96D}"/>
                    </a:ext>
                  </a:extLst>
                </p14:cNvPr>
                <p14:cNvContentPartPr/>
                <p14:nvPr/>
              </p14:nvContentPartPr>
              <p14:xfrm>
                <a:off x="2589493" y="5221278"/>
                <a:ext cx="108720" cy="12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C362CED-3D01-4589-A5F9-99354374B96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585173" y="5216958"/>
                  <a:ext cx="11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60AEF38-83A8-4294-B384-E216C2A282A0}"/>
                    </a:ext>
                  </a:extLst>
                </p14:cNvPr>
                <p14:cNvContentPartPr/>
                <p14:nvPr/>
              </p14:nvContentPartPr>
              <p14:xfrm>
                <a:off x="2756893" y="5137038"/>
                <a:ext cx="97200" cy="90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60AEF38-83A8-4294-B384-E216C2A282A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52573" y="5132718"/>
                  <a:ext cx="105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97EF6DA-B0D6-4561-870C-9536CCEC46EF}"/>
                    </a:ext>
                  </a:extLst>
                </p14:cNvPr>
                <p14:cNvContentPartPr/>
                <p14:nvPr/>
              </p14:nvContentPartPr>
              <p14:xfrm>
                <a:off x="2822773" y="5176998"/>
                <a:ext cx="54000" cy="97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97EF6DA-B0D6-4561-870C-9536CCEC46E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18453" y="5172678"/>
                  <a:ext cx="626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335DEC35-D19A-43CF-B371-67FF4DB6079C}"/>
              </a:ext>
            </a:extLst>
          </p:cNvPr>
          <p:cNvGrpSpPr/>
          <p:nvPr/>
        </p:nvGrpSpPr>
        <p:grpSpPr>
          <a:xfrm>
            <a:off x="3437293" y="5160078"/>
            <a:ext cx="347760" cy="140400"/>
            <a:chOff x="3437293" y="5160078"/>
            <a:chExt cx="34776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86DADCC-4288-4801-83EE-62AECC0BAC9B}"/>
                    </a:ext>
                  </a:extLst>
                </p14:cNvPr>
                <p14:cNvContentPartPr/>
                <p14:nvPr/>
              </p14:nvContentPartPr>
              <p14:xfrm>
                <a:off x="3437293" y="5202918"/>
                <a:ext cx="205560" cy="34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86DADCC-4288-4801-83EE-62AECC0BAC9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32973" y="5198598"/>
                  <a:ext cx="214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5374512-9B90-45FD-BCDA-2402E932F7BB}"/>
                    </a:ext>
                  </a:extLst>
                </p14:cNvPr>
                <p14:cNvContentPartPr/>
                <p14:nvPr/>
              </p14:nvContentPartPr>
              <p14:xfrm>
                <a:off x="3469693" y="5248638"/>
                <a:ext cx="194040" cy="10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5374512-9B90-45FD-BCDA-2402E932F7B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65373" y="5244318"/>
                  <a:ext cx="20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2E9CE91-1C23-4BF3-9992-EE5FD82D486E}"/>
                    </a:ext>
                  </a:extLst>
                </p14:cNvPr>
                <p14:cNvContentPartPr/>
                <p14:nvPr/>
              </p14:nvContentPartPr>
              <p14:xfrm>
                <a:off x="3675253" y="5160078"/>
                <a:ext cx="109800" cy="140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2E9CE91-1C23-4BF3-9992-EE5FD82D486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670933" y="5155758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715462CB-BF31-4112-AEE8-C382044B68BC}"/>
              </a:ext>
            </a:extLst>
          </p:cNvPr>
          <p:cNvGrpSpPr/>
          <p:nvPr/>
        </p:nvGrpSpPr>
        <p:grpSpPr>
          <a:xfrm>
            <a:off x="4015813" y="5050278"/>
            <a:ext cx="550440" cy="235800"/>
            <a:chOff x="4015813" y="5050278"/>
            <a:chExt cx="55044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ABE1F87-F064-470E-96AD-32E005F054FD}"/>
                    </a:ext>
                  </a:extLst>
                </p14:cNvPr>
                <p14:cNvContentPartPr/>
                <p14:nvPr/>
              </p14:nvContentPartPr>
              <p14:xfrm>
                <a:off x="4015813" y="5072598"/>
                <a:ext cx="156600" cy="166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ABE1F87-F064-470E-96AD-32E005F054F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11493" y="5068278"/>
                  <a:ext cx="165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03A8C61-43F7-4A90-AF77-5BBA01F7F4E2}"/>
                    </a:ext>
                  </a:extLst>
                </p14:cNvPr>
                <p14:cNvContentPartPr/>
                <p14:nvPr/>
              </p14:nvContentPartPr>
              <p14:xfrm>
                <a:off x="4389853" y="5125518"/>
                <a:ext cx="15120" cy="160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03A8C61-43F7-4A90-AF77-5BBA01F7F4E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85533" y="5121198"/>
                  <a:ext cx="23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642C746-A0A2-45BA-8BEC-4AE7935F1BF9}"/>
                    </a:ext>
                  </a:extLst>
                </p14:cNvPr>
                <p14:cNvContentPartPr/>
                <p14:nvPr/>
              </p14:nvContentPartPr>
              <p14:xfrm>
                <a:off x="4323973" y="5050278"/>
                <a:ext cx="242280" cy="190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642C746-A0A2-45BA-8BEC-4AE7935F1BF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19653" y="5045958"/>
                  <a:ext cx="2509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3A45F926-19BE-4828-BC59-42DE72173740}"/>
                  </a:ext>
                </a:extLst>
              </p14:cNvPr>
              <p14:cNvContentPartPr/>
              <p14:nvPr/>
            </p14:nvContentPartPr>
            <p14:xfrm>
              <a:off x="5807893" y="3151278"/>
              <a:ext cx="408960" cy="4402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3A45F926-19BE-4828-BC59-42DE7217374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803573" y="3146958"/>
                <a:ext cx="4176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86959EFD-C6B8-4B9B-9B0A-E4EC02B5774B}"/>
                  </a:ext>
                </a:extLst>
              </p14:cNvPr>
              <p14:cNvContentPartPr/>
              <p14:nvPr/>
            </p14:nvContentPartPr>
            <p14:xfrm>
              <a:off x="7873933" y="2928798"/>
              <a:ext cx="117360" cy="226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86959EFD-C6B8-4B9B-9B0A-E4EC02B5774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869613" y="2924478"/>
                <a:ext cx="126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218E5BA-808A-4872-8CD2-DCF1BB913789}"/>
                  </a:ext>
                </a:extLst>
              </p14:cNvPr>
              <p14:cNvContentPartPr/>
              <p14:nvPr/>
            </p14:nvContentPartPr>
            <p14:xfrm>
              <a:off x="7939813" y="3514158"/>
              <a:ext cx="136800" cy="302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218E5BA-808A-4872-8CD2-DCF1BB91378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935493" y="3509838"/>
                <a:ext cx="145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66029E9-140A-423B-A5AB-A607FC4EA5A7}"/>
                  </a:ext>
                </a:extLst>
              </p14:cNvPr>
              <p14:cNvContentPartPr/>
              <p14:nvPr/>
            </p14:nvContentPartPr>
            <p14:xfrm>
              <a:off x="7547413" y="2969838"/>
              <a:ext cx="160920" cy="100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66029E9-140A-423B-A5AB-A607FC4EA5A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543093" y="2965518"/>
                <a:ext cx="169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E504C40-8DD7-48FC-B653-97BD9FB969B8}"/>
                  </a:ext>
                </a:extLst>
              </p14:cNvPr>
              <p14:cNvContentPartPr/>
              <p14:nvPr/>
            </p14:nvContentPartPr>
            <p14:xfrm>
              <a:off x="7537693" y="3514158"/>
              <a:ext cx="234000" cy="248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E504C40-8DD7-48FC-B653-97BD9FB969B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533373" y="3509838"/>
                <a:ext cx="24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780A7B0F-1389-4BB5-8F68-FC955F11FC7A}"/>
                  </a:ext>
                </a:extLst>
              </p14:cNvPr>
              <p14:cNvContentPartPr/>
              <p14:nvPr/>
            </p14:nvContentPartPr>
            <p14:xfrm>
              <a:off x="4759573" y="3999078"/>
              <a:ext cx="269280" cy="12405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780A7B0F-1389-4BB5-8F68-FC955F11FC7A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755253" y="3994758"/>
                <a:ext cx="277920" cy="12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1C24DFE9-5E8C-400A-968E-AB2F9B17BA29}"/>
                  </a:ext>
                </a:extLst>
              </p14:cNvPr>
              <p14:cNvContentPartPr/>
              <p14:nvPr/>
            </p14:nvContentPartPr>
            <p14:xfrm>
              <a:off x="5133973" y="4514238"/>
              <a:ext cx="240480" cy="252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1C24DFE9-5E8C-400A-968E-AB2F9B17BA2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129653" y="4509918"/>
                <a:ext cx="249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366B61E2-8F85-461C-AD1B-47937A83AFB7}"/>
                  </a:ext>
                </a:extLst>
              </p14:cNvPr>
              <p14:cNvContentPartPr/>
              <p14:nvPr/>
            </p14:nvContentPartPr>
            <p14:xfrm>
              <a:off x="5132533" y="4566438"/>
              <a:ext cx="228960" cy="2736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366B61E2-8F85-461C-AD1B-47937A83AFB7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128213" y="4562118"/>
                <a:ext cx="23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7A5917F-B23B-494A-9296-5A1D649A6F6A}"/>
                  </a:ext>
                </a:extLst>
              </p14:cNvPr>
              <p14:cNvContentPartPr/>
              <p14:nvPr/>
            </p14:nvContentPartPr>
            <p14:xfrm>
              <a:off x="5383453" y="4417758"/>
              <a:ext cx="109080" cy="1936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7A5917F-B23B-494A-9296-5A1D649A6F6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379133" y="4413438"/>
                <a:ext cx="117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26673082-71FE-4C5D-9F2F-6370BCCB48CC}"/>
                  </a:ext>
                </a:extLst>
              </p14:cNvPr>
              <p14:cNvContentPartPr/>
              <p14:nvPr/>
            </p14:nvContentPartPr>
            <p14:xfrm>
              <a:off x="5735533" y="4321638"/>
              <a:ext cx="181080" cy="1796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26673082-71FE-4C5D-9F2F-6370BCCB48CC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31213" y="4317318"/>
                <a:ext cx="1897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E737815-1701-43D1-A668-14A823FE917D}"/>
                  </a:ext>
                </a:extLst>
              </p14:cNvPr>
              <p14:cNvContentPartPr/>
              <p14:nvPr/>
            </p14:nvContentPartPr>
            <p14:xfrm>
              <a:off x="6059533" y="4328478"/>
              <a:ext cx="26640" cy="1533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E737815-1701-43D1-A668-14A823FE917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55213" y="4324158"/>
                <a:ext cx="352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47DC7047-9BEA-481E-BE1D-34C79245E335}"/>
                  </a:ext>
                </a:extLst>
              </p14:cNvPr>
              <p14:cNvContentPartPr/>
              <p14:nvPr/>
            </p14:nvContentPartPr>
            <p14:xfrm>
              <a:off x="6028573" y="4279518"/>
              <a:ext cx="145440" cy="1346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47DC7047-9BEA-481E-BE1D-34C79245E33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024253" y="4275198"/>
                <a:ext cx="154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F8BB4AC-374A-4797-B7D5-FFDC2859868E}"/>
                  </a:ext>
                </a:extLst>
              </p14:cNvPr>
              <p14:cNvContentPartPr/>
              <p14:nvPr/>
            </p14:nvContentPartPr>
            <p14:xfrm>
              <a:off x="6216853" y="4306878"/>
              <a:ext cx="208440" cy="1058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F8BB4AC-374A-4797-B7D5-FFDC2859868E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212533" y="4302558"/>
                <a:ext cx="217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B7E51E70-552D-4C3C-8264-47E88413D2C9}"/>
                  </a:ext>
                </a:extLst>
              </p14:cNvPr>
              <p14:cNvContentPartPr/>
              <p14:nvPr/>
            </p14:nvContentPartPr>
            <p14:xfrm>
              <a:off x="6454453" y="4213638"/>
              <a:ext cx="108360" cy="1407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B7E51E70-552D-4C3C-8264-47E88413D2C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450133" y="4209318"/>
                <a:ext cx="117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19E21F6-3B1F-4853-8529-A507F38CDA5D}"/>
                  </a:ext>
                </a:extLst>
              </p14:cNvPr>
              <p14:cNvContentPartPr/>
              <p14:nvPr/>
            </p14:nvContentPartPr>
            <p14:xfrm>
              <a:off x="6690973" y="4307238"/>
              <a:ext cx="93240" cy="82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19E21F6-3B1F-4853-8529-A507F38CDA5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686653" y="4302918"/>
                <a:ext cx="101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2C86A9CC-7583-4193-A9CA-5300FFEC06E3}"/>
                  </a:ext>
                </a:extLst>
              </p14:cNvPr>
              <p14:cNvContentPartPr/>
              <p14:nvPr/>
            </p14:nvContentPartPr>
            <p14:xfrm>
              <a:off x="6857653" y="4166478"/>
              <a:ext cx="193320" cy="2160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2C86A9CC-7583-4193-A9CA-5300FFEC06E3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853333" y="4162158"/>
                <a:ext cx="2019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3C9A13CD-1D15-416B-B7DD-E02CAE574AA7}"/>
                  </a:ext>
                </a:extLst>
              </p14:cNvPr>
              <p14:cNvContentPartPr/>
              <p14:nvPr/>
            </p14:nvContentPartPr>
            <p14:xfrm>
              <a:off x="7143853" y="4190238"/>
              <a:ext cx="146160" cy="1533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3C9A13CD-1D15-416B-B7DD-E02CAE574AA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139533" y="4185918"/>
                <a:ext cx="1548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88BC696-9DCD-4C70-B4DB-D4FF4DA1439F}"/>
                  </a:ext>
                </a:extLst>
              </p14:cNvPr>
              <p14:cNvContentPartPr/>
              <p14:nvPr/>
            </p14:nvContentPartPr>
            <p14:xfrm>
              <a:off x="5703493" y="4413438"/>
              <a:ext cx="1625760" cy="1569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88BC696-9DCD-4C70-B4DB-D4FF4DA1439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699173" y="4409118"/>
                <a:ext cx="1634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CFCF075-BD50-4EDB-AE3E-1EB55857BC05}"/>
                  </a:ext>
                </a:extLst>
              </p14:cNvPr>
              <p14:cNvContentPartPr/>
              <p14:nvPr/>
            </p14:nvContentPartPr>
            <p14:xfrm>
              <a:off x="5798173" y="4791438"/>
              <a:ext cx="82080" cy="709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CFCF075-BD50-4EDB-AE3E-1EB55857BC0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793853" y="4787118"/>
                <a:ext cx="90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0921A94-104B-45F4-ADF4-5015350FB055}"/>
                  </a:ext>
                </a:extLst>
              </p14:cNvPr>
              <p14:cNvContentPartPr/>
              <p14:nvPr/>
            </p14:nvContentPartPr>
            <p14:xfrm>
              <a:off x="5954053" y="4752918"/>
              <a:ext cx="13680" cy="1126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0921A94-104B-45F4-ADF4-5015350FB05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949733" y="4748598"/>
                <a:ext cx="22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66C25C0-760F-48F2-948D-C5089C6F9AD6}"/>
                  </a:ext>
                </a:extLst>
              </p14:cNvPr>
              <p14:cNvContentPartPr/>
              <p14:nvPr/>
            </p14:nvContentPartPr>
            <p14:xfrm>
              <a:off x="5909773" y="4689918"/>
              <a:ext cx="173160" cy="1602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66C25C0-760F-48F2-948D-C5089C6F9AD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905453" y="4685598"/>
                <a:ext cx="1818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D139DF2-EC5F-4214-893A-1CB99115DAD3}"/>
                  </a:ext>
                </a:extLst>
              </p14:cNvPr>
              <p14:cNvContentPartPr/>
              <p14:nvPr/>
            </p14:nvContentPartPr>
            <p14:xfrm>
              <a:off x="6145573" y="4808718"/>
              <a:ext cx="17280" cy="738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D139DF2-EC5F-4214-893A-1CB99115DAD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141253" y="4804398"/>
                <a:ext cx="259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B424E52-B9F6-47CE-9CB1-0BDB2A87B6C1}"/>
                  </a:ext>
                </a:extLst>
              </p14:cNvPr>
              <p14:cNvContentPartPr/>
              <p14:nvPr/>
            </p14:nvContentPartPr>
            <p14:xfrm>
              <a:off x="6206053" y="4652838"/>
              <a:ext cx="102960" cy="1486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B424E52-B9F6-47CE-9CB1-0BDB2A87B6C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201733" y="4648518"/>
                <a:ext cx="1116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CC3AC949-2A8A-4E15-B3BF-058EA52775DE}"/>
                  </a:ext>
                </a:extLst>
              </p14:cNvPr>
              <p14:cNvContentPartPr/>
              <p14:nvPr/>
            </p14:nvContentPartPr>
            <p14:xfrm>
              <a:off x="6372733" y="4627638"/>
              <a:ext cx="10800" cy="1512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CC3AC949-2A8A-4E15-B3BF-058EA52775D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368413" y="4623318"/>
                <a:ext cx="19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7CF6F01D-0626-46BE-AD4D-1E2635A9A3B7}"/>
                  </a:ext>
                </a:extLst>
              </p14:cNvPr>
              <p14:cNvContentPartPr/>
              <p14:nvPr/>
            </p14:nvContentPartPr>
            <p14:xfrm>
              <a:off x="6308293" y="4605678"/>
              <a:ext cx="205560" cy="1483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7CF6F01D-0626-46BE-AD4D-1E2635A9A3B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303973" y="4601358"/>
                <a:ext cx="214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9C351BA-EA1B-41E6-9DA5-A69A66225CBD}"/>
                  </a:ext>
                </a:extLst>
              </p14:cNvPr>
              <p14:cNvContentPartPr/>
              <p14:nvPr/>
            </p14:nvContentPartPr>
            <p14:xfrm>
              <a:off x="6473173" y="4537638"/>
              <a:ext cx="82080" cy="2854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9C351BA-EA1B-41E6-9DA5-A69A66225CB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468853" y="4533318"/>
                <a:ext cx="907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F23A1EB-0BA8-4F9C-8C8D-8386A1FF40C8}"/>
                  </a:ext>
                </a:extLst>
              </p14:cNvPr>
              <p14:cNvContentPartPr/>
              <p14:nvPr/>
            </p14:nvContentPartPr>
            <p14:xfrm>
              <a:off x="5647693" y="4647438"/>
              <a:ext cx="130320" cy="3229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F23A1EB-0BA8-4F9C-8C8D-8386A1FF40C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643373" y="4643118"/>
                <a:ext cx="1389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8F84BC0-784A-4D79-9645-48CF9EE7F571}"/>
                  </a:ext>
                </a:extLst>
              </p14:cNvPr>
              <p14:cNvContentPartPr/>
              <p14:nvPr/>
            </p14:nvContentPartPr>
            <p14:xfrm>
              <a:off x="5478133" y="2925918"/>
              <a:ext cx="217440" cy="20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8F84BC0-784A-4D79-9645-48CF9EE7F571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473813" y="2921598"/>
                <a:ext cx="226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CAB3F71-5A14-451E-A254-FC547B1E4C00}"/>
                  </a:ext>
                </a:extLst>
              </p14:cNvPr>
              <p14:cNvContentPartPr/>
              <p14:nvPr/>
            </p14:nvContentPartPr>
            <p14:xfrm>
              <a:off x="5527093" y="3489678"/>
              <a:ext cx="225720" cy="302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CAB3F71-5A14-451E-A254-FC547B1E4C0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522773" y="3485358"/>
                <a:ext cx="234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82DE3B8-0329-49CD-BFB4-377841EC744B}"/>
                  </a:ext>
                </a:extLst>
              </p14:cNvPr>
              <p14:cNvContentPartPr/>
              <p14:nvPr/>
            </p14:nvContentPartPr>
            <p14:xfrm>
              <a:off x="5568133" y="3445038"/>
              <a:ext cx="31320" cy="9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82DE3B8-0329-49CD-BFB4-377841EC744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563813" y="3440718"/>
                <a:ext cx="39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21A31B9-6042-4AD7-867E-03AD39CB3E47}"/>
                  </a:ext>
                </a:extLst>
              </p14:cNvPr>
              <p14:cNvContentPartPr/>
              <p14:nvPr/>
            </p14:nvContentPartPr>
            <p14:xfrm>
              <a:off x="5474893" y="3463758"/>
              <a:ext cx="292320" cy="67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21A31B9-6042-4AD7-867E-03AD39CB3E47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470573" y="3459438"/>
                <a:ext cx="300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5045B5D5-18F4-4C55-9AB3-B2EE55C79C98}"/>
                  </a:ext>
                </a:extLst>
              </p14:cNvPr>
              <p14:cNvContentPartPr/>
              <p14:nvPr/>
            </p14:nvContentPartPr>
            <p14:xfrm>
              <a:off x="5281573" y="2921598"/>
              <a:ext cx="1196280" cy="9489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5045B5D5-18F4-4C55-9AB3-B2EE55C79C9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277253" y="2917278"/>
                <a:ext cx="120492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47A3D6DF-77D1-4F95-8335-DD36D7EBA18C}"/>
                  </a:ext>
                </a:extLst>
              </p14:cNvPr>
              <p14:cNvContentPartPr/>
              <p14:nvPr/>
            </p14:nvContentPartPr>
            <p14:xfrm>
              <a:off x="7255093" y="2460078"/>
              <a:ext cx="1189080" cy="86544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7A3D6DF-77D1-4F95-8335-DD36D7EBA18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250773" y="2455758"/>
                <a:ext cx="11977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2EF2C27B-B753-46DE-A74B-9CF680BA3048}"/>
                  </a:ext>
                </a:extLst>
              </p14:cNvPr>
              <p14:cNvContentPartPr/>
              <p14:nvPr/>
            </p14:nvContentPartPr>
            <p14:xfrm>
              <a:off x="6363373" y="3239838"/>
              <a:ext cx="1025280" cy="4305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2EF2C27B-B753-46DE-A74B-9CF680BA304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359053" y="3235518"/>
                <a:ext cx="10339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4DD18CB9-8552-4D1A-873A-C9854BEFE3C7}"/>
                  </a:ext>
                </a:extLst>
              </p14:cNvPr>
              <p14:cNvContentPartPr/>
              <p14:nvPr/>
            </p14:nvContentPartPr>
            <p14:xfrm>
              <a:off x="6766933" y="3481398"/>
              <a:ext cx="98640" cy="65412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4DD18CB9-8552-4D1A-873A-C9854BEFE3C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762613" y="3477078"/>
                <a:ext cx="1072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1FAD7BD-6363-4541-9017-D585E5512BD8}"/>
                  </a:ext>
                </a:extLst>
              </p14:cNvPr>
              <p14:cNvContentPartPr/>
              <p14:nvPr/>
            </p14:nvContentPartPr>
            <p14:xfrm>
              <a:off x="6723373" y="3947238"/>
              <a:ext cx="331560" cy="1886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1FAD7BD-6363-4541-9017-D585E5512BD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719053" y="3942918"/>
                <a:ext cx="3402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42CCD54-FE95-4F73-8106-38098E0FB816}"/>
                  </a:ext>
                </a:extLst>
              </p14:cNvPr>
              <p14:cNvContentPartPr/>
              <p14:nvPr/>
            </p14:nvContentPartPr>
            <p14:xfrm>
              <a:off x="6790333" y="4676598"/>
              <a:ext cx="102240" cy="1141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42CCD54-FE95-4F73-8106-38098E0FB81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786013" y="4672278"/>
                <a:ext cx="1108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42134527-BA94-4654-AA6C-A542CDC0968A}"/>
                  </a:ext>
                </a:extLst>
              </p14:cNvPr>
              <p14:cNvContentPartPr/>
              <p14:nvPr/>
            </p14:nvContentPartPr>
            <p14:xfrm>
              <a:off x="6968533" y="4572198"/>
              <a:ext cx="428040" cy="1782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42134527-BA94-4654-AA6C-A542CDC0968A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964213" y="4567878"/>
                <a:ext cx="436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53149F8B-C6CE-4843-B9DD-AB9843419609}"/>
                  </a:ext>
                </a:extLst>
              </p14:cNvPr>
              <p14:cNvContentPartPr/>
              <p14:nvPr/>
            </p14:nvContentPartPr>
            <p14:xfrm>
              <a:off x="7534093" y="4436118"/>
              <a:ext cx="90000" cy="2664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53149F8B-C6CE-4843-B9DD-AB9843419609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529773" y="4431798"/>
                <a:ext cx="986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86D30D77-BD41-4914-B12F-FDB94D76C0E4}"/>
                  </a:ext>
                </a:extLst>
              </p14:cNvPr>
              <p14:cNvContentPartPr/>
              <p14:nvPr/>
            </p14:nvContentPartPr>
            <p14:xfrm>
              <a:off x="7680613" y="4404438"/>
              <a:ext cx="104760" cy="18108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86D30D77-BD41-4914-B12F-FDB94D76C0E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676293" y="4400118"/>
                <a:ext cx="113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4F21CCA-0652-4841-BF0D-D6C99AEB8173}"/>
                  </a:ext>
                </a:extLst>
              </p14:cNvPr>
              <p14:cNvContentPartPr/>
              <p14:nvPr/>
            </p14:nvContentPartPr>
            <p14:xfrm>
              <a:off x="7828213" y="4384998"/>
              <a:ext cx="14760" cy="2059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4F21CCA-0652-4841-BF0D-D6C99AEB817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823893" y="4380678"/>
                <a:ext cx="234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46DB92E3-0E28-4F3A-9C08-731F1F3A415D}"/>
                  </a:ext>
                </a:extLst>
              </p14:cNvPr>
              <p14:cNvContentPartPr/>
              <p14:nvPr/>
            </p14:nvContentPartPr>
            <p14:xfrm>
              <a:off x="7760893" y="4341078"/>
              <a:ext cx="202680" cy="1792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46DB92E3-0E28-4F3A-9C08-731F1F3A415D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756573" y="4336758"/>
                <a:ext cx="211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1F328790-59F8-43B6-992A-4AE5FCADB81D}"/>
                  </a:ext>
                </a:extLst>
              </p14:cNvPr>
              <p14:cNvContentPartPr/>
              <p14:nvPr/>
            </p14:nvContentPartPr>
            <p14:xfrm>
              <a:off x="8020453" y="4471758"/>
              <a:ext cx="45360" cy="1069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1F328790-59F8-43B6-992A-4AE5FCADB81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016133" y="4467438"/>
                <a:ext cx="54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DACD1BF-B44C-46F0-8009-796DBEC24B6A}"/>
                  </a:ext>
                </a:extLst>
              </p14:cNvPr>
              <p14:cNvContentPartPr/>
              <p14:nvPr/>
            </p14:nvContentPartPr>
            <p14:xfrm>
              <a:off x="8096053" y="4368798"/>
              <a:ext cx="99720" cy="864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DACD1BF-B44C-46F0-8009-796DBEC24B6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091733" y="4364478"/>
                <a:ext cx="108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7ACDBFD-3E76-4D44-AB29-3060B9E3C3E6}"/>
                  </a:ext>
                </a:extLst>
              </p14:cNvPr>
              <p14:cNvContentPartPr/>
              <p14:nvPr/>
            </p14:nvContentPartPr>
            <p14:xfrm>
              <a:off x="8234293" y="4293198"/>
              <a:ext cx="22680" cy="1749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7ACDBFD-3E76-4D44-AB29-3060B9E3C3E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229973" y="4288878"/>
                <a:ext cx="313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D5E37B6-46F5-49DF-80CC-BCEF8D59417C}"/>
                  </a:ext>
                </a:extLst>
              </p14:cNvPr>
              <p14:cNvContentPartPr/>
              <p14:nvPr/>
            </p14:nvContentPartPr>
            <p14:xfrm>
              <a:off x="8169493" y="4255038"/>
              <a:ext cx="176760" cy="1792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D5E37B6-46F5-49DF-80CC-BCEF8D5941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165173" y="4250718"/>
                <a:ext cx="185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587A8BA8-E517-4C10-85AB-FB820C78151F}"/>
                  </a:ext>
                </a:extLst>
              </p14:cNvPr>
              <p14:cNvContentPartPr/>
              <p14:nvPr/>
            </p14:nvContentPartPr>
            <p14:xfrm>
              <a:off x="8349133" y="4193118"/>
              <a:ext cx="94320" cy="3096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587A8BA8-E517-4C10-85AB-FB820C78151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344813" y="4188798"/>
                <a:ext cx="10296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0769C004-F57C-4D67-BEEF-DF56E99865AE}"/>
              </a:ext>
            </a:extLst>
          </p:cNvPr>
          <p:cNvGrpSpPr/>
          <p:nvPr/>
        </p:nvGrpSpPr>
        <p:grpSpPr>
          <a:xfrm>
            <a:off x="7451653" y="3493998"/>
            <a:ext cx="775440" cy="181440"/>
            <a:chOff x="7451653" y="3493998"/>
            <a:chExt cx="77544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7DC4D0F-3F90-4338-8A74-564A0A1FC10F}"/>
                    </a:ext>
                  </a:extLst>
                </p14:cNvPr>
                <p14:cNvContentPartPr/>
                <p14:nvPr/>
              </p14:nvContentPartPr>
              <p14:xfrm>
                <a:off x="7621213" y="3541878"/>
                <a:ext cx="22680" cy="7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7DC4D0F-3F90-4338-8A74-564A0A1FC10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16893" y="353755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1F4E0F5-D3F1-4174-AD52-099BF935F0BF}"/>
                    </a:ext>
                  </a:extLst>
                </p14:cNvPr>
                <p14:cNvContentPartPr/>
                <p14:nvPr/>
              </p14:nvContentPartPr>
              <p14:xfrm>
                <a:off x="7509613" y="3493998"/>
                <a:ext cx="261720" cy="38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1F4E0F5-D3F1-4174-AD52-099BF935F0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05293" y="3489678"/>
                  <a:ext cx="270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7C1EE2-8CF0-42CE-9840-1839180A4BB9}"/>
                    </a:ext>
                  </a:extLst>
                </p14:cNvPr>
                <p14:cNvContentPartPr/>
                <p14:nvPr/>
              </p14:nvContentPartPr>
              <p14:xfrm>
                <a:off x="7905973" y="3502278"/>
                <a:ext cx="211680" cy="67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7C1EE2-8CF0-42CE-9840-1839180A4BB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01653" y="3497958"/>
                  <a:ext cx="220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51686ED-D04F-4938-A2E8-AD2816408810}"/>
                    </a:ext>
                  </a:extLst>
                </p14:cNvPr>
                <p14:cNvContentPartPr/>
                <p14:nvPr/>
              </p14:nvContentPartPr>
              <p14:xfrm>
                <a:off x="7457053" y="3572838"/>
                <a:ext cx="682920" cy="60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51686ED-D04F-4938-A2E8-AD281640881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452733" y="3568518"/>
                  <a:ext cx="691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9908F17-112A-489B-8846-362CC02A41BF}"/>
                    </a:ext>
                  </a:extLst>
                </p14:cNvPr>
                <p14:cNvContentPartPr/>
                <p14:nvPr/>
              </p14:nvContentPartPr>
              <p14:xfrm>
                <a:off x="7500973" y="3625758"/>
                <a:ext cx="48240" cy="49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9908F17-112A-489B-8846-362CC02A41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96653" y="3621438"/>
                  <a:ext cx="5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FF43FBD-8DD3-46AD-AB26-47D12CF7B3E8}"/>
                    </a:ext>
                  </a:extLst>
                </p14:cNvPr>
                <p14:cNvContentPartPr/>
                <p14:nvPr/>
              </p14:nvContentPartPr>
              <p14:xfrm>
                <a:off x="7451653" y="3571398"/>
                <a:ext cx="775440" cy="35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FF43FBD-8DD3-46AD-AB26-47D12CF7B3E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47333" y="3567078"/>
                  <a:ext cx="784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15B13DA5-6114-435C-8F3B-0BB916A9075A}"/>
              </a:ext>
            </a:extLst>
          </p:cNvPr>
          <p:cNvGrpSpPr/>
          <p:nvPr/>
        </p:nvGrpSpPr>
        <p:grpSpPr>
          <a:xfrm>
            <a:off x="2276293" y="5029398"/>
            <a:ext cx="6285600" cy="1645200"/>
            <a:chOff x="2276293" y="5029398"/>
            <a:chExt cx="6285600" cy="164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F3572FB-B0ED-4A43-9B3E-951C617AF5D1}"/>
                    </a:ext>
                  </a:extLst>
                </p14:cNvPr>
                <p14:cNvContentPartPr/>
                <p14:nvPr/>
              </p14:nvContentPartPr>
              <p14:xfrm>
                <a:off x="2276293" y="5650758"/>
                <a:ext cx="239760" cy="1609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F3572FB-B0ED-4A43-9B3E-951C617AF5D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71973" y="5646438"/>
                  <a:ext cx="24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3B72DF8-D105-4692-88D1-00494DF40E1F}"/>
                    </a:ext>
                  </a:extLst>
                </p14:cNvPr>
                <p14:cNvContentPartPr/>
                <p14:nvPr/>
              </p14:nvContentPartPr>
              <p14:xfrm>
                <a:off x="2574733" y="5559318"/>
                <a:ext cx="218880" cy="176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3B72DF8-D105-4692-88D1-00494DF40E1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570413" y="5554998"/>
                  <a:ext cx="227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692205F-079F-4427-843D-C0D01BCF8300}"/>
                    </a:ext>
                  </a:extLst>
                </p14:cNvPr>
                <p14:cNvContentPartPr/>
                <p14:nvPr/>
              </p14:nvContentPartPr>
              <p14:xfrm>
                <a:off x="2838253" y="5557518"/>
                <a:ext cx="289440" cy="158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692205F-079F-4427-843D-C0D01BCF83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833933" y="5553198"/>
                  <a:ext cx="298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0C800A9-DCE0-4A2C-BE69-0457768A03F2}"/>
                    </a:ext>
                  </a:extLst>
                </p14:cNvPr>
                <p14:cNvContentPartPr/>
                <p14:nvPr/>
              </p14:nvContentPartPr>
              <p14:xfrm>
                <a:off x="3231733" y="5611158"/>
                <a:ext cx="85680" cy="99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0C800A9-DCE0-4A2C-BE69-0457768A03F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227413" y="5606838"/>
                  <a:ext cx="94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355BBBE-C6B3-4DCC-BB53-A290931B27B7}"/>
                    </a:ext>
                  </a:extLst>
                </p14:cNvPr>
                <p14:cNvContentPartPr/>
                <p14:nvPr/>
              </p14:nvContentPartPr>
              <p14:xfrm>
                <a:off x="3611533" y="5534118"/>
                <a:ext cx="24480" cy="1767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355BBBE-C6B3-4DCC-BB53-A290931B27B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07213" y="5529798"/>
                  <a:ext cx="33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041F903-ED21-42CB-A0D7-C2857B8D0C12}"/>
                    </a:ext>
                  </a:extLst>
                </p14:cNvPr>
                <p14:cNvContentPartPr/>
                <p14:nvPr/>
              </p14:nvContentPartPr>
              <p14:xfrm>
                <a:off x="3600013" y="5542758"/>
                <a:ext cx="174240" cy="138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041F903-ED21-42CB-A0D7-C2857B8D0C1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95693" y="5538438"/>
                  <a:ext cx="182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E7288F7-B89C-4F07-863E-343974FCBB69}"/>
                    </a:ext>
                  </a:extLst>
                </p14:cNvPr>
                <p14:cNvContentPartPr/>
                <p14:nvPr/>
              </p14:nvContentPartPr>
              <p14:xfrm>
                <a:off x="3852373" y="5500278"/>
                <a:ext cx="126720" cy="185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E7288F7-B89C-4F07-863E-343974FCBB6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848053" y="5495958"/>
                  <a:ext cx="13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7FC1D38-8144-4487-A70F-B8AC0047017C}"/>
                    </a:ext>
                  </a:extLst>
                </p14:cNvPr>
                <p14:cNvContentPartPr/>
                <p14:nvPr/>
              </p14:nvContentPartPr>
              <p14:xfrm>
                <a:off x="4079533" y="5488038"/>
                <a:ext cx="182520" cy="189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7FC1D38-8144-4487-A70F-B8AC0047017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75213" y="5483718"/>
                  <a:ext cx="191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796CD23-2C64-43ED-AE50-83CA4D8EF637}"/>
                    </a:ext>
                  </a:extLst>
                </p14:cNvPr>
                <p14:cNvContentPartPr/>
                <p14:nvPr/>
              </p14:nvContentPartPr>
              <p14:xfrm>
                <a:off x="4541053" y="5517198"/>
                <a:ext cx="198360" cy="241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796CD23-2C64-43ED-AE50-83CA4D8EF63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536733" y="5512878"/>
                  <a:ext cx="207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1D70D17-EDB4-4A9A-9724-4FC16648332C}"/>
                    </a:ext>
                  </a:extLst>
                </p14:cNvPr>
                <p14:cNvContentPartPr/>
                <p14:nvPr/>
              </p14:nvContentPartPr>
              <p14:xfrm>
                <a:off x="4782973" y="5477238"/>
                <a:ext cx="134280" cy="109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1D70D17-EDB4-4A9A-9724-4FC16648332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78653" y="5472918"/>
                  <a:ext cx="142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0C02159-FC7C-4BC9-A0BE-B678D000F19D}"/>
                    </a:ext>
                  </a:extLst>
                </p14:cNvPr>
                <p14:cNvContentPartPr/>
                <p14:nvPr/>
              </p14:nvContentPartPr>
              <p14:xfrm>
                <a:off x="4939213" y="5450238"/>
                <a:ext cx="168840" cy="245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0C02159-FC7C-4BC9-A0BE-B678D000F19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934893" y="5445918"/>
                  <a:ext cx="177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EFD154A-C7AD-4402-BD92-214D064310A4}"/>
                    </a:ext>
                  </a:extLst>
                </p14:cNvPr>
                <p14:cNvContentPartPr/>
                <p14:nvPr/>
              </p14:nvContentPartPr>
              <p14:xfrm>
                <a:off x="5127133" y="5449878"/>
                <a:ext cx="39240" cy="1011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EFD154A-C7AD-4402-BD92-214D064310A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122813" y="5445558"/>
                  <a:ext cx="47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9C69231-D98A-4E66-8E09-BAFEA7FC49B1}"/>
                    </a:ext>
                  </a:extLst>
                </p14:cNvPr>
                <p14:cNvContentPartPr/>
                <p14:nvPr/>
              </p14:nvContentPartPr>
              <p14:xfrm>
                <a:off x="5194453" y="5324958"/>
                <a:ext cx="363240" cy="1972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9C69231-D98A-4E66-8E09-BAFEA7FC49B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90133" y="5320638"/>
                  <a:ext cx="371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C010986-1967-4755-819E-0BE00BC89A09}"/>
                    </a:ext>
                  </a:extLst>
                </p14:cNvPr>
                <p14:cNvContentPartPr/>
                <p14:nvPr/>
              </p14:nvContentPartPr>
              <p14:xfrm>
                <a:off x="5349253" y="5209398"/>
                <a:ext cx="33840" cy="3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C010986-1967-4755-819E-0BE00BC89A0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44933" y="5205078"/>
                  <a:ext cx="42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F091981-7D87-4A6A-8A22-0285938DBBB0}"/>
                    </a:ext>
                  </a:extLst>
                </p14:cNvPr>
                <p14:cNvContentPartPr/>
                <p14:nvPr/>
              </p14:nvContentPartPr>
              <p14:xfrm>
                <a:off x="5776213" y="5281758"/>
                <a:ext cx="518400" cy="217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F091981-7D87-4A6A-8A22-0285938DBBB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71893" y="5277438"/>
                  <a:ext cx="527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C0655D7-C9CB-476E-BDFA-26A99392A49D}"/>
                    </a:ext>
                  </a:extLst>
                </p14:cNvPr>
                <p14:cNvContentPartPr/>
                <p14:nvPr/>
              </p14:nvContentPartPr>
              <p14:xfrm>
                <a:off x="6358333" y="5224878"/>
                <a:ext cx="178920" cy="173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C0655D7-C9CB-476E-BDFA-26A99392A49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54013" y="5220558"/>
                  <a:ext cx="18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49F69EA-9B97-4BCB-A903-72CE83D1DB7D}"/>
                    </a:ext>
                  </a:extLst>
                </p14:cNvPr>
                <p14:cNvContentPartPr/>
                <p14:nvPr/>
              </p14:nvContentPartPr>
              <p14:xfrm>
                <a:off x="6752533" y="5179158"/>
                <a:ext cx="172080" cy="150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49F69EA-9B97-4BCB-A903-72CE83D1DB7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748213" y="5174838"/>
                  <a:ext cx="18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0CE3FD8-8093-46C5-AD9E-0393C1EBE3B7}"/>
                    </a:ext>
                  </a:extLst>
                </p14:cNvPr>
                <p14:cNvContentPartPr/>
                <p14:nvPr/>
              </p14:nvContentPartPr>
              <p14:xfrm>
                <a:off x="6860173" y="5295438"/>
                <a:ext cx="68400" cy="29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0CE3FD8-8093-46C5-AD9E-0393C1EBE3B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855853" y="5291118"/>
                  <a:ext cx="7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EA23961-D529-4EE5-A181-997E0D252B5F}"/>
                    </a:ext>
                  </a:extLst>
                </p14:cNvPr>
                <p14:cNvContentPartPr/>
                <p14:nvPr/>
              </p14:nvContentPartPr>
              <p14:xfrm>
                <a:off x="6939373" y="5229918"/>
                <a:ext cx="327960" cy="77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EA23961-D529-4EE5-A181-997E0D252B5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935053" y="5225598"/>
                  <a:ext cx="336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27FAC6F-D136-401B-9D18-04A6D3875FAB}"/>
                    </a:ext>
                  </a:extLst>
                </p14:cNvPr>
                <p14:cNvContentPartPr/>
                <p14:nvPr/>
              </p14:nvContentPartPr>
              <p14:xfrm>
                <a:off x="7264453" y="5202198"/>
                <a:ext cx="140040" cy="763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27FAC6F-D136-401B-9D18-04A6D3875F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60133" y="5197878"/>
                  <a:ext cx="14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07AA029-820B-4E29-A528-4D977EB58EDE}"/>
                    </a:ext>
                  </a:extLst>
                </p14:cNvPr>
                <p14:cNvContentPartPr/>
                <p14:nvPr/>
              </p14:nvContentPartPr>
              <p14:xfrm>
                <a:off x="7593853" y="5040558"/>
                <a:ext cx="379080" cy="1810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07AA029-820B-4E29-A528-4D977EB58ED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589533" y="5036238"/>
                  <a:ext cx="387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99E175C-9127-422B-BC8E-1CD6713C7D32}"/>
                    </a:ext>
                  </a:extLst>
                </p14:cNvPr>
                <p14:cNvContentPartPr/>
                <p14:nvPr/>
              </p14:nvContentPartPr>
              <p14:xfrm>
                <a:off x="7922893" y="5029398"/>
                <a:ext cx="360" cy="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99E175C-9127-422B-BC8E-1CD6713C7D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18573" y="5025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AA5637F-9397-4341-803B-CE6FFC2821E7}"/>
                    </a:ext>
                  </a:extLst>
                </p14:cNvPr>
                <p14:cNvContentPartPr/>
                <p14:nvPr/>
              </p14:nvContentPartPr>
              <p14:xfrm>
                <a:off x="3187093" y="5942358"/>
                <a:ext cx="208080" cy="107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AA5637F-9397-4341-803B-CE6FFC2821E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82773" y="5938038"/>
                  <a:ext cx="216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66C47A2-4CA0-4E30-ABBE-708D1784806A}"/>
                    </a:ext>
                  </a:extLst>
                </p14:cNvPr>
                <p14:cNvContentPartPr/>
                <p14:nvPr/>
              </p14:nvContentPartPr>
              <p14:xfrm>
                <a:off x="3386173" y="5860998"/>
                <a:ext cx="21960" cy="475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66C47A2-4CA0-4E30-ABBE-708D1784806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81853" y="5856678"/>
                  <a:ext cx="30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216B604-141E-421D-AE4F-64E39E84BF20}"/>
                    </a:ext>
                  </a:extLst>
                </p14:cNvPr>
                <p14:cNvContentPartPr/>
                <p14:nvPr/>
              </p14:nvContentPartPr>
              <p14:xfrm>
                <a:off x="3481933" y="5814918"/>
                <a:ext cx="370440" cy="190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216B604-141E-421D-AE4F-64E39E84BF2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477613" y="5810598"/>
                  <a:ext cx="379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CD4E837-FF60-428A-857D-C4EED5B465BD}"/>
                    </a:ext>
                  </a:extLst>
                </p14:cNvPr>
                <p14:cNvContentPartPr/>
                <p14:nvPr/>
              </p14:nvContentPartPr>
              <p14:xfrm>
                <a:off x="4038853" y="5788638"/>
                <a:ext cx="487080" cy="1620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CD4E837-FF60-428A-857D-C4EED5B465B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34533" y="5784318"/>
                  <a:ext cx="495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B78995C-81D7-48C1-BB58-E8136699B6DE}"/>
                    </a:ext>
                  </a:extLst>
                </p14:cNvPr>
                <p14:cNvContentPartPr/>
                <p14:nvPr/>
              </p14:nvContentPartPr>
              <p14:xfrm>
                <a:off x="4591453" y="5725638"/>
                <a:ext cx="152280" cy="150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B78995C-81D7-48C1-BB58-E8136699B6D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87133" y="5721318"/>
                  <a:ext cx="160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D86DD06-4396-4D40-BDF6-1739D2701603}"/>
                    </a:ext>
                  </a:extLst>
                </p14:cNvPr>
                <p14:cNvContentPartPr/>
                <p14:nvPr/>
              </p14:nvContentPartPr>
              <p14:xfrm>
                <a:off x="4789093" y="5799078"/>
                <a:ext cx="38520" cy="47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D86DD06-4396-4D40-BDF6-1739D270160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784773" y="5794758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1407EA1-5221-4767-8E38-5F8C8CE7E7E2}"/>
                    </a:ext>
                  </a:extLst>
                </p14:cNvPr>
                <p14:cNvContentPartPr/>
                <p14:nvPr/>
              </p14:nvContentPartPr>
              <p14:xfrm>
                <a:off x="4851013" y="5664078"/>
                <a:ext cx="107280" cy="165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1407EA1-5221-4767-8E38-5F8C8CE7E7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46693" y="5659758"/>
                  <a:ext cx="11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64EFDE9-B799-4BCE-95D5-96C966FA0746}"/>
                    </a:ext>
                  </a:extLst>
                </p14:cNvPr>
                <p14:cNvContentPartPr/>
                <p14:nvPr/>
              </p14:nvContentPartPr>
              <p14:xfrm>
                <a:off x="5036413" y="5661198"/>
                <a:ext cx="363960" cy="150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64EFDE9-B799-4BCE-95D5-96C966FA074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32093" y="5656878"/>
                  <a:ext cx="372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817322A-2A45-4D91-9133-66D76CED80D0}"/>
                    </a:ext>
                  </a:extLst>
                </p14:cNvPr>
                <p14:cNvContentPartPr/>
                <p14:nvPr/>
              </p14:nvContentPartPr>
              <p14:xfrm>
                <a:off x="5716093" y="5584878"/>
                <a:ext cx="84240" cy="147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817322A-2A45-4D91-9133-66D76CED80D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711773" y="5580558"/>
                  <a:ext cx="92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4AB9B60-75D3-47B3-B287-4067460A5A97}"/>
                    </a:ext>
                  </a:extLst>
                </p14:cNvPr>
                <p14:cNvContentPartPr/>
                <p14:nvPr/>
              </p14:nvContentPartPr>
              <p14:xfrm>
                <a:off x="5719333" y="5599638"/>
                <a:ext cx="128880" cy="163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4AB9B60-75D3-47B3-B287-4067460A5A9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715013" y="5595318"/>
                  <a:ext cx="137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3AE03F8-828C-497B-80D5-1ADB3E264FA8}"/>
                    </a:ext>
                  </a:extLst>
                </p14:cNvPr>
                <p14:cNvContentPartPr/>
                <p14:nvPr/>
              </p14:nvContentPartPr>
              <p14:xfrm>
                <a:off x="5856493" y="5577318"/>
                <a:ext cx="101880" cy="1310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3AE03F8-828C-497B-80D5-1ADB3E264FA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52173" y="5572998"/>
                  <a:ext cx="110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42F3EF3-633F-4BDF-B4C7-DEC4C00AA7C9}"/>
                    </a:ext>
                  </a:extLst>
                </p14:cNvPr>
                <p14:cNvContentPartPr/>
                <p14:nvPr/>
              </p14:nvContentPartPr>
              <p14:xfrm>
                <a:off x="5990413" y="5580198"/>
                <a:ext cx="251280" cy="1051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42F3EF3-633F-4BDF-B4C7-DEC4C00AA7C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86093" y="5575878"/>
                  <a:ext cx="259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27ADAC9-5FA0-49B0-B043-72CE964D97AE}"/>
                    </a:ext>
                  </a:extLst>
                </p14:cNvPr>
                <p14:cNvContentPartPr/>
                <p14:nvPr/>
              </p14:nvContentPartPr>
              <p14:xfrm>
                <a:off x="5646973" y="5688198"/>
                <a:ext cx="669240" cy="130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27ADAC9-5FA0-49B0-B043-72CE964D97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42653" y="5683878"/>
                  <a:ext cx="677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2A78C25-3A58-40AA-918F-BAABAAC2E31E}"/>
                    </a:ext>
                  </a:extLst>
                </p14:cNvPr>
                <p14:cNvContentPartPr/>
                <p14:nvPr/>
              </p14:nvContentPartPr>
              <p14:xfrm>
                <a:off x="6348613" y="5534118"/>
                <a:ext cx="75600" cy="124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2A78C25-3A58-40AA-918F-BAABAAC2E31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44293" y="5529798"/>
                  <a:ext cx="84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3A3D4E4-0304-434A-8088-D43550F99B33}"/>
                    </a:ext>
                  </a:extLst>
                </p14:cNvPr>
                <p14:cNvContentPartPr/>
                <p14:nvPr/>
              </p14:nvContentPartPr>
              <p14:xfrm>
                <a:off x="6553453" y="5529438"/>
                <a:ext cx="676800" cy="143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3A3D4E4-0304-434A-8088-D43550F99B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49133" y="5525118"/>
                  <a:ext cx="68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070052F-2A4A-473F-83EA-23A31BEA6CD6}"/>
                    </a:ext>
                  </a:extLst>
                </p14:cNvPr>
                <p14:cNvContentPartPr/>
                <p14:nvPr/>
              </p14:nvContentPartPr>
              <p14:xfrm>
                <a:off x="7371013" y="5481198"/>
                <a:ext cx="345960" cy="964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070052F-2A4A-473F-83EA-23A31BEA6CD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66693" y="5476878"/>
                  <a:ext cx="35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9755C3E-81CC-40A5-A865-A8DAF9781629}"/>
                    </a:ext>
                  </a:extLst>
                </p14:cNvPr>
                <p14:cNvContentPartPr/>
                <p14:nvPr/>
              </p14:nvContentPartPr>
              <p14:xfrm>
                <a:off x="7689253" y="5431878"/>
                <a:ext cx="28440" cy="18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9755C3E-81CC-40A5-A865-A8DAF978162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84933" y="5427558"/>
                  <a:ext cx="3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D4A86D6-9E3B-4064-B1F3-08083622B4B4}"/>
                    </a:ext>
                  </a:extLst>
                </p14:cNvPr>
                <p14:cNvContentPartPr/>
                <p14:nvPr/>
              </p14:nvContentPartPr>
              <p14:xfrm>
                <a:off x="7823173" y="5439078"/>
                <a:ext cx="154080" cy="1083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D4A86D6-9E3B-4064-B1F3-08083622B4B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18853" y="5434758"/>
                  <a:ext cx="16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ADCF45A-2F9C-41E6-937B-483B62F9AAB5}"/>
                    </a:ext>
                  </a:extLst>
                </p14:cNvPr>
                <p14:cNvContentPartPr/>
                <p14:nvPr/>
              </p14:nvContentPartPr>
              <p14:xfrm>
                <a:off x="3210133" y="6237918"/>
                <a:ext cx="17280" cy="128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ADCF45A-2F9C-41E6-937B-483B62F9AAB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05813" y="6233598"/>
                  <a:ext cx="25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A9B5CB9-1546-4840-AF3D-7C2F408C09A8}"/>
                    </a:ext>
                  </a:extLst>
                </p14:cNvPr>
                <p14:cNvContentPartPr/>
                <p14:nvPr/>
              </p14:nvContentPartPr>
              <p14:xfrm>
                <a:off x="3141373" y="6165918"/>
                <a:ext cx="137880" cy="1159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A9B5CB9-1546-4840-AF3D-7C2F408C09A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37053" y="6161598"/>
                  <a:ext cx="146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267EBE9-3D22-4A80-965D-48C31C0BD3B1}"/>
                    </a:ext>
                  </a:extLst>
                </p14:cNvPr>
                <p14:cNvContentPartPr/>
                <p14:nvPr/>
              </p14:nvContentPartPr>
              <p14:xfrm>
                <a:off x="3333253" y="6258078"/>
                <a:ext cx="70200" cy="824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267EBE9-3D22-4A80-965D-48C31C0BD3B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28933" y="6253758"/>
                  <a:ext cx="78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EDF85B4-EC2F-4CAC-B15D-F1C625E96178}"/>
                    </a:ext>
                  </a:extLst>
                </p14:cNvPr>
                <p14:cNvContentPartPr/>
                <p14:nvPr/>
              </p14:nvContentPartPr>
              <p14:xfrm>
                <a:off x="3325693" y="6217758"/>
                <a:ext cx="204120" cy="108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EDF85B4-EC2F-4CAC-B15D-F1C625E9617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21373" y="6213438"/>
                  <a:ext cx="212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1811873-30FA-4CD0-9E9F-11EF6A88F388}"/>
                    </a:ext>
                  </a:extLst>
                </p14:cNvPr>
                <p14:cNvContentPartPr/>
                <p14:nvPr/>
              </p14:nvContentPartPr>
              <p14:xfrm>
                <a:off x="3530533" y="6136758"/>
                <a:ext cx="264960" cy="1576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1811873-30FA-4CD0-9E9F-11EF6A88F38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526213" y="6132438"/>
                  <a:ext cx="273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0D5ECEA-6B44-4365-AA36-2F8C6B08AB2E}"/>
                    </a:ext>
                  </a:extLst>
                </p14:cNvPr>
                <p14:cNvContentPartPr/>
                <p14:nvPr/>
              </p14:nvContentPartPr>
              <p14:xfrm>
                <a:off x="3741133" y="6090678"/>
                <a:ext cx="360" cy="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0D5ECEA-6B44-4365-AA36-2F8C6B08AB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6813" y="60863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ECCDEF6-1201-43FF-8FAE-CCC75AF98641}"/>
                    </a:ext>
                  </a:extLst>
                </p14:cNvPr>
                <p14:cNvContentPartPr/>
                <p14:nvPr/>
              </p14:nvContentPartPr>
              <p14:xfrm>
                <a:off x="3979813" y="6089598"/>
                <a:ext cx="174600" cy="137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ECCDEF6-1201-43FF-8FAE-CCC75AF9864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975493" y="6085278"/>
                  <a:ext cx="183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A88613D-10BE-4772-9C3A-B92F9D477EAD}"/>
                    </a:ext>
                  </a:extLst>
                </p14:cNvPr>
                <p14:cNvContentPartPr/>
                <p14:nvPr/>
              </p14:nvContentPartPr>
              <p14:xfrm>
                <a:off x="4130293" y="6088158"/>
                <a:ext cx="110520" cy="156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A88613D-10BE-4772-9C3A-B92F9D477EA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125973" y="6083838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3835BA8-7CE7-430E-A208-67E707A20926}"/>
                    </a:ext>
                  </a:extLst>
                </p14:cNvPr>
                <p14:cNvContentPartPr/>
                <p14:nvPr/>
              </p14:nvContentPartPr>
              <p14:xfrm>
                <a:off x="4265653" y="6019398"/>
                <a:ext cx="436680" cy="1342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3835BA8-7CE7-430E-A208-67E707A2092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261333" y="6015078"/>
                  <a:ext cx="445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55827E1-2C53-41FE-A7B9-C164AC5A19BC}"/>
                    </a:ext>
                  </a:extLst>
                </p14:cNvPr>
                <p14:cNvContentPartPr/>
                <p14:nvPr/>
              </p14:nvContentPartPr>
              <p14:xfrm>
                <a:off x="4863613" y="5908158"/>
                <a:ext cx="717480" cy="1872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55827E1-2C53-41FE-A7B9-C164AC5A19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59293" y="5903838"/>
                  <a:ext cx="726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FE8A913-8FA9-4E57-B9DD-85B1897BD881}"/>
                    </a:ext>
                  </a:extLst>
                </p14:cNvPr>
                <p14:cNvContentPartPr/>
                <p14:nvPr/>
              </p14:nvContentPartPr>
              <p14:xfrm>
                <a:off x="5552653" y="5890878"/>
                <a:ext cx="47520" cy="558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FE8A913-8FA9-4E57-B9DD-85B1897BD88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548333" y="5886558"/>
                  <a:ext cx="56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D530152-DADE-404F-B4A3-21CF1CC7581D}"/>
                    </a:ext>
                  </a:extLst>
                </p14:cNvPr>
                <p14:cNvContentPartPr/>
                <p14:nvPr/>
              </p14:nvContentPartPr>
              <p14:xfrm>
                <a:off x="5635453" y="5889078"/>
                <a:ext cx="115200" cy="1216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D530152-DADE-404F-B4A3-21CF1CC7581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631133" y="5884758"/>
                  <a:ext cx="123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6335A65-672F-4856-BEBE-11A8332C2D19}"/>
                    </a:ext>
                  </a:extLst>
                </p14:cNvPr>
                <p14:cNvContentPartPr/>
                <p14:nvPr/>
              </p14:nvContentPartPr>
              <p14:xfrm>
                <a:off x="5898613" y="5921478"/>
                <a:ext cx="171000" cy="47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6335A65-672F-4856-BEBE-11A8332C2D1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894293" y="5917158"/>
                  <a:ext cx="179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9AF5DA3-298A-467D-82BB-13CB15AA228E}"/>
                    </a:ext>
                  </a:extLst>
                </p14:cNvPr>
                <p14:cNvContentPartPr/>
                <p14:nvPr/>
              </p14:nvContentPartPr>
              <p14:xfrm>
                <a:off x="6095173" y="5911758"/>
                <a:ext cx="100080" cy="71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9AF5DA3-298A-467D-82BB-13CB15AA228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090853" y="5907438"/>
                  <a:ext cx="108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A908FED-D000-4BD3-9A75-49A2FB6D2AF5}"/>
                    </a:ext>
                  </a:extLst>
                </p14:cNvPr>
                <p14:cNvContentPartPr/>
                <p14:nvPr/>
              </p14:nvContentPartPr>
              <p14:xfrm>
                <a:off x="6227293" y="5848038"/>
                <a:ext cx="196920" cy="1119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A908FED-D000-4BD3-9A75-49A2FB6D2AF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222973" y="5843718"/>
                  <a:ext cx="20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E0CE293-FDE3-470D-981E-67042D3EE49B}"/>
                    </a:ext>
                  </a:extLst>
                </p14:cNvPr>
                <p14:cNvContentPartPr/>
                <p14:nvPr/>
              </p14:nvContentPartPr>
              <p14:xfrm>
                <a:off x="6413773" y="5832198"/>
                <a:ext cx="123480" cy="1278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E0CE293-FDE3-470D-981E-67042D3EE49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409453" y="5827878"/>
                  <a:ext cx="132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BBD83B3-D578-4196-9173-03D8EB3D3473}"/>
                    </a:ext>
                  </a:extLst>
                </p14:cNvPr>
                <p14:cNvContentPartPr/>
                <p14:nvPr/>
              </p14:nvContentPartPr>
              <p14:xfrm>
                <a:off x="6711853" y="5812758"/>
                <a:ext cx="316080" cy="1080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BBD83B3-D578-4196-9173-03D8EB3D347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707533" y="5808438"/>
                  <a:ext cx="32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0B6A3F0-8BD2-4F7C-BA73-A71953A8B323}"/>
                    </a:ext>
                  </a:extLst>
                </p14:cNvPr>
                <p14:cNvContentPartPr/>
                <p14:nvPr/>
              </p14:nvContentPartPr>
              <p14:xfrm>
                <a:off x="6994813" y="5744718"/>
                <a:ext cx="360" cy="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0B6A3F0-8BD2-4F7C-BA73-A71953A8B3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0493" y="5740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594F5AA-EDE0-4C5A-BE1A-FB2DA9B71612}"/>
                    </a:ext>
                  </a:extLst>
                </p14:cNvPr>
                <p14:cNvContentPartPr/>
                <p14:nvPr/>
              </p14:nvContentPartPr>
              <p14:xfrm>
                <a:off x="7198933" y="5737158"/>
                <a:ext cx="303480" cy="183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594F5AA-EDE0-4C5A-BE1A-FB2DA9B7161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94613" y="5732838"/>
                  <a:ext cx="312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418AD97-06B9-4319-BE73-882A21832B46}"/>
                    </a:ext>
                  </a:extLst>
                </p14:cNvPr>
                <p14:cNvContentPartPr/>
                <p14:nvPr/>
              </p14:nvContentPartPr>
              <p14:xfrm>
                <a:off x="7487653" y="5722038"/>
                <a:ext cx="435960" cy="264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418AD97-06B9-4319-BE73-882A21832B4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483333" y="5717718"/>
                  <a:ext cx="444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51FD6AB-5A25-44B5-91A8-08E7CE6C83D9}"/>
                    </a:ext>
                  </a:extLst>
                </p14:cNvPr>
                <p14:cNvContentPartPr/>
                <p14:nvPr/>
              </p14:nvContentPartPr>
              <p14:xfrm>
                <a:off x="3254053" y="6431598"/>
                <a:ext cx="273600" cy="104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51FD6AB-5A25-44B5-91A8-08E7CE6C83D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49733" y="6427278"/>
                  <a:ext cx="28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606836B-EE94-413C-87CC-79B4DF6BD75D}"/>
                    </a:ext>
                  </a:extLst>
                </p14:cNvPr>
                <p14:cNvContentPartPr/>
                <p14:nvPr/>
              </p14:nvContentPartPr>
              <p14:xfrm>
                <a:off x="3678133" y="6390558"/>
                <a:ext cx="259560" cy="727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606836B-EE94-413C-87CC-79B4DF6BD75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673813" y="6386238"/>
                  <a:ext cx="268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6FD2042-2D66-44C6-8AA4-71625A25D52A}"/>
                    </a:ext>
                  </a:extLst>
                </p14:cNvPr>
                <p14:cNvContentPartPr/>
                <p14:nvPr/>
              </p14:nvContentPartPr>
              <p14:xfrm>
                <a:off x="4007893" y="6335118"/>
                <a:ext cx="276480" cy="111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6FD2042-2D66-44C6-8AA4-71625A25D52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003573" y="6330798"/>
                  <a:ext cx="28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2EC1760-7E0F-44DB-A007-7D4404F9DE80}"/>
                    </a:ext>
                  </a:extLst>
                </p14:cNvPr>
                <p14:cNvContentPartPr/>
                <p14:nvPr/>
              </p14:nvContentPartPr>
              <p14:xfrm>
                <a:off x="4337653" y="6309918"/>
                <a:ext cx="112680" cy="792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2EC1760-7E0F-44DB-A007-7D4404F9DE8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33333" y="6305598"/>
                  <a:ext cx="121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1D9E125-7C7D-4210-812E-23C2679274F7}"/>
                    </a:ext>
                  </a:extLst>
                </p14:cNvPr>
                <p14:cNvContentPartPr/>
                <p14:nvPr/>
              </p14:nvContentPartPr>
              <p14:xfrm>
                <a:off x="3823213" y="6285798"/>
                <a:ext cx="78840" cy="18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1D9E125-7C7D-4210-812E-23C2679274F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818893" y="6281478"/>
                  <a:ext cx="87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4BCD14-D46E-469B-81EC-369160E0137F}"/>
                    </a:ext>
                  </a:extLst>
                </p14:cNvPr>
                <p14:cNvContentPartPr/>
                <p14:nvPr/>
              </p14:nvContentPartPr>
              <p14:xfrm>
                <a:off x="4557973" y="6332238"/>
                <a:ext cx="19080" cy="73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4BCD14-D46E-469B-81EC-369160E0137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53653" y="6327918"/>
                  <a:ext cx="2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CA4BC5E-3D8C-409C-A2E4-3D0E94B9374E}"/>
                    </a:ext>
                  </a:extLst>
                </p14:cNvPr>
                <p14:cNvContentPartPr/>
                <p14:nvPr/>
              </p14:nvContentPartPr>
              <p14:xfrm>
                <a:off x="4657333" y="6229278"/>
                <a:ext cx="25920" cy="950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CA4BC5E-3D8C-409C-A2E4-3D0E94B9374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653013" y="6224958"/>
                  <a:ext cx="34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5FDFF5-A0C0-4C23-844A-FE1FEA2394FD}"/>
                    </a:ext>
                  </a:extLst>
                </p14:cNvPr>
                <p14:cNvContentPartPr/>
                <p14:nvPr/>
              </p14:nvContentPartPr>
              <p14:xfrm>
                <a:off x="4751653" y="6224238"/>
                <a:ext cx="104040" cy="88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5FDFF5-A0C0-4C23-844A-FE1FEA2394F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747333" y="6219918"/>
                  <a:ext cx="112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8168264-B39A-48DE-AA29-870CB9A91629}"/>
                    </a:ext>
                  </a:extLst>
                </p14:cNvPr>
                <p14:cNvContentPartPr/>
                <p14:nvPr/>
              </p14:nvContentPartPr>
              <p14:xfrm>
                <a:off x="4849573" y="6155838"/>
                <a:ext cx="119520" cy="1533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8168264-B39A-48DE-AA29-870CB9A9162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845253" y="6151518"/>
                  <a:ext cx="128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2037C3B-49C8-4012-BB46-D910DE1CA16C}"/>
                    </a:ext>
                  </a:extLst>
                </p14:cNvPr>
                <p14:cNvContentPartPr/>
                <p14:nvPr/>
              </p14:nvContentPartPr>
              <p14:xfrm>
                <a:off x="5103373" y="6181758"/>
                <a:ext cx="316800" cy="98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2037C3B-49C8-4012-BB46-D910DE1CA16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099053" y="6177438"/>
                  <a:ext cx="325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DB3CCE1-79A9-4222-AAC6-812E30776911}"/>
                    </a:ext>
                  </a:extLst>
                </p14:cNvPr>
                <p14:cNvContentPartPr/>
                <p14:nvPr/>
              </p14:nvContentPartPr>
              <p14:xfrm>
                <a:off x="5366533" y="6110838"/>
                <a:ext cx="360" cy="3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DB3CCE1-79A9-4222-AAC6-812E307769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2213" y="61065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0A5AB2F-05F2-4CA9-A2FB-B450B1AC8994}"/>
                    </a:ext>
                  </a:extLst>
                </p14:cNvPr>
                <p14:cNvContentPartPr/>
                <p14:nvPr/>
              </p14:nvContentPartPr>
              <p14:xfrm>
                <a:off x="5615293" y="6095358"/>
                <a:ext cx="327600" cy="1735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0A5AB2F-05F2-4CA9-A2FB-B450B1AC899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610973" y="6091038"/>
                  <a:ext cx="336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947A68-1595-41A9-AF8A-65B1FC3BD6AA}"/>
                    </a:ext>
                  </a:extLst>
                </p14:cNvPr>
                <p14:cNvContentPartPr/>
                <p14:nvPr/>
              </p14:nvContentPartPr>
              <p14:xfrm>
                <a:off x="5954053" y="6159078"/>
                <a:ext cx="91800" cy="87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947A68-1595-41A9-AF8A-65B1FC3BD6A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949733" y="6154758"/>
                  <a:ext cx="10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3904016-372D-4976-AB8E-903AEB10F3EB}"/>
                    </a:ext>
                  </a:extLst>
                </p14:cNvPr>
                <p14:cNvContentPartPr/>
                <p14:nvPr/>
              </p14:nvContentPartPr>
              <p14:xfrm>
                <a:off x="6021013" y="6079878"/>
                <a:ext cx="206280" cy="156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3904016-372D-4976-AB8E-903AEB10F3E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16693" y="6075558"/>
                  <a:ext cx="214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09C7316-FA23-4580-AB20-1544C64A8796}"/>
                    </a:ext>
                  </a:extLst>
                </p14:cNvPr>
                <p14:cNvContentPartPr/>
                <p14:nvPr/>
              </p14:nvContentPartPr>
              <p14:xfrm>
                <a:off x="6433933" y="6061878"/>
                <a:ext cx="221040" cy="1393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09C7316-FA23-4580-AB20-1544C64A879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429613" y="6057558"/>
                  <a:ext cx="229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90BC40B-F336-4429-8054-32270BC224D6}"/>
                    </a:ext>
                  </a:extLst>
                </p14:cNvPr>
                <p14:cNvContentPartPr/>
                <p14:nvPr/>
              </p14:nvContentPartPr>
              <p14:xfrm>
                <a:off x="6669013" y="6042438"/>
                <a:ext cx="212040" cy="1699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90BC40B-F336-4429-8054-32270BC224D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664693" y="6038118"/>
                  <a:ext cx="220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6D9AB06-E223-407B-BA7D-9E8BDFEAB047}"/>
                    </a:ext>
                  </a:extLst>
                </p14:cNvPr>
                <p14:cNvContentPartPr/>
                <p14:nvPr/>
              </p14:nvContentPartPr>
              <p14:xfrm>
                <a:off x="6910213" y="6018678"/>
                <a:ext cx="223200" cy="130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6D9AB06-E223-407B-BA7D-9E8BDFEAB04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05893" y="6014358"/>
                  <a:ext cx="231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A4F8C5D-6470-4C42-ADA5-3A78AF439004}"/>
                    </a:ext>
                  </a:extLst>
                </p14:cNvPr>
                <p14:cNvContentPartPr/>
                <p14:nvPr/>
              </p14:nvContentPartPr>
              <p14:xfrm>
                <a:off x="7273093" y="6026238"/>
                <a:ext cx="262800" cy="1008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A4F8C5D-6470-4C42-ADA5-3A78AF43900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268773" y="6021918"/>
                  <a:ext cx="271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CD47139-D4E2-4CA7-B294-B5FA75F71221}"/>
                    </a:ext>
                  </a:extLst>
                </p14:cNvPr>
                <p14:cNvContentPartPr/>
                <p14:nvPr/>
              </p14:nvContentPartPr>
              <p14:xfrm>
                <a:off x="7523653" y="6014718"/>
                <a:ext cx="72720" cy="885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CD47139-D4E2-4CA7-B294-B5FA75F7122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19333" y="6010398"/>
                  <a:ext cx="81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84A0AB6-B931-452A-90A0-33EFF4BB57CE}"/>
                    </a:ext>
                  </a:extLst>
                </p14:cNvPr>
                <p14:cNvContentPartPr/>
                <p14:nvPr/>
              </p14:nvContentPartPr>
              <p14:xfrm>
                <a:off x="7766653" y="5976198"/>
                <a:ext cx="297360" cy="810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84A0AB6-B931-452A-90A0-33EFF4BB57C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762333" y="5971878"/>
                  <a:ext cx="306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1806A2A-FFA3-413C-86D1-F890484CE884}"/>
                    </a:ext>
                  </a:extLst>
                </p14:cNvPr>
                <p14:cNvContentPartPr/>
                <p14:nvPr/>
              </p14:nvContentPartPr>
              <p14:xfrm>
                <a:off x="8109733" y="5893038"/>
                <a:ext cx="452160" cy="119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1806A2A-FFA3-413C-86D1-F890484CE88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105413" y="5888718"/>
                  <a:ext cx="460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A018C6D-EC37-49B6-9F7D-27DBF9F4D291}"/>
                    </a:ext>
                  </a:extLst>
                </p14:cNvPr>
                <p14:cNvContentPartPr/>
                <p14:nvPr/>
              </p14:nvContentPartPr>
              <p14:xfrm>
                <a:off x="4218493" y="6537798"/>
                <a:ext cx="221400" cy="1368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A018C6D-EC37-49B6-9F7D-27DBF9F4D29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14173" y="6533478"/>
                  <a:ext cx="230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65A5614-7C41-4C6C-805B-BCD3DA0156A0}"/>
                    </a:ext>
                  </a:extLst>
                </p14:cNvPr>
                <p14:cNvContentPartPr/>
                <p14:nvPr/>
              </p14:nvContentPartPr>
              <p14:xfrm>
                <a:off x="4405333" y="6505398"/>
                <a:ext cx="43920" cy="17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65A5614-7C41-4C6C-805B-BCD3DA0156A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401013" y="6501078"/>
                  <a:ext cx="52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10D1D00-8774-4953-B765-C47C6B7A0187}"/>
                    </a:ext>
                  </a:extLst>
                </p14:cNvPr>
                <p14:cNvContentPartPr/>
                <p14:nvPr/>
              </p14:nvContentPartPr>
              <p14:xfrm>
                <a:off x="4521613" y="6456078"/>
                <a:ext cx="194040" cy="1623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10D1D00-8774-4953-B765-C47C6B7A018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17293" y="6451758"/>
                  <a:ext cx="20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C7E4D24-1FC1-4AE1-9CF0-33BEA4E48CBB}"/>
                    </a:ext>
                  </a:extLst>
                </p14:cNvPr>
                <p14:cNvContentPartPr/>
                <p14:nvPr/>
              </p14:nvContentPartPr>
              <p14:xfrm>
                <a:off x="4874413" y="6485958"/>
                <a:ext cx="289440" cy="964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C7E4D24-1FC1-4AE1-9CF0-33BEA4E48CB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870093" y="6481638"/>
                  <a:ext cx="298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C432313-339D-4B7F-8EB4-DD34C76230D5}"/>
                    </a:ext>
                  </a:extLst>
                </p14:cNvPr>
                <p14:cNvContentPartPr/>
                <p14:nvPr/>
              </p14:nvContentPartPr>
              <p14:xfrm>
                <a:off x="5251693" y="6474438"/>
                <a:ext cx="264960" cy="103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C432313-339D-4B7F-8EB4-DD34C76230D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247373" y="6470118"/>
                  <a:ext cx="273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2367B66-4F97-4649-AB5F-A60148ADBBB1}"/>
                    </a:ext>
                  </a:extLst>
                </p14:cNvPr>
                <p14:cNvContentPartPr/>
                <p14:nvPr/>
              </p14:nvContentPartPr>
              <p14:xfrm>
                <a:off x="5563093" y="6436638"/>
                <a:ext cx="93240" cy="1753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2367B66-4F97-4649-AB5F-A60148ADBBB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558773" y="6432318"/>
                  <a:ext cx="101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18AFB63-FD28-4707-9923-F9F15A2A5C37}"/>
                    </a:ext>
                  </a:extLst>
                </p14:cNvPr>
                <p14:cNvContentPartPr/>
                <p14:nvPr/>
              </p14:nvContentPartPr>
              <p14:xfrm>
                <a:off x="5703853" y="6427638"/>
                <a:ext cx="74520" cy="71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18AFB63-FD28-4707-9923-F9F15A2A5C3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699533" y="6423318"/>
                  <a:ext cx="83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5F45D84-6729-425B-92D2-7DDF510DAABB}"/>
                    </a:ext>
                  </a:extLst>
                </p14:cNvPr>
                <p14:cNvContentPartPr/>
                <p14:nvPr/>
              </p14:nvContentPartPr>
              <p14:xfrm>
                <a:off x="5789533" y="6401718"/>
                <a:ext cx="143640" cy="759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5F45D84-6729-425B-92D2-7DDF510DAAB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785213" y="6397398"/>
                  <a:ext cx="152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7D7F89A-3228-4BB9-BEC6-1BFA57AACAC4}"/>
                    </a:ext>
                  </a:extLst>
                </p14:cNvPr>
                <p14:cNvContentPartPr/>
                <p14:nvPr/>
              </p14:nvContentPartPr>
              <p14:xfrm>
                <a:off x="5914813" y="6362838"/>
                <a:ext cx="138600" cy="1260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7D7F89A-3228-4BB9-BEC6-1BFA57AACAC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10493" y="6358518"/>
                  <a:ext cx="147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B89D111-BBDA-44B3-9147-7323974EFE99}"/>
                    </a:ext>
                  </a:extLst>
                </p14:cNvPr>
                <p14:cNvContentPartPr/>
                <p14:nvPr/>
              </p14:nvContentPartPr>
              <p14:xfrm>
                <a:off x="6096613" y="6370398"/>
                <a:ext cx="224280" cy="644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B89D111-BBDA-44B3-9147-7323974EFE9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092293" y="6366078"/>
                  <a:ext cx="232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815B458-FD40-429B-8A1E-110178122CC4}"/>
                    </a:ext>
                  </a:extLst>
                </p14:cNvPr>
                <p14:cNvContentPartPr/>
                <p14:nvPr/>
              </p14:nvContentPartPr>
              <p14:xfrm>
                <a:off x="6473173" y="6377958"/>
                <a:ext cx="218160" cy="9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815B458-FD40-429B-8A1E-110178122CC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468853" y="6373638"/>
                  <a:ext cx="226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6CF7F39-7808-4279-A58F-99B6D5A7E9D1}"/>
                    </a:ext>
                  </a:extLst>
                </p14:cNvPr>
                <p14:cNvContentPartPr/>
                <p14:nvPr/>
              </p14:nvContentPartPr>
              <p14:xfrm>
                <a:off x="6653893" y="6319278"/>
                <a:ext cx="91080" cy="1216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6CF7F39-7808-4279-A58F-99B6D5A7E9D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649573" y="6314958"/>
                  <a:ext cx="99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90BA2C9-94F9-41CF-80A3-DE7EE69EBC55}"/>
                    </a:ext>
                  </a:extLst>
                </p14:cNvPr>
                <p14:cNvContentPartPr/>
                <p14:nvPr/>
              </p14:nvContentPartPr>
              <p14:xfrm>
                <a:off x="6936133" y="6267078"/>
                <a:ext cx="200880" cy="1933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90BA2C9-94F9-41CF-80A3-DE7EE69EBC5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931813" y="6262758"/>
                  <a:ext cx="20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9BE2234-A06D-4A99-B249-57BAF5685665}"/>
                    </a:ext>
                  </a:extLst>
                </p14:cNvPr>
                <p14:cNvContentPartPr/>
                <p14:nvPr/>
              </p14:nvContentPartPr>
              <p14:xfrm>
                <a:off x="7089493" y="6249798"/>
                <a:ext cx="28080" cy="108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9BE2234-A06D-4A99-B249-57BAF568566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85173" y="6245478"/>
                  <a:ext cx="36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74E6EAD-58E5-4C49-95CD-E004B78C0C60}"/>
                    </a:ext>
                  </a:extLst>
                </p14:cNvPr>
                <p14:cNvContentPartPr/>
                <p14:nvPr/>
              </p14:nvContentPartPr>
              <p14:xfrm>
                <a:off x="7189933" y="6292638"/>
                <a:ext cx="99720" cy="1058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74E6EAD-58E5-4C49-95CD-E004B78C0C6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185613" y="6288318"/>
                  <a:ext cx="108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EE9F54F-6E1E-43C3-BA06-72FF976A2472}"/>
                    </a:ext>
                  </a:extLst>
                </p14:cNvPr>
                <p14:cNvContentPartPr/>
                <p14:nvPr/>
              </p14:nvContentPartPr>
              <p14:xfrm>
                <a:off x="7298293" y="6228198"/>
                <a:ext cx="132480" cy="164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EE9F54F-6E1E-43C3-BA06-72FF976A247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93973" y="6223878"/>
                  <a:ext cx="14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B1E3EE4-80BA-4993-B9FF-4936E9090636}"/>
                    </a:ext>
                  </a:extLst>
                </p14:cNvPr>
                <p14:cNvContentPartPr/>
                <p14:nvPr/>
              </p14:nvContentPartPr>
              <p14:xfrm>
                <a:off x="7537693" y="6281478"/>
                <a:ext cx="252720" cy="756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B1E3EE4-80BA-4993-B9FF-4936E909063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533373" y="6277158"/>
                  <a:ext cx="26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22C4321-2D4D-4904-9E98-8552CBF8E6CC}"/>
                    </a:ext>
                  </a:extLst>
                </p14:cNvPr>
                <p14:cNvContentPartPr/>
                <p14:nvPr/>
              </p14:nvContentPartPr>
              <p14:xfrm>
                <a:off x="7779613" y="6215598"/>
                <a:ext cx="515520" cy="1198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22C4321-2D4D-4904-9E98-8552CBF8E6C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75293" y="6211278"/>
                  <a:ext cx="524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A9CBBBE-1A0D-41DB-830D-1BDB0622B9B3}"/>
                    </a:ext>
                  </a:extLst>
                </p14:cNvPr>
                <p14:cNvContentPartPr/>
                <p14:nvPr/>
              </p14:nvContentPartPr>
              <p14:xfrm>
                <a:off x="6888253" y="6547518"/>
                <a:ext cx="142560" cy="856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A9CBBBE-1A0D-41DB-830D-1BDB0622B9B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883933" y="6543198"/>
                  <a:ext cx="151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EB3A362-0FA8-4909-9C2A-158AF2DED66A}"/>
                    </a:ext>
                  </a:extLst>
                </p14:cNvPr>
                <p14:cNvContentPartPr/>
                <p14:nvPr/>
              </p14:nvContentPartPr>
              <p14:xfrm>
                <a:off x="7057813" y="6476598"/>
                <a:ext cx="120600" cy="1317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EB3A362-0FA8-4909-9C2A-158AF2DED66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053493" y="6472278"/>
                  <a:ext cx="129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9FB4954-D419-4F4E-9379-8013F59B996F}"/>
                    </a:ext>
                  </a:extLst>
                </p14:cNvPr>
                <p14:cNvContentPartPr/>
                <p14:nvPr/>
              </p14:nvContentPartPr>
              <p14:xfrm>
                <a:off x="7190293" y="6514038"/>
                <a:ext cx="204840" cy="831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9FB4954-D419-4F4E-9379-8013F59B996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185973" y="6509718"/>
                  <a:ext cx="21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2CB7250-DCB6-4996-9AF6-FC7ED8036912}"/>
                    </a:ext>
                  </a:extLst>
                </p14:cNvPr>
                <p14:cNvContentPartPr/>
                <p14:nvPr/>
              </p14:nvContentPartPr>
              <p14:xfrm>
                <a:off x="7400173" y="6487758"/>
                <a:ext cx="194400" cy="889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2CB7250-DCB6-4996-9AF6-FC7ED803691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395853" y="6483438"/>
                  <a:ext cx="203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B819922-835C-4A46-8FEA-AA3975CD35A9}"/>
                    </a:ext>
                  </a:extLst>
                </p14:cNvPr>
                <p14:cNvContentPartPr/>
                <p14:nvPr/>
              </p14:nvContentPartPr>
              <p14:xfrm>
                <a:off x="7552093" y="6490278"/>
                <a:ext cx="90360" cy="608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B819922-835C-4A46-8FEA-AA3975CD35A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547773" y="6485958"/>
                  <a:ext cx="99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FD6AF4A-F959-4B37-865E-EBA1FDFFC725}"/>
                    </a:ext>
                  </a:extLst>
                </p14:cNvPr>
                <p14:cNvContentPartPr/>
                <p14:nvPr/>
              </p14:nvContentPartPr>
              <p14:xfrm>
                <a:off x="7685293" y="6421158"/>
                <a:ext cx="475920" cy="194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FD6AF4A-F959-4B37-865E-EBA1FDFFC72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680973" y="6416838"/>
                  <a:ext cx="484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696D3FA-8CB2-4665-BBD3-41CE19280A7D}"/>
                    </a:ext>
                  </a:extLst>
                </p14:cNvPr>
                <p14:cNvContentPartPr/>
                <p14:nvPr/>
              </p14:nvContentPartPr>
              <p14:xfrm>
                <a:off x="6675493" y="6327918"/>
                <a:ext cx="1542600" cy="201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696D3FA-8CB2-4665-BBD3-41CE19280A7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671173" y="6323598"/>
                  <a:ext cx="1551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110030F-8043-4C51-A440-F995EE4014D0}"/>
                    </a:ext>
                  </a:extLst>
                </p14:cNvPr>
                <p14:cNvContentPartPr/>
                <p14:nvPr/>
              </p14:nvContentPartPr>
              <p14:xfrm>
                <a:off x="6846133" y="6557958"/>
                <a:ext cx="1541160" cy="1144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110030F-8043-4C51-A440-F995EE4014D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841813" y="6553638"/>
                  <a:ext cx="15498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D5577A1E-93A2-4567-B2A0-992C89AA267F}"/>
              </a:ext>
            </a:extLst>
          </p:cNvPr>
          <p:cNvGrpSpPr/>
          <p:nvPr/>
        </p:nvGrpSpPr>
        <p:grpSpPr>
          <a:xfrm>
            <a:off x="9350293" y="1723158"/>
            <a:ext cx="2454120" cy="1338480"/>
            <a:chOff x="9350293" y="1723158"/>
            <a:chExt cx="2454120" cy="13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6D3FE28-1B42-4033-AFB4-0156A189CB4A}"/>
                    </a:ext>
                  </a:extLst>
                </p14:cNvPr>
                <p14:cNvContentPartPr/>
                <p14:nvPr/>
              </p14:nvContentPartPr>
              <p14:xfrm>
                <a:off x="9350293" y="1802718"/>
                <a:ext cx="111240" cy="278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6D3FE28-1B42-4033-AFB4-0156A189CB4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345973" y="1798398"/>
                  <a:ext cx="119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41F817A-1AF9-48B2-A08C-DB2A5DCDB464}"/>
                    </a:ext>
                  </a:extLst>
                </p14:cNvPr>
                <p14:cNvContentPartPr/>
                <p14:nvPr/>
              </p14:nvContentPartPr>
              <p14:xfrm>
                <a:off x="9473053" y="1913238"/>
                <a:ext cx="119880" cy="138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41F817A-1AF9-48B2-A08C-DB2A5DCDB46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468733" y="1908918"/>
                  <a:ext cx="12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BFE40B8-1831-42E7-B387-0397F75367E2}"/>
                    </a:ext>
                  </a:extLst>
                </p14:cNvPr>
                <p14:cNvContentPartPr/>
                <p14:nvPr/>
              </p14:nvContentPartPr>
              <p14:xfrm>
                <a:off x="9630733" y="1789038"/>
                <a:ext cx="146520" cy="214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BFE40B8-1831-42E7-B387-0397F75367E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626413" y="1784718"/>
                  <a:ext cx="155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FF9B40A-1473-44BE-BCB5-FBC32410894D}"/>
                    </a:ext>
                  </a:extLst>
                </p14:cNvPr>
                <p14:cNvContentPartPr/>
                <p14:nvPr/>
              </p14:nvContentPartPr>
              <p14:xfrm>
                <a:off x="9709933" y="1788318"/>
                <a:ext cx="732240" cy="1944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FF9B40A-1473-44BE-BCB5-FBC32410894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705613" y="1783998"/>
                  <a:ext cx="740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E754A7D-CBE2-4B58-921A-8E6D319AF3D2}"/>
                    </a:ext>
                  </a:extLst>
                </p14:cNvPr>
                <p14:cNvContentPartPr/>
                <p14:nvPr/>
              </p14:nvContentPartPr>
              <p14:xfrm>
                <a:off x="10699213" y="1827198"/>
                <a:ext cx="254520" cy="1202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E754A7D-CBE2-4B58-921A-8E6D319AF3D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694893" y="1822878"/>
                  <a:ext cx="263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C11567A-C443-4F69-812E-394198DEDD13}"/>
                    </a:ext>
                  </a:extLst>
                </p14:cNvPr>
                <p14:cNvContentPartPr/>
                <p14:nvPr/>
              </p14:nvContentPartPr>
              <p14:xfrm>
                <a:off x="11007013" y="1723158"/>
                <a:ext cx="261360" cy="171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C11567A-C443-4F69-812E-394198DEDD1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002693" y="1718838"/>
                  <a:ext cx="270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1DA6AF3-1EE3-4869-8118-A8CE97581429}"/>
                    </a:ext>
                  </a:extLst>
                </p14:cNvPr>
                <p14:cNvContentPartPr/>
                <p14:nvPr/>
              </p14:nvContentPartPr>
              <p14:xfrm>
                <a:off x="9750613" y="2149038"/>
                <a:ext cx="144000" cy="1598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1DA6AF3-1EE3-4869-8118-A8CE9758142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746293" y="2144718"/>
                  <a:ext cx="152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2E919B0-2D0D-4D99-A553-9F394C0D6264}"/>
                    </a:ext>
                  </a:extLst>
                </p14:cNvPr>
                <p14:cNvContentPartPr/>
                <p14:nvPr/>
              </p14:nvContentPartPr>
              <p14:xfrm>
                <a:off x="9874813" y="2181078"/>
                <a:ext cx="327240" cy="910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2E919B0-2D0D-4D99-A553-9F394C0D626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870493" y="2176758"/>
                  <a:ext cx="335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FCF2D4C-3109-4E0F-8B97-CDE96A712824}"/>
                    </a:ext>
                  </a:extLst>
                </p14:cNvPr>
                <p14:cNvContentPartPr/>
                <p14:nvPr/>
              </p14:nvContentPartPr>
              <p14:xfrm>
                <a:off x="10420933" y="2143998"/>
                <a:ext cx="360" cy="3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FCF2D4C-3109-4E0F-8B97-CDE96A7128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16613" y="2139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66D0C99-D6A7-4267-83EC-AA571C9B31B5}"/>
                    </a:ext>
                  </a:extLst>
                </p14:cNvPr>
                <p14:cNvContentPartPr/>
                <p14:nvPr/>
              </p14:nvContentPartPr>
              <p14:xfrm>
                <a:off x="10406893" y="2079198"/>
                <a:ext cx="115560" cy="165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66D0C99-D6A7-4267-83EC-AA571C9B31B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02573" y="2074878"/>
                  <a:ext cx="124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BD05A62-3C78-470E-B3EC-CF0BEEB3A467}"/>
                    </a:ext>
                  </a:extLst>
                </p14:cNvPr>
                <p14:cNvContentPartPr/>
                <p14:nvPr/>
              </p14:nvContentPartPr>
              <p14:xfrm>
                <a:off x="10537933" y="2141838"/>
                <a:ext cx="110520" cy="745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BD05A62-3C78-470E-B3EC-CF0BEEB3A46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533613" y="2137518"/>
                  <a:ext cx="119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EC1BB96-2AFB-4DD6-AFE7-54CE69875DCA}"/>
                    </a:ext>
                  </a:extLst>
                </p14:cNvPr>
                <p14:cNvContentPartPr/>
                <p14:nvPr/>
              </p14:nvContentPartPr>
              <p14:xfrm>
                <a:off x="10717573" y="2128518"/>
                <a:ext cx="195480" cy="730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EC1BB96-2AFB-4DD6-AFE7-54CE69875DC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713253" y="2124198"/>
                  <a:ext cx="204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2A0411F-9F64-4278-8CC4-DB412D97B2B8}"/>
                    </a:ext>
                  </a:extLst>
                </p14:cNvPr>
                <p14:cNvContentPartPr/>
                <p14:nvPr/>
              </p14:nvContentPartPr>
              <p14:xfrm>
                <a:off x="10951933" y="2120958"/>
                <a:ext cx="218520" cy="687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2A0411F-9F64-4278-8CC4-DB412D97B2B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947613" y="2116638"/>
                  <a:ext cx="227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7028C8D-022B-4AE3-9A4E-1B76CF5DC736}"/>
                    </a:ext>
                  </a:extLst>
                </p14:cNvPr>
                <p14:cNvContentPartPr/>
                <p14:nvPr/>
              </p14:nvContentPartPr>
              <p14:xfrm>
                <a:off x="10013773" y="2528478"/>
                <a:ext cx="11160" cy="1648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7028C8D-022B-4AE3-9A4E-1B76CF5DC73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009453" y="2524158"/>
                  <a:ext cx="19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41581BE-DF65-4FC8-99DC-178D106F5543}"/>
                    </a:ext>
                  </a:extLst>
                </p14:cNvPr>
                <p14:cNvContentPartPr/>
                <p14:nvPr/>
              </p14:nvContentPartPr>
              <p14:xfrm>
                <a:off x="9882013" y="2483478"/>
                <a:ext cx="220320" cy="550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41581BE-DF65-4FC8-99DC-178D106F554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877693" y="2479158"/>
                  <a:ext cx="228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E078308-12DB-4DE7-9EA8-30A6835A942A}"/>
                    </a:ext>
                  </a:extLst>
                </p14:cNvPr>
                <p14:cNvContentPartPr/>
                <p14:nvPr/>
              </p14:nvContentPartPr>
              <p14:xfrm>
                <a:off x="10079293" y="2525598"/>
                <a:ext cx="324360" cy="1256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E078308-12DB-4DE7-9EA8-30A6835A942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74973" y="2521278"/>
                  <a:ext cx="333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0125A19-0998-42BF-8FBB-3800033254DF}"/>
                    </a:ext>
                  </a:extLst>
                </p14:cNvPr>
                <p14:cNvContentPartPr/>
                <p14:nvPr/>
              </p14:nvContentPartPr>
              <p14:xfrm>
                <a:off x="10388893" y="2457558"/>
                <a:ext cx="75600" cy="1472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0125A19-0998-42BF-8FBB-3800033254D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384573" y="2453238"/>
                  <a:ext cx="84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E730A08-D23B-44B6-B0A8-55C47F3363D7}"/>
                    </a:ext>
                  </a:extLst>
                </p14:cNvPr>
                <p14:cNvContentPartPr/>
                <p14:nvPr/>
              </p14:nvContentPartPr>
              <p14:xfrm>
                <a:off x="10499773" y="2500758"/>
                <a:ext cx="118080" cy="795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E730A08-D23B-44B6-B0A8-55C47F3363D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495453" y="2496438"/>
                  <a:ext cx="12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A91F184-5FEC-41C9-BF1C-2B956C8E03F7}"/>
                    </a:ext>
                  </a:extLst>
                </p14:cNvPr>
                <p14:cNvContentPartPr/>
                <p14:nvPr/>
              </p14:nvContentPartPr>
              <p14:xfrm>
                <a:off x="10710013" y="2507598"/>
                <a:ext cx="140760" cy="25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A91F184-5FEC-41C9-BF1C-2B956C8E03F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705693" y="2503278"/>
                  <a:ext cx="149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8A0C9A6-E696-4DEE-98B4-8ADDFF0BF8DC}"/>
                    </a:ext>
                  </a:extLst>
                </p14:cNvPr>
                <p14:cNvContentPartPr/>
                <p14:nvPr/>
              </p14:nvContentPartPr>
              <p14:xfrm>
                <a:off x="10981093" y="2429838"/>
                <a:ext cx="15120" cy="137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8A0C9A6-E696-4DEE-98B4-8ADDFF0BF8D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976773" y="2425518"/>
                  <a:ext cx="23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13AD3FD-CE3F-459B-B3E0-B9D94F78E4B1}"/>
                    </a:ext>
                  </a:extLst>
                </p14:cNvPr>
                <p14:cNvContentPartPr/>
                <p14:nvPr/>
              </p14:nvContentPartPr>
              <p14:xfrm>
                <a:off x="10874893" y="2390238"/>
                <a:ext cx="201240" cy="255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13AD3FD-CE3F-459B-B3E0-B9D94F78E4B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870573" y="2385918"/>
                  <a:ext cx="209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DC2E4DA-3FBB-4F63-A651-4DC11D0058F6}"/>
                    </a:ext>
                  </a:extLst>
                </p14:cNvPr>
                <p14:cNvContentPartPr/>
                <p14:nvPr/>
              </p14:nvContentPartPr>
              <p14:xfrm>
                <a:off x="10886053" y="2480238"/>
                <a:ext cx="188640" cy="24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DC2E4DA-3FBB-4F63-A651-4DC11D0058F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881733" y="2475918"/>
                  <a:ext cx="19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C308D24-2430-45F8-BC71-5A2CFF825D7B}"/>
                    </a:ext>
                  </a:extLst>
                </p14:cNvPr>
                <p14:cNvContentPartPr/>
                <p14:nvPr/>
              </p14:nvContentPartPr>
              <p14:xfrm>
                <a:off x="11057773" y="2448918"/>
                <a:ext cx="167040" cy="831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C308D24-2430-45F8-BC71-5A2CFF825D7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053453" y="2444598"/>
                  <a:ext cx="175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B28EB6A-632F-4525-8FC9-3E69F542C6DD}"/>
                    </a:ext>
                  </a:extLst>
                </p14:cNvPr>
                <p14:cNvContentPartPr/>
                <p14:nvPr/>
              </p14:nvContentPartPr>
              <p14:xfrm>
                <a:off x="11219053" y="2339478"/>
                <a:ext cx="272160" cy="1749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B28EB6A-632F-4525-8FC9-3E69F542C6D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214733" y="2335158"/>
                  <a:ext cx="28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14125D5-08A7-4769-83BC-A20CAC52F987}"/>
                    </a:ext>
                  </a:extLst>
                </p14:cNvPr>
                <p14:cNvContentPartPr/>
                <p14:nvPr/>
              </p14:nvContentPartPr>
              <p14:xfrm>
                <a:off x="11392933" y="2466558"/>
                <a:ext cx="63720" cy="327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14125D5-08A7-4769-83BC-A20CAC52F98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388613" y="2462238"/>
                  <a:ext cx="72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AC0ADED-4F66-45FE-AB5D-132041C91997}"/>
                    </a:ext>
                  </a:extLst>
                </p14:cNvPr>
                <p14:cNvContentPartPr/>
                <p14:nvPr/>
              </p14:nvContentPartPr>
              <p14:xfrm>
                <a:off x="11485813" y="2390958"/>
                <a:ext cx="150120" cy="928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AC0ADED-4F66-45FE-AB5D-132041C9199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81493" y="2386638"/>
                  <a:ext cx="158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B650F22-3B96-4149-BE32-27932EC679C3}"/>
                    </a:ext>
                  </a:extLst>
                </p14:cNvPr>
                <p14:cNvContentPartPr/>
                <p14:nvPr/>
              </p14:nvContentPartPr>
              <p14:xfrm>
                <a:off x="10414453" y="2872638"/>
                <a:ext cx="239760" cy="370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B650F22-3B96-4149-BE32-27932EC679C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410133" y="2868318"/>
                  <a:ext cx="248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403FF1B-0FEA-49B1-A7E5-40B05450B8CF}"/>
                    </a:ext>
                  </a:extLst>
                </p14:cNvPr>
                <p14:cNvContentPartPr/>
                <p14:nvPr/>
              </p14:nvContentPartPr>
              <p14:xfrm>
                <a:off x="10735933" y="2739438"/>
                <a:ext cx="103680" cy="1602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403FF1B-0FEA-49B1-A7E5-40B05450B8C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731613" y="2735118"/>
                  <a:ext cx="112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A77758A-C420-4098-A98C-6461B3C18D1F}"/>
                    </a:ext>
                  </a:extLst>
                </p14:cNvPr>
                <p14:cNvContentPartPr/>
                <p14:nvPr/>
              </p14:nvContentPartPr>
              <p14:xfrm>
                <a:off x="10828813" y="2800638"/>
                <a:ext cx="113400" cy="1879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A77758A-C420-4098-A98C-6461B3C18D1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824493" y="2796318"/>
                  <a:ext cx="122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9155E42-910E-46F8-A0FC-2F5597688DEE}"/>
                    </a:ext>
                  </a:extLst>
                </p14:cNvPr>
                <p14:cNvContentPartPr/>
                <p14:nvPr/>
              </p14:nvContentPartPr>
              <p14:xfrm>
                <a:off x="10973533" y="2784078"/>
                <a:ext cx="15120" cy="792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9155E42-910E-46F8-A0FC-2F5597688DE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969213" y="2779758"/>
                  <a:ext cx="2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855F379-F599-4D7F-A184-F2EEF442E213}"/>
                    </a:ext>
                  </a:extLst>
                </p14:cNvPr>
                <p14:cNvContentPartPr/>
                <p14:nvPr/>
              </p14:nvContentPartPr>
              <p14:xfrm>
                <a:off x="10989013" y="2660958"/>
                <a:ext cx="263520" cy="1724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855F379-F599-4D7F-A184-F2EEF442E21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984693" y="2656638"/>
                  <a:ext cx="27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8FFD60F-568B-46A6-BA1A-D17C5C360F43}"/>
                    </a:ext>
                  </a:extLst>
                </p14:cNvPr>
                <p14:cNvContentPartPr/>
                <p14:nvPr/>
              </p14:nvContentPartPr>
              <p14:xfrm>
                <a:off x="11021413" y="2629638"/>
                <a:ext cx="20520" cy="259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8FFD60F-568B-46A6-BA1A-D17C5C360F4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017093" y="2625318"/>
                  <a:ext cx="29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9D02EDA-2EE5-47AB-AA4C-25C425999553}"/>
                    </a:ext>
                  </a:extLst>
                </p14:cNvPr>
                <p14:cNvContentPartPr/>
                <p14:nvPr/>
              </p14:nvContentPartPr>
              <p14:xfrm>
                <a:off x="10361173" y="2896398"/>
                <a:ext cx="1059120" cy="1652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9D02EDA-2EE5-47AB-AA4C-25C42599955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356853" y="2892078"/>
                  <a:ext cx="1067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43BE5AC-A203-4BF0-BDC7-539C2ECF8B42}"/>
                    </a:ext>
                  </a:extLst>
                </p14:cNvPr>
                <p14:cNvContentPartPr/>
                <p14:nvPr/>
              </p14:nvContentPartPr>
              <p14:xfrm>
                <a:off x="9821533" y="2518758"/>
                <a:ext cx="1982880" cy="340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43BE5AC-A203-4BF0-BDC7-539C2ECF8B4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817213" y="2514438"/>
                  <a:ext cx="199152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5" y="-9507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Produktionsfaktoren: Arbeit L und Kapital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696BAD-F30D-47F0-A71F-658F02251967}"/>
                  </a:ext>
                </a:extLst>
              </p14:cNvPr>
              <p14:cNvContentPartPr/>
              <p14:nvPr/>
            </p14:nvContentPartPr>
            <p14:xfrm>
              <a:off x="3782373" y="4536053"/>
              <a:ext cx="337680" cy="48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696BAD-F30D-47F0-A71F-658F022519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8053" y="4531733"/>
                <a:ext cx="346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1EF5821-AE63-4207-8633-FB571902A989}"/>
                  </a:ext>
                </a:extLst>
              </p14:cNvPr>
              <p14:cNvContentPartPr/>
              <p14:nvPr/>
            </p14:nvContentPartPr>
            <p14:xfrm>
              <a:off x="5628813" y="4491053"/>
              <a:ext cx="440280" cy="52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1EF5821-AE63-4207-8633-FB571902A9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4493" y="4486733"/>
                <a:ext cx="448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D3C7C1E-3A4A-4EE4-8192-41EE9220D7F9}"/>
                  </a:ext>
                </a:extLst>
              </p14:cNvPr>
              <p14:cNvContentPartPr/>
              <p14:nvPr/>
            </p14:nvContentPartPr>
            <p14:xfrm>
              <a:off x="5165853" y="324053"/>
              <a:ext cx="2144520" cy="111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D3C7C1E-3A4A-4EE4-8192-41EE9220D7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1533" y="319733"/>
                <a:ext cx="21531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FA9E395-B008-42FC-9CE6-A11613A08D14}"/>
                  </a:ext>
                </a:extLst>
              </p14:cNvPr>
              <p14:cNvContentPartPr/>
              <p14:nvPr/>
            </p14:nvContentPartPr>
            <p14:xfrm>
              <a:off x="6677133" y="1089413"/>
              <a:ext cx="1274040" cy="1389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FA9E395-B008-42FC-9CE6-A11613A08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2813" y="1085093"/>
                <a:ext cx="1282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C7DB6F6-3A8E-45B7-BF75-5D1A73354E4F}"/>
                  </a:ext>
                </a:extLst>
              </p14:cNvPr>
              <p14:cNvContentPartPr/>
              <p14:nvPr/>
            </p14:nvContentPartPr>
            <p14:xfrm>
              <a:off x="2768613" y="4231493"/>
              <a:ext cx="1692360" cy="82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C7DB6F6-3A8E-45B7-BF75-5D1A73354E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4293" y="4227173"/>
                <a:ext cx="1701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EF57BDA-DA78-415A-BA9A-C1C307B551E3}"/>
                  </a:ext>
                </a:extLst>
              </p14:cNvPr>
              <p14:cNvContentPartPr/>
              <p14:nvPr/>
            </p14:nvContentPartPr>
            <p14:xfrm>
              <a:off x="3763293" y="4548653"/>
              <a:ext cx="337680" cy="34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EF57BDA-DA78-415A-BA9A-C1C307B551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8973" y="4544333"/>
                <a:ext cx="346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F265329-734E-4CDB-8A31-C80F5029C6DD}"/>
                  </a:ext>
                </a:extLst>
              </p14:cNvPr>
              <p14:cNvContentPartPr/>
              <p14:nvPr/>
            </p14:nvContentPartPr>
            <p14:xfrm>
              <a:off x="5632413" y="4538213"/>
              <a:ext cx="462240" cy="59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F265329-734E-4CDB-8A31-C80F5029C6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8093" y="4533893"/>
                <a:ext cx="4708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9724154-D1DA-49AE-AC38-D4DF24168C20}"/>
              </a:ext>
            </a:extLst>
          </p:cNvPr>
          <p:cNvGrpSpPr/>
          <p:nvPr/>
        </p:nvGrpSpPr>
        <p:grpSpPr>
          <a:xfrm>
            <a:off x="5837613" y="4856453"/>
            <a:ext cx="1276920" cy="110520"/>
            <a:chOff x="5837613" y="4856453"/>
            <a:chExt cx="127692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D8F95DD-1C8D-4792-A52D-29434DD5EBE2}"/>
                    </a:ext>
                  </a:extLst>
                </p14:cNvPr>
                <p14:cNvContentPartPr/>
                <p14:nvPr/>
              </p14:nvContentPartPr>
              <p14:xfrm>
                <a:off x="5837613" y="4862573"/>
                <a:ext cx="315000" cy="99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D8F95DD-1C8D-4792-A52D-29434DD5EB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33293" y="4858253"/>
                  <a:ext cx="323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3E6DBFB-1047-412C-B6BD-954FB158FB4F}"/>
                    </a:ext>
                  </a:extLst>
                </p14:cNvPr>
                <p14:cNvContentPartPr/>
                <p14:nvPr/>
              </p14:nvContentPartPr>
              <p14:xfrm>
                <a:off x="6601893" y="4856453"/>
                <a:ext cx="512640" cy="110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3E6DBFB-1047-412C-B6BD-954FB158FB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7573" y="4852133"/>
                  <a:ext cx="5212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B939E11-0240-418F-A4E7-36C8EE7BC1B6}"/>
                  </a:ext>
                </a:extLst>
              </p14:cNvPr>
              <p14:cNvContentPartPr/>
              <p14:nvPr/>
            </p14:nvContentPartPr>
            <p14:xfrm>
              <a:off x="4399053" y="4866173"/>
              <a:ext cx="327600" cy="76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B939E11-0240-418F-A4E7-36C8EE7BC1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4733" y="4861853"/>
                <a:ext cx="336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3DBC42-848D-481A-AB74-AFEFC82BFAF3}"/>
                  </a:ext>
                </a:extLst>
              </p14:cNvPr>
              <p14:cNvContentPartPr/>
              <p14:nvPr/>
            </p14:nvContentPartPr>
            <p14:xfrm>
              <a:off x="5488413" y="5794973"/>
              <a:ext cx="332280" cy="41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3DBC42-848D-481A-AB74-AFEFC82BFA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4093" y="5790653"/>
                <a:ext cx="340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0C8706-EAAD-49BC-8890-AA2C4765F11E}"/>
                  </a:ext>
                </a:extLst>
              </p14:cNvPr>
              <p14:cNvContentPartPr/>
              <p14:nvPr/>
            </p14:nvContentPartPr>
            <p14:xfrm>
              <a:off x="5877573" y="5814773"/>
              <a:ext cx="281880" cy="89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0C8706-EAAD-49BC-8890-AA2C4765F1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3253" y="5810453"/>
                <a:ext cx="290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B34BFF-3AA3-486A-B049-0E3FC65F1496}"/>
                  </a:ext>
                </a:extLst>
              </p14:cNvPr>
              <p14:cNvContentPartPr/>
              <p14:nvPr/>
            </p14:nvContentPartPr>
            <p14:xfrm>
              <a:off x="6318213" y="5825933"/>
              <a:ext cx="415800" cy="727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B34BFF-3AA3-486A-B049-0E3FC65F1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13893" y="5821613"/>
                <a:ext cx="424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98DFD9D-47C7-4B93-82B0-4196F4EEA33B}"/>
                  </a:ext>
                </a:extLst>
              </p14:cNvPr>
              <p14:cNvContentPartPr/>
              <p14:nvPr/>
            </p14:nvContentPartPr>
            <p14:xfrm>
              <a:off x="5487693" y="5765813"/>
              <a:ext cx="328320" cy="1026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98DFD9D-47C7-4B93-82B0-4196F4EEA3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3373" y="5761493"/>
                <a:ext cx="336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8B152C4-8AFF-4C3E-A938-67EB56424666}"/>
                  </a:ext>
                </a:extLst>
              </p14:cNvPr>
              <p14:cNvContentPartPr/>
              <p14:nvPr/>
            </p14:nvContentPartPr>
            <p14:xfrm>
              <a:off x="5264493" y="5194853"/>
              <a:ext cx="1982160" cy="990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8B152C4-8AFF-4C3E-A938-67EB564246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0173" y="5190533"/>
                <a:ext cx="1990800" cy="9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4634211E-E964-484B-BEE2-A3B238D8AAB0}"/>
              </a:ext>
            </a:extLst>
          </p:cNvPr>
          <p:cNvGrpSpPr/>
          <p:nvPr/>
        </p:nvGrpSpPr>
        <p:grpSpPr>
          <a:xfrm>
            <a:off x="8046462" y="1506438"/>
            <a:ext cx="4101120" cy="2686680"/>
            <a:chOff x="8046462" y="1506438"/>
            <a:chExt cx="4101120" cy="268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1E4B6A4-C620-4D7A-BF02-26208D33A417}"/>
                    </a:ext>
                  </a:extLst>
                </p14:cNvPr>
                <p14:cNvContentPartPr/>
                <p14:nvPr/>
              </p14:nvContentPartPr>
              <p14:xfrm>
                <a:off x="11762022" y="3579318"/>
                <a:ext cx="149040" cy="173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1E4B6A4-C620-4D7A-BF02-26208D33A4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57702" y="3574998"/>
                  <a:ext cx="157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17B124-BF5A-4201-A42D-C4DCEEACDA75}"/>
                    </a:ext>
                  </a:extLst>
                </p14:cNvPr>
                <p14:cNvContentPartPr/>
                <p14:nvPr/>
              </p14:nvContentPartPr>
              <p14:xfrm>
                <a:off x="11883702" y="3582918"/>
                <a:ext cx="19800" cy="149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17B124-BF5A-4201-A42D-C4DCEEACDA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879382" y="3578598"/>
                  <a:ext cx="2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A18957-12FA-480C-8DEE-5077A320942A}"/>
                    </a:ext>
                  </a:extLst>
                </p14:cNvPr>
                <p14:cNvContentPartPr/>
                <p14:nvPr/>
              </p14:nvContentPartPr>
              <p14:xfrm>
                <a:off x="11809902" y="3650238"/>
                <a:ext cx="142920" cy="4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A18957-12FA-480C-8DEE-5077A32094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805582" y="3645918"/>
                  <a:ext cx="151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EDD8420-3644-4DB0-8BC9-AC34ED70968F}"/>
                    </a:ext>
                  </a:extLst>
                </p14:cNvPr>
                <p14:cNvContentPartPr/>
                <p14:nvPr/>
              </p14:nvContentPartPr>
              <p14:xfrm>
                <a:off x="10384662" y="1625958"/>
                <a:ext cx="24480" cy="177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EDD8420-3644-4DB0-8BC9-AC34ED7096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80342" y="1621638"/>
                  <a:ext cx="33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ED3AD5-CC07-4F2D-97AD-92CC75370F7C}"/>
                    </a:ext>
                  </a:extLst>
                </p14:cNvPr>
                <p14:cNvContentPartPr/>
                <p14:nvPr/>
              </p14:nvContentPartPr>
              <p14:xfrm>
                <a:off x="10277742" y="1506438"/>
                <a:ext cx="276840" cy="266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ED3AD5-CC07-4F2D-97AD-92CC75370F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73422" y="1502118"/>
                  <a:ext cx="285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997801-F6C0-4DC4-A48E-148D00C768CF}"/>
                    </a:ext>
                  </a:extLst>
                </p14:cNvPr>
                <p14:cNvContentPartPr/>
                <p14:nvPr/>
              </p14:nvContentPartPr>
              <p14:xfrm>
                <a:off x="10570422" y="1688958"/>
                <a:ext cx="3600" cy="86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997801-F6C0-4DC4-A48E-148D00C768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66102" y="1684638"/>
                  <a:ext cx="1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0ADE0A4-BCB3-4C8F-BF14-9B45DD6F25E1}"/>
                    </a:ext>
                  </a:extLst>
                </p14:cNvPr>
                <p14:cNvContentPartPr/>
                <p14:nvPr/>
              </p14:nvContentPartPr>
              <p14:xfrm>
                <a:off x="10591302" y="1603998"/>
                <a:ext cx="130680" cy="13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0ADE0A4-BCB3-4C8F-BF14-9B45DD6F25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86982" y="1599678"/>
                  <a:ext cx="139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42AF197-B7DA-4873-B802-8D5052805575}"/>
                    </a:ext>
                  </a:extLst>
                </p14:cNvPr>
                <p14:cNvContentPartPr/>
                <p14:nvPr/>
              </p14:nvContentPartPr>
              <p14:xfrm>
                <a:off x="10727022" y="1663038"/>
                <a:ext cx="196920" cy="76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42AF197-B7DA-4873-B802-8D50528055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22702" y="1658718"/>
                  <a:ext cx="20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211A0B6-BCA8-4CF8-9430-89BECEDF1BC4}"/>
                    </a:ext>
                  </a:extLst>
                </p14:cNvPr>
                <p14:cNvContentPartPr/>
                <p14:nvPr/>
              </p14:nvContentPartPr>
              <p14:xfrm>
                <a:off x="10913862" y="1593198"/>
                <a:ext cx="159480" cy="119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211A0B6-BCA8-4CF8-9430-89BECEDF1B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09542" y="1588878"/>
                  <a:ext cx="168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BFD4573-95C8-4EAF-9EB1-39654E46123A}"/>
                    </a:ext>
                  </a:extLst>
                </p14:cNvPr>
                <p14:cNvContentPartPr/>
                <p14:nvPr/>
              </p14:nvContentPartPr>
              <p14:xfrm>
                <a:off x="11090622" y="1635318"/>
                <a:ext cx="86760" cy="72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BFD4573-95C8-4EAF-9EB1-39654E4612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86302" y="1630998"/>
                  <a:ext cx="95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D8BBEC-1E2A-478B-9630-583A5A7D5B5B}"/>
                    </a:ext>
                  </a:extLst>
                </p14:cNvPr>
                <p14:cNvContentPartPr/>
                <p14:nvPr/>
              </p14:nvContentPartPr>
              <p14:xfrm>
                <a:off x="10341102" y="2000358"/>
                <a:ext cx="78840" cy="137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D8BBEC-1E2A-478B-9630-583A5A7D5B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36782" y="1996038"/>
                  <a:ext cx="87480" cy="13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B8BDD9-8934-4619-A505-B9217CC9814D}"/>
                    </a:ext>
                  </a:extLst>
                </p14:cNvPr>
                <p14:cNvContentPartPr/>
                <p14:nvPr/>
              </p14:nvContentPartPr>
              <p14:xfrm>
                <a:off x="10052742" y="3358638"/>
                <a:ext cx="1976040" cy="42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B8BDD9-8934-4619-A505-B9217CC981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8422" y="3354318"/>
                  <a:ext cx="1984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1E2721B-5F04-4BC0-91E3-9F87717AA316}"/>
                    </a:ext>
                  </a:extLst>
                </p14:cNvPr>
                <p14:cNvContentPartPr/>
                <p14:nvPr/>
              </p14:nvContentPartPr>
              <p14:xfrm>
                <a:off x="11932662" y="3287358"/>
                <a:ext cx="133560" cy="178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1E2721B-5F04-4BC0-91E3-9F87717AA3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28342" y="3283038"/>
                  <a:ext cx="142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665E515-8E71-47A0-8026-952B40F62B7C}"/>
                    </a:ext>
                  </a:extLst>
                </p14:cNvPr>
                <p14:cNvContentPartPr/>
                <p14:nvPr/>
              </p14:nvContentPartPr>
              <p14:xfrm>
                <a:off x="10232382" y="1864638"/>
                <a:ext cx="250200" cy="18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665E515-8E71-47A0-8026-952B40F62B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8062" y="1860318"/>
                  <a:ext cx="258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E454071-2AB0-49BD-A5A7-4AAF59ECD665}"/>
                    </a:ext>
                  </a:extLst>
                </p14:cNvPr>
                <p14:cNvContentPartPr/>
                <p14:nvPr/>
              </p14:nvContentPartPr>
              <p14:xfrm>
                <a:off x="10037982" y="1900998"/>
                <a:ext cx="13680" cy="105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E454071-2AB0-49BD-A5A7-4AAF59ECD6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33662" y="1896678"/>
                  <a:ext cx="2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F55D50-FD6F-46B4-B670-5E4BCF62ADFD}"/>
                    </a:ext>
                  </a:extLst>
                </p14:cNvPr>
                <p14:cNvContentPartPr/>
                <p14:nvPr/>
              </p14:nvContentPartPr>
              <p14:xfrm>
                <a:off x="9962742" y="1854558"/>
                <a:ext cx="183600" cy="204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F55D50-FD6F-46B4-B670-5E4BCF62AD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58422" y="1850238"/>
                  <a:ext cx="192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F57E59-3A8B-4ABA-A42C-102D9919F0F8}"/>
                    </a:ext>
                  </a:extLst>
                </p14:cNvPr>
                <p14:cNvContentPartPr/>
                <p14:nvPr/>
              </p14:nvContentPartPr>
              <p14:xfrm>
                <a:off x="10335342" y="2845638"/>
                <a:ext cx="675000" cy="538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F57E59-3A8B-4ABA-A42C-102D9919F0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31022" y="2841318"/>
                  <a:ext cx="6836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0ADA7D1-A8FD-457C-A636-6FC4D0C8F09D}"/>
                    </a:ext>
                  </a:extLst>
                </p14:cNvPr>
                <p14:cNvContentPartPr/>
                <p14:nvPr/>
              </p14:nvContentPartPr>
              <p14:xfrm>
                <a:off x="10565382" y="3190518"/>
                <a:ext cx="55800" cy="68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0ADA7D1-A8FD-457C-A636-6FC4D0C8F0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61062" y="3186198"/>
                  <a:ext cx="64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DD1FCE0-54B3-4DA5-BE43-3560FC456D61}"/>
                    </a:ext>
                  </a:extLst>
                </p14:cNvPr>
                <p14:cNvContentPartPr/>
                <p14:nvPr/>
              </p14:nvContentPartPr>
              <p14:xfrm>
                <a:off x="10502742" y="3143358"/>
                <a:ext cx="161640" cy="151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DD1FCE0-54B3-4DA5-BE43-3560FC456D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98422" y="3139038"/>
                  <a:ext cx="170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833297-885F-4ABA-B385-EC9683C1CADB}"/>
                    </a:ext>
                  </a:extLst>
                </p14:cNvPr>
                <p14:cNvContentPartPr/>
                <p14:nvPr/>
              </p14:nvContentPartPr>
              <p14:xfrm>
                <a:off x="10369182" y="2215998"/>
                <a:ext cx="813240" cy="1144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833297-885F-4ABA-B385-EC9683C1CA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64862" y="2211678"/>
                  <a:ext cx="821880" cy="11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B85EBE7-7B14-417C-821A-4314D42CA687}"/>
                    </a:ext>
                  </a:extLst>
                </p14:cNvPr>
                <p14:cNvContentPartPr/>
                <p14:nvPr/>
              </p14:nvContentPartPr>
              <p14:xfrm>
                <a:off x="10661142" y="2556918"/>
                <a:ext cx="74880" cy="106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B85EBE7-7B14-417C-821A-4314D42CA6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56822" y="2552598"/>
                  <a:ext cx="83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3B5312B-5554-442B-BDAA-4D31EDC89F7D}"/>
                    </a:ext>
                  </a:extLst>
                </p14:cNvPr>
                <p14:cNvContentPartPr/>
                <p14:nvPr/>
              </p14:nvContentPartPr>
              <p14:xfrm>
                <a:off x="10560702" y="2511558"/>
                <a:ext cx="288000" cy="19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3B5312B-5554-442B-BDAA-4D31EDC89F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56382" y="2507238"/>
                  <a:ext cx="296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1B294D5-1055-4807-A423-C7CA01303507}"/>
                    </a:ext>
                  </a:extLst>
                </p14:cNvPr>
                <p14:cNvContentPartPr/>
                <p14:nvPr/>
              </p14:nvContentPartPr>
              <p14:xfrm>
                <a:off x="10564302" y="2121678"/>
                <a:ext cx="245880" cy="192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1B294D5-1055-4807-A423-C7CA013035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59982" y="2117358"/>
                  <a:ext cx="254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D0DA5F0-B729-4162-87A9-EB18BBE032D5}"/>
                    </a:ext>
                  </a:extLst>
                </p14:cNvPr>
                <p14:cNvContentPartPr/>
                <p14:nvPr/>
              </p14:nvContentPartPr>
              <p14:xfrm>
                <a:off x="10388262" y="2078838"/>
                <a:ext cx="407880" cy="778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D0DA5F0-B729-4162-87A9-EB18BBE032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83942" y="2074518"/>
                  <a:ext cx="41652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333FD97-6138-41C2-BD64-B17D7CD961AF}"/>
                    </a:ext>
                  </a:extLst>
                </p14:cNvPr>
                <p14:cNvContentPartPr/>
                <p14:nvPr/>
              </p14:nvContentPartPr>
              <p14:xfrm>
                <a:off x="10897662" y="1904598"/>
                <a:ext cx="19800" cy="150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333FD97-6138-41C2-BD64-B17D7CD961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93342" y="1900278"/>
                  <a:ext cx="28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238869-7770-413B-B129-609DE1C98D7D}"/>
                    </a:ext>
                  </a:extLst>
                </p14:cNvPr>
                <p14:cNvContentPartPr/>
                <p14:nvPr/>
              </p14:nvContentPartPr>
              <p14:xfrm>
                <a:off x="10829262" y="1864638"/>
                <a:ext cx="138960" cy="4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238869-7770-413B-B129-609DE1C98D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24942" y="1860318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D51300D-9910-4D0B-A7DF-1E70FEA98101}"/>
                    </a:ext>
                  </a:extLst>
                </p14:cNvPr>
                <p14:cNvContentPartPr/>
                <p14:nvPr/>
              </p14:nvContentPartPr>
              <p14:xfrm>
                <a:off x="10939782" y="1922598"/>
                <a:ext cx="257400" cy="9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D51300D-9910-4D0B-A7DF-1E70FEA981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35462" y="1918278"/>
                  <a:ext cx="266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BF3D52-C24E-4A4D-9934-80906AE012BB}"/>
                    </a:ext>
                  </a:extLst>
                </p14:cNvPr>
                <p14:cNvContentPartPr/>
                <p14:nvPr/>
              </p14:nvContentPartPr>
              <p14:xfrm>
                <a:off x="11191422" y="1884438"/>
                <a:ext cx="80640" cy="9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BF3D52-C24E-4A4D-9934-80906AE012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87102" y="1880118"/>
                  <a:ext cx="8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C8E6D21-21E7-4D9C-BBDD-862F96CBB0C3}"/>
                    </a:ext>
                  </a:extLst>
                </p14:cNvPr>
                <p14:cNvContentPartPr/>
                <p14:nvPr/>
              </p14:nvContentPartPr>
              <p14:xfrm>
                <a:off x="11244702" y="1731798"/>
                <a:ext cx="391680" cy="27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C8E6D21-21E7-4D9C-BBDD-862F96CBB0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40382" y="1727478"/>
                  <a:ext cx="400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7597F1-B57E-4942-AE93-37EE74B1F48E}"/>
                    </a:ext>
                  </a:extLst>
                </p14:cNvPr>
                <p14:cNvContentPartPr/>
                <p14:nvPr/>
              </p14:nvContentPartPr>
              <p14:xfrm>
                <a:off x="11553942" y="1781118"/>
                <a:ext cx="97200" cy="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7597F1-B57E-4942-AE93-37EE74B1F4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49622" y="1776798"/>
                  <a:ext cx="105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63037C-E60C-4AC9-9504-9C1462FFBFE9}"/>
                    </a:ext>
                  </a:extLst>
                </p14:cNvPr>
                <p14:cNvContentPartPr/>
                <p14:nvPr/>
              </p14:nvContentPartPr>
              <p14:xfrm>
                <a:off x="11674902" y="1735758"/>
                <a:ext cx="19800" cy="7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63037C-E60C-4AC9-9504-9C1462FFBF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70582" y="1731438"/>
                  <a:ext cx="2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8975794-279E-4174-950C-A673E8089AB4}"/>
                    </a:ext>
                  </a:extLst>
                </p14:cNvPr>
                <p14:cNvContentPartPr/>
                <p14:nvPr/>
              </p14:nvContentPartPr>
              <p14:xfrm>
                <a:off x="11698302" y="1741158"/>
                <a:ext cx="169200" cy="5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8975794-279E-4174-950C-A673E8089A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693982" y="1736838"/>
                  <a:ext cx="177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40AE8F-2864-4724-A0DE-33020876EBA3}"/>
                    </a:ext>
                  </a:extLst>
                </p14:cNvPr>
                <p14:cNvContentPartPr/>
                <p14:nvPr/>
              </p14:nvContentPartPr>
              <p14:xfrm>
                <a:off x="11853462" y="1635678"/>
                <a:ext cx="142920" cy="164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40AE8F-2864-4724-A0DE-33020876EB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849142" y="1631358"/>
                  <a:ext cx="151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6AE2AF2-D6B9-4570-A1BA-8B43075C753A}"/>
                    </a:ext>
                  </a:extLst>
                </p14:cNvPr>
                <p14:cNvContentPartPr/>
                <p14:nvPr/>
              </p14:nvContentPartPr>
              <p14:xfrm>
                <a:off x="11924742" y="1727838"/>
                <a:ext cx="86400" cy="42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6AE2AF2-D6B9-4570-A1BA-8B43075C75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920422" y="1723518"/>
                  <a:ext cx="95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F2430D-AA1B-45FE-9660-2A5CFA8D1A39}"/>
                    </a:ext>
                  </a:extLst>
                </p14:cNvPr>
                <p14:cNvContentPartPr/>
                <p14:nvPr/>
              </p14:nvContentPartPr>
              <p14:xfrm>
                <a:off x="10333542" y="2740158"/>
                <a:ext cx="342720" cy="41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F2430D-AA1B-45FE-9660-2A5CFA8D1A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29222" y="2735838"/>
                  <a:ext cx="351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8EFA36-5360-469A-956A-1E377DBE641C}"/>
                    </a:ext>
                  </a:extLst>
                </p14:cNvPr>
                <p14:cNvContentPartPr/>
                <p14:nvPr/>
              </p14:nvContentPartPr>
              <p14:xfrm>
                <a:off x="10599942" y="2759598"/>
                <a:ext cx="127800" cy="16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8EFA36-5360-469A-956A-1E377DBE64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95622" y="2755278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261765D-EF81-4EEA-99AB-4C8A2CD2056F}"/>
                    </a:ext>
                  </a:extLst>
                </p14:cNvPr>
                <p14:cNvContentPartPr/>
                <p14:nvPr/>
              </p14:nvContentPartPr>
              <p14:xfrm>
                <a:off x="10718742" y="2757438"/>
                <a:ext cx="12600" cy="621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261765D-EF81-4EEA-99AB-4C8A2CD205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14422" y="2753118"/>
                  <a:ext cx="2124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9DF6385-7B1F-4133-B255-A3F078C967BB}"/>
                    </a:ext>
                  </a:extLst>
                </p14:cNvPr>
                <p14:cNvContentPartPr/>
                <p14:nvPr/>
              </p14:nvContentPartPr>
              <p14:xfrm>
                <a:off x="10693902" y="2754198"/>
                <a:ext cx="35640" cy="39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9DF6385-7B1F-4133-B255-A3F078C967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89582" y="2749878"/>
                  <a:ext cx="44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6FC9C5-18FE-44A7-8056-EB671141F59E}"/>
                    </a:ext>
                  </a:extLst>
                </p14:cNvPr>
                <p14:cNvContentPartPr/>
                <p14:nvPr/>
              </p14:nvContentPartPr>
              <p14:xfrm>
                <a:off x="10853382" y="2899638"/>
                <a:ext cx="12240" cy="55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6FC9C5-18FE-44A7-8056-EB671141F5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49062" y="2895318"/>
                  <a:ext cx="20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D0784B-7DF5-46FA-B1BD-DD34B2D8B1D4}"/>
                    </a:ext>
                  </a:extLst>
                </p14:cNvPr>
                <p14:cNvContentPartPr/>
                <p14:nvPr/>
              </p14:nvContentPartPr>
              <p14:xfrm>
                <a:off x="10930422" y="3010518"/>
                <a:ext cx="20520" cy="18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D0784B-7DF5-46FA-B1BD-DD34B2D8B1D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26102" y="3006198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DA5DF9-87DF-492C-A65C-AC6564F1B46C}"/>
                    </a:ext>
                  </a:extLst>
                </p14:cNvPr>
                <p14:cNvContentPartPr/>
                <p14:nvPr/>
              </p14:nvContentPartPr>
              <p14:xfrm>
                <a:off x="10735662" y="3158478"/>
                <a:ext cx="37440" cy="35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DA5DF9-87DF-492C-A65C-AC6564F1B4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31342" y="3154158"/>
                  <a:ext cx="46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CBBA30-D620-4CA3-AA4F-FFFB13E74069}"/>
                    </a:ext>
                  </a:extLst>
                </p14:cNvPr>
                <p14:cNvContentPartPr/>
                <p14:nvPr/>
              </p14:nvContentPartPr>
              <p14:xfrm>
                <a:off x="10811622" y="3231918"/>
                <a:ext cx="52920" cy="22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CBBA30-D620-4CA3-AA4F-FFFB13E740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07302" y="3227598"/>
                  <a:ext cx="61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DFAD9C5-9B09-4155-96FA-1BB1BD56729B}"/>
                    </a:ext>
                  </a:extLst>
                </p14:cNvPr>
                <p14:cNvContentPartPr/>
                <p14:nvPr/>
              </p14:nvContentPartPr>
              <p14:xfrm>
                <a:off x="10747182" y="2556198"/>
                <a:ext cx="431640" cy="55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DFAD9C5-9B09-4155-96FA-1BB1BD56729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42862" y="2551878"/>
                  <a:ext cx="4402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DE7AA41-715D-48CF-8791-D4848320A7F3}"/>
                    </a:ext>
                  </a:extLst>
                </p14:cNvPr>
                <p14:cNvContentPartPr/>
                <p14:nvPr/>
              </p14:nvContentPartPr>
              <p14:xfrm>
                <a:off x="10845822" y="2637918"/>
                <a:ext cx="428400" cy="614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DE7AA41-715D-48CF-8791-D4848320A7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41502" y="2633598"/>
                  <a:ext cx="43704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8149606-5EE5-4B36-B2C2-794A627113AF}"/>
                    </a:ext>
                  </a:extLst>
                </p14:cNvPr>
                <p14:cNvContentPartPr/>
                <p14:nvPr/>
              </p14:nvContentPartPr>
              <p14:xfrm>
                <a:off x="10828182" y="2587158"/>
                <a:ext cx="428400" cy="327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8149606-5EE5-4B36-B2C2-794A627113A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23862" y="2582838"/>
                  <a:ext cx="437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2F3F490-0109-4F2D-B21D-EE6EABF0A835}"/>
                    </a:ext>
                  </a:extLst>
                </p14:cNvPr>
                <p14:cNvContentPartPr/>
                <p14:nvPr/>
              </p14:nvContentPartPr>
              <p14:xfrm>
                <a:off x="10950222" y="2598318"/>
                <a:ext cx="296280" cy="390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2F3F490-0109-4F2D-B21D-EE6EABF0A8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45902" y="2593998"/>
                  <a:ext cx="3049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4B21468-31C6-4867-8878-8D2FE73F6791}"/>
                    </a:ext>
                  </a:extLst>
                </p14:cNvPr>
                <p14:cNvContentPartPr/>
                <p14:nvPr/>
              </p14:nvContentPartPr>
              <p14:xfrm>
                <a:off x="11254782" y="2346678"/>
                <a:ext cx="154800" cy="82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4B21468-31C6-4867-8878-8D2FE73F67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50462" y="2342358"/>
                  <a:ext cx="16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DC0D6B4-DBFB-48E2-898F-68CEB3375191}"/>
                    </a:ext>
                  </a:extLst>
                </p14:cNvPr>
                <p14:cNvContentPartPr/>
                <p14:nvPr/>
              </p14:nvContentPartPr>
              <p14:xfrm>
                <a:off x="11427582" y="2320038"/>
                <a:ext cx="34200" cy="39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DC0D6B4-DBFB-48E2-898F-68CEB33751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23262" y="2315718"/>
                  <a:ext cx="42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A24B5FD-E6C4-491A-A89F-7F15E4E5AB97}"/>
                    </a:ext>
                  </a:extLst>
                </p14:cNvPr>
                <p14:cNvContentPartPr/>
                <p14:nvPr/>
              </p14:nvContentPartPr>
              <p14:xfrm>
                <a:off x="11475822" y="2205198"/>
                <a:ext cx="133920" cy="233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A24B5FD-E6C4-491A-A89F-7F15E4E5AB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71502" y="2200878"/>
                  <a:ext cx="142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0C63E1D-35B6-47DD-AC8C-CC5C2BC813A2}"/>
                    </a:ext>
                  </a:extLst>
                </p14:cNvPr>
                <p14:cNvContentPartPr/>
                <p14:nvPr/>
              </p14:nvContentPartPr>
              <p14:xfrm>
                <a:off x="11629182" y="2200158"/>
                <a:ext cx="7200" cy="50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0C63E1D-35B6-47DD-AC8C-CC5C2BC813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24862" y="2195838"/>
                  <a:ext cx="15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C1D898F-510B-4CF8-A1D0-4F8EABFDDD08}"/>
                    </a:ext>
                  </a:extLst>
                </p14:cNvPr>
                <p14:cNvContentPartPr/>
                <p14:nvPr/>
              </p14:nvContentPartPr>
              <p14:xfrm>
                <a:off x="11675982" y="2159118"/>
                <a:ext cx="165960" cy="114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C1D898F-510B-4CF8-A1D0-4F8EABFDDD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671662" y="2154798"/>
                  <a:ext cx="17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80DA1B-2FD0-466A-B7FD-020740F85E8C}"/>
                    </a:ext>
                  </a:extLst>
                </p14:cNvPr>
                <p14:cNvContentPartPr/>
                <p14:nvPr/>
              </p14:nvContentPartPr>
              <p14:xfrm>
                <a:off x="11358822" y="2065518"/>
                <a:ext cx="142200" cy="27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80DA1B-2FD0-466A-B7FD-020740F85E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54502" y="2061198"/>
                  <a:ext cx="150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B96EB29-B43B-45AA-A569-519501DAC2C4}"/>
                    </a:ext>
                  </a:extLst>
                </p14:cNvPr>
                <p14:cNvContentPartPr/>
                <p14:nvPr/>
              </p14:nvContentPartPr>
              <p14:xfrm>
                <a:off x="11327142" y="2518758"/>
                <a:ext cx="44640" cy="86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B96EB29-B43B-45AA-A569-519501DAC2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22822" y="2514438"/>
                  <a:ext cx="53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76C930D-C077-489A-AB6A-8B46ABD4648A}"/>
                    </a:ext>
                  </a:extLst>
                </p14:cNvPr>
                <p14:cNvContentPartPr/>
                <p14:nvPr/>
              </p14:nvContentPartPr>
              <p14:xfrm>
                <a:off x="11282142" y="2460798"/>
                <a:ext cx="147600" cy="130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76C930D-C077-489A-AB6A-8B46ABD464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77822" y="2456478"/>
                  <a:ext cx="156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6036E1A-66FE-46ED-8821-149C0112E657}"/>
                    </a:ext>
                  </a:extLst>
                </p14:cNvPr>
                <p14:cNvContentPartPr/>
                <p14:nvPr/>
              </p14:nvContentPartPr>
              <p14:xfrm>
                <a:off x="11432622" y="2489238"/>
                <a:ext cx="46800" cy="88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6036E1A-66FE-46ED-8821-149C0112E6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28302" y="2484918"/>
                  <a:ext cx="55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2460F32-071B-45D5-BC99-7F12CC5CC783}"/>
                    </a:ext>
                  </a:extLst>
                </p14:cNvPr>
                <p14:cNvContentPartPr/>
                <p14:nvPr/>
              </p14:nvContentPartPr>
              <p14:xfrm>
                <a:off x="11493102" y="2332998"/>
                <a:ext cx="350640" cy="212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2460F32-071B-45D5-BC99-7F12CC5CC7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88782" y="2328678"/>
                  <a:ext cx="359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CD26598-CB54-4C06-A194-42D896834AFC}"/>
                    </a:ext>
                  </a:extLst>
                </p14:cNvPr>
                <p14:cNvContentPartPr/>
                <p14:nvPr/>
              </p14:nvContentPartPr>
              <p14:xfrm>
                <a:off x="11839422" y="2314278"/>
                <a:ext cx="9000" cy="57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CD26598-CB54-4C06-A194-42D896834AF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835102" y="2309958"/>
                  <a:ext cx="1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EED5B65-C9DE-4A39-9BEE-8D57ACF04056}"/>
                    </a:ext>
                  </a:extLst>
                </p14:cNvPr>
                <p14:cNvContentPartPr/>
                <p14:nvPr/>
              </p14:nvContentPartPr>
              <p14:xfrm>
                <a:off x="11860662" y="2344518"/>
                <a:ext cx="129600" cy="80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EED5B65-C9DE-4A39-9BEE-8D57ACF040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56342" y="2340198"/>
                  <a:ext cx="138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F1F3B77-AF11-41BB-8523-133EDE08D1BE}"/>
                    </a:ext>
                  </a:extLst>
                </p14:cNvPr>
                <p14:cNvContentPartPr/>
                <p14:nvPr/>
              </p14:nvContentPartPr>
              <p14:xfrm>
                <a:off x="12008982" y="2349558"/>
                <a:ext cx="50040" cy="7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F1F3B77-AF11-41BB-8523-133EDE08D1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004662" y="2345238"/>
                  <a:ext cx="58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FE94460-BA0E-4590-920A-BE9D05CD1611}"/>
                    </a:ext>
                  </a:extLst>
                </p14:cNvPr>
                <p14:cNvContentPartPr/>
                <p14:nvPr/>
              </p14:nvContentPartPr>
              <p14:xfrm>
                <a:off x="11429382" y="2671038"/>
                <a:ext cx="68040" cy="174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FE94460-BA0E-4590-920A-BE9D05CD16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25062" y="2666718"/>
                  <a:ext cx="76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1479953-839B-4925-A9A9-5BB6B7747AFC}"/>
                    </a:ext>
                  </a:extLst>
                </p14:cNvPr>
                <p14:cNvContentPartPr/>
                <p14:nvPr/>
              </p14:nvContentPartPr>
              <p14:xfrm>
                <a:off x="11554302" y="2676078"/>
                <a:ext cx="77040" cy="25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1479953-839B-4925-A9A9-5BB6B7747AF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49982" y="2671758"/>
                  <a:ext cx="85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C746B6-F60E-4527-A687-C0B90556D0CC}"/>
                    </a:ext>
                  </a:extLst>
                </p14:cNvPr>
                <p14:cNvContentPartPr/>
                <p14:nvPr/>
              </p14:nvContentPartPr>
              <p14:xfrm>
                <a:off x="11657982" y="2563758"/>
                <a:ext cx="11880" cy="77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C746B6-F60E-4527-A687-C0B90556D0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53662" y="2559438"/>
                  <a:ext cx="20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101826-B45D-4ADB-BABB-AE3124BE1BE9}"/>
                    </a:ext>
                  </a:extLst>
                </p14:cNvPr>
                <p14:cNvContentPartPr/>
                <p14:nvPr/>
              </p14:nvContentPartPr>
              <p14:xfrm>
                <a:off x="11660142" y="2519478"/>
                <a:ext cx="257760" cy="164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101826-B45D-4ADB-BABB-AE3124BE1B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55822" y="2515158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E990409-585A-4826-9C39-6FC79025BCB4}"/>
                    </a:ext>
                  </a:extLst>
                </p14:cNvPr>
                <p14:cNvContentPartPr/>
                <p14:nvPr/>
              </p14:nvContentPartPr>
              <p14:xfrm>
                <a:off x="11449542" y="2824038"/>
                <a:ext cx="239760" cy="136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E990409-585A-4826-9C39-6FC79025BC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445222" y="2819718"/>
                  <a:ext cx="248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07999D3-7213-4155-AE25-A30F3195AC22}"/>
                    </a:ext>
                  </a:extLst>
                </p14:cNvPr>
                <p14:cNvContentPartPr/>
                <p14:nvPr/>
              </p14:nvContentPartPr>
              <p14:xfrm>
                <a:off x="11355222" y="3061278"/>
                <a:ext cx="103680" cy="141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07999D3-7213-4155-AE25-A30F3195AC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50902" y="3056958"/>
                  <a:ext cx="112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916DBEF-395C-4CFC-869A-6B92629694AE}"/>
                    </a:ext>
                  </a:extLst>
                </p14:cNvPr>
                <p14:cNvContentPartPr/>
                <p14:nvPr/>
              </p14:nvContentPartPr>
              <p14:xfrm>
                <a:off x="11451702" y="3085038"/>
                <a:ext cx="133560" cy="58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916DBEF-395C-4CFC-869A-6B92629694A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47382" y="3080718"/>
                  <a:ext cx="142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7DCCD44-3B53-40FF-9C22-C509AD0DEAC0}"/>
                    </a:ext>
                  </a:extLst>
                </p14:cNvPr>
                <p14:cNvContentPartPr/>
                <p14:nvPr/>
              </p14:nvContentPartPr>
              <p14:xfrm>
                <a:off x="11604342" y="2966238"/>
                <a:ext cx="219960" cy="135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7DCCD44-3B53-40FF-9C22-C509AD0DEA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00022" y="2961918"/>
                  <a:ext cx="22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07D47EC-E02A-4844-9981-182122817362}"/>
                    </a:ext>
                  </a:extLst>
                </p14:cNvPr>
                <p14:cNvContentPartPr/>
                <p14:nvPr/>
              </p14:nvContentPartPr>
              <p14:xfrm>
                <a:off x="11549622" y="3177918"/>
                <a:ext cx="84600" cy="77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07D47EC-E02A-4844-9981-1821228173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45302" y="3173598"/>
                  <a:ext cx="9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C44FB7A-C1E1-4D87-BF74-9E2EF9E7B121}"/>
                    </a:ext>
                  </a:extLst>
                </p14:cNvPr>
                <p14:cNvContentPartPr/>
                <p14:nvPr/>
              </p14:nvContentPartPr>
              <p14:xfrm>
                <a:off x="11520102" y="3114198"/>
                <a:ext cx="171360" cy="192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C44FB7A-C1E1-4D87-BF74-9E2EF9E7B1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15782" y="3109878"/>
                  <a:ext cx="180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7B1E0E-F321-4327-A6D4-9CE5E756E176}"/>
                    </a:ext>
                  </a:extLst>
                </p14:cNvPr>
                <p14:cNvContentPartPr/>
                <p14:nvPr/>
              </p14:nvContentPartPr>
              <p14:xfrm>
                <a:off x="11729982" y="3167838"/>
                <a:ext cx="104040" cy="46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7B1E0E-F321-4327-A6D4-9CE5E756E1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25662" y="3163518"/>
                  <a:ext cx="112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B549B5E-FA1A-4D4C-B024-BE02F2ABE942}"/>
                    </a:ext>
                  </a:extLst>
                </p14:cNvPr>
                <p14:cNvContentPartPr/>
                <p14:nvPr/>
              </p14:nvContentPartPr>
              <p14:xfrm>
                <a:off x="11862462" y="3058758"/>
                <a:ext cx="107280" cy="105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B549B5E-FA1A-4D4C-B024-BE02F2ABE9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58142" y="3054438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E5F8CF6-5E23-4DB9-98E4-E6F293F73F13}"/>
                    </a:ext>
                  </a:extLst>
                </p14:cNvPr>
                <p14:cNvContentPartPr/>
                <p14:nvPr/>
              </p14:nvContentPartPr>
              <p14:xfrm>
                <a:off x="11996022" y="3029598"/>
                <a:ext cx="96480" cy="89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E5F8CF6-5E23-4DB9-98E4-E6F293F73F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991702" y="3025278"/>
                  <a:ext cx="105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4C3CE3E-498E-4334-A345-90F04FD98F66}"/>
                    </a:ext>
                  </a:extLst>
                </p14:cNvPr>
                <p14:cNvContentPartPr/>
                <p14:nvPr/>
              </p14:nvContentPartPr>
              <p14:xfrm>
                <a:off x="11948862" y="2960838"/>
                <a:ext cx="198720" cy="189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4C3CE3E-498E-4334-A345-90F04FD98F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944542" y="2956518"/>
                  <a:ext cx="207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6B6E69E-944E-409F-87A1-ACEACA29E019}"/>
                    </a:ext>
                  </a:extLst>
                </p14:cNvPr>
                <p14:cNvContentPartPr/>
                <p14:nvPr/>
              </p14:nvContentPartPr>
              <p14:xfrm>
                <a:off x="9862662" y="2439918"/>
                <a:ext cx="625680" cy="477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6B6E69E-944E-409F-87A1-ACEACA29E0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57982" y="2435598"/>
                  <a:ext cx="6343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BEA8E18-D506-4117-85AF-CD6F7926A762}"/>
                    </a:ext>
                  </a:extLst>
                </p14:cNvPr>
                <p14:cNvContentPartPr/>
                <p14:nvPr/>
              </p14:nvContentPartPr>
              <p14:xfrm>
                <a:off x="10482222" y="2457198"/>
                <a:ext cx="12960" cy="7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BEA8E18-D506-4117-85AF-CD6F7926A76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77902" y="2452878"/>
                  <a:ext cx="21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22B3C49-E34D-45C0-978E-87314AA2F265}"/>
                    </a:ext>
                  </a:extLst>
                </p14:cNvPr>
                <p14:cNvContentPartPr/>
                <p14:nvPr/>
              </p14:nvContentPartPr>
              <p14:xfrm>
                <a:off x="9756102" y="2875518"/>
                <a:ext cx="658080" cy="162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22B3C49-E34D-45C0-978E-87314AA2F2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51782" y="2871198"/>
                  <a:ext cx="666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F95A904-1DEC-411B-9BBA-9CC297378B1B}"/>
                    </a:ext>
                  </a:extLst>
                </p14:cNvPr>
                <p14:cNvContentPartPr/>
                <p14:nvPr/>
              </p14:nvContentPartPr>
              <p14:xfrm>
                <a:off x="8046462" y="2773278"/>
                <a:ext cx="157320" cy="160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F95A904-1DEC-411B-9BBA-9CC297378B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2142" y="2768958"/>
                  <a:ext cx="165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F02744-C90C-496E-9EBA-98C1D4C0C3B3}"/>
                    </a:ext>
                  </a:extLst>
                </p14:cNvPr>
                <p14:cNvContentPartPr/>
                <p14:nvPr/>
              </p14:nvContentPartPr>
              <p14:xfrm>
                <a:off x="8168502" y="2748078"/>
                <a:ext cx="177840" cy="158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F02744-C90C-496E-9EBA-98C1D4C0C3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64182" y="2743758"/>
                  <a:ext cx="186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6AF46FA-BB4B-401C-9423-F2C992A46975}"/>
                    </a:ext>
                  </a:extLst>
                </p14:cNvPr>
                <p14:cNvContentPartPr/>
                <p14:nvPr/>
              </p14:nvContentPartPr>
              <p14:xfrm>
                <a:off x="8318262" y="2809638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6AF46FA-BB4B-401C-9423-F2C992A469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13942" y="28053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96FA510-C9A1-4C72-B3F1-F6275DD4D529}"/>
                    </a:ext>
                  </a:extLst>
                </p14:cNvPr>
                <p14:cNvContentPartPr/>
                <p14:nvPr/>
              </p14:nvContentPartPr>
              <p14:xfrm>
                <a:off x="8304222" y="2758878"/>
                <a:ext cx="36720" cy="161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96FA510-C9A1-4C72-B3F1-F6275DD4D52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99902" y="2754558"/>
                  <a:ext cx="45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DF7C062-23F6-4C39-93F8-9BA4B5C71258}"/>
                    </a:ext>
                  </a:extLst>
                </p14:cNvPr>
                <p14:cNvContentPartPr/>
                <p14:nvPr/>
              </p14:nvContentPartPr>
              <p14:xfrm>
                <a:off x="8346702" y="2838078"/>
                <a:ext cx="214200" cy="171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DF7C062-23F6-4C39-93F8-9BA4B5C712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42382" y="2833758"/>
                  <a:ext cx="222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9F5C625-D0A0-4345-A203-AB5DC03E0EF4}"/>
                    </a:ext>
                  </a:extLst>
                </p14:cNvPr>
                <p14:cNvContentPartPr/>
                <p14:nvPr/>
              </p14:nvContentPartPr>
              <p14:xfrm>
                <a:off x="8697702" y="2747358"/>
                <a:ext cx="234000" cy="126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9F5C625-D0A0-4345-A203-AB5DC03E0E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93382" y="2743038"/>
                  <a:ext cx="24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397A551-9497-4D00-AF55-240A6D03AC10}"/>
                    </a:ext>
                  </a:extLst>
                </p14:cNvPr>
                <p14:cNvContentPartPr/>
                <p14:nvPr/>
              </p14:nvContentPartPr>
              <p14:xfrm>
                <a:off x="9016662" y="2715678"/>
                <a:ext cx="174240" cy="193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397A551-9497-4D00-AF55-240A6D03AC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12342" y="2711358"/>
                  <a:ext cx="182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9F3EA24-ECA8-4444-A8C9-DA06FDC7AE79}"/>
                    </a:ext>
                  </a:extLst>
                </p14:cNvPr>
                <p14:cNvContentPartPr/>
                <p14:nvPr/>
              </p14:nvContentPartPr>
              <p14:xfrm>
                <a:off x="9178302" y="2808558"/>
                <a:ext cx="92160" cy="42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9F3EA24-ECA8-4444-A8C9-DA06FDC7AE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73982" y="2804238"/>
                  <a:ext cx="100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E05B46E-1B24-4E6C-9F59-1FB6CEBFBDD2}"/>
                    </a:ext>
                  </a:extLst>
                </p14:cNvPr>
                <p14:cNvContentPartPr/>
                <p14:nvPr/>
              </p14:nvContentPartPr>
              <p14:xfrm>
                <a:off x="9287742" y="2809998"/>
                <a:ext cx="57600" cy="78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E05B46E-1B24-4E6C-9F59-1FB6CEBFBD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83422" y="2805678"/>
                  <a:ext cx="66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417D58A-D202-4667-9A52-E1549E400BFE}"/>
                    </a:ext>
                  </a:extLst>
                </p14:cNvPr>
                <p14:cNvContentPartPr/>
                <p14:nvPr/>
              </p14:nvContentPartPr>
              <p14:xfrm>
                <a:off x="9258222" y="2811798"/>
                <a:ext cx="134640" cy="99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417D58A-D202-4667-9A52-E1549E400B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3902" y="2807478"/>
                  <a:ext cx="143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4A5125A-F14B-4914-9D0F-A26C6B6FC47A}"/>
                    </a:ext>
                  </a:extLst>
                </p14:cNvPr>
                <p14:cNvContentPartPr/>
                <p14:nvPr/>
              </p14:nvContentPartPr>
              <p14:xfrm>
                <a:off x="9357582" y="2816118"/>
                <a:ext cx="67680" cy="72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4A5125A-F14B-4914-9D0F-A26C6B6FC4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53262" y="2811798"/>
                  <a:ext cx="76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95CD0B4-F170-4BA9-9D95-14566ABDFB21}"/>
                    </a:ext>
                  </a:extLst>
                </p14:cNvPr>
                <p14:cNvContentPartPr/>
                <p14:nvPr/>
              </p14:nvContentPartPr>
              <p14:xfrm>
                <a:off x="9449022" y="2743398"/>
                <a:ext cx="120600" cy="148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95CD0B4-F170-4BA9-9D95-14566ABDFB2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44702" y="2739078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4F456E-8017-440D-B3DA-E860FFAD98D2}"/>
                    </a:ext>
                  </a:extLst>
                </p14:cNvPr>
                <p14:cNvContentPartPr/>
                <p14:nvPr/>
              </p14:nvContentPartPr>
              <p14:xfrm>
                <a:off x="8775102" y="2835918"/>
                <a:ext cx="888120" cy="927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4F456E-8017-440D-B3DA-E860FFAD98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70782" y="2831598"/>
                  <a:ext cx="89676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BD86132-B25A-4985-B86C-C7B91AC36EED}"/>
                    </a:ext>
                  </a:extLst>
                </p14:cNvPr>
                <p14:cNvContentPartPr/>
                <p14:nvPr/>
              </p14:nvContentPartPr>
              <p14:xfrm>
                <a:off x="9060582" y="3664638"/>
                <a:ext cx="77400" cy="116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BD86132-B25A-4985-B86C-C7B91AC36E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56262" y="3660318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D097BB5-D6A7-4A07-9F46-E342637C943A}"/>
                    </a:ext>
                  </a:extLst>
                </p14:cNvPr>
                <p14:cNvContentPartPr/>
                <p14:nvPr/>
              </p14:nvContentPartPr>
              <p14:xfrm>
                <a:off x="9261102" y="3661758"/>
                <a:ext cx="150840" cy="95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D097BB5-D6A7-4A07-9F46-E342637C943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56782" y="3657438"/>
                  <a:ext cx="159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9BDE88B-C007-45C9-95E2-E9D45340E2F4}"/>
                    </a:ext>
                  </a:extLst>
                </p14:cNvPr>
                <p14:cNvContentPartPr/>
                <p14:nvPr/>
              </p14:nvContentPartPr>
              <p14:xfrm>
                <a:off x="9400062" y="3665358"/>
                <a:ext cx="97920" cy="163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9BDE88B-C007-45C9-95E2-E9D45340E2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95742" y="3661038"/>
                  <a:ext cx="106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D6F62E0-8389-4EDE-9EDE-FC523342C649}"/>
                    </a:ext>
                  </a:extLst>
                </p14:cNvPr>
                <p14:cNvContentPartPr/>
                <p14:nvPr/>
              </p14:nvContentPartPr>
              <p14:xfrm>
                <a:off x="9506982" y="3670398"/>
                <a:ext cx="74160" cy="74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D6F62E0-8389-4EDE-9EDE-FC523342C6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02662" y="3666078"/>
                  <a:ext cx="82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F14F35E-311A-4170-8DF7-F32AAEF98D78}"/>
                    </a:ext>
                  </a:extLst>
                </p14:cNvPr>
                <p14:cNvContentPartPr/>
                <p14:nvPr/>
              </p14:nvContentPartPr>
              <p14:xfrm>
                <a:off x="9572502" y="3672198"/>
                <a:ext cx="84960" cy="61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F14F35E-311A-4170-8DF7-F32AAEF98D7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68182" y="3667878"/>
                  <a:ext cx="93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4F0776F-6B7A-4FE3-9A12-4A2E663A67CE}"/>
                    </a:ext>
                  </a:extLst>
                </p14:cNvPr>
                <p14:cNvContentPartPr/>
                <p14:nvPr/>
              </p14:nvContentPartPr>
              <p14:xfrm>
                <a:off x="9666102" y="3672198"/>
                <a:ext cx="105840" cy="62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4F0776F-6B7A-4FE3-9A12-4A2E663A67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61782" y="3667878"/>
                  <a:ext cx="114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3C59EC4-3E4A-44A4-81B6-4A54C8384BD8}"/>
                    </a:ext>
                  </a:extLst>
                </p14:cNvPr>
                <p14:cNvContentPartPr/>
                <p14:nvPr/>
              </p14:nvContentPartPr>
              <p14:xfrm>
                <a:off x="9775182" y="3561318"/>
                <a:ext cx="552960" cy="170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3C59EC4-3E4A-44A4-81B6-4A54C8384B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70862" y="3556998"/>
                  <a:ext cx="561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B8DFCFA-B1BC-44DB-8872-FFE62F794857}"/>
                    </a:ext>
                  </a:extLst>
                </p14:cNvPr>
                <p14:cNvContentPartPr/>
                <p14:nvPr/>
              </p14:nvContentPartPr>
              <p14:xfrm>
                <a:off x="10142742" y="3489678"/>
                <a:ext cx="12600" cy="12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B8DFCFA-B1BC-44DB-8872-FFE62F7948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38422" y="3485358"/>
                  <a:ext cx="2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417F922-2F8D-4FFA-8F16-FF59E93BBEDE}"/>
                    </a:ext>
                  </a:extLst>
                </p14:cNvPr>
                <p14:cNvContentPartPr/>
                <p14:nvPr/>
              </p14:nvContentPartPr>
              <p14:xfrm>
                <a:off x="10457022" y="3558798"/>
                <a:ext cx="181080" cy="151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417F922-2F8D-4FFA-8F16-FF59E93BBE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52702" y="3554478"/>
                  <a:ext cx="189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D3FD69A-8A2F-4334-8C74-FE95B22D559A}"/>
                    </a:ext>
                  </a:extLst>
                </p14:cNvPr>
                <p14:cNvContentPartPr/>
                <p14:nvPr/>
              </p14:nvContentPartPr>
              <p14:xfrm>
                <a:off x="10631262" y="3631878"/>
                <a:ext cx="112320" cy="68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D3FD69A-8A2F-4334-8C74-FE95B22D55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626942" y="3627558"/>
                  <a:ext cx="120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C75D264-DDA3-4380-BDE2-9E6C40AB34FE}"/>
                    </a:ext>
                  </a:extLst>
                </p14:cNvPr>
                <p14:cNvContentPartPr/>
                <p14:nvPr/>
              </p14:nvContentPartPr>
              <p14:xfrm>
                <a:off x="10760142" y="3618918"/>
                <a:ext cx="109440" cy="114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C75D264-DDA3-4380-BDE2-9E6C40AB34F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55822" y="3614598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64302D-2C5E-4651-ABF7-6968390BFEFD}"/>
                    </a:ext>
                  </a:extLst>
                </p14:cNvPr>
                <p14:cNvContentPartPr/>
                <p14:nvPr/>
              </p14:nvContentPartPr>
              <p14:xfrm>
                <a:off x="10973622" y="3566718"/>
                <a:ext cx="217800" cy="170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64302D-2C5E-4651-ABF7-6968390BFE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69302" y="3562398"/>
                  <a:ext cx="226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98BED55-CD22-4247-8629-29659A18EFE2}"/>
                    </a:ext>
                  </a:extLst>
                </p14:cNvPr>
                <p14:cNvContentPartPr/>
                <p14:nvPr/>
              </p14:nvContentPartPr>
              <p14:xfrm>
                <a:off x="11192862" y="3657078"/>
                <a:ext cx="77400" cy="54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98BED55-CD22-4247-8629-29659A18EF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88542" y="3652758"/>
                  <a:ext cx="8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ED24EE6-39A6-47CA-88C4-9BA84DC48E8D}"/>
                    </a:ext>
                  </a:extLst>
                </p14:cNvPr>
                <p14:cNvContentPartPr/>
                <p14:nvPr/>
              </p14:nvContentPartPr>
              <p14:xfrm>
                <a:off x="11268822" y="3572478"/>
                <a:ext cx="54000" cy="138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ED24EE6-39A6-47CA-88C4-9BA84DC48E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64502" y="3568158"/>
                  <a:ext cx="62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6030B90-197F-462E-8C84-BB630AF0F543}"/>
                    </a:ext>
                  </a:extLst>
                </p14:cNvPr>
                <p14:cNvContentPartPr/>
                <p14:nvPr/>
              </p14:nvContentPartPr>
              <p14:xfrm>
                <a:off x="11301942" y="3633318"/>
                <a:ext cx="173160" cy="71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6030B90-197F-462E-8C84-BB630AF0F5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97622" y="3628998"/>
                  <a:ext cx="181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02EA306-614C-4A3F-B053-B728979567C9}"/>
                    </a:ext>
                  </a:extLst>
                </p14:cNvPr>
                <p14:cNvContentPartPr/>
                <p14:nvPr/>
              </p14:nvContentPartPr>
              <p14:xfrm>
                <a:off x="11472222" y="3632238"/>
                <a:ext cx="69840" cy="74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02EA306-614C-4A3F-B053-B728979567C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67902" y="3627918"/>
                  <a:ext cx="78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F7B7ECB-B734-439F-8608-ED5BB32B0122}"/>
                    </a:ext>
                  </a:extLst>
                </p14:cNvPr>
                <p14:cNvContentPartPr/>
                <p14:nvPr/>
              </p14:nvContentPartPr>
              <p14:xfrm>
                <a:off x="11544222" y="3567798"/>
                <a:ext cx="106200" cy="120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F7B7ECB-B734-439F-8608-ED5BB32B012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39902" y="3563478"/>
                  <a:ext cx="114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9B0217D-7B67-4186-A9DF-99CF4DB22260}"/>
                    </a:ext>
                  </a:extLst>
                </p14:cNvPr>
                <p14:cNvContentPartPr/>
                <p14:nvPr/>
              </p14:nvContentPartPr>
              <p14:xfrm>
                <a:off x="11682102" y="3620358"/>
                <a:ext cx="84240" cy="22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9B0217D-7B67-4186-A9DF-99CF4DB222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77782" y="3616038"/>
                  <a:ext cx="92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294B6BA-55F6-4F2A-A9C1-D0C57152428C}"/>
                    </a:ext>
                  </a:extLst>
                </p14:cNvPr>
                <p14:cNvContentPartPr/>
                <p14:nvPr/>
              </p14:nvContentPartPr>
              <p14:xfrm>
                <a:off x="9193782" y="3862278"/>
                <a:ext cx="226080" cy="110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294B6BA-55F6-4F2A-A9C1-D0C5715242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89462" y="3857958"/>
                  <a:ext cx="234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98068B-237B-467A-9304-5D34D5969275}"/>
                    </a:ext>
                  </a:extLst>
                </p14:cNvPr>
                <p14:cNvContentPartPr/>
                <p14:nvPr/>
              </p14:nvContentPartPr>
              <p14:xfrm>
                <a:off x="9448662" y="3815838"/>
                <a:ext cx="92880" cy="156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98068B-237B-467A-9304-5D34D59692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44342" y="3811518"/>
                  <a:ext cx="101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E76C15C-472B-455E-9CE3-9930DE82A2B4}"/>
                    </a:ext>
                  </a:extLst>
                </p14:cNvPr>
                <p14:cNvContentPartPr/>
                <p14:nvPr/>
              </p14:nvContentPartPr>
              <p14:xfrm>
                <a:off x="9543342" y="3798558"/>
                <a:ext cx="531000" cy="171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E76C15C-472B-455E-9CE3-9930DE82A2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39022" y="3794238"/>
                  <a:ext cx="539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00E5834-A9D7-499A-9FE3-1BFE2B900204}"/>
                    </a:ext>
                  </a:extLst>
                </p14:cNvPr>
                <p14:cNvContentPartPr/>
                <p14:nvPr/>
              </p14:nvContentPartPr>
              <p14:xfrm>
                <a:off x="10082982" y="3839958"/>
                <a:ext cx="24480" cy="43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00E5834-A9D7-499A-9FE3-1BFE2B90020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78662" y="3835638"/>
                  <a:ext cx="3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2C84761-AC0F-4FE6-BE7B-EC8527FF5723}"/>
                    </a:ext>
                  </a:extLst>
                </p14:cNvPr>
                <p14:cNvContentPartPr/>
                <p14:nvPr/>
              </p14:nvContentPartPr>
              <p14:xfrm>
                <a:off x="9549822" y="3772998"/>
                <a:ext cx="633240" cy="192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2C84761-AC0F-4FE6-BE7B-EC8527FF572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45502" y="3768678"/>
                  <a:ext cx="641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49EBB06-1C7A-4B63-9CB3-F7756257370A}"/>
                    </a:ext>
                  </a:extLst>
                </p14:cNvPr>
                <p14:cNvContentPartPr/>
                <p14:nvPr/>
              </p14:nvContentPartPr>
              <p14:xfrm>
                <a:off x="10291422" y="3828438"/>
                <a:ext cx="300960" cy="1267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49EBB06-1C7A-4B63-9CB3-F775625737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87102" y="3824118"/>
                  <a:ext cx="30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E4B9ED0-BE55-4830-8EEE-1E02EEB475A8}"/>
                    </a:ext>
                  </a:extLst>
                </p14:cNvPr>
                <p14:cNvContentPartPr/>
                <p14:nvPr/>
              </p14:nvContentPartPr>
              <p14:xfrm>
                <a:off x="10744302" y="3819078"/>
                <a:ext cx="153720" cy="147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E4B9ED0-BE55-4830-8EEE-1E02EEB475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9982" y="3814758"/>
                  <a:ext cx="162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F7006FB-34FF-4FB3-8972-BA8E56B997FE}"/>
                    </a:ext>
                  </a:extLst>
                </p14:cNvPr>
                <p14:cNvContentPartPr/>
                <p14:nvPr/>
              </p14:nvContentPartPr>
              <p14:xfrm>
                <a:off x="10961022" y="3864078"/>
                <a:ext cx="72000" cy="86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F7006FB-34FF-4FB3-8972-BA8E56B997F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56702" y="3859758"/>
                  <a:ext cx="80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18E5A3D-EFA7-4F9D-9BBF-496F4B55F44F}"/>
                    </a:ext>
                  </a:extLst>
                </p14:cNvPr>
                <p14:cNvContentPartPr/>
                <p14:nvPr/>
              </p14:nvContentPartPr>
              <p14:xfrm>
                <a:off x="11069022" y="3794958"/>
                <a:ext cx="173880" cy="161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18E5A3D-EFA7-4F9D-9BBF-496F4B55F4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64702" y="3790638"/>
                  <a:ext cx="182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073B6CB-47A8-4F04-A0C0-E1BFD798CE9C}"/>
                    </a:ext>
                  </a:extLst>
                </p14:cNvPr>
                <p14:cNvContentPartPr/>
                <p14:nvPr/>
              </p14:nvContentPartPr>
              <p14:xfrm>
                <a:off x="10995942" y="3751398"/>
                <a:ext cx="97200" cy="48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073B6CB-47A8-4F04-A0C0-E1BFD798CE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91622" y="3747078"/>
                  <a:ext cx="105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E357DA-91AE-4B09-9D57-FA9F4AFC57EA}"/>
                    </a:ext>
                  </a:extLst>
                </p14:cNvPr>
                <p14:cNvContentPartPr/>
                <p14:nvPr/>
              </p14:nvContentPartPr>
              <p14:xfrm>
                <a:off x="11314542" y="3815838"/>
                <a:ext cx="110520" cy="121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E357DA-91AE-4B09-9D57-FA9F4AFC57E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10222" y="3811518"/>
                  <a:ext cx="11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A8DDD0-21E4-4FB9-BEF1-12AF718F8EFE}"/>
                    </a:ext>
                  </a:extLst>
                </p14:cNvPr>
                <p14:cNvContentPartPr/>
                <p14:nvPr/>
              </p14:nvContentPartPr>
              <p14:xfrm>
                <a:off x="11331462" y="3823038"/>
                <a:ext cx="231480" cy="134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A8DDD0-21E4-4FB9-BEF1-12AF718F8EF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27142" y="3818718"/>
                  <a:ext cx="240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4EC55D6-ADDA-46D0-8CE5-7BD644FDAFFB}"/>
                    </a:ext>
                  </a:extLst>
                </p14:cNvPr>
                <p14:cNvContentPartPr/>
                <p14:nvPr/>
              </p14:nvContentPartPr>
              <p14:xfrm>
                <a:off x="11566542" y="3835638"/>
                <a:ext cx="139320" cy="82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4EC55D6-ADDA-46D0-8CE5-7BD644FDAF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2222" y="3831318"/>
                  <a:ext cx="147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01A2CA5-05C6-430E-9559-AD0F3C8D0000}"/>
                    </a:ext>
                  </a:extLst>
                </p14:cNvPr>
                <p14:cNvContentPartPr/>
                <p14:nvPr/>
              </p14:nvContentPartPr>
              <p14:xfrm>
                <a:off x="11766342" y="3815838"/>
                <a:ext cx="23760" cy="104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01A2CA5-05C6-430E-9559-AD0F3C8D00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62022" y="3811518"/>
                  <a:ext cx="32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B2B3A4-008D-4ADE-BC92-F259B39D998D}"/>
                    </a:ext>
                  </a:extLst>
                </p14:cNvPr>
                <p14:cNvContentPartPr/>
                <p14:nvPr/>
              </p14:nvContentPartPr>
              <p14:xfrm>
                <a:off x="11663382" y="3800718"/>
                <a:ext cx="175680" cy="145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B2B3A4-008D-4ADE-BC92-F259B39D99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59062" y="3796398"/>
                  <a:ext cx="184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F2F3841-C07F-4569-8F9F-101D4D097D88}"/>
                    </a:ext>
                  </a:extLst>
                </p14:cNvPr>
                <p14:cNvContentPartPr/>
                <p14:nvPr/>
              </p14:nvContentPartPr>
              <p14:xfrm>
                <a:off x="9236982" y="4115358"/>
                <a:ext cx="206640" cy="77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F2F3841-C07F-4569-8F9F-101D4D097D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32662" y="4111038"/>
                  <a:ext cx="215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6980BFB-9C35-410E-A6F2-3821B3200C04}"/>
                    </a:ext>
                  </a:extLst>
                </p14:cNvPr>
                <p14:cNvContentPartPr/>
                <p14:nvPr/>
              </p14:nvContentPartPr>
              <p14:xfrm>
                <a:off x="9410862" y="4060278"/>
                <a:ext cx="21960" cy="17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6980BFB-9C35-410E-A6F2-3821B3200C0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06542" y="4055958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FFCD880-E0AC-4A71-ADDC-843484056876}"/>
                    </a:ext>
                  </a:extLst>
                </p14:cNvPr>
                <p14:cNvContentPartPr/>
                <p14:nvPr/>
              </p14:nvContentPartPr>
              <p14:xfrm>
                <a:off x="9670062" y="4053438"/>
                <a:ext cx="360" cy="1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FFCD880-E0AC-4A71-ADDC-84348405687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65742" y="4049118"/>
                  <a:ext cx="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849658A-FA20-44EC-8298-87A987213B24}"/>
                    </a:ext>
                  </a:extLst>
                </p14:cNvPr>
                <p14:cNvContentPartPr/>
                <p14:nvPr/>
              </p14:nvContentPartPr>
              <p14:xfrm>
                <a:off x="9576822" y="4046238"/>
                <a:ext cx="316800" cy="122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849658A-FA20-44EC-8298-87A987213B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72502" y="4041918"/>
                  <a:ext cx="325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4C91CB0-AD62-4FB0-8EAA-0CBCB731D2E2}"/>
                    </a:ext>
                  </a:extLst>
                </p14:cNvPr>
                <p14:cNvContentPartPr/>
                <p14:nvPr/>
              </p14:nvContentPartPr>
              <p14:xfrm>
                <a:off x="9999462" y="4026078"/>
                <a:ext cx="47520" cy="116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4C91CB0-AD62-4FB0-8EAA-0CBCB731D2E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95142" y="4021758"/>
                  <a:ext cx="56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955B8D5-882B-42FA-A9FC-5EBA108264EE}"/>
                    </a:ext>
                  </a:extLst>
                </p14:cNvPr>
                <p14:cNvContentPartPr/>
                <p14:nvPr/>
              </p14:nvContentPartPr>
              <p14:xfrm>
                <a:off x="10032222" y="4026438"/>
                <a:ext cx="649440" cy="122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955B8D5-882B-42FA-A9FC-5EBA108264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27902" y="4022118"/>
                  <a:ext cx="65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CC6562C-6576-4B7D-BD4F-2458E783341B}"/>
                    </a:ext>
                  </a:extLst>
                </p14:cNvPr>
                <p14:cNvContentPartPr/>
                <p14:nvPr/>
              </p14:nvContentPartPr>
              <p14:xfrm>
                <a:off x="10880742" y="4005918"/>
                <a:ext cx="122400" cy="122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CC6562C-6576-4B7D-BD4F-2458E78334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76422" y="4001598"/>
                  <a:ext cx="131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EB83477-AC05-485E-A31D-A551BED5CC52}"/>
                    </a:ext>
                  </a:extLst>
                </p14:cNvPr>
                <p14:cNvContentPartPr/>
                <p14:nvPr/>
              </p14:nvContentPartPr>
              <p14:xfrm>
                <a:off x="11105742" y="4085478"/>
                <a:ext cx="174240" cy="32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EB83477-AC05-485E-A31D-A551BED5CC5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01422" y="4081158"/>
                  <a:ext cx="18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FDB938D-9EC9-4F74-872B-D341DB2CDF1A}"/>
                    </a:ext>
                  </a:extLst>
                </p14:cNvPr>
                <p14:cNvContentPartPr/>
                <p14:nvPr/>
              </p14:nvContentPartPr>
              <p14:xfrm>
                <a:off x="11310582" y="4035438"/>
                <a:ext cx="144000" cy="93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FDB938D-9EC9-4F74-872B-D341DB2CDF1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306262" y="4031118"/>
                  <a:ext cx="152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81DCF76-08D5-4C9D-8EC9-EB8224B14009}"/>
                    </a:ext>
                  </a:extLst>
                </p14:cNvPr>
                <p14:cNvContentPartPr/>
                <p14:nvPr/>
              </p14:nvContentPartPr>
              <p14:xfrm>
                <a:off x="11518302" y="3996918"/>
                <a:ext cx="160200" cy="114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81DCF76-08D5-4C9D-8EC9-EB8224B1400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513982" y="3992598"/>
                  <a:ext cx="1688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9E312D73-C40D-4934-A930-A17E61EF0B40}"/>
                  </a:ext>
                </a:extLst>
              </p14:cNvPr>
              <p14:cNvContentPartPr/>
              <p14:nvPr/>
            </p14:nvContentPartPr>
            <p14:xfrm>
              <a:off x="4960542" y="313038"/>
              <a:ext cx="3102120" cy="1270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9E312D73-C40D-4934-A930-A17E61EF0B4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956222" y="308718"/>
                <a:ext cx="3110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43B9EBF-45F9-44CD-A3E3-7611875974B6}"/>
                  </a:ext>
                </a:extLst>
              </p14:cNvPr>
              <p14:cNvContentPartPr/>
              <p14:nvPr/>
            </p14:nvContentPartPr>
            <p14:xfrm>
              <a:off x="6596742" y="754758"/>
              <a:ext cx="1476360" cy="57132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43B9EBF-45F9-44CD-A3E3-7611875974B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592422" y="750438"/>
                <a:ext cx="14850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5BFA2AC-8FC2-4BC5-B6B5-45BA7674906F}"/>
                  </a:ext>
                </a:extLst>
              </p14:cNvPr>
              <p14:cNvContentPartPr/>
              <p14:nvPr/>
            </p14:nvContentPartPr>
            <p14:xfrm>
              <a:off x="5166737" y="5343678"/>
              <a:ext cx="2035800" cy="6847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5BFA2AC-8FC2-4BC5-B6B5-45BA7674906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62417" y="5339358"/>
                <a:ext cx="204444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FE7063E-6B28-4CFE-9612-BCCB03C617AC}"/>
                  </a:ext>
                </a:extLst>
              </p14:cNvPr>
              <p14:cNvContentPartPr/>
              <p14:nvPr/>
            </p14:nvContentPartPr>
            <p14:xfrm>
              <a:off x="5014813" y="4495518"/>
              <a:ext cx="2552040" cy="6170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FE7063E-6B28-4CFE-9612-BCCB03C617A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010493" y="4491198"/>
                <a:ext cx="25606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B89BB67-FDD6-4EA5-A1F6-202AF475A388}"/>
                  </a:ext>
                </a:extLst>
              </p14:cNvPr>
              <p14:cNvContentPartPr/>
              <p14:nvPr/>
            </p14:nvContentPartPr>
            <p14:xfrm>
              <a:off x="5196973" y="5264478"/>
              <a:ext cx="2071800" cy="7326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B89BB67-FDD6-4EA5-A1F6-202AF475A38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192653" y="5260158"/>
                <a:ext cx="2080440" cy="7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75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</a:t>
                </a:r>
                <a:r>
                  <a:rPr lang="de-DE" sz="220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Spieler , 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36875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4C3255-E765-4C2A-960E-083F68C3E5B0}"/>
                  </a:ext>
                </a:extLst>
              </p14:cNvPr>
              <p14:cNvContentPartPr/>
              <p14:nvPr/>
            </p14:nvContentPartPr>
            <p14:xfrm>
              <a:off x="2435773" y="114787"/>
              <a:ext cx="7442640" cy="958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4C3255-E765-4C2A-960E-083F68C3E5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1453" y="110467"/>
                <a:ext cx="7451280" cy="9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01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9525" y="78061"/>
            <a:ext cx="439808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3" y="718546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Konstante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2Y↑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Steigende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3Y↑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Abnehmende Skalenerträge: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		Y=F(L): 2L↑ → 1Y↑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5FBB43A-6031-476E-9B2F-19228AE5DC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54C87F-1D42-47C3-8F9F-8285C18AB0CC}"/>
                  </a:ext>
                </a:extLst>
              </p14:cNvPr>
              <p14:cNvContentPartPr/>
              <p14:nvPr/>
            </p14:nvContentPartPr>
            <p14:xfrm>
              <a:off x="2746453" y="1932787"/>
              <a:ext cx="2934360" cy="57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54C87F-1D42-47C3-8F9F-8285C18AB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2133" y="1928467"/>
                <a:ext cx="29430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E2E75E9-70C5-4BDE-AF76-A7C10903D2D7}"/>
                  </a:ext>
                </a:extLst>
              </p14:cNvPr>
              <p14:cNvContentPartPr/>
              <p14:nvPr/>
            </p14:nvContentPartPr>
            <p14:xfrm>
              <a:off x="4574173" y="1345267"/>
              <a:ext cx="1096200" cy="694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E2E75E9-70C5-4BDE-AF76-A7C10903D2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9853" y="1340947"/>
                <a:ext cx="110484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459FF8-332A-4657-89A3-086B73C0965B}"/>
                  </a:ext>
                </a:extLst>
              </p14:cNvPr>
              <p14:cNvContentPartPr/>
              <p14:nvPr/>
            </p14:nvContentPartPr>
            <p14:xfrm>
              <a:off x="2891533" y="3814507"/>
              <a:ext cx="2880720" cy="147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459FF8-332A-4657-89A3-086B73C096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7213" y="3810187"/>
                <a:ext cx="28893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A674BD3-E4D5-4CDD-8A3E-037B0B635775}"/>
              </a:ext>
            </a:extLst>
          </p:cNvPr>
          <p:cNvGrpSpPr/>
          <p:nvPr/>
        </p:nvGrpSpPr>
        <p:grpSpPr>
          <a:xfrm>
            <a:off x="3727813" y="3295747"/>
            <a:ext cx="1284120" cy="443160"/>
            <a:chOff x="3727813" y="3295747"/>
            <a:chExt cx="128412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BE48298-0267-404C-9E78-56F81EE22D61}"/>
                    </a:ext>
                  </a:extLst>
                </p14:cNvPr>
                <p14:cNvContentPartPr/>
                <p14:nvPr/>
              </p14:nvContentPartPr>
              <p14:xfrm>
                <a:off x="3727813" y="3664747"/>
                <a:ext cx="428040" cy="74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BE48298-0267-404C-9E78-56F81EE22D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3493" y="3660427"/>
                  <a:ext cx="436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0474E9F-38A8-47EB-8F8F-92AEF27068CC}"/>
                    </a:ext>
                  </a:extLst>
                </p14:cNvPr>
                <p14:cNvContentPartPr/>
                <p14:nvPr/>
              </p14:nvContentPartPr>
              <p14:xfrm>
                <a:off x="3766693" y="3295747"/>
                <a:ext cx="172440" cy="400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0474E9F-38A8-47EB-8F8F-92AEF27068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62373" y="3291427"/>
                  <a:ext cx="1810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EEAA50E-C6E0-4E86-8029-43EC5837AFD9}"/>
                    </a:ext>
                  </a:extLst>
                </p14:cNvPr>
                <p14:cNvContentPartPr/>
                <p14:nvPr/>
              </p14:nvContentPartPr>
              <p14:xfrm>
                <a:off x="4629973" y="3301147"/>
                <a:ext cx="381960" cy="386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EEAA50E-C6E0-4E86-8029-43EC5837AF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25653" y="3296827"/>
                  <a:ext cx="390600" cy="39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61835F9-EB28-4704-8E08-762C0294C24B}"/>
                  </a:ext>
                </a:extLst>
              </p14:cNvPr>
              <p14:cNvContentPartPr/>
              <p14:nvPr/>
            </p14:nvContentPartPr>
            <p14:xfrm>
              <a:off x="2924653" y="5453587"/>
              <a:ext cx="2530800" cy="126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61835F9-EB28-4704-8E08-762C0294C2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20333" y="5449267"/>
                <a:ext cx="25394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AD36F81-DEBA-4264-BF60-376739E49E11}"/>
              </a:ext>
            </a:extLst>
          </p:cNvPr>
          <p:cNvGrpSpPr/>
          <p:nvPr/>
        </p:nvGrpSpPr>
        <p:grpSpPr>
          <a:xfrm>
            <a:off x="3750133" y="5107627"/>
            <a:ext cx="1245240" cy="443160"/>
            <a:chOff x="3750133" y="5107627"/>
            <a:chExt cx="124524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B66F2AE-90EC-4D51-9C93-849D66748ED9}"/>
                    </a:ext>
                  </a:extLst>
                </p14:cNvPr>
                <p14:cNvContentPartPr/>
                <p14:nvPr/>
              </p14:nvContentPartPr>
              <p14:xfrm>
                <a:off x="3750133" y="5129227"/>
                <a:ext cx="246240" cy="399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B66F2AE-90EC-4D51-9C93-849D66748E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5813" y="5124907"/>
                  <a:ext cx="2548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2602AE-9BA4-4B38-A53F-24490DD5A84E}"/>
                    </a:ext>
                  </a:extLst>
                </p14:cNvPr>
                <p14:cNvContentPartPr/>
                <p14:nvPr/>
              </p14:nvContentPartPr>
              <p14:xfrm>
                <a:off x="4726093" y="5107627"/>
                <a:ext cx="269280" cy="443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2602AE-9BA4-4B38-A53F-24490DD5A8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21773" y="5103307"/>
                  <a:ext cx="277920" cy="45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8103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7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644B9166-3EDF-4CE1-B9F7-549773A64C47}"/>
              </a:ext>
            </a:extLst>
          </p:cNvPr>
          <p:cNvCxnSpPr>
            <a:cxnSpLocks/>
          </p:cNvCxnSpPr>
          <p:nvPr/>
        </p:nvCxnSpPr>
        <p:spPr>
          <a:xfrm flipV="1">
            <a:off x="216853" y="75541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6E4CE9B-06AC-4E3F-9453-D3D57F108059}"/>
              </a:ext>
            </a:extLst>
          </p:cNvPr>
          <p:cNvCxnSpPr>
            <a:cxnSpLocks/>
          </p:cNvCxnSpPr>
          <p:nvPr/>
        </p:nvCxnSpPr>
        <p:spPr>
          <a:xfrm>
            <a:off x="216853" y="2051556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8B90D161-125D-48E4-A4A7-9AF096E3C952}"/>
              </a:ext>
            </a:extLst>
          </p:cNvPr>
          <p:cNvSpPr txBox="1"/>
          <p:nvPr/>
        </p:nvSpPr>
        <p:spPr>
          <a:xfrm>
            <a:off x="2233077" y="19795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37DE496-8B5D-4ADE-8EF2-8F1DE7AAD898}"/>
              </a:ext>
            </a:extLst>
          </p:cNvPr>
          <p:cNvSpPr txBox="1"/>
          <p:nvPr/>
        </p:nvSpPr>
        <p:spPr>
          <a:xfrm>
            <a:off x="-5437" y="8181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4BF0E334-C3DA-4204-A737-DB00FC8140AC}"/>
              </a:ext>
            </a:extLst>
          </p:cNvPr>
          <p:cNvCxnSpPr>
            <a:cxnSpLocks/>
          </p:cNvCxnSpPr>
          <p:nvPr/>
        </p:nvCxnSpPr>
        <p:spPr>
          <a:xfrm flipV="1">
            <a:off x="3385205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A63708B-385B-4C71-9964-9FD24B833680}"/>
              </a:ext>
            </a:extLst>
          </p:cNvPr>
          <p:cNvCxnSpPr>
            <a:cxnSpLocks/>
          </p:cNvCxnSpPr>
          <p:nvPr/>
        </p:nvCxnSpPr>
        <p:spPr>
          <a:xfrm>
            <a:off x="3385205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06770A60-0BB0-403B-B135-B6308307E924}"/>
              </a:ext>
            </a:extLst>
          </p:cNvPr>
          <p:cNvSpPr txBox="1"/>
          <p:nvPr/>
        </p:nvSpPr>
        <p:spPr>
          <a:xfrm>
            <a:off x="5401429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60DFF8A3-56FD-4F48-8D0C-24E5937CC2ED}"/>
              </a:ext>
            </a:extLst>
          </p:cNvPr>
          <p:cNvSpPr txBox="1"/>
          <p:nvPr/>
        </p:nvSpPr>
        <p:spPr>
          <a:xfrm>
            <a:off x="3102755" y="8274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D818F902-37B6-41CE-A83C-CAE15E1E42FA}"/>
              </a:ext>
            </a:extLst>
          </p:cNvPr>
          <p:cNvCxnSpPr>
            <a:cxnSpLocks/>
          </p:cNvCxnSpPr>
          <p:nvPr/>
        </p:nvCxnSpPr>
        <p:spPr>
          <a:xfrm flipV="1">
            <a:off x="6259943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4E1B86CD-D69A-4FA5-83F8-1EED993B1379}"/>
              </a:ext>
            </a:extLst>
          </p:cNvPr>
          <p:cNvCxnSpPr>
            <a:cxnSpLocks/>
          </p:cNvCxnSpPr>
          <p:nvPr/>
        </p:nvCxnSpPr>
        <p:spPr>
          <a:xfrm>
            <a:off x="6259943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4CB2C757-7B4B-45F7-8E8A-B595A45F35E1}"/>
              </a:ext>
            </a:extLst>
          </p:cNvPr>
          <p:cNvSpPr txBox="1"/>
          <p:nvPr/>
        </p:nvSpPr>
        <p:spPr>
          <a:xfrm>
            <a:off x="8276167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940EA9E0-0A94-452F-80A1-60CB274290F3}"/>
              </a:ext>
            </a:extLst>
          </p:cNvPr>
          <p:cNvSpPr txBox="1"/>
          <p:nvPr/>
        </p:nvSpPr>
        <p:spPr>
          <a:xfrm>
            <a:off x="5881187" y="82742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C3BD6491-0AB2-45A1-86B3-1E3BF65E9357}"/>
              </a:ext>
            </a:extLst>
          </p:cNvPr>
          <p:cNvSpPr txBox="1"/>
          <p:nvPr/>
        </p:nvSpPr>
        <p:spPr>
          <a:xfrm>
            <a:off x="3160030" y="395371"/>
            <a:ext cx="24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konstante Skalenerträge</a:t>
            </a:r>
          </a:p>
        </p:txBody>
      </p: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67F5EF20-FBC1-4EDF-A3F7-E510BD364B18}"/>
              </a:ext>
            </a:extLst>
          </p:cNvPr>
          <p:cNvCxnSpPr>
            <a:cxnSpLocks/>
          </p:cNvCxnSpPr>
          <p:nvPr/>
        </p:nvCxnSpPr>
        <p:spPr>
          <a:xfrm flipV="1">
            <a:off x="345803" y="271464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3E1F1E27-4E35-4E6C-8AC6-78FDF013C8C2}"/>
              </a:ext>
            </a:extLst>
          </p:cNvPr>
          <p:cNvCxnSpPr/>
          <p:nvPr/>
        </p:nvCxnSpPr>
        <p:spPr>
          <a:xfrm flipV="1">
            <a:off x="218485" y="1240883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7ED73A05-6EB4-496D-91B1-F0479BAB22A8}"/>
              </a:ext>
            </a:extLst>
          </p:cNvPr>
          <p:cNvCxnSpPr/>
          <p:nvPr/>
        </p:nvCxnSpPr>
        <p:spPr>
          <a:xfrm flipV="1">
            <a:off x="3386837" y="1259468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8CE0163-1186-470F-A12C-9C5AFD20F021}"/>
              </a:ext>
            </a:extLst>
          </p:cNvPr>
          <p:cNvCxnSpPr>
            <a:cxnSpLocks/>
          </p:cNvCxnSpPr>
          <p:nvPr/>
        </p:nvCxnSpPr>
        <p:spPr>
          <a:xfrm flipV="1">
            <a:off x="6259037" y="1575064"/>
            <a:ext cx="1806689" cy="13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>
            <a:extLst>
              <a:ext uri="{FF2B5EF4-FFF2-40B4-BE49-F238E27FC236}">
                <a16:creationId xmlns:a16="http://schemas.microsoft.com/office/drawing/2014/main" id="{12A3DB5B-3734-4A8E-805A-1B104FBD3385}"/>
              </a:ext>
            </a:extLst>
          </p:cNvPr>
          <p:cNvSpPr txBox="1"/>
          <p:nvPr/>
        </p:nvSpPr>
        <p:spPr>
          <a:xfrm>
            <a:off x="360870" y="827420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49F110A4-220A-4BFD-94CC-387BE42A1D51}"/>
              </a:ext>
            </a:extLst>
          </p:cNvPr>
          <p:cNvSpPr txBox="1"/>
          <p:nvPr/>
        </p:nvSpPr>
        <p:spPr>
          <a:xfrm>
            <a:off x="4015329" y="786771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3C2076DD-8884-429A-A3BE-172B160914C1}"/>
              </a:ext>
            </a:extLst>
          </p:cNvPr>
          <p:cNvSpPr txBox="1"/>
          <p:nvPr/>
        </p:nvSpPr>
        <p:spPr>
          <a:xfrm>
            <a:off x="6587371" y="764704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4EB9EA23-80E1-4F34-80AF-BE59538A007A}"/>
              </a:ext>
            </a:extLst>
          </p:cNvPr>
          <p:cNvSpPr txBox="1"/>
          <p:nvPr/>
        </p:nvSpPr>
        <p:spPr>
          <a:xfrm>
            <a:off x="6697573" y="119675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A0D5B094-C005-449D-8A98-29D50C18ED03}"/>
              </a:ext>
            </a:extLst>
          </p:cNvPr>
          <p:cNvCxnSpPr>
            <a:cxnSpLocks/>
          </p:cNvCxnSpPr>
          <p:nvPr/>
        </p:nvCxnSpPr>
        <p:spPr>
          <a:xfrm>
            <a:off x="354647" y="3994844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>
            <a:extLst>
              <a:ext uri="{FF2B5EF4-FFF2-40B4-BE49-F238E27FC236}">
                <a16:creationId xmlns:a16="http://schemas.microsoft.com/office/drawing/2014/main" id="{B65C1B80-2CCB-4528-9B8E-1E709FAB3722}"/>
              </a:ext>
            </a:extLst>
          </p:cNvPr>
          <p:cNvSpPr txBox="1"/>
          <p:nvPr/>
        </p:nvSpPr>
        <p:spPr>
          <a:xfrm>
            <a:off x="2370871" y="392283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CBB1B1D7-5AF5-44FB-B264-91406612653D}"/>
              </a:ext>
            </a:extLst>
          </p:cNvPr>
          <p:cNvSpPr txBox="1"/>
          <p:nvPr/>
        </p:nvSpPr>
        <p:spPr>
          <a:xfrm>
            <a:off x="72197" y="27614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CB9A9CAD-CF8B-49C2-8E09-363EE579C1DE}"/>
              </a:ext>
            </a:extLst>
          </p:cNvPr>
          <p:cNvCxnSpPr>
            <a:cxnSpLocks/>
          </p:cNvCxnSpPr>
          <p:nvPr/>
        </p:nvCxnSpPr>
        <p:spPr>
          <a:xfrm flipV="1">
            <a:off x="3522999" y="270799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6B2C4EC1-2B43-4599-A8CD-AFBDF022122E}"/>
              </a:ext>
            </a:extLst>
          </p:cNvPr>
          <p:cNvCxnSpPr>
            <a:cxnSpLocks/>
          </p:cNvCxnSpPr>
          <p:nvPr/>
        </p:nvCxnSpPr>
        <p:spPr>
          <a:xfrm>
            <a:off x="3522999" y="399227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>
            <a:extLst>
              <a:ext uri="{FF2B5EF4-FFF2-40B4-BE49-F238E27FC236}">
                <a16:creationId xmlns:a16="http://schemas.microsoft.com/office/drawing/2014/main" id="{420DE708-BB93-44B5-B003-DE31AF2789AE}"/>
              </a:ext>
            </a:extLst>
          </p:cNvPr>
          <p:cNvSpPr txBox="1"/>
          <p:nvPr/>
        </p:nvSpPr>
        <p:spPr>
          <a:xfrm>
            <a:off x="5539223" y="390290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DBB07FA5-DF4A-4F80-9B34-5B85D79476D9}"/>
              </a:ext>
            </a:extLst>
          </p:cNvPr>
          <p:cNvSpPr txBox="1"/>
          <p:nvPr/>
        </p:nvSpPr>
        <p:spPr>
          <a:xfrm>
            <a:off x="3240549" y="27588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9E0AF3F3-A447-4E04-BD12-3A8ACA08CB9B}"/>
              </a:ext>
            </a:extLst>
          </p:cNvPr>
          <p:cNvCxnSpPr>
            <a:cxnSpLocks/>
          </p:cNvCxnSpPr>
          <p:nvPr/>
        </p:nvCxnSpPr>
        <p:spPr>
          <a:xfrm flipV="1">
            <a:off x="6397737" y="267876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1A0279DC-908D-4A91-842F-B9634D5F0DF4}"/>
              </a:ext>
            </a:extLst>
          </p:cNvPr>
          <p:cNvCxnSpPr>
            <a:cxnSpLocks/>
          </p:cNvCxnSpPr>
          <p:nvPr/>
        </p:nvCxnSpPr>
        <p:spPr>
          <a:xfrm>
            <a:off x="6381714" y="3959812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>
            <a:extLst>
              <a:ext uri="{FF2B5EF4-FFF2-40B4-BE49-F238E27FC236}">
                <a16:creationId xmlns:a16="http://schemas.microsoft.com/office/drawing/2014/main" id="{009335CC-FF45-49A7-BF98-7ABB87929CC5}"/>
              </a:ext>
            </a:extLst>
          </p:cNvPr>
          <p:cNvSpPr txBox="1"/>
          <p:nvPr/>
        </p:nvSpPr>
        <p:spPr>
          <a:xfrm>
            <a:off x="8397938" y="38785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8144AA03-3E1F-4A4D-9766-397FAB8D01FA}"/>
              </a:ext>
            </a:extLst>
          </p:cNvPr>
          <p:cNvSpPr txBox="1"/>
          <p:nvPr/>
        </p:nvSpPr>
        <p:spPr>
          <a:xfrm>
            <a:off x="6018981" y="27414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D7052FF6-798F-45C5-9303-EB2AB76AE577}"/>
              </a:ext>
            </a:extLst>
          </p:cNvPr>
          <p:cNvSpPr txBox="1"/>
          <p:nvPr/>
        </p:nvSpPr>
        <p:spPr>
          <a:xfrm>
            <a:off x="3297825" y="2326794"/>
            <a:ext cx="228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fallende Skalenerträge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75F46E41-DFA1-429D-B6D7-01832F4C0660}"/>
              </a:ext>
            </a:extLst>
          </p:cNvPr>
          <p:cNvSpPr txBox="1"/>
          <p:nvPr/>
        </p:nvSpPr>
        <p:spPr>
          <a:xfrm>
            <a:off x="432238" y="271464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4AA29360-16A2-4937-887B-9CB8D69304C3}"/>
              </a:ext>
            </a:extLst>
          </p:cNvPr>
          <p:cNvSpPr txBox="1"/>
          <p:nvPr/>
        </p:nvSpPr>
        <p:spPr>
          <a:xfrm>
            <a:off x="4086697" y="2662133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84AB6A0A-2FB3-4F74-96DB-D52868B7417F}"/>
              </a:ext>
            </a:extLst>
          </p:cNvPr>
          <p:cNvSpPr/>
          <p:nvPr/>
        </p:nvSpPr>
        <p:spPr>
          <a:xfrm>
            <a:off x="347179" y="302199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82844EE5-431B-4855-B3C1-1F443B39F90B}"/>
              </a:ext>
            </a:extLst>
          </p:cNvPr>
          <p:cNvSpPr/>
          <p:nvPr/>
        </p:nvSpPr>
        <p:spPr>
          <a:xfrm>
            <a:off x="3506936" y="3347009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33875FB2-1035-4C90-A40D-5FD4A00D6259}"/>
              </a:ext>
            </a:extLst>
          </p:cNvPr>
          <p:cNvCxnSpPr>
            <a:cxnSpLocks/>
          </p:cNvCxnSpPr>
          <p:nvPr/>
        </p:nvCxnSpPr>
        <p:spPr>
          <a:xfrm flipV="1">
            <a:off x="6691351" y="3251659"/>
            <a:ext cx="1445742" cy="348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>
            <a:extLst>
              <a:ext uri="{FF2B5EF4-FFF2-40B4-BE49-F238E27FC236}">
                <a16:creationId xmlns:a16="http://schemas.microsoft.com/office/drawing/2014/main" id="{B1A06C8B-2160-40CD-AD3E-D7181BB7F6A4}"/>
              </a:ext>
            </a:extLst>
          </p:cNvPr>
          <p:cNvSpPr txBox="1"/>
          <p:nvPr/>
        </p:nvSpPr>
        <p:spPr>
          <a:xfrm>
            <a:off x="8095612" y="30315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227DF158-8028-48B1-B5DE-581C64A3AC2C}"/>
              </a:ext>
            </a:extLst>
          </p:cNvPr>
          <p:cNvSpPr txBox="1"/>
          <p:nvPr/>
        </p:nvSpPr>
        <p:spPr>
          <a:xfrm>
            <a:off x="6858740" y="2717091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98305D07-6D04-4C39-8CFE-FE941D2CFEBD}"/>
              </a:ext>
            </a:extLst>
          </p:cNvPr>
          <p:cNvCxnSpPr>
            <a:cxnSpLocks/>
          </p:cNvCxnSpPr>
          <p:nvPr/>
        </p:nvCxnSpPr>
        <p:spPr>
          <a:xfrm flipV="1">
            <a:off x="280747" y="471357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269DE8C7-06DC-47C0-AE63-246FDEDDD8F4}"/>
              </a:ext>
            </a:extLst>
          </p:cNvPr>
          <p:cNvCxnSpPr>
            <a:cxnSpLocks/>
          </p:cNvCxnSpPr>
          <p:nvPr/>
        </p:nvCxnSpPr>
        <p:spPr>
          <a:xfrm>
            <a:off x="249575" y="6009719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>
            <a:extLst>
              <a:ext uri="{FF2B5EF4-FFF2-40B4-BE49-F238E27FC236}">
                <a16:creationId xmlns:a16="http://schemas.microsoft.com/office/drawing/2014/main" id="{291E0C0C-3E3A-4AFD-A8A9-657C349BBA6E}"/>
              </a:ext>
            </a:extLst>
          </p:cNvPr>
          <p:cNvSpPr txBox="1"/>
          <p:nvPr/>
        </p:nvSpPr>
        <p:spPr>
          <a:xfrm>
            <a:off x="2265799" y="5937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285E996A-D0D6-4FF2-A4F3-E62D31E43690}"/>
              </a:ext>
            </a:extLst>
          </p:cNvPr>
          <p:cNvSpPr txBox="1"/>
          <p:nvPr/>
        </p:nvSpPr>
        <p:spPr>
          <a:xfrm>
            <a:off x="-1703" y="47762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781F9AB2-68A5-4D55-B184-2C50F211CB27}"/>
              </a:ext>
            </a:extLst>
          </p:cNvPr>
          <p:cNvCxnSpPr>
            <a:cxnSpLocks/>
          </p:cNvCxnSpPr>
          <p:nvPr/>
        </p:nvCxnSpPr>
        <p:spPr>
          <a:xfrm flipV="1">
            <a:off x="3417927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27AE0667-A05C-4D48-84A6-FC7DD9F5003D}"/>
              </a:ext>
            </a:extLst>
          </p:cNvPr>
          <p:cNvCxnSpPr>
            <a:cxnSpLocks/>
          </p:cNvCxnSpPr>
          <p:nvPr/>
        </p:nvCxnSpPr>
        <p:spPr>
          <a:xfrm>
            <a:off x="3417927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>
            <a:extLst>
              <a:ext uri="{FF2B5EF4-FFF2-40B4-BE49-F238E27FC236}">
                <a16:creationId xmlns:a16="http://schemas.microsoft.com/office/drawing/2014/main" id="{71DCF5AE-A3FE-42EB-9174-E646659AA69B}"/>
              </a:ext>
            </a:extLst>
          </p:cNvPr>
          <p:cNvSpPr txBox="1"/>
          <p:nvPr/>
        </p:nvSpPr>
        <p:spPr>
          <a:xfrm>
            <a:off x="5425307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70345ED2-9722-4517-84E9-CD6DC98B6CC1}"/>
              </a:ext>
            </a:extLst>
          </p:cNvPr>
          <p:cNvSpPr txBox="1"/>
          <p:nvPr/>
        </p:nvSpPr>
        <p:spPr>
          <a:xfrm>
            <a:off x="3126633" y="47855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F611B7FC-61D6-43B6-93FB-2979BDEAF930}"/>
              </a:ext>
            </a:extLst>
          </p:cNvPr>
          <p:cNvCxnSpPr>
            <a:cxnSpLocks/>
          </p:cNvCxnSpPr>
          <p:nvPr/>
        </p:nvCxnSpPr>
        <p:spPr>
          <a:xfrm flipV="1">
            <a:off x="6292665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DBE1C9D8-22B1-4650-8BBD-2668BB56AB65}"/>
              </a:ext>
            </a:extLst>
          </p:cNvPr>
          <p:cNvCxnSpPr>
            <a:cxnSpLocks/>
          </p:cNvCxnSpPr>
          <p:nvPr/>
        </p:nvCxnSpPr>
        <p:spPr>
          <a:xfrm>
            <a:off x="6283821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>
            <a:extLst>
              <a:ext uri="{FF2B5EF4-FFF2-40B4-BE49-F238E27FC236}">
                <a16:creationId xmlns:a16="http://schemas.microsoft.com/office/drawing/2014/main" id="{4579C7A2-232D-432C-9165-02CCDB2C1B94}"/>
              </a:ext>
            </a:extLst>
          </p:cNvPr>
          <p:cNvSpPr txBox="1"/>
          <p:nvPr/>
        </p:nvSpPr>
        <p:spPr>
          <a:xfrm>
            <a:off x="8265612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4CC5646E-63DA-41CB-AB32-ED9F0BECF2DB}"/>
              </a:ext>
            </a:extLst>
          </p:cNvPr>
          <p:cNvSpPr txBox="1"/>
          <p:nvPr/>
        </p:nvSpPr>
        <p:spPr>
          <a:xfrm>
            <a:off x="5870632" y="478558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0AD695D5-09D7-4307-B96E-82C39BD8B8A5}"/>
              </a:ext>
            </a:extLst>
          </p:cNvPr>
          <p:cNvSpPr txBox="1"/>
          <p:nvPr/>
        </p:nvSpPr>
        <p:spPr>
          <a:xfrm>
            <a:off x="3183908" y="435353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steigende Skalenerträge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A25E99AF-05F6-4BF6-9A53-06D2CE3B2530}"/>
              </a:ext>
            </a:extLst>
          </p:cNvPr>
          <p:cNvSpPr txBox="1"/>
          <p:nvPr/>
        </p:nvSpPr>
        <p:spPr>
          <a:xfrm>
            <a:off x="347174" y="474810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F8544953-981B-46E1-A81F-F60EC68F2837}"/>
              </a:ext>
            </a:extLst>
          </p:cNvPr>
          <p:cNvSpPr txBox="1"/>
          <p:nvPr/>
        </p:nvSpPr>
        <p:spPr>
          <a:xfrm>
            <a:off x="3961617" y="4707458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082B24E0-245F-4629-97BF-A46C9879520B}"/>
              </a:ext>
            </a:extLst>
          </p:cNvPr>
          <p:cNvSpPr/>
          <p:nvPr/>
        </p:nvSpPr>
        <p:spPr>
          <a:xfrm>
            <a:off x="245500" y="5368562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DE494F09-B34B-46B6-B481-C9E48EAAD568}"/>
              </a:ext>
            </a:extLst>
          </p:cNvPr>
          <p:cNvSpPr/>
          <p:nvPr/>
        </p:nvSpPr>
        <p:spPr>
          <a:xfrm>
            <a:off x="3437055" y="504371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01FF60EC-0F60-4E51-9D22-9FF901A3D0B6}"/>
              </a:ext>
            </a:extLst>
          </p:cNvPr>
          <p:cNvCxnSpPr>
            <a:cxnSpLocks/>
          </p:cNvCxnSpPr>
          <p:nvPr/>
        </p:nvCxnSpPr>
        <p:spPr>
          <a:xfrm>
            <a:off x="6543002" y="5265833"/>
            <a:ext cx="1480996" cy="159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feld 158">
            <a:extLst>
              <a:ext uri="{FF2B5EF4-FFF2-40B4-BE49-F238E27FC236}">
                <a16:creationId xmlns:a16="http://schemas.microsoft.com/office/drawing/2014/main" id="{2DB47FE4-E00F-40E3-9B29-6F44E60F0B04}"/>
              </a:ext>
            </a:extLst>
          </p:cNvPr>
          <p:cNvSpPr txBox="1"/>
          <p:nvPr/>
        </p:nvSpPr>
        <p:spPr>
          <a:xfrm>
            <a:off x="8008868" y="523647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48AA1EB-4153-494A-A36D-E9BAA3FA3743}"/>
              </a:ext>
            </a:extLst>
          </p:cNvPr>
          <p:cNvSpPr txBox="1"/>
          <p:nvPr/>
        </p:nvSpPr>
        <p:spPr>
          <a:xfrm>
            <a:off x="6571234" y="4722867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6F30FB-5C2E-430E-BB90-E305D1D0BB5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E04349-5195-4F28-B1A0-FDEAF1445D07}"/>
                  </a:ext>
                </a:extLst>
              </p14:cNvPr>
              <p14:cNvContentPartPr/>
              <p14:nvPr/>
            </p14:nvContentPartPr>
            <p14:xfrm>
              <a:off x="227173" y="1220958"/>
              <a:ext cx="1635120" cy="797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E04349-5195-4F28-B1A0-FDEAF1445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53" y="1216638"/>
                <a:ext cx="164376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6E2EDD0-38CF-4E3C-B753-62D38D588A89}"/>
                  </a:ext>
                </a:extLst>
              </p14:cNvPr>
              <p14:cNvContentPartPr/>
              <p14:nvPr/>
            </p14:nvContentPartPr>
            <p14:xfrm>
              <a:off x="3395173" y="1175598"/>
              <a:ext cx="1565640" cy="824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6E2EDD0-38CF-4E3C-B753-62D38D588A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0853" y="1171278"/>
                <a:ext cx="15742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2296E68-E07F-4296-82A1-236BD85A2851}"/>
                  </a:ext>
                </a:extLst>
              </p14:cNvPr>
              <p14:cNvContentPartPr/>
              <p14:nvPr/>
            </p14:nvContentPartPr>
            <p14:xfrm>
              <a:off x="6259693" y="1592118"/>
              <a:ext cx="1717560" cy="47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2296E68-E07F-4296-82A1-236BD85A28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5373" y="1587798"/>
                <a:ext cx="1726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76908FE-EC1B-440E-AB54-286205B8BF60}"/>
                  </a:ext>
                </a:extLst>
              </p14:cNvPr>
              <p14:cNvContentPartPr/>
              <p14:nvPr/>
            </p14:nvContentPartPr>
            <p14:xfrm>
              <a:off x="482773" y="3028518"/>
              <a:ext cx="1426320" cy="822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76908FE-EC1B-440E-AB54-286205B8BF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453" y="3024198"/>
                <a:ext cx="143496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9273C41-AA0E-4D41-8C79-355736DAABE6}"/>
                  </a:ext>
                </a:extLst>
              </p14:cNvPr>
              <p14:cNvContentPartPr/>
              <p14:nvPr/>
            </p14:nvContentPartPr>
            <p14:xfrm>
              <a:off x="3533413" y="3240918"/>
              <a:ext cx="2087280" cy="729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9273C41-AA0E-4D41-8C79-355736DAAB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9093" y="3236598"/>
                <a:ext cx="20959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E8A198E-DF09-4326-865F-C657894E5A06}"/>
                  </a:ext>
                </a:extLst>
              </p14:cNvPr>
              <p14:cNvContentPartPr/>
              <p14:nvPr/>
            </p14:nvContentPartPr>
            <p14:xfrm>
              <a:off x="6220813" y="1578078"/>
              <a:ext cx="1910160" cy="88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E8A198E-DF09-4326-865F-C657894E5A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16493" y="1573758"/>
                <a:ext cx="191880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7E12A45-D73D-44D7-B8DB-464761526AA3}"/>
              </a:ext>
            </a:extLst>
          </p:cNvPr>
          <p:cNvGrpSpPr/>
          <p:nvPr/>
        </p:nvGrpSpPr>
        <p:grpSpPr>
          <a:xfrm>
            <a:off x="6600613" y="3187998"/>
            <a:ext cx="1760400" cy="435600"/>
            <a:chOff x="6600613" y="3187998"/>
            <a:chExt cx="176040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022C31-EF2C-46F8-89B7-B1256776D1FA}"/>
                    </a:ext>
                  </a:extLst>
                </p14:cNvPr>
                <p14:cNvContentPartPr/>
                <p14:nvPr/>
              </p14:nvContentPartPr>
              <p14:xfrm>
                <a:off x="6612133" y="3202398"/>
                <a:ext cx="1596240" cy="421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022C31-EF2C-46F8-89B7-B1256776D1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07813" y="3198078"/>
                  <a:ext cx="16048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CB739D2-C412-4239-A14E-E08B0622CA49}"/>
                    </a:ext>
                  </a:extLst>
                </p14:cNvPr>
                <p14:cNvContentPartPr/>
                <p14:nvPr/>
              </p14:nvContentPartPr>
              <p14:xfrm>
                <a:off x="6600613" y="3187998"/>
                <a:ext cx="1760400" cy="416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CB739D2-C412-4239-A14E-E08B0622CA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6293" y="3183678"/>
                  <a:ext cx="1769040" cy="42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3C845A9-7F85-4514-8338-A2DA1A985022}"/>
                  </a:ext>
                </a:extLst>
              </p14:cNvPr>
              <p14:cNvContentPartPr/>
              <p14:nvPr/>
            </p14:nvContentPartPr>
            <p14:xfrm>
              <a:off x="254533" y="5219478"/>
              <a:ext cx="2179080" cy="749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3C845A9-7F85-4514-8338-A2DA1A9850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0213" y="5215158"/>
                <a:ext cx="218772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47751C6-2819-494E-AC87-7947DD8ED00F}"/>
                  </a:ext>
                </a:extLst>
              </p14:cNvPr>
              <p14:cNvContentPartPr/>
              <p14:nvPr/>
            </p14:nvContentPartPr>
            <p14:xfrm>
              <a:off x="3462493" y="4980798"/>
              <a:ext cx="1767240" cy="1004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47751C6-2819-494E-AC87-7947DD8ED0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58173" y="4976478"/>
                <a:ext cx="177588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731E476-00C7-4E8B-BD8C-63B7E9AEE171}"/>
                  </a:ext>
                </a:extLst>
              </p14:cNvPr>
              <p14:cNvContentPartPr/>
              <p14:nvPr/>
            </p14:nvContentPartPr>
            <p14:xfrm>
              <a:off x="6590173" y="5267718"/>
              <a:ext cx="1360080" cy="1530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731E476-00C7-4E8B-BD8C-63B7E9AEE1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85853" y="5263398"/>
                <a:ext cx="1368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6A9393F-3FFF-49A5-A167-29D502C49560}"/>
                  </a:ext>
                </a:extLst>
              </p14:cNvPr>
              <p14:cNvContentPartPr/>
              <p14:nvPr/>
            </p14:nvContentPartPr>
            <p14:xfrm>
              <a:off x="5675413" y="4178358"/>
              <a:ext cx="2768760" cy="2307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6A9393F-3FFF-49A5-A167-29D502C4956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71093" y="4174038"/>
                <a:ext cx="2777400" cy="23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58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9" y="24375"/>
            <a:ext cx="1021367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: “</a:t>
            </a:r>
            <a:r>
              <a:rPr lang="en-US" sz="2800" dirty="0" err="1">
                <a:solidFill>
                  <a:sysClr val="windowText" lastClr="000000"/>
                </a:solidFill>
              </a:rPr>
              <a:t>Neue</a:t>
            </a:r>
            <a:r>
              <a:rPr lang="en-US" sz="2800" dirty="0">
                <a:solidFill>
                  <a:sysClr val="windowText" lastClr="000000"/>
                </a:solidFill>
              </a:rPr>
              <a:t>”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Außenhandelstheorie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55119" y="495298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Gibt es Handel, wenn die Länder sich nicht in ihren </a:t>
            </a:r>
            <a:r>
              <a:rPr lang="de-DE" sz="2400" dirty="0" err="1"/>
              <a:t>Produktivitäten</a:t>
            </a:r>
            <a:r>
              <a:rPr lang="de-DE" sz="2400" dirty="0"/>
              <a:t> unterscheiden?</a:t>
            </a:r>
          </a:p>
          <a:p>
            <a:endParaRPr lang="de-DE" sz="2400" dirty="0"/>
          </a:p>
          <a:p>
            <a:r>
              <a:rPr lang="de-DE" sz="2400" b="1" u="sng" dirty="0"/>
              <a:t>Neue Annahme:</a:t>
            </a:r>
          </a:p>
          <a:p>
            <a:r>
              <a:rPr lang="de-DE" sz="2400" dirty="0"/>
              <a:t>Steigende Skalenerträge: Y=F(L) führt z.B. 2L↑ → 3Y↑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konstanten Faktorpreisen sinken bei steigender Produktion die Durchschnittskosten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spezialisiert sich aufgrund des Skaleneffekts auf die Produktion einiger Produkte und importiert die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Handel findet auch zwischen Ländern mit vergleichbaren Produktionsbedingungen statt 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5D2698-1DB3-427E-AAF1-84B8BDAA493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7C7F8C-BD54-4B79-AD4B-815FD8C02C3C}"/>
                  </a:ext>
                </a:extLst>
              </p14:cNvPr>
              <p14:cNvContentPartPr/>
              <p14:nvPr/>
            </p14:nvContentPartPr>
            <p14:xfrm>
              <a:off x="6951253" y="536238"/>
              <a:ext cx="4871880" cy="51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7C7F8C-BD54-4B79-AD4B-815FD8C02C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6933" y="531918"/>
                <a:ext cx="48805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6B9B330-0240-45B0-9519-2BEC3FD865BA}"/>
                  </a:ext>
                </a:extLst>
              </p14:cNvPr>
              <p14:cNvContentPartPr/>
              <p14:nvPr/>
            </p14:nvContentPartPr>
            <p14:xfrm>
              <a:off x="1228333" y="2270718"/>
              <a:ext cx="6662880" cy="305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6B9B330-0240-45B0-9519-2BEC3FD865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013" y="2266398"/>
                <a:ext cx="6671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B2A1F72-D8DF-4C29-BFC8-DE8F31C2FA65}"/>
                  </a:ext>
                </a:extLst>
              </p14:cNvPr>
              <p14:cNvContentPartPr/>
              <p14:nvPr/>
            </p14:nvContentPartPr>
            <p14:xfrm>
              <a:off x="1477813" y="3052638"/>
              <a:ext cx="8080200" cy="96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B2A1F72-D8DF-4C29-BFC8-DE8F31C2FA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3493" y="3048318"/>
                <a:ext cx="80888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82D8A9F-3B8E-4BF8-A376-D26FA8970CC4}"/>
                  </a:ext>
                </a:extLst>
              </p14:cNvPr>
              <p14:cNvContentPartPr/>
              <p14:nvPr/>
            </p14:nvContentPartPr>
            <p14:xfrm>
              <a:off x="1321933" y="3331638"/>
              <a:ext cx="3589920" cy="69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82D8A9F-3B8E-4BF8-A376-D26FA8970C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7613" y="3327318"/>
                <a:ext cx="35985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A710B49-A625-43C1-9913-FA5AD02D8673}"/>
              </a:ext>
            </a:extLst>
          </p:cNvPr>
          <p:cNvGrpSpPr/>
          <p:nvPr/>
        </p:nvGrpSpPr>
        <p:grpSpPr>
          <a:xfrm>
            <a:off x="1029973" y="4136598"/>
            <a:ext cx="7760880" cy="1780920"/>
            <a:chOff x="1029973" y="4136598"/>
            <a:chExt cx="7760880" cy="178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2A359AF-ACBC-478B-ABB8-1F6DB8DEBE22}"/>
                    </a:ext>
                  </a:extLst>
                </p14:cNvPr>
                <p14:cNvContentPartPr/>
                <p14:nvPr/>
              </p14:nvContentPartPr>
              <p14:xfrm>
                <a:off x="6453013" y="4136598"/>
                <a:ext cx="2265840" cy="115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2A359AF-ACBC-478B-ABB8-1F6DB8DEBE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8693" y="4132278"/>
                  <a:ext cx="2274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354F8E-C07B-4735-A4DC-F958A8E269A6}"/>
                    </a:ext>
                  </a:extLst>
                </p14:cNvPr>
                <p14:cNvContentPartPr/>
                <p14:nvPr/>
              </p14:nvContentPartPr>
              <p14:xfrm>
                <a:off x="1401853" y="4579038"/>
                <a:ext cx="7085520" cy="77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354F8E-C07B-4735-A4DC-F958A8E269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97533" y="4574718"/>
                  <a:ext cx="7094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7FE551E-2057-4C89-A1D7-057717A50D77}"/>
                    </a:ext>
                  </a:extLst>
                </p14:cNvPr>
                <p14:cNvContentPartPr/>
                <p14:nvPr/>
              </p14:nvContentPartPr>
              <p14:xfrm>
                <a:off x="1387453" y="5189598"/>
                <a:ext cx="6781320" cy="79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7FE551E-2057-4C89-A1D7-057717A50D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83133" y="5185278"/>
                  <a:ext cx="6789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821C8CE-35A7-4B23-A2C1-39CF626F57BB}"/>
                    </a:ext>
                  </a:extLst>
                </p14:cNvPr>
                <p14:cNvContentPartPr/>
                <p14:nvPr/>
              </p14:nvContentPartPr>
              <p14:xfrm>
                <a:off x="5128573" y="4425318"/>
                <a:ext cx="3662280" cy="1228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821C8CE-35A7-4B23-A2C1-39CF626F57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4253" y="4420998"/>
                  <a:ext cx="3670920" cy="12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351BDEB-3568-4D39-A895-5CB11063DBC4}"/>
                    </a:ext>
                  </a:extLst>
                </p14:cNvPr>
                <p14:cNvContentPartPr/>
                <p14:nvPr/>
              </p14:nvContentPartPr>
              <p14:xfrm>
                <a:off x="1029973" y="5095638"/>
                <a:ext cx="3971880" cy="821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351BDEB-3568-4D39-A895-5CB11063DB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5653" y="5091318"/>
                  <a:ext cx="3980520" cy="83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953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04663"/>
            <a:ext cx="8439374" cy="6109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Konsumenten haben eine Präferenz für die Differenzierung eines Produkts (Varianten eines Produkts)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Jedes Land spezialisiert sich auf eine Produktvariante, produziert den gesamten Bedarf für den Weltmarkt und verwendet dafür seine Ressourcen.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Aufgrund der steigenden Skalenerträge sinken die Durchschnittskosten in der Produktion für jedes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algn="ctr"/>
            <a:r>
              <a:rPr lang="de-DE" sz="2000" b="1" dirty="0"/>
              <a:t>Folgerungen: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Jedes Land hat sich zwar spezialisiert, aber die Anzahl der Produktvarianten auf dem Weltmarkt hat sich nicht verringert.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Die Weltproduktion wird insgesamt zu geringeren Durchschnittskosten hergestellt als bei Autarkie der einzelnen Länder und die Produzenten können Skaleneffekte ausnutzen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76F14B-916F-41CC-8509-8C0548B9B24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521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97223" y="-40442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und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777885"/>
            <a:ext cx="7433534" cy="5967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/>
              <a:t>Interne Skalenerträge:</a:t>
            </a:r>
            <a:r>
              <a:rPr lang="de-DE" sz="2000" dirty="0"/>
              <a:t>	Durchschnittskosten sinken aufgrund</a:t>
            </a:r>
          </a:p>
          <a:p>
            <a:r>
              <a:rPr lang="de-DE" sz="2000" dirty="0"/>
              <a:t>				der </a:t>
            </a:r>
            <a:r>
              <a:rPr lang="de-DE" sz="2000" b="1" dirty="0"/>
              <a:t>Größe</a:t>
            </a:r>
            <a:r>
              <a:rPr lang="de-DE" sz="2000" dirty="0"/>
              <a:t> der Firma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hängt von der Größe der Firma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Aufgrund von hohen Fixkosten ist eine gewisse Größe für die effiziente Produktion nötig (z.B. Autosektor/Pharmasektor)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Große Firmen produzieren differenzierte Produkte bei denen die Preise abweichenden können.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</a:t>
            </a:r>
            <a:r>
              <a:rPr lang="de-DE" sz="2000" b="1" dirty="0"/>
              <a:t>monopolistischer</a:t>
            </a:r>
            <a:r>
              <a:rPr lang="de-DE" sz="2000" dirty="0"/>
              <a:t> Konkurrenz</a:t>
            </a:r>
          </a:p>
          <a:p>
            <a:endParaRPr lang="de-DE" sz="2000" b="1" dirty="0"/>
          </a:p>
          <a:p>
            <a:r>
              <a:rPr lang="de-DE" sz="2000" b="1" dirty="0"/>
              <a:t>Externe Skalenerträge:</a:t>
            </a:r>
            <a:r>
              <a:rPr lang="de-DE" sz="2000" dirty="0"/>
              <a:t>	Durchschnittskosten sinken aufgrund der 				Firmenzahl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hängen von der Größe des Industriesektors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prinzipiell kleine Firmen, die das gleiche Produkt unter günstigen Rahmenbedingungen (Geographie/Steuerumfeld) zum gleichen Preis anbieten (</a:t>
            </a:r>
            <a:r>
              <a:rPr lang="de-DE" sz="2000" dirty="0" err="1"/>
              <a:t>Clusterung</a:t>
            </a:r>
            <a:r>
              <a:rPr lang="de-DE" sz="2000" dirty="0"/>
              <a:t> von Anbietern/z.B. Souvenirshops oder Start-ups für ähnliche Produkte)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vollkommener Konkurrenz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D67C95-4C1E-45AA-AA6B-62A22B0B9E2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12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31116" y="868985"/>
            <a:ext cx="6947647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/>
              <a:t>Kostenfunktionen einer Firma:</a:t>
            </a:r>
          </a:p>
          <a:p>
            <a:endParaRPr lang="de-DE" sz="2400" dirty="0"/>
          </a:p>
          <a:p>
            <a:r>
              <a:rPr lang="de-DE" sz="2400" dirty="0"/>
              <a:t>Gesamtkosten = Fixkosten + variable Kosten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K(x)=</a:t>
            </a:r>
            <a:r>
              <a:rPr lang="de-DE" sz="2400" b="1" dirty="0" err="1"/>
              <a:t>KF+k∙x</a:t>
            </a:r>
            <a:endParaRPr lang="de-DE" sz="2400" b="1" dirty="0"/>
          </a:p>
          <a:p>
            <a:pPr algn="ctr"/>
            <a:endParaRPr lang="de-DE" sz="2400" dirty="0"/>
          </a:p>
          <a:p>
            <a:r>
              <a:rPr lang="de-DE" sz="2400" dirty="0"/>
              <a:t>Durchschnittskosten = Gesamtkosten/Menge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DK(x)=KF/</a:t>
            </a:r>
            <a:r>
              <a:rPr lang="de-DE" sz="2400" b="1" dirty="0" err="1"/>
              <a:t>x+k</a:t>
            </a:r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Grenzkosten=Kosten der nächsten zusätzlichen Einheit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GK=</a:t>
            </a:r>
            <a:r>
              <a:rPr lang="de-DE" sz="2400" b="1" dirty="0" err="1"/>
              <a:t>dK</a:t>
            </a:r>
            <a:r>
              <a:rPr lang="de-DE" sz="2400" b="1" dirty="0"/>
              <a:t>/dx=K‘(x)=k</a:t>
            </a:r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0D6D5C3-CC1B-4F5B-910A-587D2A7D077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805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42048" y="5044392"/>
            <a:ext cx="8553036" cy="85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Aufgrund der Fixkostendegression nehmen die Durchschnittskosten mit steigender </a:t>
            </a:r>
            <a:r>
              <a:rPr lang="de-DE" sz="2400" dirty="0" err="1"/>
              <a:t>Outputmenge</a:t>
            </a:r>
            <a:r>
              <a:rPr lang="de-DE" sz="2400" dirty="0"/>
              <a:t> ab, liegen aber über den Grenzkosten (z.B. bei konstanten Grenzkosten).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754E965-2574-4669-B357-D0FF51BD8922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C797F29-D01E-4AF0-8E03-71A32F8DA3DA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3C83C69-29EE-46A3-8353-A26C287307EF}"/>
              </a:ext>
            </a:extLst>
          </p:cNvPr>
          <p:cNvCxnSpPr>
            <a:cxnSpLocks/>
          </p:cNvCxnSpPr>
          <p:nvPr/>
        </p:nvCxnSpPr>
        <p:spPr>
          <a:xfrm flipV="1">
            <a:off x="3004430" y="3408886"/>
            <a:ext cx="4387715" cy="65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7CE33E7-6382-4E54-820F-BC1F0B69F3E8}"/>
              </a:ext>
            </a:extLst>
          </p:cNvPr>
          <p:cNvSpPr/>
          <p:nvPr/>
        </p:nvSpPr>
        <p:spPr>
          <a:xfrm>
            <a:off x="3112168" y="1155033"/>
            <a:ext cx="3657600" cy="2081463"/>
          </a:xfrm>
          <a:custGeom>
            <a:avLst/>
            <a:gdLst>
              <a:gd name="connsiteX0" fmla="*/ 0 w 3657600"/>
              <a:gd name="connsiteY0" fmla="*/ 0 h 2081463"/>
              <a:gd name="connsiteX1" fmla="*/ 1251285 w 3657600"/>
              <a:gd name="connsiteY1" fmla="*/ 1600200 h 2081463"/>
              <a:gd name="connsiteX2" fmla="*/ 3657600 w 3657600"/>
              <a:gd name="connsiteY2" fmla="*/ 2081463 h 2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2081463">
                <a:moveTo>
                  <a:pt x="0" y="0"/>
                </a:moveTo>
                <a:cubicBezTo>
                  <a:pt x="320842" y="626645"/>
                  <a:pt x="641685" y="1253290"/>
                  <a:pt x="1251285" y="1600200"/>
                </a:cubicBezTo>
                <a:cubicBezTo>
                  <a:pt x="1860885" y="1947110"/>
                  <a:pt x="2759242" y="2014286"/>
                  <a:pt x="3657600" y="20814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A2431D-409B-4AF2-96C2-70B4B1013DB5}"/>
              </a:ext>
            </a:extLst>
          </p:cNvPr>
          <p:cNvSpPr txBox="1"/>
          <p:nvPr/>
        </p:nvSpPr>
        <p:spPr>
          <a:xfrm>
            <a:off x="5323019" y="2726170"/>
            <a:ext cx="24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DK(x)=KF/</a:t>
            </a:r>
            <a:r>
              <a:rPr lang="de-DE" b="1" dirty="0" err="1"/>
              <a:t>x+k</a:t>
            </a:r>
            <a:r>
              <a:rPr lang="de-DE" b="1" dirty="0"/>
              <a:t>=KF/</a:t>
            </a:r>
            <a:r>
              <a:rPr lang="de-DE" b="1" dirty="0" err="1"/>
              <a:t>x+GK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8E4A1D-D800-447E-B6BE-E25A86F6D454}"/>
              </a:ext>
            </a:extLst>
          </p:cNvPr>
          <p:cNvSpPr txBox="1"/>
          <p:nvPr/>
        </p:nvSpPr>
        <p:spPr>
          <a:xfrm>
            <a:off x="7449984" y="3224220"/>
            <a:ext cx="2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GK=</a:t>
            </a:r>
            <a:r>
              <a:rPr lang="de-DE" b="1" dirty="0" err="1"/>
              <a:t>dK</a:t>
            </a:r>
            <a:r>
              <a:rPr lang="de-DE" b="1" dirty="0"/>
              <a:t>/dx=K‘(x)=k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17CB60-F57A-48D6-A681-8A9DFED2FFF1}"/>
              </a:ext>
            </a:extLst>
          </p:cNvPr>
          <p:cNvSpPr txBox="1"/>
          <p:nvPr/>
        </p:nvSpPr>
        <p:spPr>
          <a:xfrm>
            <a:off x="7763544" y="45511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026D97-110C-477F-A9ED-057D013736FE}"/>
              </a:ext>
            </a:extLst>
          </p:cNvPr>
          <p:cNvSpPr txBox="1"/>
          <p:nvPr/>
        </p:nvSpPr>
        <p:spPr>
          <a:xfrm>
            <a:off x="2548892" y="926351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GK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589DFC9-2B5F-49CF-90DD-653D115AAD5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9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35789" y="355681"/>
            <a:ext cx="9760244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/>
              <a:t>Annahmen: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Wenige Firmen produzieren verschiedene Produktvarianten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Quasi-Monopole in der Produktvariante (vgl. Monopol)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Der Preis orientiert sich aber an dem Durchschnitt der Branche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Unterschiedliche und unabhängige Preise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Jede Firma nimmt die Preise der anderen Firmen als gegeben   (vgl. Cournot-Wettbewerb)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Alle Firmen haben die gleiche Kostenstruktur und sehen sich der gleichen Nachfragestruktur gegenüber, auch wenn sie differenzierte Produkte herstellen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0B70C9-38D2-47BC-A939-829D8276582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552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357992"/>
            <a:ext cx="12019878" cy="60481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/>
              <a:t>Nachfragefunktion (Annahmen):</a:t>
            </a:r>
          </a:p>
          <a:p>
            <a:endParaRPr lang="de-DE" sz="2000" dirty="0"/>
          </a:p>
          <a:p>
            <a:r>
              <a:rPr lang="de-DE" sz="2000" dirty="0"/>
              <a:t>x = S(1/n –b(p-P))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größer</a:t>
            </a:r>
            <a:r>
              <a:rPr lang="en-US" sz="2000" dirty="0"/>
              <a:t> die </a:t>
            </a:r>
            <a:r>
              <a:rPr lang="en-US" sz="2000" dirty="0" err="1"/>
              <a:t>Branche</a:t>
            </a:r>
            <a:r>
              <a:rPr lang="en-US" sz="2000" dirty="0"/>
              <a:t> (S):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höher</a:t>
            </a:r>
            <a:r>
              <a:rPr lang="en-US" sz="2000" dirty="0"/>
              <a:t> </a:t>
            </a:r>
            <a:r>
              <a:rPr lang="en-US" sz="2000"/>
              <a:t>der Preis </a:t>
            </a:r>
            <a:r>
              <a:rPr lang="en-US" sz="2000" dirty="0"/>
              <a:t>der </a:t>
            </a:r>
            <a:r>
              <a:rPr lang="en-US" sz="2000" dirty="0" err="1"/>
              <a:t>Konkurrenten</a:t>
            </a:r>
            <a:r>
              <a:rPr lang="en-US" sz="2000" dirty="0"/>
              <a:t> (P).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Falls p = P, </a:t>
            </a:r>
            <a:r>
              <a:rPr lang="en-US" sz="2000" dirty="0" err="1"/>
              <a:t>verkaufen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den </a:t>
            </a:r>
            <a:r>
              <a:rPr lang="en-US" sz="2000" dirty="0" err="1"/>
              <a:t>Anteil</a:t>
            </a:r>
            <a:r>
              <a:rPr lang="en-US" sz="2000" dirty="0"/>
              <a:t> S/n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Je </a:t>
            </a:r>
            <a:r>
              <a:rPr lang="en-US" sz="2000" dirty="0" err="1"/>
              <a:t>mehr</a:t>
            </a:r>
            <a:r>
              <a:rPr lang="en-US" sz="2000" dirty="0"/>
              <a:t> der </a:t>
            </a:r>
            <a:r>
              <a:rPr lang="en-US" sz="2000" err="1"/>
              <a:t>eigene</a:t>
            </a:r>
            <a:r>
              <a:rPr lang="en-US" sz="2000"/>
              <a:t> Preis </a:t>
            </a:r>
            <a:r>
              <a:rPr lang="en-US" sz="2000" dirty="0"/>
              <a:t>(p) </a:t>
            </a:r>
            <a:r>
              <a:rPr lang="en-US" sz="2000"/>
              <a:t>den Durchschittspreis </a:t>
            </a:r>
            <a:r>
              <a:rPr lang="en-US" sz="2000" dirty="0"/>
              <a:t>(P) </a:t>
            </a:r>
            <a:r>
              <a:rPr lang="en-US" sz="2000" dirty="0" err="1"/>
              <a:t>übersteigt</a:t>
            </a:r>
            <a:r>
              <a:rPr lang="en-US" sz="2000" dirty="0"/>
              <a:t>,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der </a:t>
            </a:r>
            <a:r>
              <a:rPr lang="en-US" sz="2000" dirty="0" err="1"/>
              <a:t>Marktanteil</a:t>
            </a:r>
            <a:r>
              <a:rPr lang="en-US" sz="2000" dirty="0"/>
              <a:t> der Firma.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Branchengröße</a:t>
            </a:r>
            <a:r>
              <a:rPr lang="en-US" sz="2000" dirty="0"/>
              <a:t> (S) </a:t>
            </a:r>
            <a:r>
              <a:rPr lang="en-US" sz="2000" dirty="0" err="1"/>
              <a:t>hängt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err="1"/>
              <a:t>vom</a:t>
            </a:r>
            <a:r>
              <a:rPr lang="en-US" sz="2000"/>
              <a:t> Preis </a:t>
            </a:r>
            <a:r>
              <a:rPr lang="en-US" sz="2000" dirty="0"/>
              <a:t>ab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C0CEF-E713-4B93-A038-8D3E97CD89C9}"/>
              </a:ext>
            </a:extLst>
          </p:cNvPr>
          <p:cNvSpPr txBox="1"/>
          <p:nvPr/>
        </p:nvSpPr>
        <p:spPr>
          <a:xfrm>
            <a:off x="2260650" y="745269"/>
            <a:ext cx="368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Branche</a:t>
            </a:r>
            <a:endParaRPr lang="en-US" dirty="0"/>
          </a:p>
          <a:p>
            <a:r>
              <a:rPr lang="en-US" dirty="0"/>
              <a:t>n =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Firmen</a:t>
            </a:r>
            <a:r>
              <a:rPr lang="en-US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096000" y="7528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 </a:t>
            </a:r>
            <a:r>
              <a:rPr lang="en-US"/>
              <a:t>= Preis </a:t>
            </a:r>
            <a:r>
              <a:rPr lang="en-US" dirty="0"/>
              <a:t>der </a:t>
            </a:r>
            <a:r>
              <a:rPr lang="en-US" dirty="0" err="1"/>
              <a:t>einzelnen</a:t>
            </a:r>
            <a:r>
              <a:rPr lang="en-US" dirty="0"/>
              <a:t> Firma</a:t>
            </a:r>
          </a:p>
          <a:p>
            <a:r>
              <a:rPr lang="en-US" dirty="0"/>
              <a:t>P </a:t>
            </a:r>
            <a:r>
              <a:rPr lang="en-US"/>
              <a:t>= Durchschnittspreis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Konkurrenten</a:t>
            </a:r>
            <a:endParaRPr lang="en-US" dirty="0"/>
          </a:p>
          <a:p>
            <a:r>
              <a:rPr lang="en-US" dirty="0"/>
              <a:t>b = Parameter </a:t>
            </a:r>
            <a:r>
              <a:rPr lang="en-US"/>
              <a:t>der Preissensitivität </a:t>
            </a:r>
            <a:r>
              <a:rPr lang="en-US" dirty="0"/>
              <a:t>(b&gt;0) 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6C138-C695-4821-A2FE-AF46DD40618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82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5243" y="237764"/>
            <a:ext cx="6660431" cy="564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Neoklassische Produktionsfunktion</a:t>
            </a: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3721827" y="1091365"/>
            <a:ext cx="829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Produktionsfunktion mit </a:t>
            </a:r>
            <a:r>
              <a:rPr lang="de-DE" sz="2400" b="1" dirty="0"/>
              <a:t>positiven abnehmenden Grenzerträgen</a:t>
            </a:r>
          </a:p>
          <a:p>
            <a:r>
              <a:rPr lang="de-DE" sz="2400" dirty="0"/>
              <a:t>		           und</a:t>
            </a:r>
            <a:r>
              <a:rPr lang="de-DE" sz="2400" b="1" dirty="0"/>
              <a:t> konstanten Skalenerträgen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DBAFD4-54EF-4BA6-AD61-71F170E6A14E}"/>
                  </a:ext>
                </a:extLst>
              </p14:cNvPr>
              <p14:cNvContentPartPr/>
              <p14:nvPr/>
            </p14:nvContentPartPr>
            <p14:xfrm>
              <a:off x="6855333" y="1852080"/>
              <a:ext cx="3679920" cy="124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DBAFD4-54EF-4BA6-AD61-71F170E6A1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1013" y="1847760"/>
                <a:ext cx="368856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A2AD4A3-4678-4AC3-8C51-57600801CE23}"/>
              </a:ext>
            </a:extLst>
          </p:cNvPr>
          <p:cNvGrpSpPr/>
          <p:nvPr/>
        </p:nvGrpSpPr>
        <p:grpSpPr>
          <a:xfrm>
            <a:off x="9335733" y="1857840"/>
            <a:ext cx="2658960" cy="1719000"/>
            <a:chOff x="9335733" y="1857840"/>
            <a:chExt cx="2658960" cy="17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7620AA7-3F90-4F4F-925F-9AB4DF0B051E}"/>
                    </a:ext>
                  </a:extLst>
                </p14:cNvPr>
                <p14:cNvContentPartPr/>
                <p14:nvPr/>
              </p14:nvContentPartPr>
              <p14:xfrm>
                <a:off x="9335733" y="2058000"/>
                <a:ext cx="153360" cy="125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7620AA7-3F90-4F4F-925F-9AB4DF0B05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31413" y="2053680"/>
                  <a:ext cx="162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5B37DD1-2359-4903-989F-7052CB52745F}"/>
                    </a:ext>
                  </a:extLst>
                </p14:cNvPr>
                <p14:cNvContentPartPr/>
                <p14:nvPr/>
              </p14:nvContentPartPr>
              <p14:xfrm>
                <a:off x="9419253" y="2055120"/>
                <a:ext cx="94680" cy="269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5B37DD1-2359-4903-989F-7052CB5274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14933" y="2050800"/>
                  <a:ext cx="103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ED7D87-6F56-4D3A-AA12-53B9B4992CD1}"/>
                    </a:ext>
                  </a:extLst>
                </p14:cNvPr>
                <p14:cNvContentPartPr/>
                <p14:nvPr/>
              </p14:nvContentPartPr>
              <p14:xfrm>
                <a:off x="9598173" y="1978800"/>
                <a:ext cx="90360" cy="240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ED7D87-6F56-4D3A-AA12-53B9B4992C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93853" y="1974480"/>
                  <a:ext cx="99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B100420-A3B6-4789-8971-054C6F30CE86}"/>
                    </a:ext>
                  </a:extLst>
                </p14:cNvPr>
                <p14:cNvContentPartPr/>
                <p14:nvPr/>
              </p14:nvContentPartPr>
              <p14:xfrm>
                <a:off x="9756573" y="1963320"/>
                <a:ext cx="126360" cy="146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B100420-A3B6-4789-8971-054C6F30CE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52253" y="1959000"/>
                  <a:ext cx="135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F16FF2-E7FD-4EC4-ABA4-F3A9E96A1E99}"/>
                    </a:ext>
                  </a:extLst>
                </p14:cNvPr>
                <p14:cNvContentPartPr/>
                <p14:nvPr/>
              </p14:nvContentPartPr>
              <p14:xfrm>
                <a:off x="9829293" y="2027400"/>
                <a:ext cx="141480" cy="138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F16FF2-E7FD-4EC4-ABA4-F3A9E96A1E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24973" y="2023080"/>
                  <a:ext cx="15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3E57A64-63C4-428C-BEF2-9997416EFC0A}"/>
                    </a:ext>
                  </a:extLst>
                </p14:cNvPr>
                <p14:cNvContentPartPr/>
                <p14:nvPr/>
              </p14:nvContentPartPr>
              <p14:xfrm>
                <a:off x="10049973" y="1983120"/>
                <a:ext cx="171720" cy="141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3E57A64-63C4-428C-BEF2-9997416EFC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45653" y="1978800"/>
                  <a:ext cx="180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299747-CC4D-4F18-B725-968BCB63B7C4}"/>
                    </a:ext>
                  </a:extLst>
                </p14:cNvPr>
                <p14:cNvContentPartPr/>
                <p14:nvPr/>
              </p14:nvContentPartPr>
              <p14:xfrm>
                <a:off x="10197573" y="1922280"/>
                <a:ext cx="113760" cy="276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299747-CC4D-4F18-B725-968BCB63B7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93253" y="1917960"/>
                  <a:ext cx="122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46EDBC-AC13-4611-AC3F-34E7215BA937}"/>
                    </a:ext>
                  </a:extLst>
                </p14:cNvPr>
                <p14:cNvContentPartPr/>
                <p14:nvPr/>
              </p14:nvContentPartPr>
              <p14:xfrm>
                <a:off x="10399173" y="2104080"/>
                <a:ext cx="150840" cy="5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46EDBC-AC13-4611-AC3F-34E7215BA9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94853" y="2099760"/>
                  <a:ext cx="159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4AB16E-DDD2-4CE8-B334-01622736D45E}"/>
                    </a:ext>
                  </a:extLst>
                </p14:cNvPr>
                <p14:cNvContentPartPr/>
                <p14:nvPr/>
              </p14:nvContentPartPr>
              <p14:xfrm>
                <a:off x="10400253" y="2110200"/>
                <a:ext cx="190440" cy="19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4AB16E-DDD2-4CE8-B334-01622736D4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95933" y="2105880"/>
                  <a:ext cx="19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633E14-B5E0-4C3D-87CB-B27BD3E73FB9}"/>
                    </a:ext>
                  </a:extLst>
                </p14:cNvPr>
                <p14:cNvContentPartPr/>
                <p14:nvPr/>
              </p14:nvContentPartPr>
              <p14:xfrm>
                <a:off x="10544973" y="2041080"/>
                <a:ext cx="104760" cy="144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633E14-B5E0-4C3D-87CB-B27BD3E73F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40653" y="2036760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B0E407-4F70-46BB-9F07-D6539B10A396}"/>
                    </a:ext>
                  </a:extLst>
                </p14:cNvPr>
                <p14:cNvContentPartPr/>
                <p14:nvPr/>
              </p14:nvContentPartPr>
              <p14:xfrm>
                <a:off x="10731453" y="2035320"/>
                <a:ext cx="91800" cy="79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B0E407-4F70-46BB-9F07-D6539B10A3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27133" y="2031000"/>
                  <a:ext cx="100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820DC4-7AAB-4639-B623-490AD59DFDE8}"/>
                    </a:ext>
                  </a:extLst>
                </p14:cNvPr>
                <p14:cNvContentPartPr/>
                <p14:nvPr/>
              </p14:nvContentPartPr>
              <p14:xfrm>
                <a:off x="10773573" y="2021640"/>
                <a:ext cx="65520" cy="252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820DC4-7AAB-4639-B623-490AD59DFD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69253" y="2017320"/>
                  <a:ext cx="74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CBCCFE-20D4-49B5-B71C-C2B98F41297A}"/>
                    </a:ext>
                  </a:extLst>
                </p14:cNvPr>
                <p14:cNvContentPartPr/>
                <p14:nvPr/>
              </p14:nvContentPartPr>
              <p14:xfrm>
                <a:off x="10860693" y="1900320"/>
                <a:ext cx="95400" cy="291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CBCCFE-20D4-49B5-B71C-C2B98F4129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6373" y="1896000"/>
                  <a:ext cx="104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E3A6CED-1FF9-455E-8E48-0B906864B40C}"/>
                    </a:ext>
                  </a:extLst>
                </p14:cNvPr>
                <p14:cNvContentPartPr/>
                <p14:nvPr/>
              </p14:nvContentPartPr>
              <p14:xfrm>
                <a:off x="10937013" y="1936320"/>
                <a:ext cx="87840" cy="156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E3A6CED-1FF9-455E-8E48-0B906864B4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32693" y="1932000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9B8246-A7FB-48C8-A848-6E561BE8ED89}"/>
                    </a:ext>
                  </a:extLst>
                </p14:cNvPr>
                <p14:cNvContentPartPr/>
                <p14:nvPr/>
              </p14:nvContentPartPr>
              <p14:xfrm>
                <a:off x="11046813" y="1926960"/>
                <a:ext cx="137880" cy="144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9B8246-A7FB-48C8-A848-6E561BE8E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2493" y="1922640"/>
                  <a:ext cx="146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7FA238-323A-4C0D-B480-412E1C9B36CD}"/>
                    </a:ext>
                  </a:extLst>
                </p14:cNvPr>
                <p14:cNvContentPartPr/>
                <p14:nvPr/>
              </p14:nvContentPartPr>
              <p14:xfrm>
                <a:off x="11118813" y="1988520"/>
                <a:ext cx="31680" cy="94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7FA238-323A-4C0D-B480-412E1C9B36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14493" y="1984200"/>
                  <a:ext cx="40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310EA3C-3153-4D74-A68E-0B62C0110E7C}"/>
                    </a:ext>
                  </a:extLst>
                </p14:cNvPr>
                <p14:cNvContentPartPr/>
                <p14:nvPr/>
              </p14:nvContentPartPr>
              <p14:xfrm>
                <a:off x="11231493" y="2019840"/>
                <a:ext cx="9360" cy="108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310EA3C-3153-4D74-A68E-0B62C0110E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27173" y="2015520"/>
                  <a:ext cx="18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72BB9B-BC9E-4176-8C5F-A81CF93C2AC4}"/>
                    </a:ext>
                  </a:extLst>
                </p14:cNvPr>
                <p14:cNvContentPartPr/>
                <p14:nvPr/>
              </p14:nvContentPartPr>
              <p14:xfrm>
                <a:off x="11285133" y="1915440"/>
                <a:ext cx="105480" cy="131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72BB9B-BC9E-4176-8C5F-A81CF93C2A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80813" y="1911120"/>
                  <a:ext cx="114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A080BD8-32A0-4EEE-9097-ACFAB9284966}"/>
                    </a:ext>
                  </a:extLst>
                </p14:cNvPr>
                <p14:cNvContentPartPr/>
                <p14:nvPr/>
              </p14:nvContentPartPr>
              <p14:xfrm>
                <a:off x="11386653" y="1911120"/>
                <a:ext cx="81360" cy="136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A080BD8-32A0-4EEE-9097-ACFAB92849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82333" y="1906800"/>
                  <a:ext cx="90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99DC8E-312B-45E7-9170-366DF6A46394}"/>
                    </a:ext>
                  </a:extLst>
                </p14:cNvPr>
                <p14:cNvContentPartPr/>
                <p14:nvPr/>
              </p14:nvContentPartPr>
              <p14:xfrm>
                <a:off x="11447133" y="1857840"/>
                <a:ext cx="105480" cy="258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99DC8E-312B-45E7-9170-366DF6A463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42813" y="1853520"/>
                  <a:ext cx="114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26852ED-F3B2-4D9B-B23A-C078FADE613D}"/>
                    </a:ext>
                  </a:extLst>
                </p14:cNvPr>
                <p14:cNvContentPartPr/>
                <p14:nvPr/>
              </p14:nvContentPartPr>
              <p14:xfrm>
                <a:off x="11595093" y="1974120"/>
                <a:ext cx="94320" cy="10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26852ED-F3B2-4D9B-B23A-C078FADE61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90773" y="1969800"/>
                  <a:ext cx="102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603DF7D-A82B-4219-9F70-4515A1316B7C}"/>
                    </a:ext>
                  </a:extLst>
                </p14:cNvPr>
                <p14:cNvContentPartPr/>
                <p14:nvPr/>
              </p14:nvContentPartPr>
              <p14:xfrm>
                <a:off x="11573493" y="2014440"/>
                <a:ext cx="138240" cy="6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603DF7D-A82B-4219-9F70-4515A1316B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69173" y="2010120"/>
                  <a:ext cx="146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954FA4-4F78-4F93-835B-430E3AE49C37}"/>
                    </a:ext>
                  </a:extLst>
                </p14:cNvPr>
                <p14:cNvContentPartPr/>
                <p14:nvPr/>
              </p14:nvContentPartPr>
              <p14:xfrm>
                <a:off x="11720733" y="1882320"/>
                <a:ext cx="114840" cy="151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954FA4-4F78-4F93-835B-430E3AE49C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16413" y="1878000"/>
                  <a:ext cx="123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2E0E7E8-E729-4808-B609-B38E1EAED1E9}"/>
                    </a:ext>
                  </a:extLst>
                </p14:cNvPr>
                <p14:cNvContentPartPr/>
                <p14:nvPr/>
              </p14:nvContentPartPr>
              <p14:xfrm>
                <a:off x="11823693" y="1919040"/>
                <a:ext cx="88560" cy="66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2E0E7E8-E729-4808-B609-B38E1EAED1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819373" y="1914720"/>
                  <a:ext cx="97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EC1441E-3BFC-4F93-8A63-5F9BA9070EE7}"/>
                    </a:ext>
                  </a:extLst>
                </p14:cNvPr>
                <p14:cNvContentPartPr/>
                <p14:nvPr/>
              </p14:nvContentPartPr>
              <p14:xfrm>
                <a:off x="11845653" y="1888440"/>
                <a:ext cx="149040" cy="303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EC1441E-3BFC-4F93-8A63-5F9BA9070E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41333" y="1884120"/>
                  <a:ext cx="157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E058C39-1D3F-4E7F-B207-9FC1C1F643BE}"/>
                    </a:ext>
                  </a:extLst>
                </p14:cNvPr>
                <p14:cNvContentPartPr/>
                <p14:nvPr/>
              </p14:nvContentPartPr>
              <p14:xfrm>
                <a:off x="10693653" y="2265000"/>
                <a:ext cx="528120" cy="101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E058C39-1D3F-4E7F-B207-9FC1C1F643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89333" y="2260680"/>
                  <a:ext cx="53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90D73E7-7B61-4947-8AA9-38FFDD03058F}"/>
                    </a:ext>
                  </a:extLst>
                </p14:cNvPr>
                <p14:cNvContentPartPr/>
                <p14:nvPr/>
              </p14:nvContentPartPr>
              <p14:xfrm>
                <a:off x="11188653" y="2280840"/>
                <a:ext cx="619560" cy="86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90D73E7-7B61-4947-8AA9-38FFDD0305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84333" y="2276520"/>
                  <a:ext cx="628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518D1B-E748-41E1-B70E-42C040383721}"/>
                    </a:ext>
                  </a:extLst>
                </p14:cNvPr>
                <p14:cNvContentPartPr/>
                <p14:nvPr/>
              </p14:nvContentPartPr>
              <p14:xfrm>
                <a:off x="10835133" y="2416560"/>
                <a:ext cx="103320" cy="127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518D1B-E748-41E1-B70E-42C0403837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30813" y="2412240"/>
                  <a:ext cx="11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25EFF08-AB70-4DE5-94C5-55DB417FD70A}"/>
                    </a:ext>
                  </a:extLst>
                </p14:cNvPr>
                <p14:cNvContentPartPr/>
                <p14:nvPr/>
              </p14:nvContentPartPr>
              <p14:xfrm>
                <a:off x="10918293" y="2454000"/>
                <a:ext cx="104040" cy="66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25EFF08-AB70-4DE5-94C5-55DB417FD7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13973" y="2449680"/>
                  <a:ext cx="112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785C5AA-5DD0-442B-9966-CBC3242AF461}"/>
                    </a:ext>
                  </a:extLst>
                </p14:cNvPr>
                <p14:cNvContentPartPr/>
                <p14:nvPr/>
              </p14:nvContentPartPr>
              <p14:xfrm>
                <a:off x="11050053" y="2398560"/>
                <a:ext cx="124560" cy="122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785C5AA-5DD0-442B-9966-CBC3242AF4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45733" y="2394240"/>
                  <a:ext cx="133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3114201-EFAA-4A25-B765-905993B725A4}"/>
                    </a:ext>
                  </a:extLst>
                </p14:cNvPr>
                <p14:cNvContentPartPr/>
                <p14:nvPr/>
              </p14:nvContentPartPr>
              <p14:xfrm>
                <a:off x="11181093" y="2452920"/>
                <a:ext cx="59760" cy="63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3114201-EFAA-4A25-B765-905993B725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76773" y="2448600"/>
                  <a:ext cx="68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5FFDD5-FFA0-4665-9E98-E3EEB491C44F}"/>
                    </a:ext>
                  </a:extLst>
                </p14:cNvPr>
                <p14:cNvContentPartPr/>
                <p14:nvPr/>
              </p14:nvContentPartPr>
              <p14:xfrm>
                <a:off x="11236173" y="2452920"/>
                <a:ext cx="72000" cy="141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5FFDD5-FFA0-4665-9E98-E3EEB491C4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31853" y="2448600"/>
                  <a:ext cx="80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E60ACD6-84DD-45A0-97B5-D121310BE462}"/>
                    </a:ext>
                  </a:extLst>
                </p14:cNvPr>
                <p14:cNvContentPartPr/>
                <p14:nvPr/>
              </p14:nvContentPartPr>
              <p14:xfrm>
                <a:off x="11290173" y="2435640"/>
                <a:ext cx="86760" cy="144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E60ACD6-84DD-45A0-97B5-D121310BE4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5853" y="2431320"/>
                  <a:ext cx="95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365382-191E-4988-B7C0-1C0231709CD8}"/>
                    </a:ext>
                  </a:extLst>
                </p14:cNvPr>
                <p14:cNvContentPartPr/>
                <p14:nvPr/>
              </p14:nvContentPartPr>
              <p14:xfrm>
                <a:off x="11394933" y="2377320"/>
                <a:ext cx="218880" cy="206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365382-191E-4988-B7C0-1C0231709C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90613" y="2373000"/>
                  <a:ext cx="22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1C90DC9-3BE2-4B31-AE53-9059693AEDD6}"/>
                    </a:ext>
                  </a:extLst>
                </p14:cNvPr>
                <p14:cNvContentPartPr/>
                <p14:nvPr/>
              </p14:nvContentPartPr>
              <p14:xfrm>
                <a:off x="11680053" y="2384520"/>
                <a:ext cx="208800" cy="107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1C90DC9-3BE2-4B31-AE53-9059693AED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75733" y="2380200"/>
                  <a:ext cx="217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926018-3EF4-42C6-A6AF-6343B313B54F}"/>
                    </a:ext>
                  </a:extLst>
                </p14:cNvPr>
                <p14:cNvContentPartPr/>
                <p14:nvPr/>
              </p14:nvContentPartPr>
              <p14:xfrm>
                <a:off x="10875813" y="2661720"/>
                <a:ext cx="23400" cy="121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926018-3EF4-42C6-A6AF-6343B313B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1493" y="2657400"/>
                  <a:ext cx="3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4B9162-E129-405A-916E-1CFCD949DFA7}"/>
                    </a:ext>
                  </a:extLst>
                </p14:cNvPr>
                <p14:cNvContentPartPr/>
                <p14:nvPr/>
              </p14:nvContentPartPr>
              <p14:xfrm>
                <a:off x="10802733" y="2748840"/>
                <a:ext cx="150120" cy="16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4B9162-E129-405A-916E-1CFCD949DF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98413" y="2744520"/>
                  <a:ext cx="158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ABC7675-932B-4F62-B1B6-A3ED31791428}"/>
                    </a:ext>
                  </a:extLst>
                </p14:cNvPr>
                <p14:cNvContentPartPr/>
                <p14:nvPr/>
              </p14:nvContentPartPr>
              <p14:xfrm>
                <a:off x="10815693" y="2630040"/>
                <a:ext cx="218880" cy="126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ABC7675-932B-4F62-B1B6-A3ED317914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11373" y="2625720"/>
                  <a:ext cx="22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6260C87-6E31-4DC2-AE77-5868A93EF280}"/>
                    </a:ext>
                  </a:extLst>
                </p14:cNvPr>
                <p14:cNvContentPartPr/>
                <p14:nvPr/>
              </p14:nvContentPartPr>
              <p14:xfrm>
                <a:off x="11040693" y="2682600"/>
                <a:ext cx="70200" cy="180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6260C87-6E31-4DC2-AE77-5868A93EF2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36373" y="2678280"/>
                  <a:ext cx="78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AAC389D-217A-41EC-AF58-DC1917B1540C}"/>
                    </a:ext>
                  </a:extLst>
                </p14:cNvPr>
                <p14:cNvContentPartPr/>
                <p14:nvPr/>
              </p14:nvContentPartPr>
              <p14:xfrm>
                <a:off x="11140413" y="2625720"/>
                <a:ext cx="148320" cy="136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AAC389D-217A-41EC-AF58-DC1917B154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36093" y="2621400"/>
                  <a:ext cx="156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24B1446-5E77-448B-966C-39F2F45D1746}"/>
                    </a:ext>
                  </a:extLst>
                </p14:cNvPr>
                <p14:cNvContentPartPr/>
                <p14:nvPr/>
              </p14:nvContentPartPr>
              <p14:xfrm>
                <a:off x="11289813" y="2633640"/>
                <a:ext cx="86400" cy="170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24B1446-5E77-448B-966C-39F2F45D17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85493" y="2629320"/>
                  <a:ext cx="95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70E646-6131-4F7F-984A-1E671C4B151F}"/>
                    </a:ext>
                  </a:extLst>
                </p14:cNvPr>
                <p14:cNvContentPartPr/>
                <p14:nvPr/>
              </p14:nvContentPartPr>
              <p14:xfrm>
                <a:off x="11369373" y="2586840"/>
                <a:ext cx="478800" cy="175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70E646-6131-4F7F-984A-1E671C4B15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65053" y="2582520"/>
                  <a:ext cx="487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4738F25-8A00-4C07-9731-344067E9F9CD}"/>
                    </a:ext>
                  </a:extLst>
                </p14:cNvPr>
                <p14:cNvContentPartPr/>
                <p14:nvPr/>
              </p14:nvContentPartPr>
              <p14:xfrm>
                <a:off x="10812093" y="2828040"/>
                <a:ext cx="151560" cy="206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4738F25-8A00-4C07-9731-344067E9F9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07773" y="2823720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5BDEFE1-E15E-4A10-8934-0DE7E6AEA90E}"/>
                    </a:ext>
                  </a:extLst>
                </p14:cNvPr>
                <p14:cNvContentPartPr/>
                <p14:nvPr/>
              </p14:nvContentPartPr>
              <p14:xfrm>
                <a:off x="10970853" y="2853240"/>
                <a:ext cx="133200" cy="112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5BDEFE1-E15E-4A10-8934-0DE7E6AEA9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66533" y="2848920"/>
                  <a:ext cx="141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97033B5-672E-42DE-B199-9306EC6960CA}"/>
                    </a:ext>
                  </a:extLst>
                </p14:cNvPr>
                <p14:cNvContentPartPr/>
                <p14:nvPr/>
              </p14:nvContentPartPr>
              <p14:xfrm>
                <a:off x="10882653" y="2848200"/>
                <a:ext cx="74880" cy="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97033B5-672E-42DE-B199-9306EC6960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78333" y="2843880"/>
                  <a:ext cx="83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5EFF354-0B81-45BB-988F-46116E99B9B0}"/>
                    </a:ext>
                  </a:extLst>
                </p14:cNvPr>
                <p14:cNvContentPartPr/>
                <p14:nvPr/>
              </p14:nvContentPartPr>
              <p14:xfrm>
                <a:off x="11226093" y="2876280"/>
                <a:ext cx="154800" cy="76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5EFF354-0B81-45BB-988F-46116E99B9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21773" y="2871960"/>
                  <a:ext cx="16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53CA531-D725-45F4-A450-2510242D941D}"/>
                    </a:ext>
                  </a:extLst>
                </p14:cNvPr>
                <p14:cNvContentPartPr/>
                <p14:nvPr/>
              </p14:nvContentPartPr>
              <p14:xfrm>
                <a:off x="11475213" y="2825160"/>
                <a:ext cx="311760" cy="106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53CA531-D725-45F4-A450-2510242D94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70893" y="2820840"/>
                  <a:ext cx="320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1420669-6107-4284-941F-0B4644357E14}"/>
                    </a:ext>
                  </a:extLst>
                </p14:cNvPr>
                <p14:cNvContentPartPr/>
                <p14:nvPr/>
              </p14:nvContentPartPr>
              <p14:xfrm>
                <a:off x="11716413" y="2757120"/>
                <a:ext cx="24120" cy="42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1420669-6107-4284-941F-0B4644357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12093" y="2752800"/>
                  <a:ext cx="32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9791C1B-9D25-472F-B718-7BC1A578EFE6}"/>
                    </a:ext>
                  </a:extLst>
                </p14:cNvPr>
                <p14:cNvContentPartPr/>
                <p14:nvPr/>
              </p14:nvContentPartPr>
              <p14:xfrm>
                <a:off x="10851333" y="3100200"/>
                <a:ext cx="64440" cy="137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9791C1B-9D25-472F-B718-7BC1A578EF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47013" y="3095880"/>
                  <a:ext cx="73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436355D-4619-4BE8-8464-F11173E6E527}"/>
                    </a:ext>
                  </a:extLst>
                </p14:cNvPr>
                <p14:cNvContentPartPr/>
                <p14:nvPr/>
              </p14:nvContentPartPr>
              <p14:xfrm>
                <a:off x="10931253" y="3141240"/>
                <a:ext cx="128880" cy="65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436355D-4619-4BE8-8464-F11173E6E5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26933" y="3136920"/>
                  <a:ext cx="137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E16E523-6340-492C-87E1-453EF036FD5C}"/>
                    </a:ext>
                  </a:extLst>
                </p14:cNvPr>
                <p14:cNvContentPartPr/>
                <p14:nvPr/>
              </p14:nvContentPartPr>
              <p14:xfrm>
                <a:off x="11078853" y="3100200"/>
                <a:ext cx="138960" cy="105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E16E523-6340-492C-87E1-453EF036FD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74533" y="3095880"/>
                  <a:ext cx="147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4819A28-2E41-4DDC-990D-C4821CEA926B}"/>
                    </a:ext>
                  </a:extLst>
                </p14:cNvPr>
                <p14:cNvContentPartPr/>
                <p14:nvPr/>
              </p14:nvContentPartPr>
              <p14:xfrm>
                <a:off x="11202333" y="3118560"/>
                <a:ext cx="71280" cy="169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4819A28-2E41-4DDC-990D-C4821CEA92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98013" y="3114240"/>
                  <a:ext cx="79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BDC3031-3497-4981-9838-18CE9288190A}"/>
                    </a:ext>
                  </a:extLst>
                </p14:cNvPr>
                <p14:cNvContentPartPr/>
                <p14:nvPr/>
              </p14:nvContentPartPr>
              <p14:xfrm>
                <a:off x="11241213" y="3108480"/>
                <a:ext cx="91800" cy="197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BDC3031-3497-4981-9838-18CE928819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36893" y="3104160"/>
                  <a:ext cx="100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3E7B0C-06AE-4204-B93F-258BBF55D81C}"/>
                    </a:ext>
                  </a:extLst>
                </p14:cNvPr>
                <p14:cNvContentPartPr/>
                <p14:nvPr/>
              </p14:nvContentPartPr>
              <p14:xfrm>
                <a:off x="11352453" y="3042960"/>
                <a:ext cx="200520" cy="276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3E7B0C-06AE-4204-B93F-258BBF55D8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48133" y="3038640"/>
                  <a:ext cx="209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80F1E09-9148-41C9-B16F-3C1BC374FA70}"/>
                    </a:ext>
                  </a:extLst>
                </p14:cNvPr>
                <p14:cNvContentPartPr/>
                <p14:nvPr/>
              </p14:nvContentPartPr>
              <p14:xfrm>
                <a:off x="11601933" y="3064200"/>
                <a:ext cx="151920" cy="131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80F1E09-9148-41C9-B16F-3C1BC374FA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97613" y="3059880"/>
                  <a:ext cx="160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4E0059-D6B2-49E8-BD8E-0F821CE6AD79}"/>
                    </a:ext>
                  </a:extLst>
                </p14:cNvPr>
                <p14:cNvContentPartPr/>
                <p14:nvPr/>
              </p14:nvContentPartPr>
              <p14:xfrm>
                <a:off x="11749893" y="3084360"/>
                <a:ext cx="111240" cy="119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4E0059-D6B2-49E8-BD8E-0F821CE6AD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45573" y="3080040"/>
                  <a:ext cx="119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197A903-7842-4D78-9217-904F49F38E6E}"/>
                    </a:ext>
                  </a:extLst>
                </p14:cNvPr>
                <p14:cNvContentPartPr/>
                <p14:nvPr/>
              </p14:nvContentPartPr>
              <p14:xfrm>
                <a:off x="10803453" y="3337440"/>
                <a:ext cx="88200" cy="117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197A903-7842-4D78-9217-904F49F38E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99133" y="3333120"/>
                  <a:ext cx="96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8F1F8DB-D7DB-4FA1-BD60-0480F51FAD9B}"/>
                    </a:ext>
                  </a:extLst>
                </p14:cNvPr>
                <p14:cNvContentPartPr/>
                <p14:nvPr/>
              </p14:nvContentPartPr>
              <p14:xfrm>
                <a:off x="10924053" y="3332760"/>
                <a:ext cx="164520" cy="146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8F1F8DB-D7DB-4FA1-BD60-0480F51FAD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19733" y="3328440"/>
                  <a:ext cx="17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0AFC70-A197-4351-8C1F-91A122FDD32E}"/>
                    </a:ext>
                  </a:extLst>
                </p14:cNvPr>
                <p14:cNvContentPartPr/>
                <p14:nvPr/>
              </p14:nvContentPartPr>
              <p14:xfrm>
                <a:off x="11075253" y="3377400"/>
                <a:ext cx="83160" cy="182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0AFC70-A197-4351-8C1F-91A122FDD3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70933" y="3373080"/>
                  <a:ext cx="91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F7258AC-5301-4DC8-A2D3-7DD29D5F276B}"/>
                    </a:ext>
                  </a:extLst>
                </p14:cNvPr>
                <p14:cNvContentPartPr/>
                <p14:nvPr/>
              </p14:nvContentPartPr>
              <p14:xfrm>
                <a:off x="11190813" y="3309000"/>
                <a:ext cx="169200" cy="160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F7258AC-5301-4DC8-A2D3-7DD29D5F27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86493" y="3304680"/>
                  <a:ext cx="177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457D319-9AB6-4D26-B7CA-277F2F6DD7AF}"/>
                    </a:ext>
                  </a:extLst>
                </p14:cNvPr>
                <p14:cNvContentPartPr/>
                <p14:nvPr/>
              </p14:nvContentPartPr>
              <p14:xfrm>
                <a:off x="11350293" y="3351840"/>
                <a:ext cx="93960" cy="106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457D319-9AB6-4D26-B7CA-277F2F6DD7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45973" y="3347520"/>
                  <a:ext cx="10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E8B3840-0178-4EAD-A677-721EC24430A0}"/>
                    </a:ext>
                  </a:extLst>
                </p14:cNvPr>
                <p14:cNvContentPartPr/>
                <p14:nvPr/>
              </p14:nvContentPartPr>
              <p14:xfrm>
                <a:off x="10669893" y="3503040"/>
                <a:ext cx="947520" cy="7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E8B3840-0178-4EAD-A677-721EC24430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65573" y="3498720"/>
                  <a:ext cx="9561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2F0E387-5354-4619-99BF-DD2249A6F752}"/>
                  </a:ext>
                </a:extLst>
              </p14:cNvPr>
              <p14:cNvContentPartPr/>
              <p14:nvPr/>
            </p14:nvContentPartPr>
            <p14:xfrm>
              <a:off x="6867573" y="1471560"/>
              <a:ext cx="5002560" cy="1170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2F0E387-5354-4619-99BF-DD2249A6F7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63253" y="1467240"/>
                <a:ext cx="5011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93ED28B-65B4-4B92-8F83-2C77925DB818}"/>
                  </a:ext>
                </a:extLst>
              </p14:cNvPr>
              <p14:cNvContentPartPr/>
              <p14:nvPr/>
            </p14:nvContentPartPr>
            <p14:xfrm>
              <a:off x="6688653" y="593520"/>
              <a:ext cx="899640" cy="6681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93ED28B-65B4-4B92-8F83-2C77925DB81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84333" y="589200"/>
                <a:ext cx="9082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7E0803C-CD63-47E9-A333-69FB9D37B13B}"/>
                  </a:ext>
                </a:extLst>
              </p14:cNvPr>
              <p14:cNvContentPartPr/>
              <p14:nvPr/>
            </p14:nvContentPartPr>
            <p14:xfrm>
              <a:off x="6295173" y="921840"/>
              <a:ext cx="254160" cy="230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7E0803C-CD63-47E9-A333-69FB9D37B1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290853" y="917520"/>
                <a:ext cx="262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A9B42E9-C6F8-4199-82FA-870521F4528D}"/>
                  </a:ext>
                </a:extLst>
              </p14:cNvPr>
              <p14:cNvContentPartPr/>
              <p14:nvPr/>
            </p14:nvContentPartPr>
            <p14:xfrm>
              <a:off x="6335853" y="859200"/>
              <a:ext cx="220320" cy="2491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A9B42E9-C6F8-4199-82FA-870521F4528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31533" y="854880"/>
                <a:ext cx="22896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41836E30-9CED-4CDF-B461-DBA070552E2B}"/>
              </a:ext>
            </a:extLst>
          </p:cNvPr>
          <p:cNvGrpSpPr/>
          <p:nvPr/>
        </p:nvGrpSpPr>
        <p:grpSpPr>
          <a:xfrm>
            <a:off x="4718373" y="786840"/>
            <a:ext cx="1248840" cy="434520"/>
            <a:chOff x="4718373" y="786840"/>
            <a:chExt cx="12488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EF1FC77-88C0-4567-A833-EB056EA06883}"/>
                    </a:ext>
                  </a:extLst>
                </p14:cNvPr>
                <p14:cNvContentPartPr/>
                <p14:nvPr/>
              </p14:nvContentPartPr>
              <p14:xfrm>
                <a:off x="4718373" y="786840"/>
                <a:ext cx="193680" cy="154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EF1FC77-88C0-4567-A833-EB056EA068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14053" y="782520"/>
                  <a:ext cx="202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BB68F2C-D210-4E6B-A7C8-8C8A29D113FA}"/>
                    </a:ext>
                  </a:extLst>
                </p14:cNvPr>
                <p14:cNvContentPartPr/>
                <p14:nvPr/>
              </p14:nvContentPartPr>
              <p14:xfrm>
                <a:off x="4925733" y="823920"/>
                <a:ext cx="204120" cy="118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BB68F2C-D210-4E6B-A7C8-8C8A29D113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21413" y="819600"/>
                  <a:ext cx="21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4A58CBC-9549-4CF8-BE2B-9F42821ED9AB}"/>
                    </a:ext>
                  </a:extLst>
                </p14:cNvPr>
                <p14:cNvContentPartPr/>
                <p14:nvPr/>
              </p14:nvContentPartPr>
              <p14:xfrm>
                <a:off x="5198613" y="852720"/>
                <a:ext cx="28080" cy="110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4A58CBC-9549-4CF8-BE2B-9F42821ED9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94293" y="848400"/>
                  <a:ext cx="36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30938D3-0438-46D2-A5DE-D33AB5B6314B}"/>
                    </a:ext>
                  </a:extLst>
                </p14:cNvPr>
                <p14:cNvContentPartPr/>
                <p14:nvPr/>
              </p14:nvContentPartPr>
              <p14:xfrm>
                <a:off x="5177733" y="915000"/>
                <a:ext cx="79200" cy="15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30938D3-0438-46D2-A5DE-D33AB5B631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73413" y="910680"/>
                  <a:ext cx="87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299C890-8CDD-44C9-9C3A-2E039FFAA007}"/>
                    </a:ext>
                  </a:extLst>
                </p14:cNvPr>
                <p14:cNvContentPartPr/>
                <p14:nvPr/>
              </p14:nvContentPartPr>
              <p14:xfrm>
                <a:off x="5267373" y="885480"/>
                <a:ext cx="90720" cy="63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299C890-8CDD-44C9-9C3A-2E039FFAA0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63053" y="881160"/>
                  <a:ext cx="99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F327D0-8BA6-45ED-B7F4-19A067A42B85}"/>
                    </a:ext>
                  </a:extLst>
                </p14:cNvPr>
                <p14:cNvContentPartPr/>
                <p14:nvPr/>
              </p14:nvContentPartPr>
              <p14:xfrm>
                <a:off x="5363493" y="810600"/>
                <a:ext cx="131040" cy="135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F327D0-8BA6-45ED-B7F4-19A067A42B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59173" y="806280"/>
                  <a:ext cx="139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27FEFE-DAB1-4ECA-9839-FFFE587D82EB}"/>
                    </a:ext>
                  </a:extLst>
                </p14:cNvPr>
                <p14:cNvContentPartPr/>
                <p14:nvPr/>
              </p14:nvContentPartPr>
              <p14:xfrm>
                <a:off x="5526573" y="861720"/>
                <a:ext cx="179640" cy="217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27FEFE-DAB1-4ECA-9839-FFFE587D82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22253" y="857400"/>
                  <a:ext cx="188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BE7214-CCF5-40CC-B04D-BB198333CD22}"/>
                    </a:ext>
                  </a:extLst>
                </p14:cNvPr>
                <p14:cNvContentPartPr/>
                <p14:nvPr/>
              </p14:nvContentPartPr>
              <p14:xfrm>
                <a:off x="5773533" y="867840"/>
                <a:ext cx="193680" cy="102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BE7214-CCF5-40CC-B04D-BB198333CD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9213" y="863520"/>
                  <a:ext cx="20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512A13-CA01-4DFF-96F2-E1783C67F6C8}"/>
                    </a:ext>
                  </a:extLst>
                </p14:cNvPr>
                <p14:cNvContentPartPr/>
                <p14:nvPr/>
              </p14:nvContentPartPr>
              <p14:xfrm>
                <a:off x="4989093" y="1047120"/>
                <a:ext cx="491400" cy="174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512A13-CA01-4DFF-96F2-E1783C67F6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84773" y="1042800"/>
                  <a:ext cx="500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E2A5BD9-0525-45EA-9DF0-1B59701F218B}"/>
                    </a:ext>
                  </a:extLst>
                </p14:cNvPr>
                <p14:cNvContentPartPr/>
                <p14:nvPr/>
              </p14:nvContentPartPr>
              <p14:xfrm>
                <a:off x="5363493" y="1025160"/>
                <a:ext cx="61560" cy="7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E2A5BD9-0525-45EA-9DF0-1B59701F21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59173" y="1020840"/>
                  <a:ext cx="70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4F57071-5390-44A0-B1E9-49E23C63507E}"/>
                  </a:ext>
                </a:extLst>
              </p14:cNvPr>
              <p14:cNvContentPartPr/>
              <p14:nvPr/>
            </p14:nvContentPartPr>
            <p14:xfrm>
              <a:off x="7016613" y="764880"/>
              <a:ext cx="143280" cy="172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4F57071-5390-44A0-B1E9-49E23C63507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12293" y="760560"/>
                <a:ext cx="151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2F05A5E5-4D74-41C5-A7E0-A52336BD162A}"/>
                  </a:ext>
                </a:extLst>
              </p14:cNvPr>
              <p14:cNvContentPartPr/>
              <p14:nvPr/>
            </p14:nvContentPartPr>
            <p14:xfrm>
              <a:off x="7181493" y="862080"/>
              <a:ext cx="109440" cy="576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2F05A5E5-4D74-41C5-A7E0-A52336BD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77173" y="857760"/>
                <a:ext cx="118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F32F78A-39E4-4893-A5CB-A3BC070E2EAD}"/>
                  </a:ext>
                </a:extLst>
              </p14:cNvPr>
              <p14:cNvContentPartPr/>
              <p14:nvPr/>
            </p14:nvContentPartPr>
            <p14:xfrm>
              <a:off x="7250253" y="872160"/>
              <a:ext cx="60120" cy="1177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F32F78A-39E4-4893-A5CB-A3BC070E2EA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245933" y="867840"/>
                <a:ext cx="687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F72578E-D993-4394-8252-9D3B3E8E80C7}"/>
                  </a:ext>
                </a:extLst>
              </p14:cNvPr>
              <p14:cNvContentPartPr/>
              <p14:nvPr/>
            </p14:nvContentPartPr>
            <p14:xfrm>
              <a:off x="6851373" y="959280"/>
              <a:ext cx="620640" cy="29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F72578E-D993-4394-8252-9D3B3E8E80C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47053" y="954960"/>
                <a:ext cx="629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66B1E8C-CAD0-4A07-9A81-DE5FC4BDA718}"/>
                  </a:ext>
                </a:extLst>
              </p14:cNvPr>
              <p14:cNvContentPartPr/>
              <p14:nvPr/>
            </p14:nvContentPartPr>
            <p14:xfrm>
              <a:off x="6938853" y="1013280"/>
              <a:ext cx="124200" cy="1400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66B1E8C-CAD0-4A07-9A81-DE5FC4BDA7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934533" y="1008960"/>
                <a:ext cx="132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6B0ADE5-E590-403D-BB62-685F3D65FC51}"/>
                  </a:ext>
                </a:extLst>
              </p14:cNvPr>
              <p14:cNvContentPartPr/>
              <p14:nvPr/>
            </p14:nvContentPartPr>
            <p14:xfrm>
              <a:off x="7116693" y="1018680"/>
              <a:ext cx="171720" cy="1317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6B0ADE5-E590-403D-BB62-685F3D65FC5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112373" y="1014360"/>
                <a:ext cx="180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FB9BEACE-52C5-4B06-B857-B5ACF072C33E}"/>
                  </a:ext>
                </a:extLst>
              </p14:cNvPr>
              <p14:cNvContentPartPr/>
              <p14:nvPr/>
            </p14:nvContentPartPr>
            <p14:xfrm>
              <a:off x="7520253" y="942360"/>
              <a:ext cx="187560" cy="1173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FB9BEACE-52C5-4B06-B857-B5ACF072C33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15933" y="938040"/>
                <a:ext cx="196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BC1A1E3-5C44-4B7A-80B6-D90E0C945EB7}"/>
                  </a:ext>
                </a:extLst>
              </p14:cNvPr>
              <p14:cNvContentPartPr/>
              <p14:nvPr/>
            </p14:nvContentPartPr>
            <p14:xfrm>
              <a:off x="7809693" y="907800"/>
              <a:ext cx="166320" cy="128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BC1A1E3-5C44-4B7A-80B6-D90E0C945EB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05373" y="903480"/>
                <a:ext cx="1749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E8E61E5C-C6C6-4728-BD8E-991DB70DBEC3}"/>
                  </a:ext>
                </a:extLst>
              </p14:cNvPr>
              <p14:cNvContentPartPr/>
              <p14:nvPr/>
            </p14:nvContentPartPr>
            <p14:xfrm>
              <a:off x="7561653" y="1163040"/>
              <a:ext cx="76320" cy="964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E8E61E5C-C6C6-4728-BD8E-991DB70DBEC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557333" y="1158720"/>
                <a:ext cx="84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A494763-F628-41FA-B246-DBE82F1C168C}"/>
                  </a:ext>
                </a:extLst>
              </p14:cNvPr>
              <p14:cNvContentPartPr/>
              <p14:nvPr/>
            </p14:nvContentPartPr>
            <p14:xfrm>
              <a:off x="7459773" y="1075200"/>
              <a:ext cx="185040" cy="1630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A494763-F628-41FA-B246-DBE82F1C168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55453" y="1070880"/>
                <a:ext cx="19368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0E8E7E38-274A-49D2-B91A-99BCF2A38419}"/>
              </a:ext>
            </a:extLst>
          </p:cNvPr>
          <p:cNvGrpSpPr/>
          <p:nvPr/>
        </p:nvGrpSpPr>
        <p:grpSpPr>
          <a:xfrm>
            <a:off x="8053773" y="57840"/>
            <a:ext cx="4068720" cy="1167480"/>
            <a:chOff x="8053773" y="57840"/>
            <a:chExt cx="406872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0437A30-D332-418E-B10B-D68AE23BD57F}"/>
                    </a:ext>
                  </a:extLst>
                </p14:cNvPr>
                <p14:cNvContentPartPr/>
                <p14:nvPr/>
              </p14:nvContentPartPr>
              <p14:xfrm>
                <a:off x="8119293" y="738600"/>
                <a:ext cx="332640" cy="169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0437A30-D332-418E-B10B-D68AE23BD57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14973" y="734280"/>
                  <a:ext cx="341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E8D5AE4-3E96-490C-AA16-4539907630F0}"/>
                    </a:ext>
                  </a:extLst>
                </p14:cNvPr>
                <p14:cNvContentPartPr/>
                <p14:nvPr/>
              </p14:nvContentPartPr>
              <p14:xfrm>
                <a:off x="8053773" y="761640"/>
                <a:ext cx="303480" cy="20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E8D5AE4-3E96-490C-AA16-4539907630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9453" y="757320"/>
                  <a:ext cx="312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05F9D54-FAB2-49C8-AD32-A753C4D813B7}"/>
                    </a:ext>
                  </a:extLst>
                </p14:cNvPr>
                <p14:cNvContentPartPr/>
                <p14:nvPr/>
              </p14:nvContentPartPr>
              <p14:xfrm>
                <a:off x="8588373" y="465360"/>
                <a:ext cx="141840" cy="246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05F9D54-FAB2-49C8-AD32-A753C4D813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84053" y="461040"/>
                  <a:ext cx="150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CDEB257-AF96-425C-99C6-7D31A42A9789}"/>
                    </a:ext>
                  </a:extLst>
                </p14:cNvPr>
                <p14:cNvContentPartPr/>
                <p14:nvPr/>
              </p14:nvContentPartPr>
              <p14:xfrm>
                <a:off x="8666133" y="429360"/>
                <a:ext cx="7200" cy="2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CDEB257-AF96-425C-99C6-7D31A42A97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61813" y="425040"/>
                  <a:ext cx="158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6D13E95-42BF-4920-B0D0-E4C6CC32B0E7}"/>
                    </a:ext>
                  </a:extLst>
                </p14:cNvPr>
                <p14:cNvContentPartPr/>
                <p14:nvPr/>
              </p14:nvContentPartPr>
              <p14:xfrm>
                <a:off x="8617533" y="383640"/>
                <a:ext cx="56160" cy="4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6D13E95-42BF-4920-B0D0-E4C6CC32B0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13213" y="379320"/>
                  <a:ext cx="64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0D5C172-566E-4CBE-9566-36E23B6DCE8D}"/>
                    </a:ext>
                  </a:extLst>
                </p14:cNvPr>
                <p14:cNvContentPartPr/>
                <p14:nvPr/>
              </p14:nvContentPartPr>
              <p14:xfrm>
                <a:off x="8718693" y="395160"/>
                <a:ext cx="131760" cy="103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0D5C172-566E-4CBE-9566-36E23B6DCE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14373" y="390840"/>
                  <a:ext cx="140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06B281-0316-4626-B057-A847F9421AB8}"/>
                    </a:ext>
                  </a:extLst>
                </p14:cNvPr>
                <p14:cNvContentPartPr/>
                <p14:nvPr/>
              </p14:nvContentPartPr>
              <p14:xfrm>
                <a:off x="8905893" y="336480"/>
                <a:ext cx="197640" cy="77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06B281-0316-4626-B057-A847F9421A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01573" y="332160"/>
                  <a:ext cx="206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0110DD0-8C11-44F9-B19B-7346D629D209}"/>
                    </a:ext>
                  </a:extLst>
                </p14:cNvPr>
                <p14:cNvContentPartPr/>
                <p14:nvPr/>
              </p14:nvContentPartPr>
              <p14:xfrm>
                <a:off x="9142413" y="188880"/>
                <a:ext cx="268920" cy="174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0110DD0-8C11-44F9-B19B-7346D629D2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38093" y="184560"/>
                  <a:ext cx="277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E26207D-4AF8-4B95-9BB2-C7A750D23442}"/>
                    </a:ext>
                  </a:extLst>
                </p14:cNvPr>
                <p14:cNvContentPartPr/>
                <p14:nvPr/>
              </p14:nvContentPartPr>
              <p14:xfrm>
                <a:off x="9581613" y="157200"/>
                <a:ext cx="24840" cy="130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E26207D-4AF8-4B95-9BB2-C7A750D234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7293" y="152880"/>
                  <a:ext cx="33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7EE76C9-69B1-465C-8994-DA97F5F03ED2}"/>
                    </a:ext>
                  </a:extLst>
                </p14:cNvPr>
                <p14:cNvContentPartPr/>
                <p14:nvPr/>
              </p14:nvContentPartPr>
              <p14:xfrm>
                <a:off x="9515733" y="200760"/>
                <a:ext cx="132120" cy="74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7EE76C9-69B1-465C-8994-DA97F5F03E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11413" y="196440"/>
                  <a:ext cx="140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52BC90C-E224-4F8C-B02B-053DADFDFAEA}"/>
                    </a:ext>
                  </a:extLst>
                </p14:cNvPr>
                <p14:cNvContentPartPr/>
                <p14:nvPr/>
              </p14:nvContentPartPr>
              <p14:xfrm>
                <a:off x="9502053" y="154320"/>
                <a:ext cx="226080" cy="77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52BC90C-E224-4F8C-B02B-053DADFDFA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97733" y="150000"/>
                  <a:ext cx="23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2DFE9EC-5BAE-4888-9A23-421385792B5E}"/>
                    </a:ext>
                  </a:extLst>
                </p14:cNvPr>
                <p14:cNvContentPartPr/>
                <p14:nvPr/>
              </p14:nvContentPartPr>
              <p14:xfrm>
                <a:off x="9765933" y="173040"/>
                <a:ext cx="68400" cy="127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2DFE9EC-5BAE-4888-9A23-421385792B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61613" y="168720"/>
                  <a:ext cx="77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E580C7C-59EF-422E-B522-3542FBA58BEC}"/>
                    </a:ext>
                  </a:extLst>
                </p14:cNvPr>
                <p14:cNvContentPartPr/>
                <p14:nvPr/>
              </p14:nvContentPartPr>
              <p14:xfrm>
                <a:off x="9863133" y="107880"/>
                <a:ext cx="226440" cy="114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E580C7C-59EF-422E-B522-3542FBA58B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58813" y="103560"/>
                  <a:ext cx="235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EA09181-8275-40D0-AE9E-D47E108C3F1F}"/>
                    </a:ext>
                  </a:extLst>
                </p14:cNvPr>
                <p14:cNvContentPartPr/>
                <p14:nvPr/>
              </p14:nvContentPartPr>
              <p14:xfrm>
                <a:off x="10201893" y="108600"/>
                <a:ext cx="195120" cy="113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EA09181-8275-40D0-AE9E-D47E108C3F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7573" y="104280"/>
                  <a:ext cx="203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DB9DD7-77A6-4DF4-9185-6A0121F0E58A}"/>
                    </a:ext>
                  </a:extLst>
                </p14:cNvPr>
                <p14:cNvContentPartPr/>
                <p14:nvPr/>
              </p14:nvContentPartPr>
              <p14:xfrm>
                <a:off x="10424373" y="138480"/>
                <a:ext cx="87120" cy="80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DB9DD7-77A6-4DF4-9185-6A0121F0E5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20053" y="134160"/>
                  <a:ext cx="95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1A7FBBE-2AB4-4AA2-BD51-A06980595ACC}"/>
                    </a:ext>
                  </a:extLst>
                </p14:cNvPr>
                <p14:cNvContentPartPr/>
                <p14:nvPr/>
              </p14:nvContentPartPr>
              <p14:xfrm>
                <a:off x="10529853" y="89160"/>
                <a:ext cx="77760" cy="135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1A7FBBE-2AB4-4AA2-BD51-A06980595A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5533" y="84840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8B8CAFC-6A70-4D90-ACC0-AA90F2A057D3}"/>
                    </a:ext>
                  </a:extLst>
                </p14:cNvPr>
                <p14:cNvContentPartPr/>
                <p14:nvPr/>
              </p14:nvContentPartPr>
              <p14:xfrm>
                <a:off x="10624893" y="141720"/>
                <a:ext cx="59040" cy="73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8B8CAFC-6A70-4D90-ACC0-AA90F2A057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20573" y="137400"/>
                  <a:ext cx="6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8691E23-255D-4013-BF5E-2C4B0F3AD639}"/>
                    </a:ext>
                  </a:extLst>
                </p14:cNvPr>
                <p14:cNvContentPartPr/>
                <p14:nvPr/>
              </p14:nvContentPartPr>
              <p14:xfrm>
                <a:off x="10794093" y="153600"/>
                <a:ext cx="174600" cy="64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8691E23-255D-4013-BF5E-2C4B0F3AD63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89773" y="149280"/>
                  <a:ext cx="183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8CCF9E8-4676-43E8-9FE6-84443F8D008A}"/>
                    </a:ext>
                  </a:extLst>
                </p14:cNvPr>
                <p14:cNvContentPartPr/>
                <p14:nvPr/>
              </p14:nvContentPartPr>
              <p14:xfrm>
                <a:off x="11002173" y="146040"/>
                <a:ext cx="67320" cy="78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8CCF9E8-4676-43E8-9FE6-84443F8D00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997853" y="141720"/>
                  <a:ext cx="75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5FDDEA8-880F-406E-869E-D9C49B63826A}"/>
                    </a:ext>
                  </a:extLst>
                </p14:cNvPr>
                <p14:cNvContentPartPr/>
                <p14:nvPr/>
              </p14:nvContentPartPr>
              <p14:xfrm>
                <a:off x="11067333" y="77640"/>
                <a:ext cx="165960" cy="129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5FDDEA8-880F-406E-869E-D9C49B6382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63013" y="73320"/>
                  <a:ext cx="174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82D378C-4F59-4B6E-928D-304F62FAFDAC}"/>
                    </a:ext>
                  </a:extLst>
                </p14:cNvPr>
                <p14:cNvContentPartPr/>
                <p14:nvPr/>
              </p14:nvContentPartPr>
              <p14:xfrm>
                <a:off x="11402133" y="57840"/>
                <a:ext cx="123840" cy="165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82D378C-4F59-4B6E-928D-304F62FAFDA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97813" y="53520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3078071-3DC5-47E6-A309-62EA3E5C7516}"/>
                    </a:ext>
                  </a:extLst>
                </p14:cNvPr>
                <p14:cNvContentPartPr/>
                <p14:nvPr/>
              </p14:nvContentPartPr>
              <p14:xfrm>
                <a:off x="11537493" y="83760"/>
                <a:ext cx="185040" cy="138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3078071-3DC5-47E6-A309-62EA3E5C751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33173" y="79440"/>
                  <a:ext cx="19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C684C80-3AB3-495D-B3B3-81C1006854CD}"/>
                    </a:ext>
                  </a:extLst>
                </p14:cNvPr>
                <p14:cNvContentPartPr/>
                <p14:nvPr/>
              </p14:nvContentPartPr>
              <p14:xfrm>
                <a:off x="11731533" y="139560"/>
                <a:ext cx="93240" cy="149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C684C80-3AB3-495D-B3B3-81C1006854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27213" y="135240"/>
                  <a:ext cx="101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501F990-23BA-408F-8D44-DE8E1C0333AA}"/>
                    </a:ext>
                  </a:extLst>
                </p14:cNvPr>
                <p14:cNvContentPartPr/>
                <p14:nvPr/>
              </p14:nvContentPartPr>
              <p14:xfrm>
                <a:off x="11847453" y="94920"/>
                <a:ext cx="178920" cy="133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501F990-23BA-408F-8D44-DE8E1C0333A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843133" y="90600"/>
                  <a:ext cx="187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E25B76F-4B35-48E2-AD98-F5929DAE9C6E}"/>
                    </a:ext>
                  </a:extLst>
                </p14:cNvPr>
                <p14:cNvContentPartPr/>
                <p14:nvPr/>
              </p14:nvContentPartPr>
              <p14:xfrm>
                <a:off x="9097773" y="965040"/>
                <a:ext cx="393120" cy="260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E25B76F-4B35-48E2-AD98-F5929DAE9C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93453" y="960720"/>
                  <a:ext cx="401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99C4B3D-2442-4D07-985D-38CC54401304}"/>
                    </a:ext>
                  </a:extLst>
                </p14:cNvPr>
                <p14:cNvContentPartPr/>
                <p14:nvPr/>
              </p14:nvContentPartPr>
              <p14:xfrm>
                <a:off x="9380733" y="863160"/>
                <a:ext cx="211320" cy="149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99C4B3D-2442-4D07-985D-38CC544013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76413" y="858840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C013769-F1CB-475F-BF8C-F6A171886400}"/>
                    </a:ext>
                  </a:extLst>
                </p14:cNvPr>
                <p14:cNvContentPartPr/>
                <p14:nvPr/>
              </p14:nvContentPartPr>
              <p14:xfrm>
                <a:off x="9590613" y="461400"/>
                <a:ext cx="126000" cy="181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C013769-F1CB-475F-BF8C-F6A1718864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86293" y="457080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06B174D-74C4-4A0F-B37D-807C38317846}"/>
                    </a:ext>
                  </a:extLst>
                </p14:cNvPr>
                <p14:cNvContentPartPr/>
                <p14:nvPr/>
              </p14:nvContentPartPr>
              <p14:xfrm>
                <a:off x="9758373" y="526200"/>
                <a:ext cx="102240" cy="114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06B174D-74C4-4A0F-B37D-807C3831784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54053" y="521880"/>
                  <a:ext cx="110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5CC88F6-8CAE-4BB0-8F84-22BB8DE894AD}"/>
                    </a:ext>
                  </a:extLst>
                </p14:cNvPr>
                <p14:cNvContentPartPr/>
                <p14:nvPr/>
              </p14:nvContentPartPr>
              <p14:xfrm>
                <a:off x="9646773" y="376440"/>
                <a:ext cx="145440" cy="38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5CC88F6-8CAE-4BB0-8F84-22BB8DE894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42453" y="372120"/>
                  <a:ext cx="15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20194A0-46C2-41C8-8842-652246676E94}"/>
                    </a:ext>
                  </a:extLst>
                </p14:cNvPr>
                <p14:cNvContentPartPr/>
                <p14:nvPr/>
              </p14:nvContentPartPr>
              <p14:xfrm>
                <a:off x="9470373" y="588840"/>
                <a:ext cx="537840" cy="112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20194A0-46C2-41C8-8842-652246676E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66053" y="584520"/>
                  <a:ext cx="54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76267A-8921-4C12-888D-A2B61FD1607C}"/>
                    </a:ext>
                  </a:extLst>
                </p14:cNvPr>
                <p14:cNvContentPartPr/>
                <p14:nvPr/>
              </p14:nvContentPartPr>
              <p14:xfrm>
                <a:off x="9537333" y="788640"/>
                <a:ext cx="40320" cy="2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76267A-8921-4C12-888D-A2B61FD160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33013" y="784320"/>
                  <a:ext cx="48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44F9E1E-10D8-4287-A4FF-CF7A2F2B8321}"/>
                    </a:ext>
                  </a:extLst>
                </p14:cNvPr>
                <p14:cNvContentPartPr/>
                <p14:nvPr/>
              </p14:nvContentPartPr>
              <p14:xfrm>
                <a:off x="9513933" y="675600"/>
                <a:ext cx="144000" cy="190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44F9E1E-10D8-4287-A4FF-CF7A2F2B83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09613" y="671280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CA19E11-CC3A-469D-99A4-5A7EAD8A5BFA}"/>
                    </a:ext>
                  </a:extLst>
                </p14:cNvPr>
                <p14:cNvContentPartPr/>
                <p14:nvPr/>
              </p14:nvContentPartPr>
              <p14:xfrm>
                <a:off x="9753693" y="726720"/>
                <a:ext cx="128520" cy="89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CA19E11-CC3A-469D-99A4-5A7EAD8A5B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49373" y="722400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50B488-CBC3-48A4-B546-AB9C43A34B34}"/>
                    </a:ext>
                  </a:extLst>
                </p14:cNvPr>
                <p14:cNvContentPartPr/>
                <p14:nvPr/>
              </p14:nvContentPartPr>
              <p14:xfrm>
                <a:off x="9824973" y="656520"/>
                <a:ext cx="123840" cy="85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50B488-CBC3-48A4-B546-AB9C43A34B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20653" y="652200"/>
                  <a:ext cx="13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82E8B5B-9452-42A7-B0E0-4711FB5BED9C}"/>
                    </a:ext>
                  </a:extLst>
                </p14:cNvPr>
                <p14:cNvContentPartPr/>
                <p14:nvPr/>
              </p14:nvContentPartPr>
              <p14:xfrm>
                <a:off x="10046733" y="480840"/>
                <a:ext cx="190440" cy="150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82E8B5B-9452-42A7-B0E0-4711FB5BED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42413" y="476520"/>
                  <a:ext cx="199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E5DBC33-E0E0-40D0-8838-1460A7C1F995}"/>
                    </a:ext>
                  </a:extLst>
                </p14:cNvPr>
                <p14:cNvContentPartPr/>
                <p14:nvPr/>
              </p14:nvContentPartPr>
              <p14:xfrm>
                <a:off x="10354893" y="464640"/>
                <a:ext cx="187200" cy="160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E5DBC33-E0E0-40D0-8838-1460A7C1F9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50573" y="460320"/>
                  <a:ext cx="19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B2D384F-B547-4BEC-A79A-EE419C9C756C}"/>
                    </a:ext>
                  </a:extLst>
                </p14:cNvPr>
                <p14:cNvContentPartPr/>
                <p14:nvPr/>
              </p14:nvContentPartPr>
              <p14:xfrm>
                <a:off x="10690773" y="399480"/>
                <a:ext cx="170640" cy="200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B2D384F-B547-4BEC-A79A-EE419C9C75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86453" y="395160"/>
                  <a:ext cx="17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7FF2066-C1EE-48C6-B06F-AAD634116D48}"/>
                    </a:ext>
                  </a:extLst>
                </p14:cNvPr>
                <p14:cNvContentPartPr/>
                <p14:nvPr/>
              </p14:nvContentPartPr>
              <p14:xfrm>
                <a:off x="10783653" y="322440"/>
                <a:ext cx="21240" cy="21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7FF2066-C1EE-48C6-B06F-AAD634116D4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79333" y="318120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E5E8A03-895D-4D70-81A4-D304B5C43C8F}"/>
                    </a:ext>
                  </a:extLst>
                </p14:cNvPr>
                <p14:cNvContentPartPr/>
                <p14:nvPr/>
              </p14:nvContentPartPr>
              <p14:xfrm>
                <a:off x="10954653" y="329280"/>
                <a:ext cx="75960" cy="148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E5E8A03-895D-4D70-81A4-D304B5C43C8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50333" y="324960"/>
                  <a:ext cx="84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624ACDA-466D-4666-9C56-1115B8B55E96}"/>
                    </a:ext>
                  </a:extLst>
                </p14:cNvPr>
                <p14:cNvContentPartPr/>
                <p14:nvPr/>
              </p14:nvContentPartPr>
              <p14:xfrm>
                <a:off x="11041053" y="385440"/>
                <a:ext cx="70920" cy="87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624ACDA-466D-4666-9C56-1115B8B55E9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36733" y="381120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9F39D1C-47E6-4517-B918-44EBB281C4CA}"/>
                    </a:ext>
                  </a:extLst>
                </p14:cNvPr>
                <p14:cNvContentPartPr/>
                <p14:nvPr/>
              </p14:nvContentPartPr>
              <p14:xfrm>
                <a:off x="11124213" y="330360"/>
                <a:ext cx="173160" cy="134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9F39D1C-47E6-4517-B918-44EBB281C4C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119893" y="326040"/>
                  <a:ext cx="181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266DC8B-D5BC-4A82-A77E-97CE53CC711D}"/>
                    </a:ext>
                  </a:extLst>
                </p14:cNvPr>
                <p14:cNvContentPartPr/>
                <p14:nvPr/>
              </p14:nvContentPartPr>
              <p14:xfrm>
                <a:off x="10981653" y="281760"/>
                <a:ext cx="78480" cy="5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266DC8B-D5BC-4A82-A77E-97CE53CC711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77333" y="277440"/>
                  <a:ext cx="87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58780B2-A941-4026-BC80-D73395D7BFDD}"/>
                    </a:ext>
                  </a:extLst>
                </p14:cNvPr>
                <p14:cNvContentPartPr/>
                <p14:nvPr/>
              </p14:nvContentPartPr>
              <p14:xfrm>
                <a:off x="11393493" y="343680"/>
                <a:ext cx="118440" cy="112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58780B2-A941-4026-BC80-D73395D7BFD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89173" y="339360"/>
                  <a:ext cx="12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095940B-3BF8-49B5-865F-162900AC4CAF}"/>
                    </a:ext>
                  </a:extLst>
                </p14:cNvPr>
                <p14:cNvContentPartPr/>
                <p14:nvPr/>
              </p14:nvContentPartPr>
              <p14:xfrm>
                <a:off x="11517333" y="371400"/>
                <a:ext cx="57960" cy="1130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095940B-3BF8-49B5-865F-162900AC4C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13013" y="367080"/>
                  <a:ext cx="66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E7D6123-B811-4D44-BCAB-BEC5E864601B}"/>
                    </a:ext>
                  </a:extLst>
                </p14:cNvPr>
                <p14:cNvContentPartPr/>
                <p14:nvPr/>
              </p14:nvContentPartPr>
              <p14:xfrm>
                <a:off x="11598693" y="389040"/>
                <a:ext cx="86040" cy="84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E7D6123-B811-4D44-BCAB-BEC5E864601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94373" y="384720"/>
                  <a:ext cx="94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F6F2F8E-A929-4961-85C0-B6770DC4EBB4}"/>
                    </a:ext>
                  </a:extLst>
                </p14:cNvPr>
                <p14:cNvContentPartPr/>
                <p14:nvPr/>
              </p14:nvContentPartPr>
              <p14:xfrm>
                <a:off x="10772853" y="616200"/>
                <a:ext cx="37800" cy="129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F6F2F8E-A929-4961-85C0-B6770DC4EB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68533" y="611880"/>
                  <a:ext cx="46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4A7D6FB-E571-4474-AA02-2B6C770CC59C}"/>
                    </a:ext>
                  </a:extLst>
                </p14:cNvPr>
                <p14:cNvContentPartPr/>
                <p14:nvPr/>
              </p14:nvContentPartPr>
              <p14:xfrm>
                <a:off x="10710573" y="576240"/>
                <a:ext cx="126720" cy="65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4A7D6FB-E571-4474-AA02-2B6C770CC5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06253" y="571920"/>
                  <a:ext cx="135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51EB2F6-9258-4EDF-AF1E-D8D338CA0E21}"/>
                    </a:ext>
                  </a:extLst>
                </p14:cNvPr>
                <p14:cNvContentPartPr/>
                <p14:nvPr/>
              </p14:nvContentPartPr>
              <p14:xfrm>
                <a:off x="10865013" y="635640"/>
                <a:ext cx="41400" cy="65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51EB2F6-9258-4EDF-AF1E-D8D338CA0E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60693" y="631320"/>
                  <a:ext cx="5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8C9FFC9-E3CE-43CA-B705-0CF1C365F815}"/>
                    </a:ext>
                  </a:extLst>
                </p14:cNvPr>
                <p14:cNvContentPartPr/>
                <p14:nvPr/>
              </p14:nvContentPartPr>
              <p14:xfrm>
                <a:off x="10917573" y="641760"/>
                <a:ext cx="61200" cy="68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8C9FFC9-E3CE-43CA-B705-0CF1C365F8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13253" y="637440"/>
                  <a:ext cx="6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D7C7B68-76D2-4511-9CE7-120D31AB2783}"/>
                    </a:ext>
                  </a:extLst>
                </p14:cNvPr>
                <p14:cNvContentPartPr/>
                <p14:nvPr/>
              </p14:nvContentPartPr>
              <p14:xfrm>
                <a:off x="11002173" y="602520"/>
                <a:ext cx="203760" cy="102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D7C7B68-76D2-4511-9CE7-120D31AB27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97853" y="598200"/>
                  <a:ext cx="212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23136EB-B566-47B1-8BA2-05CEE8109935}"/>
                    </a:ext>
                  </a:extLst>
                </p14:cNvPr>
                <p14:cNvContentPartPr/>
                <p14:nvPr/>
              </p14:nvContentPartPr>
              <p14:xfrm>
                <a:off x="11226453" y="559680"/>
                <a:ext cx="93600" cy="1382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23136EB-B566-47B1-8BA2-05CEE81099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22133" y="555360"/>
                  <a:ext cx="102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536040A-0C2D-49FB-923F-010DFE08BCD4}"/>
                    </a:ext>
                  </a:extLst>
                </p14:cNvPr>
                <p14:cNvContentPartPr/>
                <p14:nvPr/>
              </p14:nvContentPartPr>
              <p14:xfrm>
                <a:off x="11354613" y="567600"/>
                <a:ext cx="115200" cy="122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536040A-0C2D-49FB-923F-010DFE08BC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50293" y="563280"/>
                  <a:ext cx="123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DE6D50C-F461-40BF-B6DD-1C6DF9FF44D5}"/>
                    </a:ext>
                  </a:extLst>
                </p14:cNvPr>
                <p14:cNvContentPartPr/>
                <p14:nvPr/>
              </p14:nvContentPartPr>
              <p14:xfrm>
                <a:off x="11479173" y="572640"/>
                <a:ext cx="17280" cy="58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DE6D50C-F461-40BF-B6DD-1C6DF9FF44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74853" y="568320"/>
                  <a:ext cx="25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0E83AD4-7527-4FA7-8A4B-D826796DAA63}"/>
                    </a:ext>
                  </a:extLst>
                </p14:cNvPr>
                <p14:cNvContentPartPr/>
                <p14:nvPr/>
              </p14:nvContentPartPr>
              <p14:xfrm>
                <a:off x="11499693" y="604680"/>
                <a:ext cx="193320" cy="68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0E83AD4-7527-4FA7-8A4B-D826796DAA6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95373" y="600360"/>
                  <a:ext cx="201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0B7FE2B-00D3-468F-93EC-EBD07597B3B9}"/>
                    </a:ext>
                  </a:extLst>
                </p14:cNvPr>
                <p14:cNvContentPartPr/>
                <p14:nvPr/>
              </p14:nvContentPartPr>
              <p14:xfrm>
                <a:off x="11688693" y="599280"/>
                <a:ext cx="128880" cy="81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0B7FE2B-00D3-468F-93EC-EBD07597B3B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84373" y="594960"/>
                  <a:ext cx="137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4F100B5-AA30-4D2A-9BFB-055494E540E3}"/>
                    </a:ext>
                  </a:extLst>
                </p14:cNvPr>
                <p14:cNvContentPartPr/>
                <p14:nvPr/>
              </p14:nvContentPartPr>
              <p14:xfrm>
                <a:off x="11801373" y="549600"/>
                <a:ext cx="9720" cy="19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4F100B5-AA30-4D2A-9BFB-055494E540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797053" y="545280"/>
                  <a:ext cx="1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37D7020-A351-4AB3-9ADF-6337EB049E60}"/>
                    </a:ext>
                  </a:extLst>
                </p14:cNvPr>
                <p14:cNvContentPartPr/>
                <p14:nvPr/>
              </p14:nvContentPartPr>
              <p14:xfrm>
                <a:off x="11823693" y="593160"/>
                <a:ext cx="161280" cy="88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37D7020-A351-4AB3-9ADF-6337EB049E6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19373" y="588840"/>
                  <a:ext cx="169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68D99E4-70F0-4A0D-80BE-4C081CA9AEC3}"/>
                    </a:ext>
                  </a:extLst>
                </p14:cNvPr>
                <p14:cNvContentPartPr/>
                <p14:nvPr/>
              </p14:nvContentPartPr>
              <p14:xfrm>
                <a:off x="11968413" y="596760"/>
                <a:ext cx="124200" cy="69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68D99E4-70F0-4A0D-80BE-4C081CA9AE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964093" y="592440"/>
                  <a:ext cx="132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234AB9-0E83-49BC-A083-DD9C3891E5B2}"/>
                    </a:ext>
                  </a:extLst>
                </p14:cNvPr>
                <p14:cNvContentPartPr/>
                <p14:nvPr/>
              </p14:nvContentPartPr>
              <p14:xfrm>
                <a:off x="10614813" y="818880"/>
                <a:ext cx="234360" cy="111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234AB9-0E83-49BC-A083-DD9C3891E5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10493" y="814560"/>
                  <a:ext cx="243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0819672-2850-4BFD-89C4-03E5F7BE1829}"/>
                    </a:ext>
                  </a:extLst>
                </p14:cNvPr>
                <p14:cNvContentPartPr/>
                <p14:nvPr/>
              </p14:nvContentPartPr>
              <p14:xfrm>
                <a:off x="10838013" y="825720"/>
                <a:ext cx="83880" cy="105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0819672-2850-4BFD-89C4-03E5F7BE18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33693" y="821400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BA34E0E-1297-4970-8569-B202E44C76F3}"/>
                    </a:ext>
                  </a:extLst>
                </p14:cNvPr>
                <p14:cNvContentPartPr/>
                <p14:nvPr/>
              </p14:nvContentPartPr>
              <p14:xfrm>
                <a:off x="10953213" y="771720"/>
                <a:ext cx="77040" cy="136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BA34E0E-1297-4970-8569-B202E44C76F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48893" y="767400"/>
                  <a:ext cx="8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3C72B5-C464-4A5E-9621-446AD983049A}"/>
                    </a:ext>
                  </a:extLst>
                </p14:cNvPr>
                <p14:cNvContentPartPr/>
                <p14:nvPr/>
              </p14:nvContentPartPr>
              <p14:xfrm>
                <a:off x="11019813" y="840120"/>
                <a:ext cx="54000" cy="54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3C72B5-C464-4A5E-9621-446AD98304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15493" y="835800"/>
                  <a:ext cx="62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F55F035-A829-4538-9195-CCC8D859E276}"/>
                    </a:ext>
                  </a:extLst>
                </p14:cNvPr>
                <p14:cNvContentPartPr/>
                <p14:nvPr/>
              </p14:nvContentPartPr>
              <p14:xfrm>
                <a:off x="11173893" y="810600"/>
                <a:ext cx="292320" cy="169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F55F035-A829-4538-9195-CCC8D859E27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69573" y="806280"/>
                  <a:ext cx="300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553F8B1-A59F-40D4-B872-31461160BC16}"/>
                    </a:ext>
                  </a:extLst>
                </p14:cNvPr>
                <p14:cNvContentPartPr/>
                <p14:nvPr/>
              </p14:nvContentPartPr>
              <p14:xfrm>
                <a:off x="11451453" y="789720"/>
                <a:ext cx="21240" cy="25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553F8B1-A59F-40D4-B872-31461160BC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47133" y="785400"/>
                  <a:ext cx="2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72B29AE-8E4B-4687-8B22-7FF1DFCB97E8}"/>
                    </a:ext>
                  </a:extLst>
                </p14:cNvPr>
                <p14:cNvContentPartPr/>
                <p14:nvPr/>
              </p14:nvContentPartPr>
              <p14:xfrm>
                <a:off x="11463693" y="802680"/>
                <a:ext cx="144000" cy="149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72B29AE-8E4B-4687-8B22-7FF1DFCB97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59373" y="798360"/>
                  <a:ext cx="15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98EF66C-1342-4FCD-94A5-16E8DA4351AC}"/>
                    </a:ext>
                  </a:extLst>
                </p14:cNvPr>
                <p14:cNvContentPartPr/>
                <p14:nvPr/>
              </p14:nvContentPartPr>
              <p14:xfrm>
                <a:off x="11683293" y="809160"/>
                <a:ext cx="11160" cy="56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98EF66C-1342-4FCD-94A5-16E8DA4351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78973" y="804840"/>
                  <a:ext cx="19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5791B45-743E-4C53-93EB-FE92B182ED43}"/>
                    </a:ext>
                  </a:extLst>
                </p14:cNvPr>
                <p14:cNvContentPartPr/>
                <p14:nvPr/>
              </p14:nvContentPartPr>
              <p14:xfrm>
                <a:off x="11675733" y="755160"/>
                <a:ext cx="37800" cy="16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5791B45-743E-4C53-93EB-FE92B182ED4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671413" y="750840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3B006F2-961F-41E0-A12F-EA4810FAC216}"/>
                    </a:ext>
                  </a:extLst>
                </p14:cNvPr>
                <p14:cNvContentPartPr/>
                <p14:nvPr/>
              </p14:nvContentPartPr>
              <p14:xfrm>
                <a:off x="11702373" y="783600"/>
                <a:ext cx="83880" cy="777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3B006F2-961F-41E0-A12F-EA4810FAC2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98053" y="779280"/>
                  <a:ext cx="92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71649BB-D1F0-460D-BDA5-2EE4E20D9C9C}"/>
                    </a:ext>
                  </a:extLst>
                </p14:cNvPr>
                <p14:cNvContentPartPr/>
                <p14:nvPr/>
              </p14:nvContentPartPr>
              <p14:xfrm>
                <a:off x="11771133" y="726000"/>
                <a:ext cx="84240" cy="118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71649BB-D1F0-460D-BDA5-2EE4E20D9C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766813" y="721680"/>
                  <a:ext cx="92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51FEC6E-B34F-45E1-BE93-8175008D8A94}"/>
                    </a:ext>
                  </a:extLst>
                </p14:cNvPr>
                <p14:cNvContentPartPr/>
                <p14:nvPr/>
              </p14:nvContentPartPr>
              <p14:xfrm>
                <a:off x="9774933" y="1007160"/>
                <a:ext cx="190440" cy="997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51FEC6E-B34F-45E1-BE93-8175008D8A9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70613" y="1002840"/>
                  <a:ext cx="19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C235EDF-C081-4D3B-B671-E5020F759618}"/>
                    </a:ext>
                  </a:extLst>
                </p14:cNvPr>
                <p14:cNvContentPartPr/>
                <p14:nvPr/>
              </p14:nvContentPartPr>
              <p14:xfrm>
                <a:off x="10023693" y="1010040"/>
                <a:ext cx="155880" cy="83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C235EDF-C081-4D3B-B671-E5020F7596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19373" y="1005720"/>
                  <a:ext cx="164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928D6E2-ABEC-4AE2-A7F6-61ABA4D819E2}"/>
                    </a:ext>
                  </a:extLst>
                </p14:cNvPr>
                <p14:cNvContentPartPr/>
                <p14:nvPr/>
              </p14:nvContentPartPr>
              <p14:xfrm>
                <a:off x="10169853" y="1020120"/>
                <a:ext cx="61200" cy="60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928D6E2-ABEC-4AE2-A7F6-61ABA4D819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65533" y="1015800"/>
                  <a:ext cx="69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D9995E0-FA62-4694-AE47-FEBFE11F445D}"/>
                    </a:ext>
                  </a:extLst>
                </p14:cNvPr>
                <p14:cNvContentPartPr/>
                <p14:nvPr/>
              </p14:nvContentPartPr>
              <p14:xfrm>
                <a:off x="10226373" y="1026600"/>
                <a:ext cx="87480" cy="46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D9995E0-FA62-4694-AE47-FEBFE11F44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22053" y="1022280"/>
                  <a:ext cx="96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C4068F3-FA5E-4CC6-B6BE-F7B3E16C851B}"/>
                    </a:ext>
                  </a:extLst>
                </p14:cNvPr>
                <p14:cNvContentPartPr/>
                <p14:nvPr/>
              </p14:nvContentPartPr>
              <p14:xfrm>
                <a:off x="10300533" y="963240"/>
                <a:ext cx="100440" cy="1094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C4068F3-FA5E-4CC6-B6BE-F7B3E16C851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96213" y="958920"/>
                  <a:ext cx="10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050268C-9201-41C0-BC37-12F533453F36}"/>
                    </a:ext>
                  </a:extLst>
                </p14:cNvPr>
                <p14:cNvContentPartPr/>
                <p14:nvPr/>
              </p14:nvContentPartPr>
              <p14:xfrm>
                <a:off x="10387293" y="946320"/>
                <a:ext cx="47880" cy="135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050268C-9201-41C0-BC37-12F533453F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82973" y="942000"/>
                  <a:ext cx="56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C76F1EC-9EE9-4240-9332-3DFF5AD7F2F1}"/>
                    </a:ext>
                  </a:extLst>
                </p14:cNvPr>
                <p14:cNvContentPartPr/>
                <p14:nvPr/>
              </p14:nvContentPartPr>
              <p14:xfrm>
                <a:off x="10210533" y="917160"/>
                <a:ext cx="20880" cy="108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C76F1EC-9EE9-4240-9332-3DFF5AD7F2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06213" y="912840"/>
                  <a:ext cx="2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875ADAD-3A3E-461E-9F8F-28A650E54247}"/>
                    </a:ext>
                  </a:extLst>
                </p14:cNvPr>
                <p14:cNvContentPartPr/>
                <p14:nvPr/>
              </p14:nvContentPartPr>
              <p14:xfrm>
                <a:off x="10457493" y="1028040"/>
                <a:ext cx="11160" cy="25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875ADAD-3A3E-461E-9F8F-28A650E542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53173" y="1023720"/>
                  <a:ext cx="1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E311183-4814-4261-801F-24B45BB25B3D}"/>
                    </a:ext>
                  </a:extLst>
                </p14:cNvPr>
                <p14:cNvContentPartPr/>
                <p14:nvPr/>
              </p14:nvContentPartPr>
              <p14:xfrm>
                <a:off x="10542813" y="964320"/>
                <a:ext cx="84600" cy="100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E311183-4814-4261-801F-24B45BB25B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38493" y="960000"/>
                  <a:ext cx="9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6D1431B-67A4-40B9-91C5-9991E2EAE74B}"/>
                    </a:ext>
                  </a:extLst>
                </p14:cNvPr>
                <p14:cNvContentPartPr/>
                <p14:nvPr/>
              </p14:nvContentPartPr>
              <p14:xfrm>
                <a:off x="10634973" y="1032720"/>
                <a:ext cx="64440" cy="48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6D1431B-67A4-40B9-91C5-9991E2EAE74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30653" y="1028400"/>
                  <a:ext cx="73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4AE0BA2-778E-46A4-AF83-9E3E4B228B2A}"/>
                    </a:ext>
                  </a:extLst>
                </p14:cNvPr>
                <p14:cNvContentPartPr/>
                <p14:nvPr/>
              </p14:nvContentPartPr>
              <p14:xfrm>
                <a:off x="10705173" y="964320"/>
                <a:ext cx="48960" cy="13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4AE0BA2-778E-46A4-AF83-9E3E4B228B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00853" y="960000"/>
                  <a:ext cx="57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5DAB14E-7C08-4E8E-8A00-EF6AD502CE98}"/>
                    </a:ext>
                  </a:extLst>
                </p14:cNvPr>
                <p14:cNvContentPartPr/>
                <p14:nvPr/>
              </p14:nvContentPartPr>
              <p14:xfrm>
                <a:off x="10755573" y="1025160"/>
                <a:ext cx="47520" cy="102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5DAB14E-7C08-4E8E-8A00-EF6AD502CE9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51253" y="1020840"/>
                  <a:ext cx="56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B75BD7D-822E-4845-A89B-067E96A62F8A}"/>
                    </a:ext>
                  </a:extLst>
                </p14:cNvPr>
                <p14:cNvContentPartPr/>
                <p14:nvPr/>
              </p14:nvContentPartPr>
              <p14:xfrm>
                <a:off x="10840173" y="976920"/>
                <a:ext cx="140760" cy="123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B75BD7D-822E-4845-A89B-067E96A62F8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35853" y="972600"/>
                  <a:ext cx="149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5658A77-39F3-41AD-BD02-FAA05A4CA8C0}"/>
                    </a:ext>
                  </a:extLst>
                </p14:cNvPr>
                <p14:cNvContentPartPr/>
                <p14:nvPr/>
              </p14:nvContentPartPr>
              <p14:xfrm>
                <a:off x="11015133" y="1020120"/>
                <a:ext cx="68400" cy="110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5658A77-39F3-41AD-BD02-FAA05A4CA8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10813" y="1015800"/>
                  <a:ext cx="77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27C9207-A853-408A-852B-2A0258AAEFEE}"/>
                    </a:ext>
                  </a:extLst>
                </p14:cNvPr>
                <p14:cNvContentPartPr/>
                <p14:nvPr/>
              </p14:nvContentPartPr>
              <p14:xfrm>
                <a:off x="11088933" y="1023360"/>
                <a:ext cx="162360" cy="68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27C9207-A853-408A-852B-2A0258AAEF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84613" y="1019040"/>
                  <a:ext cx="171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4050E61-B380-4959-9B1B-E8C1C4B778C5}"/>
                    </a:ext>
                  </a:extLst>
                </p14:cNvPr>
                <p14:cNvContentPartPr/>
                <p14:nvPr/>
              </p14:nvContentPartPr>
              <p14:xfrm>
                <a:off x="11075973" y="1011120"/>
                <a:ext cx="109440" cy="114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4050E61-B380-4959-9B1B-E8C1C4B778C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71653" y="1006800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150EC36-1894-49B9-BE44-BB71B7C3B5ED}"/>
                    </a:ext>
                  </a:extLst>
                </p14:cNvPr>
                <p14:cNvContentPartPr/>
                <p14:nvPr/>
              </p14:nvContentPartPr>
              <p14:xfrm>
                <a:off x="11172813" y="1013640"/>
                <a:ext cx="73440" cy="770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150EC36-1894-49B9-BE44-BB71B7C3B5E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68493" y="1009320"/>
                  <a:ext cx="82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59C115-BF45-44C1-BF75-13C73DDC025C}"/>
                    </a:ext>
                  </a:extLst>
                </p14:cNvPr>
                <p14:cNvContentPartPr/>
                <p14:nvPr/>
              </p14:nvContentPartPr>
              <p14:xfrm>
                <a:off x="11322573" y="963600"/>
                <a:ext cx="34920" cy="141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59C115-BF45-44C1-BF75-13C73DDC02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18253" y="959280"/>
                  <a:ext cx="4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832CA70-DFCB-43DE-9901-CA3E3C2DE06C}"/>
                    </a:ext>
                  </a:extLst>
                </p14:cNvPr>
                <p14:cNvContentPartPr/>
                <p14:nvPr/>
              </p14:nvContentPartPr>
              <p14:xfrm>
                <a:off x="11263893" y="1050720"/>
                <a:ext cx="109440" cy="295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832CA70-DFCB-43DE-9901-CA3E3C2DE06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59573" y="1046400"/>
                  <a:ext cx="11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EEA6EFF-8A84-4D3D-B420-6C0205F892D0}"/>
                    </a:ext>
                  </a:extLst>
                </p14:cNvPr>
                <p14:cNvContentPartPr/>
                <p14:nvPr/>
              </p14:nvContentPartPr>
              <p14:xfrm>
                <a:off x="11293773" y="936960"/>
                <a:ext cx="166320" cy="136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EEA6EFF-8A84-4D3D-B420-6C0205F892D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89453" y="932640"/>
                  <a:ext cx="17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59D62C2-8FEB-4E61-9C09-9C534BDA9FAC}"/>
                    </a:ext>
                  </a:extLst>
                </p14:cNvPr>
                <p14:cNvContentPartPr/>
                <p14:nvPr/>
              </p14:nvContentPartPr>
              <p14:xfrm>
                <a:off x="11470173" y="999960"/>
                <a:ext cx="77400" cy="1461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59D62C2-8FEB-4E61-9C09-9C534BDA9F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65853" y="995640"/>
                  <a:ext cx="86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6B9450-97A3-435D-A75F-3A1A38576934}"/>
                    </a:ext>
                  </a:extLst>
                </p14:cNvPr>
                <p14:cNvContentPartPr/>
                <p14:nvPr/>
              </p14:nvContentPartPr>
              <p14:xfrm>
                <a:off x="11552253" y="963960"/>
                <a:ext cx="136800" cy="1126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6B9450-97A3-435D-A75F-3A1A3857693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47933" y="959640"/>
                  <a:ext cx="145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749454F-80B4-43C7-A7B8-997865F4F9C1}"/>
                    </a:ext>
                  </a:extLst>
                </p14:cNvPr>
                <p14:cNvContentPartPr/>
                <p14:nvPr/>
              </p14:nvContentPartPr>
              <p14:xfrm>
                <a:off x="11640093" y="932280"/>
                <a:ext cx="70560" cy="141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749454F-80B4-43C7-A7B8-997865F4F9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35773" y="927960"/>
                  <a:ext cx="79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9D45426-B373-4178-9F41-BD77931F8704}"/>
                    </a:ext>
                  </a:extLst>
                </p14:cNvPr>
                <p14:cNvContentPartPr/>
                <p14:nvPr/>
              </p14:nvContentPartPr>
              <p14:xfrm>
                <a:off x="11701653" y="988440"/>
                <a:ext cx="141480" cy="86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9D45426-B373-4178-9F41-BD77931F870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97333" y="984120"/>
                  <a:ext cx="150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76F2AC7-1651-4B0F-9AD1-0905ECC71E8E}"/>
                    </a:ext>
                  </a:extLst>
                </p14:cNvPr>
                <p14:cNvContentPartPr/>
                <p14:nvPr/>
              </p14:nvContentPartPr>
              <p14:xfrm>
                <a:off x="11851773" y="930840"/>
                <a:ext cx="16560" cy="11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76F2AC7-1651-4B0F-9AD1-0905ECC71E8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47453" y="926520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D2AAC14-540F-4D81-845D-826397BA4C87}"/>
                    </a:ext>
                  </a:extLst>
                </p14:cNvPr>
                <p14:cNvContentPartPr/>
                <p14:nvPr/>
              </p14:nvContentPartPr>
              <p14:xfrm>
                <a:off x="11865093" y="919680"/>
                <a:ext cx="53280" cy="168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D2AAC14-540F-4D81-845D-826397BA4C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860773" y="915360"/>
                  <a:ext cx="61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511AFB-51F0-4CCB-A29A-4870CF42023B}"/>
                    </a:ext>
                  </a:extLst>
                </p14:cNvPr>
                <p14:cNvContentPartPr/>
                <p14:nvPr/>
              </p14:nvContentPartPr>
              <p14:xfrm>
                <a:off x="11940333" y="997440"/>
                <a:ext cx="107640" cy="813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511AFB-51F0-4CCB-A29A-4870CF42023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936013" y="993120"/>
                  <a:ext cx="11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A0EDA35-A11B-4E75-B17E-8C66750717D9}"/>
                    </a:ext>
                  </a:extLst>
                </p14:cNvPr>
                <p14:cNvContentPartPr/>
                <p14:nvPr/>
              </p14:nvContentPartPr>
              <p14:xfrm>
                <a:off x="12049773" y="909600"/>
                <a:ext cx="72720" cy="166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A0EDA35-A11B-4E75-B17E-8C66750717D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045453" y="905280"/>
                  <a:ext cx="8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2C0CF88-1E62-4886-AE63-1F2F5D6A28C2}"/>
                    </a:ext>
                  </a:extLst>
                </p14:cNvPr>
                <p14:cNvContentPartPr/>
                <p14:nvPr/>
              </p14:nvContentPartPr>
              <p14:xfrm>
                <a:off x="11238333" y="1130640"/>
                <a:ext cx="849600" cy="39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2C0CF88-1E62-4886-AE63-1F2F5D6A28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34013" y="1126320"/>
                  <a:ext cx="8582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BE5963E-4343-49E0-9616-A6578DE84125}"/>
                  </a:ext>
                </a:extLst>
              </p14:cNvPr>
              <p14:cNvContentPartPr/>
              <p14:nvPr/>
            </p14:nvContentPartPr>
            <p14:xfrm>
              <a:off x="345813" y="1554000"/>
              <a:ext cx="314640" cy="53316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BE5963E-4343-49E0-9616-A6578DE8412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41493" y="1549680"/>
                <a:ext cx="3232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64E46605-494F-431E-BA0B-FB3E9C76777F}"/>
                  </a:ext>
                </a:extLst>
              </p14:cNvPr>
              <p14:cNvContentPartPr/>
              <p14:nvPr/>
            </p14:nvContentPartPr>
            <p14:xfrm>
              <a:off x="7482093" y="5841240"/>
              <a:ext cx="421200" cy="39384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64E46605-494F-431E-BA0B-FB3E9C76777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477773" y="5836920"/>
                <a:ext cx="4298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C875075E-8343-4901-876D-FC9D8B31D427}"/>
                  </a:ext>
                </a:extLst>
              </p14:cNvPr>
              <p14:cNvContentPartPr/>
              <p14:nvPr/>
            </p14:nvContentPartPr>
            <p14:xfrm>
              <a:off x="1670613" y="2353560"/>
              <a:ext cx="33840" cy="34405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C875075E-8343-4901-876D-FC9D8B31D42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666293" y="2349240"/>
                <a:ext cx="42480" cy="3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27A92D4-48E8-4017-8435-9A92C3D32CAF}"/>
                  </a:ext>
                </a:extLst>
              </p14:cNvPr>
              <p14:cNvContentPartPr/>
              <p14:nvPr/>
            </p14:nvContentPartPr>
            <p14:xfrm>
              <a:off x="1672053" y="5787240"/>
              <a:ext cx="6309360" cy="655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27A92D4-48E8-4017-8435-9A92C3D32CAF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667733" y="5782920"/>
                <a:ext cx="63180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6AA8F432-C24D-4241-A047-45C7DE2A5768}"/>
              </a:ext>
            </a:extLst>
          </p:cNvPr>
          <p:cNvGrpSpPr/>
          <p:nvPr/>
        </p:nvGrpSpPr>
        <p:grpSpPr>
          <a:xfrm>
            <a:off x="1683573" y="2511240"/>
            <a:ext cx="6512760" cy="3912480"/>
            <a:chOff x="1683573" y="2511240"/>
            <a:chExt cx="6512760" cy="39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EC66A8A-38F2-4388-AA52-41C0BE83BB46}"/>
                    </a:ext>
                  </a:extLst>
                </p14:cNvPr>
                <p14:cNvContentPartPr/>
                <p14:nvPr/>
              </p14:nvContentPartPr>
              <p14:xfrm>
                <a:off x="1963293" y="5232840"/>
                <a:ext cx="213840" cy="25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EC66A8A-38F2-4388-AA52-41C0BE83BB4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58973" y="5228520"/>
                  <a:ext cx="22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FC6A168-FBF0-42FB-B9C0-F3CCD825A42E}"/>
                    </a:ext>
                  </a:extLst>
                </p14:cNvPr>
                <p14:cNvContentPartPr/>
                <p14:nvPr/>
              </p14:nvContentPartPr>
              <p14:xfrm>
                <a:off x="1958613" y="5247240"/>
                <a:ext cx="21960" cy="6886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FC6A168-FBF0-42FB-B9C0-F3CCD825A42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54293" y="5242920"/>
                  <a:ext cx="306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2AC1EFB-3061-426F-B8FB-19E7CD339009}"/>
                    </a:ext>
                  </a:extLst>
                </p14:cNvPr>
                <p14:cNvContentPartPr/>
                <p14:nvPr/>
              </p14:nvContentPartPr>
              <p14:xfrm>
                <a:off x="1836213" y="5987040"/>
                <a:ext cx="123120" cy="145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2AC1EFB-3061-426F-B8FB-19E7CD33900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31893" y="5982720"/>
                  <a:ext cx="13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724CCC8-1445-49F0-90A7-692FB4F2C03B}"/>
                    </a:ext>
                  </a:extLst>
                </p14:cNvPr>
                <p14:cNvContentPartPr/>
                <p14:nvPr/>
              </p14:nvContentPartPr>
              <p14:xfrm>
                <a:off x="2065533" y="5231400"/>
                <a:ext cx="144360" cy="11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724CCC8-1445-49F0-90A7-692FB4F2C03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061213" y="5227080"/>
                  <a:ext cx="153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D6BD515-03BD-4AA0-B69E-CB43A727CD8E}"/>
                    </a:ext>
                  </a:extLst>
                </p14:cNvPr>
                <p14:cNvContentPartPr/>
                <p14:nvPr/>
              </p14:nvContentPartPr>
              <p14:xfrm>
                <a:off x="2070213" y="5241840"/>
                <a:ext cx="264960" cy="12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D6BD515-03BD-4AA0-B69E-CB43A727CD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65893" y="5237520"/>
                  <a:ext cx="273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ED08342-26AA-463C-AD69-20A93E66B6B5}"/>
                    </a:ext>
                  </a:extLst>
                </p14:cNvPr>
                <p14:cNvContentPartPr/>
                <p14:nvPr/>
              </p14:nvContentPartPr>
              <p14:xfrm>
                <a:off x="2343813" y="5292960"/>
                <a:ext cx="7560" cy="519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ED08342-26AA-463C-AD69-20A93E66B6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39493" y="5288640"/>
                  <a:ext cx="16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527F390-29FF-44DD-829F-385ADB92A9AF}"/>
                    </a:ext>
                  </a:extLst>
                </p14:cNvPr>
                <p14:cNvContentPartPr/>
                <p14:nvPr/>
              </p14:nvContentPartPr>
              <p14:xfrm>
                <a:off x="2271813" y="6023760"/>
                <a:ext cx="139320" cy="144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527F390-29FF-44DD-829F-385ADB92A9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67493" y="6019440"/>
                  <a:ext cx="147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B50BB01-0E04-4290-AAF6-16C66787B6A5}"/>
                    </a:ext>
                  </a:extLst>
                </p14:cNvPr>
                <p14:cNvContentPartPr/>
                <p14:nvPr/>
              </p14:nvContentPartPr>
              <p14:xfrm>
                <a:off x="2316093" y="4763040"/>
                <a:ext cx="17280" cy="4683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B50BB01-0E04-4290-AAF6-16C66787B6A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1773" y="4758720"/>
                  <a:ext cx="25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E7DEFA5-508F-4F77-AE01-51DC2133650C}"/>
                    </a:ext>
                  </a:extLst>
                </p14:cNvPr>
                <p14:cNvContentPartPr/>
                <p14:nvPr/>
              </p14:nvContentPartPr>
              <p14:xfrm>
                <a:off x="1851693" y="6277560"/>
                <a:ext cx="107640" cy="1350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E7DEFA5-508F-4F77-AE01-51DC2133650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47373" y="6273240"/>
                  <a:ext cx="11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7B5D86D-2E42-4C83-9129-56CDB417A3C5}"/>
                    </a:ext>
                  </a:extLst>
                </p14:cNvPr>
                <p14:cNvContentPartPr/>
                <p14:nvPr/>
              </p14:nvContentPartPr>
              <p14:xfrm>
                <a:off x="1932693" y="6279720"/>
                <a:ext cx="38880" cy="119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7B5D86D-2E42-4C83-9129-56CDB417A3C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28373" y="6275400"/>
                  <a:ext cx="47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C446B95-427C-445E-A98B-F8A0D0B2818F}"/>
                    </a:ext>
                  </a:extLst>
                </p14:cNvPr>
                <p14:cNvContentPartPr/>
                <p14:nvPr/>
              </p14:nvContentPartPr>
              <p14:xfrm>
                <a:off x="1868253" y="6298440"/>
                <a:ext cx="222120" cy="1134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C446B95-427C-445E-A98B-F8A0D0B2818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63933" y="6294120"/>
                  <a:ext cx="23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0A7DDB8-6B95-454C-9493-60F6F4E67793}"/>
                    </a:ext>
                  </a:extLst>
                </p14:cNvPr>
                <p14:cNvContentPartPr/>
                <p14:nvPr/>
              </p14:nvContentPartPr>
              <p14:xfrm>
                <a:off x="2123853" y="6306360"/>
                <a:ext cx="68760" cy="8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0A7DDB8-6B95-454C-9493-60F6F4E6779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19533" y="6302040"/>
                  <a:ext cx="77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1746411-6D16-4FD5-A0E6-D233B18D5237}"/>
                    </a:ext>
                  </a:extLst>
                </p14:cNvPr>
                <p14:cNvContentPartPr/>
                <p14:nvPr/>
              </p14:nvContentPartPr>
              <p14:xfrm>
                <a:off x="2107653" y="6344160"/>
                <a:ext cx="83880" cy="25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1746411-6D16-4FD5-A0E6-D233B18D52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103333" y="6339840"/>
                  <a:ext cx="92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49160AA-1A77-4BAC-9BD6-6D2C62C47AEC}"/>
                    </a:ext>
                  </a:extLst>
                </p14:cNvPr>
                <p14:cNvContentPartPr/>
                <p14:nvPr/>
              </p14:nvContentPartPr>
              <p14:xfrm>
                <a:off x="2267853" y="6256320"/>
                <a:ext cx="104400" cy="109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49160AA-1A77-4BAC-9BD6-6D2C62C47AE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63533" y="6252000"/>
                  <a:ext cx="11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6CBF36A-CA9E-4A53-8A7D-5E8F67E4F254}"/>
                    </a:ext>
                  </a:extLst>
                </p14:cNvPr>
                <p14:cNvContentPartPr/>
                <p14:nvPr/>
              </p14:nvContentPartPr>
              <p14:xfrm>
                <a:off x="2308533" y="4747200"/>
                <a:ext cx="167400" cy="411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6CBF36A-CA9E-4A53-8A7D-5E8F67E4F25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04213" y="4742880"/>
                  <a:ext cx="1760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E90059E-A4B4-4F02-9325-EB780C1FA80C}"/>
                    </a:ext>
                  </a:extLst>
                </p14:cNvPr>
                <p14:cNvContentPartPr/>
                <p14:nvPr/>
              </p14:nvContentPartPr>
              <p14:xfrm>
                <a:off x="2495733" y="4894800"/>
                <a:ext cx="77040" cy="134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E90059E-A4B4-4F02-9325-EB780C1FA80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91413" y="4890480"/>
                  <a:ext cx="85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86CADCD-AE19-43CC-96F5-6506A88F821C}"/>
                    </a:ext>
                  </a:extLst>
                </p14:cNvPr>
                <p14:cNvContentPartPr/>
                <p14:nvPr/>
              </p14:nvContentPartPr>
              <p14:xfrm>
                <a:off x="2573133" y="4893720"/>
                <a:ext cx="23400" cy="160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86CADCD-AE19-43CC-96F5-6506A88F821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568813" y="4889400"/>
                  <a:ext cx="32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8509B48-4A9E-4763-98F4-7D5AE74F41B4}"/>
                    </a:ext>
                  </a:extLst>
                </p14:cNvPr>
                <p14:cNvContentPartPr/>
                <p14:nvPr/>
              </p14:nvContentPartPr>
              <p14:xfrm>
                <a:off x="2491773" y="5028360"/>
                <a:ext cx="102240" cy="7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8509B48-4A9E-4763-98F4-7D5AE74F41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87453" y="5024040"/>
                  <a:ext cx="110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887A5FA-3AFE-4FCC-871B-BCE90B22D2AC}"/>
                    </a:ext>
                  </a:extLst>
                </p14:cNvPr>
                <p14:cNvContentPartPr/>
                <p14:nvPr/>
              </p14:nvContentPartPr>
              <p14:xfrm>
                <a:off x="2623893" y="4945920"/>
                <a:ext cx="110160" cy="44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887A5FA-3AFE-4FCC-871B-BCE90B22D2A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19573" y="4941600"/>
                  <a:ext cx="118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F88085A-C7AA-48FD-8A90-9B3578225AC8}"/>
                    </a:ext>
                  </a:extLst>
                </p14:cNvPr>
                <p14:cNvContentPartPr/>
                <p14:nvPr/>
              </p14:nvContentPartPr>
              <p14:xfrm>
                <a:off x="2659893" y="4927920"/>
                <a:ext cx="85320" cy="190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F88085A-C7AA-48FD-8A90-9B3578225AC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655573" y="4923600"/>
                  <a:ext cx="9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4380A9-A640-40A7-9BBF-C8B1F9829D24}"/>
                    </a:ext>
                  </a:extLst>
                </p14:cNvPr>
                <p14:cNvContentPartPr/>
                <p14:nvPr/>
              </p14:nvContentPartPr>
              <p14:xfrm>
                <a:off x="2725413" y="5007480"/>
                <a:ext cx="112320" cy="146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4380A9-A640-40A7-9BBF-C8B1F9829D2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721093" y="5003160"/>
                  <a:ext cx="12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AEDEA20-EF1D-461A-9A70-67008CCB99A0}"/>
                    </a:ext>
                  </a:extLst>
                </p14:cNvPr>
                <p14:cNvContentPartPr/>
                <p14:nvPr/>
              </p14:nvContentPartPr>
              <p14:xfrm>
                <a:off x="4815573" y="2860440"/>
                <a:ext cx="61560" cy="30070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AEDEA20-EF1D-461A-9A70-67008CCB99A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11253" y="2856120"/>
                  <a:ext cx="70200" cy="30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EBFC68F-72E3-46C1-94B1-215BF497740B}"/>
                    </a:ext>
                  </a:extLst>
                </p14:cNvPr>
                <p14:cNvContentPartPr/>
                <p14:nvPr/>
              </p14:nvContentPartPr>
              <p14:xfrm>
                <a:off x="4577973" y="6040680"/>
                <a:ext cx="111960" cy="142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EBFC68F-72E3-46C1-94B1-215BF497740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73653" y="6036360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2C1030D-44A5-419A-B6C4-100BFCE0B556}"/>
                    </a:ext>
                  </a:extLst>
                </p14:cNvPr>
                <p14:cNvContentPartPr/>
                <p14:nvPr/>
              </p14:nvContentPartPr>
              <p14:xfrm>
                <a:off x="4726293" y="6051480"/>
                <a:ext cx="145800" cy="126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2C1030D-44A5-419A-B6C4-100BFCE0B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21973" y="6047160"/>
                  <a:ext cx="154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3B1F20D-4929-4204-AE1F-381AFF10B4F0}"/>
                    </a:ext>
                  </a:extLst>
                </p14:cNvPr>
                <p14:cNvContentPartPr/>
                <p14:nvPr/>
              </p14:nvContentPartPr>
              <p14:xfrm>
                <a:off x="5267373" y="2713560"/>
                <a:ext cx="53640" cy="3157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3B1F20D-4929-4204-AE1F-381AFF10B4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63053" y="2709240"/>
                  <a:ext cx="62280" cy="31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93A6114-1396-4368-982D-730DADAA76D8}"/>
                    </a:ext>
                  </a:extLst>
                </p14:cNvPr>
                <p14:cNvContentPartPr/>
                <p14:nvPr/>
              </p14:nvContentPartPr>
              <p14:xfrm>
                <a:off x="5091693" y="6018360"/>
                <a:ext cx="77040" cy="124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93A6114-1396-4368-982D-730DADAA76D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87373" y="6014040"/>
                  <a:ext cx="85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4DD83E-D7C3-4F3C-AA27-E1EA04D2A3CB}"/>
                    </a:ext>
                  </a:extLst>
                </p14:cNvPr>
                <p14:cNvContentPartPr/>
                <p14:nvPr/>
              </p14:nvContentPartPr>
              <p14:xfrm>
                <a:off x="5197533" y="5997480"/>
                <a:ext cx="107640" cy="1461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4DD83E-D7C3-4F3C-AA27-E1EA04D2A3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93213" y="5993160"/>
                  <a:ext cx="11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579CE4C-6904-4925-A629-02BEC2E3B4BD}"/>
                    </a:ext>
                  </a:extLst>
                </p14:cNvPr>
                <p14:cNvContentPartPr/>
                <p14:nvPr/>
              </p14:nvContentPartPr>
              <p14:xfrm>
                <a:off x="4706853" y="6316440"/>
                <a:ext cx="360" cy="3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579CE4C-6904-4925-A629-02BEC2E3B4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02533" y="63121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4F17B21-E631-4D73-80E5-85B95188E8C5}"/>
                    </a:ext>
                  </a:extLst>
                </p14:cNvPr>
                <p14:cNvContentPartPr/>
                <p14:nvPr/>
              </p14:nvContentPartPr>
              <p14:xfrm>
                <a:off x="4649973" y="6264600"/>
                <a:ext cx="127080" cy="154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4F17B21-E631-4D73-80E5-85B95188E8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5653" y="6260280"/>
                  <a:ext cx="135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617EF0-ABFF-4E42-BD3E-C1A306514C38}"/>
                    </a:ext>
                  </a:extLst>
                </p14:cNvPr>
                <p14:cNvContentPartPr/>
                <p14:nvPr/>
              </p14:nvContentPartPr>
              <p14:xfrm>
                <a:off x="4649973" y="6277200"/>
                <a:ext cx="148320" cy="146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617EF0-ABFF-4E42-BD3E-C1A306514C3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45653" y="6272880"/>
                  <a:ext cx="156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8CD3BE5-0E66-4CCD-B193-B82EE3D69D96}"/>
                    </a:ext>
                  </a:extLst>
                </p14:cNvPr>
                <p14:cNvContentPartPr/>
                <p14:nvPr/>
              </p14:nvContentPartPr>
              <p14:xfrm>
                <a:off x="4832493" y="6269280"/>
                <a:ext cx="83160" cy="118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8CD3BE5-0E66-4CCD-B193-B82EE3D69D9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28173" y="6264960"/>
                  <a:ext cx="91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678B8C-9802-498D-A422-EAF7106276D7}"/>
                    </a:ext>
                  </a:extLst>
                </p14:cNvPr>
                <p14:cNvContentPartPr/>
                <p14:nvPr/>
              </p14:nvContentPartPr>
              <p14:xfrm>
                <a:off x="4939413" y="6289800"/>
                <a:ext cx="117720" cy="547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678B8C-9802-498D-A422-EAF7106276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35093" y="6285480"/>
                  <a:ext cx="126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4754DCB-9DDB-40B9-9152-B9112A486A10}"/>
                    </a:ext>
                  </a:extLst>
                </p14:cNvPr>
                <p14:cNvContentPartPr/>
                <p14:nvPr/>
              </p14:nvContentPartPr>
              <p14:xfrm>
                <a:off x="5111493" y="6231120"/>
                <a:ext cx="123840" cy="1764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4754DCB-9DDB-40B9-9152-B9112A486A1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07173" y="6226800"/>
                  <a:ext cx="13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014C010-5BFB-46EA-9211-C42985E8F54B}"/>
                    </a:ext>
                  </a:extLst>
                </p14:cNvPr>
                <p14:cNvContentPartPr/>
                <p14:nvPr/>
              </p14:nvContentPartPr>
              <p14:xfrm>
                <a:off x="4841133" y="2803920"/>
                <a:ext cx="441360" cy="56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014C010-5BFB-46EA-9211-C42985E8F5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36813" y="2799600"/>
                  <a:ext cx="45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CCF10BA-ADF8-48BD-8229-4EE07FD311CD}"/>
                    </a:ext>
                  </a:extLst>
                </p14:cNvPr>
                <p14:cNvContentPartPr/>
                <p14:nvPr/>
              </p14:nvContentPartPr>
              <p14:xfrm>
                <a:off x="5357733" y="2707440"/>
                <a:ext cx="63720" cy="72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CCF10BA-ADF8-48BD-8229-4EE07FD311C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53413" y="2703120"/>
                  <a:ext cx="72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0C713CE-B653-49B1-82D7-4DBDFE7EAB4E}"/>
                    </a:ext>
                  </a:extLst>
                </p14:cNvPr>
                <p14:cNvContentPartPr/>
                <p14:nvPr/>
              </p14:nvContentPartPr>
              <p14:xfrm>
                <a:off x="5400213" y="2707800"/>
                <a:ext cx="22680" cy="98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0C713CE-B653-49B1-82D7-4DBDFE7EAB4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95893" y="2703480"/>
                  <a:ext cx="3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F5E9374-DE65-410C-A1FB-45C0D0993B96}"/>
                    </a:ext>
                  </a:extLst>
                </p14:cNvPr>
                <p14:cNvContentPartPr/>
                <p14:nvPr/>
              </p14:nvContentPartPr>
              <p14:xfrm>
                <a:off x="5353413" y="2790960"/>
                <a:ext cx="73080" cy="8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F5E9374-DE65-410C-A1FB-45C0D0993B9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349093" y="2786640"/>
                  <a:ext cx="81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AB9B08A-C1E3-46D6-992C-AF61A6DABA22}"/>
                    </a:ext>
                  </a:extLst>
                </p14:cNvPr>
                <p14:cNvContentPartPr/>
                <p14:nvPr/>
              </p14:nvContentPartPr>
              <p14:xfrm>
                <a:off x="5468613" y="2727960"/>
                <a:ext cx="81720" cy="11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AB9B08A-C1E3-46D6-992C-AF61A6DABA2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464293" y="2723640"/>
                  <a:ext cx="90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1224423-3C02-45A3-8E3B-5378698BF986}"/>
                    </a:ext>
                  </a:extLst>
                </p14:cNvPr>
                <p14:cNvContentPartPr/>
                <p14:nvPr/>
              </p14:nvContentPartPr>
              <p14:xfrm>
                <a:off x="5540253" y="2761080"/>
                <a:ext cx="77760" cy="936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1224423-3C02-45A3-8E3B-5378698BF98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35933" y="2756760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676C334-471E-4A3C-801F-26076255F89C}"/>
                    </a:ext>
                  </a:extLst>
                </p14:cNvPr>
                <p14:cNvContentPartPr/>
                <p14:nvPr/>
              </p14:nvContentPartPr>
              <p14:xfrm>
                <a:off x="5398773" y="3556320"/>
                <a:ext cx="129600" cy="33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676C334-471E-4A3C-801F-26076255F8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94453" y="3552000"/>
                  <a:ext cx="13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76A41A8-017D-4ACD-9B1E-AB3BBF1527F1}"/>
                    </a:ext>
                  </a:extLst>
                </p14:cNvPr>
                <p14:cNvContentPartPr/>
                <p14:nvPr/>
              </p14:nvContentPartPr>
              <p14:xfrm>
                <a:off x="5396253" y="3610320"/>
                <a:ext cx="125280" cy="90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76A41A8-017D-4ACD-9B1E-AB3BBF1527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91933" y="3606000"/>
                  <a:ext cx="133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50696A7-2476-414F-845F-E8B491CE91FC}"/>
                    </a:ext>
                  </a:extLst>
                </p14:cNvPr>
                <p14:cNvContentPartPr/>
                <p14:nvPr/>
              </p14:nvContentPartPr>
              <p14:xfrm>
                <a:off x="5529093" y="3516360"/>
                <a:ext cx="80280" cy="130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50696A7-2476-414F-845F-E8B491CE91F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24773" y="3512040"/>
                  <a:ext cx="8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C3618DE-B1D4-40D4-959D-14F9C0D672B4}"/>
                    </a:ext>
                  </a:extLst>
                </p14:cNvPr>
                <p14:cNvContentPartPr/>
                <p14:nvPr/>
              </p14:nvContentPartPr>
              <p14:xfrm>
                <a:off x="5756973" y="3464520"/>
                <a:ext cx="88560" cy="1450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C3618DE-B1D4-40D4-959D-14F9C0D672B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52653" y="3460200"/>
                  <a:ext cx="97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54EA555-69C2-4036-AB8B-5585FDFABEDD}"/>
                    </a:ext>
                  </a:extLst>
                </p14:cNvPr>
                <p14:cNvContentPartPr/>
                <p14:nvPr/>
              </p14:nvContentPartPr>
              <p14:xfrm>
                <a:off x="5839773" y="3460920"/>
                <a:ext cx="10080" cy="153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54EA555-69C2-4036-AB8B-5585FDFABED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35453" y="3456600"/>
                  <a:ext cx="18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3A8378C-1F07-48AF-A731-71E7F5DE2B27}"/>
                    </a:ext>
                  </a:extLst>
                </p14:cNvPr>
                <p14:cNvContentPartPr/>
                <p14:nvPr/>
              </p14:nvContentPartPr>
              <p14:xfrm>
                <a:off x="5795853" y="3552360"/>
                <a:ext cx="55440" cy="82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3A8378C-1F07-48AF-A731-71E7F5DE2B2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91533" y="3548040"/>
                  <a:ext cx="64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902A030-1FED-4016-9B14-754733445C04}"/>
                    </a:ext>
                  </a:extLst>
                </p14:cNvPr>
                <p14:cNvContentPartPr/>
                <p14:nvPr/>
              </p14:nvContentPartPr>
              <p14:xfrm>
                <a:off x="5865693" y="3451920"/>
                <a:ext cx="68760" cy="121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902A030-1FED-4016-9B14-754733445C0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61373" y="3447600"/>
                  <a:ext cx="77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1DFC44D-1F10-41DB-9153-F7E9784DEC52}"/>
                    </a:ext>
                  </a:extLst>
                </p14:cNvPr>
                <p14:cNvContentPartPr/>
                <p14:nvPr/>
              </p14:nvContentPartPr>
              <p14:xfrm>
                <a:off x="5940933" y="3517440"/>
                <a:ext cx="82080" cy="684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1DFC44D-1F10-41DB-9153-F7E9784DEC5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36613" y="3513120"/>
                  <a:ext cx="90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4773FB9-5A09-4971-913D-3CC76067429D}"/>
                    </a:ext>
                  </a:extLst>
                </p14:cNvPr>
                <p14:cNvContentPartPr/>
                <p14:nvPr/>
              </p14:nvContentPartPr>
              <p14:xfrm>
                <a:off x="6039213" y="3505920"/>
                <a:ext cx="69480" cy="954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4773FB9-5A09-4971-913D-3CC7606742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34893" y="3501600"/>
                  <a:ext cx="78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583972C-9F0D-4026-B7FF-15A1CDEF1F02}"/>
                    </a:ext>
                  </a:extLst>
                </p14:cNvPr>
                <p14:cNvContentPartPr/>
                <p14:nvPr/>
              </p14:nvContentPartPr>
              <p14:xfrm>
                <a:off x="6129573" y="3422400"/>
                <a:ext cx="270000" cy="1476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583972C-9F0D-4026-B7FF-15A1CDEF1F0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125253" y="3418080"/>
                  <a:ext cx="278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50D121-C6FA-43DC-AA40-E2CE754A25D9}"/>
                    </a:ext>
                  </a:extLst>
                </p14:cNvPr>
                <p14:cNvContentPartPr/>
                <p14:nvPr/>
              </p14:nvContentPartPr>
              <p14:xfrm>
                <a:off x="6429453" y="3501960"/>
                <a:ext cx="114480" cy="540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50D121-C6FA-43DC-AA40-E2CE754A25D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25133" y="3497640"/>
                  <a:ext cx="12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EA245DB-28C2-4B61-B0E3-489E66E01090}"/>
                    </a:ext>
                  </a:extLst>
                </p14:cNvPr>
                <p14:cNvContentPartPr/>
                <p14:nvPr/>
              </p14:nvContentPartPr>
              <p14:xfrm>
                <a:off x="6548253" y="3469920"/>
                <a:ext cx="165600" cy="1112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EA245DB-28C2-4B61-B0E3-489E66E0109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43933" y="3465600"/>
                  <a:ext cx="174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E9A3AF2-D663-42A0-B187-604B2302395C}"/>
                    </a:ext>
                  </a:extLst>
                </p14:cNvPr>
                <p14:cNvContentPartPr/>
                <p14:nvPr/>
              </p14:nvContentPartPr>
              <p14:xfrm>
                <a:off x="6856053" y="3413400"/>
                <a:ext cx="136800" cy="1684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E9A3AF2-D663-42A0-B187-604B2302395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51733" y="3409080"/>
                  <a:ext cx="14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3548817-BCBB-435B-A91E-5048EA5A4A66}"/>
                    </a:ext>
                  </a:extLst>
                </p14:cNvPr>
                <p14:cNvContentPartPr/>
                <p14:nvPr/>
              </p14:nvContentPartPr>
              <p14:xfrm>
                <a:off x="7000773" y="3496920"/>
                <a:ext cx="277560" cy="950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3548817-BCBB-435B-A91E-5048EA5A4A6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96453" y="3492600"/>
                  <a:ext cx="28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24928F2-AAAE-414B-9300-8BF31CFC69C6}"/>
                    </a:ext>
                  </a:extLst>
                </p14:cNvPr>
                <p14:cNvContentPartPr/>
                <p14:nvPr/>
              </p14:nvContentPartPr>
              <p14:xfrm>
                <a:off x="7296693" y="3473880"/>
                <a:ext cx="60840" cy="116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24928F2-AAAE-414B-9300-8BF31CFC69C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92373" y="3469560"/>
                  <a:ext cx="69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78B3654-CD10-4674-8077-EB95E02141D7}"/>
                    </a:ext>
                  </a:extLst>
                </p14:cNvPr>
                <p14:cNvContentPartPr/>
                <p14:nvPr/>
              </p14:nvContentPartPr>
              <p14:xfrm>
                <a:off x="7289133" y="3514920"/>
                <a:ext cx="100800" cy="18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78B3654-CD10-4674-8077-EB95E02141D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84813" y="3510600"/>
                  <a:ext cx="10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8CDA469-CB21-44B2-AED9-BC1D22F2DCA7}"/>
                    </a:ext>
                  </a:extLst>
                </p14:cNvPr>
                <p14:cNvContentPartPr/>
                <p14:nvPr/>
              </p14:nvContentPartPr>
              <p14:xfrm>
                <a:off x="7404333" y="3490440"/>
                <a:ext cx="150120" cy="83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8CDA469-CB21-44B2-AED9-BC1D22F2DCA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00013" y="3486120"/>
                  <a:ext cx="158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7A92AFA-92C4-4991-922F-FBEDD75210F8}"/>
                    </a:ext>
                  </a:extLst>
                </p14:cNvPr>
                <p14:cNvContentPartPr/>
                <p14:nvPr/>
              </p14:nvContentPartPr>
              <p14:xfrm>
                <a:off x="7527093" y="3399720"/>
                <a:ext cx="128160" cy="1702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7A92AFA-92C4-4991-922F-FBEDD75210F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522773" y="3395400"/>
                  <a:ext cx="13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543F102-F47F-4F99-980A-632255527067}"/>
                    </a:ext>
                  </a:extLst>
                </p14:cNvPr>
                <p14:cNvContentPartPr/>
                <p14:nvPr/>
              </p14:nvContentPartPr>
              <p14:xfrm>
                <a:off x="7516293" y="3451920"/>
                <a:ext cx="85680" cy="306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543F102-F47F-4F99-980A-63225552706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11973" y="3447600"/>
                  <a:ext cx="94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5FE8DA4-7497-4E18-A97A-2D9A142860FF}"/>
                    </a:ext>
                  </a:extLst>
                </p14:cNvPr>
                <p14:cNvContentPartPr/>
                <p14:nvPr/>
              </p14:nvContentPartPr>
              <p14:xfrm>
                <a:off x="7681893" y="3471720"/>
                <a:ext cx="269640" cy="2052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5FE8DA4-7497-4E18-A97A-2D9A142860F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77573" y="3467400"/>
                  <a:ext cx="278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1B80461-1917-4373-89EB-E7344B807B41}"/>
                    </a:ext>
                  </a:extLst>
                </p14:cNvPr>
                <p14:cNvContentPartPr/>
                <p14:nvPr/>
              </p14:nvContentPartPr>
              <p14:xfrm>
                <a:off x="7744893" y="3369840"/>
                <a:ext cx="131400" cy="136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1B80461-1917-4373-89EB-E7344B807B4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40573" y="3365520"/>
                  <a:ext cx="140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D073B89-231B-49BC-AAC1-B8DC99AFFF3A}"/>
                    </a:ext>
                  </a:extLst>
                </p14:cNvPr>
                <p14:cNvContentPartPr/>
                <p14:nvPr/>
              </p14:nvContentPartPr>
              <p14:xfrm>
                <a:off x="5739693" y="3811560"/>
                <a:ext cx="91800" cy="139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D073B89-231B-49BC-AAC1-B8DC99AFFF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35373" y="3807240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B8B86AA-68A4-4F88-91D7-13A33AE5E195}"/>
                    </a:ext>
                  </a:extLst>
                </p14:cNvPr>
                <p14:cNvContentPartPr/>
                <p14:nvPr/>
              </p14:nvContentPartPr>
              <p14:xfrm>
                <a:off x="5870373" y="3847200"/>
                <a:ext cx="77760" cy="921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B8B86AA-68A4-4F88-91D7-13A33AE5E19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66053" y="3842880"/>
                  <a:ext cx="86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7F1739C-E238-4932-95AC-AC4AB366926C}"/>
                    </a:ext>
                  </a:extLst>
                </p14:cNvPr>
                <p14:cNvContentPartPr/>
                <p14:nvPr/>
              </p14:nvContentPartPr>
              <p14:xfrm>
                <a:off x="6007893" y="3802200"/>
                <a:ext cx="105120" cy="1213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7F1739C-E238-4932-95AC-AC4AB366926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003573" y="3797880"/>
                  <a:ext cx="11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0584EA4-26C2-4578-8B3F-3C5792A0FE84}"/>
                    </a:ext>
                  </a:extLst>
                </p14:cNvPr>
                <p14:cNvContentPartPr/>
                <p14:nvPr/>
              </p14:nvContentPartPr>
              <p14:xfrm>
                <a:off x="6132093" y="3828480"/>
                <a:ext cx="197640" cy="83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0584EA4-26C2-4578-8B3F-3C5792A0FE8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127773" y="3824160"/>
                  <a:ext cx="20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513F38E-4A0B-4213-BA9B-93FAFFAC05EC}"/>
                    </a:ext>
                  </a:extLst>
                </p14:cNvPr>
                <p14:cNvContentPartPr/>
                <p14:nvPr/>
              </p14:nvContentPartPr>
              <p14:xfrm>
                <a:off x="6375453" y="3753240"/>
                <a:ext cx="279720" cy="146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513F38E-4A0B-4213-BA9B-93FAFFAC05E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71133" y="3748920"/>
                  <a:ext cx="288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219CA0E-E5C9-402A-8B5E-BEE7E3EA5E2F}"/>
                    </a:ext>
                  </a:extLst>
                </p14:cNvPr>
                <p14:cNvContentPartPr/>
                <p14:nvPr/>
              </p14:nvContentPartPr>
              <p14:xfrm>
                <a:off x="6925893" y="3784560"/>
                <a:ext cx="102600" cy="111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219CA0E-E5C9-402A-8B5E-BEE7E3EA5E2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921573" y="3780240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B9CC430-9A46-46EA-81D2-5435882FB15D}"/>
                    </a:ext>
                  </a:extLst>
                </p14:cNvPr>
                <p14:cNvContentPartPr/>
                <p14:nvPr/>
              </p14:nvContentPartPr>
              <p14:xfrm>
                <a:off x="7010133" y="3787080"/>
                <a:ext cx="38520" cy="136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B9CC430-9A46-46EA-81D2-5435882FB15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05813" y="3782760"/>
                  <a:ext cx="47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D68CBE2-70A5-49FE-BFA3-5078BD884EA9}"/>
                    </a:ext>
                  </a:extLst>
                </p14:cNvPr>
                <p14:cNvContentPartPr/>
                <p14:nvPr/>
              </p14:nvContentPartPr>
              <p14:xfrm>
                <a:off x="6917253" y="3832800"/>
                <a:ext cx="298080" cy="817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D68CBE2-70A5-49FE-BFA3-5078BD884EA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912933" y="3828480"/>
                  <a:ext cx="30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740C07D-4B2F-4439-81F4-13A028DAD323}"/>
                    </a:ext>
                  </a:extLst>
                </p14:cNvPr>
                <p14:cNvContentPartPr/>
                <p14:nvPr/>
              </p14:nvContentPartPr>
              <p14:xfrm>
                <a:off x="7183293" y="3821640"/>
                <a:ext cx="69480" cy="142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740C07D-4B2F-4439-81F4-13A028DAD32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178973" y="3817320"/>
                  <a:ext cx="78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B3D270C-4789-409B-BF32-C7DC626DE961}"/>
                    </a:ext>
                  </a:extLst>
                </p14:cNvPr>
                <p14:cNvContentPartPr/>
                <p14:nvPr/>
              </p14:nvContentPartPr>
              <p14:xfrm>
                <a:off x="7264653" y="3886440"/>
                <a:ext cx="94680" cy="77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B3D270C-4789-409B-BF32-C7DC626DE96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260333" y="3882120"/>
                  <a:ext cx="103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3CCF365-FC87-4065-BEE0-067E0A3CF4CE}"/>
                    </a:ext>
                  </a:extLst>
                </p14:cNvPr>
                <p14:cNvContentPartPr/>
                <p14:nvPr/>
              </p14:nvContentPartPr>
              <p14:xfrm>
                <a:off x="7454013" y="3786720"/>
                <a:ext cx="155160" cy="1008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3CCF365-FC87-4065-BEE0-067E0A3CF4C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449693" y="3782400"/>
                  <a:ext cx="163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DE01E1-254C-4F4C-B879-B5BA75D69440}"/>
                    </a:ext>
                  </a:extLst>
                </p14:cNvPr>
                <p14:cNvContentPartPr/>
                <p14:nvPr/>
              </p14:nvContentPartPr>
              <p14:xfrm>
                <a:off x="7797453" y="3725160"/>
                <a:ext cx="133200" cy="1544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DE01E1-254C-4F4C-B879-B5BA75D6944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93133" y="3720840"/>
                  <a:ext cx="141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A29E1BC-3391-4431-A90D-E50F0D82DF45}"/>
                    </a:ext>
                  </a:extLst>
                </p14:cNvPr>
                <p14:cNvContentPartPr/>
                <p14:nvPr/>
              </p14:nvContentPartPr>
              <p14:xfrm>
                <a:off x="7776213" y="3735600"/>
                <a:ext cx="148320" cy="1753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A29E1BC-3391-4431-A90D-E50F0D82DF4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771893" y="3731280"/>
                  <a:ext cx="15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8DB328D-69A7-4D75-8967-2CF3BC368F68}"/>
                    </a:ext>
                  </a:extLst>
                </p14:cNvPr>
                <p14:cNvContentPartPr/>
                <p14:nvPr/>
              </p14:nvContentPartPr>
              <p14:xfrm>
                <a:off x="8032533" y="3801840"/>
                <a:ext cx="114480" cy="320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8DB328D-69A7-4D75-8967-2CF3BC368F6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028213" y="3797520"/>
                  <a:ext cx="12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34C8C80-1BD7-4C18-AF0B-E761ECF7CD0E}"/>
                    </a:ext>
                  </a:extLst>
                </p14:cNvPr>
                <p14:cNvContentPartPr/>
                <p14:nvPr/>
              </p14:nvContentPartPr>
              <p14:xfrm>
                <a:off x="8057013" y="3789960"/>
                <a:ext cx="102960" cy="165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34C8C80-1BD7-4C18-AF0B-E761ECF7CD0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052693" y="3785640"/>
                  <a:ext cx="111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749A8A1-A40B-41D5-8AC2-C8189D4C60E8}"/>
                    </a:ext>
                  </a:extLst>
                </p14:cNvPr>
                <p14:cNvContentPartPr/>
                <p14:nvPr/>
              </p14:nvContentPartPr>
              <p14:xfrm>
                <a:off x="8112093" y="3859080"/>
                <a:ext cx="84240" cy="121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749A8A1-A40B-41D5-8AC2-C8189D4C60E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07773" y="3854760"/>
                  <a:ext cx="92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D137304-4B43-40B3-8682-372F7EDF03B2}"/>
                    </a:ext>
                  </a:extLst>
                </p14:cNvPr>
                <p14:cNvContentPartPr/>
                <p14:nvPr/>
              </p14:nvContentPartPr>
              <p14:xfrm>
                <a:off x="1683573" y="2511240"/>
                <a:ext cx="4623480" cy="31935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D137304-4B43-40B3-8682-372F7EDF03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679253" y="2506920"/>
                  <a:ext cx="4632120" cy="32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80C74907-7506-4A2A-8F53-E3DC1F9A16D4}"/>
              </a:ext>
            </a:extLst>
          </p:cNvPr>
          <p:cNvGrpSpPr/>
          <p:nvPr/>
        </p:nvGrpSpPr>
        <p:grpSpPr>
          <a:xfrm>
            <a:off x="872133" y="5804880"/>
            <a:ext cx="828360" cy="251280"/>
            <a:chOff x="872133" y="5804880"/>
            <a:chExt cx="8283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950CC90-12F2-4349-BD2D-A5F8D3E89814}"/>
                    </a:ext>
                  </a:extLst>
                </p14:cNvPr>
                <p14:cNvContentPartPr/>
                <p14:nvPr/>
              </p14:nvContentPartPr>
              <p14:xfrm>
                <a:off x="1047093" y="5872920"/>
                <a:ext cx="653400" cy="892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950CC90-12F2-4349-BD2D-A5F8D3E8981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42773" y="5868600"/>
                  <a:ext cx="662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A4FAD19-EDEF-4671-924C-D697013F4F64}"/>
                    </a:ext>
                  </a:extLst>
                </p14:cNvPr>
                <p14:cNvContentPartPr/>
                <p14:nvPr/>
              </p14:nvContentPartPr>
              <p14:xfrm>
                <a:off x="872133" y="5804880"/>
                <a:ext cx="342360" cy="2512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A4FAD19-EDEF-4671-924C-D697013F4F6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67813" y="5800560"/>
                  <a:ext cx="3510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27CD976-8655-4FDB-A504-34F6E41FB76B}"/>
                  </a:ext>
                </a:extLst>
              </p14:cNvPr>
              <p14:cNvContentPartPr/>
              <p14:nvPr/>
            </p14:nvContentPartPr>
            <p14:xfrm>
              <a:off x="1624533" y="5566560"/>
              <a:ext cx="149760" cy="3776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27CD976-8655-4FDB-A504-34F6E41FB76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620213" y="5562240"/>
                <a:ext cx="15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5078208-05F6-4EA1-B240-1AC280F64279}"/>
                  </a:ext>
                </a:extLst>
              </p14:cNvPr>
              <p14:cNvContentPartPr/>
              <p14:nvPr/>
            </p14:nvContentPartPr>
            <p14:xfrm>
              <a:off x="6810222" y="1886707"/>
              <a:ext cx="3717720" cy="75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5078208-05F6-4EA1-B240-1AC280F64279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805902" y="1882387"/>
                <a:ext cx="372636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B10D2A94-05F2-4F7B-8B41-F111A58CFA80}"/>
              </a:ext>
            </a:extLst>
          </p:cNvPr>
          <p:cNvGrpSpPr/>
          <p:nvPr/>
        </p:nvGrpSpPr>
        <p:grpSpPr>
          <a:xfrm>
            <a:off x="1622262" y="729307"/>
            <a:ext cx="9575640" cy="1062000"/>
            <a:chOff x="1622262" y="729307"/>
            <a:chExt cx="9575640" cy="10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CD28A6-AAB8-48AC-9B15-978CB284FD94}"/>
                    </a:ext>
                  </a:extLst>
                </p14:cNvPr>
                <p14:cNvContentPartPr/>
                <p14:nvPr/>
              </p14:nvContentPartPr>
              <p14:xfrm>
                <a:off x="2794422" y="1021987"/>
                <a:ext cx="4331520" cy="769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CD28A6-AAB8-48AC-9B15-978CB284FD9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790102" y="1017667"/>
                  <a:ext cx="434016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80DCB11-65BC-4AC6-BE96-9007027B3857}"/>
                    </a:ext>
                  </a:extLst>
                </p14:cNvPr>
                <p14:cNvContentPartPr/>
                <p14:nvPr/>
              </p14:nvContentPartPr>
              <p14:xfrm>
                <a:off x="1622262" y="758107"/>
                <a:ext cx="223200" cy="210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80DCB11-65BC-4AC6-BE96-9007027B385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617942" y="753787"/>
                  <a:ext cx="23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5DC82B4-2C85-4379-A703-ACBF5A5ED5D7}"/>
                    </a:ext>
                  </a:extLst>
                </p14:cNvPr>
                <p14:cNvContentPartPr/>
                <p14:nvPr/>
              </p14:nvContentPartPr>
              <p14:xfrm>
                <a:off x="1886502" y="821467"/>
                <a:ext cx="420480" cy="84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5DC82B4-2C85-4379-A703-ACBF5A5ED5D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882182" y="817147"/>
                  <a:ext cx="429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6601A50-4F44-4DEA-B3E7-EF68D4EF9915}"/>
                    </a:ext>
                  </a:extLst>
                </p14:cNvPr>
                <p14:cNvContentPartPr/>
                <p14:nvPr/>
              </p14:nvContentPartPr>
              <p14:xfrm>
                <a:off x="2283942" y="794107"/>
                <a:ext cx="360" cy="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6601A50-4F44-4DEA-B3E7-EF68D4EF99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279622" y="789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F47D65A-30A0-4A80-9B40-8F9334D73358}"/>
                    </a:ext>
                  </a:extLst>
                </p14:cNvPr>
                <p14:cNvContentPartPr/>
                <p14:nvPr/>
              </p14:nvContentPartPr>
              <p14:xfrm>
                <a:off x="2458902" y="794467"/>
                <a:ext cx="232560" cy="69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F47D65A-30A0-4A80-9B40-8F9334D7335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454582" y="790147"/>
                  <a:ext cx="241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62B59D-F4D6-4603-87CD-61EFF0B03017}"/>
                    </a:ext>
                  </a:extLst>
                </p14:cNvPr>
                <p14:cNvContentPartPr/>
                <p14:nvPr/>
              </p14:nvContentPartPr>
              <p14:xfrm>
                <a:off x="2661582" y="758467"/>
                <a:ext cx="23040" cy="21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62B59D-F4D6-4603-87CD-61EFF0B0301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657262" y="754147"/>
                  <a:ext cx="31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A391BE9-5D29-4045-B62F-4EF3B5877001}"/>
                    </a:ext>
                  </a:extLst>
                </p14:cNvPr>
                <p14:cNvContentPartPr/>
                <p14:nvPr/>
              </p14:nvContentPartPr>
              <p14:xfrm>
                <a:off x="2810262" y="729307"/>
                <a:ext cx="124200" cy="128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A391BE9-5D29-4045-B62F-4EF3B587700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805942" y="724987"/>
                  <a:ext cx="132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AB2D131-410D-454B-9770-A8529E23CF2C}"/>
                    </a:ext>
                  </a:extLst>
                </p14:cNvPr>
                <p14:cNvContentPartPr/>
                <p14:nvPr/>
              </p14:nvContentPartPr>
              <p14:xfrm>
                <a:off x="2916462" y="767467"/>
                <a:ext cx="97200" cy="165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AB2D131-410D-454B-9770-A8529E23CF2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912142" y="763147"/>
                  <a:ext cx="105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F105C08-D549-4A39-B7E2-61B865830E0E}"/>
                    </a:ext>
                  </a:extLst>
                </p14:cNvPr>
                <p14:cNvContentPartPr/>
                <p14:nvPr/>
              </p14:nvContentPartPr>
              <p14:xfrm>
                <a:off x="3024462" y="731107"/>
                <a:ext cx="358200" cy="123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F105C08-D549-4A39-B7E2-61B865830E0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020142" y="726787"/>
                  <a:ext cx="366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45FE4D8-DC91-43A6-8013-492002380308}"/>
                    </a:ext>
                  </a:extLst>
                </p14:cNvPr>
                <p14:cNvContentPartPr/>
                <p14:nvPr/>
              </p14:nvContentPartPr>
              <p14:xfrm>
                <a:off x="3384822" y="750187"/>
                <a:ext cx="289440" cy="57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45FE4D8-DC91-43A6-8013-49200238030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80502" y="745867"/>
                  <a:ext cx="298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9196483-7C07-46E0-99A3-F665B9ECC5F4}"/>
                    </a:ext>
                  </a:extLst>
                </p14:cNvPr>
                <p14:cNvContentPartPr/>
                <p14:nvPr/>
              </p14:nvContentPartPr>
              <p14:xfrm>
                <a:off x="3764622" y="800947"/>
                <a:ext cx="168480" cy="3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9196483-7C07-46E0-99A3-F665B9ECC5F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760302" y="796627"/>
                  <a:ext cx="177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4363759-5B13-498F-A785-BBC9050A3C65}"/>
                    </a:ext>
                  </a:extLst>
                </p14:cNvPr>
                <p14:cNvContentPartPr/>
                <p14:nvPr/>
              </p14:nvContentPartPr>
              <p14:xfrm>
                <a:off x="3786222" y="820027"/>
                <a:ext cx="218880" cy="20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4363759-5B13-498F-A785-BBC9050A3C6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781902" y="815707"/>
                  <a:ext cx="227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AA4963-7E20-4B1C-A36A-849F295915B2}"/>
                    </a:ext>
                  </a:extLst>
                </p14:cNvPr>
                <p14:cNvContentPartPr/>
                <p14:nvPr/>
              </p14:nvContentPartPr>
              <p14:xfrm>
                <a:off x="3988182" y="753067"/>
                <a:ext cx="136800" cy="121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AA4963-7E20-4B1C-A36A-849F295915B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983862" y="748747"/>
                  <a:ext cx="145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40C2CB7-4B67-4F6D-8D6A-30FC419EFCBC}"/>
                    </a:ext>
                  </a:extLst>
                </p14:cNvPr>
                <p14:cNvContentPartPr/>
                <p14:nvPr/>
              </p14:nvContentPartPr>
              <p14:xfrm>
                <a:off x="1793622" y="1127467"/>
                <a:ext cx="215640" cy="11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40C2CB7-4B67-4F6D-8D6A-30FC419EFCB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789302" y="1123147"/>
                  <a:ext cx="224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4E9D6E5-C2CA-4E4E-955F-A2E4BF63D805}"/>
                    </a:ext>
                  </a:extLst>
                </p14:cNvPr>
                <p14:cNvContentPartPr/>
                <p14:nvPr/>
              </p14:nvContentPartPr>
              <p14:xfrm>
                <a:off x="1815222" y="1147267"/>
                <a:ext cx="243000" cy="38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4E9D6E5-C2CA-4E4E-955F-A2E4BF63D80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810902" y="1142947"/>
                  <a:ext cx="251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E4E83E0-3D0D-4B58-896F-1FFC664DAC5C}"/>
                    </a:ext>
                  </a:extLst>
                </p14:cNvPr>
                <p14:cNvContentPartPr/>
                <p14:nvPr/>
              </p14:nvContentPartPr>
              <p14:xfrm>
                <a:off x="1983702" y="1060507"/>
                <a:ext cx="114120" cy="167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E4E83E0-3D0D-4B58-896F-1FFC664DAC5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979382" y="1056187"/>
                  <a:ext cx="12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C39B077-55B9-40CE-A3EF-91756EC28505}"/>
                    </a:ext>
                  </a:extLst>
                </p14:cNvPr>
                <p14:cNvContentPartPr/>
                <p14:nvPr/>
              </p14:nvContentPartPr>
              <p14:xfrm>
                <a:off x="2231022" y="1023787"/>
                <a:ext cx="148680" cy="118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C39B077-55B9-40CE-A3EF-91756EC2850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226702" y="1019467"/>
                  <a:ext cx="157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E5F1C75-C0F8-4A71-BF48-B48CE45F8110}"/>
                    </a:ext>
                  </a:extLst>
                </p14:cNvPr>
                <p14:cNvContentPartPr/>
                <p14:nvPr/>
              </p14:nvContentPartPr>
              <p14:xfrm>
                <a:off x="2297982" y="1042867"/>
                <a:ext cx="415080" cy="174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E5F1C75-C0F8-4A71-BF48-B48CE45F811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293662" y="1038547"/>
                  <a:ext cx="423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DA50194-75F0-4C2C-BF0F-44E9ED672C98}"/>
                    </a:ext>
                  </a:extLst>
                </p14:cNvPr>
                <p14:cNvContentPartPr/>
                <p14:nvPr/>
              </p14:nvContentPartPr>
              <p14:xfrm>
                <a:off x="2710182" y="1076707"/>
                <a:ext cx="113400" cy="43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DA50194-75F0-4C2C-BF0F-44E9ED672C9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705862" y="1072387"/>
                  <a:ext cx="122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6B4808A-C80E-415A-AEE3-4097CF7954C9}"/>
                    </a:ext>
                  </a:extLst>
                </p14:cNvPr>
                <p14:cNvContentPartPr/>
                <p14:nvPr/>
              </p14:nvContentPartPr>
              <p14:xfrm>
                <a:off x="2856702" y="995707"/>
                <a:ext cx="134640" cy="138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6B4808A-C80E-415A-AEE3-4097CF7954C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852382" y="991387"/>
                  <a:ext cx="143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004AC1E-5FA4-426D-AFAF-434FE6517770}"/>
                    </a:ext>
                  </a:extLst>
                </p14:cNvPr>
                <p14:cNvContentPartPr/>
                <p14:nvPr/>
              </p14:nvContentPartPr>
              <p14:xfrm>
                <a:off x="3003942" y="969427"/>
                <a:ext cx="360" cy="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004AC1E-5FA4-426D-AFAF-434FE651777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999262" y="965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2DB04F6-E801-466F-A397-AF8E0975EB15}"/>
                    </a:ext>
                  </a:extLst>
                </p14:cNvPr>
                <p14:cNvContentPartPr/>
                <p14:nvPr/>
              </p14:nvContentPartPr>
              <p14:xfrm>
                <a:off x="3061902" y="992107"/>
                <a:ext cx="113400" cy="1112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2DB04F6-E801-466F-A397-AF8E0975EB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057582" y="987787"/>
                  <a:ext cx="122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B2F31BA-43EC-44E0-BE75-43B052141947}"/>
                    </a:ext>
                  </a:extLst>
                </p14:cNvPr>
                <p14:cNvContentPartPr/>
                <p14:nvPr/>
              </p14:nvContentPartPr>
              <p14:xfrm>
                <a:off x="3200142" y="953227"/>
                <a:ext cx="184680" cy="126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B2F31BA-43EC-44E0-BE75-43B05214194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195822" y="948907"/>
                  <a:ext cx="193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A945F50-1086-49D6-998A-195765D9D4A7}"/>
                    </a:ext>
                  </a:extLst>
                </p14:cNvPr>
                <p14:cNvContentPartPr/>
                <p14:nvPr/>
              </p14:nvContentPartPr>
              <p14:xfrm>
                <a:off x="3473742" y="936667"/>
                <a:ext cx="416520" cy="146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A945F50-1086-49D6-998A-195765D9D4A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469422" y="932347"/>
                  <a:ext cx="425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231353D-C679-4AA7-9831-E4C4FC0AD451}"/>
                    </a:ext>
                  </a:extLst>
                </p14:cNvPr>
                <p14:cNvContentPartPr/>
                <p14:nvPr/>
              </p14:nvContentPartPr>
              <p14:xfrm>
                <a:off x="3741942" y="902107"/>
                <a:ext cx="360" cy="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231353D-C679-4AA7-9831-E4C4FC0AD45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737622" y="897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EA9B3E7-3FDD-4F34-8B2A-0355EAFBA09F}"/>
                    </a:ext>
                  </a:extLst>
                </p14:cNvPr>
                <p14:cNvContentPartPr/>
                <p14:nvPr/>
              </p14:nvContentPartPr>
              <p14:xfrm>
                <a:off x="2465742" y="1275427"/>
                <a:ext cx="92160" cy="112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EA9B3E7-3FDD-4F34-8B2A-0355EAFBA09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61422" y="1271107"/>
                  <a:ext cx="100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AD403FD-5B3D-4995-BFF0-59C8F8896D4D}"/>
                    </a:ext>
                  </a:extLst>
                </p14:cNvPr>
                <p14:cNvContentPartPr/>
                <p14:nvPr/>
              </p14:nvContentPartPr>
              <p14:xfrm>
                <a:off x="2571942" y="1291267"/>
                <a:ext cx="90720" cy="770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AD403FD-5B3D-4995-BFF0-59C8F8896D4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67622" y="1286947"/>
                  <a:ext cx="99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0911E7D-8B21-468B-BB53-1A8FB7267471}"/>
                    </a:ext>
                  </a:extLst>
                </p14:cNvPr>
                <p14:cNvContentPartPr/>
                <p14:nvPr/>
              </p14:nvContentPartPr>
              <p14:xfrm>
                <a:off x="2682462" y="1215307"/>
                <a:ext cx="160560" cy="156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0911E7D-8B21-468B-BB53-1A8FB726747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78142" y="1210987"/>
                  <a:ext cx="16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BFBEB30-954D-42FB-8444-8BD4545C4BCD}"/>
                    </a:ext>
                  </a:extLst>
                </p14:cNvPr>
                <p14:cNvContentPartPr/>
                <p14:nvPr/>
              </p14:nvContentPartPr>
              <p14:xfrm>
                <a:off x="2830062" y="1210987"/>
                <a:ext cx="159480" cy="167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BFBEB30-954D-42FB-8444-8BD4545C4BC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825742" y="1206667"/>
                  <a:ext cx="16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D34B3B1-AC95-4ED6-9F78-6D5A9A284A58}"/>
                    </a:ext>
                  </a:extLst>
                </p14:cNvPr>
                <p14:cNvContentPartPr/>
                <p14:nvPr/>
              </p14:nvContentPartPr>
              <p14:xfrm>
                <a:off x="2927262" y="1216747"/>
                <a:ext cx="808200" cy="100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D34B3B1-AC95-4ED6-9F78-6D5A9A284A5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22942" y="1212427"/>
                  <a:ext cx="816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DE12F7A-0159-4AFA-B51E-61016851240F}"/>
                    </a:ext>
                  </a:extLst>
                </p14:cNvPr>
                <p14:cNvContentPartPr/>
                <p14:nvPr/>
              </p14:nvContentPartPr>
              <p14:xfrm>
                <a:off x="2899902" y="1374787"/>
                <a:ext cx="165240" cy="1699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DE12F7A-0159-4AFA-B51E-61016851240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895582" y="1370467"/>
                  <a:ext cx="173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5D34617-7139-42AB-911D-D58203C96B43}"/>
                    </a:ext>
                  </a:extLst>
                </p14:cNvPr>
                <p14:cNvContentPartPr/>
                <p14:nvPr/>
              </p14:nvContentPartPr>
              <p14:xfrm>
                <a:off x="2994582" y="1441747"/>
                <a:ext cx="232560" cy="770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5D34617-7139-42AB-911D-D58203C96B4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990262" y="1437427"/>
                  <a:ext cx="24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8396DE-E128-4395-AFC7-502308482951}"/>
                    </a:ext>
                  </a:extLst>
                </p14:cNvPr>
                <p14:cNvContentPartPr/>
                <p14:nvPr/>
              </p14:nvContentPartPr>
              <p14:xfrm>
                <a:off x="3234702" y="1355347"/>
                <a:ext cx="101160" cy="1616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8396DE-E128-4395-AFC7-50230848295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230382" y="1351027"/>
                  <a:ext cx="109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9E179DB-EE19-4B7C-8D36-3516A3B74A20}"/>
                    </a:ext>
                  </a:extLst>
                </p14:cNvPr>
                <p14:cNvContentPartPr/>
                <p14:nvPr/>
              </p14:nvContentPartPr>
              <p14:xfrm>
                <a:off x="3284742" y="1425907"/>
                <a:ext cx="342000" cy="856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9E179DB-EE19-4B7C-8D36-3516A3B74A2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280422" y="1421587"/>
                  <a:ext cx="350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55B65E7-D5E6-4516-AD20-46027EC64A8B}"/>
                    </a:ext>
                  </a:extLst>
                </p14:cNvPr>
                <p14:cNvContentPartPr/>
                <p14:nvPr/>
              </p14:nvContentPartPr>
              <p14:xfrm>
                <a:off x="3656622" y="1392787"/>
                <a:ext cx="87120" cy="878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55B65E7-D5E6-4516-AD20-46027EC64A8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652302" y="1388467"/>
                  <a:ext cx="95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DC9BF37-9DA0-402D-A02B-9A9447CCECCA}"/>
                    </a:ext>
                  </a:extLst>
                </p14:cNvPr>
                <p14:cNvContentPartPr/>
                <p14:nvPr/>
              </p14:nvContentPartPr>
              <p14:xfrm>
                <a:off x="3650502" y="1420507"/>
                <a:ext cx="149760" cy="180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DC9BF37-9DA0-402D-A02B-9A9447CCECC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646182" y="1416187"/>
                  <a:ext cx="158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0BAD84C-0058-4EAD-9577-2FDA5B634185}"/>
                    </a:ext>
                  </a:extLst>
                </p14:cNvPr>
                <p14:cNvContentPartPr/>
                <p14:nvPr/>
              </p14:nvContentPartPr>
              <p14:xfrm>
                <a:off x="2760942" y="1543267"/>
                <a:ext cx="1214640" cy="87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0BAD84C-0058-4EAD-9577-2FDA5B63418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756622" y="1538947"/>
                  <a:ext cx="1223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54F45CC-9C85-4A13-9F4F-93BFF001BF7B}"/>
                    </a:ext>
                  </a:extLst>
                </p14:cNvPr>
                <p14:cNvContentPartPr/>
                <p14:nvPr/>
              </p14:nvContentPartPr>
              <p14:xfrm>
                <a:off x="6840822" y="1508347"/>
                <a:ext cx="4357080" cy="856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54F45CC-9C85-4A13-9F4F-93BFF001BF7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836502" y="1504027"/>
                  <a:ext cx="436572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6322996-C441-4490-8649-90FB19EF7BC5}"/>
                  </a:ext>
                </a:extLst>
              </p14:cNvPr>
              <p14:cNvContentPartPr/>
              <p14:nvPr/>
            </p14:nvContentPartPr>
            <p14:xfrm>
              <a:off x="6843613" y="1874467"/>
              <a:ext cx="3647520" cy="1335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6322996-C441-4490-8649-90FB19EF7BC5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6839293" y="1870147"/>
                <a:ext cx="36561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175C6F2-5745-4FCC-A346-5B08941503D5}"/>
                  </a:ext>
                </a:extLst>
              </p14:cNvPr>
              <p14:cNvContentPartPr/>
              <p14:nvPr/>
            </p14:nvContentPartPr>
            <p14:xfrm>
              <a:off x="1668613" y="2609947"/>
              <a:ext cx="4162680" cy="29851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175C6F2-5745-4FCC-A346-5B08941503D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664293" y="2605627"/>
                <a:ext cx="4171320" cy="29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320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6167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60477"/>
            <a:ext cx="12192000" cy="13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Durchschnittskosten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Da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symmetrisch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, </a:t>
            </a:r>
            <a:r>
              <a:rPr lang="en-US" sz="2400" dirty="0" err="1"/>
              <a:t>müssen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Gleichgewicht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err="1"/>
              <a:t>gleichen</a:t>
            </a:r>
            <a:r>
              <a:rPr lang="en-US" sz="2400"/>
              <a:t> Preis </a:t>
            </a:r>
            <a:r>
              <a:rPr lang="en-US" sz="2400" dirty="0" err="1"/>
              <a:t>produzieren</a:t>
            </a:r>
            <a:endParaRPr lang="en-US" sz="2400" dirty="0"/>
          </a:p>
          <a:p>
            <a:r>
              <a:rPr lang="en-US" sz="2400" dirty="0"/>
              <a:t>				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1030965" y="16395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p*=p=P</a:t>
            </a:r>
          </a:p>
        </p:txBody>
      </p:sp>
      <p:sp>
        <p:nvSpPr>
          <p:cNvPr id="5" name="Rechteck 4"/>
          <p:cNvSpPr/>
          <p:nvPr/>
        </p:nvSpPr>
        <p:spPr>
          <a:xfrm>
            <a:off x="870138" y="2625526"/>
            <a:ext cx="7405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Einsetzen</a:t>
            </a:r>
            <a:r>
              <a:rPr lang="en-US" sz="2000" dirty="0"/>
              <a:t> in die </a:t>
            </a:r>
            <a:r>
              <a:rPr lang="en-US" sz="2000" dirty="0" err="1"/>
              <a:t>Kostenfunktion</a:t>
            </a:r>
            <a:r>
              <a:rPr lang="en-US" sz="2000" dirty="0"/>
              <a:t> </a:t>
            </a:r>
            <a:r>
              <a:rPr lang="en-US" sz="2000" dirty="0" err="1"/>
              <a:t>liefert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:</a:t>
            </a:r>
          </a:p>
        </p:txBody>
      </p:sp>
      <p:sp>
        <p:nvSpPr>
          <p:cNvPr id="6" name="Rechteck 5"/>
          <p:cNvSpPr/>
          <p:nvPr/>
        </p:nvSpPr>
        <p:spPr>
          <a:xfrm>
            <a:off x="40454" y="5199804"/>
            <a:ext cx="864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mehr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n in der Branche, um so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der </a:t>
            </a:r>
            <a:r>
              <a:rPr lang="en-US" sz="2000" dirty="0" err="1"/>
              <a:t>Anteil</a:t>
            </a:r>
            <a:r>
              <a:rPr lang="en-US" sz="2000" dirty="0"/>
              <a:t> </a:t>
            </a:r>
            <a:r>
              <a:rPr lang="en-US" sz="2000" dirty="0" err="1"/>
              <a:t>jeder</a:t>
            </a:r>
            <a:r>
              <a:rPr lang="en-US" sz="2000" dirty="0"/>
              <a:t> 	</a:t>
            </a:r>
            <a:r>
              <a:rPr lang="en-US" sz="2000" dirty="0" err="1"/>
              <a:t>Firma</a:t>
            </a:r>
            <a:r>
              <a:rPr lang="en-US" sz="2000" dirty="0"/>
              <a:t> am </a:t>
            </a:r>
            <a:r>
              <a:rPr lang="en-US" sz="2000" dirty="0" err="1"/>
              <a:t>Branchenumsatz</a:t>
            </a:r>
            <a:r>
              <a:rPr lang="en-US" sz="2000" dirty="0"/>
              <a:t> S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40454" y="5907690"/>
            <a:ext cx="867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höher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schwieriger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steigende</a:t>
            </a:r>
            <a:r>
              <a:rPr lang="en-US" sz="2000" dirty="0"/>
              <a:t> 	</a:t>
            </a:r>
            <a:r>
              <a:rPr lang="en-US" sz="2000" dirty="0" err="1"/>
              <a:t>Skalenerträge</a:t>
            </a:r>
            <a:r>
              <a:rPr lang="en-US" sz="2000" dirty="0"/>
              <a:t> </a:t>
            </a:r>
            <a:r>
              <a:rPr lang="en-US" sz="2000" dirty="0" err="1"/>
              <a:t>auszunutzen</a:t>
            </a:r>
            <a:endParaRPr lang="en-US" sz="2000" dirty="0"/>
          </a:p>
        </p:txBody>
      </p:sp>
      <p:sp>
        <p:nvSpPr>
          <p:cNvPr id="10" name="Rechteck 9"/>
          <p:cNvSpPr/>
          <p:nvPr/>
        </p:nvSpPr>
        <p:spPr>
          <a:xfrm>
            <a:off x="1618941" y="2089473"/>
            <a:ext cx="9251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Für</a:t>
            </a:r>
            <a:r>
              <a:rPr lang="en-US" sz="2000" dirty="0"/>
              <a:t> p*=p=P </a:t>
            </a:r>
            <a:r>
              <a:rPr lang="en-US" sz="2000" dirty="0" err="1"/>
              <a:t>ergibt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damit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jede</a:t>
            </a:r>
            <a:r>
              <a:rPr lang="en-US" sz="2000" dirty="0"/>
              <a:t> Firma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Marktanteil</a:t>
            </a:r>
            <a:r>
              <a:rPr lang="en-US" sz="2000" dirty="0"/>
              <a:t> von x*=S/n</a:t>
            </a:r>
          </a:p>
        </p:txBody>
      </p:sp>
      <p:sp>
        <p:nvSpPr>
          <p:cNvPr id="8" name="Rechteck 7"/>
          <p:cNvSpPr/>
          <p:nvPr/>
        </p:nvSpPr>
        <p:spPr>
          <a:xfrm>
            <a:off x="3444768" y="3088470"/>
            <a:ext cx="406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DK = K/x = KF/</a:t>
            </a:r>
            <a:r>
              <a:rPr lang="en-US" dirty="0" err="1"/>
              <a:t>x+k</a:t>
            </a:r>
            <a:r>
              <a:rPr lang="en-US" dirty="0"/>
              <a:t> = KF/(S/n)+k = </a:t>
            </a:r>
            <a:r>
              <a:rPr lang="en-US" dirty="0" err="1"/>
              <a:t>n∙KF</a:t>
            </a:r>
            <a:r>
              <a:rPr lang="en-US" dirty="0"/>
              <a:t>/</a:t>
            </a:r>
            <a:r>
              <a:rPr lang="en-US" dirty="0" err="1"/>
              <a:t>S+k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9458" y="3429090"/>
            <a:ext cx="933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da KF, k, S </a:t>
            </a:r>
            <a:r>
              <a:rPr lang="en-US" sz="2000" dirty="0" err="1"/>
              <a:t>Konstant</a:t>
            </a:r>
            <a:r>
              <a:rPr lang="en-US" sz="2000" dirty="0"/>
              <a:t> </a:t>
            </a:r>
            <a:r>
              <a:rPr lang="en-US" sz="2000" dirty="0" err="1"/>
              <a:t>steigen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zunehmender</a:t>
            </a:r>
            <a:r>
              <a:rPr lang="en-US" sz="2000" dirty="0"/>
              <a:t> 	</a:t>
            </a:r>
            <a:r>
              <a:rPr lang="en-US" sz="2000" dirty="0" err="1"/>
              <a:t>Firmenzahl</a:t>
            </a:r>
            <a:r>
              <a:rPr lang="en-US" sz="2000" dirty="0"/>
              <a:t> n. KF/S </a:t>
            </a:r>
            <a:r>
              <a:rPr lang="en-US" sz="2000" dirty="0" err="1"/>
              <a:t>ist</a:t>
            </a:r>
            <a:r>
              <a:rPr lang="en-US" sz="2000" dirty="0"/>
              <a:t> die </a:t>
            </a:r>
            <a:r>
              <a:rPr lang="en-US" sz="2000" dirty="0" err="1"/>
              <a:t>Steigung</a:t>
            </a:r>
            <a:r>
              <a:rPr lang="en-US" sz="2000" dirty="0"/>
              <a:t> der </a:t>
            </a:r>
            <a:r>
              <a:rPr lang="en-US" sz="2000" dirty="0" err="1"/>
              <a:t>Geraden</a:t>
            </a:r>
            <a:r>
              <a:rPr lang="en-US" sz="2000" dirty="0"/>
              <a:t> der </a:t>
            </a:r>
            <a:r>
              <a:rPr lang="en-US" sz="2000" dirty="0" err="1"/>
              <a:t>Durchschnittskosten</a:t>
            </a:r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E5CD04-563B-4AFB-95AA-6A4B45946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8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-53788" y="541189"/>
            <a:ext cx="12245788" cy="6316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Preis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 err="1"/>
              <a:t>Nachfrage</a:t>
            </a:r>
            <a:r>
              <a:rPr lang="en-US" sz="2400" dirty="0"/>
              <a:t>:		</a:t>
            </a:r>
            <a:r>
              <a:rPr lang="de-DE" sz="2400" dirty="0"/>
              <a:t>x = S(1/n –b(p-P)) = S/n + </a:t>
            </a:r>
            <a:r>
              <a:rPr lang="de-DE" sz="2400" dirty="0" err="1"/>
              <a:t>SbP</a:t>
            </a:r>
            <a:r>
              <a:rPr lang="de-DE" sz="2400" dirty="0"/>
              <a:t> – </a:t>
            </a:r>
            <a:r>
              <a:rPr lang="de-DE" sz="2400" dirty="0" err="1"/>
              <a:t>Sbp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Jede Firma nimmt die Preise der anderen als gegeben (vgl. </a:t>
            </a:r>
            <a:r>
              <a:rPr lang="de-DE" sz="2400" dirty="0" err="1"/>
              <a:t>Cournot</a:t>
            </a:r>
            <a:r>
              <a:rPr lang="de-DE" sz="2400" dirty="0"/>
              <a:t>):</a:t>
            </a:r>
          </a:p>
          <a:p>
            <a:r>
              <a:rPr lang="en-US" sz="2400" dirty="0"/>
              <a:t>→ </a:t>
            </a:r>
            <a:r>
              <a:rPr lang="en-US" sz="2400" dirty="0" err="1"/>
              <a:t>setze</a:t>
            </a:r>
            <a:r>
              <a:rPr lang="en-US" sz="2400" dirty="0"/>
              <a:t> A:=</a:t>
            </a:r>
            <a:r>
              <a:rPr lang="de-DE" sz="2400" dirty="0"/>
              <a:t> S/n + </a:t>
            </a:r>
            <a:r>
              <a:rPr lang="de-DE" sz="2400" dirty="0" err="1"/>
              <a:t>SbP</a:t>
            </a:r>
            <a:r>
              <a:rPr lang="de-DE" sz="2400" dirty="0"/>
              <a:t> und B:=Sb</a:t>
            </a:r>
          </a:p>
          <a:p>
            <a:endParaRPr lang="en-US" sz="2400" dirty="0"/>
          </a:p>
          <a:p>
            <a:r>
              <a:rPr lang="en-US" sz="2400" dirty="0"/>
              <a:t>→ 	x = A-</a:t>
            </a:r>
            <a:r>
              <a:rPr lang="en-US" sz="2400" dirty="0" err="1"/>
              <a:t>Bp</a:t>
            </a:r>
            <a:r>
              <a:rPr lang="en-US" sz="2400" dirty="0"/>
              <a:t>		</a:t>
            </a:r>
            <a:r>
              <a:rPr lang="en-US" sz="2400"/>
              <a:t>		(</a:t>
            </a:r>
            <a:r>
              <a:rPr lang="en-US" sz="2400" err="1"/>
              <a:t>Monopolnachfrage</a:t>
            </a:r>
            <a:r>
              <a:rPr lang="en-US" sz="2400"/>
              <a:t>)	→	dx=-Bdp →dp/dx= -1/B</a:t>
            </a:r>
            <a:endParaRPr lang="en-US" sz="2400" dirty="0"/>
          </a:p>
          <a:p>
            <a:r>
              <a:rPr lang="en-US" sz="2400" dirty="0"/>
              <a:t>	GE </a:t>
            </a:r>
            <a:r>
              <a:rPr lang="en-US" sz="2400"/>
              <a:t>= p’(x)x+p(x)=p </a:t>
            </a:r>
            <a:r>
              <a:rPr lang="en-US" sz="2400" dirty="0"/>
              <a:t>– x/B = p – x/(Sb) 	(</a:t>
            </a:r>
            <a:r>
              <a:rPr lang="en-US" sz="2400" dirty="0" err="1"/>
              <a:t>Grenzerträge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Monopol</a:t>
            </a:r>
            <a:r>
              <a:rPr lang="en-US" sz="2400" dirty="0"/>
              <a:t>)</a:t>
            </a:r>
          </a:p>
          <a:p>
            <a:r>
              <a:rPr lang="en-US" sz="2400" dirty="0"/>
              <a:t>	GE = GK = k		</a:t>
            </a:r>
            <a:r>
              <a:rPr lang="en-US" sz="2400"/>
              <a:t>		(</a:t>
            </a:r>
            <a:r>
              <a:rPr lang="en-US" sz="2400" dirty="0" err="1"/>
              <a:t>Optimalitätsbedingung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 p = k + x/Sb = k + (S/n)/(Sb)	(</a:t>
            </a:r>
            <a:r>
              <a:rPr lang="en-US" sz="2400" dirty="0" err="1"/>
              <a:t>Gleichgewichtsbedingung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	p = k + 1/(</a:t>
            </a:r>
            <a:r>
              <a:rPr lang="en-US" sz="2400" dirty="0" err="1"/>
              <a:t>nb</a:t>
            </a:r>
            <a:r>
              <a:rPr lang="en-US" sz="2400" dirty="0"/>
              <a:t>)		→	 1/</a:t>
            </a:r>
            <a:r>
              <a:rPr lang="en-US" sz="2400" dirty="0" err="1"/>
              <a:t>nb</a:t>
            </a:r>
            <a:r>
              <a:rPr lang="en-US" sz="2400" dirty="0"/>
              <a:t>  (Mark-up </a:t>
            </a:r>
            <a:r>
              <a:rPr lang="en-US" sz="2400" dirty="0" err="1"/>
              <a:t>gegenüber</a:t>
            </a:r>
            <a:r>
              <a:rPr lang="en-US" sz="2400" dirty="0"/>
              <a:t> VKK)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Firmenzahl</a:t>
            </a:r>
            <a:r>
              <a:rPr lang="en-US" sz="2400" dirty="0"/>
              <a:t> (n), so </a:t>
            </a:r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Konkurrenz</a:t>
            </a:r>
            <a:r>
              <a:rPr lang="en-US" sz="2400" dirty="0"/>
              <a:t> und</a:t>
            </a:r>
          </a:p>
          <a:p>
            <a:r>
              <a:rPr lang="en-US" sz="2400" dirty="0" err="1"/>
              <a:t>damit</a:t>
            </a:r>
            <a:r>
              <a:rPr lang="en-US" sz="2400" dirty="0"/>
              <a:t> </a:t>
            </a:r>
            <a:r>
              <a:rPr lang="en-US" sz="2400" dirty="0" err="1"/>
              <a:t>sinkt</a:t>
            </a:r>
            <a:r>
              <a:rPr lang="en-US" sz="2400" dirty="0"/>
              <a:t> der </a:t>
            </a:r>
            <a:r>
              <a:rPr lang="en-US" sz="2400" dirty="0" err="1"/>
              <a:t>Preis</a:t>
            </a:r>
            <a:r>
              <a:rPr lang="en-US" sz="2400" dirty="0"/>
              <a:t> (p) den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einzelne</a:t>
            </a:r>
            <a:r>
              <a:rPr lang="en-US" sz="2400" dirty="0"/>
              <a:t> Firma </a:t>
            </a:r>
            <a:r>
              <a:rPr lang="en-US" sz="2400" dirty="0" err="1"/>
              <a:t>verlangen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.</a:t>
            </a:r>
          </a:p>
          <a:p>
            <a:endParaRPr lang="de-DE" sz="2400" dirty="0"/>
          </a:p>
          <a:p>
            <a:endParaRPr lang="en-US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FD3F33-6D0A-4C64-ADF0-F34B9E202F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675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41945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Gewinnmaximierung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Monopol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FD3F33-6D0A-4C64-ADF0-F34B9E202F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183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724907"/>
            <a:ext cx="830311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u="sng" dirty="0"/>
              <a:t>Firmenzahl im Gleichgewicht:</a:t>
            </a:r>
          </a:p>
          <a:p>
            <a:endParaRPr lang="de-DE" sz="2400" dirty="0"/>
          </a:p>
          <a:p>
            <a:r>
              <a:rPr lang="en-US" sz="2400" dirty="0"/>
              <a:t>PP-</a:t>
            </a:r>
            <a:r>
              <a:rPr lang="en-US" sz="2400" dirty="0" err="1"/>
              <a:t>Kurve</a:t>
            </a:r>
            <a:r>
              <a:rPr lang="en-US" sz="2400" dirty="0"/>
              <a:t>	p = k + 1/(</a:t>
            </a:r>
            <a:r>
              <a:rPr lang="en-US" sz="2400" dirty="0" err="1"/>
              <a:t>nb</a:t>
            </a:r>
            <a:r>
              <a:rPr lang="en-US" sz="2400" dirty="0"/>
              <a:t>)</a:t>
            </a:r>
            <a:r>
              <a:rPr lang="en-US" sz="2400"/>
              <a:t>	Durchschnittspreis </a:t>
            </a:r>
            <a:r>
              <a:rPr lang="en-US" sz="2400" dirty="0"/>
              <a:t>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CC-</a:t>
            </a:r>
            <a:r>
              <a:rPr lang="en-US" sz="2400" dirty="0" err="1"/>
              <a:t>Kurve</a:t>
            </a:r>
            <a:r>
              <a:rPr lang="en-US" sz="2400" dirty="0"/>
              <a:t>	DK = </a:t>
            </a:r>
            <a:r>
              <a:rPr lang="en-US" sz="2400" dirty="0" err="1"/>
              <a:t>n∙KF</a:t>
            </a:r>
            <a:r>
              <a:rPr lang="en-US" sz="2400" dirty="0"/>
              <a:t>/</a:t>
            </a:r>
            <a:r>
              <a:rPr lang="en-US" sz="2400" dirty="0" err="1"/>
              <a:t>S+k</a:t>
            </a:r>
            <a:r>
              <a:rPr lang="en-US" sz="2400" dirty="0"/>
              <a:t>	</a:t>
            </a:r>
            <a:r>
              <a:rPr lang="en-US" sz="2400" dirty="0" err="1"/>
              <a:t>Durchschnittskosten</a:t>
            </a:r>
            <a:r>
              <a:rPr lang="en-US" sz="2400" dirty="0"/>
              <a:t> 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B0C93C3-BF7F-4BE7-B198-764921CD287D}"/>
              </a:ext>
            </a:extLst>
          </p:cNvPr>
          <p:cNvCxnSpPr>
            <a:cxnSpLocks/>
          </p:cNvCxnSpPr>
          <p:nvPr/>
        </p:nvCxnSpPr>
        <p:spPr>
          <a:xfrm flipH="1" flipV="1">
            <a:off x="1562369" y="321297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360266E-1933-454A-B559-D04C624F7F80}"/>
              </a:ext>
            </a:extLst>
          </p:cNvPr>
          <p:cNvCxnSpPr>
            <a:cxnSpLocks/>
          </p:cNvCxnSpPr>
          <p:nvPr/>
        </p:nvCxnSpPr>
        <p:spPr>
          <a:xfrm>
            <a:off x="1578323" y="5949280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8578221-5665-41E8-8DAC-1BAE52BBD9DC}"/>
              </a:ext>
            </a:extLst>
          </p:cNvPr>
          <p:cNvSpPr txBox="1"/>
          <p:nvPr/>
        </p:nvSpPr>
        <p:spPr>
          <a:xfrm>
            <a:off x="5296467" y="5949280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3C5A2-E8F5-4948-A62B-F74185C6E353}"/>
              </a:ext>
            </a:extLst>
          </p:cNvPr>
          <p:cNvSpPr txBox="1"/>
          <p:nvPr/>
        </p:nvSpPr>
        <p:spPr>
          <a:xfrm>
            <a:off x="1111605" y="321471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BB253DE-EC23-41B7-9E28-303E984AEE7F}"/>
              </a:ext>
            </a:extLst>
          </p:cNvPr>
          <p:cNvCxnSpPr>
            <a:cxnSpLocks/>
          </p:cNvCxnSpPr>
          <p:nvPr/>
        </p:nvCxnSpPr>
        <p:spPr>
          <a:xfrm flipV="1">
            <a:off x="2030273" y="3645024"/>
            <a:ext cx="3580498" cy="1737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BA8AAD4E-8F12-417E-8D1D-F6E999868D18}"/>
              </a:ext>
            </a:extLst>
          </p:cNvPr>
          <p:cNvSpPr/>
          <p:nvPr/>
        </p:nvSpPr>
        <p:spPr>
          <a:xfrm>
            <a:off x="6129060" y="5110162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14C85D5-FCE6-48B7-AD40-9CD23C3CBDDB}"/>
              </a:ext>
            </a:extLst>
          </p:cNvPr>
          <p:cNvSpPr/>
          <p:nvPr/>
        </p:nvSpPr>
        <p:spPr>
          <a:xfrm>
            <a:off x="5575813" y="3374941"/>
            <a:ext cx="10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7694980-B282-453F-9F79-133D135D556D}"/>
              </a:ext>
            </a:extLst>
          </p:cNvPr>
          <p:cNvCxnSpPr/>
          <p:nvPr/>
        </p:nvCxnSpPr>
        <p:spPr>
          <a:xfrm flipH="1">
            <a:off x="1578323" y="4396462"/>
            <a:ext cx="24482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0434F43-219F-4299-AAFD-77F603E219B8}"/>
              </a:ext>
            </a:extLst>
          </p:cNvPr>
          <p:cNvCxnSpPr>
            <a:cxnSpLocks/>
          </p:cNvCxnSpPr>
          <p:nvPr/>
        </p:nvCxnSpPr>
        <p:spPr>
          <a:xfrm flipV="1">
            <a:off x="4026595" y="4396462"/>
            <a:ext cx="0" cy="1552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76844394-D5B9-4646-BA8F-0BAFDC3659F3}"/>
              </a:ext>
            </a:extLst>
          </p:cNvPr>
          <p:cNvSpPr/>
          <p:nvPr/>
        </p:nvSpPr>
        <p:spPr>
          <a:xfrm>
            <a:off x="3873348" y="594928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EC3E0F-47B1-4F1F-A8FF-56D7F6870118}"/>
              </a:ext>
            </a:extLst>
          </p:cNvPr>
          <p:cNvSpPr/>
          <p:nvPr/>
        </p:nvSpPr>
        <p:spPr>
          <a:xfrm>
            <a:off x="1187337" y="4191489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EDC18161-CAEA-4705-9D9C-3D41628E0176}"/>
              </a:ext>
            </a:extLst>
          </p:cNvPr>
          <p:cNvSpPr/>
          <p:nvPr/>
        </p:nvSpPr>
        <p:spPr>
          <a:xfrm>
            <a:off x="2259129" y="3234690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422840" y="4221940"/>
            <a:ext cx="1912989" cy="19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C8438184-17C0-4408-B3FE-7FB179FC470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4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9143" y="459455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 err="1"/>
              <a:t>monopolistischer</a:t>
            </a:r>
            <a:r>
              <a:rPr lang="en-US" sz="2400" dirty="0"/>
              <a:t> </a:t>
            </a:r>
            <a:r>
              <a:rPr lang="en-US" sz="2400" dirty="0" err="1"/>
              <a:t>Konkurrenz</a:t>
            </a:r>
            <a:r>
              <a:rPr lang="en-US" sz="2400" dirty="0"/>
              <a:t> </a:t>
            </a:r>
            <a:r>
              <a:rPr lang="en-US" sz="2400" dirty="0" err="1"/>
              <a:t>ohne</a:t>
            </a:r>
            <a:r>
              <a:rPr lang="en-US" sz="2400" dirty="0"/>
              <a:t> Handel muss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kleines</a:t>
            </a:r>
            <a:r>
              <a:rPr lang="en-US" sz="2400" dirty="0"/>
              <a:t> Land (</a:t>
            </a:r>
            <a:r>
              <a:rPr lang="en-US" sz="2400" dirty="0" err="1"/>
              <a:t>begrenzte</a:t>
            </a:r>
            <a:r>
              <a:rPr lang="en-US" sz="2400" dirty="0"/>
              <a:t> </a:t>
            </a:r>
            <a:r>
              <a:rPr lang="en-US" sz="2400" dirty="0" err="1"/>
              <a:t>Produktionskapazitäten</a:t>
            </a:r>
            <a:r>
              <a:rPr lang="en-US" sz="2400" dirty="0"/>
              <a:t>) </a:t>
            </a:r>
            <a:r>
              <a:rPr lang="en-US" sz="2400" dirty="0" err="1"/>
              <a:t>zwischen</a:t>
            </a:r>
            <a:endParaRPr lang="en-US" sz="2400" dirty="0"/>
          </a:p>
          <a:p>
            <a:r>
              <a:rPr lang="en-US" sz="2400" b="1" dirty="0" err="1"/>
              <a:t>mehr</a:t>
            </a:r>
            <a:r>
              <a:rPr lang="en-US" sz="2400" b="1" dirty="0"/>
              <a:t> </a:t>
            </a:r>
            <a:r>
              <a:rPr lang="en-US" sz="2400" b="1" dirty="0" err="1"/>
              <a:t>Produktvarianten</a:t>
            </a:r>
            <a:r>
              <a:rPr lang="en-US" sz="2400" b="1" dirty="0"/>
              <a:t> </a:t>
            </a:r>
            <a:r>
              <a:rPr lang="en-US" sz="2400" b="1" dirty="0" err="1"/>
              <a:t>oder</a:t>
            </a:r>
            <a:r>
              <a:rPr lang="en-US" sz="2400" b="1" dirty="0"/>
              <a:t> </a:t>
            </a:r>
            <a:r>
              <a:rPr lang="en-US" sz="2400" b="1" dirty="0" err="1"/>
              <a:t>höheren</a:t>
            </a:r>
            <a:r>
              <a:rPr lang="en-US" sz="2400" b="1" dirty="0"/>
              <a:t> </a:t>
            </a:r>
            <a:r>
              <a:rPr lang="en-US" sz="2400" b="1" dirty="0" err="1"/>
              <a:t>Produktionskosten</a:t>
            </a:r>
            <a:r>
              <a:rPr lang="en-US" sz="2400" dirty="0"/>
              <a:t> </a:t>
            </a:r>
            <a:r>
              <a:rPr lang="en-US" sz="2400" dirty="0" err="1"/>
              <a:t>entscheiden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						</a:t>
            </a:r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A2D1F54-1039-4AA3-B56A-7173917DBF28}"/>
              </a:ext>
            </a:extLst>
          </p:cNvPr>
          <p:cNvCxnSpPr>
            <a:cxnSpLocks/>
          </p:cNvCxnSpPr>
          <p:nvPr/>
        </p:nvCxnSpPr>
        <p:spPr>
          <a:xfrm flipH="1" flipV="1">
            <a:off x="1778937" y="3645024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C03F60C-AC64-4445-86C3-722BCA31FF3A}"/>
              </a:ext>
            </a:extLst>
          </p:cNvPr>
          <p:cNvCxnSpPr>
            <a:cxnSpLocks/>
          </p:cNvCxnSpPr>
          <p:nvPr/>
        </p:nvCxnSpPr>
        <p:spPr>
          <a:xfrm>
            <a:off x="1794891" y="6381328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1468B9-757B-427F-B11A-9D54D7DEF2BB}"/>
              </a:ext>
            </a:extLst>
          </p:cNvPr>
          <p:cNvSpPr txBox="1"/>
          <p:nvPr/>
        </p:nvSpPr>
        <p:spPr>
          <a:xfrm>
            <a:off x="5513035" y="6381328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B9BFF6-5A91-4199-8DD7-5DBBA24BC0A2}"/>
              </a:ext>
            </a:extLst>
          </p:cNvPr>
          <p:cNvSpPr txBox="1"/>
          <p:nvPr/>
        </p:nvSpPr>
        <p:spPr>
          <a:xfrm>
            <a:off x="1328173" y="3646766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0DC9E80-0013-4FD2-A90A-067A7FBE35B9}"/>
              </a:ext>
            </a:extLst>
          </p:cNvPr>
          <p:cNvCxnSpPr>
            <a:cxnSpLocks/>
          </p:cNvCxnSpPr>
          <p:nvPr/>
        </p:nvCxnSpPr>
        <p:spPr>
          <a:xfrm flipV="1">
            <a:off x="2085068" y="3806990"/>
            <a:ext cx="2373735" cy="118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3E09AA7-24FF-4B2A-BC50-30C94E91DD76}"/>
              </a:ext>
            </a:extLst>
          </p:cNvPr>
          <p:cNvSpPr/>
          <p:nvPr/>
        </p:nvSpPr>
        <p:spPr>
          <a:xfrm>
            <a:off x="6345628" y="5542210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EA0E88-907F-450C-8B04-3E1A8735A9B1}"/>
              </a:ext>
            </a:extLst>
          </p:cNvPr>
          <p:cNvSpPr/>
          <p:nvPr/>
        </p:nvSpPr>
        <p:spPr>
          <a:xfrm>
            <a:off x="4420840" y="3600598"/>
            <a:ext cx="243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(</a:t>
            </a:r>
            <a:r>
              <a:rPr lang="en-US" dirty="0" err="1"/>
              <a:t>ohne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52C23DD-5942-4BBA-B403-DFC1079DA026}"/>
              </a:ext>
            </a:extLst>
          </p:cNvPr>
          <p:cNvCxnSpPr>
            <a:cxnSpLocks/>
          </p:cNvCxnSpPr>
          <p:nvPr/>
        </p:nvCxnSpPr>
        <p:spPr>
          <a:xfrm flipH="1">
            <a:off x="1794891" y="4365104"/>
            <a:ext cx="15495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A0E17D5-EBAA-4590-ACDF-8538BAC99535}"/>
              </a:ext>
            </a:extLst>
          </p:cNvPr>
          <p:cNvCxnSpPr>
            <a:cxnSpLocks/>
          </p:cNvCxnSpPr>
          <p:nvPr/>
        </p:nvCxnSpPr>
        <p:spPr>
          <a:xfrm flipV="1">
            <a:off x="3344397" y="4365104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70DF7D9F-23DF-4B66-918D-056849426299}"/>
              </a:ext>
            </a:extLst>
          </p:cNvPr>
          <p:cNvSpPr/>
          <p:nvPr/>
        </p:nvSpPr>
        <p:spPr>
          <a:xfrm>
            <a:off x="3169490" y="6361856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nA</a:t>
            </a:r>
            <a:r>
              <a:rPr lang="de-DE" dirty="0"/>
              <a:t>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C620F5C-D1B3-453E-8677-2B9D2E092FFF}"/>
              </a:ext>
            </a:extLst>
          </p:cNvPr>
          <p:cNvSpPr/>
          <p:nvPr/>
        </p:nvSpPr>
        <p:spPr>
          <a:xfrm>
            <a:off x="1289467" y="418043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pA</a:t>
            </a:r>
            <a:r>
              <a:rPr lang="de-DE" dirty="0"/>
              <a:t>*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EC7140A-46F5-4E14-BFA4-FBEF6766FA87}"/>
              </a:ext>
            </a:extLst>
          </p:cNvPr>
          <p:cNvSpPr/>
          <p:nvPr/>
        </p:nvSpPr>
        <p:spPr>
          <a:xfrm>
            <a:off x="2475697" y="3666738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77CF8CE-3CFE-43ED-8D3D-527F625ED95B}"/>
              </a:ext>
            </a:extLst>
          </p:cNvPr>
          <p:cNvCxnSpPr>
            <a:cxnSpLocks/>
          </p:cNvCxnSpPr>
          <p:nvPr/>
        </p:nvCxnSpPr>
        <p:spPr>
          <a:xfrm flipV="1">
            <a:off x="2403496" y="4705301"/>
            <a:ext cx="3106444" cy="777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1919DA00-269F-40E2-9C8D-150185E3E334}"/>
              </a:ext>
            </a:extLst>
          </p:cNvPr>
          <p:cNvSpPr/>
          <p:nvPr/>
        </p:nvSpPr>
        <p:spPr>
          <a:xfrm>
            <a:off x="5468685" y="4413617"/>
            <a:ext cx="232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 (</a:t>
            </a:r>
            <a:r>
              <a:rPr lang="en-US" dirty="0" err="1"/>
              <a:t>mit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B0832CF-F78F-42A9-B06D-E5FA545C672A}"/>
              </a:ext>
            </a:extLst>
          </p:cNvPr>
          <p:cNvCxnSpPr>
            <a:cxnSpLocks/>
          </p:cNvCxnSpPr>
          <p:nvPr/>
        </p:nvCxnSpPr>
        <p:spPr>
          <a:xfrm flipH="1">
            <a:off x="1778937" y="4941168"/>
            <a:ext cx="2645580" cy="502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C25EF70-19AE-4B72-9185-A80D3A82A09C}"/>
              </a:ext>
            </a:extLst>
          </p:cNvPr>
          <p:cNvCxnSpPr>
            <a:cxnSpLocks/>
          </p:cNvCxnSpPr>
          <p:nvPr/>
        </p:nvCxnSpPr>
        <p:spPr>
          <a:xfrm flipV="1">
            <a:off x="4458802" y="5013176"/>
            <a:ext cx="0" cy="1343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2C3C4EBD-E47C-4C48-9EED-FE86E916C7EB}"/>
              </a:ext>
            </a:extLst>
          </p:cNvPr>
          <p:cNvSpPr/>
          <p:nvPr/>
        </p:nvSpPr>
        <p:spPr>
          <a:xfrm>
            <a:off x="1321782" y="478164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pH*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2EBC3A-C0F0-46FC-BBB6-9C6E11906C50}"/>
              </a:ext>
            </a:extLst>
          </p:cNvPr>
          <p:cNvSpPr/>
          <p:nvPr/>
        </p:nvSpPr>
        <p:spPr>
          <a:xfrm>
            <a:off x="4136835" y="636818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nH</a:t>
            </a:r>
            <a:r>
              <a:rPr lang="de-DE" dirty="0"/>
              <a:t>*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289467" y="4413617"/>
            <a:ext cx="0" cy="52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3389001" y="6731188"/>
            <a:ext cx="877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8A54FAF-0539-44C1-944B-3F46149902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7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700" dirty="0">
                <a:solidFill>
                  <a:sysClr val="windowText" lastClr="000000"/>
                </a:solidFill>
              </a:rPr>
              <a:t> vs </a:t>
            </a:r>
            <a:r>
              <a:rPr lang="en-US" sz="2700" dirty="0" err="1">
                <a:solidFill>
                  <a:sysClr val="windowText" lastClr="000000"/>
                </a:solidFill>
              </a:rPr>
              <a:t>komparative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Kostenvorteile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573505" y="523891"/>
            <a:ext cx="9959788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Inter-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</a:t>
            </a:r>
            <a:r>
              <a:rPr lang="en-US" sz="2400" dirty="0" err="1"/>
              <a:t>meistens</a:t>
            </a:r>
            <a:r>
              <a:rPr lang="en-US" sz="2400" dirty="0"/>
              <a:t> auf </a:t>
            </a:r>
            <a:r>
              <a:rPr lang="en-US" sz="2400" dirty="0" err="1"/>
              <a:t>komparativen</a:t>
            </a:r>
            <a:r>
              <a:rPr lang="en-US" sz="2400" dirty="0"/>
              <a:t> </a:t>
            </a:r>
            <a:r>
              <a:rPr lang="en-US" sz="2400" dirty="0" err="1"/>
              <a:t>Kostenvorteilen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Spezialisierung</a:t>
            </a:r>
            <a:r>
              <a:rPr lang="en-US" sz="2400" dirty="0"/>
              <a:t> der Länder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Branchen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Bekleidung</a:t>
            </a:r>
            <a:r>
              <a:rPr lang="en-US" sz="2400" dirty="0"/>
              <a:t> vs </a:t>
            </a:r>
            <a:r>
              <a:rPr lang="en-US" sz="2400" dirty="0" err="1"/>
              <a:t>Maschinenbau</a:t>
            </a:r>
            <a:r>
              <a:rPr lang="en-US" sz="2400" dirty="0"/>
              <a:t> (Deutschland/China)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Intra-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auf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Skalenerträgen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Austausch</a:t>
            </a:r>
            <a:r>
              <a:rPr lang="en-US" sz="2400" dirty="0"/>
              <a:t> von </a:t>
            </a:r>
            <a:r>
              <a:rPr lang="en-US" sz="2400" dirty="0" err="1"/>
              <a:t>Produktvarianten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Automobilindustrie</a:t>
            </a:r>
            <a:r>
              <a:rPr lang="en-US" sz="2400" dirty="0"/>
              <a:t> (Deutschland/Japan)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699AFE-30A1-45F2-91C1-B49FFEA6A04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58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5853" y="842092"/>
            <a:ext cx="8185276" cy="166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Spezialisierte Anbieter</a:t>
            </a:r>
            <a:r>
              <a:rPr lang="de-DE" sz="2400" b="1" dirty="0"/>
              <a:t> 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vielen Branchen erfordert die Produktion den Einsatz hoch spezialisierter Geräte oder unterstützender Dienstleistungen.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952805" y="2616362"/>
            <a:ext cx="6008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Der von einem einzelnen Unternehmen gebotene Markt ist zu klein, um deren Anbietern das Überleben zu sichern.</a:t>
            </a:r>
          </a:p>
        </p:txBody>
      </p:sp>
      <p:sp>
        <p:nvSpPr>
          <p:cNvPr id="3" name="Rechteck 2"/>
          <p:cNvSpPr/>
          <p:nvPr/>
        </p:nvSpPr>
        <p:spPr>
          <a:xfrm>
            <a:off x="1684322" y="4061838"/>
            <a:ext cx="7005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Ein geografisch konzentriertes Branchencluster führt viele Unternehmen zusammen, die gemeinsam einen großen Markt bilden.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344B57-87E1-4A5D-80AC-16BEB6C7758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524000" y="836712"/>
            <a:ext cx="9144000" cy="1868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Arbeitskräfte-Pooling</a:t>
            </a:r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einem Unternehmenscluster kann einen Pool hoch qualifizierter Arbeitskräfte für genau diesen Produktionssektor entstehen.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2284207" y="29291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/>
              <a:t>Vorteil für: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304023" y="36153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Produzenten</a:t>
            </a:r>
            <a:r>
              <a:rPr lang="de-DE" sz="2400" dirty="0"/>
              <a:t>: die Wahrscheinlichkeit von Arbeitskräftemangel wird gesenkt.</a:t>
            </a:r>
          </a:p>
        </p:txBody>
      </p:sp>
      <p:sp>
        <p:nvSpPr>
          <p:cNvPr id="6" name="Rechteck 5"/>
          <p:cNvSpPr/>
          <p:nvPr/>
        </p:nvSpPr>
        <p:spPr>
          <a:xfrm>
            <a:off x="2304023" y="45526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Arbeitnehmer</a:t>
            </a:r>
            <a:r>
              <a:rPr lang="de-DE" sz="2400" dirty="0"/>
              <a:t>: das Risiko der Arbeitslosigkeit nimmt ab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9447C2-2062-409D-83CF-618DBF00E69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7352" y="713399"/>
            <a:ext cx="11874648" cy="2212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 err="1"/>
              <a:t>Wissensexternalitäten</a:t>
            </a:r>
            <a:endParaRPr lang="de-DE" sz="2800" b="1" dirty="0"/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Wissen ist in hoch innovativen Branchen ein wichtiger Produktionsfaktor.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Das Spezialwissen, das über den Erfolg in innovativen Branchen entscheidet, entstammt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lvl="1"/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1301200" y="2599538"/>
            <a:ext cx="609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Forschungs- und Entwicklungsarbeit</a:t>
            </a:r>
          </a:p>
        </p:txBody>
      </p:sp>
      <p:sp>
        <p:nvSpPr>
          <p:cNvPr id="3" name="Rechteck 2"/>
          <p:cNvSpPr/>
          <p:nvPr/>
        </p:nvSpPr>
        <p:spPr>
          <a:xfrm>
            <a:off x="2009886" y="3197936"/>
            <a:ext cx="6676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Analyse der Bauart fremder Produkte</a:t>
            </a:r>
          </a:p>
        </p:txBody>
      </p:sp>
      <p:sp>
        <p:nvSpPr>
          <p:cNvPr id="6" name="Rechteck 5"/>
          <p:cNvSpPr/>
          <p:nvPr/>
        </p:nvSpPr>
        <p:spPr>
          <a:xfrm>
            <a:off x="2719890" y="3826243"/>
            <a:ext cx="8564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dem informellen Austausch von Informationen und Ideen</a:t>
            </a:r>
          </a:p>
        </p:txBody>
      </p:sp>
      <p:sp>
        <p:nvSpPr>
          <p:cNvPr id="8" name="Rechteck 7"/>
          <p:cNvSpPr/>
          <p:nvPr/>
        </p:nvSpPr>
        <p:spPr>
          <a:xfrm>
            <a:off x="181984" y="5450305"/>
            <a:ext cx="850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b="1" dirty="0"/>
              <a:t>Diese Spill-</a:t>
            </a:r>
            <a:r>
              <a:rPr lang="de-DE" sz="2400" b="1" dirty="0" err="1"/>
              <a:t>over</a:t>
            </a:r>
            <a:r>
              <a:rPr lang="de-DE" sz="2400" b="1" dirty="0"/>
              <a:t>-Effekte treten in Clustern mit einer höheren Wahrscheinlichkeit auf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065294-7E8F-4199-A4EB-81C7D66562D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876" y="916761"/>
            <a:ext cx="9518766" cy="106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mit umfangreicher Produktion in einer bestimmten Branche hat normalerweise geringe Produktionskosten für das betreffende Gut.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429215" y="1797145"/>
            <a:ext cx="1082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Außenhandel vergrößert den Markt und führt aufgrund von zunehmenden Skalenerträgen zu einem niedrigerem Preis</a:t>
            </a:r>
          </a:p>
        </p:txBody>
      </p:sp>
      <p:sp>
        <p:nvSpPr>
          <p:cNvPr id="3" name="Rechteck 2"/>
          <p:cNvSpPr/>
          <p:nvPr/>
        </p:nvSpPr>
        <p:spPr>
          <a:xfrm>
            <a:off x="1056415" y="3095739"/>
            <a:ext cx="9377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Länder, die in bestimmten Branchen von vorneherein Großproduzenten sind, bleiben dies normalerweise selbst dann, wenn ein anderes Land über das Potenzial verfügt, diese Güter kostengünstiger herzustellen.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A077B5-EAF0-4BDF-85D2-AADCDA8E58A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0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/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AF64239-9E0A-4B04-A74E-9C5036CC4EA8}"/>
                  </a:ext>
                </a:extLst>
              </p14:cNvPr>
              <p14:cNvContentPartPr/>
              <p14:nvPr/>
            </p14:nvContentPartPr>
            <p14:xfrm>
              <a:off x="4141653" y="3359400"/>
              <a:ext cx="3575880" cy="53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AF64239-9E0A-4B04-A74E-9C5036CC4E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7333" y="3355080"/>
                <a:ext cx="3584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A16397B-BB74-47FB-BB77-9C5918B49674}"/>
                  </a:ext>
                </a:extLst>
              </p14:cNvPr>
              <p14:cNvContentPartPr/>
              <p14:nvPr/>
            </p14:nvContentPartPr>
            <p14:xfrm>
              <a:off x="7433853" y="3444360"/>
              <a:ext cx="397800" cy="289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A16397B-BB74-47FB-BB77-9C5918B496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9533" y="3440040"/>
                <a:ext cx="4064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8C9BCE0-3113-4018-BB5B-62FC7041CC43}"/>
                  </a:ext>
                </a:extLst>
              </p14:cNvPr>
              <p14:cNvContentPartPr/>
              <p14:nvPr/>
            </p14:nvContentPartPr>
            <p14:xfrm>
              <a:off x="4121853" y="3356880"/>
              <a:ext cx="2171880" cy="2403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8C9BCE0-3113-4018-BB5B-62FC7041CC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7533" y="3352560"/>
                <a:ext cx="2180520" cy="24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44CC22A-E079-4ABD-A2EF-1BC24E995A56}"/>
                  </a:ext>
                </a:extLst>
              </p14:cNvPr>
              <p14:cNvContentPartPr/>
              <p14:nvPr/>
            </p14:nvContentPartPr>
            <p14:xfrm>
              <a:off x="4104213" y="997800"/>
              <a:ext cx="36360" cy="23173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44CC22A-E079-4ABD-A2EF-1BC24E995A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9893" y="993480"/>
                <a:ext cx="45000" cy="23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EA58628-567E-449A-A901-C5C9E254139D}"/>
                  </a:ext>
                </a:extLst>
              </p14:cNvPr>
              <p14:cNvContentPartPr/>
              <p14:nvPr/>
            </p14:nvContentPartPr>
            <p14:xfrm>
              <a:off x="752253" y="3342480"/>
              <a:ext cx="3386520" cy="77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EA58628-567E-449A-A901-C5C9E25413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7933" y="3338160"/>
                <a:ext cx="3395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5C0EB68-32E6-4277-8414-E320BC524B68}"/>
                  </a:ext>
                </a:extLst>
              </p14:cNvPr>
              <p14:cNvContentPartPr/>
              <p14:nvPr/>
            </p14:nvContentPartPr>
            <p14:xfrm>
              <a:off x="2163453" y="1460400"/>
              <a:ext cx="62640" cy="18745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5C0EB68-32E6-4277-8414-E320BC524B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9133" y="1456080"/>
                <a:ext cx="7128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20F894F-829B-4CD0-9E1F-33D7491A3AFA}"/>
                  </a:ext>
                </a:extLst>
              </p14:cNvPr>
              <p14:cNvContentPartPr/>
              <p14:nvPr/>
            </p14:nvContentPartPr>
            <p14:xfrm>
              <a:off x="4087653" y="3344280"/>
              <a:ext cx="54360" cy="788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20F894F-829B-4CD0-9E1F-33D7491A3A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83333" y="3339960"/>
                <a:ext cx="63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9DBE05-A15F-41FF-B574-7509F9D150F3}"/>
                  </a:ext>
                </a:extLst>
              </p14:cNvPr>
              <p14:cNvContentPartPr/>
              <p14:nvPr/>
            </p14:nvContentPartPr>
            <p14:xfrm>
              <a:off x="4037973" y="5426160"/>
              <a:ext cx="148680" cy="208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9DBE05-A15F-41FF-B574-7509F9D150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3653" y="5421840"/>
                <a:ext cx="157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066E682-036E-4F22-B73C-C0AB3EB31291}"/>
                  </a:ext>
                </a:extLst>
              </p14:cNvPr>
              <p14:cNvContentPartPr/>
              <p14:nvPr/>
            </p14:nvContentPartPr>
            <p14:xfrm>
              <a:off x="4078653" y="5420760"/>
              <a:ext cx="2027520" cy="374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066E682-036E-4F22-B73C-C0AB3EB312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4333" y="5416440"/>
                <a:ext cx="2036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7EEA873-EC57-49A3-8E49-164E0FE8867B}"/>
                  </a:ext>
                </a:extLst>
              </p14:cNvPr>
              <p14:cNvContentPartPr/>
              <p14:nvPr/>
            </p14:nvContentPartPr>
            <p14:xfrm>
              <a:off x="4099893" y="5398080"/>
              <a:ext cx="54720" cy="734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7EEA873-EC57-49A3-8E49-164E0FE886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95573" y="5393760"/>
                <a:ext cx="63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7975C55-2838-4883-AB03-F39020E36487}"/>
                  </a:ext>
                </a:extLst>
              </p14:cNvPr>
              <p14:cNvContentPartPr/>
              <p14:nvPr/>
            </p14:nvContentPartPr>
            <p14:xfrm>
              <a:off x="2693373" y="3354000"/>
              <a:ext cx="38520" cy="5940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7975C55-2838-4883-AB03-F39020E364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9053" y="3349680"/>
                <a:ext cx="4716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D0624A7-F202-40CC-9A90-14FF47FF591F}"/>
                  </a:ext>
                </a:extLst>
              </p14:cNvPr>
              <p14:cNvContentPartPr/>
              <p14:nvPr/>
            </p14:nvContentPartPr>
            <p14:xfrm>
              <a:off x="5086653" y="1644720"/>
              <a:ext cx="67320" cy="565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D0624A7-F202-40CC-9A90-14FF47FF59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2333" y="1640400"/>
                <a:ext cx="75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0D0B4892-B18C-431D-8523-F6BDC72AED09}"/>
                  </a:ext>
                </a:extLst>
              </p14:cNvPr>
              <p14:cNvContentPartPr/>
              <p14:nvPr/>
            </p14:nvContentPartPr>
            <p14:xfrm>
              <a:off x="6232533" y="3336000"/>
              <a:ext cx="39240" cy="7524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0D0B4892-B18C-431D-8523-F6BDC72AED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8213" y="3331680"/>
                <a:ext cx="47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4CCF3D6-23F7-4333-B829-0844DF732DB6}"/>
                  </a:ext>
                </a:extLst>
              </p14:cNvPr>
              <p14:cNvContentPartPr/>
              <p14:nvPr/>
            </p14:nvContentPartPr>
            <p14:xfrm>
              <a:off x="1394133" y="734280"/>
              <a:ext cx="101160" cy="198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4CCF3D6-23F7-4333-B829-0844DF732DB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89813" y="729960"/>
                <a:ext cx="109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2606BB7-5FE8-4261-B651-E25A92AC0B91}"/>
                  </a:ext>
                </a:extLst>
              </p14:cNvPr>
              <p14:cNvContentPartPr/>
              <p14:nvPr/>
            </p14:nvContentPartPr>
            <p14:xfrm>
              <a:off x="1390533" y="796200"/>
              <a:ext cx="163080" cy="1119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2606BB7-5FE8-4261-B651-E25A92AC0B9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6213" y="791880"/>
                <a:ext cx="171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8C583F9-991B-4C3C-BD55-FAD318F08C24}"/>
                  </a:ext>
                </a:extLst>
              </p14:cNvPr>
              <p14:cNvContentPartPr/>
              <p14:nvPr/>
            </p14:nvContentPartPr>
            <p14:xfrm>
              <a:off x="817413" y="569040"/>
              <a:ext cx="75600" cy="2034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8C583F9-991B-4C3C-BD55-FAD318F08C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3093" y="564720"/>
                <a:ext cx="84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5D430CB-FE46-4B23-B75F-04B775B12EB9}"/>
                  </a:ext>
                </a:extLst>
              </p14:cNvPr>
              <p14:cNvContentPartPr/>
              <p14:nvPr/>
            </p14:nvContentPartPr>
            <p14:xfrm>
              <a:off x="773133" y="547080"/>
              <a:ext cx="132480" cy="972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5D430CB-FE46-4B23-B75F-04B775B12EB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8813" y="542760"/>
                <a:ext cx="141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193FE3B-5492-4496-8686-697698BF20C6}"/>
                  </a:ext>
                </a:extLst>
              </p14:cNvPr>
              <p14:cNvContentPartPr/>
              <p14:nvPr/>
            </p14:nvContentPartPr>
            <p14:xfrm>
              <a:off x="941613" y="570480"/>
              <a:ext cx="41040" cy="1090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193FE3B-5492-4496-8686-697698BF20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7293" y="566160"/>
                <a:ext cx="4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3481572-2064-45EA-AA15-723A5236C57B}"/>
                  </a:ext>
                </a:extLst>
              </p14:cNvPr>
              <p14:cNvContentPartPr/>
              <p14:nvPr/>
            </p14:nvContentPartPr>
            <p14:xfrm>
              <a:off x="1027293" y="516480"/>
              <a:ext cx="41400" cy="1018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3481572-2064-45EA-AA15-723A5236C5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2973" y="512160"/>
                <a:ext cx="500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43FE381-A2DE-4526-8CA7-10EC183B06F9}"/>
                  </a:ext>
                </a:extLst>
              </p14:cNvPr>
              <p14:cNvContentPartPr/>
              <p14:nvPr/>
            </p14:nvContentPartPr>
            <p14:xfrm>
              <a:off x="1100013" y="421440"/>
              <a:ext cx="201960" cy="148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43FE381-A2DE-4526-8CA7-10EC183B06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95693" y="417120"/>
                <a:ext cx="210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E5CD275-8E90-47AC-8C6E-0CE98F87C71D}"/>
                  </a:ext>
                </a:extLst>
              </p14:cNvPr>
              <p14:cNvContentPartPr/>
              <p14:nvPr/>
            </p14:nvContentPartPr>
            <p14:xfrm>
              <a:off x="1306293" y="333960"/>
              <a:ext cx="21240" cy="1386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E5CD275-8E90-47AC-8C6E-0CE98F87C7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01973" y="329640"/>
                <a:ext cx="29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CE6C8E3-DC7E-4EB7-A880-E3B797101182}"/>
                  </a:ext>
                </a:extLst>
              </p14:cNvPr>
              <p14:cNvContentPartPr/>
              <p14:nvPr/>
            </p14:nvContentPartPr>
            <p14:xfrm>
              <a:off x="1338333" y="279960"/>
              <a:ext cx="97200" cy="1951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CE6C8E3-DC7E-4EB7-A880-E3B7971011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34013" y="275640"/>
                <a:ext cx="105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CA19897-7BCA-4932-A8C1-536992B50CC1}"/>
                  </a:ext>
                </a:extLst>
              </p14:cNvPr>
              <p14:cNvContentPartPr/>
              <p14:nvPr/>
            </p14:nvContentPartPr>
            <p14:xfrm>
              <a:off x="1476573" y="356640"/>
              <a:ext cx="5400" cy="417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CA19897-7BCA-4932-A8C1-536992B50CC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72253" y="352320"/>
                <a:ext cx="14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428A881-4F19-44CA-90BF-5313CF586F7C}"/>
                  </a:ext>
                </a:extLst>
              </p14:cNvPr>
              <p14:cNvContentPartPr/>
              <p14:nvPr/>
            </p14:nvContentPartPr>
            <p14:xfrm>
              <a:off x="1467933" y="302640"/>
              <a:ext cx="142200" cy="579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428A881-4F19-44CA-90BF-5313CF586F7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63613" y="298320"/>
                <a:ext cx="150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665957D-A38B-4F64-9C0E-CCF6BEB4A8F3}"/>
                  </a:ext>
                </a:extLst>
              </p14:cNvPr>
              <p14:cNvContentPartPr/>
              <p14:nvPr/>
            </p14:nvContentPartPr>
            <p14:xfrm>
              <a:off x="1599693" y="290040"/>
              <a:ext cx="63000" cy="68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665957D-A38B-4F64-9C0E-CCF6BEB4A8F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5373" y="285720"/>
                <a:ext cx="71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365318F-CB58-4B43-AE55-7784A08010DA}"/>
                  </a:ext>
                </a:extLst>
              </p14:cNvPr>
              <p14:cNvContentPartPr/>
              <p14:nvPr/>
            </p14:nvContentPartPr>
            <p14:xfrm>
              <a:off x="1660893" y="176640"/>
              <a:ext cx="158760" cy="1663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365318F-CB58-4B43-AE55-7784A08010D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56573" y="172320"/>
                <a:ext cx="167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D474E10-1969-4B80-8896-B334C50D9780}"/>
                  </a:ext>
                </a:extLst>
              </p14:cNvPr>
              <p14:cNvContentPartPr/>
              <p14:nvPr/>
            </p14:nvContentPartPr>
            <p14:xfrm>
              <a:off x="1800573" y="134520"/>
              <a:ext cx="33840" cy="1368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D474E10-1969-4B80-8896-B334C50D978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96253" y="130200"/>
                <a:ext cx="42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52ABE2B-1CB2-4937-926B-746D2865C860}"/>
                  </a:ext>
                </a:extLst>
              </p14:cNvPr>
              <p14:cNvContentPartPr/>
              <p14:nvPr/>
            </p14:nvContentPartPr>
            <p14:xfrm>
              <a:off x="1781493" y="216960"/>
              <a:ext cx="113040" cy="280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52ABE2B-1CB2-4937-926B-746D2865C8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77173" y="212640"/>
                <a:ext cx="121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4600F38-804D-4E0B-B999-2DA0E1B6DB25}"/>
                  </a:ext>
                </a:extLst>
              </p14:cNvPr>
              <p14:cNvContentPartPr/>
              <p14:nvPr/>
            </p14:nvContentPartPr>
            <p14:xfrm>
              <a:off x="947013" y="720240"/>
              <a:ext cx="227520" cy="106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4600F38-804D-4E0B-B999-2DA0E1B6DB2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42693" y="715920"/>
                <a:ext cx="236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A34314F-AA8D-4097-8B9F-5C08EF6A5810}"/>
                  </a:ext>
                </a:extLst>
              </p14:cNvPr>
              <p14:cNvContentPartPr/>
              <p14:nvPr/>
            </p14:nvContentPartPr>
            <p14:xfrm>
              <a:off x="1092813" y="639240"/>
              <a:ext cx="24120" cy="28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A34314F-AA8D-4097-8B9F-5C08EF6A581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88493" y="634920"/>
                <a:ext cx="327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A08D396-6ACE-4A90-81AF-5A0C1D1D2F70}"/>
                  </a:ext>
                </a:extLst>
              </p14:cNvPr>
              <p14:cNvContentPartPr/>
              <p14:nvPr/>
            </p14:nvContentPartPr>
            <p14:xfrm>
              <a:off x="1254453" y="573720"/>
              <a:ext cx="119520" cy="1389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A08D396-6ACE-4A90-81AF-5A0C1D1D2F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50133" y="569400"/>
                <a:ext cx="128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F7B8E3C-425F-4A7C-A739-C6CAE598A3F9}"/>
                  </a:ext>
                </a:extLst>
              </p14:cNvPr>
              <p14:cNvContentPartPr/>
              <p14:nvPr/>
            </p14:nvContentPartPr>
            <p14:xfrm>
              <a:off x="1375053" y="583080"/>
              <a:ext cx="64800" cy="727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F7B8E3C-425F-4A7C-A739-C6CAE598A3F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0733" y="57876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691160E-923A-44C0-99F6-4C7C7CA4F9F6}"/>
                  </a:ext>
                </a:extLst>
              </p14:cNvPr>
              <p14:cNvContentPartPr/>
              <p14:nvPr/>
            </p14:nvContentPartPr>
            <p14:xfrm>
              <a:off x="1417893" y="502800"/>
              <a:ext cx="196560" cy="950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691160E-923A-44C0-99F6-4C7C7CA4F9F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13573" y="498480"/>
                <a:ext cx="205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20C8ADB-E72C-44D0-9B52-4B1E1754B756}"/>
                  </a:ext>
                </a:extLst>
              </p14:cNvPr>
              <p14:cNvContentPartPr/>
              <p14:nvPr/>
            </p14:nvContentPartPr>
            <p14:xfrm>
              <a:off x="1575213" y="445560"/>
              <a:ext cx="45000" cy="406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20C8ADB-E72C-44D0-9B52-4B1E1754B7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70893" y="441240"/>
                <a:ext cx="53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B777209-04A3-420C-B315-9999E541EAA9}"/>
                  </a:ext>
                </a:extLst>
              </p14:cNvPr>
              <p14:cNvContentPartPr/>
              <p14:nvPr/>
            </p14:nvContentPartPr>
            <p14:xfrm>
              <a:off x="1617333" y="441600"/>
              <a:ext cx="168480" cy="109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B777209-04A3-420C-B315-9999E541EAA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13013" y="437280"/>
                <a:ext cx="177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81EDCB8-A523-442E-9CB1-E1D9576B0B6C}"/>
                  </a:ext>
                </a:extLst>
              </p14:cNvPr>
              <p14:cNvContentPartPr/>
              <p14:nvPr/>
            </p14:nvContentPartPr>
            <p14:xfrm>
              <a:off x="1764573" y="450960"/>
              <a:ext cx="73440" cy="799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81EDCB8-A523-442E-9CB1-E1D9576B0B6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60253" y="446640"/>
                <a:ext cx="82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DAB2627-027F-49E3-80C6-6C088B72967B}"/>
                  </a:ext>
                </a:extLst>
              </p14:cNvPr>
              <p14:cNvContentPartPr/>
              <p14:nvPr/>
            </p14:nvContentPartPr>
            <p14:xfrm>
              <a:off x="1842333" y="418560"/>
              <a:ext cx="74160" cy="78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DAB2627-027F-49E3-80C6-6C088B7296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8013" y="414240"/>
                <a:ext cx="82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6E91FA5-FD64-479C-9544-207BC7A51B19}"/>
                  </a:ext>
                </a:extLst>
              </p14:cNvPr>
              <p14:cNvContentPartPr/>
              <p14:nvPr/>
            </p14:nvContentPartPr>
            <p14:xfrm>
              <a:off x="1901013" y="335760"/>
              <a:ext cx="84240" cy="1270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6E91FA5-FD64-479C-9544-207BC7A51B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96693" y="331440"/>
                <a:ext cx="928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B870B99-9953-4ABC-AC67-532E0EFD4DA8}"/>
                  </a:ext>
                </a:extLst>
              </p14:cNvPr>
              <p14:cNvContentPartPr/>
              <p14:nvPr/>
            </p14:nvContentPartPr>
            <p14:xfrm>
              <a:off x="1989573" y="295080"/>
              <a:ext cx="24840" cy="1299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B870B99-9953-4ABC-AC67-532E0EFD4D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85253" y="290760"/>
                <a:ext cx="33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743D9DF-1154-4057-9DE9-86EC05FED4E0}"/>
                  </a:ext>
                </a:extLst>
              </p14:cNvPr>
              <p14:cNvContentPartPr/>
              <p14:nvPr/>
            </p14:nvContentPartPr>
            <p14:xfrm>
              <a:off x="1988853" y="240720"/>
              <a:ext cx="214920" cy="145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743D9DF-1154-4057-9DE9-86EC05FED4E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84533" y="236400"/>
                <a:ext cx="2235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CDC7228A-08EB-45B9-8FE2-B41144E0B717}"/>
              </a:ext>
            </a:extLst>
          </p:cNvPr>
          <p:cNvGrpSpPr/>
          <p:nvPr/>
        </p:nvGrpSpPr>
        <p:grpSpPr>
          <a:xfrm>
            <a:off x="835413" y="1055760"/>
            <a:ext cx="10384920" cy="5464440"/>
            <a:chOff x="835413" y="1055760"/>
            <a:chExt cx="10384920" cy="54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4BDE1A-2AD0-4709-AF73-4CF0E7820297}"/>
                    </a:ext>
                  </a:extLst>
                </p14:cNvPr>
                <p14:cNvContentPartPr/>
                <p14:nvPr/>
              </p14:nvContentPartPr>
              <p14:xfrm>
                <a:off x="6386253" y="5726760"/>
                <a:ext cx="171000" cy="256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4BDE1A-2AD0-4709-AF73-4CF0E78202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1933" y="5722440"/>
                  <a:ext cx="179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C4E1FB1-A490-41DB-AD32-637606DB933F}"/>
                    </a:ext>
                  </a:extLst>
                </p14:cNvPr>
                <p14:cNvContentPartPr/>
                <p14:nvPr/>
              </p14:nvContentPartPr>
              <p14:xfrm>
                <a:off x="6651933" y="5605440"/>
                <a:ext cx="107280" cy="310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C4E1FB1-A490-41DB-AD32-637606DB93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7613" y="5601120"/>
                  <a:ext cx="115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FB8034-4F56-44F9-8B7B-AEB9EDA58CAB}"/>
                    </a:ext>
                  </a:extLst>
                </p14:cNvPr>
                <p14:cNvContentPartPr/>
                <p14:nvPr/>
              </p14:nvContentPartPr>
              <p14:xfrm>
                <a:off x="6777213" y="5703000"/>
                <a:ext cx="200160" cy="148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FB8034-4F56-44F9-8B7B-AEB9EDA58C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72893" y="5698680"/>
                  <a:ext cx="208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3DAAE45-56BC-4AC2-A03D-06F0991C9169}"/>
                    </a:ext>
                  </a:extLst>
                </p14:cNvPr>
                <p14:cNvContentPartPr/>
                <p14:nvPr/>
              </p14:nvContentPartPr>
              <p14:xfrm>
                <a:off x="6886653" y="5640000"/>
                <a:ext cx="131400" cy="304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3DAAE45-56BC-4AC2-A03D-06F0991C91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82333" y="5635680"/>
                  <a:ext cx="140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243D1C2-3A5C-4C86-B744-96F6A7F569F1}"/>
                    </a:ext>
                  </a:extLst>
                </p14:cNvPr>
                <p14:cNvContentPartPr/>
                <p14:nvPr/>
              </p14:nvContentPartPr>
              <p14:xfrm>
                <a:off x="6530613" y="6158040"/>
                <a:ext cx="20160" cy="143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243D1C2-3A5C-4C86-B744-96F6A7F569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26293" y="6153720"/>
                  <a:ext cx="28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30F47F-D1C3-455D-B0E6-98068BF064E1}"/>
                    </a:ext>
                  </a:extLst>
                </p14:cNvPr>
                <p14:cNvContentPartPr/>
                <p14:nvPr/>
              </p14:nvContentPartPr>
              <p14:xfrm>
                <a:off x="6385893" y="6057240"/>
                <a:ext cx="246600" cy="128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30F47F-D1C3-455D-B0E6-98068BF064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81573" y="6052920"/>
                  <a:ext cx="25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98747E-12AD-4D35-9D0F-B8EDF269E209}"/>
                    </a:ext>
                  </a:extLst>
                </p14:cNvPr>
                <p14:cNvContentPartPr/>
                <p14:nvPr/>
              </p14:nvContentPartPr>
              <p14:xfrm>
                <a:off x="6721773" y="6209160"/>
                <a:ext cx="15120" cy="146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98747E-12AD-4D35-9D0F-B8EDF269E2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17453" y="6204840"/>
                  <a:ext cx="23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FDAB6E-A2F1-4BA0-9737-52285DC46466}"/>
                    </a:ext>
                  </a:extLst>
                </p14:cNvPr>
                <p14:cNvContentPartPr/>
                <p14:nvPr/>
              </p14:nvContentPartPr>
              <p14:xfrm>
                <a:off x="6640413" y="6165240"/>
                <a:ext cx="145800" cy="87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FDAB6E-A2F1-4BA0-9737-52285DC464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6093" y="6160920"/>
                  <a:ext cx="154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5D243A-E9B5-495C-8B13-C4CB1BA3EE7C}"/>
                    </a:ext>
                  </a:extLst>
                </p14:cNvPr>
                <p14:cNvContentPartPr/>
                <p14:nvPr/>
              </p14:nvContentPartPr>
              <p14:xfrm>
                <a:off x="6808173" y="6210600"/>
                <a:ext cx="43200" cy="96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5D243A-E9B5-495C-8B13-C4CB1BA3EE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03853" y="6206280"/>
                  <a:ext cx="51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C75323-35D4-498B-8795-AC5F222AAD24}"/>
                    </a:ext>
                  </a:extLst>
                </p14:cNvPr>
                <p14:cNvContentPartPr/>
                <p14:nvPr/>
              </p14:nvContentPartPr>
              <p14:xfrm>
                <a:off x="6874053" y="6208800"/>
                <a:ext cx="55440" cy="74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C75323-35D4-498B-8795-AC5F222AAD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69733" y="6204480"/>
                  <a:ext cx="64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03BB2C-0577-4338-B52C-189A0538807A}"/>
                    </a:ext>
                  </a:extLst>
                </p14:cNvPr>
                <p14:cNvContentPartPr/>
                <p14:nvPr/>
              </p14:nvContentPartPr>
              <p14:xfrm>
                <a:off x="6970893" y="6125280"/>
                <a:ext cx="248040" cy="133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03BB2C-0577-4338-B52C-189A053880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66573" y="6120960"/>
                  <a:ext cx="256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01282C-7C9C-415C-A569-D8CC8D0CCC81}"/>
                    </a:ext>
                  </a:extLst>
                </p14:cNvPr>
                <p14:cNvContentPartPr/>
                <p14:nvPr/>
              </p14:nvContentPartPr>
              <p14:xfrm>
                <a:off x="7246293" y="6040320"/>
                <a:ext cx="117000" cy="164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01282C-7C9C-415C-A569-D8CC8D0CCC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41973" y="6036000"/>
                  <a:ext cx="12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D072CB-A15F-4201-A43E-B8E0681280B8}"/>
                    </a:ext>
                  </a:extLst>
                </p14:cNvPr>
                <p14:cNvContentPartPr/>
                <p14:nvPr/>
              </p14:nvContentPartPr>
              <p14:xfrm>
                <a:off x="7303173" y="6191520"/>
                <a:ext cx="54000" cy="1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D072CB-A15F-4201-A43E-B8E0681280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98853" y="618720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DB6E45-791E-49FC-BDE9-30824EEABB15}"/>
                    </a:ext>
                  </a:extLst>
                </p14:cNvPr>
                <p14:cNvContentPartPr/>
                <p14:nvPr/>
              </p14:nvContentPartPr>
              <p14:xfrm>
                <a:off x="7389573" y="6032400"/>
                <a:ext cx="124200" cy="168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DB6E45-791E-49FC-BDE9-30824EEABB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85253" y="6028080"/>
                  <a:ext cx="132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7B878E9-C3DA-4939-B422-4B124E153EEF}"/>
                    </a:ext>
                  </a:extLst>
                </p14:cNvPr>
                <p14:cNvContentPartPr/>
                <p14:nvPr/>
              </p14:nvContentPartPr>
              <p14:xfrm>
                <a:off x="7512333" y="6002520"/>
                <a:ext cx="3600" cy="33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7B878E9-C3DA-4939-B422-4B124E153E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08013" y="5998200"/>
                  <a:ext cx="12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285B071-9BD9-436D-918A-25117DDA13B9}"/>
                    </a:ext>
                  </a:extLst>
                </p14:cNvPr>
                <p14:cNvContentPartPr/>
                <p14:nvPr/>
              </p14:nvContentPartPr>
              <p14:xfrm>
                <a:off x="7537893" y="6091080"/>
                <a:ext cx="185040" cy="7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285B071-9BD9-436D-918A-25117DDA13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33573" y="6086760"/>
                  <a:ext cx="19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3F72BCF-C4D2-4E7F-B8AE-82E4AB2D9813}"/>
                    </a:ext>
                  </a:extLst>
                </p14:cNvPr>
                <p14:cNvContentPartPr/>
                <p14:nvPr/>
              </p14:nvContentPartPr>
              <p14:xfrm>
                <a:off x="7694853" y="6079560"/>
                <a:ext cx="104040" cy="61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3F72BCF-C4D2-4E7F-B8AE-82E4AB2D98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90533" y="6075240"/>
                  <a:ext cx="112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51D2A3-351F-4D74-860F-64055AC2DDF6}"/>
                    </a:ext>
                  </a:extLst>
                </p14:cNvPr>
                <p14:cNvContentPartPr/>
                <p14:nvPr/>
              </p14:nvContentPartPr>
              <p14:xfrm>
                <a:off x="7821573" y="5961120"/>
                <a:ext cx="172800" cy="244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51D2A3-351F-4D74-860F-64055AC2DD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17253" y="5956800"/>
                  <a:ext cx="181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0D0E8A-44C3-4BF9-91F0-8A8979C51C86}"/>
                    </a:ext>
                  </a:extLst>
                </p14:cNvPr>
                <p14:cNvContentPartPr/>
                <p14:nvPr/>
              </p14:nvContentPartPr>
              <p14:xfrm>
                <a:off x="7987893" y="5964360"/>
                <a:ext cx="94680" cy="149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0D0E8A-44C3-4BF9-91F0-8A8979C51C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83573" y="5960040"/>
                  <a:ext cx="10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4DCB4A-99AF-455E-9415-9525ACFECB20}"/>
                    </a:ext>
                  </a:extLst>
                </p14:cNvPr>
                <p14:cNvContentPartPr/>
                <p14:nvPr/>
              </p14:nvContentPartPr>
              <p14:xfrm>
                <a:off x="6936333" y="6450360"/>
                <a:ext cx="238320" cy="54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4DCB4A-99AF-455E-9415-9525ACFECB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32013" y="6446040"/>
                  <a:ext cx="246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F54380B-D77E-48AE-A741-2EDF4AFD36E2}"/>
                    </a:ext>
                  </a:extLst>
                </p14:cNvPr>
                <p14:cNvContentPartPr/>
                <p14:nvPr/>
              </p14:nvContentPartPr>
              <p14:xfrm>
                <a:off x="7142613" y="6346320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F54380B-D77E-48AE-A741-2EDF4AFD36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38293" y="6342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4E784F-B081-4A1D-AD1C-4C1E69030A75}"/>
                    </a:ext>
                  </a:extLst>
                </p14:cNvPr>
                <p14:cNvContentPartPr/>
                <p14:nvPr/>
              </p14:nvContentPartPr>
              <p14:xfrm>
                <a:off x="7306053" y="6348120"/>
                <a:ext cx="140040" cy="172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4E784F-B081-4A1D-AD1C-4C1E69030A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01733" y="6343800"/>
                  <a:ext cx="148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EA7698C-6729-4A69-8EC6-D490AD10E09B}"/>
                    </a:ext>
                  </a:extLst>
                </p14:cNvPr>
                <p14:cNvContentPartPr/>
                <p14:nvPr/>
              </p14:nvContentPartPr>
              <p14:xfrm>
                <a:off x="7325133" y="6336600"/>
                <a:ext cx="83880" cy="30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EA7698C-6729-4A69-8EC6-D490AD10E0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0813" y="6332280"/>
                  <a:ext cx="92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FBAE02E-A3BF-4013-827F-2AB95B9F82A2}"/>
                    </a:ext>
                  </a:extLst>
                </p14:cNvPr>
                <p14:cNvContentPartPr/>
                <p14:nvPr/>
              </p14:nvContentPartPr>
              <p14:xfrm>
                <a:off x="7437453" y="6397440"/>
                <a:ext cx="104760" cy="64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FBAE02E-A3BF-4013-827F-2AB95B9F82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33133" y="6393120"/>
                  <a:ext cx="113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12AA8EA-C75E-4A9A-98A2-EB65896D0CAC}"/>
                    </a:ext>
                  </a:extLst>
                </p14:cNvPr>
                <p14:cNvContentPartPr/>
                <p14:nvPr/>
              </p14:nvContentPartPr>
              <p14:xfrm>
                <a:off x="7581093" y="6318960"/>
                <a:ext cx="218880" cy="129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12AA8EA-C75E-4A9A-98A2-EB65896D0C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76773" y="6314640"/>
                  <a:ext cx="22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A5F4A7-35C8-44AF-A308-27068761A0AF}"/>
                    </a:ext>
                  </a:extLst>
                </p14:cNvPr>
                <p14:cNvContentPartPr/>
                <p14:nvPr/>
              </p14:nvContentPartPr>
              <p14:xfrm>
                <a:off x="7812213" y="6350640"/>
                <a:ext cx="104400" cy="70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A5F4A7-35C8-44AF-A308-27068761A0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07893" y="6346320"/>
                  <a:ext cx="11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F081F5-A84C-44BE-A6F5-2AEA1D574354}"/>
                    </a:ext>
                  </a:extLst>
                </p14:cNvPr>
                <p14:cNvContentPartPr/>
                <p14:nvPr/>
              </p14:nvContentPartPr>
              <p14:xfrm>
                <a:off x="7901493" y="6241200"/>
                <a:ext cx="262440" cy="146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F081F5-A84C-44BE-A6F5-2AEA1D5743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7173" y="6236880"/>
                  <a:ext cx="271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253089-9561-4479-81FB-06A141365853}"/>
                    </a:ext>
                  </a:extLst>
                </p14:cNvPr>
                <p14:cNvContentPartPr/>
                <p14:nvPr/>
              </p14:nvContentPartPr>
              <p14:xfrm>
                <a:off x="8119293" y="6178560"/>
                <a:ext cx="18720" cy="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253089-9561-4479-81FB-06A1413658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14973" y="6174240"/>
                  <a:ext cx="27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1478A3F-9A5C-4C63-99B3-799CD43075C3}"/>
                    </a:ext>
                  </a:extLst>
                </p14:cNvPr>
                <p14:cNvContentPartPr/>
                <p14:nvPr/>
              </p14:nvContentPartPr>
              <p14:xfrm>
                <a:off x="8174733" y="6256320"/>
                <a:ext cx="101160" cy="89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1478A3F-9A5C-4C63-99B3-799CD43075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70413" y="6252000"/>
                  <a:ext cx="109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FA95E4-7FFB-4AB2-9C77-3177F8B265C3}"/>
                    </a:ext>
                  </a:extLst>
                </p14:cNvPr>
                <p14:cNvContentPartPr/>
                <p14:nvPr/>
              </p14:nvContentPartPr>
              <p14:xfrm>
                <a:off x="8267253" y="6223200"/>
                <a:ext cx="81360" cy="108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FA95E4-7FFB-4AB2-9C77-3177F8B265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62933" y="6218880"/>
                  <a:ext cx="90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432DC7-D594-4884-BDE2-5FA108E7599F}"/>
                    </a:ext>
                  </a:extLst>
                </p14:cNvPr>
                <p14:cNvContentPartPr/>
                <p14:nvPr/>
              </p14:nvContentPartPr>
              <p14:xfrm>
                <a:off x="8366613" y="6157320"/>
                <a:ext cx="84600" cy="165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432DC7-D594-4884-BDE2-5FA108E759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62293" y="6153000"/>
                  <a:ext cx="9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4F2AFE4-B8DA-49EA-857D-44EACC61F075}"/>
                    </a:ext>
                  </a:extLst>
                </p14:cNvPr>
                <p14:cNvContentPartPr/>
                <p14:nvPr/>
              </p14:nvContentPartPr>
              <p14:xfrm>
                <a:off x="8455173" y="6133920"/>
                <a:ext cx="24120" cy="202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4F2AFE4-B8DA-49EA-857D-44EACC61F0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50853" y="6129600"/>
                  <a:ext cx="32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D410A5B-D45F-4899-80CB-72D6D0B4FBF2}"/>
                    </a:ext>
                  </a:extLst>
                </p14:cNvPr>
                <p14:cNvContentPartPr/>
                <p14:nvPr/>
              </p14:nvContentPartPr>
              <p14:xfrm>
                <a:off x="8482173" y="6172080"/>
                <a:ext cx="176400" cy="107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D410A5B-D45F-4899-80CB-72D6D0B4FB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77853" y="6167760"/>
                  <a:ext cx="185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33BC12-B8B6-471D-AB30-3745E747B71C}"/>
                    </a:ext>
                  </a:extLst>
                </p14:cNvPr>
                <p14:cNvContentPartPr/>
                <p14:nvPr/>
              </p14:nvContentPartPr>
              <p14:xfrm>
                <a:off x="4114293" y="3398280"/>
                <a:ext cx="19080" cy="2647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33BC12-B8B6-471D-AB30-3745E747B7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09973" y="3393960"/>
                  <a:ext cx="27720" cy="26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407A053-9307-402A-9EBD-5565513BA1C4}"/>
                    </a:ext>
                  </a:extLst>
                </p14:cNvPr>
                <p14:cNvContentPartPr/>
                <p14:nvPr/>
              </p14:nvContentPartPr>
              <p14:xfrm>
                <a:off x="4060653" y="5981640"/>
                <a:ext cx="127440" cy="213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407A053-9307-402A-9EBD-5565513BA1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56333" y="5977320"/>
                  <a:ext cx="13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8322AB-C983-4243-BCDE-55F26AF2BB2E}"/>
                    </a:ext>
                  </a:extLst>
                </p14:cNvPr>
                <p14:cNvContentPartPr/>
                <p14:nvPr/>
              </p14:nvContentPartPr>
              <p14:xfrm>
                <a:off x="4198533" y="5658000"/>
                <a:ext cx="354960" cy="438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8322AB-C983-4243-BCDE-55F26AF2BB2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94213" y="5653680"/>
                  <a:ext cx="363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F852ECD-0192-417E-95AB-1C6A0036CCFF}"/>
                    </a:ext>
                  </a:extLst>
                </p14:cNvPr>
                <p14:cNvContentPartPr/>
                <p14:nvPr/>
              </p14:nvContentPartPr>
              <p14:xfrm>
                <a:off x="4066053" y="5443440"/>
                <a:ext cx="141120" cy="21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F852ECD-0192-417E-95AB-1C6A0036CC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61733" y="5439120"/>
                  <a:ext cx="14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5F029F0-4CDC-4356-B776-37F15B2EE344}"/>
                    </a:ext>
                  </a:extLst>
                </p14:cNvPr>
                <p14:cNvContentPartPr/>
                <p14:nvPr/>
              </p14:nvContentPartPr>
              <p14:xfrm>
                <a:off x="4012773" y="5395200"/>
                <a:ext cx="226080" cy="44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5F029F0-4CDC-4356-B776-37F15B2EE3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08453" y="5390880"/>
                  <a:ext cx="234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57141C2-3755-4CA7-8649-6A8BC0F50E2C}"/>
                    </a:ext>
                  </a:extLst>
                </p14:cNvPr>
                <p14:cNvContentPartPr/>
                <p14:nvPr/>
              </p14:nvContentPartPr>
              <p14:xfrm>
                <a:off x="2151933" y="3410880"/>
                <a:ext cx="2017800" cy="1999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57141C2-3755-4CA7-8649-6A8BC0F50E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47613" y="3406560"/>
                  <a:ext cx="2026440" cy="20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C8D16C-2DC7-45C7-968A-34F8F43E39DF}"/>
                    </a:ext>
                  </a:extLst>
                </p14:cNvPr>
                <p14:cNvContentPartPr/>
                <p14:nvPr/>
              </p14:nvContentPartPr>
              <p14:xfrm>
                <a:off x="2154453" y="4393680"/>
                <a:ext cx="341640" cy="260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C8D16C-2DC7-45C7-968A-34F8F43E39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50133" y="4389360"/>
                  <a:ext cx="350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A65B7D1-2438-479F-BCB4-B99541A7713C}"/>
                    </a:ext>
                  </a:extLst>
                </p14:cNvPr>
                <p14:cNvContentPartPr/>
                <p14:nvPr/>
              </p14:nvContentPartPr>
              <p14:xfrm>
                <a:off x="2383053" y="4241760"/>
                <a:ext cx="238680" cy="264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A65B7D1-2438-479F-BCB4-B99541A771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78733" y="4237440"/>
                  <a:ext cx="247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68E260D-ABD0-4896-BF70-C128BE175618}"/>
                    </a:ext>
                  </a:extLst>
                </p14:cNvPr>
                <p14:cNvContentPartPr/>
                <p14:nvPr/>
              </p14:nvContentPartPr>
              <p14:xfrm>
                <a:off x="857733" y="4953840"/>
                <a:ext cx="116640" cy="127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68E260D-ABD0-4896-BF70-C128BE1756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413" y="4949520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342C401-EF84-4D84-9100-88B868272643}"/>
                    </a:ext>
                  </a:extLst>
                </p14:cNvPr>
                <p14:cNvContentPartPr/>
                <p14:nvPr/>
              </p14:nvContentPartPr>
              <p14:xfrm>
                <a:off x="1006053" y="4817760"/>
                <a:ext cx="81000" cy="213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342C401-EF84-4D84-9100-88B8682726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733" y="4813440"/>
                  <a:ext cx="89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08332DC-9D9E-4F12-AE50-F0A945208334}"/>
                    </a:ext>
                  </a:extLst>
                </p14:cNvPr>
                <p14:cNvContentPartPr/>
                <p14:nvPr/>
              </p14:nvContentPartPr>
              <p14:xfrm>
                <a:off x="1087413" y="4890120"/>
                <a:ext cx="97200" cy="114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08332DC-9D9E-4F12-AE50-F0A9452083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3093" y="4885800"/>
                  <a:ext cx="105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9F7827A-5924-4D3C-962B-CC94281A1FD5}"/>
                    </a:ext>
                  </a:extLst>
                </p14:cNvPr>
                <p14:cNvContentPartPr/>
                <p14:nvPr/>
              </p14:nvContentPartPr>
              <p14:xfrm>
                <a:off x="1369293" y="4754400"/>
                <a:ext cx="167760" cy="181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9F7827A-5924-4D3C-962B-CC94281A1F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64973" y="4750080"/>
                  <a:ext cx="17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5E20456-5FAD-43FB-8CE0-2900FCB978DB}"/>
                    </a:ext>
                  </a:extLst>
                </p14:cNvPr>
                <p14:cNvContentPartPr/>
                <p14:nvPr/>
              </p14:nvContentPartPr>
              <p14:xfrm>
                <a:off x="1540653" y="4735680"/>
                <a:ext cx="83520" cy="253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5E20456-5FAD-43FB-8CE0-2900FCB978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36333" y="4731360"/>
                  <a:ext cx="92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1321391-B065-467F-977B-92BFA457EA6C}"/>
                    </a:ext>
                  </a:extLst>
                </p14:cNvPr>
                <p14:cNvContentPartPr/>
                <p14:nvPr/>
              </p14:nvContentPartPr>
              <p14:xfrm>
                <a:off x="1614093" y="4747560"/>
                <a:ext cx="163800" cy="168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1321391-B065-467F-977B-92BFA457EA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9773" y="4743240"/>
                  <a:ext cx="172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A798387-6875-45AF-9688-C7774A6E295C}"/>
                    </a:ext>
                  </a:extLst>
                </p14:cNvPr>
                <p14:cNvContentPartPr/>
                <p14:nvPr/>
              </p14:nvContentPartPr>
              <p14:xfrm>
                <a:off x="1777173" y="4669800"/>
                <a:ext cx="9720" cy="34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A798387-6875-45AF-9688-C7774A6E29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72853" y="4665480"/>
                  <a:ext cx="1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A3CAC2C-E1CB-44F9-8115-DA496A8D3173}"/>
                    </a:ext>
                  </a:extLst>
                </p14:cNvPr>
                <p14:cNvContentPartPr/>
                <p14:nvPr/>
              </p14:nvContentPartPr>
              <p14:xfrm>
                <a:off x="1786173" y="4665120"/>
                <a:ext cx="255600" cy="324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A3CAC2C-E1CB-44F9-8115-DA496A8D31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81853" y="4660800"/>
                  <a:ext cx="264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A386D86-C1CF-4AE6-A62E-3EBA24AFEB83}"/>
                    </a:ext>
                  </a:extLst>
                </p14:cNvPr>
                <p14:cNvContentPartPr/>
                <p14:nvPr/>
              </p14:nvContentPartPr>
              <p14:xfrm>
                <a:off x="2154453" y="4743960"/>
                <a:ext cx="300240" cy="87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A386D86-C1CF-4AE6-A62E-3EBA24AFEB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50133" y="4739640"/>
                  <a:ext cx="308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FC1A19-58EB-44C2-B767-64CA9BD570E8}"/>
                    </a:ext>
                  </a:extLst>
                </p14:cNvPr>
                <p14:cNvContentPartPr/>
                <p14:nvPr/>
              </p14:nvContentPartPr>
              <p14:xfrm>
                <a:off x="835413" y="5226000"/>
                <a:ext cx="59400" cy="179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FC1A19-58EB-44C2-B767-64CA9BD570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093" y="5221680"/>
                  <a:ext cx="68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1624487-D91B-4035-A47D-B6DCF70D6BEC}"/>
                    </a:ext>
                  </a:extLst>
                </p14:cNvPr>
                <p14:cNvContentPartPr/>
                <p14:nvPr/>
              </p14:nvContentPartPr>
              <p14:xfrm>
                <a:off x="869613" y="5234280"/>
                <a:ext cx="100800" cy="147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1624487-D91B-4035-A47D-B6DCF70D6B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5293" y="5229960"/>
                  <a:ext cx="10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41E76FE-9024-4F6F-9390-9B4ED5BBCEE8}"/>
                    </a:ext>
                  </a:extLst>
                </p14:cNvPr>
                <p14:cNvContentPartPr/>
                <p14:nvPr/>
              </p14:nvContentPartPr>
              <p14:xfrm>
                <a:off x="995613" y="5123760"/>
                <a:ext cx="351360" cy="216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41E76FE-9024-4F6F-9390-9B4ED5BBCE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1293" y="5119440"/>
                  <a:ext cx="360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0F543D8-CBFC-40AD-A325-8C16BEE3E837}"/>
                    </a:ext>
                  </a:extLst>
                </p14:cNvPr>
                <p14:cNvContentPartPr/>
                <p14:nvPr/>
              </p14:nvContentPartPr>
              <p14:xfrm>
                <a:off x="1233213" y="5118360"/>
                <a:ext cx="20160" cy="1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0F543D8-CBFC-40AD-A325-8C16BEE3E8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8893" y="5114040"/>
                  <a:ext cx="28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5A04FE2-863C-4CDF-89E0-059C82DD65F6}"/>
                    </a:ext>
                  </a:extLst>
                </p14:cNvPr>
                <p14:cNvContentPartPr/>
                <p14:nvPr/>
              </p14:nvContentPartPr>
              <p14:xfrm>
                <a:off x="1479813" y="5114400"/>
                <a:ext cx="239040" cy="97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5A04FE2-863C-4CDF-89E0-059C82DD65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75493" y="5110080"/>
                  <a:ext cx="247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9FCBDF-6115-46C6-8885-0FA6EF2292C1}"/>
                    </a:ext>
                  </a:extLst>
                </p14:cNvPr>
                <p14:cNvContentPartPr/>
                <p14:nvPr/>
              </p14:nvContentPartPr>
              <p14:xfrm>
                <a:off x="1721013" y="5046360"/>
                <a:ext cx="27360" cy="34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9FCBDF-6115-46C6-8885-0FA6EF2292C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16693" y="5042040"/>
                  <a:ext cx="3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A4724B4-8EAC-4208-9187-B39EB7965991}"/>
                    </a:ext>
                  </a:extLst>
                </p14:cNvPr>
                <p14:cNvContentPartPr/>
                <p14:nvPr/>
              </p14:nvContentPartPr>
              <p14:xfrm>
                <a:off x="1748013" y="5107920"/>
                <a:ext cx="28440" cy="93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A4724B4-8EAC-4208-9187-B39EB79659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43693" y="5103600"/>
                  <a:ext cx="3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7A187CF-1B08-4FDE-963D-349AF3B2FD00}"/>
                    </a:ext>
                  </a:extLst>
                </p14:cNvPr>
                <p14:cNvContentPartPr/>
                <p14:nvPr/>
              </p14:nvContentPartPr>
              <p14:xfrm>
                <a:off x="1791213" y="5034120"/>
                <a:ext cx="300600" cy="168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7A187CF-1B08-4FDE-963D-349AF3B2FD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86893" y="5029800"/>
                  <a:ext cx="30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C485F79-FC87-4CB8-987E-809A28B887D3}"/>
                    </a:ext>
                  </a:extLst>
                </p14:cNvPr>
                <p14:cNvContentPartPr/>
                <p14:nvPr/>
              </p14:nvContentPartPr>
              <p14:xfrm>
                <a:off x="2170653" y="5057520"/>
                <a:ext cx="284760" cy="124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C485F79-FC87-4CB8-987E-809A28B887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66333" y="5053200"/>
                  <a:ext cx="293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6EA4EC9-0662-4121-AB7A-2B953422B197}"/>
                    </a:ext>
                  </a:extLst>
                </p14:cNvPr>
                <p14:cNvContentPartPr/>
                <p14:nvPr/>
              </p14:nvContentPartPr>
              <p14:xfrm>
                <a:off x="1100373" y="5549640"/>
                <a:ext cx="101160" cy="149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6EA4EC9-0662-4121-AB7A-2B953422B1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6053" y="5545320"/>
                  <a:ext cx="109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DBB8ACA-316F-4A79-9DC0-8E88DC230796}"/>
                    </a:ext>
                  </a:extLst>
                </p14:cNvPr>
                <p14:cNvContentPartPr/>
                <p14:nvPr/>
              </p14:nvContentPartPr>
              <p14:xfrm>
                <a:off x="1265613" y="5569800"/>
                <a:ext cx="70920" cy="82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DBB8ACA-316F-4A79-9DC0-8E88DC2307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61293" y="5565480"/>
                  <a:ext cx="7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B1F175D-1F71-44DC-A38D-B603DB10A0F2}"/>
                    </a:ext>
                  </a:extLst>
                </p14:cNvPr>
                <p14:cNvContentPartPr/>
                <p14:nvPr/>
              </p14:nvContentPartPr>
              <p14:xfrm>
                <a:off x="1357773" y="5467920"/>
                <a:ext cx="92880" cy="158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B1F175D-1F71-44DC-A38D-B603DB10A0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353453" y="5463600"/>
                  <a:ext cx="101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F29D660-E89D-4290-A16F-5AB963D3F044}"/>
                    </a:ext>
                  </a:extLst>
                </p14:cNvPr>
                <p14:cNvContentPartPr/>
                <p14:nvPr/>
              </p14:nvContentPartPr>
              <p14:xfrm>
                <a:off x="1480893" y="5429040"/>
                <a:ext cx="220680" cy="17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F29D660-E89D-4290-A16F-5AB963D3F0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76573" y="5424720"/>
                  <a:ext cx="229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3160B40-B9C5-4BA6-88F4-05BA932700B2}"/>
                    </a:ext>
                  </a:extLst>
                </p14:cNvPr>
                <p14:cNvContentPartPr/>
                <p14:nvPr/>
              </p14:nvContentPartPr>
              <p14:xfrm>
                <a:off x="1670613" y="5481960"/>
                <a:ext cx="207360" cy="802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3160B40-B9C5-4BA6-88F4-05BA932700B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66293" y="5477640"/>
                  <a:ext cx="216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B76A662-512B-466B-894E-19B19A80399F}"/>
                    </a:ext>
                  </a:extLst>
                </p14:cNvPr>
                <p14:cNvContentPartPr/>
                <p14:nvPr/>
              </p14:nvContentPartPr>
              <p14:xfrm>
                <a:off x="1993893" y="5394120"/>
                <a:ext cx="100440" cy="140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B76A662-512B-466B-894E-19B19A8039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89573" y="5389800"/>
                  <a:ext cx="109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DD4063F-FC99-45C6-A94A-161B078CF4C5}"/>
                    </a:ext>
                  </a:extLst>
                </p14:cNvPr>
                <p14:cNvContentPartPr/>
                <p14:nvPr/>
              </p14:nvContentPartPr>
              <p14:xfrm>
                <a:off x="2209173" y="5437320"/>
                <a:ext cx="132480" cy="69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DD4063F-FC99-45C6-A94A-161B078CF4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04853" y="5433000"/>
                  <a:ext cx="141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E2EA62-766F-47F0-A7C9-A3AF1165633A}"/>
                    </a:ext>
                  </a:extLst>
                </p14:cNvPr>
                <p14:cNvContentPartPr/>
                <p14:nvPr/>
              </p14:nvContentPartPr>
              <p14:xfrm>
                <a:off x="2385933" y="5358480"/>
                <a:ext cx="101160" cy="117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E2EA62-766F-47F0-A7C9-A3AF116563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81613" y="5354160"/>
                  <a:ext cx="109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145CCF0-DCBE-4B8A-9C1E-32831069F9FF}"/>
                    </a:ext>
                  </a:extLst>
                </p14:cNvPr>
                <p14:cNvContentPartPr/>
                <p14:nvPr/>
              </p14:nvContentPartPr>
              <p14:xfrm>
                <a:off x="2563773" y="5276760"/>
                <a:ext cx="146160" cy="196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145CCF0-DCBE-4B8A-9C1E-32831069F9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59453" y="5272440"/>
                  <a:ext cx="154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F1B5998-5DE4-4EDE-BCBB-1E59AA4C70CE}"/>
                    </a:ext>
                  </a:extLst>
                </p14:cNvPr>
                <p14:cNvContentPartPr/>
                <p14:nvPr/>
              </p14:nvContentPartPr>
              <p14:xfrm>
                <a:off x="1153293" y="5783280"/>
                <a:ext cx="209520" cy="168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F1B5998-5DE4-4EDE-BCBB-1E59AA4C70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8973" y="5778960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876BEC4-624B-4C70-BAF1-77054BD843D3}"/>
                    </a:ext>
                  </a:extLst>
                </p14:cNvPr>
                <p14:cNvContentPartPr/>
                <p14:nvPr/>
              </p14:nvContentPartPr>
              <p14:xfrm>
                <a:off x="1336173" y="5819280"/>
                <a:ext cx="24120" cy="223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876BEC4-624B-4C70-BAF1-77054BD843D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31853" y="5814960"/>
                  <a:ext cx="3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C344814-80B7-425F-BC19-5E315046ADC0}"/>
                    </a:ext>
                  </a:extLst>
                </p14:cNvPr>
                <p14:cNvContentPartPr/>
                <p14:nvPr/>
              </p14:nvContentPartPr>
              <p14:xfrm>
                <a:off x="1393413" y="5846280"/>
                <a:ext cx="190440" cy="195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C344814-80B7-425F-BC19-5E315046ADC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89093" y="5841960"/>
                  <a:ext cx="19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BECC093-9CFF-4E6B-A479-01E7860D1BA5}"/>
                    </a:ext>
                  </a:extLst>
                </p14:cNvPr>
                <p14:cNvContentPartPr/>
                <p14:nvPr/>
              </p14:nvContentPartPr>
              <p14:xfrm>
                <a:off x="1691853" y="5746920"/>
                <a:ext cx="277920" cy="273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BECC093-9CFF-4E6B-A479-01E7860D1B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87533" y="5742600"/>
                  <a:ext cx="286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F773DCB-1B66-447B-90C9-BB7DFF07B625}"/>
                    </a:ext>
                  </a:extLst>
                </p14:cNvPr>
                <p14:cNvContentPartPr/>
                <p14:nvPr/>
              </p14:nvContentPartPr>
              <p14:xfrm>
                <a:off x="2032773" y="5745120"/>
                <a:ext cx="404280" cy="120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F773DCB-1B66-447B-90C9-BB7DFF07B62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28453" y="5740800"/>
                  <a:ext cx="412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4C45036-559B-4E01-B874-C959A81B934F}"/>
                    </a:ext>
                  </a:extLst>
                </p14:cNvPr>
                <p14:cNvContentPartPr/>
                <p14:nvPr/>
              </p14:nvContentPartPr>
              <p14:xfrm>
                <a:off x="2366853" y="5639640"/>
                <a:ext cx="18000" cy="5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4C45036-559B-4E01-B874-C959A81B93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62533" y="5635320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3C803AB-8309-471F-A8C6-8775604A6DEC}"/>
                    </a:ext>
                  </a:extLst>
                </p14:cNvPr>
                <p14:cNvContentPartPr/>
                <p14:nvPr/>
              </p14:nvContentPartPr>
              <p14:xfrm>
                <a:off x="2543253" y="5661960"/>
                <a:ext cx="161640" cy="226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3C803AB-8309-471F-A8C6-8775604A6D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38933" y="5657640"/>
                  <a:ext cx="170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6E4B929-DAE8-4C49-A304-56C2BCF2209D}"/>
                    </a:ext>
                  </a:extLst>
                </p14:cNvPr>
                <p14:cNvContentPartPr/>
                <p14:nvPr/>
              </p14:nvContentPartPr>
              <p14:xfrm>
                <a:off x="2722893" y="5731440"/>
                <a:ext cx="117720" cy="972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6E4B929-DAE8-4C49-A304-56C2BCF220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18573" y="5727120"/>
                  <a:ext cx="12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47B975D-A086-4322-917B-64A093F89419}"/>
                    </a:ext>
                  </a:extLst>
                </p14:cNvPr>
                <p14:cNvContentPartPr/>
                <p14:nvPr/>
              </p14:nvContentPartPr>
              <p14:xfrm>
                <a:off x="2880933" y="5741880"/>
                <a:ext cx="78480" cy="75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47B975D-A086-4322-917B-64A093F894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76613" y="5737560"/>
                  <a:ext cx="87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3B0013A-032A-40B1-AFF0-E178ECB6FC9D}"/>
                    </a:ext>
                  </a:extLst>
                </p14:cNvPr>
                <p14:cNvContentPartPr/>
                <p14:nvPr/>
              </p14:nvContentPartPr>
              <p14:xfrm>
                <a:off x="2995053" y="5593920"/>
                <a:ext cx="123840" cy="187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3B0013A-032A-40B1-AFF0-E178ECB6FC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90733" y="5589600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78358E1-C4F7-4B6B-B75D-FBDCBB9D699D}"/>
                    </a:ext>
                  </a:extLst>
                </p14:cNvPr>
                <p14:cNvContentPartPr/>
                <p14:nvPr/>
              </p14:nvContentPartPr>
              <p14:xfrm>
                <a:off x="3119253" y="5691840"/>
                <a:ext cx="131400" cy="128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78358E1-C4F7-4B6B-B75D-FBDCBB9D69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14933" y="5687520"/>
                  <a:ext cx="140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756A5AD-148A-40D0-A040-3F9BD25DBC22}"/>
                    </a:ext>
                  </a:extLst>
                </p14:cNvPr>
                <p14:cNvContentPartPr/>
                <p14:nvPr/>
              </p14:nvContentPartPr>
              <p14:xfrm>
                <a:off x="1939533" y="6259560"/>
                <a:ext cx="178200" cy="163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756A5AD-148A-40D0-A040-3F9BD25DBC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35213" y="6255240"/>
                  <a:ext cx="186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D288825-5332-430D-AACE-74B9390B84E7}"/>
                    </a:ext>
                  </a:extLst>
                </p14:cNvPr>
                <p14:cNvContentPartPr/>
                <p14:nvPr/>
              </p14:nvContentPartPr>
              <p14:xfrm>
                <a:off x="1870773" y="6172800"/>
                <a:ext cx="186840" cy="7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D288825-5332-430D-AACE-74B9390B84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66453" y="6168480"/>
                  <a:ext cx="195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B949ED8-C8F2-45BD-8613-7142DD8E0CB9}"/>
                    </a:ext>
                  </a:extLst>
                </p14:cNvPr>
                <p14:cNvContentPartPr/>
                <p14:nvPr/>
              </p14:nvContentPartPr>
              <p14:xfrm>
                <a:off x="2188293" y="6201240"/>
                <a:ext cx="150120" cy="97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B949ED8-C8F2-45BD-8613-7142DD8E0C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83973" y="6196920"/>
                  <a:ext cx="158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75F4161-AC5D-4294-B978-27B19C2E9926}"/>
                    </a:ext>
                  </a:extLst>
                </p14:cNvPr>
                <p14:cNvContentPartPr/>
                <p14:nvPr/>
              </p14:nvContentPartPr>
              <p14:xfrm>
                <a:off x="2404653" y="6118440"/>
                <a:ext cx="125280" cy="202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75F4161-AC5D-4294-B978-27B19C2E99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00333" y="6114120"/>
                  <a:ext cx="133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6D4379F-4303-4B58-ABDB-800681ED7B72}"/>
                    </a:ext>
                  </a:extLst>
                </p14:cNvPr>
                <p14:cNvContentPartPr/>
                <p14:nvPr/>
              </p14:nvContentPartPr>
              <p14:xfrm>
                <a:off x="2554773" y="6207720"/>
                <a:ext cx="116640" cy="154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6D4379F-4303-4B58-ABDB-800681ED7B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50453" y="6203400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E721E0-35D3-4E3D-AFF2-235E841F598D}"/>
                    </a:ext>
                  </a:extLst>
                </p14:cNvPr>
                <p14:cNvContentPartPr/>
                <p14:nvPr/>
              </p14:nvContentPartPr>
              <p14:xfrm>
                <a:off x="2765013" y="6155160"/>
                <a:ext cx="18000" cy="1371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E721E0-35D3-4E3D-AFF2-235E841F59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60693" y="6150840"/>
                  <a:ext cx="2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7C4FFE0-B028-4FB4-AD2F-B37E3CA40263}"/>
                    </a:ext>
                  </a:extLst>
                </p14:cNvPr>
                <p14:cNvContentPartPr/>
                <p14:nvPr/>
              </p14:nvContentPartPr>
              <p14:xfrm>
                <a:off x="2707413" y="6186480"/>
                <a:ext cx="118440" cy="20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7C4FFE0-B028-4FB4-AD2F-B37E3CA402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03093" y="6182160"/>
                  <a:ext cx="12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E9BEE20-7E88-4256-ABF5-BEE38FC1E847}"/>
                    </a:ext>
                  </a:extLst>
                </p14:cNvPr>
                <p14:cNvContentPartPr/>
                <p14:nvPr/>
              </p14:nvContentPartPr>
              <p14:xfrm>
                <a:off x="2897493" y="6074880"/>
                <a:ext cx="142920" cy="199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E9BEE20-7E88-4256-ABF5-BEE38FC1E8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93173" y="6070560"/>
                  <a:ext cx="151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0B6FE53-5344-4BC5-827A-87A61F40124E}"/>
                    </a:ext>
                  </a:extLst>
                </p14:cNvPr>
                <p14:cNvContentPartPr/>
                <p14:nvPr/>
              </p14:nvContentPartPr>
              <p14:xfrm>
                <a:off x="3051573" y="6169920"/>
                <a:ext cx="128520" cy="138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0B6FE53-5344-4BC5-827A-87A61F4012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47253" y="6165600"/>
                  <a:ext cx="137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9B7C2AA-21FC-4862-83DC-3B69B11E9826}"/>
                    </a:ext>
                  </a:extLst>
                </p14:cNvPr>
                <p14:cNvContentPartPr/>
                <p14:nvPr/>
              </p14:nvContentPartPr>
              <p14:xfrm>
                <a:off x="1994613" y="1433760"/>
                <a:ext cx="2092320" cy="1919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B7C2AA-21FC-4862-83DC-3B69B11E98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90293" y="1429440"/>
                  <a:ext cx="2100960" cy="19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A762006-25A1-4E5E-B9BA-6D17FB360F1B}"/>
                    </a:ext>
                  </a:extLst>
                </p14:cNvPr>
                <p14:cNvContentPartPr/>
                <p14:nvPr/>
              </p14:nvContentPartPr>
              <p14:xfrm>
                <a:off x="1499253" y="1160160"/>
                <a:ext cx="174600" cy="266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A762006-25A1-4E5E-B9BA-6D17FB360F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94933" y="1155840"/>
                  <a:ext cx="183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B5E03F-5540-401E-A96A-2969AD7D82DA}"/>
                    </a:ext>
                  </a:extLst>
                </p14:cNvPr>
                <p14:cNvContentPartPr/>
                <p14:nvPr/>
              </p14:nvContentPartPr>
              <p14:xfrm>
                <a:off x="1699773" y="1121640"/>
                <a:ext cx="90000" cy="256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B5E03F-5540-401E-A96A-2969AD7D82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95453" y="1117320"/>
                  <a:ext cx="98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70FC3D-3675-44FE-A79E-708FEB328EE0}"/>
                    </a:ext>
                  </a:extLst>
                </p14:cNvPr>
                <p14:cNvContentPartPr/>
                <p14:nvPr/>
              </p14:nvContentPartPr>
              <p14:xfrm>
                <a:off x="1793373" y="1142880"/>
                <a:ext cx="131400" cy="140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70FC3D-3675-44FE-A79E-708FEB328E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89053" y="1138560"/>
                  <a:ext cx="14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F9EA24-B8EC-44EC-B909-C5EA977E1F11}"/>
                    </a:ext>
                  </a:extLst>
                </p14:cNvPr>
                <p14:cNvContentPartPr/>
                <p14:nvPr/>
              </p14:nvContentPartPr>
              <p14:xfrm>
                <a:off x="1924413" y="1055760"/>
                <a:ext cx="75600" cy="29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F9EA24-B8EC-44EC-B909-C5EA977E1F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20093" y="1051440"/>
                  <a:ext cx="84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D22C7DE-FE53-46C8-8FFD-2EAF0AFAAC3B}"/>
                    </a:ext>
                  </a:extLst>
                </p14:cNvPr>
                <p14:cNvContentPartPr/>
                <p14:nvPr/>
              </p14:nvContentPartPr>
              <p14:xfrm>
                <a:off x="2244093" y="1464720"/>
                <a:ext cx="1922400" cy="24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D22C7DE-FE53-46C8-8FFD-2EAF0AFAAC3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39773" y="1460400"/>
                  <a:ext cx="1931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7E3A59-FF98-4383-9E7E-E671C1C3252F}"/>
                    </a:ext>
                  </a:extLst>
                </p14:cNvPr>
                <p14:cNvContentPartPr/>
                <p14:nvPr/>
              </p14:nvContentPartPr>
              <p14:xfrm>
                <a:off x="4003413" y="1489560"/>
                <a:ext cx="226800" cy="35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7E3A59-FF98-4383-9E7E-E671C1C325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99093" y="1485240"/>
                  <a:ext cx="23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690CF51-2671-4348-AECF-45218455BC4A}"/>
                    </a:ext>
                  </a:extLst>
                </p14:cNvPr>
                <p14:cNvContentPartPr/>
                <p14:nvPr/>
              </p14:nvContentPartPr>
              <p14:xfrm>
                <a:off x="3871293" y="1616640"/>
                <a:ext cx="164520" cy="167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690CF51-2671-4348-AECF-45218455BC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66973" y="1612320"/>
                  <a:ext cx="173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C4F7842-A9E7-41F2-8CE7-489278E0BBC6}"/>
                    </a:ext>
                  </a:extLst>
                </p14:cNvPr>
                <p14:cNvContentPartPr/>
                <p14:nvPr/>
              </p14:nvContentPartPr>
              <p14:xfrm>
                <a:off x="3896853" y="1575240"/>
                <a:ext cx="123840" cy="874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C4F7842-A9E7-41F2-8CE7-489278E0BB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92533" y="1570920"/>
                  <a:ext cx="13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7762722-D0EC-432E-8221-43356B22EA03}"/>
                    </a:ext>
                  </a:extLst>
                </p14:cNvPr>
                <p14:cNvContentPartPr/>
                <p14:nvPr/>
              </p14:nvContentPartPr>
              <p14:xfrm>
                <a:off x="3545853" y="1839120"/>
                <a:ext cx="123480" cy="136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7762722-D0EC-432E-8221-43356B22EA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41533" y="1834800"/>
                  <a:ext cx="132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D3BEAA6-207D-49AA-943C-39A1A890B852}"/>
                    </a:ext>
                  </a:extLst>
                </p14:cNvPr>
                <p14:cNvContentPartPr/>
                <p14:nvPr/>
              </p14:nvContentPartPr>
              <p14:xfrm>
                <a:off x="3656733" y="1835520"/>
                <a:ext cx="74160" cy="149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D3BEAA6-207D-49AA-943C-39A1A890B8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52413" y="1831200"/>
                  <a:ext cx="82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9071BE7-59CE-4B9D-A665-9B805020EF4A}"/>
                    </a:ext>
                  </a:extLst>
                </p14:cNvPr>
                <p14:cNvContentPartPr/>
                <p14:nvPr/>
              </p14:nvContentPartPr>
              <p14:xfrm>
                <a:off x="3760773" y="1879080"/>
                <a:ext cx="86040" cy="61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9071BE7-59CE-4B9D-A665-9B805020EF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56453" y="1874760"/>
                  <a:ext cx="94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AC068-3C4A-4F95-972F-8510B2615229}"/>
                    </a:ext>
                  </a:extLst>
                </p14:cNvPr>
                <p14:cNvContentPartPr/>
                <p14:nvPr/>
              </p14:nvContentPartPr>
              <p14:xfrm>
                <a:off x="3713613" y="1829040"/>
                <a:ext cx="114480" cy="10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AC068-3C4A-4F95-972F-8510B26152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09293" y="1824720"/>
                  <a:ext cx="12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565735B-9AC7-471D-9C2F-EB79FE9CC462}"/>
                    </a:ext>
                  </a:extLst>
                </p14:cNvPr>
                <p14:cNvContentPartPr/>
                <p14:nvPr/>
              </p14:nvContentPartPr>
              <p14:xfrm>
                <a:off x="3831693" y="1799880"/>
                <a:ext cx="79920" cy="212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565735B-9AC7-471D-9C2F-EB79FE9CC4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27373" y="1795560"/>
                  <a:ext cx="88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0A6871-A836-4D55-A264-528B3FA58ABD}"/>
                    </a:ext>
                  </a:extLst>
                </p14:cNvPr>
                <p14:cNvContentPartPr/>
                <p14:nvPr/>
              </p14:nvContentPartPr>
              <p14:xfrm>
                <a:off x="2123853" y="3284880"/>
                <a:ext cx="18360" cy="177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0A6871-A836-4D55-A264-528B3FA58A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19533" y="3280560"/>
                  <a:ext cx="27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5109FE8-448C-4C32-8E7A-C538A2C9C195}"/>
                    </a:ext>
                  </a:extLst>
                </p14:cNvPr>
                <p14:cNvContentPartPr/>
                <p14:nvPr/>
              </p14:nvContentPartPr>
              <p14:xfrm>
                <a:off x="4091613" y="3285600"/>
                <a:ext cx="43200" cy="351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5109FE8-448C-4C32-8E7A-C538A2C9C19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87293" y="3281280"/>
                  <a:ext cx="51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F6682CC-BF0B-44F2-B6EA-30CC0F446041}"/>
                    </a:ext>
                  </a:extLst>
                </p14:cNvPr>
                <p14:cNvContentPartPr/>
                <p14:nvPr/>
              </p14:nvContentPartPr>
              <p14:xfrm>
                <a:off x="2713533" y="3301440"/>
                <a:ext cx="32040" cy="181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F6682CC-BF0B-44F2-B6EA-30CC0F44604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09213" y="3297120"/>
                  <a:ext cx="40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9145F12-5087-4941-85F2-77ACB8C5A425}"/>
                    </a:ext>
                  </a:extLst>
                </p14:cNvPr>
                <p14:cNvContentPartPr/>
                <p14:nvPr/>
              </p14:nvContentPartPr>
              <p14:xfrm>
                <a:off x="4119333" y="3264360"/>
                <a:ext cx="29880" cy="154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9145F12-5087-4941-85F2-77ACB8C5A4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15013" y="3260040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AD2F11-FB08-422C-9463-E4CAD07BF782}"/>
                    </a:ext>
                  </a:extLst>
                </p14:cNvPr>
                <p14:cNvContentPartPr/>
                <p14:nvPr/>
              </p14:nvContentPartPr>
              <p14:xfrm>
                <a:off x="2720013" y="1649760"/>
                <a:ext cx="20160" cy="1646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AD2F11-FB08-422C-9463-E4CAD07BF7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5693" y="1645440"/>
                  <a:ext cx="28800" cy="16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FB72E4C-47F8-42F2-BF9D-991A29F83432}"/>
                    </a:ext>
                  </a:extLst>
                </p14:cNvPr>
                <p14:cNvContentPartPr/>
                <p14:nvPr/>
              </p14:nvContentPartPr>
              <p14:xfrm>
                <a:off x="2710653" y="1653720"/>
                <a:ext cx="55080" cy="49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FB72E4C-47F8-42F2-BF9D-991A29F8343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06333" y="1649400"/>
                  <a:ext cx="63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D1ECC8C-8DE1-4655-B255-27AF6EDF5817}"/>
                    </a:ext>
                  </a:extLst>
                </p14:cNvPr>
                <p14:cNvContentPartPr/>
                <p14:nvPr/>
              </p14:nvContentPartPr>
              <p14:xfrm>
                <a:off x="2761053" y="1677120"/>
                <a:ext cx="1356120" cy="36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D1ECC8C-8DE1-4655-B255-27AF6EDF58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56733" y="1672800"/>
                  <a:ext cx="1364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95C4E92-C6EA-4A12-AAF2-93AB27D2BC58}"/>
                    </a:ext>
                  </a:extLst>
                </p14:cNvPr>
                <p14:cNvContentPartPr/>
                <p14:nvPr/>
              </p14:nvContentPartPr>
              <p14:xfrm>
                <a:off x="4061013" y="3948360"/>
                <a:ext cx="1205280" cy="518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95C4E92-C6EA-4A12-AAF2-93AB27D2BC5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56693" y="3944040"/>
                  <a:ext cx="121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2239517-EE9F-43DA-BDD3-4A8E00256D98}"/>
                    </a:ext>
                  </a:extLst>
                </p14:cNvPr>
                <p14:cNvContentPartPr/>
                <p14:nvPr/>
              </p14:nvContentPartPr>
              <p14:xfrm>
                <a:off x="5189973" y="3105240"/>
                <a:ext cx="44280" cy="8755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2239517-EE9F-43DA-BDD3-4A8E00256D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85653" y="3100920"/>
                  <a:ext cx="5292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419FC60-BB7B-4440-8711-C2D1EAFC0A13}"/>
                    </a:ext>
                  </a:extLst>
                </p14:cNvPr>
                <p14:cNvContentPartPr/>
                <p14:nvPr/>
              </p14:nvContentPartPr>
              <p14:xfrm>
                <a:off x="5137053" y="1623480"/>
                <a:ext cx="64080" cy="17395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419FC60-BB7B-4440-8711-C2D1EAFC0A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32733" y="1619160"/>
                  <a:ext cx="72720" cy="17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6A20823-716E-432F-AD06-4EC5C1F6D8B4}"/>
                    </a:ext>
                  </a:extLst>
                </p14:cNvPr>
                <p14:cNvContentPartPr/>
                <p14:nvPr/>
              </p14:nvContentPartPr>
              <p14:xfrm>
                <a:off x="4103133" y="1613400"/>
                <a:ext cx="1075320" cy="69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6A20823-716E-432F-AD06-4EC5C1F6D8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98813" y="1609080"/>
                  <a:ext cx="1083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0EDB9D4-E41F-43E0-B203-7A578FCE8DA1}"/>
                    </a:ext>
                  </a:extLst>
                </p14:cNvPr>
                <p14:cNvContentPartPr/>
                <p14:nvPr/>
              </p14:nvContentPartPr>
              <p14:xfrm>
                <a:off x="5153253" y="3298200"/>
                <a:ext cx="74520" cy="142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0EDB9D4-E41F-43E0-B203-7A578FCE8D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48933" y="3293880"/>
                  <a:ext cx="8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B0BD89F-5528-4474-A297-354E9D2CD476}"/>
                    </a:ext>
                  </a:extLst>
                </p14:cNvPr>
                <p14:cNvContentPartPr/>
                <p14:nvPr/>
              </p14:nvContentPartPr>
              <p14:xfrm>
                <a:off x="4082253" y="1642560"/>
                <a:ext cx="80640" cy="96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B0BD89F-5528-4474-A297-354E9D2CD47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77933" y="1638240"/>
                  <a:ext cx="8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4C477AB-6BA2-4337-9CF9-525B145F5D33}"/>
                    </a:ext>
                  </a:extLst>
                </p14:cNvPr>
                <p14:cNvContentPartPr/>
                <p14:nvPr/>
              </p14:nvContentPartPr>
              <p14:xfrm>
                <a:off x="2127093" y="3293520"/>
                <a:ext cx="46800" cy="210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4C477AB-6BA2-4337-9CF9-525B145F5D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22773" y="3289200"/>
                  <a:ext cx="55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6A3805F-FC9E-434C-BB24-A7C6512172FB}"/>
                    </a:ext>
                  </a:extLst>
                </p14:cNvPr>
                <p14:cNvContentPartPr/>
                <p14:nvPr/>
              </p14:nvContentPartPr>
              <p14:xfrm>
                <a:off x="1954293" y="3608520"/>
                <a:ext cx="170640" cy="180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6A3805F-FC9E-434C-BB24-A7C6512172F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49973" y="3604200"/>
                  <a:ext cx="179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E759A58-349E-424B-8A87-F41953BBBB24}"/>
                    </a:ext>
                  </a:extLst>
                </p14:cNvPr>
                <p14:cNvContentPartPr/>
                <p14:nvPr/>
              </p14:nvContentPartPr>
              <p14:xfrm>
                <a:off x="1932693" y="3550920"/>
                <a:ext cx="218160" cy="50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E759A58-349E-424B-8A87-F41953BBBB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28373" y="3546600"/>
                  <a:ext cx="226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9FABE44-D0B5-4EA9-8642-E98BFB729AAE}"/>
                    </a:ext>
                  </a:extLst>
                </p14:cNvPr>
                <p14:cNvContentPartPr/>
                <p14:nvPr/>
              </p14:nvContentPartPr>
              <p14:xfrm>
                <a:off x="2139693" y="3284160"/>
                <a:ext cx="25560" cy="135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9FABE44-D0B5-4EA9-8642-E98BFB729A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35373" y="3279840"/>
                  <a:ext cx="34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C4393AA-3D8C-4695-A26E-81B0798ED838}"/>
                    </a:ext>
                  </a:extLst>
                </p14:cNvPr>
                <p14:cNvContentPartPr/>
                <p14:nvPr/>
              </p14:nvContentPartPr>
              <p14:xfrm>
                <a:off x="2720373" y="3267600"/>
                <a:ext cx="22680" cy="186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C4393AA-3D8C-4695-A26E-81B0798ED83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16053" y="3263280"/>
                  <a:ext cx="31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7A781E1-B8AD-4BAF-B9D7-CEEFE13F547C}"/>
                    </a:ext>
                  </a:extLst>
                </p14:cNvPr>
                <p14:cNvContentPartPr/>
                <p14:nvPr/>
              </p14:nvContentPartPr>
              <p14:xfrm>
                <a:off x="4042653" y="3314760"/>
                <a:ext cx="186120" cy="76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7A781E1-B8AD-4BAF-B9D7-CEEFE13F54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38333" y="3310440"/>
                  <a:ext cx="194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A78304E-75AD-4BB7-A40A-B31B7F461057}"/>
                    </a:ext>
                  </a:extLst>
                </p14:cNvPr>
                <p14:cNvContentPartPr/>
                <p14:nvPr/>
              </p14:nvContentPartPr>
              <p14:xfrm>
                <a:off x="2679693" y="3933240"/>
                <a:ext cx="1471680" cy="75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A78304E-75AD-4BB7-A40A-B31B7F4610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75373" y="3928920"/>
                  <a:ext cx="1480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A22B6C3-FFF7-4265-B5FC-810E62E13164}"/>
                    </a:ext>
                  </a:extLst>
                </p14:cNvPr>
                <p14:cNvContentPartPr/>
                <p14:nvPr/>
              </p14:nvContentPartPr>
              <p14:xfrm>
                <a:off x="4027893" y="3954480"/>
                <a:ext cx="207360" cy="37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A22B6C3-FFF7-4265-B5FC-810E62E131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23573" y="3950160"/>
                  <a:ext cx="216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42BDA4D-E35B-4242-9277-32B321CBEAB1}"/>
                    </a:ext>
                  </a:extLst>
                </p14:cNvPr>
                <p14:cNvContentPartPr/>
                <p14:nvPr/>
              </p14:nvContentPartPr>
              <p14:xfrm>
                <a:off x="4010253" y="3932160"/>
                <a:ext cx="203040" cy="59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42BDA4D-E35B-4242-9277-32B321CBEAB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05933" y="3927840"/>
                  <a:ext cx="211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28379FC-5A56-46C8-8B2F-DB1605A03924}"/>
                    </a:ext>
                  </a:extLst>
                </p14:cNvPr>
                <p14:cNvContentPartPr/>
                <p14:nvPr/>
              </p14:nvContentPartPr>
              <p14:xfrm>
                <a:off x="4100613" y="3351840"/>
                <a:ext cx="1135440" cy="35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28379FC-5A56-46C8-8B2F-DB1605A0392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96293" y="3347520"/>
                  <a:ext cx="1144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F627022-FA63-4A6C-A773-B05E7015B6EA}"/>
                    </a:ext>
                  </a:extLst>
                </p14:cNvPr>
                <p14:cNvContentPartPr/>
                <p14:nvPr/>
              </p14:nvContentPartPr>
              <p14:xfrm>
                <a:off x="4083333" y="1495680"/>
                <a:ext cx="38520" cy="187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F627022-FA63-4A6C-A773-B05E7015B6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79013" y="1491360"/>
                  <a:ext cx="47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3FB489A-638F-41DD-8EA9-D8298E27F1CA}"/>
                    </a:ext>
                  </a:extLst>
                </p14:cNvPr>
                <p14:cNvContentPartPr/>
                <p14:nvPr/>
              </p14:nvContentPartPr>
              <p14:xfrm>
                <a:off x="6033093" y="5462160"/>
                <a:ext cx="75960" cy="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3FB489A-638F-41DD-8EA9-D8298E27F1C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28773" y="5457840"/>
                  <a:ext cx="84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107273D-6933-4C81-85ED-462B1F5AFACB}"/>
                    </a:ext>
                  </a:extLst>
                </p14:cNvPr>
                <p14:cNvContentPartPr/>
                <p14:nvPr/>
              </p14:nvContentPartPr>
              <p14:xfrm>
                <a:off x="6160173" y="3390360"/>
                <a:ext cx="167760" cy="2055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107273D-6933-4C81-85ED-462B1F5AFAC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55853" y="3386040"/>
                  <a:ext cx="176400" cy="20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BA84FB-734B-4477-ACF4-DB50DBDF720E}"/>
                    </a:ext>
                  </a:extLst>
                </p14:cNvPr>
                <p14:cNvContentPartPr/>
                <p14:nvPr/>
              </p14:nvContentPartPr>
              <p14:xfrm>
                <a:off x="6382653" y="3485040"/>
                <a:ext cx="18000" cy="16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BA84FB-734B-4477-ACF4-DB50DBDF72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78333" y="3480720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0F5DB7E-38BD-43B8-AC15-A824085BD928}"/>
                    </a:ext>
                  </a:extLst>
                </p14:cNvPr>
                <p14:cNvContentPartPr/>
                <p14:nvPr/>
              </p14:nvContentPartPr>
              <p14:xfrm>
                <a:off x="6350613" y="3449760"/>
                <a:ext cx="94320" cy="153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0F5DB7E-38BD-43B8-AC15-A824085BD9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46293" y="3445440"/>
                  <a:ext cx="10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468A979-07C0-4C47-B683-BC312A8ED386}"/>
                    </a:ext>
                  </a:extLst>
                </p14:cNvPr>
                <p14:cNvContentPartPr/>
                <p14:nvPr/>
              </p14:nvContentPartPr>
              <p14:xfrm>
                <a:off x="6452133" y="3446880"/>
                <a:ext cx="89640" cy="146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468A979-07C0-4C47-B683-BC312A8ED38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47813" y="3442560"/>
                  <a:ext cx="98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CB59BAA-443B-4EA1-B845-96F530BB79A7}"/>
                    </a:ext>
                  </a:extLst>
                </p14:cNvPr>
                <p14:cNvContentPartPr/>
                <p14:nvPr/>
              </p14:nvContentPartPr>
              <p14:xfrm>
                <a:off x="6597933" y="3466680"/>
                <a:ext cx="111240" cy="93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CB59BAA-443B-4EA1-B845-96F530BB79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93613" y="3462360"/>
                  <a:ext cx="11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CC049EA-E57D-4019-BBDA-CD61B44CB974}"/>
                    </a:ext>
                  </a:extLst>
                </p14:cNvPr>
                <p14:cNvContentPartPr/>
                <p14:nvPr/>
              </p14:nvContentPartPr>
              <p14:xfrm>
                <a:off x="6565173" y="3436440"/>
                <a:ext cx="103320" cy="21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CC049EA-E57D-4019-BBDA-CD61B44CB97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60853" y="3432120"/>
                  <a:ext cx="111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5ED084E-9D2D-47B8-830A-4186B6E795B5}"/>
                    </a:ext>
                  </a:extLst>
                </p14:cNvPr>
                <p14:cNvContentPartPr/>
                <p14:nvPr/>
              </p14:nvContentPartPr>
              <p14:xfrm>
                <a:off x="6661293" y="3418440"/>
                <a:ext cx="84600" cy="199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5ED084E-9D2D-47B8-830A-4186B6E795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56973" y="3414120"/>
                  <a:ext cx="93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7DC61D4-2BE8-4C54-946C-090E39EAAA6E}"/>
                    </a:ext>
                  </a:extLst>
                </p14:cNvPr>
                <p14:cNvContentPartPr/>
                <p14:nvPr/>
              </p14:nvContentPartPr>
              <p14:xfrm>
                <a:off x="4027893" y="4936920"/>
                <a:ext cx="173160" cy="205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7DC61D4-2BE8-4C54-946C-090E39EAAA6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23573" y="4932600"/>
                  <a:ext cx="181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8C3316F-09AD-4913-AB2E-62E5BD5CE28A}"/>
                    </a:ext>
                  </a:extLst>
                </p14:cNvPr>
                <p14:cNvContentPartPr/>
                <p14:nvPr/>
              </p14:nvContentPartPr>
              <p14:xfrm>
                <a:off x="3626493" y="4915320"/>
                <a:ext cx="472680" cy="338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8C3316F-09AD-4913-AB2E-62E5BD5CE2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22173" y="4911000"/>
                  <a:ext cx="48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912D34C-A185-4FB4-9487-7DAA2E93C46E}"/>
                    </a:ext>
                  </a:extLst>
                </p14:cNvPr>
                <p14:cNvContentPartPr/>
                <p14:nvPr/>
              </p14:nvContentPartPr>
              <p14:xfrm>
                <a:off x="3611733" y="2711760"/>
                <a:ext cx="74520" cy="22248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912D34C-A185-4FB4-9487-7DAA2E93C46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07413" y="2707440"/>
                  <a:ext cx="83160" cy="22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BB958C6-8D19-4EA6-AD55-1F03DAF267CF}"/>
                    </a:ext>
                  </a:extLst>
                </p14:cNvPr>
                <p14:cNvContentPartPr/>
                <p14:nvPr/>
              </p14:nvContentPartPr>
              <p14:xfrm>
                <a:off x="3728373" y="2640480"/>
                <a:ext cx="29520" cy="39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BB958C6-8D19-4EA6-AD55-1F03DAF267C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24053" y="2636160"/>
                  <a:ext cx="38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330FF98-B06A-45CA-8AE0-10646A6225DD}"/>
                    </a:ext>
                  </a:extLst>
                </p14:cNvPr>
                <p14:cNvContentPartPr/>
                <p14:nvPr/>
              </p14:nvContentPartPr>
              <p14:xfrm>
                <a:off x="3675453" y="2659200"/>
                <a:ext cx="2090520" cy="39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330FF98-B06A-45CA-8AE0-10646A6225D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71133" y="2654880"/>
                  <a:ext cx="209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B6696EE-2467-4631-8993-E57E883BAEC9}"/>
                    </a:ext>
                  </a:extLst>
                </p14:cNvPr>
                <p14:cNvContentPartPr/>
                <p14:nvPr/>
              </p14:nvContentPartPr>
              <p14:xfrm>
                <a:off x="5674533" y="2664960"/>
                <a:ext cx="300600" cy="324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B6696EE-2467-4631-8993-E57E883BAE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70213" y="2660640"/>
                  <a:ext cx="30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1B87FFB-C5E6-461C-A0F5-32DE8339759F}"/>
                    </a:ext>
                  </a:extLst>
                </p14:cNvPr>
                <p14:cNvContentPartPr/>
                <p14:nvPr/>
              </p14:nvContentPartPr>
              <p14:xfrm>
                <a:off x="4091613" y="4888320"/>
                <a:ext cx="1862640" cy="34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1B87FFB-C5E6-461C-A0F5-32DE8339759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87293" y="4884000"/>
                  <a:ext cx="187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24F3579-AED5-4414-85D7-7E6E9FCDB9DF}"/>
                    </a:ext>
                  </a:extLst>
                </p14:cNvPr>
                <p14:cNvContentPartPr/>
                <p14:nvPr/>
              </p14:nvContentPartPr>
              <p14:xfrm>
                <a:off x="5931573" y="2641920"/>
                <a:ext cx="43560" cy="2300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24F3579-AED5-4414-85D7-7E6E9FCDB9D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27253" y="2637600"/>
                  <a:ext cx="52200" cy="23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3A8AD81-E575-4518-8F19-C8A5CE36DE5C}"/>
                    </a:ext>
                  </a:extLst>
                </p14:cNvPr>
                <p14:cNvContentPartPr/>
                <p14:nvPr/>
              </p14:nvContentPartPr>
              <p14:xfrm>
                <a:off x="5923293" y="2647320"/>
                <a:ext cx="55440" cy="612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3A8AD81-E575-4518-8F19-C8A5CE36DE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18973" y="2643000"/>
                  <a:ext cx="64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7DE7A95-9060-4842-B85E-D23DFE17B3E3}"/>
                    </a:ext>
                  </a:extLst>
                </p14:cNvPr>
                <p14:cNvContentPartPr/>
                <p14:nvPr/>
              </p14:nvContentPartPr>
              <p14:xfrm>
                <a:off x="2121333" y="3392520"/>
                <a:ext cx="2122560" cy="2099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7DE7A95-9060-4842-B85E-D23DFE17B3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17013" y="3388200"/>
                  <a:ext cx="2131200" cy="21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D3A1377-C3FF-4ABC-82B0-52D0CBD99C74}"/>
                    </a:ext>
                  </a:extLst>
                </p14:cNvPr>
                <p14:cNvContentPartPr/>
                <p14:nvPr/>
              </p14:nvContentPartPr>
              <p14:xfrm>
                <a:off x="4114653" y="1481280"/>
                <a:ext cx="2218320" cy="1960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D3A1377-C3FF-4ABC-82B0-52D0CBD99C7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10333" y="1476960"/>
                  <a:ext cx="222696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F24382C-4D80-4E17-8844-A0C85685A8BA}"/>
                    </a:ext>
                  </a:extLst>
                </p14:cNvPr>
                <p14:cNvContentPartPr/>
                <p14:nvPr/>
              </p14:nvContentPartPr>
              <p14:xfrm>
                <a:off x="5751573" y="1713480"/>
                <a:ext cx="506520" cy="272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F24382C-4D80-4E17-8844-A0C85685A8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47253" y="1709160"/>
                  <a:ext cx="515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1F03867-29D5-436A-B149-88662CCE4CF7}"/>
                    </a:ext>
                  </a:extLst>
                </p14:cNvPr>
                <p14:cNvContentPartPr/>
                <p14:nvPr/>
              </p14:nvContentPartPr>
              <p14:xfrm>
                <a:off x="5628813" y="1775400"/>
                <a:ext cx="400680" cy="289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1F03867-29D5-436A-B149-88662CCE4CF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24493" y="1771080"/>
                  <a:ext cx="409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A290A7C-CF46-41C8-8059-91EC7C78744D}"/>
                    </a:ext>
                  </a:extLst>
                </p14:cNvPr>
                <p14:cNvContentPartPr/>
                <p14:nvPr/>
              </p14:nvContentPartPr>
              <p14:xfrm>
                <a:off x="6419013" y="1417560"/>
                <a:ext cx="157680" cy="205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A290A7C-CF46-41C8-8059-91EC7C78744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14693" y="1413240"/>
                  <a:ext cx="166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9467DAB-D823-4DA2-A2A2-B16CC1D9D5F3}"/>
                    </a:ext>
                  </a:extLst>
                </p14:cNvPr>
                <p14:cNvContentPartPr/>
                <p14:nvPr/>
              </p14:nvContentPartPr>
              <p14:xfrm>
                <a:off x="6493173" y="1548960"/>
                <a:ext cx="66240" cy="392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9467DAB-D823-4DA2-A2A2-B16CC1D9D5F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88853" y="1544640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EAC5C79-1A0E-4C1D-BB9E-E4375A6E75AA}"/>
                    </a:ext>
                  </a:extLst>
                </p14:cNvPr>
                <p14:cNvContentPartPr/>
                <p14:nvPr/>
              </p14:nvContentPartPr>
              <p14:xfrm>
                <a:off x="6629613" y="1513680"/>
                <a:ext cx="20448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EAC5C79-1A0E-4C1D-BB9E-E4375A6E75A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25293" y="1509360"/>
                  <a:ext cx="213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4778367-272F-4511-815C-AD782C52A2FB}"/>
                    </a:ext>
                  </a:extLst>
                </p14:cNvPr>
                <p14:cNvContentPartPr/>
                <p14:nvPr/>
              </p14:nvContentPartPr>
              <p14:xfrm>
                <a:off x="6864333" y="1386600"/>
                <a:ext cx="117360" cy="1627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4778367-272F-4511-815C-AD782C52A2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60013" y="1382280"/>
                  <a:ext cx="126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1FF6581-B352-42FE-810A-2F81D239D5E6}"/>
                    </a:ext>
                  </a:extLst>
                </p14:cNvPr>
                <p14:cNvContentPartPr/>
                <p14:nvPr/>
              </p14:nvContentPartPr>
              <p14:xfrm>
                <a:off x="6990693" y="1470480"/>
                <a:ext cx="106200" cy="91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1FF6581-B352-42FE-810A-2F81D239D5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986373" y="1466160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D764CB8-E22C-45B6-920C-F6F30EB49B97}"/>
                    </a:ext>
                  </a:extLst>
                </p14:cNvPr>
                <p14:cNvContentPartPr/>
                <p14:nvPr/>
              </p14:nvContentPartPr>
              <p14:xfrm>
                <a:off x="7149093" y="1455000"/>
                <a:ext cx="166320" cy="99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D764CB8-E22C-45B6-920C-F6F30EB49B9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44773" y="1450680"/>
                  <a:ext cx="17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939100B-F927-4C6E-8E2F-F706DB1CB46A}"/>
                    </a:ext>
                  </a:extLst>
                </p14:cNvPr>
                <p14:cNvContentPartPr/>
                <p14:nvPr/>
              </p14:nvContentPartPr>
              <p14:xfrm>
                <a:off x="7348893" y="1416480"/>
                <a:ext cx="245880" cy="1292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939100B-F927-4C6E-8E2F-F706DB1CB46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44573" y="1412160"/>
                  <a:ext cx="254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6C919A8-A0FD-435F-B4A2-6846FC8E293C}"/>
                    </a:ext>
                  </a:extLst>
                </p14:cNvPr>
                <p14:cNvContentPartPr/>
                <p14:nvPr/>
              </p14:nvContentPartPr>
              <p14:xfrm>
                <a:off x="7856853" y="1386240"/>
                <a:ext cx="11160" cy="1566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6C919A8-A0FD-435F-B4A2-6846FC8E293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52533" y="1381920"/>
                  <a:ext cx="1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B4D496-62A6-4547-9D34-6A246F10D762}"/>
                    </a:ext>
                  </a:extLst>
                </p14:cNvPr>
                <p14:cNvContentPartPr/>
                <p14:nvPr/>
              </p14:nvContentPartPr>
              <p14:xfrm>
                <a:off x="7717893" y="1352760"/>
                <a:ext cx="226440" cy="56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B4D496-62A6-4547-9D34-6A246F10D76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13573" y="1348440"/>
                  <a:ext cx="235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CD186AF-8596-49EC-B64E-81E987A5E106}"/>
                    </a:ext>
                  </a:extLst>
                </p14:cNvPr>
                <p14:cNvContentPartPr/>
                <p14:nvPr/>
              </p14:nvContentPartPr>
              <p14:xfrm>
                <a:off x="7943253" y="1420800"/>
                <a:ext cx="64080" cy="101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CD186AF-8596-49EC-B64E-81E987A5E10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38933" y="1416480"/>
                  <a:ext cx="72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074B8C8-C58E-4470-BA1C-C959C986D298}"/>
                    </a:ext>
                  </a:extLst>
                </p14:cNvPr>
                <p14:cNvContentPartPr/>
                <p14:nvPr/>
              </p14:nvContentPartPr>
              <p14:xfrm>
                <a:off x="8060253" y="1384080"/>
                <a:ext cx="334440" cy="105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074B8C8-C58E-4470-BA1C-C959C986D2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55933" y="1379760"/>
                  <a:ext cx="343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116DA02-9DAE-4F93-B4C9-9A62DA1E2B9B}"/>
                    </a:ext>
                  </a:extLst>
                </p14:cNvPr>
                <p14:cNvContentPartPr/>
                <p14:nvPr/>
              </p14:nvContentPartPr>
              <p14:xfrm>
                <a:off x="8442933" y="1269240"/>
                <a:ext cx="84600" cy="309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116DA02-9DAE-4F93-B4C9-9A62DA1E2B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38613" y="1264920"/>
                  <a:ext cx="93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55935A1-0B15-4E41-B469-DC0411C94802}"/>
                    </a:ext>
                  </a:extLst>
                </p14:cNvPr>
                <p14:cNvContentPartPr/>
                <p14:nvPr/>
              </p14:nvContentPartPr>
              <p14:xfrm>
                <a:off x="8546253" y="1396320"/>
                <a:ext cx="398520" cy="78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55935A1-0B15-4E41-B469-DC0411C9480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41933" y="1392000"/>
                  <a:ext cx="407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D5517D-77A0-43DD-A5C4-9929D6A28A02}"/>
                    </a:ext>
                  </a:extLst>
                </p14:cNvPr>
                <p14:cNvContentPartPr/>
                <p14:nvPr/>
              </p14:nvContentPartPr>
              <p14:xfrm>
                <a:off x="9007053" y="1313520"/>
                <a:ext cx="336600" cy="176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D5517D-77A0-43DD-A5C4-9929D6A28A0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02733" y="1309200"/>
                  <a:ext cx="345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F0770E5-B9BE-461F-9E85-05F4005BD99F}"/>
                    </a:ext>
                  </a:extLst>
                </p14:cNvPr>
                <p14:cNvContentPartPr/>
                <p14:nvPr/>
              </p14:nvContentPartPr>
              <p14:xfrm>
                <a:off x="9372453" y="1306680"/>
                <a:ext cx="210240" cy="149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F0770E5-B9BE-461F-9E85-05F4005BD9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68133" y="1302360"/>
                  <a:ext cx="218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D1FE3DE-71A9-413C-AD8B-72FA4DFBB1E7}"/>
                    </a:ext>
                  </a:extLst>
                </p14:cNvPr>
                <p14:cNvContentPartPr/>
                <p14:nvPr/>
              </p14:nvContentPartPr>
              <p14:xfrm>
                <a:off x="9593853" y="1337640"/>
                <a:ext cx="116280" cy="131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D1FE3DE-71A9-413C-AD8B-72FA4DFBB1E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89533" y="1333320"/>
                  <a:ext cx="124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EAC25A8-FF7E-4738-985C-CE0FE57226B6}"/>
                    </a:ext>
                  </a:extLst>
                </p14:cNvPr>
                <p14:cNvContentPartPr/>
                <p14:nvPr/>
              </p14:nvContentPartPr>
              <p14:xfrm>
                <a:off x="9708693" y="1182480"/>
                <a:ext cx="222480" cy="240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EAC25A8-FF7E-4738-985C-CE0FE57226B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704373" y="1178160"/>
                  <a:ext cx="231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FF71B7-F881-40EB-9FFD-B11BE8112709}"/>
                    </a:ext>
                  </a:extLst>
                </p14:cNvPr>
                <p14:cNvContentPartPr/>
                <p14:nvPr/>
              </p14:nvContentPartPr>
              <p14:xfrm>
                <a:off x="9811653" y="1282920"/>
                <a:ext cx="796320" cy="169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FF71B7-F881-40EB-9FFD-B11BE81127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07333" y="1278600"/>
                  <a:ext cx="804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A6B0F4A-F9A3-47A6-A03B-D624A0E0241A}"/>
                    </a:ext>
                  </a:extLst>
                </p14:cNvPr>
                <p14:cNvContentPartPr/>
                <p14:nvPr/>
              </p14:nvContentPartPr>
              <p14:xfrm>
                <a:off x="6980253" y="1552920"/>
                <a:ext cx="4240080" cy="176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A6B0F4A-F9A3-47A6-A03B-D624A0E0241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75933" y="1548600"/>
                  <a:ext cx="42487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D16C4B6-46FF-49DC-B56F-1B687C338D8B}"/>
                  </a:ext>
                </a:extLst>
              </p14:cNvPr>
              <p14:cNvContentPartPr/>
              <p14:nvPr/>
            </p14:nvContentPartPr>
            <p14:xfrm>
              <a:off x="7375893" y="1844160"/>
              <a:ext cx="281880" cy="1296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D16C4B6-46FF-49DC-B56F-1B687C338D8B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371573" y="1839840"/>
                <a:ext cx="2905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16B947E-E0F0-4EFA-8717-204CF43CBB8E}"/>
                  </a:ext>
                </a:extLst>
              </p14:cNvPr>
              <p14:cNvContentPartPr/>
              <p14:nvPr/>
            </p14:nvContentPartPr>
            <p14:xfrm>
              <a:off x="7612053" y="1777560"/>
              <a:ext cx="360" cy="3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16B947E-E0F0-4EFA-8717-204CF43CBB8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07733" y="17728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61484A0-F2CD-48C9-B6CA-B1A62A2E2142}"/>
                  </a:ext>
                </a:extLst>
              </p14:cNvPr>
              <p14:cNvContentPartPr/>
              <p14:nvPr/>
            </p14:nvContentPartPr>
            <p14:xfrm>
              <a:off x="7823373" y="1838760"/>
              <a:ext cx="185400" cy="107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61484A0-F2CD-48C9-B6CA-B1A62A2E214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819053" y="1834440"/>
                <a:ext cx="194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F21096B-910C-4133-8D3B-F782EBA0BAA0}"/>
                  </a:ext>
                </a:extLst>
              </p14:cNvPr>
              <p14:cNvContentPartPr/>
              <p14:nvPr/>
            </p14:nvContentPartPr>
            <p14:xfrm>
              <a:off x="8006973" y="1822560"/>
              <a:ext cx="360" cy="3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F21096B-910C-4133-8D3B-F782EBA0BAA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002653" y="18182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E693030-9809-4E34-AD2A-077AC43A9A5F}"/>
                  </a:ext>
                </a:extLst>
              </p14:cNvPr>
              <p14:cNvContentPartPr/>
              <p14:nvPr/>
            </p14:nvContentPartPr>
            <p14:xfrm>
              <a:off x="8179053" y="1857840"/>
              <a:ext cx="208080" cy="2606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E693030-9809-4E34-AD2A-077AC43A9A5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174733" y="1853520"/>
                <a:ext cx="2167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F531DA24-ABAF-46FC-A4B8-B8EE3E337F48}"/>
                  </a:ext>
                </a:extLst>
              </p14:cNvPr>
              <p14:cNvContentPartPr/>
              <p14:nvPr/>
            </p14:nvContentPartPr>
            <p14:xfrm>
              <a:off x="8428893" y="1738680"/>
              <a:ext cx="115560" cy="19368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F531DA24-ABAF-46FC-A4B8-B8EE3E337F4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424573" y="1734360"/>
                <a:ext cx="1242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2F7A0DC-690F-4E86-9D73-CDDA6FCB2ED1}"/>
                  </a:ext>
                </a:extLst>
              </p14:cNvPr>
              <p14:cNvContentPartPr/>
              <p14:nvPr/>
            </p14:nvContentPartPr>
            <p14:xfrm>
              <a:off x="8565333" y="1826520"/>
              <a:ext cx="241560" cy="756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2F7A0DC-690F-4E86-9D73-CDDA6FCB2ED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561013" y="1822200"/>
                <a:ext cx="250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02F32AFC-78B6-431D-A059-89EAD174571B}"/>
                  </a:ext>
                </a:extLst>
              </p14:cNvPr>
              <p14:cNvContentPartPr/>
              <p14:nvPr/>
            </p14:nvContentPartPr>
            <p14:xfrm>
              <a:off x="9030453" y="1759920"/>
              <a:ext cx="49320" cy="1915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02F32AFC-78B6-431D-A059-89EAD174571B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026133" y="1755600"/>
                <a:ext cx="57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423825B-26DC-406C-BED9-7BEC83E0E6EE}"/>
                  </a:ext>
                </a:extLst>
              </p14:cNvPr>
              <p14:cNvContentPartPr/>
              <p14:nvPr/>
            </p14:nvContentPartPr>
            <p14:xfrm>
              <a:off x="8989773" y="1759200"/>
              <a:ext cx="154800" cy="10980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423825B-26DC-406C-BED9-7BEC83E0E6E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985453" y="1754880"/>
                <a:ext cx="16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9BE2C221-66DC-4701-BC34-3FABF05C50BB}"/>
                  </a:ext>
                </a:extLst>
              </p14:cNvPr>
              <p14:cNvContentPartPr/>
              <p14:nvPr/>
            </p14:nvContentPartPr>
            <p14:xfrm>
              <a:off x="9150693" y="1866120"/>
              <a:ext cx="165960" cy="504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9BE2C221-66DC-4701-BC34-3FABF05C50B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146373" y="1861800"/>
                <a:ext cx="1746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B7632E2C-934E-4A55-AEC8-C8C3F43F28FD}"/>
                  </a:ext>
                </a:extLst>
              </p14:cNvPr>
              <p14:cNvContentPartPr/>
              <p14:nvPr/>
            </p14:nvContentPartPr>
            <p14:xfrm>
              <a:off x="9377853" y="1743360"/>
              <a:ext cx="267120" cy="1843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B7632E2C-934E-4A55-AEC8-C8C3F43F28F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373533" y="1739040"/>
                <a:ext cx="2757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B4C3DB9C-6BE6-493D-AEB8-C74FBB739783}"/>
                  </a:ext>
                </a:extLst>
              </p14:cNvPr>
              <p14:cNvContentPartPr/>
              <p14:nvPr/>
            </p14:nvContentPartPr>
            <p14:xfrm>
              <a:off x="9791853" y="1840560"/>
              <a:ext cx="239040" cy="11736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B4C3DB9C-6BE6-493D-AEB8-C74FBB73978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787533" y="1836240"/>
                <a:ext cx="247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7D00FA7-D5E5-4BD7-8D1B-0341DEF65FAC}"/>
                  </a:ext>
                </a:extLst>
              </p14:cNvPr>
              <p14:cNvContentPartPr/>
              <p14:nvPr/>
            </p14:nvContentPartPr>
            <p14:xfrm>
              <a:off x="10054293" y="1850280"/>
              <a:ext cx="96120" cy="1134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7D00FA7-D5E5-4BD7-8D1B-0341DEF65FA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049973" y="1845960"/>
                <a:ext cx="104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766535F1-E1FB-4F2C-8813-367EF9DE9E20}"/>
                  </a:ext>
                </a:extLst>
              </p14:cNvPr>
              <p14:cNvContentPartPr/>
              <p14:nvPr/>
            </p14:nvContentPartPr>
            <p14:xfrm>
              <a:off x="10187493" y="1805640"/>
              <a:ext cx="222840" cy="1652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766535F1-E1FB-4F2C-8813-367EF9DE9E20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183173" y="1801320"/>
                <a:ext cx="231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21C8E7B-BD0C-4CDE-A27D-2DEB41F04B42}"/>
                  </a:ext>
                </a:extLst>
              </p14:cNvPr>
              <p14:cNvContentPartPr/>
              <p14:nvPr/>
            </p14:nvContentPartPr>
            <p14:xfrm>
              <a:off x="10299453" y="1871520"/>
              <a:ext cx="296640" cy="939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21C8E7B-BD0C-4CDE-A27D-2DEB41F04B4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295133" y="1867200"/>
                <a:ext cx="305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E99A05D-A549-4A73-A174-ADE1B66A0AA7}"/>
                  </a:ext>
                </a:extLst>
              </p14:cNvPr>
              <p14:cNvContentPartPr/>
              <p14:nvPr/>
            </p14:nvContentPartPr>
            <p14:xfrm>
              <a:off x="10624893" y="1772880"/>
              <a:ext cx="197640" cy="1767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E99A05D-A549-4A73-A174-ADE1B66A0AA7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620573" y="1768560"/>
                <a:ext cx="206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1622426-C679-4D73-B4B0-08371F752FDD}"/>
                  </a:ext>
                </a:extLst>
              </p14:cNvPr>
              <p14:cNvContentPartPr/>
              <p14:nvPr/>
            </p14:nvContentPartPr>
            <p14:xfrm>
              <a:off x="10779333" y="1798800"/>
              <a:ext cx="122040" cy="1526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1622426-C679-4D73-B4B0-08371F752FDD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775013" y="1794480"/>
                <a:ext cx="130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6A88FF9-507B-4628-97C5-1ACE9CBEFF14}"/>
                  </a:ext>
                </a:extLst>
              </p14:cNvPr>
              <p14:cNvContentPartPr/>
              <p14:nvPr/>
            </p14:nvContentPartPr>
            <p14:xfrm>
              <a:off x="10592493" y="1668120"/>
              <a:ext cx="20880" cy="21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6A88FF9-507B-4628-97C5-1ACE9CBEFF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88173" y="1663800"/>
                <a:ext cx="295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19A8C1C-7967-4F5B-9EF7-E46388AA2275}"/>
                  </a:ext>
                </a:extLst>
              </p14:cNvPr>
              <p14:cNvContentPartPr/>
              <p14:nvPr/>
            </p14:nvContentPartPr>
            <p14:xfrm>
              <a:off x="10657653" y="1687560"/>
              <a:ext cx="428400" cy="20448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19A8C1C-7967-4F5B-9EF7-E46388AA2275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653333" y="1683240"/>
                <a:ext cx="437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CAEA906-A9FB-4BED-88F1-7E04B9F49AC5}"/>
                  </a:ext>
                </a:extLst>
              </p14:cNvPr>
              <p14:cNvContentPartPr/>
              <p14:nvPr/>
            </p14:nvContentPartPr>
            <p14:xfrm>
              <a:off x="11053653" y="1976640"/>
              <a:ext cx="17280" cy="122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CAEA906-A9FB-4BED-88F1-7E04B9F49AC5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049333" y="1972320"/>
                <a:ext cx="25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D0A58330-169D-401B-B5DF-B6E5053BBC5D}"/>
                  </a:ext>
                </a:extLst>
              </p14:cNvPr>
              <p14:cNvContentPartPr/>
              <p14:nvPr/>
            </p14:nvContentPartPr>
            <p14:xfrm>
              <a:off x="7314333" y="2203440"/>
              <a:ext cx="275760" cy="1137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D0A58330-169D-401B-B5DF-B6E5053BBC5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310013" y="2199120"/>
                <a:ext cx="284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09F8C69-28F7-466E-B00F-56753EC77C6D}"/>
                  </a:ext>
                </a:extLst>
              </p14:cNvPr>
              <p14:cNvContentPartPr/>
              <p14:nvPr/>
            </p14:nvContentPartPr>
            <p14:xfrm>
              <a:off x="7612053" y="2130000"/>
              <a:ext cx="87120" cy="2167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09F8C69-28F7-466E-B00F-56753EC77C6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607733" y="2125680"/>
                <a:ext cx="957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646B8311-FDD6-46F6-8EF4-DEAFBE4AC8B9}"/>
                  </a:ext>
                </a:extLst>
              </p14:cNvPr>
              <p14:cNvContentPartPr/>
              <p14:nvPr/>
            </p14:nvContentPartPr>
            <p14:xfrm>
              <a:off x="7911213" y="2188320"/>
              <a:ext cx="405360" cy="1360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646B8311-FDD6-46F6-8EF4-DEAFBE4AC8B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906893" y="2184000"/>
                <a:ext cx="414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286A98D-E205-4A7E-B0F3-B61D672C101C}"/>
                  </a:ext>
                </a:extLst>
              </p14:cNvPr>
              <p14:cNvContentPartPr/>
              <p14:nvPr/>
            </p14:nvContentPartPr>
            <p14:xfrm>
              <a:off x="8307213" y="2115240"/>
              <a:ext cx="11880" cy="115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286A98D-E205-4A7E-B0F3-B61D672C101C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302893" y="2110920"/>
                <a:ext cx="205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F68702C-CD2D-4BB0-99B8-63D766844129}"/>
                  </a:ext>
                </a:extLst>
              </p14:cNvPr>
              <p14:cNvContentPartPr/>
              <p14:nvPr/>
            </p14:nvContentPartPr>
            <p14:xfrm>
              <a:off x="8371653" y="2091480"/>
              <a:ext cx="427680" cy="2030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F68702C-CD2D-4BB0-99B8-63D766844129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367333" y="2087160"/>
                <a:ext cx="4363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9FB1D44-9822-4189-880F-AD5C91FA278A}"/>
                  </a:ext>
                </a:extLst>
              </p14:cNvPr>
              <p14:cNvContentPartPr/>
              <p14:nvPr/>
            </p14:nvContentPartPr>
            <p14:xfrm>
              <a:off x="8689893" y="2068080"/>
              <a:ext cx="360" cy="3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9FB1D44-9822-4189-880F-AD5C91FA278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85573" y="20637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9CFE8A72-6109-4022-AFC9-5F642B88B030}"/>
                  </a:ext>
                </a:extLst>
              </p14:cNvPr>
              <p14:cNvContentPartPr/>
              <p14:nvPr/>
            </p14:nvContentPartPr>
            <p14:xfrm>
              <a:off x="8910573" y="2187240"/>
              <a:ext cx="405720" cy="9864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9CFE8A72-6109-4022-AFC9-5F642B88B03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8906253" y="2182920"/>
                <a:ext cx="4143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3B58F02-D4D4-415A-8EA6-8D3BC5F25651}"/>
                  </a:ext>
                </a:extLst>
              </p14:cNvPr>
              <p14:cNvContentPartPr/>
              <p14:nvPr/>
            </p14:nvContentPartPr>
            <p14:xfrm>
              <a:off x="9511053" y="2143680"/>
              <a:ext cx="136440" cy="15948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3B58F02-D4D4-415A-8EA6-8D3BC5F25651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9506733" y="2139360"/>
                <a:ext cx="145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32AACD8-5B01-42AA-8125-6A75C7D890ED}"/>
                  </a:ext>
                </a:extLst>
              </p14:cNvPr>
              <p14:cNvContentPartPr/>
              <p14:nvPr/>
            </p14:nvContentPartPr>
            <p14:xfrm>
              <a:off x="9828933" y="2207400"/>
              <a:ext cx="228960" cy="1216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32AACD8-5B01-42AA-8125-6A75C7D890E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824613" y="2203080"/>
                <a:ext cx="237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56F4AEC6-5C99-40E9-8815-01F5F2368DD8}"/>
                  </a:ext>
                </a:extLst>
              </p14:cNvPr>
              <p14:cNvContentPartPr/>
              <p14:nvPr/>
            </p14:nvContentPartPr>
            <p14:xfrm>
              <a:off x="10077333" y="2187600"/>
              <a:ext cx="197640" cy="2365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56F4AEC6-5C99-40E9-8815-01F5F2368DD8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073013" y="2183280"/>
                <a:ext cx="2062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50165F97-1C77-4AC5-A214-69A1B49E6C09}"/>
                  </a:ext>
                </a:extLst>
              </p14:cNvPr>
              <p14:cNvContentPartPr/>
              <p14:nvPr/>
            </p14:nvContentPartPr>
            <p14:xfrm>
              <a:off x="10409973" y="2215320"/>
              <a:ext cx="5760" cy="12024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50165F97-1C77-4AC5-A214-69A1B49E6C09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0405653" y="2211000"/>
                <a:ext cx="14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E33CB58E-F3A2-4C18-9703-72F3F0786C92}"/>
                  </a:ext>
                </a:extLst>
              </p14:cNvPr>
              <p14:cNvContentPartPr/>
              <p14:nvPr/>
            </p14:nvContentPartPr>
            <p14:xfrm>
              <a:off x="10433733" y="2142600"/>
              <a:ext cx="20880" cy="262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E33CB58E-F3A2-4C18-9703-72F3F0786C92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0429413" y="2138280"/>
                <a:ext cx="29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F39C30C7-33F9-4E93-A2FD-DA1234815599}"/>
                  </a:ext>
                </a:extLst>
              </p14:cNvPr>
              <p14:cNvContentPartPr/>
              <p14:nvPr/>
            </p14:nvContentPartPr>
            <p14:xfrm>
              <a:off x="10489533" y="2109120"/>
              <a:ext cx="189360" cy="1972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F39C30C7-33F9-4E93-A2FD-DA123481559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0485213" y="2104800"/>
                <a:ext cx="198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541674B8-EABD-435E-95AB-603381D514ED}"/>
                  </a:ext>
                </a:extLst>
              </p14:cNvPr>
              <p14:cNvContentPartPr/>
              <p14:nvPr/>
            </p14:nvContentPartPr>
            <p14:xfrm>
              <a:off x="10832613" y="2176440"/>
              <a:ext cx="247320" cy="9756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541674B8-EABD-435E-95AB-603381D514E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0828293" y="2172120"/>
                <a:ext cx="255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F2213553-F0DA-4CA5-92C6-AFAE4C42E256}"/>
                  </a:ext>
                </a:extLst>
              </p14:cNvPr>
              <p14:cNvContentPartPr/>
              <p14:nvPr/>
            </p14:nvContentPartPr>
            <p14:xfrm>
              <a:off x="11111253" y="2168520"/>
              <a:ext cx="110880" cy="939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F2213553-F0DA-4CA5-92C6-AFAE4C42E25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106933" y="2164200"/>
                <a:ext cx="119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3FFE4AE-1B91-4A8E-B08E-76E20F7CFE53}"/>
                  </a:ext>
                </a:extLst>
              </p14:cNvPr>
              <p14:cNvContentPartPr/>
              <p14:nvPr/>
            </p14:nvContentPartPr>
            <p14:xfrm>
              <a:off x="11127813" y="2171760"/>
              <a:ext cx="144360" cy="928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3FFE4AE-1B91-4A8E-B08E-76E20F7CFE5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123493" y="2167440"/>
                <a:ext cx="153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0F63E2EA-C5BF-4E30-AA7F-48EE8878C616}"/>
                  </a:ext>
                </a:extLst>
              </p14:cNvPr>
              <p14:cNvContentPartPr/>
              <p14:nvPr/>
            </p14:nvContentPartPr>
            <p14:xfrm>
              <a:off x="11285133" y="2103360"/>
              <a:ext cx="11160" cy="540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0F63E2EA-C5BF-4E30-AA7F-48EE8878C61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280813" y="2099040"/>
                <a:ext cx="19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C3D5525-2BC1-40A1-88AD-178956E84A1A}"/>
                  </a:ext>
                </a:extLst>
              </p14:cNvPr>
              <p14:cNvContentPartPr/>
              <p14:nvPr/>
            </p14:nvContentPartPr>
            <p14:xfrm>
              <a:off x="11305653" y="2069160"/>
              <a:ext cx="150480" cy="1904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C3D5525-2BC1-40A1-88AD-178956E84A1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1301333" y="2064840"/>
                <a:ext cx="159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1333AAF2-48B7-4D59-93BB-D02D93B85CAC}"/>
                  </a:ext>
                </a:extLst>
              </p14:cNvPr>
              <p14:cNvContentPartPr/>
              <p14:nvPr/>
            </p14:nvContentPartPr>
            <p14:xfrm>
              <a:off x="11468733" y="2059080"/>
              <a:ext cx="253080" cy="1724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1333AAF2-48B7-4D59-93BB-D02D93B85CA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1464413" y="2054760"/>
                <a:ext cx="261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26477599-FBD2-4203-94FA-DBA7DEF3846A}"/>
                  </a:ext>
                </a:extLst>
              </p14:cNvPr>
              <p14:cNvContentPartPr/>
              <p14:nvPr/>
            </p14:nvContentPartPr>
            <p14:xfrm>
              <a:off x="11726133" y="2221800"/>
              <a:ext cx="25560" cy="8820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26477599-FBD2-4203-94FA-DBA7DEF3846A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1721813" y="2217480"/>
                <a:ext cx="342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CA4F2EC2-A109-4E85-AF5C-0AE3F2E1F3FD}"/>
              </a:ext>
            </a:extLst>
          </p:cNvPr>
          <p:cNvGrpSpPr/>
          <p:nvPr/>
        </p:nvGrpSpPr>
        <p:grpSpPr>
          <a:xfrm>
            <a:off x="7514133" y="2437080"/>
            <a:ext cx="4062240" cy="1037160"/>
            <a:chOff x="7514133" y="2437080"/>
            <a:chExt cx="4062240" cy="10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02B71F7-2F8D-4062-BD84-23E4C2C518A6}"/>
                    </a:ext>
                  </a:extLst>
                </p14:cNvPr>
                <p14:cNvContentPartPr/>
                <p14:nvPr/>
              </p14:nvContentPartPr>
              <p14:xfrm>
                <a:off x="7514133" y="2530320"/>
                <a:ext cx="186840" cy="141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02B71F7-2F8D-4062-BD84-23E4C2C518A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09813" y="2526000"/>
                  <a:ext cx="195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DDB0F6A-F415-42B0-A813-E5D0D03C48F0}"/>
                    </a:ext>
                  </a:extLst>
                </p14:cNvPr>
                <p14:cNvContentPartPr/>
                <p14:nvPr/>
              </p14:nvContentPartPr>
              <p14:xfrm>
                <a:off x="7731933" y="2511240"/>
                <a:ext cx="46080" cy="54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DDB0F6A-F415-42B0-A813-E5D0D03C48F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727613" y="2506920"/>
                  <a:ext cx="5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5383CC-D285-4006-A20E-09E7807ED425}"/>
                    </a:ext>
                  </a:extLst>
                </p14:cNvPr>
                <p14:cNvContentPartPr/>
                <p14:nvPr/>
              </p14:nvContentPartPr>
              <p14:xfrm>
                <a:off x="7661373" y="2523480"/>
                <a:ext cx="125280" cy="148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5383CC-D285-4006-A20E-09E7807ED42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657053" y="2519160"/>
                  <a:ext cx="133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879D9B-03D0-436C-883F-38AD9D1AAE93}"/>
                    </a:ext>
                  </a:extLst>
                </p14:cNvPr>
                <p14:cNvContentPartPr/>
                <p14:nvPr/>
              </p14:nvContentPartPr>
              <p14:xfrm>
                <a:off x="7818333" y="2511600"/>
                <a:ext cx="226080" cy="120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879D9B-03D0-436C-883F-38AD9D1AAE9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14013" y="2507280"/>
                  <a:ext cx="234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D3B4A87-5079-451E-A78B-3BA5E62072D4}"/>
                    </a:ext>
                  </a:extLst>
                </p14:cNvPr>
                <p14:cNvContentPartPr/>
                <p14:nvPr/>
              </p14:nvContentPartPr>
              <p14:xfrm>
                <a:off x="8123613" y="2541120"/>
                <a:ext cx="99360" cy="871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D3B4A87-5079-451E-A78B-3BA5E62072D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19293" y="2536800"/>
                  <a:ext cx="10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9F2D607-B930-41E0-A778-C0AD963756F6}"/>
                    </a:ext>
                  </a:extLst>
                </p14:cNvPr>
                <p14:cNvContentPartPr/>
                <p14:nvPr/>
              </p14:nvContentPartPr>
              <p14:xfrm>
                <a:off x="8422053" y="2540760"/>
                <a:ext cx="10440" cy="871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9F2D607-B930-41E0-A778-C0AD963756F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17733" y="2536440"/>
                  <a:ext cx="1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3B84B43-D595-4DFD-9B2F-7AF16C2BBFE4}"/>
                    </a:ext>
                  </a:extLst>
                </p14:cNvPr>
                <p14:cNvContentPartPr/>
                <p14:nvPr/>
              </p14:nvContentPartPr>
              <p14:xfrm>
                <a:off x="8429613" y="2473440"/>
                <a:ext cx="21960" cy="13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3B84B43-D595-4DFD-9B2F-7AF16C2BBFE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25293" y="2469120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19CB3B1-6A4F-4F86-871F-DD5913FCA437}"/>
                    </a:ext>
                  </a:extLst>
                </p14:cNvPr>
                <p14:cNvContentPartPr/>
                <p14:nvPr/>
              </p14:nvContentPartPr>
              <p14:xfrm>
                <a:off x="8522133" y="2451840"/>
                <a:ext cx="198360" cy="1735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19CB3B1-6A4F-4F86-871F-DD5913FCA43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517813" y="2447520"/>
                  <a:ext cx="20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B0AF215-5E3A-43D1-BFCA-36D6FBD10B58}"/>
                    </a:ext>
                  </a:extLst>
                </p14:cNvPr>
                <p14:cNvContentPartPr/>
                <p14:nvPr/>
              </p14:nvContentPartPr>
              <p14:xfrm>
                <a:off x="8871693" y="2488200"/>
                <a:ext cx="308160" cy="131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B0AF215-5E3A-43D1-BFCA-36D6FBD10B5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67373" y="2483880"/>
                  <a:ext cx="316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468658-160D-40F1-9FE1-098015583372}"/>
                    </a:ext>
                  </a:extLst>
                </p14:cNvPr>
                <p14:cNvContentPartPr/>
                <p14:nvPr/>
              </p14:nvContentPartPr>
              <p14:xfrm>
                <a:off x="9167613" y="2505480"/>
                <a:ext cx="30960" cy="28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468658-160D-40F1-9FE1-09801558337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163293" y="2501160"/>
                  <a:ext cx="3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CA8363D-C1C5-4489-8383-A6532CECC481}"/>
                    </a:ext>
                  </a:extLst>
                </p14:cNvPr>
                <p14:cNvContentPartPr/>
                <p14:nvPr/>
              </p14:nvContentPartPr>
              <p14:xfrm>
                <a:off x="9227013" y="2534640"/>
                <a:ext cx="87480" cy="950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CA8363D-C1C5-4489-8383-A6532CECC48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22693" y="2530320"/>
                  <a:ext cx="96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AFDF602-F41A-4C47-A542-873FBCC74E58}"/>
                    </a:ext>
                  </a:extLst>
                </p14:cNvPr>
                <p14:cNvContentPartPr/>
                <p14:nvPr/>
              </p14:nvContentPartPr>
              <p14:xfrm>
                <a:off x="9482973" y="2541480"/>
                <a:ext cx="223200" cy="123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AFDF602-F41A-4C47-A542-873FBCC74E5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478653" y="2537160"/>
                  <a:ext cx="23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603BADD-008B-44DC-9ACF-37373E56BFCA}"/>
                    </a:ext>
                  </a:extLst>
                </p14:cNvPr>
                <p14:cNvContentPartPr/>
                <p14:nvPr/>
              </p14:nvContentPartPr>
              <p14:xfrm>
                <a:off x="9750093" y="2535000"/>
                <a:ext cx="105840" cy="1202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603BADD-008B-44DC-9ACF-37373E56BFC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745773" y="2530680"/>
                  <a:ext cx="114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CFA267F-6FD8-4676-BD66-CC0C0FC2611D}"/>
                    </a:ext>
                  </a:extLst>
                </p14:cNvPr>
                <p14:cNvContentPartPr/>
                <p14:nvPr/>
              </p14:nvContentPartPr>
              <p14:xfrm>
                <a:off x="9858453" y="2562720"/>
                <a:ext cx="90000" cy="1144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CFA267F-6FD8-4676-BD66-CC0C0FC2611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854133" y="2558400"/>
                  <a:ext cx="98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522BF78-6328-42A5-A83E-39C65AD088EB}"/>
                    </a:ext>
                  </a:extLst>
                </p14:cNvPr>
                <p14:cNvContentPartPr/>
                <p14:nvPr/>
              </p14:nvContentPartPr>
              <p14:xfrm>
                <a:off x="9974013" y="2464800"/>
                <a:ext cx="165960" cy="2178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522BF78-6328-42A5-A83E-39C65AD088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969693" y="2460480"/>
                  <a:ext cx="174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53B8C09-B4B4-4F6F-93ED-EBA0EC70C608}"/>
                    </a:ext>
                  </a:extLst>
                </p14:cNvPr>
                <p14:cNvContentPartPr/>
                <p14:nvPr/>
              </p14:nvContentPartPr>
              <p14:xfrm>
                <a:off x="9985893" y="2518440"/>
                <a:ext cx="86400" cy="14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53B8C09-B4B4-4F6F-93ED-EBA0EC70C60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981573" y="2514120"/>
                  <a:ext cx="95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4C717F1-B2CA-4858-A536-4A9C2B72B3B8}"/>
                    </a:ext>
                  </a:extLst>
                </p14:cNvPr>
                <p14:cNvContentPartPr/>
                <p14:nvPr/>
              </p14:nvContentPartPr>
              <p14:xfrm>
                <a:off x="10153293" y="2512320"/>
                <a:ext cx="207720" cy="152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4C717F1-B2CA-4858-A536-4A9C2B72B3B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148973" y="2508000"/>
                  <a:ext cx="216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69416F2-87DD-45AE-80A0-718B94C36EE4}"/>
                    </a:ext>
                  </a:extLst>
                </p14:cNvPr>
                <p14:cNvContentPartPr/>
                <p14:nvPr/>
              </p14:nvContentPartPr>
              <p14:xfrm>
                <a:off x="10386213" y="2489640"/>
                <a:ext cx="9720" cy="65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69416F2-87DD-45AE-80A0-718B94C36EE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381893" y="2485320"/>
                  <a:ext cx="18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3C894E7-CF38-45BB-9586-3D53A855592C}"/>
                    </a:ext>
                  </a:extLst>
                </p14:cNvPr>
                <p14:cNvContentPartPr/>
                <p14:nvPr/>
              </p14:nvContentPartPr>
              <p14:xfrm>
                <a:off x="10404213" y="2507280"/>
                <a:ext cx="233280" cy="1551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3C894E7-CF38-45BB-9586-3D53A855592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399893" y="2502960"/>
                  <a:ext cx="241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71EE0D1-7C91-4F85-94DB-57975AEB19AC}"/>
                    </a:ext>
                  </a:extLst>
                </p14:cNvPr>
                <p14:cNvContentPartPr/>
                <p14:nvPr/>
              </p14:nvContentPartPr>
              <p14:xfrm>
                <a:off x="9893733" y="2442840"/>
                <a:ext cx="99360" cy="13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71EE0D1-7C91-4F85-94DB-57975AEB19A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889413" y="2438520"/>
                  <a:ext cx="10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3B5D366-D66B-42D5-B831-29398392F827}"/>
                    </a:ext>
                  </a:extLst>
                </p14:cNvPr>
                <p14:cNvContentPartPr/>
                <p14:nvPr/>
              </p14:nvContentPartPr>
              <p14:xfrm>
                <a:off x="10817493" y="2533560"/>
                <a:ext cx="34920" cy="1299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3B5D366-D66B-42D5-B831-29398392F82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813173" y="2529240"/>
                  <a:ext cx="4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191257C-AAD5-4F76-A44C-43F48183C005}"/>
                    </a:ext>
                  </a:extLst>
                </p14:cNvPr>
                <p14:cNvContentPartPr/>
                <p14:nvPr/>
              </p14:nvContentPartPr>
              <p14:xfrm>
                <a:off x="10827213" y="2476680"/>
                <a:ext cx="134640" cy="720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191257C-AAD5-4F76-A44C-43F48183C00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822893" y="2472360"/>
                  <a:ext cx="143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0F3D756-D701-4BAD-A55B-73C70FDBAAA4}"/>
                    </a:ext>
                  </a:extLst>
                </p14:cNvPr>
                <p14:cNvContentPartPr/>
                <p14:nvPr/>
              </p14:nvContentPartPr>
              <p14:xfrm>
                <a:off x="10826493" y="2588280"/>
                <a:ext cx="117000" cy="54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0F3D756-D701-4BAD-A55B-73C70FDBAAA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822173" y="2583960"/>
                  <a:ext cx="125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8FCDC87-F87F-475D-87B5-11F682D9DD76}"/>
                    </a:ext>
                  </a:extLst>
                </p14:cNvPr>
                <p14:cNvContentPartPr/>
                <p14:nvPr/>
              </p14:nvContentPartPr>
              <p14:xfrm>
                <a:off x="10933773" y="2450040"/>
                <a:ext cx="161280" cy="195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8FCDC87-F87F-475D-87B5-11F682D9DD7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929453" y="2445720"/>
                  <a:ext cx="16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84D61B9-DE24-4B9B-8897-93C1F61D41FD}"/>
                    </a:ext>
                  </a:extLst>
                </p14:cNvPr>
                <p14:cNvContentPartPr/>
                <p14:nvPr/>
              </p14:nvContentPartPr>
              <p14:xfrm>
                <a:off x="11135013" y="2440680"/>
                <a:ext cx="90000" cy="2005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84D61B9-DE24-4B9B-8897-93C1F61D41F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130693" y="2436360"/>
                  <a:ext cx="98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763930A-E69D-4533-9E6C-9BC783E5CDE9}"/>
                    </a:ext>
                  </a:extLst>
                </p14:cNvPr>
                <p14:cNvContentPartPr/>
                <p14:nvPr/>
              </p14:nvContentPartPr>
              <p14:xfrm>
                <a:off x="11255253" y="2437080"/>
                <a:ext cx="236880" cy="196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763930A-E69D-4533-9E6C-9BC783E5CDE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250933" y="2432760"/>
                  <a:ext cx="24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8C3DF25-7C1F-4D54-94ED-6DF49B609AE1}"/>
                    </a:ext>
                  </a:extLst>
                </p14:cNvPr>
                <p14:cNvContentPartPr/>
                <p14:nvPr/>
              </p14:nvContentPartPr>
              <p14:xfrm>
                <a:off x="11408613" y="2454000"/>
                <a:ext cx="167760" cy="482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8C3DF25-7C1F-4D54-94ED-6DF49B609AE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404293" y="2449680"/>
                  <a:ext cx="176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1AFB610-B6B8-4DC4-9D28-CA37AE5049A0}"/>
                    </a:ext>
                  </a:extLst>
                </p14:cNvPr>
                <p14:cNvContentPartPr/>
                <p14:nvPr/>
              </p14:nvContentPartPr>
              <p14:xfrm>
                <a:off x="8356893" y="2883480"/>
                <a:ext cx="144360" cy="1069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1AFB610-B6B8-4DC4-9D28-CA37AE5049A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52573" y="2879160"/>
                  <a:ext cx="15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84DEB2A-F700-45E3-A312-0092AB82993A}"/>
                    </a:ext>
                  </a:extLst>
                </p14:cNvPr>
                <p14:cNvContentPartPr/>
                <p14:nvPr/>
              </p14:nvContentPartPr>
              <p14:xfrm>
                <a:off x="8561013" y="2909760"/>
                <a:ext cx="185040" cy="748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84DEB2A-F700-45E3-A312-0092AB82993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56693" y="2905440"/>
                  <a:ext cx="19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3753610-DB2C-45F9-B40D-A795FF23E000}"/>
                    </a:ext>
                  </a:extLst>
                </p14:cNvPr>
                <p14:cNvContentPartPr/>
                <p14:nvPr/>
              </p14:nvContentPartPr>
              <p14:xfrm>
                <a:off x="8971413" y="2821560"/>
                <a:ext cx="189360" cy="215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3753610-DB2C-45F9-B40D-A795FF23E00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67093" y="2817240"/>
                  <a:ext cx="19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7DECBF3-0DD1-477A-BE1B-ADB6E56903C5}"/>
                    </a:ext>
                  </a:extLst>
                </p14:cNvPr>
                <p14:cNvContentPartPr/>
                <p14:nvPr/>
              </p14:nvContentPartPr>
              <p14:xfrm>
                <a:off x="9300813" y="2851440"/>
                <a:ext cx="136080" cy="2628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7DECBF3-0DD1-477A-BE1B-ADB6E56903C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96493" y="2847120"/>
                  <a:ext cx="144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E4F6DE2-04F4-4A18-A17D-D94AB7B16B3A}"/>
                    </a:ext>
                  </a:extLst>
                </p14:cNvPr>
                <p14:cNvContentPartPr/>
                <p14:nvPr/>
              </p14:nvContentPartPr>
              <p14:xfrm>
                <a:off x="9442293" y="2873400"/>
                <a:ext cx="29520" cy="1047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E4F6DE2-04F4-4A18-A17D-D94AB7B16B3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37973" y="2869080"/>
                  <a:ext cx="38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4B1405F-034D-4462-BD8A-0D8E3A983648}"/>
                    </a:ext>
                  </a:extLst>
                </p14:cNvPr>
                <p14:cNvContentPartPr/>
                <p14:nvPr/>
              </p14:nvContentPartPr>
              <p14:xfrm>
                <a:off x="9528693" y="2870880"/>
                <a:ext cx="73080" cy="1004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4B1405F-034D-4462-BD8A-0D8E3A98364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524373" y="2866560"/>
                  <a:ext cx="81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9B35148-71DF-4E78-8773-46BECC5B63FC}"/>
                    </a:ext>
                  </a:extLst>
                </p14:cNvPr>
                <p14:cNvContentPartPr/>
                <p14:nvPr/>
              </p14:nvContentPartPr>
              <p14:xfrm>
                <a:off x="9652533" y="2848200"/>
                <a:ext cx="236880" cy="1062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9B35148-71DF-4E78-8773-46BECC5B63F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48213" y="2843880"/>
                  <a:ext cx="245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3FD4E00-A91D-48AE-B801-FDAF2B65B0E5}"/>
                    </a:ext>
                  </a:extLst>
                </p14:cNvPr>
                <p14:cNvContentPartPr/>
                <p14:nvPr/>
              </p14:nvContentPartPr>
              <p14:xfrm>
                <a:off x="9952053" y="2837400"/>
                <a:ext cx="100800" cy="1137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3FD4E00-A91D-48AE-B801-FDAF2B65B0E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947733" y="2833080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DD567EE-AFB4-4E5C-984D-8545F70661C5}"/>
                    </a:ext>
                  </a:extLst>
                </p14:cNvPr>
                <p14:cNvContentPartPr/>
                <p14:nvPr/>
              </p14:nvContentPartPr>
              <p14:xfrm>
                <a:off x="9964293" y="2880960"/>
                <a:ext cx="83880" cy="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DD567EE-AFB4-4E5C-984D-8545F70661C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59973" y="2876640"/>
                  <a:ext cx="92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A73A4BF-5468-4595-931E-A14B909BC28A}"/>
                    </a:ext>
                  </a:extLst>
                </p14:cNvPr>
                <p14:cNvContentPartPr/>
                <p14:nvPr/>
              </p14:nvContentPartPr>
              <p14:xfrm>
                <a:off x="10064373" y="2848200"/>
                <a:ext cx="39240" cy="1116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A73A4BF-5468-4595-931E-A14B909BC28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60053" y="2843880"/>
                  <a:ext cx="4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34D7159-66A6-488A-A93F-1142A9B11536}"/>
                    </a:ext>
                  </a:extLst>
                </p14:cNvPr>
                <p14:cNvContentPartPr/>
                <p14:nvPr/>
              </p14:nvContentPartPr>
              <p14:xfrm>
                <a:off x="10098213" y="2831640"/>
                <a:ext cx="262440" cy="943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34D7159-66A6-488A-A93F-1142A9B1153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93893" y="2827320"/>
                  <a:ext cx="27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E5D6BCB-1BCD-4EC5-A0DF-617690E99005}"/>
                    </a:ext>
                  </a:extLst>
                </p14:cNvPr>
                <p14:cNvContentPartPr/>
                <p14:nvPr/>
              </p14:nvContentPartPr>
              <p14:xfrm>
                <a:off x="10251933" y="2724720"/>
                <a:ext cx="55440" cy="360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E5D6BCB-1BCD-4EC5-A0DF-617690E9900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47613" y="2720400"/>
                  <a:ext cx="64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FDF21CA-2DE9-406C-8742-180A01B2208A}"/>
                    </a:ext>
                  </a:extLst>
                </p14:cNvPr>
                <p14:cNvContentPartPr/>
                <p14:nvPr/>
              </p14:nvContentPartPr>
              <p14:xfrm>
                <a:off x="10380093" y="2824080"/>
                <a:ext cx="248400" cy="918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FDF21CA-2DE9-406C-8742-180A01B2208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375773" y="2819760"/>
                  <a:ext cx="257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55C96CA-3690-4D16-957C-B498AF7BE459}"/>
                    </a:ext>
                  </a:extLst>
                </p14:cNvPr>
                <p14:cNvContentPartPr/>
                <p14:nvPr/>
              </p14:nvContentPartPr>
              <p14:xfrm>
                <a:off x="10771413" y="2829480"/>
                <a:ext cx="236160" cy="1198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55C96CA-3690-4D16-957C-B498AF7BE45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767093" y="2825160"/>
                  <a:ext cx="244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5BB06DA-0E42-4E04-A578-2325EB081B49}"/>
                    </a:ext>
                  </a:extLst>
                </p14:cNvPr>
                <p14:cNvContentPartPr/>
                <p14:nvPr/>
              </p14:nvContentPartPr>
              <p14:xfrm>
                <a:off x="11015133" y="2832000"/>
                <a:ext cx="124560" cy="867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5BB06DA-0E42-4E04-A578-2325EB081B4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010813" y="2827680"/>
                  <a:ext cx="133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976E753-94EE-44F8-A592-ADD033DCCC35}"/>
                    </a:ext>
                  </a:extLst>
                </p14:cNvPr>
                <p14:cNvContentPartPr/>
                <p14:nvPr/>
              </p14:nvContentPartPr>
              <p14:xfrm>
                <a:off x="11191173" y="2744520"/>
                <a:ext cx="184680" cy="163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976E753-94EE-44F8-A592-ADD033DCCC3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186853" y="2740200"/>
                  <a:ext cx="19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7708C9F-8918-4837-A90B-F6899326EEA4}"/>
                    </a:ext>
                  </a:extLst>
                </p14:cNvPr>
                <p14:cNvContentPartPr/>
                <p14:nvPr/>
              </p14:nvContentPartPr>
              <p14:xfrm>
                <a:off x="11384133" y="2747400"/>
                <a:ext cx="159120" cy="150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7708C9F-8918-4837-A90B-F6899326EEA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379813" y="2743080"/>
                  <a:ext cx="167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432FC14-7680-485C-9C6E-8EEEDFC05E28}"/>
                    </a:ext>
                  </a:extLst>
                </p14:cNvPr>
                <p14:cNvContentPartPr/>
                <p14:nvPr/>
              </p14:nvContentPartPr>
              <p14:xfrm>
                <a:off x="11045013" y="2738040"/>
                <a:ext cx="92520" cy="316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432FC14-7680-485C-9C6E-8EEEDFC05E2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040693" y="2733720"/>
                  <a:ext cx="101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80004EA-6A7C-4990-80A0-1D1B8ECF3639}"/>
                    </a:ext>
                  </a:extLst>
                </p14:cNvPr>
                <p14:cNvContentPartPr/>
                <p14:nvPr/>
              </p14:nvContentPartPr>
              <p14:xfrm>
                <a:off x="9009213" y="3137280"/>
                <a:ext cx="145800" cy="2491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80004EA-6A7C-4990-80A0-1D1B8ECF363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004893" y="3132960"/>
                  <a:ext cx="154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EB86C7C-0BF5-4EB5-B860-8069A1DE87B7}"/>
                    </a:ext>
                  </a:extLst>
                </p14:cNvPr>
                <p14:cNvContentPartPr/>
                <p14:nvPr/>
              </p14:nvContentPartPr>
              <p14:xfrm>
                <a:off x="9248973" y="3260040"/>
                <a:ext cx="198360" cy="99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EB86C7C-0BF5-4EB5-B860-8069A1DE87B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244653" y="3255720"/>
                  <a:ext cx="20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49480F0-DE11-4247-BD57-9A3EC0C484D2}"/>
                    </a:ext>
                  </a:extLst>
                </p14:cNvPr>
                <p14:cNvContentPartPr/>
                <p14:nvPr/>
              </p14:nvContentPartPr>
              <p14:xfrm>
                <a:off x="9507453" y="3226560"/>
                <a:ext cx="183600" cy="140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49480F0-DE11-4247-BD57-9A3EC0C484D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503133" y="3222240"/>
                  <a:ext cx="192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A06C2AE-EBDB-4A9E-A6C7-8277B3B074BB}"/>
                    </a:ext>
                  </a:extLst>
                </p14:cNvPr>
                <p14:cNvContentPartPr/>
                <p14:nvPr/>
              </p14:nvContentPartPr>
              <p14:xfrm>
                <a:off x="9939453" y="3252120"/>
                <a:ext cx="300240" cy="87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A06C2AE-EBDB-4A9E-A6C7-8277B3B074B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935133" y="3247800"/>
                  <a:ext cx="308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6056B42-608F-4E3E-9693-DE85151D727F}"/>
                    </a:ext>
                  </a:extLst>
                </p14:cNvPr>
                <p14:cNvContentPartPr/>
                <p14:nvPr/>
              </p14:nvContentPartPr>
              <p14:xfrm>
                <a:off x="10243653" y="3260760"/>
                <a:ext cx="132840" cy="199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6056B42-608F-4E3E-9693-DE85151D727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239333" y="3256440"/>
                  <a:ext cx="141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F36436A-990E-4726-A513-61F513AB8C6D}"/>
                    </a:ext>
                  </a:extLst>
                </p14:cNvPr>
                <p14:cNvContentPartPr/>
                <p14:nvPr/>
              </p14:nvContentPartPr>
              <p14:xfrm>
                <a:off x="10429413" y="3107760"/>
                <a:ext cx="144720" cy="1969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F36436A-990E-4726-A513-61F513AB8C6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25093" y="3103440"/>
                  <a:ext cx="153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3EB6727-8B23-4DA8-8072-6E364A3E085A}"/>
                    </a:ext>
                  </a:extLst>
                </p14:cNvPr>
                <p14:cNvContentPartPr/>
                <p14:nvPr/>
              </p14:nvContentPartPr>
              <p14:xfrm>
                <a:off x="10479813" y="3258960"/>
                <a:ext cx="66960" cy="316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3EB6727-8B23-4DA8-8072-6E364A3E085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475493" y="3254640"/>
                  <a:ext cx="75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57DAA31-4FEA-465D-AD9E-54DF468A2DC2}"/>
                    </a:ext>
                  </a:extLst>
                </p14:cNvPr>
                <p14:cNvContentPartPr/>
                <p14:nvPr/>
              </p14:nvContentPartPr>
              <p14:xfrm>
                <a:off x="10567653" y="3207840"/>
                <a:ext cx="71280" cy="871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57DAA31-4FEA-465D-AD9E-54DF468A2DC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563333" y="3203520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A168A1E-FBF7-4E50-A40B-BDCA8DDF5925}"/>
                    </a:ext>
                  </a:extLst>
                </p14:cNvPr>
                <p14:cNvContentPartPr/>
                <p14:nvPr/>
              </p14:nvContentPartPr>
              <p14:xfrm>
                <a:off x="10677453" y="3084360"/>
                <a:ext cx="122040" cy="2336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A168A1E-FBF7-4E50-A40B-BDCA8DDF592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673133" y="3080040"/>
                  <a:ext cx="130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323C21-4F01-48F2-AF63-98B6D4C701C8}"/>
                    </a:ext>
                  </a:extLst>
                </p14:cNvPr>
                <p14:cNvContentPartPr/>
                <p14:nvPr/>
              </p14:nvContentPartPr>
              <p14:xfrm>
                <a:off x="10770333" y="3081480"/>
                <a:ext cx="250200" cy="2250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323C21-4F01-48F2-AF63-98B6D4C701C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766013" y="3077160"/>
                  <a:ext cx="25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7889BBC-B562-42A5-A1D1-B74674DBF999}"/>
                    </a:ext>
                  </a:extLst>
                </p14:cNvPr>
                <p14:cNvContentPartPr/>
                <p14:nvPr/>
              </p14:nvContentPartPr>
              <p14:xfrm>
                <a:off x="10830453" y="3023520"/>
                <a:ext cx="256680" cy="4507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7889BBC-B562-42A5-A1D1-B74674DBF99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826133" y="3019200"/>
                  <a:ext cx="265320" cy="45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E147125-3A7F-4FF3-9057-171D0E9331E3}"/>
                  </a:ext>
                </a:extLst>
              </p14:cNvPr>
              <p14:cNvContentPartPr/>
              <p14:nvPr/>
            </p14:nvContentPartPr>
            <p14:xfrm>
              <a:off x="4134342" y="1498627"/>
              <a:ext cx="2153520" cy="1915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E147125-3A7F-4FF3-9057-171D0E9331E3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130022" y="1494307"/>
                <a:ext cx="2162160" cy="19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01CE250-289C-49FF-AF71-829712C61C91}"/>
              </a:ext>
            </a:extLst>
          </p:cNvPr>
          <p:cNvGrpSpPr/>
          <p:nvPr/>
        </p:nvGrpSpPr>
        <p:grpSpPr>
          <a:xfrm>
            <a:off x="7372182" y="3760867"/>
            <a:ext cx="479880" cy="115920"/>
            <a:chOff x="7372182" y="3760867"/>
            <a:chExt cx="47988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90CA3C5-32A6-4DF6-ACD7-6FAEE23E6ACF}"/>
                    </a:ext>
                  </a:extLst>
                </p14:cNvPr>
                <p14:cNvContentPartPr/>
                <p14:nvPr/>
              </p14:nvContentPartPr>
              <p14:xfrm>
                <a:off x="7372182" y="3824227"/>
                <a:ext cx="331920" cy="22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90CA3C5-32A6-4DF6-ACD7-6FAEE23E6AC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367862" y="3819907"/>
                  <a:ext cx="34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309994E-AE81-4735-BA9D-36FCC4C8F56B}"/>
                    </a:ext>
                  </a:extLst>
                </p14:cNvPr>
                <p14:cNvContentPartPr/>
                <p14:nvPr/>
              </p14:nvContentPartPr>
              <p14:xfrm>
                <a:off x="7631382" y="3760867"/>
                <a:ext cx="220680" cy="115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309994E-AE81-4735-BA9D-36FCC4C8F56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27062" y="3756547"/>
                  <a:ext cx="2293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0FECEC8-F321-4A07-8AF6-8711A6D5DF17}"/>
                  </a:ext>
                </a:extLst>
              </p14:cNvPr>
              <p14:cNvContentPartPr/>
              <p14:nvPr/>
            </p14:nvContentPartPr>
            <p14:xfrm>
              <a:off x="3758502" y="958627"/>
              <a:ext cx="43560" cy="353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0FECEC8-F321-4A07-8AF6-8711A6D5DF17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754182" y="954307"/>
                <a:ext cx="522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441AED3-4CB4-41CF-BBCC-08D7578AF955}"/>
                  </a:ext>
                </a:extLst>
              </p14:cNvPr>
              <p14:cNvContentPartPr/>
              <p14:nvPr/>
            </p14:nvContentPartPr>
            <p14:xfrm>
              <a:off x="3696942" y="1180387"/>
              <a:ext cx="154440" cy="202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441AED3-4CB4-41CF-BBCC-08D7578AF95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3692622" y="1176067"/>
                <a:ext cx="163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C2099599-42CC-4BE4-BFB7-57E47BC95657}"/>
                  </a:ext>
                </a:extLst>
              </p14:cNvPr>
              <p14:cNvContentPartPr/>
              <p14:nvPr/>
            </p14:nvContentPartPr>
            <p14:xfrm>
              <a:off x="5080782" y="1691587"/>
              <a:ext cx="22680" cy="2329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C2099599-42CC-4BE4-BFB7-57E47BC95657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5076462" y="1687267"/>
                <a:ext cx="31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373540D-9307-4E54-B56D-2B0BB837560B}"/>
                  </a:ext>
                </a:extLst>
              </p14:cNvPr>
              <p14:cNvContentPartPr/>
              <p14:nvPr/>
            </p14:nvContentPartPr>
            <p14:xfrm>
              <a:off x="5073942" y="1911547"/>
              <a:ext cx="351360" cy="554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373540D-9307-4E54-B56D-2B0BB837560B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5069622" y="1907227"/>
                <a:ext cx="36000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303FE49C-6976-4C4A-945C-87ACE1837E58}"/>
              </a:ext>
            </a:extLst>
          </p:cNvPr>
          <p:cNvGrpSpPr/>
          <p:nvPr/>
        </p:nvGrpSpPr>
        <p:grpSpPr>
          <a:xfrm>
            <a:off x="5880342" y="2667187"/>
            <a:ext cx="108720" cy="230040"/>
            <a:chOff x="5880342" y="2667187"/>
            <a:chExt cx="1087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C7B8F4A-462E-4F5C-AA1D-64ED6895F1DA}"/>
                    </a:ext>
                  </a:extLst>
                </p14:cNvPr>
                <p14:cNvContentPartPr/>
                <p14:nvPr/>
              </p14:nvContentPartPr>
              <p14:xfrm>
                <a:off x="5939382" y="2667187"/>
                <a:ext cx="49680" cy="79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C7B8F4A-462E-4F5C-AA1D-64ED6895F1D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935062" y="2662867"/>
                  <a:ext cx="5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92350F4-2CCA-4C85-97DC-D220BDF8D48F}"/>
                    </a:ext>
                  </a:extLst>
                </p14:cNvPr>
                <p14:cNvContentPartPr/>
                <p14:nvPr/>
              </p14:nvContentPartPr>
              <p14:xfrm>
                <a:off x="5965662" y="2743147"/>
                <a:ext cx="5040" cy="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92350F4-2CCA-4C85-97DC-D220BDF8D48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961342" y="2738827"/>
                  <a:ext cx="13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C8913BB-9DFF-4CCB-9B6C-DF8E569B5822}"/>
                    </a:ext>
                  </a:extLst>
                </p14:cNvPr>
                <p14:cNvContentPartPr/>
                <p14:nvPr/>
              </p14:nvContentPartPr>
              <p14:xfrm>
                <a:off x="5970342" y="2743147"/>
                <a:ext cx="360" cy="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C8913BB-9DFF-4CCB-9B6C-DF8E569B582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966022" y="273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497450-920D-41A6-9B45-BDEE2A09D079}"/>
                    </a:ext>
                  </a:extLst>
                </p14:cNvPr>
                <p14:cNvContentPartPr/>
                <p14:nvPr/>
              </p14:nvContentPartPr>
              <p14:xfrm>
                <a:off x="5964942" y="2741707"/>
                <a:ext cx="1080" cy="3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497450-920D-41A6-9B45-BDEE2A09D07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960622" y="2737387"/>
                  <a:ext cx="9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0584307-D981-4114-9C50-886DC8CEEEB8}"/>
                    </a:ext>
                  </a:extLst>
                </p14:cNvPr>
                <p14:cNvContentPartPr/>
                <p14:nvPr/>
              </p14:nvContentPartPr>
              <p14:xfrm>
                <a:off x="5928582" y="2697427"/>
                <a:ext cx="42120" cy="199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0584307-D981-4114-9C50-886DC8CEEEB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924262" y="2693107"/>
                  <a:ext cx="50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483C4BE-F2D4-49D6-8D74-91B177C91C5C}"/>
                    </a:ext>
                  </a:extLst>
                </p14:cNvPr>
                <p14:cNvContentPartPr/>
                <p14:nvPr/>
              </p14:nvContentPartPr>
              <p14:xfrm>
                <a:off x="5880342" y="2671867"/>
                <a:ext cx="36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483C4BE-F2D4-49D6-8D74-91B177C91C5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876022" y="2667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5D7F3BF9-D26B-4E4B-A774-3BC4EEDF7EEB}"/>
                  </a:ext>
                </a:extLst>
              </p14:cNvPr>
              <p14:cNvContentPartPr/>
              <p14:nvPr/>
            </p14:nvContentPartPr>
            <p14:xfrm>
              <a:off x="5939382" y="2878507"/>
              <a:ext cx="124200" cy="180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5D7F3BF9-D26B-4E4B-A774-3BC4EEDF7EEB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935062" y="2874187"/>
                <a:ext cx="13284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9C65178F-F5C6-44A6-9992-B2EBC492C23D}"/>
              </a:ext>
            </a:extLst>
          </p:cNvPr>
          <p:cNvGrpSpPr/>
          <p:nvPr/>
        </p:nvGrpSpPr>
        <p:grpSpPr>
          <a:xfrm>
            <a:off x="4104822" y="1440307"/>
            <a:ext cx="1033200" cy="325800"/>
            <a:chOff x="4104822" y="1440307"/>
            <a:chExt cx="10332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50BC9AC-0D6C-48A0-8BB4-C8A2CC957EA0}"/>
                    </a:ext>
                  </a:extLst>
                </p14:cNvPr>
                <p14:cNvContentPartPr/>
                <p14:nvPr/>
              </p14:nvContentPartPr>
              <p14:xfrm>
                <a:off x="4107702" y="1550827"/>
                <a:ext cx="3600" cy="7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50BC9AC-0D6C-48A0-8BB4-C8A2CC957EA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103382" y="1546507"/>
                  <a:ext cx="12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84E63CE-563F-482C-B464-994523D265F6}"/>
                    </a:ext>
                  </a:extLst>
                </p14:cNvPr>
                <p14:cNvContentPartPr/>
                <p14:nvPr/>
              </p14:nvContentPartPr>
              <p14:xfrm>
                <a:off x="4104822" y="1529227"/>
                <a:ext cx="9000" cy="21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84E63CE-563F-482C-B464-994523D265F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100502" y="1524907"/>
                  <a:ext cx="17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266141C-5EDA-410A-BE59-ACF2A9F368D2}"/>
                    </a:ext>
                  </a:extLst>
                </p14:cNvPr>
                <p14:cNvContentPartPr/>
                <p14:nvPr/>
              </p14:nvContentPartPr>
              <p14:xfrm>
                <a:off x="5060982" y="1684747"/>
                <a:ext cx="77040" cy="81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266141C-5EDA-410A-BE59-ACF2A9F368D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056662" y="1680427"/>
                  <a:ext cx="8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57A7896-9554-4F0F-9502-17E4AC5EC64B}"/>
                    </a:ext>
                  </a:extLst>
                </p14:cNvPr>
                <p14:cNvContentPartPr/>
                <p14:nvPr/>
              </p14:nvContentPartPr>
              <p14:xfrm>
                <a:off x="4112382" y="1645147"/>
                <a:ext cx="1006920" cy="36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57A7896-9554-4F0F-9502-17E4AC5EC64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108062" y="1640827"/>
                  <a:ext cx="101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F1D7C65-C438-4BD3-87E8-637D74F6C011}"/>
                    </a:ext>
                  </a:extLst>
                </p14:cNvPr>
                <p14:cNvContentPartPr/>
                <p14:nvPr/>
              </p14:nvContentPartPr>
              <p14:xfrm>
                <a:off x="5109222" y="1698067"/>
                <a:ext cx="1800" cy="1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F1D7C65-C438-4BD3-87E8-637D74F6C01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104902" y="1693747"/>
                  <a:ext cx="10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BB50BD-41B7-4759-BB69-6ADBDFC5B231}"/>
                    </a:ext>
                  </a:extLst>
                </p14:cNvPr>
                <p14:cNvContentPartPr/>
                <p14:nvPr/>
              </p14:nvContentPartPr>
              <p14:xfrm>
                <a:off x="5104542" y="1697347"/>
                <a:ext cx="2880" cy="23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BB50BD-41B7-4759-BB69-6ADBDFC5B23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100222" y="1693027"/>
                  <a:ext cx="11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227FA82-AC59-458B-A291-0D06E4C0C5A4}"/>
                    </a:ext>
                  </a:extLst>
                </p14:cNvPr>
                <p14:cNvContentPartPr/>
                <p14:nvPr/>
              </p14:nvContentPartPr>
              <p14:xfrm>
                <a:off x="4283382" y="1440307"/>
                <a:ext cx="179640" cy="648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227FA82-AC59-458B-A291-0D06E4C0C5A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279062" y="1435987"/>
                  <a:ext cx="188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9D0FD69-420F-452C-8A01-7442698995C5}"/>
                    </a:ext>
                  </a:extLst>
                </p14:cNvPr>
                <p14:cNvContentPartPr/>
                <p14:nvPr/>
              </p14:nvContentPartPr>
              <p14:xfrm>
                <a:off x="4298502" y="1448587"/>
                <a:ext cx="783360" cy="191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9D0FD69-420F-452C-8A01-7442698995C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294182" y="1444267"/>
                  <a:ext cx="792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56FB95F-A084-4149-8656-F10EE0ED03F0}"/>
                    </a:ext>
                  </a:extLst>
                </p14:cNvPr>
                <p14:cNvContentPartPr/>
                <p14:nvPr/>
              </p14:nvContentPartPr>
              <p14:xfrm>
                <a:off x="4653462" y="1544347"/>
                <a:ext cx="62280" cy="943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56FB95F-A084-4149-8656-F10EE0ED03F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649142" y="1540027"/>
                  <a:ext cx="7092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8A16CBF-9427-4B8B-A011-CF7BCA75B886}"/>
                  </a:ext>
                </a:extLst>
              </p14:cNvPr>
              <p14:cNvContentPartPr/>
              <p14:nvPr/>
            </p14:nvContentPartPr>
            <p14:xfrm>
              <a:off x="4152977" y="1473067"/>
              <a:ext cx="2090160" cy="17996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8A16CBF-9427-4B8B-A011-CF7BCA75B886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4144337" y="1464427"/>
                <a:ext cx="2107800" cy="18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FABA457A-2E40-4F66-92ED-06B5E04093F2}"/>
              </a:ext>
            </a:extLst>
          </p:cNvPr>
          <p:cNvGrpSpPr/>
          <p:nvPr/>
        </p:nvGrpSpPr>
        <p:grpSpPr>
          <a:xfrm>
            <a:off x="4145777" y="1459027"/>
            <a:ext cx="2142720" cy="1950840"/>
            <a:chOff x="4145777" y="1459027"/>
            <a:chExt cx="2142720" cy="19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02478C0-5188-43C1-A54C-331654521317}"/>
                    </a:ext>
                  </a:extLst>
                </p14:cNvPr>
                <p14:cNvContentPartPr/>
                <p14:nvPr/>
              </p14:nvContentPartPr>
              <p14:xfrm>
                <a:off x="4163777" y="1459027"/>
                <a:ext cx="13680" cy="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02478C0-5188-43C1-A54C-33165452131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155137" y="1450027"/>
                  <a:ext cx="31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102D128-0DD0-4C47-8844-A15C049ECC85}"/>
                    </a:ext>
                  </a:extLst>
                </p14:cNvPr>
                <p14:cNvContentPartPr/>
                <p14:nvPr/>
              </p14:nvContentPartPr>
              <p14:xfrm>
                <a:off x="4145777" y="1459027"/>
                <a:ext cx="2142720" cy="1950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102D128-0DD0-4C47-8844-A15C049ECC8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136777" y="1450027"/>
                  <a:ext cx="2160360" cy="19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221ECF7-3F28-45BA-A18B-8FA75DFC8508}"/>
                    </a:ext>
                  </a:extLst>
                </p14:cNvPr>
                <p14:cNvContentPartPr/>
                <p14:nvPr/>
              </p14:nvContentPartPr>
              <p14:xfrm>
                <a:off x="4651217" y="1595107"/>
                <a:ext cx="28440" cy="11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221ECF7-3F28-45BA-A18B-8FA75DFC850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642217" y="1586467"/>
                  <a:ext cx="46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54D764A-3B07-4053-B3AE-6700D5DB05BE}"/>
                    </a:ext>
                  </a:extLst>
                </p14:cNvPr>
                <p14:cNvContentPartPr/>
                <p14:nvPr/>
              </p14:nvContentPartPr>
              <p14:xfrm>
                <a:off x="5131817" y="1726507"/>
                <a:ext cx="15120" cy="11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54D764A-3B07-4053-B3AE-6700D5DB05B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123177" y="1717507"/>
                  <a:ext cx="3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E73C3BE-477C-4DB3-8776-3CD15297958D}"/>
                    </a:ext>
                  </a:extLst>
                </p14:cNvPr>
                <p14:cNvContentPartPr/>
                <p14:nvPr/>
              </p14:nvContentPartPr>
              <p14:xfrm>
                <a:off x="5544017" y="2052307"/>
                <a:ext cx="14760" cy="12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E73C3BE-477C-4DB3-8776-3CD15297958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535017" y="2043307"/>
                  <a:ext cx="324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E0B92BB3-2373-42ED-9007-51168026422D}"/>
                  </a:ext>
                </a:extLst>
              </p14:cNvPr>
              <p14:cNvContentPartPr/>
              <p14:nvPr/>
            </p14:nvContentPartPr>
            <p14:xfrm>
              <a:off x="5888177" y="2494387"/>
              <a:ext cx="3600" cy="21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E0B92BB3-2373-42ED-9007-51168026422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5879177" y="2485747"/>
                <a:ext cx="212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EA84916-DD67-4BBD-B637-10D599436C87}"/>
                  </a:ext>
                </a:extLst>
              </p14:cNvPr>
              <p14:cNvContentPartPr/>
              <p14:nvPr/>
            </p14:nvContentPartPr>
            <p14:xfrm>
              <a:off x="2162893" y="3465307"/>
              <a:ext cx="2101320" cy="196992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EA84916-DD67-4BBD-B637-10D599436C87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2158573" y="3460987"/>
                <a:ext cx="2109960" cy="19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BCBB67D8-41E5-44EC-B734-93F8F516CC56}"/>
              </a:ext>
            </a:extLst>
          </p:cNvPr>
          <p:cNvGrpSpPr/>
          <p:nvPr/>
        </p:nvGrpSpPr>
        <p:grpSpPr>
          <a:xfrm>
            <a:off x="1968493" y="1411507"/>
            <a:ext cx="4287600" cy="4402800"/>
            <a:chOff x="1968493" y="1411507"/>
            <a:chExt cx="4287600" cy="44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AECE3C1-3EDA-4C3B-8D92-1F6299587FED}"/>
                    </a:ext>
                  </a:extLst>
                </p14:cNvPr>
                <p14:cNvContentPartPr/>
                <p14:nvPr/>
              </p14:nvContentPartPr>
              <p14:xfrm>
                <a:off x="4171333" y="3341827"/>
                <a:ext cx="360" cy="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AECE3C1-3EDA-4C3B-8D92-1F6299587FE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167013" y="3337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655CA0F-23F9-4320-9932-CBC18F78181D}"/>
                    </a:ext>
                  </a:extLst>
                </p14:cNvPr>
                <p14:cNvContentPartPr/>
                <p14:nvPr/>
              </p14:nvContentPartPr>
              <p14:xfrm>
                <a:off x="4147933" y="3373867"/>
                <a:ext cx="2108160" cy="2440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655CA0F-23F9-4320-9932-CBC18F78181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143613" y="3369547"/>
                  <a:ext cx="2116800" cy="24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13A603F-1FEA-4E7B-9B6D-8B00C2C48A15}"/>
                    </a:ext>
                  </a:extLst>
                </p14:cNvPr>
                <p14:cNvContentPartPr/>
                <p14:nvPr/>
              </p14:nvContentPartPr>
              <p14:xfrm>
                <a:off x="1968493" y="1432027"/>
                <a:ext cx="2082240" cy="1963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13A603F-1FEA-4E7B-9B6D-8B00C2C48A1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964173" y="1427707"/>
                  <a:ext cx="2090880" cy="19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DDCF3B7-30BB-405D-A8A0-C8D5F19FCCF6}"/>
                    </a:ext>
                  </a:extLst>
                </p14:cNvPr>
                <p14:cNvContentPartPr/>
                <p14:nvPr/>
              </p14:nvContentPartPr>
              <p14:xfrm>
                <a:off x="2040853" y="3441187"/>
                <a:ext cx="40320" cy="26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DDCF3B7-30BB-405D-A8A0-C8D5F19FCCF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036533" y="3436867"/>
                  <a:ext cx="48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7828529-7B4B-480A-B843-4A144D0025EB}"/>
                    </a:ext>
                  </a:extLst>
                </p14:cNvPr>
                <p14:cNvContentPartPr/>
                <p14:nvPr/>
              </p14:nvContentPartPr>
              <p14:xfrm>
                <a:off x="2089453" y="3407707"/>
                <a:ext cx="360" cy="3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7828529-7B4B-480A-B843-4A144D0025E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085133" y="3403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8CFD77F-6A20-4F6D-ABCB-C015C0951F8F}"/>
                    </a:ext>
                  </a:extLst>
                </p14:cNvPr>
                <p14:cNvContentPartPr/>
                <p14:nvPr/>
              </p14:nvContentPartPr>
              <p14:xfrm>
                <a:off x="2164333" y="3389347"/>
                <a:ext cx="2076480" cy="2055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8CFD77F-6A20-4F6D-ABCB-C015C0951F8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160013" y="3385027"/>
                  <a:ext cx="2085120" cy="20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05C8A0C-19C7-4BC9-BA9E-FAB86496270B}"/>
                    </a:ext>
                  </a:extLst>
                </p14:cNvPr>
                <p14:cNvContentPartPr/>
                <p14:nvPr/>
              </p14:nvContentPartPr>
              <p14:xfrm>
                <a:off x="2619013" y="3917467"/>
                <a:ext cx="2634840" cy="889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05C8A0C-19C7-4BC9-BA9E-FAB86496270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614693" y="3913147"/>
                  <a:ext cx="2643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B852696-C966-4CBC-B209-FF34A1ECE7DF}"/>
                    </a:ext>
                  </a:extLst>
                </p14:cNvPr>
                <p14:cNvContentPartPr/>
                <p14:nvPr/>
              </p14:nvContentPartPr>
              <p14:xfrm>
                <a:off x="2625133" y="1687267"/>
                <a:ext cx="136800" cy="22514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B852696-C966-4CBC-B209-FF34A1ECE7D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620813" y="1682947"/>
                  <a:ext cx="145440" cy="22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4295B01-8AFD-463A-8CF4-E9BA5675EBB7}"/>
                    </a:ext>
                  </a:extLst>
                </p14:cNvPr>
                <p14:cNvContentPartPr/>
                <p14:nvPr/>
              </p14:nvContentPartPr>
              <p14:xfrm>
                <a:off x="4980973" y="1673947"/>
                <a:ext cx="203040" cy="1011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4295B01-8AFD-463A-8CF4-E9BA5675EBB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976653" y="1669627"/>
                  <a:ext cx="211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E40B745-3976-44D2-AFC9-F83FF01E5496}"/>
                    </a:ext>
                  </a:extLst>
                </p14:cNvPr>
                <p14:cNvContentPartPr/>
                <p14:nvPr/>
              </p14:nvContentPartPr>
              <p14:xfrm>
                <a:off x="4138933" y="1411507"/>
                <a:ext cx="2109960" cy="19288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E40B745-3976-44D2-AFC9-F83FF01E549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134613" y="1407187"/>
                  <a:ext cx="2118600" cy="19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21688608-9D46-4AFB-9296-109D91448214}"/>
                  </a:ext>
                </a:extLst>
              </p14:cNvPr>
              <p14:cNvContentPartPr/>
              <p14:nvPr/>
            </p14:nvContentPartPr>
            <p14:xfrm>
              <a:off x="5071333" y="1646587"/>
              <a:ext cx="66960" cy="11736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21688608-9D46-4AFB-9296-109D91448214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5067013" y="1642267"/>
                <a:ext cx="756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803A110D-691B-4780-82B6-0B454E76CD95}"/>
                  </a:ext>
                </a:extLst>
              </p14:cNvPr>
              <p14:cNvContentPartPr/>
              <p14:nvPr/>
            </p14:nvContentPartPr>
            <p14:xfrm>
              <a:off x="7414933" y="3476827"/>
              <a:ext cx="454680" cy="29016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803A110D-691B-4780-82B6-0B454E76CD95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7410613" y="3472507"/>
                <a:ext cx="4633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502F5858-40EB-425C-BF1A-65947BCBA4A3}"/>
                  </a:ext>
                </a:extLst>
              </p14:cNvPr>
              <p14:cNvContentPartPr/>
              <p14:nvPr/>
            </p14:nvContentPartPr>
            <p14:xfrm>
              <a:off x="3741493" y="858907"/>
              <a:ext cx="326160" cy="3913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502F5858-40EB-425C-BF1A-65947BCBA4A3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3737173" y="854587"/>
                <a:ext cx="33480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FB0D6281-AE76-4BEA-909E-45FA3D3270C7}"/>
              </a:ext>
            </a:extLst>
          </p:cNvPr>
          <p:cNvGrpSpPr/>
          <p:nvPr/>
        </p:nvGrpSpPr>
        <p:grpSpPr>
          <a:xfrm>
            <a:off x="5082493" y="1649107"/>
            <a:ext cx="329400" cy="335880"/>
            <a:chOff x="5082493" y="1649107"/>
            <a:chExt cx="32940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AC4D3E7-B653-40B7-BE82-7049D05289C3}"/>
                    </a:ext>
                  </a:extLst>
                </p14:cNvPr>
                <p14:cNvContentPartPr/>
                <p14:nvPr/>
              </p14:nvContentPartPr>
              <p14:xfrm>
                <a:off x="5082493" y="1670707"/>
                <a:ext cx="17640" cy="608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AC4D3E7-B653-40B7-BE82-7049D05289C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078173" y="1666387"/>
                  <a:ext cx="26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ECB79D8-F023-42AA-B4D1-949CB9524844}"/>
                    </a:ext>
                  </a:extLst>
                </p14:cNvPr>
                <p14:cNvContentPartPr/>
                <p14:nvPr/>
              </p14:nvContentPartPr>
              <p14:xfrm>
                <a:off x="5089693" y="1649107"/>
                <a:ext cx="322200" cy="3358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ECB79D8-F023-42AA-B4D1-949CB952484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085373" y="1644787"/>
                  <a:ext cx="330840" cy="34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3368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3764" y="708886"/>
            <a:ext cx="2805954" cy="50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↑ Anzahl der Firmen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09F5781-0EDF-4FD9-A74D-C6473CBDA7DB}"/>
              </a:ext>
            </a:extLst>
          </p:cNvPr>
          <p:cNvCxnSpPr>
            <a:cxnSpLocks/>
          </p:cNvCxnSpPr>
          <p:nvPr/>
        </p:nvCxnSpPr>
        <p:spPr>
          <a:xfrm flipH="1" flipV="1">
            <a:off x="1882596" y="335565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0F67A1B-B7C0-4531-93B2-557CCD320705}"/>
              </a:ext>
            </a:extLst>
          </p:cNvPr>
          <p:cNvCxnSpPr>
            <a:cxnSpLocks/>
          </p:cNvCxnSpPr>
          <p:nvPr/>
        </p:nvCxnSpPr>
        <p:spPr>
          <a:xfrm>
            <a:off x="1888721" y="6062412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A3F84DA8-19BC-43DD-B2A1-0A0C2F7FAB94}"/>
              </a:ext>
            </a:extLst>
          </p:cNvPr>
          <p:cNvSpPr txBox="1"/>
          <p:nvPr/>
        </p:nvSpPr>
        <p:spPr>
          <a:xfrm>
            <a:off x="6060497" y="6073286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Menge 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EF60A5-45D6-449F-B964-646CF51B1630}"/>
              </a:ext>
            </a:extLst>
          </p:cNvPr>
          <p:cNvSpPr txBox="1"/>
          <p:nvPr/>
        </p:nvSpPr>
        <p:spPr>
          <a:xfrm>
            <a:off x="1091547" y="3336361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3A006A3-B463-42F7-9A9C-246013CE88FD}"/>
              </a:ext>
            </a:extLst>
          </p:cNvPr>
          <p:cNvSpPr/>
          <p:nvPr/>
        </p:nvSpPr>
        <p:spPr>
          <a:xfrm>
            <a:off x="2290565" y="3514858"/>
            <a:ext cx="4213448" cy="1476725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29670A6-1447-441C-BE1C-5BE7200EE7D5}"/>
              </a:ext>
            </a:extLst>
          </p:cNvPr>
          <p:cNvCxnSpPr>
            <a:cxnSpLocks/>
          </p:cNvCxnSpPr>
          <p:nvPr/>
        </p:nvCxnSpPr>
        <p:spPr>
          <a:xfrm>
            <a:off x="3969625" y="3321067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378FD-8774-46E4-894D-ADE5D06CFC95}"/>
              </a:ext>
            </a:extLst>
          </p:cNvPr>
          <p:cNvSpPr txBox="1"/>
          <p:nvPr/>
        </p:nvSpPr>
        <p:spPr>
          <a:xfrm>
            <a:off x="6591700" y="4771347"/>
            <a:ext cx="200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DK=Angebotskurve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D5DFE60-E4C9-4B34-988A-7479D54F5D1A}"/>
              </a:ext>
            </a:extLst>
          </p:cNvPr>
          <p:cNvSpPr txBox="1"/>
          <p:nvPr/>
        </p:nvSpPr>
        <p:spPr>
          <a:xfrm>
            <a:off x="5674941" y="5434664"/>
            <a:ext cx="19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Nachfragekurve 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5563751-BCE0-4D09-A7D0-27AC9D412B35}"/>
              </a:ext>
            </a:extLst>
          </p:cNvPr>
          <p:cNvCxnSpPr>
            <a:cxnSpLocks/>
          </p:cNvCxnSpPr>
          <p:nvPr/>
        </p:nvCxnSpPr>
        <p:spPr>
          <a:xfrm flipH="1">
            <a:off x="1940280" y="4723808"/>
            <a:ext cx="3021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126C893-ED97-4502-AECE-46DCE8408AAC}"/>
              </a:ext>
            </a:extLst>
          </p:cNvPr>
          <p:cNvCxnSpPr>
            <a:cxnSpLocks/>
          </p:cNvCxnSpPr>
          <p:nvPr/>
        </p:nvCxnSpPr>
        <p:spPr>
          <a:xfrm flipV="1">
            <a:off x="4980377" y="4725144"/>
            <a:ext cx="0" cy="1301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0F0FCF9-C380-4765-BA38-8F360BFD0B67}"/>
              </a:ext>
            </a:extLst>
          </p:cNvPr>
          <p:cNvSpPr txBox="1"/>
          <p:nvPr/>
        </p:nvSpPr>
        <p:spPr>
          <a:xfrm>
            <a:off x="1553645" y="450825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826526-56A4-4353-A5CD-70D3C20512F2}"/>
              </a:ext>
            </a:extLst>
          </p:cNvPr>
          <p:cNvSpPr txBox="1"/>
          <p:nvPr/>
        </p:nvSpPr>
        <p:spPr>
          <a:xfrm>
            <a:off x="4764353" y="60597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x*</a:t>
            </a:r>
          </a:p>
        </p:txBody>
      </p:sp>
      <p:sp>
        <p:nvSpPr>
          <p:cNvPr id="2" name="Rechteck 1"/>
          <p:cNvSpPr/>
          <p:nvPr/>
        </p:nvSpPr>
        <p:spPr>
          <a:xfrm>
            <a:off x="3564454" y="694178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↑ Output </a:t>
            </a:r>
          </a:p>
        </p:txBody>
      </p:sp>
      <p:sp>
        <p:nvSpPr>
          <p:cNvPr id="3" name="Rechteck 2"/>
          <p:cNvSpPr/>
          <p:nvPr/>
        </p:nvSpPr>
        <p:spPr>
          <a:xfrm>
            <a:off x="5816463" y="684150"/>
            <a:ext cx="341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↓ Durchschnittskosten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88161" y="1383983"/>
            <a:ext cx="11492633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400" dirty="0"/>
              <a:t>→ leicht fallende Angebotskurve </a:t>
            </a:r>
            <a:r>
              <a:rPr lang="de-DE" sz="2400"/>
              <a:t>im Preis </a:t>
            </a:r>
            <a:r>
              <a:rPr lang="de-DE" sz="2400" dirty="0"/>
              <a:t>entspricht in etwa der Durchschnittskostenkurve, 						ausgelöst durch die steigenden Skalenerträge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69C35C7-3D10-44E9-BDD9-8798902F61C8}"/>
              </a:ext>
            </a:extLst>
          </p:cNvPr>
          <p:cNvSpPr txBox="1"/>
          <p:nvPr/>
        </p:nvSpPr>
        <p:spPr>
          <a:xfrm>
            <a:off x="2872947" y="2682996"/>
            <a:ext cx="6001240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Marktgleichgewicht und externe Skalenerträge</a:t>
            </a:r>
          </a:p>
          <a:p>
            <a:endParaRPr lang="de-DE" sz="20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7DC4441-E7D6-474F-A428-3F946B03BF4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8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/>
      <p:bldP spid="23" grpId="0"/>
      <p:bldP spid="24" grpId="0"/>
      <p:bldP spid="2" grpId="0"/>
      <p:bldP spid="3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Beispiele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für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externe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Skalenerträge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89967"/>
            <a:ext cx="1219200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York/Frankfurt: Investment Banking/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Hollywood/Bollywood: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Musecon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Valley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Weltkrieg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befand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die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Klingenthal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Graslitz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Kraslice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Musikinstrumentebau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weltweit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führdende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mittelständischen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bilden</a:t>
            </a:r>
            <a:r>
              <a:rPr lang="en-US" sz="2400" dirty="0"/>
              <a:t> Cluster →      </a:t>
            </a:r>
            <a:r>
              <a:rPr lang="en-US" sz="2400" dirty="0" err="1"/>
              <a:t>Ansatzpunkt</a:t>
            </a:r>
            <a:r>
              <a:rPr lang="en-US" sz="2400" dirty="0"/>
              <a:t> für </a:t>
            </a:r>
            <a:r>
              <a:rPr lang="en-US" sz="2400" dirty="0" err="1"/>
              <a:t>eine</a:t>
            </a:r>
            <a:endParaRPr lang="en-US" sz="2400" dirty="0"/>
          </a:p>
          <a:p>
            <a:r>
              <a:rPr lang="en-US" sz="2400" dirty="0"/>
              <a:t>				      </a:t>
            </a:r>
            <a:r>
              <a:rPr lang="en-US" sz="2400" dirty="0" err="1"/>
              <a:t>wirtschaftsgeografische</a:t>
            </a:r>
            <a:r>
              <a:rPr lang="en-US" sz="2400" dirty="0"/>
              <a:t> </a:t>
            </a:r>
            <a:r>
              <a:rPr lang="en-US" sz="2400" dirty="0" err="1"/>
              <a:t>Analyse</a:t>
            </a:r>
            <a:r>
              <a:rPr lang="en-US" sz="2400" dirty="0"/>
              <a:t> 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D27FA7-B901-465D-9E49-2F0E173761C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31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294996" y="65358"/>
            <a:ext cx="3299749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</a:t>
            </a:r>
            <a:r>
              <a:rPr lang="en-US" sz="2400" dirty="0" err="1"/>
              <a:t>Uhrenindustrie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6869CA4-E50F-41B4-A645-86AA37F87169}"/>
              </a:ext>
            </a:extLst>
          </p:cNvPr>
          <p:cNvCxnSpPr>
            <a:cxnSpLocks/>
          </p:cNvCxnSpPr>
          <p:nvPr/>
        </p:nvCxnSpPr>
        <p:spPr>
          <a:xfrm flipH="1" flipV="1">
            <a:off x="940363" y="211598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A355480-731B-4571-A01C-34BB0F49870A}"/>
              </a:ext>
            </a:extLst>
          </p:cNvPr>
          <p:cNvCxnSpPr>
            <a:cxnSpLocks/>
          </p:cNvCxnSpPr>
          <p:nvPr/>
        </p:nvCxnSpPr>
        <p:spPr>
          <a:xfrm flipV="1">
            <a:off x="963075" y="4842454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074122F-2067-4023-BFD6-613C57E27D68}"/>
              </a:ext>
            </a:extLst>
          </p:cNvPr>
          <p:cNvSpPr txBox="1"/>
          <p:nvPr/>
        </p:nvSpPr>
        <p:spPr>
          <a:xfrm>
            <a:off x="3730807" y="48268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4E08FD-36E8-48E5-8C50-1C56B8B104B9}"/>
              </a:ext>
            </a:extLst>
          </p:cNvPr>
          <p:cNvSpPr txBox="1"/>
          <p:nvPr/>
        </p:nvSpPr>
        <p:spPr>
          <a:xfrm>
            <a:off x="168465" y="2148667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4036D6-B656-49C7-AD57-BD6C7F6CB5E1}"/>
              </a:ext>
            </a:extLst>
          </p:cNvPr>
          <p:cNvSpPr/>
          <p:nvPr/>
        </p:nvSpPr>
        <p:spPr>
          <a:xfrm>
            <a:off x="923164" y="3010189"/>
            <a:ext cx="2485660" cy="1332234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151546E-3A93-4634-87A2-B00E8DCD281A}"/>
              </a:ext>
            </a:extLst>
          </p:cNvPr>
          <p:cNvCxnSpPr>
            <a:cxnSpLocks/>
          </p:cNvCxnSpPr>
          <p:nvPr/>
        </p:nvCxnSpPr>
        <p:spPr>
          <a:xfrm>
            <a:off x="1096661" y="2471832"/>
            <a:ext cx="1388342" cy="2055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FC3C2DC-8861-4A6E-9A92-23C016A34A09}"/>
              </a:ext>
            </a:extLst>
          </p:cNvPr>
          <p:cNvSpPr txBox="1"/>
          <p:nvPr/>
        </p:nvSpPr>
        <p:spPr>
          <a:xfrm>
            <a:off x="1651695" y="1544410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Thailand</a:t>
            </a:r>
          </a:p>
          <a:p>
            <a:endParaRPr lang="de-DE" sz="20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5013978" y="4837105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4200913" y="2136153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9496D4E-5533-4CE7-B239-325616282C8B}"/>
              </a:ext>
            </a:extLst>
          </p:cNvPr>
          <p:cNvSpPr/>
          <p:nvPr/>
        </p:nvSpPr>
        <p:spPr>
          <a:xfrm>
            <a:off x="4993000" y="2391436"/>
            <a:ext cx="2632388" cy="1643322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0A17241-C152-4FC6-89D8-D9296AF1F065}"/>
              </a:ext>
            </a:extLst>
          </p:cNvPr>
          <p:cNvCxnSpPr>
            <a:cxnSpLocks/>
          </p:cNvCxnSpPr>
          <p:nvPr/>
        </p:nvCxnSpPr>
        <p:spPr>
          <a:xfrm>
            <a:off x="5248268" y="2156521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4993000" y="2136152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5EC1BDD3-AE2A-42CF-BFF2-D1528BC7378D}"/>
              </a:ext>
            </a:extLst>
          </p:cNvPr>
          <p:cNvSpPr/>
          <p:nvPr/>
        </p:nvSpPr>
        <p:spPr>
          <a:xfrm>
            <a:off x="7059074" y="4343122"/>
            <a:ext cx="73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baseline="-25000" dirty="0" err="1"/>
              <a:t>Welt</a:t>
            </a:r>
            <a:r>
              <a:rPr lang="de-DE" dirty="0"/>
              <a:t> 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350EC81-03C9-47A0-8E11-1CDDE7F08EE3}"/>
              </a:ext>
            </a:extLst>
          </p:cNvPr>
          <p:cNvSpPr/>
          <p:nvPr/>
        </p:nvSpPr>
        <p:spPr>
          <a:xfrm>
            <a:off x="7625389" y="3846838"/>
            <a:ext cx="66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CH</a:t>
            </a:r>
            <a:r>
              <a:rPr lang="de-DE" dirty="0"/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86CDE21-28C4-4C1E-A2B9-50D511C839A5}"/>
              </a:ext>
            </a:extLst>
          </p:cNvPr>
          <p:cNvSpPr/>
          <p:nvPr/>
        </p:nvSpPr>
        <p:spPr>
          <a:xfrm>
            <a:off x="3426024" y="413801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THAI</a:t>
            </a:r>
            <a:r>
              <a:rPr lang="de-DE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F94D5F-A2C4-45BF-BE5C-C9E0B3E8C737}"/>
              </a:ext>
            </a:extLst>
          </p:cNvPr>
          <p:cNvSpPr txBox="1"/>
          <p:nvPr/>
        </p:nvSpPr>
        <p:spPr>
          <a:xfrm>
            <a:off x="5903284" y="1516983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Schweiz</a:t>
            </a:r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51135EF-DF21-44B0-B452-EE09426C527A}"/>
              </a:ext>
            </a:extLst>
          </p:cNvPr>
          <p:cNvSpPr/>
          <p:nvPr/>
        </p:nvSpPr>
        <p:spPr>
          <a:xfrm>
            <a:off x="2464005" y="434312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THAI</a:t>
            </a:r>
            <a:r>
              <a:rPr lang="de-DE" dirty="0"/>
              <a:t> 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7783444" y="482753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2EDC2A9-1C61-49EA-8127-BCA2EBDD4965}"/>
              </a:ext>
            </a:extLst>
          </p:cNvPr>
          <p:cNvSpPr/>
          <p:nvPr/>
        </p:nvSpPr>
        <p:spPr>
          <a:xfrm>
            <a:off x="379040" y="370913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THAI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/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𝐷𝐾</m:t>
                        </m:r>
                      </m:e>
                    </m:acc>
                  </m:oMath>
                </a14:m>
                <a:r>
                  <a:rPr lang="de-DE" baseline="-25000" dirty="0" err="1"/>
                  <a:t>THAI</a:t>
                </a:r>
                <a:endParaRPr lang="de-DE" dirty="0"/>
              </a:p>
            </p:txBody>
          </p:sp>
        </mc:Choice>
        <mc:Fallback xmlns="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  <a:blipFill>
                <a:blip r:embed="rId3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hteck 48">
            <a:extLst>
              <a:ext uri="{FF2B5EF4-FFF2-40B4-BE49-F238E27FC236}">
                <a16:creationId xmlns:a16="http://schemas.microsoft.com/office/drawing/2014/main" id="{3392871C-AEB5-4B64-AA27-9B67BD67DB6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 animBg="1"/>
      <p:bldP spid="19" grpId="0"/>
      <p:bldP spid="22" grpId="0" animBg="1"/>
      <p:bldP spid="25" grpId="0"/>
      <p:bldP spid="29" grpId="0"/>
      <p:bldP spid="30" grpId="0"/>
      <p:bldP spid="35" grpId="0"/>
      <p:bldP spid="43" grpId="0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Wohlfahrt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61310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Auf externen Skaleneffekten basierender Außenhandel ist in seinen Auswirkungen auf die nationale Wohlfahrt weniger eindeutig als derjenige Außenhandel, der durch komparative Vorteile oder Skaleneffekte auf Unternehmensebene verursacht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Externe Skaleneffekte bedeuten, dass die historische Entwicklung und der Zufall entscheidend zur Herausbildung des Handelsmusters beitragen können.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Wenn externe Skalenerträge eine wichtige Rolle spielen, können Länder Verluste aus Außenhandel erleiden.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7BE2F5-6571-4967-B275-67505D4B37D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16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Zunehmende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14137" y="66918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600" i="1" dirty="0"/>
              <a:t>“When an industry has thus chosen a locality for itself, it is likely</a:t>
            </a:r>
          </a:p>
          <a:p>
            <a:r>
              <a:rPr lang="en-US" sz="2600" i="1" dirty="0"/>
              <a:t>to stay there long: so great are the advantages which people</a:t>
            </a:r>
          </a:p>
          <a:p>
            <a:r>
              <a:rPr lang="en-US" sz="2600" i="1" dirty="0"/>
              <a:t>following the same skilled trade get from near neighborhood to</a:t>
            </a:r>
          </a:p>
          <a:p>
            <a:r>
              <a:rPr lang="en-US" sz="2600" i="1" dirty="0"/>
              <a:t>one another.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mysteries of the trade become no mysteries;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are as it were in the air</a:t>
            </a:r>
            <a:r>
              <a:rPr lang="en-US" sz="2600" i="1" dirty="0"/>
              <a:t>,... Good work is rightly appreciated,</a:t>
            </a:r>
          </a:p>
          <a:p>
            <a:r>
              <a:rPr lang="en-US" sz="2600" i="1" dirty="0"/>
              <a:t>inventions and improvements in machinery, in processes and the</a:t>
            </a:r>
          </a:p>
          <a:p>
            <a:r>
              <a:rPr lang="en-US" sz="2600" i="1" dirty="0"/>
              <a:t>general organization of the business have their merits promptly</a:t>
            </a:r>
          </a:p>
          <a:p>
            <a:r>
              <a:rPr lang="en-US" sz="2600" i="1" dirty="0"/>
              <a:t>discussed: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one man starts a new idea, it is taken up by others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combined with suggestions of their own; and thus it becomes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source of further new ideas</a:t>
            </a:r>
            <a:r>
              <a:rPr lang="en-US" sz="2600" i="1" dirty="0"/>
              <a:t>.</a:t>
            </a:r>
          </a:p>
          <a:p>
            <a:endParaRPr lang="en-US" sz="2600" i="1" dirty="0"/>
          </a:p>
          <a:p>
            <a:r>
              <a:rPr lang="en-US" sz="2400" dirty="0"/>
              <a:t>Marshall (Principles of Economics, London: MacMillan, 1920)</a:t>
            </a:r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77CAB1-6206-4E4D-9514-62AE0775E55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16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0425" y="-51693"/>
            <a:ext cx="11117766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</a:t>
            </a:r>
            <a:r>
              <a:rPr 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</a:t>
            </a:r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-Handel Deutschland – USA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Grubel-Lloyd-Index: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𝐆𝐋𝐈</m:t>
                    </m:r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1" i="1">
                        <a:latin typeface="Cambria Math"/>
                      </a:rPr>
                      <m:t>𝟏</m:t>
                    </m:r>
                    <m:r>
                      <a:rPr lang="de-DE" sz="1600" b="1" i="1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blipFill>
                <a:blip r:embed="rId3"/>
                <a:stretch>
                  <a:fillRect l="-686" b="-2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9823FC23-803A-4FF1-B8BE-805162487671}"/>
              </a:ext>
            </a:extLst>
          </p:cNvPr>
          <p:cNvSpPr txBox="1"/>
          <p:nvPr/>
        </p:nvSpPr>
        <p:spPr>
          <a:xfrm>
            <a:off x="0" y="3904357"/>
            <a:ext cx="34355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DE" sz="1633">
                <a:latin typeface="Times New Roman" panose="02020603050405020304" pitchFamily="18" charset="0"/>
                <a:cs typeface="Times New Roman" panose="02020603050405020304" pitchFamily="18" charset="0"/>
              </a:rPr>
              <a:t>: Destatis, eigene Berechnungen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23634" y="4340360"/>
            <a:ext cx="370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Als Maß für die Aufteilung zwischen inter- und intra-industriellem Handel wird der Grubel-Lloyd-Index verwendet: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51F11F-A47C-4813-A08F-93DE056D3BE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69E4E-D3BA-B61B-84B1-C3CAE862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0" y="577886"/>
            <a:ext cx="10193520" cy="338173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3730233-935E-B187-0C5D-0D8FEA905F39}"/>
              </a:ext>
            </a:extLst>
          </p:cNvPr>
          <p:cNvSpPr txBox="1"/>
          <p:nvPr/>
        </p:nvSpPr>
        <p:spPr>
          <a:xfrm>
            <a:off x="4361445" y="4275339"/>
            <a:ext cx="432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heißt, dass in einer Branche sich Exporte und Importe die Waage halten und damit ein hohes Maß an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intra-industriellem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gegeben ist!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→ 0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dass entweder die Exporte die Importe deutlich übersteigen, oder umgekehrt.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D.h. der Handel läuft vornehmlich nur in eine Richtung ab und es handelt sich um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inter-industriellen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Grenzprodukt</a:t>
            </a:r>
            <a:r>
              <a:rPr lang="en-US" sz="2631" dirty="0">
                <a:solidFill>
                  <a:sysClr val="windowText" lastClr="000000"/>
                </a:solidFill>
              </a:rPr>
              <a:t> der Arbeit (GPL) und </a:t>
            </a:r>
            <a:r>
              <a:rPr lang="en-US" sz="2631" dirty="0" err="1">
                <a:solidFill>
                  <a:sysClr val="windowText" lastClr="000000"/>
                </a:solidFill>
              </a:rPr>
              <a:t>Steigung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Aus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folgt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für die Steigung der Transformationskurve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blipFill>
                <a:blip r:embed="rId3"/>
                <a:stretch>
                  <a:fillRect l="-1612" b="-12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E780BC7-F15E-435C-BD85-A0332ABEB0E1}"/>
                  </a:ext>
                </a:extLst>
              </p14:cNvPr>
              <p14:cNvContentPartPr/>
              <p14:nvPr/>
            </p14:nvContentPartPr>
            <p14:xfrm>
              <a:off x="8350937" y="546427"/>
              <a:ext cx="140400" cy="189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E780BC7-F15E-435C-BD85-A0332ABEB0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41937" y="537787"/>
                <a:ext cx="158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0C331ABC-5B1B-4238-8316-E19D30868DC5}"/>
                  </a:ext>
                </a:extLst>
              </p14:cNvPr>
              <p14:cNvContentPartPr/>
              <p14:nvPr/>
            </p14:nvContentPartPr>
            <p14:xfrm>
              <a:off x="1419857" y="5573107"/>
              <a:ext cx="1176840" cy="1584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0C331ABC-5B1B-4238-8316-E19D30868D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5537" y="5568787"/>
                <a:ext cx="1185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E9E2109-906E-4DCA-ACBE-6783915534B6}"/>
                  </a:ext>
                </a:extLst>
              </p14:cNvPr>
              <p14:cNvContentPartPr/>
              <p14:nvPr/>
            </p14:nvContentPartPr>
            <p14:xfrm>
              <a:off x="873377" y="5463307"/>
              <a:ext cx="1650600" cy="745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E9E2109-906E-4DCA-ACBE-6783915534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057" y="5458987"/>
                <a:ext cx="1659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D33D7E4A-76A3-4EBC-9D85-6B1541B693F7}"/>
                  </a:ext>
                </a:extLst>
              </p14:cNvPr>
              <p14:cNvContentPartPr/>
              <p14:nvPr/>
            </p14:nvContentPartPr>
            <p14:xfrm>
              <a:off x="5560577" y="2905867"/>
              <a:ext cx="5569920" cy="21927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D33D7E4A-76A3-4EBC-9D85-6B1541B693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6257" y="2901547"/>
                <a:ext cx="5578560" cy="22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8A3CB899-2E40-49C7-93CD-2534C7D4E797}"/>
                  </a:ext>
                </a:extLst>
              </p14:cNvPr>
              <p14:cNvContentPartPr/>
              <p14:nvPr/>
            </p14:nvContentPartPr>
            <p14:xfrm>
              <a:off x="5390297" y="4751227"/>
              <a:ext cx="279720" cy="27288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8A3CB899-2E40-49C7-93CD-2534C7D4E7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5977" y="4746907"/>
                <a:ext cx="2883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9B0E074-4654-4189-ADDB-65CBE4D844F1}"/>
                  </a:ext>
                </a:extLst>
              </p14:cNvPr>
              <p14:cNvContentPartPr/>
              <p14:nvPr/>
            </p14:nvContentPartPr>
            <p14:xfrm>
              <a:off x="11426417" y="168427"/>
              <a:ext cx="51480" cy="1126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9B0E074-4654-4189-ADDB-65CBE4D844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17777" y="159787"/>
                <a:ext cx="69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454397-8E9D-4A32-8243-121093861144}"/>
                  </a:ext>
                </a:extLst>
              </p14:cNvPr>
              <p14:cNvContentPartPr/>
              <p14:nvPr/>
            </p14:nvContentPartPr>
            <p14:xfrm>
              <a:off x="11358737" y="237907"/>
              <a:ext cx="191880" cy="586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454397-8E9D-4A32-8243-1210938611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49737" y="228907"/>
                <a:ext cx="209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9387F6B-000B-41C8-BA93-8108F55658F9}"/>
                  </a:ext>
                </a:extLst>
              </p14:cNvPr>
              <p14:cNvContentPartPr/>
              <p14:nvPr/>
            </p14:nvContentPartPr>
            <p14:xfrm>
              <a:off x="8974817" y="653707"/>
              <a:ext cx="8640" cy="892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9387F6B-000B-41C8-BA93-8108F55658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70497" y="649387"/>
                <a:ext cx="17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0E82CB9-314B-40E4-BC5D-D27298AE7853}"/>
                  </a:ext>
                </a:extLst>
              </p14:cNvPr>
              <p14:cNvContentPartPr/>
              <p14:nvPr/>
            </p14:nvContentPartPr>
            <p14:xfrm>
              <a:off x="9049697" y="534187"/>
              <a:ext cx="108720" cy="1332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0E82CB9-314B-40E4-BC5D-D27298AE78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45377" y="529867"/>
                <a:ext cx="117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CF04E44-5482-4D8C-A65A-598705F71561}"/>
                  </a:ext>
                </a:extLst>
              </p14:cNvPr>
              <p14:cNvContentPartPr/>
              <p14:nvPr/>
            </p14:nvContentPartPr>
            <p14:xfrm>
              <a:off x="9096497" y="627067"/>
              <a:ext cx="52920" cy="324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CF04E44-5482-4D8C-A65A-598705F715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92177" y="622747"/>
                <a:ext cx="61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3F25D2C-071B-4F10-926A-D17515DB6EA6}"/>
                  </a:ext>
                </a:extLst>
              </p14:cNvPr>
              <p14:cNvContentPartPr/>
              <p14:nvPr/>
            </p14:nvContentPartPr>
            <p14:xfrm>
              <a:off x="9154457" y="643627"/>
              <a:ext cx="56880" cy="1069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3F25D2C-071B-4F10-926A-D17515DB6EA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137" y="639307"/>
                <a:ext cx="655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239361D-66E7-4470-B991-3FBD57590DC2}"/>
                  </a:ext>
                </a:extLst>
              </p14:cNvPr>
              <p14:cNvContentPartPr/>
              <p14:nvPr/>
            </p14:nvContentPartPr>
            <p14:xfrm>
              <a:off x="8994617" y="471547"/>
              <a:ext cx="147600" cy="32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239361D-66E7-4470-B991-3FBD57590D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90297" y="467227"/>
                <a:ext cx="1562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7828AEC-8785-4996-A6BB-7A197F5B709D}"/>
                  </a:ext>
                </a:extLst>
              </p14:cNvPr>
              <p14:cNvContentPartPr/>
              <p14:nvPr/>
            </p14:nvContentPartPr>
            <p14:xfrm>
              <a:off x="9230417" y="439867"/>
              <a:ext cx="68040" cy="3038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7828AEC-8785-4996-A6BB-7A197F5B70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26097" y="435547"/>
                <a:ext cx="766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0E33C09-5167-4DF6-B12D-C7D710ADBC70}"/>
                  </a:ext>
                </a:extLst>
              </p14:cNvPr>
              <p14:cNvContentPartPr/>
              <p14:nvPr/>
            </p14:nvContentPartPr>
            <p14:xfrm>
              <a:off x="8577017" y="505747"/>
              <a:ext cx="67680" cy="2106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0E33C09-5167-4DF6-B12D-C7D710ADBC7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72697" y="501427"/>
                <a:ext cx="76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8B9C8DB-4802-49C6-A85F-C91710D4A9E9}"/>
                  </a:ext>
                </a:extLst>
              </p14:cNvPr>
              <p14:cNvContentPartPr/>
              <p14:nvPr/>
            </p14:nvContentPartPr>
            <p14:xfrm>
              <a:off x="8675297" y="541027"/>
              <a:ext cx="101160" cy="123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8B9C8DB-4802-49C6-A85F-C91710D4A9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70977" y="536707"/>
                <a:ext cx="1098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073C1F8-1AC4-495B-8E2D-9035FD054D96}"/>
                  </a:ext>
                </a:extLst>
              </p14:cNvPr>
              <p14:cNvContentPartPr/>
              <p14:nvPr/>
            </p14:nvContentPartPr>
            <p14:xfrm>
              <a:off x="8767457" y="653347"/>
              <a:ext cx="87480" cy="1292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073C1F8-1AC4-495B-8E2D-9035FD054D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63137" y="649027"/>
                <a:ext cx="96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124C8C37-19FF-4616-89A4-4044E7490B68}"/>
                  </a:ext>
                </a:extLst>
              </p14:cNvPr>
              <p14:cNvContentPartPr/>
              <p14:nvPr/>
            </p14:nvContentPartPr>
            <p14:xfrm>
              <a:off x="8591417" y="436627"/>
              <a:ext cx="297360" cy="4129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124C8C37-19FF-4616-89A4-4044E7490B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87097" y="432307"/>
                <a:ext cx="3060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C7B4E73-F75B-405B-891F-790F763235AD}"/>
                  </a:ext>
                </a:extLst>
              </p14:cNvPr>
              <p14:cNvContentPartPr/>
              <p14:nvPr/>
            </p14:nvContentPartPr>
            <p14:xfrm>
              <a:off x="9697337" y="508267"/>
              <a:ext cx="90360" cy="1386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C7B4E73-F75B-405B-891F-790F763235A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93017" y="503947"/>
                <a:ext cx="99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F46199E-4EE8-4A75-BE1B-609F1EFE0BB2}"/>
                  </a:ext>
                </a:extLst>
              </p14:cNvPr>
              <p14:cNvContentPartPr/>
              <p14:nvPr/>
            </p14:nvContentPartPr>
            <p14:xfrm>
              <a:off x="9887057" y="417547"/>
              <a:ext cx="69120" cy="1965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F46199E-4EE8-4A75-BE1B-609F1EFE0BB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82737" y="413227"/>
                <a:ext cx="777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C58140A-0EFA-4F11-9FA7-73A7162AAF42}"/>
                  </a:ext>
                </a:extLst>
              </p14:cNvPr>
              <p14:cNvContentPartPr/>
              <p14:nvPr/>
            </p14:nvContentPartPr>
            <p14:xfrm>
              <a:off x="10005497" y="444547"/>
              <a:ext cx="105480" cy="1501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C58140A-0EFA-4F11-9FA7-73A7162AAF4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01177" y="440227"/>
                <a:ext cx="1141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D542DA9-E13C-45E2-A86B-26607235B254}"/>
                  </a:ext>
                </a:extLst>
              </p14:cNvPr>
              <p14:cNvContentPartPr/>
              <p14:nvPr/>
            </p14:nvContentPartPr>
            <p14:xfrm>
              <a:off x="10127897" y="537427"/>
              <a:ext cx="106560" cy="1026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D542DA9-E13C-45E2-A86B-26607235B2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23577" y="533107"/>
                <a:ext cx="115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B08A1E2C-5005-4218-A983-41261E44C741}"/>
                  </a:ext>
                </a:extLst>
              </p14:cNvPr>
              <p14:cNvContentPartPr/>
              <p14:nvPr/>
            </p14:nvContentPartPr>
            <p14:xfrm>
              <a:off x="10314737" y="577027"/>
              <a:ext cx="6480" cy="579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B08A1E2C-5005-4218-A983-41261E44C7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10417" y="572707"/>
                <a:ext cx="15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B0671E04-6B2F-44C2-ACFE-B41058D3FBA2}"/>
                  </a:ext>
                </a:extLst>
              </p14:cNvPr>
              <p14:cNvContentPartPr/>
              <p14:nvPr/>
            </p14:nvContentPartPr>
            <p14:xfrm>
              <a:off x="10406177" y="418267"/>
              <a:ext cx="123120" cy="1173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B0671E04-6B2F-44C2-ACFE-B41058D3FBA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01857" y="413947"/>
                <a:ext cx="131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B149D5B1-9EC1-464B-864B-5C67B6BC49B2}"/>
                  </a:ext>
                </a:extLst>
              </p14:cNvPr>
              <p14:cNvContentPartPr/>
              <p14:nvPr/>
            </p14:nvContentPartPr>
            <p14:xfrm>
              <a:off x="10463417" y="494947"/>
              <a:ext cx="42840" cy="504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B149D5B1-9EC1-464B-864B-5C67B6BC49B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59097" y="490627"/>
                <a:ext cx="51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07E55394-2E78-4B6C-BA4F-677613BB0FDE}"/>
                  </a:ext>
                </a:extLst>
              </p14:cNvPr>
              <p14:cNvContentPartPr/>
              <p14:nvPr/>
            </p14:nvContentPartPr>
            <p14:xfrm>
              <a:off x="10523177" y="523747"/>
              <a:ext cx="104040" cy="1044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07E55394-2E78-4B6C-BA4F-677613BB0F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18857" y="519427"/>
                <a:ext cx="112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D6086E4-E578-4EB2-9322-F3E593DA4B8A}"/>
                  </a:ext>
                </a:extLst>
              </p14:cNvPr>
              <p14:cNvContentPartPr/>
              <p14:nvPr/>
            </p14:nvContentPartPr>
            <p14:xfrm>
              <a:off x="10322657" y="344467"/>
              <a:ext cx="216720" cy="1188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D6086E4-E578-4EB2-9322-F3E593DA4B8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18337" y="340147"/>
                <a:ext cx="2253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36A1C9B-698D-4B03-8AE3-38263CFF048C}"/>
                  </a:ext>
                </a:extLst>
              </p14:cNvPr>
              <p14:cNvContentPartPr/>
              <p14:nvPr/>
            </p14:nvContentPartPr>
            <p14:xfrm>
              <a:off x="10659617" y="325747"/>
              <a:ext cx="97920" cy="3027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36A1C9B-698D-4B03-8AE3-38263CFF04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55297" y="321427"/>
                <a:ext cx="106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86BFE533-5E52-463E-B04C-351817C554DF}"/>
                  </a:ext>
                </a:extLst>
              </p14:cNvPr>
              <p14:cNvContentPartPr/>
              <p14:nvPr/>
            </p14:nvContentPartPr>
            <p14:xfrm>
              <a:off x="9938537" y="328627"/>
              <a:ext cx="292320" cy="4111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86BFE533-5E52-463E-B04C-351817C554D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34217" y="324307"/>
                <a:ext cx="3009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F3500C64-21B7-47E1-994A-7E109CB99E14}"/>
                  </a:ext>
                </a:extLst>
              </p14:cNvPr>
              <p14:cNvContentPartPr/>
              <p14:nvPr/>
            </p14:nvContentPartPr>
            <p14:xfrm>
              <a:off x="9683297" y="1022347"/>
              <a:ext cx="140040" cy="1587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F3500C64-21B7-47E1-994A-7E109CB99E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78977" y="1018027"/>
                <a:ext cx="148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7FDD5573-5056-4447-948D-0AE12FAF7D69}"/>
                  </a:ext>
                </a:extLst>
              </p14:cNvPr>
              <p14:cNvContentPartPr/>
              <p14:nvPr/>
            </p14:nvContentPartPr>
            <p14:xfrm>
              <a:off x="9903977" y="994267"/>
              <a:ext cx="106560" cy="1508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7FDD5573-5056-4447-948D-0AE12FAF7D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99657" y="989947"/>
                <a:ext cx="115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B4565C78-1170-460E-94C8-D61B2A892C58}"/>
                  </a:ext>
                </a:extLst>
              </p14:cNvPr>
              <p14:cNvContentPartPr/>
              <p14:nvPr/>
            </p14:nvContentPartPr>
            <p14:xfrm>
              <a:off x="10117097" y="1030627"/>
              <a:ext cx="149760" cy="93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B4565C78-1170-460E-94C8-D61B2A892C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112777" y="1026307"/>
                <a:ext cx="158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3C882F1A-943A-4CA2-9332-4004C5CA5F60}"/>
                  </a:ext>
                </a:extLst>
              </p14:cNvPr>
              <p14:cNvContentPartPr/>
              <p14:nvPr/>
            </p14:nvContentPartPr>
            <p14:xfrm>
              <a:off x="10131137" y="1091107"/>
              <a:ext cx="113400" cy="1332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3C882F1A-943A-4CA2-9332-4004C5CA5F6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26817" y="1086787"/>
                <a:ext cx="122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3379F216-FF05-4218-9FFD-14B7CEAA8F7C}"/>
                  </a:ext>
                </a:extLst>
              </p14:cNvPr>
              <p14:cNvContentPartPr/>
              <p14:nvPr/>
            </p14:nvContentPartPr>
            <p14:xfrm>
              <a:off x="10327337" y="875467"/>
              <a:ext cx="141120" cy="1314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3379F216-FF05-4218-9FFD-14B7CEAA8F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323017" y="871147"/>
                <a:ext cx="149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998B3BA-6AC2-4969-BCD5-05B04D6FB92F}"/>
                  </a:ext>
                </a:extLst>
              </p14:cNvPr>
              <p14:cNvContentPartPr/>
              <p14:nvPr/>
            </p14:nvContentPartPr>
            <p14:xfrm>
              <a:off x="10494017" y="870067"/>
              <a:ext cx="115560" cy="1213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998B3BA-6AC2-4969-BCD5-05B04D6FB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489697" y="865747"/>
                <a:ext cx="124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00D16C0-440F-460C-90CF-E602EEC5B6F9}"/>
                  </a:ext>
                </a:extLst>
              </p14:cNvPr>
              <p14:cNvContentPartPr/>
              <p14:nvPr/>
            </p14:nvContentPartPr>
            <p14:xfrm>
              <a:off x="10266137" y="1048627"/>
              <a:ext cx="377640" cy="324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00D16C0-440F-460C-90CF-E602EEC5B6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61817" y="1044307"/>
                <a:ext cx="386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9817F62-BD02-40EA-8111-3698ED7765F3}"/>
                  </a:ext>
                </a:extLst>
              </p14:cNvPr>
              <p14:cNvContentPartPr/>
              <p14:nvPr/>
            </p14:nvContentPartPr>
            <p14:xfrm>
              <a:off x="10276937" y="1110547"/>
              <a:ext cx="117000" cy="164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9817F62-BD02-40EA-8111-3698ED7765F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72617" y="1106227"/>
                <a:ext cx="1256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5294A46-01A5-4223-9A15-1622C619B92B}"/>
                  </a:ext>
                </a:extLst>
              </p14:cNvPr>
              <p14:cNvContentPartPr/>
              <p14:nvPr/>
            </p14:nvContentPartPr>
            <p14:xfrm>
              <a:off x="10401857" y="1119907"/>
              <a:ext cx="74520" cy="147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5294A46-01A5-4223-9A15-1622C619B92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97537" y="1115587"/>
                <a:ext cx="83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17900774-D37D-4E68-BFC5-89AF1BF5886B}"/>
                  </a:ext>
                </a:extLst>
              </p14:cNvPr>
              <p14:cNvContentPartPr/>
              <p14:nvPr/>
            </p14:nvContentPartPr>
            <p14:xfrm>
              <a:off x="10497617" y="1206307"/>
              <a:ext cx="116640" cy="1123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17900774-D37D-4E68-BFC5-89AF1BF588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93297" y="1201987"/>
                <a:ext cx="125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BF207C6-062B-4919-ABE6-B53205A86581}"/>
                  </a:ext>
                </a:extLst>
              </p14:cNvPr>
              <p14:cNvContentPartPr/>
              <p14:nvPr/>
            </p14:nvContentPartPr>
            <p14:xfrm>
              <a:off x="10735577" y="953587"/>
              <a:ext cx="134640" cy="1522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BF207C6-062B-4919-ABE6-B53205A8658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731257" y="949267"/>
                <a:ext cx="1432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6D00F13-74B5-4F3E-8E8D-189D6EDD44AF}"/>
                  </a:ext>
                </a:extLst>
              </p14:cNvPr>
              <p14:cNvContentPartPr/>
              <p14:nvPr/>
            </p14:nvContentPartPr>
            <p14:xfrm>
              <a:off x="10889657" y="950347"/>
              <a:ext cx="100800" cy="1591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6D00F13-74B5-4F3E-8E8D-189D6EDD44A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885337" y="946027"/>
                <a:ext cx="1094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ED025AE-D02B-4AD9-887F-9E9E98FE884D}"/>
                  </a:ext>
                </a:extLst>
              </p14:cNvPr>
              <p14:cNvContentPartPr/>
              <p14:nvPr/>
            </p14:nvContentPartPr>
            <p14:xfrm>
              <a:off x="11003057" y="1037827"/>
              <a:ext cx="126720" cy="1306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ED025AE-D02B-4AD9-887F-9E9E98FE88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998737" y="1033507"/>
                <a:ext cx="135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1866488B-13EF-41C1-B3F0-DCD3D34567DB}"/>
                  </a:ext>
                </a:extLst>
              </p14:cNvPr>
              <p14:cNvContentPartPr/>
              <p14:nvPr/>
            </p14:nvContentPartPr>
            <p14:xfrm>
              <a:off x="7360937" y="1165987"/>
              <a:ext cx="136800" cy="201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1866488B-13EF-41C1-B3F0-DCD3D34567D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56617" y="1161667"/>
                <a:ext cx="145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BF0F8F6-D0B9-4F1C-AE4D-5A01081AF61C}"/>
                  </a:ext>
                </a:extLst>
              </p14:cNvPr>
              <p14:cNvContentPartPr/>
              <p14:nvPr/>
            </p14:nvContentPartPr>
            <p14:xfrm>
              <a:off x="7378937" y="1214947"/>
              <a:ext cx="127440" cy="381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BF0F8F6-D0B9-4F1C-AE4D-5A01081AF61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74617" y="1210627"/>
                <a:ext cx="136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65DAFCDF-CEF2-4C58-A561-FC1946FBFF5C}"/>
                  </a:ext>
                </a:extLst>
              </p14:cNvPr>
              <p14:cNvContentPartPr/>
              <p14:nvPr/>
            </p14:nvContentPartPr>
            <p14:xfrm>
              <a:off x="7501337" y="1123147"/>
              <a:ext cx="71640" cy="1346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65DAFCDF-CEF2-4C58-A561-FC1946FBFF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97017" y="1118827"/>
                <a:ext cx="80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436F0A1E-D0B6-4B61-87E2-BE4ADE4C9BC9}"/>
                  </a:ext>
                </a:extLst>
              </p14:cNvPr>
              <p14:cNvContentPartPr/>
              <p14:nvPr/>
            </p14:nvContentPartPr>
            <p14:xfrm>
              <a:off x="7362737" y="1519867"/>
              <a:ext cx="195840" cy="12960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436F0A1E-D0B6-4B61-87E2-BE4ADE4C9BC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58417" y="1515547"/>
                <a:ext cx="204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AA7E710-9774-4672-93A3-10ACC904414A}"/>
                  </a:ext>
                </a:extLst>
              </p14:cNvPr>
              <p14:cNvContentPartPr/>
              <p14:nvPr/>
            </p14:nvContentPartPr>
            <p14:xfrm>
              <a:off x="7585577" y="1548667"/>
              <a:ext cx="59760" cy="871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AA7E710-9774-4672-93A3-10ACC904414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81257" y="1544347"/>
                <a:ext cx="68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BBD64AB-E570-4317-BE0E-A73958501298}"/>
                  </a:ext>
                </a:extLst>
              </p14:cNvPr>
              <p14:cNvContentPartPr/>
              <p14:nvPr/>
            </p14:nvContentPartPr>
            <p14:xfrm>
              <a:off x="7639217" y="1577107"/>
              <a:ext cx="78480" cy="5796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BBD64AB-E570-4317-BE0E-A7395850129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34897" y="1572787"/>
                <a:ext cx="87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A3EBD4ED-2F97-45F0-BEE4-B974DDDC0154}"/>
                  </a:ext>
                </a:extLst>
              </p14:cNvPr>
              <p14:cNvContentPartPr/>
              <p14:nvPr/>
            </p14:nvContentPartPr>
            <p14:xfrm>
              <a:off x="7745057" y="1487827"/>
              <a:ext cx="115200" cy="1454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A3EBD4ED-2F97-45F0-BEE4-B974DDDC015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40737" y="1483507"/>
                <a:ext cx="123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8D44E58E-4CEE-4921-BBC6-FE551E110BA9}"/>
                  </a:ext>
                </a:extLst>
              </p14:cNvPr>
              <p14:cNvContentPartPr/>
              <p14:nvPr/>
            </p14:nvContentPartPr>
            <p14:xfrm>
              <a:off x="7686377" y="1526707"/>
              <a:ext cx="85680" cy="180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8D44E58E-4CEE-4921-BBC6-FE551E110BA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82057" y="1522387"/>
                <a:ext cx="94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3E3565B5-D392-4B85-A5B9-6E9B6514DBE8}"/>
                  </a:ext>
                </a:extLst>
              </p14:cNvPr>
              <p14:cNvContentPartPr/>
              <p14:nvPr/>
            </p14:nvContentPartPr>
            <p14:xfrm>
              <a:off x="7640657" y="1470187"/>
              <a:ext cx="49320" cy="108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3E3565B5-D392-4B85-A5B9-6E9B6514DBE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36337" y="1465867"/>
                <a:ext cx="57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F263E098-7E73-4E41-8C14-2FC95309EFEC}"/>
                  </a:ext>
                </a:extLst>
              </p14:cNvPr>
              <p14:cNvContentPartPr/>
              <p14:nvPr/>
            </p14:nvContentPartPr>
            <p14:xfrm>
              <a:off x="7902017" y="1600867"/>
              <a:ext cx="360" cy="3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F263E098-7E73-4E41-8C14-2FC95309EF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97697" y="1596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B871372-5FC1-4EC4-89C6-BF46E85E2300}"/>
                  </a:ext>
                </a:extLst>
              </p14:cNvPr>
              <p14:cNvContentPartPr/>
              <p14:nvPr/>
            </p14:nvContentPartPr>
            <p14:xfrm>
              <a:off x="7863857" y="1506547"/>
              <a:ext cx="162720" cy="1166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B871372-5FC1-4EC4-89C6-BF46E85E230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59537" y="1502227"/>
                <a:ext cx="171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18EA000-4025-4A2C-A717-2421BA9331CC}"/>
                  </a:ext>
                </a:extLst>
              </p14:cNvPr>
              <p14:cNvContentPartPr/>
              <p14:nvPr/>
            </p14:nvContentPartPr>
            <p14:xfrm>
              <a:off x="8037377" y="1504027"/>
              <a:ext cx="360" cy="3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18EA000-4025-4A2C-A717-2421BA9331C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33057" y="1499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B99EF092-676A-4CF2-A8C6-FAC48F32EFAF}"/>
                  </a:ext>
                </a:extLst>
              </p14:cNvPr>
              <p14:cNvContentPartPr/>
              <p14:nvPr/>
            </p14:nvContentPartPr>
            <p14:xfrm>
              <a:off x="8064737" y="1491427"/>
              <a:ext cx="156600" cy="1497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B99EF092-676A-4CF2-A8C6-FAC48F32EFA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60417" y="1487107"/>
                <a:ext cx="165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0B680A0-1E79-499D-A31F-BE568838DEC1}"/>
                  </a:ext>
                </a:extLst>
              </p14:cNvPr>
              <p14:cNvContentPartPr/>
              <p14:nvPr/>
            </p14:nvContentPartPr>
            <p14:xfrm>
              <a:off x="8337617" y="1494307"/>
              <a:ext cx="352080" cy="2656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0B680A0-1E79-499D-A31F-BE568838DE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333297" y="1489987"/>
                <a:ext cx="3607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87A4506-9FA8-49A6-8CF4-CDF1DEA80121}"/>
                  </a:ext>
                </a:extLst>
              </p14:cNvPr>
              <p14:cNvContentPartPr/>
              <p14:nvPr/>
            </p14:nvContentPartPr>
            <p14:xfrm>
              <a:off x="8267777" y="872947"/>
              <a:ext cx="7920" cy="21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87A4506-9FA8-49A6-8CF4-CDF1DEA801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263457" y="868627"/>
                <a:ext cx="165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CB954DA-855D-4A21-BD48-A4AECB06C60B}"/>
                  </a:ext>
                </a:extLst>
              </p14:cNvPr>
              <p14:cNvContentPartPr/>
              <p14:nvPr/>
            </p14:nvContentPartPr>
            <p14:xfrm>
              <a:off x="8267777" y="841627"/>
              <a:ext cx="1114920" cy="338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CB954DA-855D-4A21-BD48-A4AECB06C60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3457" y="837307"/>
                <a:ext cx="1123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3C8DABB9-FA65-45D0-9C2F-B02AE3F87EA4}"/>
                  </a:ext>
                </a:extLst>
              </p14:cNvPr>
              <p14:cNvContentPartPr/>
              <p14:nvPr/>
            </p14:nvContentPartPr>
            <p14:xfrm>
              <a:off x="7865297" y="1070947"/>
              <a:ext cx="140400" cy="2059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3C8DABB9-FA65-45D0-9C2F-B02AE3F87EA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60977" y="1066627"/>
                <a:ext cx="149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61DF8875-1118-4F1C-BDFD-5A0978B6E35B}"/>
                  </a:ext>
                </a:extLst>
              </p14:cNvPr>
              <p14:cNvContentPartPr/>
              <p14:nvPr/>
            </p14:nvContentPartPr>
            <p14:xfrm>
              <a:off x="8034137" y="1070227"/>
              <a:ext cx="133560" cy="1983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61DF8875-1118-4F1C-BDFD-5A0978B6E35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029817" y="1065907"/>
                <a:ext cx="142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D05945E6-3207-4BB4-8EEA-4DF7596E7C1F}"/>
                  </a:ext>
                </a:extLst>
              </p14:cNvPr>
              <p14:cNvContentPartPr/>
              <p14:nvPr/>
            </p14:nvContentPartPr>
            <p14:xfrm>
              <a:off x="8295497" y="1112707"/>
              <a:ext cx="132120" cy="10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D05945E6-3207-4BB4-8EEA-4DF7596E7C1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91177" y="1108387"/>
                <a:ext cx="1407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3231F51C-D28E-4FD0-A1C8-CA476A434EA0}"/>
                  </a:ext>
                </a:extLst>
              </p14:cNvPr>
              <p14:cNvContentPartPr/>
              <p14:nvPr/>
            </p14:nvContentPartPr>
            <p14:xfrm>
              <a:off x="8299457" y="1165267"/>
              <a:ext cx="108720" cy="129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3231F51C-D28E-4FD0-A1C8-CA476A434EA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295137" y="1160947"/>
                <a:ext cx="1173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0F3D854-566A-47CF-A08B-78C45300B6D8}"/>
                  </a:ext>
                </a:extLst>
              </p14:cNvPr>
              <p14:cNvContentPartPr/>
              <p14:nvPr/>
            </p14:nvContentPartPr>
            <p14:xfrm>
              <a:off x="8538857" y="956107"/>
              <a:ext cx="114120" cy="1101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0F3D854-566A-47CF-A08B-78C45300B6D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34537" y="951787"/>
                <a:ext cx="122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3CE619A-B13A-4740-A5BE-D0AEC667C1F3}"/>
                  </a:ext>
                </a:extLst>
              </p14:cNvPr>
              <p14:cNvContentPartPr/>
              <p14:nvPr/>
            </p14:nvContentPartPr>
            <p14:xfrm>
              <a:off x="8675657" y="943147"/>
              <a:ext cx="98640" cy="119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3CE619A-B13A-4740-A5BE-D0AEC667C1F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671337" y="938827"/>
                <a:ext cx="1072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67896D7-C408-4B60-A19D-AF19DF5EB31F}"/>
                  </a:ext>
                </a:extLst>
              </p14:cNvPr>
              <p14:cNvContentPartPr/>
              <p14:nvPr/>
            </p14:nvContentPartPr>
            <p14:xfrm>
              <a:off x="8496377" y="1127107"/>
              <a:ext cx="303840" cy="97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67896D7-C408-4B60-A19D-AF19DF5EB31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92057" y="1122787"/>
                <a:ext cx="3124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F453315-556E-436E-9DCF-5C4A09A03D99}"/>
                  </a:ext>
                </a:extLst>
              </p14:cNvPr>
              <p14:cNvContentPartPr/>
              <p14:nvPr/>
            </p14:nvContentPartPr>
            <p14:xfrm>
              <a:off x="8457857" y="1180747"/>
              <a:ext cx="109080" cy="1692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F453315-556E-436E-9DCF-5C4A09A03D9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453537" y="1176427"/>
                <a:ext cx="117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CC6AC513-5F6F-43AC-9036-723170EC0725}"/>
                  </a:ext>
                </a:extLst>
              </p14:cNvPr>
              <p14:cNvContentPartPr/>
              <p14:nvPr/>
            </p14:nvContentPartPr>
            <p14:xfrm>
              <a:off x="8573057" y="1198387"/>
              <a:ext cx="91800" cy="1465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CC6AC513-5F6F-43AC-9036-723170EC072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568737" y="1194067"/>
                <a:ext cx="100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849C6034-D6E6-404E-ACDF-D0935618C218}"/>
                  </a:ext>
                </a:extLst>
              </p14:cNvPr>
              <p14:cNvContentPartPr/>
              <p14:nvPr/>
            </p14:nvContentPartPr>
            <p14:xfrm>
              <a:off x="8665217" y="1288027"/>
              <a:ext cx="114480" cy="1245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849C6034-D6E6-404E-ACDF-D0935618C21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660897" y="1283707"/>
                <a:ext cx="123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A70BFB57-AFAA-4488-B1B8-DA78E31B6C72}"/>
                  </a:ext>
                </a:extLst>
              </p14:cNvPr>
              <p14:cNvContentPartPr/>
              <p14:nvPr/>
            </p14:nvContentPartPr>
            <p14:xfrm>
              <a:off x="8913617" y="1026667"/>
              <a:ext cx="142560" cy="1616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A70BFB57-AFAA-4488-B1B8-DA78E31B6C7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909297" y="1022347"/>
                <a:ext cx="151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30412814-A402-4316-95F5-ACC469F9BA47}"/>
                  </a:ext>
                </a:extLst>
              </p14:cNvPr>
              <p14:cNvContentPartPr/>
              <p14:nvPr/>
            </p14:nvContentPartPr>
            <p14:xfrm>
              <a:off x="9079577" y="1012987"/>
              <a:ext cx="87840" cy="17748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30412814-A402-4316-95F5-ACC469F9BA4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075257" y="1008667"/>
                <a:ext cx="96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00FEA63-BCBC-4409-B1E3-123B58529D96}"/>
                  </a:ext>
                </a:extLst>
              </p14:cNvPr>
              <p14:cNvContentPartPr/>
              <p14:nvPr/>
            </p14:nvContentPartPr>
            <p14:xfrm>
              <a:off x="9179657" y="1109107"/>
              <a:ext cx="98280" cy="15840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00FEA63-BCBC-4409-B1E3-123B58529D9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175337" y="1104787"/>
                <a:ext cx="106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9A7862CD-0E6F-4E3B-83EF-BC319A1FDA20}"/>
                  </a:ext>
                </a:extLst>
              </p14:cNvPr>
              <p14:cNvContentPartPr/>
              <p14:nvPr/>
            </p14:nvContentPartPr>
            <p14:xfrm>
              <a:off x="8472977" y="1408627"/>
              <a:ext cx="25920" cy="46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9A7862CD-0E6F-4E3B-83EF-BC319A1FDA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468657" y="1404307"/>
                <a:ext cx="345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CE1BE21-814E-427C-BD23-95C916528411}"/>
                  </a:ext>
                </a:extLst>
              </p14:cNvPr>
              <p14:cNvContentPartPr/>
              <p14:nvPr/>
            </p14:nvContentPartPr>
            <p14:xfrm>
              <a:off x="8890937" y="1490707"/>
              <a:ext cx="101880" cy="1029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CE1BE21-814E-427C-BD23-95C91652841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86617" y="1486387"/>
                <a:ext cx="1105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981B9C5-DDE5-4E72-BE53-DBE9872DC67E}"/>
                  </a:ext>
                </a:extLst>
              </p14:cNvPr>
              <p14:cNvContentPartPr/>
              <p14:nvPr/>
            </p14:nvContentPartPr>
            <p14:xfrm>
              <a:off x="8854577" y="1439227"/>
              <a:ext cx="95040" cy="190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981B9C5-DDE5-4E72-BE53-DBE9872DC67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850257" y="1434907"/>
                <a:ext cx="103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2B36E926-ED67-4CC0-B6B0-8933A5657C5E}"/>
                  </a:ext>
                </a:extLst>
              </p14:cNvPr>
              <p14:cNvContentPartPr/>
              <p14:nvPr/>
            </p14:nvContentPartPr>
            <p14:xfrm>
              <a:off x="9087137" y="1504387"/>
              <a:ext cx="115920" cy="108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2B36E926-ED67-4CC0-B6B0-8933A5657C5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082817" y="1500067"/>
                <a:ext cx="124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EF1DBFEB-82BA-4484-B0A2-F4AD50B945D2}"/>
                  </a:ext>
                </a:extLst>
              </p14:cNvPr>
              <p14:cNvContentPartPr/>
              <p14:nvPr/>
            </p14:nvContentPartPr>
            <p14:xfrm>
              <a:off x="9085337" y="1555867"/>
              <a:ext cx="109440" cy="39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EF1DBFEB-82BA-4484-B0A2-F4AD50B945D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81017" y="1551547"/>
                <a:ext cx="1180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86ED8D6A-42FB-4093-BD10-25AAB37AAE49}"/>
                  </a:ext>
                </a:extLst>
              </p14:cNvPr>
              <p14:cNvContentPartPr/>
              <p14:nvPr/>
            </p14:nvContentPartPr>
            <p14:xfrm>
              <a:off x="9286577" y="1439227"/>
              <a:ext cx="97560" cy="1454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86ED8D6A-42FB-4093-BD10-25AAB37AAE4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282257" y="1434907"/>
                <a:ext cx="106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E991C2EC-AD51-463E-99B1-231EE2BE09C3}"/>
                  </a:ext>
                </a:extLst>
              </p14:cNvPr>
              <p14:cNvContentPartPr/>
              <p14:nvPr/>
            </p14:nvContentPartPr>
            <p14:xfrm>
              <a:off x="9413657" y="1533907"/>
              <a:ext cx="101160" cy="1303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E991C2EC-AD51-463E-99B1-231EE2BE09C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409337" y="1529587"/>
                <a:ext cx="109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5AB643E-7FC6-4C74-8599-732EC1CF9281}"/>
                  </a:ext>
                </a:extLst>
              </p14:cNvPr>
              <p14:cNvContentPartPr/>
              <p14:nvPr/>
            </p14:nvContentPartPr>
            <p14:xfrm>
              <a:off x="9651257" y="1480627"/>
              <a:ext cx="25200" cy="1098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5AB643E-7FC6-4C74-8599-732EC1CF928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646937" y="1476307"/>
                <a:ext cx="33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F4A23CD-BFC7-4FA0-AB8D-DF8278CC1CA8}"/>
                  </a:ext>
                </a:extLst>
              </p14:cNvPr>
              <p14:cNvContentPartPr/>
              <p14:nvPr/>
            </p14:nvContentPartPr>
            <p14:xfrm>
              <a:off x="9592217" y="1530307"/>
              <a:ext cx="129600" cy="100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F4A23CD-BFC7-4FA0-AB8D-DF8278CC1CA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587897" y="1525987"/>
                <a:ext cx="1382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A43EFA14-A8E4-463F-BECB-F2F8405132E4}"/>
                  </a:ext>
                </a:extLst>
              </p14:cNvPr>
              <p14:cNvContentPartPr/>
              <p14:nvPr/>
            </p14:nvContentPartPr>
            <p14:xfrm>
              <a:off x="9785897" y="1450027"/>
              <a:ext cx="78120" cy="1260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A43EFA14-A8E4-463F-BECB-F2F8405132E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781577" y="1445707"/>
                <a:ext cx="86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A284C66F-C0D3-418A-A46E-BC8C186777B6}"/>
                  </a:ext>
                </a:extLst>
              </p14:cNvPr>
              <p14:cNvContentPartPr/>
              <p14:nvPr/>
            </p14:nvContentPartPr>
            <p14:xfrm>
              <a:off x="9870497" y="1548307"/>
              <a:ext cx="84600" cy="9432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A284C66F-C0D3-418A-A46E-BC8C186777B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866177" y="1543987"/>
                <a:ext cx="93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2CDEA953-208F-4FE0-8DA8-5AC1B35A8D34}"/>
                  </a:ext>
                </a:extLst>
              </p14:cNvPr>
              <p14:cNvContentPartPr/>
              <p14:nvPr/>
            </p14:nvContentPartPr>
            <p14:xfrm>
              <a:off x="10069937" y="1509427"/>
              <a:ext cx="142920" cy="39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2CDEA953-208F-4FE0-8DA8-5AC1B35A8D3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065617" y="1505107"/>
                <a:ext cx="151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F680136C-5377-4021-808E-EE5F717CDE81}"/>
                  </a:ext>
                </a:extLst>
              </p14:cNvPr>
              <p14:cNvContentPartPr/>
              <p14:nvPr/>
            </p14:nvContentPartPr>
            <p14:xfrm>
              <a:off x="10094777" y="1534267"/>
              <a:ext cx="132120" cy="140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F680136C-5377-4021-808E-EE5F717CDE8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090457" y="1529947"/>
                <a:ext cx="140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B6D5F41B-65A6-4198-AEA4-C91A116EA2C7}"/>
                  </a:ext>
                </a:extLst>
              </p14:cNvPr>
              <p14:cNvContentPartPr/>
              <p14:nvPr/>
            </p14:nvContentPartPr>
            <p14:xfrm>
              <a:off x="10231937" y="1466227"/>
              <a:ext cx="58680" cy="12024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B6D5F41B-65A6-4198-AEA4-C91A116EA2C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227617" y="1461907"/>
                <a:ext cx="67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C1F9CA23-57F2-4F6D-AD2A-4A21284BF48D}"/>
                  </a:ext>
                </a:extLst>
              </p14:cNvPr>
              <p14:cNvContentPartPr/>
              <p14:nvPr/>
            </p14:nvContentPartPr>
            <p14:xfrm>
              <a:off x="8778257" y="1333027"/>
              <a:ext cx="185760" cy="38340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C1F9CA23-57F2-4F6D-AD2A-4A21284BF48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773937" y="1328707"/>
                <a:ext cx="1944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338D8CCE-6EC0-4032-9E56-4C4A178E8CD7}"/>
                  </a:ext>
                </a:extLst>
              </p14:cNvPr>
              <p14:cNvContentPartPr/>
              <p14:nvPr/>
            </p14:nvContentPartPr>
            <p14:xfrm>
              <a:off x="8554697" y="1687987"/>
              <a:ext cx="134280" cy="10224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338D8CCE-6EC0-4032-9E56-4C4A178E8CD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550377" y="1683667"/>
                <a:ext cx="142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E577AA9F-8910-4221-8F9A-001622C6722D}"/>
                  </a:ext>
                </a:extLst>
              </p14:cNvPr>
              <p14:cNvContentPartPr/>
              <p14:nvPr/>
            </p14:nvContentPartPr>
            <p14:xfrm>
              <a:off x="8611937" y="1650187"/>
              <a:ext cx="87480" cy="943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E577AA9F-8910-4221-8F9A-001622C6722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607617" y="1645867"/>
                <a:ext cx="96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5B24110-FC3B-4CBB-B843-EC7C0419EF31}"/>
                  </a:ext>
                </a:extLst>
              </p14:cNvPr>
              <p14:cNvContentPartPr/>
              <p14:nvPr/>
            </p14:nvContentPartPr>
            <p14:xfrm>
              <a:off x="8030177" y="1811107"/>
              <a:ext cx="159480" cy="18432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5B24110-FC3B-4CBB-B843-EC7C0419EF3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025857" y="1806787"/>
                <a:ext cx="1681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5181D8BA-587E-4FE1-86D8-E06C95199804}"/>
                  </a:ext>
                </a:extLst>
              </p14:cNvPr>
              <p14:cNvContentPartPr/>
              <p14:nvPr/>
            </p14:nvContentPartPr>
            <p14:xfrm>
              <a:off x="8170577" y="1855027"/>
              <a:ext cx="70920" cy="1011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5181D8BA-587E-4FE1-86D8-E06C9519980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166257" y="1850707"/>
                <a:ext cx="79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AB0A1853-5345-4865-9670-E87167055761}"/>
                  </a:ext>
                </a:extLst>
              </p14:cNvPr>
              <p14:cNvContentPartPr/>
              <p14:nvPr/>
            </p14:nvContentPartPr>
            <p14:xfrm>
              <a:off x="8249777" y="1814347"/>
              <a:ext cx="84240" cy="12384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AB0A1853-5345-4865-9670-E8716705576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245457" y="1810027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624909F-E9D3-40D5-9FEC-72302E164875}"/>
                  </a:ext>
                </a:extLst>
              </p14:cNvPr>
              <p14:cNvContentPartPr/>
              <p14:nvPr/>
            </p14:nvContentPartPr>
            <p14:xfrm>
              <a:off x="8348417" y="1810027"/>
              <a:ext cx="99360" cy="1108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624909F-E9D3-40D5-9FEC-72302E16487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344097" y="1805707"/>
                <a:ext cx="1080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883856C-7B50-43F0-B72C-B4928C0233A7}"/>
                  </a:ext>
                </a:extLst>
              </p14:cNvPr>
              <p14:cNvContentPartPr/>
              <p14:nvPr/>
            </p14:nvContentPartPr>
            <p14:xfrm>
              <a:off x="8373977" y="1874107"/>
              <a:ext cx="33840" cy="14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883856C-7B50-43F0-B72C-B4928C0233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369657" y="1869787"/>
                <a:ext cx="4248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DCF23E1F-62F1-4389-A6B0-849243F9CB62}"/>
                  </a:ext>
                </a:extLst>
              </p14:cNvPr>
              <p14:cNvContentPartPr/>
              <p14:nvPr/>
            </p14:nvContentPartPr>
            <p14:xfrm>
              <a:off x="8445257" y="1853587"/>
              <a:ext cx="88560" cy="705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DCF23E1F-62F1-4389-A6B0-849243F9CB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440937" y="1849267"/>
                <a:ext cx="972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3EB6D79-89D4-463D-83E2-051F647C3E32}"/>
                  </a:ext>
                </a:extLst>
              </p14:cNvPr>
              <p14:cNvContentPartPr/>
              <p14:nvPr/>
            </p14:nvContentPartPr>
            <p14:xfrm>
              <a:off x="8532737" y="1792747"/>
              <a:ext cx="22680" cy="12312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3EB6D79-89D4-463D-83E2-051F647C3E3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528417" y="1788427"/>
                <a:ext cx="3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E3D73AB3-BE35-41D6-B917-B1EEDCAE3674}"/>
                  </a:ext>
                </a:extLst>
              </p14:cNvPr>
              <p14:cNvContentPartPr/>
              <p14:nvPr/>
            </p14:nvContentPartPr>
            <p14:xfrm>
              <a:off x="8606897" y="1795627"/>
              <a:ext cx="17280" cy="6372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E3D73AB3-BE35-41D6-B917-B1EEDCAE367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602577" y="1791307"/>
                <a:ext cx="25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29453EC6-3E6D-4A66-B718-28040A3E0A5E}"/>
                  </a:ext>
                </a:extLst>
              </p14:cNvPr>
              <p14:cNvContentPartPr/>
              <p14:nvPr/>
            </p14:nvContentPartPr>
            <p14:xfrm>
              <a:off x="8500697" y="1867627"/>
              <a:ext cx="71640" cy="540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29453EC6-3E6D-4A66-B718-28040A3E0A5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496377" y="1863307"/>
                <a:ext cx="80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BF4DC2C-903E-4285-A5C9-A5D37851875E}"/>
                  </a:ext>
                </a:extLst>
              </p14:cNvPr>
              <p14:cNvContentPartPr/>
              <p14:nvPr/>
            </p14:nvContentPartPr>
            <p14:xfrm>
              <a:off x="8586377" y="1790947"/>
              <a:ext cx="33840" cy="1310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BF4DC2C-903E-4285-A5C9-A5D37851875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582057" y="1786627"/>
                <a:ext cx="42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BA5315C5-CD0F-4DE1-B225-16DBA572EAE8}"/>
                  </a:ext>
                </a:extLst>
              </p14:cNvPr>
              <p14:cNvContentPartPr/>
              <p14:nvPr/>
            </p14:nvContentPartPr>
            <p14:xfrm>
              <a:off x="10382417" y="1452907"/>
              <a:ext cx="168480" cy="13104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BA5315C5-CD0F-4DE1-B225-16DBA572EAE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378097" y="1448587"/>
                <a:ext cx="177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F577DF0B-810A-45CD-A54A-9CBC030C3A21}"/>
                  </a:ext>
                </a:extLst>
              </p14:cNvPr>
              <p14:cNvContentPartPr/>
              <p14:nvPr/>
            </p14:nvContentPartPr>
            <p14:xfrm>
              <a:off x="10619297" y="1473427"/>
              <a:ext cx="124560" cy="162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F577DF0B-810A-45CD-A54A-9CBC030C3A2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614977" y="1469107"/>
                <a:ext cx="1332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B5FC2ED2-FBE2-4100-8B7A-AC038611D6FF}"/>
                  </a:ext>
                </a:extLst>
              </p14:cNvPr>
              <p14:cNvContentPartPr/>
              <p14:nvPr/>
            </p14:nvContentPartPr>
            <p14:xfrm>
              <a:off x="10640177" y="1503667"/>
              <a:ext cx="126000" cy="169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B5FC2ED2-FBE2-4100-8B7A-AC038611D6F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635857" y="1499347"/>
                <a:ext cx="1346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FFAE4820-231C-41A2-8F98-A4B600338D70}"/>
                  </a:ext>
                </a:extLst>
              </p14:cNvPr>
              <p14:cNvContentPartPr/>
              <p14:nvPr/>
            </p14:nvContentPartPr>
            <p14:xfrm>
              <a:off x="10816577" y="1376587"/>
              <a:ext cx="146880" cy="1609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FFAE4820-231C-41A2-8F98-A4B600338D7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812257" y="1372267"/>
                <a:ext cx="155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0B7D7D03-5FCB-45B8-9963-2EB7E6AA3E91}"/>
                  </a:ext>
                </a:extLst>
              </p14:cNvPr>
              <p14:cNvContentPartPr/>
              <p14:nvPr/>
            </p14:nvContentPartPr>
            <p14:xfrm>
              <a:off x="10985417" y="1378747"/>
              <a:ext cx="82080" cy="1569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0B7D7D03-5FCB-45B8-9963-2EB7E6AA3E9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981097" y="1374427"/>
                <a:ext cx="9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65B96ED4-71BC-4640-B29E-F1B0C793F07D}"/>
                  </a:ext>
                </a:extLst>
              </p14:cNvPr>
              <p14:cNvContentPartPr/>
              <p14:nvPr/>
            </p14:nvContentPartPr>
            <p14:xfrm>
              <a:off x="11060297" y="1466587"/>
              <a:ext cx="106920" cy="12240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65B96ED4-71BC-4640-B29E-F1B0C793F07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055977" y="1462267"/>
                <a:ext cx="115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13B8AA58-E9F5-47EE-BE7C-968F71626A28}"/>
                  </a:ext>
                </a:extLst>
              </p14:cNvPr>
              <p14:cNvContentPartPr/>
              <p14:nvPr/>
            </p14:nvContentPartPr>
            <p14:xfrm>
              <a:off x="11275937" y="1403587"/>
              <a:ext cx="18720" cy="972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13B8AA58-E9F5-47EE-BE7C-968F71626A2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271617" y="1399267"/>
                <a:ext cx="27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37C02F50-C13C-4705-A071-AD12E923BB49}"/>
                  </a:ext>
                </a:extLst>
              </p14:cNvPr>
              <p14:cNvContentPartPr/>
              <p14:nvPr/>
            </p14:nvContentPartPr>
            <p14:xfrm>
              <a:off x="11239577" y="1437787"/>
              <a:ext cx="91800" cy="57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37C02F50-C13C-4705-A071-AD12E923BB4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235257" y="1433467"/>
                <a:ext cx="1004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9208AC4E-15D3-44F8-A1A5-8182895F0C2F}"/>
                  </a:ext>
                </a:extLst>
              </p14:cNvPr>
              <p14:cNvContentPartPr/>
              <p14:nvPr/>
            </p14:nvContentPartPr>
            <p14:xfrm>
              <a:off x="11392577" y="1330867"/>
              <a:ext cx="153360" cy="13212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9208AC4E-15D3-44F8-A1A5-8182895F0C2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388257" y="1326547"/>
                <a:ext cx="1620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1BCBC254-2453-483F-B280-4711B028E4EF}"/>
                  </a:ext>
                </a:extLst>
              </p14:cNvPr>
              <p14:cNvContentPartPr/>
              <p14:nvPr/>
            </p14:nvContentPartPr>
            <p14:xfrm>
              <a:off x="11544137" y="1323667"/>
              <a:ext cx="109440" cy="15372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1BCBC254-2453-483F-B280-4711B028E4E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539817" y="1319347"/>
                <a:ext cx="1180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C8C82561-3573-4F20-BE1B-E6A6B689E82A}"/>
                  </a:ext>
                </a:extLst>
              </p14:cNvPr>
              <p14:cNvContentPartPr/>
              <p14:nvPr/>
            </p14:nvContentPartPr>
            <p14:xfrm>
              <a:off x="11660417" y="1390267"/>
              <a:ext cx="138240" cy="1321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C8C82561-3573-4F20-BE1B-E6A6B689E82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656097" y="1385947"/>
                <a:ext cx="146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C9741EF5-8204-4261-AE69-E13C45F40977}"/>
                  </a:ext>
                </a:extLst>
              </p14:cNvPr>
              <p14:cNvContentPartPr/>
              <p14:nvPr/>
            </p14:nvContentPartPr>
            <p14:xfrm>
              <a:off x="10476737" y="1794547"/>
              <a:ext cx="176400" cy="1152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C9741EF5-8204-4261-AE69-E13C45F4097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472417" y="1790227"/>
                <a:ext cx="1850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B4A2740F-B120-4B4F-88E8-4B30277609BD}"/>
                  </a:ext>
                </a:extLst>
              </p14:cNvPr>
              <p14:cNvContentPartPr/>
              <p14:nvPr/>
            </p14:nvContentPartPr>
            <p14:xfrm>
              <a:off x="10511657" y="1829107"/>
              <a:ext cx="167040" cy="756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B4A2740F-B120-4B4F-88E8-4B30277609B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507337" y="1824787"/>
                <a:ext cx="175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F0040FA7-A9D5-4DDE-854B-3996FFDBDCCB}"/>
                  </a:ext>
                </a:extLst>
              </p14:cNvPr>
              <p14:cNvContentPartPr/>
              <p14:nvPr/>
            </p14:nvContentPartPr>
            <p14:xfrm>
              <a:off x="10680497" y="1747027"/>
              <a:ext cx="104760" cy="1378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F0040FA7-A9D5-4DDE-854B-3996FFDBDCC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676177" y="1742707"/>
                <a:ext cx="113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47B0FAAB-F72F-4B68-B49C-ED7DF06BBBEE}"/>
                  </a:ext>
                </a:extLst>
              </p14:cNvPr>
              <p14:cNvContentPartPr/>
              <p14:nvPr/>
            </p14:nvContentPartPr>
            <p14:xfrm>
              <a:off x="10873817" y="1709227"/>
              <a:ext cx="125280" cy="10368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47B0FAAB-F72F-4B68-B49C-ED7DF06BBBE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869497" y="1704907"/>
                <a:ext cx="133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030A11D3-F112-410A-8CDA-7A00BF980426}"/>
                  </a:ext>
                </a:extLst>
              </p14:cNvPr>
              <p14:cNvContentPartPr/>
              <p14:nvPr/>
            </p14:nvContentPartPr>
            <p14:xfrm>
              <a:off x="11003417" y="1677547"/>
              <a:ext cx="97200" cy="1378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030A11D3-F112-410A-8CDA-7A00BF98042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999097" y="1673227"/>
                <a:ext cx="105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348A7A2E-E4A8-4DB3-8903-EAF727B6A469}"/>
                  </a:ext>
                </a:extLst>
              </p14:cNvPr>
              <p14:cNvContentPartPr/>
              <p14:nvPr/>
            </p14:nvContentPartPr>
            <p14:xfrm>
              <a:off x="11077217" y="1747747"/>
              <a:ext cx="97200" cy="1256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348A7A2E-E4A8-4DB3-8903-EAF727B6A46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072897" y="1743427"/>
                <a:ext cx="105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E222AE02-C2FB-4320-A448-486D5D72B5A5}"/>
                  </a:ext>
                </a:extLst>
              </p14:cNvPr>
              <p14:cNvContentPartPr/>
              <p14:nvPr/>
            </p14:nvContentPartPr>
            <p14:xfrm>
              <a:off x="11278097" y="1739107"/>
              <a:ext cx="108000" cy="54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E222AE02-C2FB-4320-A448-486D5D72B5A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273777" y="1734787"/>
                <a:ext cx="1166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010FD847-8881-41A7-A37E-4AADCBE6FC1D}"/>
                  </a:ext>
                </a:extLst>
              </p14:cNvPr>
              <p14:cNvContentPartPr/>
              <p14:nvPr/>
            </p14:nvContentPartPr>
            <p14:xfrm>
              <a:off x="11274137" y="1786267"/>
              <a:ext cx="110520" cy="111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010FD847-8881-41A7-A37E-4AADCBE6FC1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269817" y="1781947"/>
                <a:ext cx="119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4088CC4F-FC5B-4B03-928A-D1C6F5319967}"/>
                  </a:ext>
                </a:extLst>
              </p14:cNvPr>
              <p14:cNvContentPartPr/>
              <p14:nvPr/>
            </p14:nvContentPartPr>
            <p14:xfrm>
              <a:off x="11439377" y="1747387"/>
              <a:ext cx="93600" cy="32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4088CC4F-FC5B-4B03-928A-D1C6F531996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1435057" y="1743067"/>
                <a:ext cx="1022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9AC2E06F-589C-4059-A176-92D7C2A08F8B}"/>
                  </a:ext>
                </a:extLst>
              </p14:cNvPr>
              <p14:cNvContentPartPr/>
              <p14:nvPr/>
            </p14:nvContentPartPr>
            <p14:xfrm>
              <a:off x="11583737" y="1664587"/>
              <a:ext cx="116280" cy="1252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9AC2E06F-589C-4059-A176-92D7C2A08F8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579417" y="1660267"/>
                <a:ext cx="1249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89A13D20-43EB-4743-A536-849014721D27}"/>
                  </a:ext>
                </a:extLst>
              </p14:cNvPr>
              <p14:cNvContentPartPr/>
              <p14:nvPr/>
            </p14:nvContentPartPr>
            <p14:xfrm>
              <a:off x="11697497" y="1652347"/>
              <a:ext cx="71640" cy="1353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89A13D20-43EB-4743-A536-849014721D2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693177" y="1648027"/>
                <a:ext cx="80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1BA0956C-838C-4161-B893-2AC1073264C1}"/>
                  </a:ext>
                </a:extLst>
              </p14:cNvPr>
              <p14:cNvContentPartPr/>
              <p14:nvPr/>
            </p14:nvContentPartPr>
            <p14:xfrm>
              <a:off x="11790377" y="1704187"/>
              <a:ext cx="115200" cy="12132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1BA0956C-838C-4161-B893-2AC1073264C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786057" y="1699867"/>
                <a:ext cx="123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AB1E9EE-2C24-4396-9064-D59CD6EC20AC}"/>
                  </a:ext>
                </a:extLst>
              </p14:cNvPr>
              <p14:cNvContentPartPr/>
              <p14:nvPr/>
            </p14:nvContentPartPr>
            <p14:xfrm>
              <a:off x="7663337" y="954307"/>
              <a:ext cx="106920" cy="885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AB1E9EE-2C24-4396-9064-D59CD6EC20A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659017" y="949987"/>
                <a:ext cx="115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876ADC21-DB6C-4A94-BAE8-0A7D3368FAE2}"/>
                  </a:ext>
                </a:extLst>
              </p14:cNvPr>
              <p14:cNvContentPartPr/>
              <p14:nvPr/>
            </p14:nvContentPartPr>
            <p14:xfrm>
              <a:off x="7556417" y="895987"/>
              <a:ext cx="228240" cy="2314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876ADC21-DB6C-4A94-BAE8-0A7D3368FAE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552097" y="891667"/>
                <a:ext cx="236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51A10462-7852-4C3F-9485-541730A1B2F7}"/>
                  </a:ext>
                </a:extLst>
              </p14:cNvPr>
              <p14:cNvContentPartPr/>
              <p14:nvPr/>
            </p14:nvContentPartPr>
            <p14:xfrm>
              <a:off x="9562337" y="834787"/>
              <a:ext cx="105840" cy="1036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51A10462-7852-4C3F-9485-541730A1B2F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558017" y="830467"/>
                <a:ext cx="1144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A9AFA6A9-C93D-4824-9177-F7B60260F7AC}"/>
                  </a:ext>
                </a:extLst>
              </p14:cNvPr>
              <p14:cNvContentPartPr/>
              <p14:nvPr/>
            </p14:nvContentPartPr>
            <p14:xfrm>
              <a:off x="9484937" y="766027"/>
              <a:ext cx="251280" cy="20916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A9AFA6A9-C93D-4824-9177-F7B60260F7A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480617" y="761707"/>
                <a:ext cx="259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762DA51-8238-4777-B302-DC1F4F2A8385}"/>
                  </a:ext>
                </a:extLst>
              </p14:cNvPr>
              <p14:cNvContentPartPr/>
              <p14:nvPr/>
            </p14:nvContentPartPr>
            <p14:xfrm>
              <a:off x="7820657" y="1370467"/>
              <a:ext cx="1505520" cy="4860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762DA51-8238-4777-B302-DC1F4F2A838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816337" y="1366147"/>
                <a:ext cx="1514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4F92EEEB-CB64-4186-ADF5-F578CA8DB85E}"/>
                  </a:ext>
                </a:extLst>
              </p14:cNvPr>
              <p14:cNvContentPartPr/>
              <p14:nvPr/>
            </p14:nvContentPartPr>
            <p14:xfrm>
              <a:off x="10561337" y="1228987"/>
              <a:ext cx="360" cy="36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4F92EEEB-CB64-4186-ADF5-F578CA8DB8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557017" y="122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3F72E2CD-B6D2-4B2A-87BD-CE4DD4608A35}"/>
                  </a:ext>
                </a:extLst>
              </p14:cNvPr>
              <p14:cNvContentPartPr/>
              <p14:nvPr/>
            </p14:nvContentPartPr>
            <p14:xfrm>
              <a:off x="9675017" y="1361467"/>
              <a:ext cx="1499760" cy="1764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3F72E2CD-B6D2-4B2A-87BD-CE4DD4608A3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670697" y="1357147"/>
                <a:ext cx="1508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376DCCB-900F-4219-BCAD-4EF1886735D1}"/>
                  </a:ext>
                </a:extLst>
              </p14:cNvPr>
              <p14:cNvContentPartPr/>
              <p14:nvPr/>
            </p14:nvContentPartPr>
            <p14:xfrm>
              <a:off x="7406657" y="2149867"/>
              <a:ext cx="70200" cy="889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376DCCB-900F-4219-BCAD-4EF1886735D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402337" y="2145547"/>
                <a:ext cx="788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C089836-C9A0-44B5-BF76-49D11FB1044D}"/>
                  </a:ext>
                </a:extLst>
              </p14:cNvPr>
              <p14:cNvContentPartPr/>
              <p14:nvPr/>
            </p14:nvContentPartPr>
            <p14:xfrm>
              <a:off x="7314137" y="2080027"/>
              <a:ext cx="211320" cy="23004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C089836-C9A0-44B5-BF76-49D11FB1044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309817" y="2075707"/>
                <a:ext cx="219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F636D0DE-568C-468A-A148-2A23B900436B}"/>
                  </a:ext>
                </a:extLst>
              </p14:cNvPr>
              <p14:cNvContentPartPr/>
              <p14:nvPr/>
            </p14:nvContentPartPr>
            <p14:xfrm>
              <a:off x="7578737" y="2171827"/>
              <a:ext cx="360" cy="36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F636D0DE-568C-468A-A148-2A23B900436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74417" y="2167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B590FA33-AE17-4E62-9602-BBD4FA7A21FD}"/>
                  </a:ext>
                </a:extLst>
              </p14:cNvPr>
              <p14:cNvContentPartPr/>
              <p14:nvPr/>
            </p14:nvContentPartPr>
            <p14:xfrm>
              <a:off x="7567217" y="2236267"/>
              <a:ext cx="360" cy="216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B590FA33-AE17-4E62-9602-BBD4FA7A21F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562897" y="2231947"/>
                <a:ext cx="90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22518030-75A6-4B75-8CCD-946EE5941AEF}"/>
                  </a:ext>
                </a:extLst>
              </p14:cNvPr>
              <p14:cNvContentPartPr/>
              <p14:nvPr/>
            </p14:nvContentPartPr>
            <p14:xfrm>
              <a:off x="7682417" y="2147347"/>
              <a:ext cx="111960" cy="8424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22518030-75A6-4B75-8CCD-946EE5941AE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678097" y="2143027"/>
                <a:ext cx="120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650119DF-9B33-4A99-B5EB-119C6AAF6199}"/>
                  </a:ext>
                </a:extLst>
              </p14:cNvPr>
              <p14:cNvContentPartPr/>
              <p14:nvPr/>
            </p14:nvContentPartPr>
            <p14:xfrm>
              <a:off x="7609337" y="2074627"/>
              <a:ext cx="227520" cy="24984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650119DF-9B33-4A99-B5EB-119C6AAF619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605017" y="2070307"/>
                <a:ext cx="2361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E64BE44-261C-447E-AE6B-52EE30295661}"/>
                  </a:ext>
                </a:extLst>
              </p14:cNvPr>
              <p14:cNvContentPartPr/>
              <p14:nvPr/>
            </p14:nvContentPartPr>
            <p14:xfrm>
              <a:off x="7530857" y="2152747"/>
              <a:ext cx="33480" cy="3096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E64BE44-261C-447E-AE6B-52EE3029566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526537" y="2148427"/>
                <a:ext cx="42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1346AB04-417C-4E51-AF28-A57F15A3809D}"/>
                  </a:ext>
                </a:extLst>
              </p14:cNvPr>
              <p14:cNvContentPartPr/>
              <p14:nvPr/>
            </p14:nvContentPartPr>
            <p14:xfrm>
              <a:off x="7527617" y="2227627"/>
              <a:ext cx="36720" cy="273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1346AB04-417C-4E51-AF28-A57F15A3809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7523297" y="2223307"/>
                <a:ext cx="45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1CBD605A-7A1B-44AD-9108-0C292C8F0787}"/>
                  </a:ext>
                </a:extLst>
              </p14:cNvPr>
              <p14:cNvContentPartPr/>
              <p14:nvPr/>
            </p14:nvContentPartPr>
            <p14:xfrm>
              <a:off x="7993457" y="2173987"/>
              <a:ext cx="127080" cy="1260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1CBD605A-7A1B-44AD-9108-0C292C8F0787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989137" y="2169667"/>
                <a:ext cx="135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8AA83E7-4443-44AE-B76E-9617ADC78D03}"/>
                  </a:ext>
                </a:extLst>
              </p14:cNvPr>
              <p14:cNvContentPartPr/>
              <p14:nvPr/>
            </p14:nvContentPartPr>
            <p14:xfrm>
              <a:off x="7989497" y="2229427"/>
              <a:ext cx="133560" cy="792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8AA83E7-4443-44AE-B76E-9617ADC78D03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985177" y="2225107"/>
                <a:ext cx="1422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E6AFEAB-F19A-4ABE-B177-58993A680E58}"/>
                  </a:ext>
                </a:extLst>
              </p14:cNvPr>
              <p14:cNvContentPartPr/>
              <p14:nvPr/>
            </p14:nvContentPartPr>
            <p14:xfrm>
              <a:off x="8146097" y="2154907"/>
              <a:ext cx="68760" cy="12096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E6AFEAB-F19A-4ABE-B177-58993A680E5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141777" y="2150587"/>
                <a:ext cx="77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600A59F8-583A-4219-A0CE-655F3794B2AD}"/>
                  </a:ext>
                </a:extLst>
              </p14:cNvPr>
              <p14:cNvContentPartPr/>
              <p14:nvPr/>
            </p14:nvContentPartPr>
            <p14:xfrm>
              <a:off x="8543897" y="2024227"/>
              <a:ext cx="124560" cy="13284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600A59F8-583A-4219-A0CE-655F3794B2A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539577" y="2019907"/>
                <a:ext cx="133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FEA5DEFD-C0EB-4C04-9BD0-5F82AE0ED36B}"/>
                  </a:ext>
                </a:extLst>
              </p14:cNvPr>
              <p14:cNvContentPartPr/>
              <p14:nvPr/>
            </p14:nvContentPartPr>
            <p14:xfrm>
              <a:off x="8712017" y="2001547"/>
              <a:ext cx="111960" cy="147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FEA5DEFD-C0EB-4C04-9BD0-5F82AE0ED36B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707697" y="1997227"/>
                <a:ext cx="1206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C6E95430-0ECC-4E90-9BF6-DB798771C171}"/>
                  </a:ext>
                </a:extLst>
              </p14:cNvPr>
              <p14:cNvContentPartPr/>
              <p14:nvPr/>
            </p14:nvContentPartPr>
            <p14:xfrm>
              <a:off x="8431217" y="2211427"/>
              <a:ext cx="478800" cy="2988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C6E95430-0ECC-4E90-9BF6-DB798771C17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426897" y="2207107"/>
                <a:ext cx="487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FAF2F144-A8BA-4BA9-BF4A-A3EA033FB8AA}"/>
                  </a:ext>
                </a:extLst>
              </p14:cNvPr>
              <p14:cNvContentPartPr/>
              <p14:nvPr/>
            </p14:nvContentPartPr>
            <p14:xfrm>
              <a:off x="8471537" y="2312947"/>
              <a:ext cx="134280" cy="14796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FAF2F144-A8BA-4BA9-BF4A-A3EA033FB8A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467217" y="2308627"/>
                <a:ext cx="1429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002D5865-3D34-4C31-942D-7BCE4FD8F81D}"/>
                  </a:ext>
                </a:extLst>
              </p14:cNvPr>
              <p14:cNvContentPartPr/>
              <p14:nvPr/>
            </p14:nvContentPartPr>
            <p14:xfrm>
              <a:off x="8674937" y="2305027"/>
              <a:ext cx="147240" cy="12276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002D5865-3D34-4C31-942D-7BCE4FD8F81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670617" y="2300707"/>
                <a:ext cx="155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E34982ED-F151-4348-B213-0276B22EFBFA}"/>
                  </a:ext>
                </a:extLst>
              </p14:cNvPr>
              <p14:cNvContentPartPr/>
              <p14:nvPr/>
            </p14:nvContentPartPr>
            <p14:xfrm>
              <a:off x="9036017" y="2233747"/>
              <a:ext cx="154440" cy="154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E34982ED-F151-4348-B213-0276B22EFBF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031697" y="2229427"/>
                <a:ext cx="163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C56F7A7C-27A2-474F-9F9C-563CEE5DB352}"/>
                  </a:ext>
                </a:extLst>
              </p14:cNvPr>
              <p14:cNvContentPartPr/>
              <p14:nvPr/>
            </p14:nvContentPartPr>
            <p14:xfrm>
              <a:off x="9066977" y="2277667"/>
              <a:ext cx="134280" cy="50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C56F7A7C-27A2-474F-9F9C-563CEE5DB35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062657" y="2273347"/>
                <a:ext cx="1429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2959A4CF-068A-4B40-AA10-10BD44C60D5B}"/>
                  </a:ext>
                </a:extLst>
              </p14:cNvPr>
              <p14:cNvContentPartPr/>
              <p14:nvPr/>
            </p14:nvContentPartPr>
            <p14:xfrm>
              <a:off x="9343097" y="1887067"/>
              <a:ext cx="141120" cy="1350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2959A4CF-068A-4B40-AA10-10BD44C60D5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338777" y="1882747"/>
                <a:ext cx="149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EF1317FE-6601-45B5-BC55-77C18467FB99}"/>
                  </a:ext>
                </a:extLst>
              </p14:cNvPr>
              <p14:cNvContentPartPr/>
              <p14:nvPr/>
            </p14:nvContentPartPr>
            <p14:xfrm>
              <a:off x="9249857" y="2069947"/>
              <a:ext cx="491040" cy="3024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EF1317FE-6601-45B5-BC55-77C18467FB9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245537" y="2065627"/>
                <a:ext cx="499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F32AE80B-0755-4EC8-B599-4D2D75E80309}"/>
                  </a:ext>
                </a:extLst>
              </p14:cNvPr>
              <p14:cNvContentPartPr/>
              <p14:nvPr/>
            </p14:nvContentPartPr>
            <p14:xfrm>
              <a:off x="9280817" y="2105947"/>
              <a:ext cx="123120" cy="1288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F32AE80B-0755-4EC8-B599-4D2D75E80309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276497" y="2101627"/>
                <a:ext cx="1317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16625ED5-921F-4276-BCE1-D7FCB5620539}"/>
                  </a:ext>
                </a:extLst>
              </p14:cNvPr>
              <p14:cNvContentPartPr/>
              <p14:nvPr/>
            </p14:nvContentPartPr>
            <p14:xfrm>
              <a:off x="9447497" y="2136187"/>
              <a:ext cx="86400" cy="914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16625ED5-921F-4276-BCE1-D7FCB562053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443177" y="2131867"/>
                <a:ext cx="95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A4AF717-D127-41C0-8DB6-0A7B9D764035}"/>
                  </a:ext>
                </a:extLst>
              </p14:cNvPr>
              <p14:cNvContentPartPr/>
              <p14:nvPr/>
            </p14:nvContentPartPr>
            <p14:xfrm>
              <a:off x="9528137" y="2182627"/>
              <a:ext cx="95040" cy="1026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A4AF717-D127-41C0-8DB6-0A7B9D76403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523817" y="2178307"/>
                <a:ext cx="103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E5F8D33E-30D7-4D5B-989A-AAE451E63C94}"/>
                  </a:ext>
                </a:extLst>
              </p14:cNvPr>
              <p14:cNvContentPartPr/>
              <p14:nvPr/>
            </p14:nvContentPartPr>
            <p14:xfrm>
              <a:off x="9842777" y="2083987"/>
              <a:ext cx="5040" cy="57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E5F8D33E-30D7-4D5B-989A-AAE451E63C9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838457" y="2079667"/>
                <a:ext cx="136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FDB6B64F-3F2A-4296-9E96-81754D03DF1E}"/>
                  </a:ext>
                </a:extLst>
              </p14:cNvPr>
              <p14:cNvContentPartPr/>
              <p14:nvPr/>
            </p14:nvContentPartPr>
            <p14:xfrm>
              <a:off x="9902537" y="1955827"/>
              <a:ext cx="145080" cy="1494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FDB6B64F-3F2A-4296-9E96-81754D03DF1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898217" y="1951507"/>
                <a:ext cx="153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B23D167-F713-480A-B4F7-2FE801E51AC8}"/>
                  </a:ext>
                </a:extLst>
              </p14:cNvPr>
              <p14:cNvContentPartPr/>
              <p14:nvPr/>
            </p14:nvContentPartPr>
            <p14:xfrm>
              <a:off x="10040057" y="1950067"/>
              <a:ext cx="73440" cy="12744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B23D167-F713-480A-B4F7-2FE801E51AC8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035737" y="1945747"/>
                <a:ext cx="82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5158212-76FA-42C7-885D-104C5B34B679}"/>
                  </a:ext>
                </a:extLst>
              </p14:cNvPr>
              <p14:cNvContentPartPr/>
              <p14:nvPr/>
            </p14:nvContentPartPr>
            <p14:xfrm>
              <a:off x="10091537" y="2030707"/>
              <a:ext cx="107280" cy="11232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5158212-76FA-42C7-885D-104C5B34B67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0087217" y="2026387"/>
                <a:ext cx="1159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A75AEB1A-6539-4FA2-84CA-A334178284D2}"/>
                  </a:ext>
                </a:extLst>
              </p14:cNvPr>
              <p14:cNvContentPartPr/>
              <p14:nvPr/>
            </p14:nvContentPartPr>
            <p14:xfrm>
              <a:off x="9521657" y="1889227"/>
              <a:ext cx="107640" cy="1418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A75AEB1A-6539-4FA2-84CA-A334178284D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517337" y="1884907"/>
                <a:ext cx="116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9D7AAF1E-1E04-463A-837D-EDE272B364D1}"/>
                  </a:ext>
                </a:extLst>
              </p14:cNvPr>
              <p14:cNvContentPartPr/>
              <p14:nvPr/>
            </p14:nvContentPartPr>
            <p14:xfrm>
              <a:off x="9214937" y="1804987"/>
              <a:ext cx="460440" cy="12924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9D7AAF1E-1E04-463A-837D-EDE272B364D1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210617" y="1800667"/>
                <a:ext cx="469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6B9E3A44-5679-4E18-A935-147A70AF31D2}"/>
                  </a:ext>
                </a:extLst>
              </p14:cNvPr>
              <p14:cNvContentPartPr/>
              <p14:nvPr/>
            </p14:nvContentPartPr>
            <p14:xfrm>
              <a:off x="9200537" y="1738027"/>
              <a:ext cx="97200" cy="9360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6B9E3A44-5679-4E18-A935-147A70AF31D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196217" y="1733707"/>
                <a:ext cx="105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549551A3-CC74-4B03-80D7-1A7498DC6B19}"/>
                  </a:ext>
                </a:extLst>
              </p14:cNvPr>
              <p14:cNvContentPartPr/>
              <p14:nvPr/>
            </p14:nvContentPartPr>
            <p14:xfrm>
              <a:off x="9336617" y="1731907"/>
              <a:ext cx="23040" cy="8388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549551A3-CC74-4B03-80D7-1A7498DC6B19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332297" y="1727587"/>
                <a:ext cx="31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49CD328D-3887-4B5B-AF3E-E3A37D0C2744}"/>
                  </a:ext>
                </a:extLst>
              </p14:cNvPr>
              <p14:cNvContentPartPr/>
              <p14:nvPr/>
            </p14:nvContentPartPr>
            <p14:xfrm>
              <a:off x="9298817" y="1718227"/>
              <a:ext cx="84960" cy="586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49CD328D-3887-4B5B-AF3E-E3A37D0C2744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294497" y="1713907"/>
                <a:ext cx="936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CF527EA-B9A2-4A09-A761-3CB92CEACFFE}"/>
                  </a:ext>
                </a:extLst>
              </p14:cNvPr>
              <p14:cNvContentPartPr/>
              <p14:nvPr/>
            </p14:nvContentPartPr>
            <p14:xfrm>
              <a:off x="9390257" y="1727227"/>
              <a:ext cx="80640" cy="7776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CF527EA-B9A2-4A09-A761-3CB92CEACFF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385937" y="1722907"/>
                <a:ext cx="89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0687E323-1EF0-4383-8419-A02D80A23155}"/>
                  </a:ext>
                </a:extLst>
              </p14:cNvPr>
              <p14:cNvContentPartPr/>
              <p14:nvPr/>
            </p14:nvContentPartPr>
            <p14:xfrm>
              <a:off x="9467657" y="1767547"/>
              <a:ext cx="84240" cy="835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0687E323-1EF0-4383-8419-A02D80A2315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463337" y="1763227"/>
                <a:ext cx="92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268BE63E-C6B9-49D7-B1EF-2BDCCD886AF3}"/>
                  </a:ext>
                </a:extLst>
              </p14:cNvPr>
              <p14:cNvContentPartPr/>
              <p14:nvPr/>
            </p14:nvContentPartPr>
            <p14:xfrm>
              <a:off x="9252017" y="2338507"/>
              <a:ext cx="1033920" cy="3384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268BE63E-C6B9-49D7-B1EF-2BDCCD886AF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247697" y="2334187"/>
                <a:ext cx="1042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10B1FD17-D016-4384-AA07-E8AAEE9E81BE}"/>
                  </a:ext>
                </a:extLst>
              </p14:cNvPr>
              <p14:cNvContentPartPr/>
              <p14:nvPr/>
            </p14:nvContentPartPr>
            <p14:xfrm>
              <a:off x="9273257" y="2414467"/>
              <a:ext cx="141480" cy="14544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10B1FD17-D016-4384-AA07-E8AAEE9E81B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268937" y="2410147"/>
                <a:ext cx="150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9ADF5D33-7653-4EC0-9A56-78BE1B849587}"/>
                  </a:ext>
                </a:extLst>
              </p14:cNvPr>
              <p14:cNvContentPartPr/>
              <p14:nvPr/>
            </p14:nvContentPartPr>
            <p14:xfrm>
              <a:off x="9430217" y="2407627"/>
              <a:ext cx="145080" cy="12096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9ADF5D33-7653-4EC0-9A56-78BE1B84958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425897" y="2403307"/>
                <a:ext cx="153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DF43109C-5526-4CE8-82DE-63C0C5850639}"/>
                  </a:ext>
                </a:extLst>
              </p14:cNvPr>
              <p14:cNvContentPartPr/>
              <p14:nvPr/>
            </p14:nvContentPartPr>
            <p14:xfrm>
              <a:off x="9157697" y="2568907"/>
              <a:ext cx="466920" cy="6228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DF43109C-5526-4CE8-82DE-63C0C5850639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153377" y="2564587"/>
                <a:ext cx="4755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EB6F08AC-3F2B-47DE-B3AB-777EDE4B17AD}"/>
                  </a:ext>
                </a:extLst>
              </p14:cNvPr>
              <p14:cNvContentPartPr/>
              <p14:nvPr/>
            </p14:nvContentPartPr>
            <p14:xfrm>
              <a:off x="9206297" y="2655667"/>
              <a:ext cx="145800" cy="1774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EB6F08AC-3F2B-47DE-B3AB-777EDE4B17A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201977" y="2651347"/>
                <a:ext cx="1544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990CA85E-B5C7-4FA2-BDAD-BE61F66887E0}"/>
                  </a:ext>
                </a:extLst>
              </p14:cNvPr>
              <p14:cNvContentPartPr/>
              <p14:nvPr/>
            </p14:nvContentPartPr>
            <p14:xfrm>
              <a:off x="9379457" y="2680147"/>
              <a:ext cx="91800" cy="13536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990CA85E-B5C7-4FA2-BDAD-BE61F66887E0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375137" y="2675827"/>
                <a:ext cx="100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5ADF68A-EA6A-49A3-BCB0-53B3014A8840}"/>
                  </a:ext>
                </a:extLst>
              </p14:cNvPr>
              <p14:cNvContentPartPr/>
              <p14:nvPr/>
            </p14:nvContentPartPr>
            <p14:xfrm>
              <a:off x="9496457" y="2736307"/>
              <a:ext cx="143280" cy="115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5ADF68A-EA6A-49A3-BCB0-53B3014A884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492137" y="2731987"/>
                <a:ext cx="151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73CBFFB-42F1-480B-AAB4-BA0DD0E8F05E}"/>
                  </a:ext>
                </a:extLst>
              </p14:cNvPr>
              <p14:cNvContentPartPr/>
              <p14:nvPr/>
            </p14:nvContentPartPr>
            <p14:xfrm>
              <a:off x="9756017" y="2614627"/>
              <a:ext cx="360" cy="3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73CBFFB-42F1-480B-AAB4-BA0DD0E8F0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751697" y="2610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ACD5DBE-4F37-48F7-B6F5-DE9623755E4B}"/>
                  </a:ext>
                </a:extLst>
              </p14:cNvPr>
              <p14:cNvContentPartPr/>
              <p14:nvPr/>
            </p14:nvContentPartPr>
            <p14:xfrm>
              <a:off x="9875177" y="2518507"/>
              <a:ext cx="133560" cy="1486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ACD5DBE-4F37-48F7-B6F5-DE9623755E4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870857" y="2514187"/>
                <a:ext cx="142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8B0B3B7-461C-4D77-8F15-851D28BB726A}"/>
                  </a:ext>
                </a:extLst>
              </p14:cNvPr>
              <p14:cNvContentPartPr/>
              <p14:nvPr/>
            </p14:nvContentPartPr>
            <p14:xfrm>
              <a:off x="10029977" y="2512387"/>
              <a:ext cx="96480" cy="14184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8B0B3B7-461C-4D77-8F15-851D28BB726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025657" y="2508067"/>
                <a:ext cx="105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55F6A1CE-F820-4D36-86F7-955A61CB1DBA}"/>
                  </a:ext>
                </a:extLst>
              </p14:cNvPr>
              <p14:cNvContentPartPr/>
              <p14:nvPr/>
            </p14:nvContentPartPr>
            <p14:xfrm>
              <a:off x="10141217" y="2582947"/>
              <a:ext cx="120600" cy="10332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55F6A1CE-F820-4D36-86F7-955A61CB1DB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136897" y="2578627"/>
                <a:ext cx="129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D766B0B2-6CEC-4385-8322-5DE3B59B3ADB}"/>
                  </a:ext>
                </a:extLst>
              </p14:cNvPr>
              <p14:cNvContentPartPr/>
              <p14:nvPr/>
            </p14:nvContentPartPr>
            <p14:xfrm>
              <a:off x="9030257" y="2812267"/>
              <a:ext cx="331920" cy="17496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D766B0B2-6CEC-4385-8322-5DE3B59B3AD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025937" y="2807947"/>
                <a:ext cx="340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5E498299-6507-47F4-B805-00F94B064D41}"/>
                  </a:ext>
                </a:extLst>
              </p14:cNvPr>
              <p14:cNvContentPartPr/>
              <p14:nvPr/>
            </p14:nvContentPartPr>
            <p14:xfrm>
              <a:off x="9336617" y="2917747"/>
              <a:ext cx="298800" cy="6408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5E498299-6507-47F4-B805-00F94B064D4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332297" y="2913427"/>
                <a:ext cx="3074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BAAAF7C1-92B6-4E6C-B20C-F08D8D106F7B}"/>
                  </a:ext>
                </a:extLst>
              </p14:cNvPr>
              <p14:cNvContentPartPr/>
              <p14:nvPr/>
            </p14:nvContentPartPr>
            <p14:xfrm>
              <a:off x="9070937" y="3055987"/>
              <a:ext cx="129240" cy="1375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BAAAF7C1-92B6-4E6C-B20C-F08D8D106F7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066617" y="3051667"/>
                <a:ext cx="137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C7B377CC-C0FF-4D08-9704-018D04E9C5CC}"/>
                  </a:ext>
                </a:extLst>
              </p14:cNvPr>
              <p14:cNvContentPartPr/>
              <p14:nvPr/>
            </p14:nvContentPartPr>
            <p14:xfrm>
              <a:off x="9222497" y="3076147"/>
              <a:ext cx="29880" cy="9612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C7B377CC-C0FF-4D08-9704-018D04E9C5C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218177" y="3071827"/>
                <a:ext cx="38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FBA2E1EE-8750-4F38-B65D-1077A434A994}"/>
                  </a:ext>
                </a:extLst>
              </p14:cNvPr>
              <p14:cNvContentPartPr/>
              <p14:nvPr/>
            </p14:nvContentPartPr>
            <p14:xfrm>
              <a:off x="9189377" y="3060667"/>
              <a:ext cx="83880" cy="6228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FBA2E1EE-8750-4F38-B65D-1077A434A99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185057" y="3056347"/>
                <a:ext cx="92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9F75C46E-0DAA-41A5-AEE0-08273B776426}"/>
                  </a:ext>
                </a:extLst>
              </p14:cNvPr>
              <p14:cNvContentPartPr/>
              <p14:nvPr/>
            </p14:nvContentPartPr>
            <p14:xfrm>
              <a:off x="9282977" y="3052747"/>
              <a:ext cx="71640" cy="10980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9F75C46E-0DAA-41A5-AEE0-08273B77642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278657" y="3048427"/>
                <a:ext cx="80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DD3BA6DB-2457-40B8-8940-45F32469C7C3}"/>
                  </a:ext>
                </a:extLst>
              </p14:cNvPr>
              <p14:cNvContentPartPr/>
              <p14:nvPr/>
            </p14:nvContentPartPr>
            <p14:xfrm>
              <a:off x="9385217" y="3117907"/>
              <a:ext cx="102240" cy="968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DD3BA6DB-2457-40B8-8940-45F32469C7C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380897" y="3113587"/>
                <a:ext cx="110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B8A24A67-1670-4FA6-AF51-300AE711426D}"/>
                  </a:ext>
                </a:extLst>
              </p14:cNvPr>
              <p14:cNvContentPartPr/>
              <p14:nvPr/>
            </p14:nvContentPartPr>
            <p14:xfrm>
              <a:off x="9795977" y="1850347"/>
              <a:ext cx="513360" cy="41472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B8A24A67-1670-4FA6-AF51-300AE711426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791657" y="1846027"/>
                <a:ext cx="5220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9DE858D8-B058-4BF8-94D8-4E25728CCB60}"/>
                  </a:ext>
                </a:extLst>
              </p14:cNvPr>
              <p14:cNvContentPartPr/>
              <p14:nvPr/>
            </p14:nvContentPartPr>
            <p14:xfrm>
              <a:off x="10336337" y="1943587"/>
              <a:ext cx="1315800" cy="15444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9DE858D8-B058-4BF8-94D8-4E25728CCB6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332017" y="1939267"/>
                <a:ext cx="1324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EBBEB628-2349-4BEC-A40B-C142FD526710}"/>
                  </a:ext>
                </a:extLst>
              </p14:cNvPr>
              <p14:cNvContentPartPr/>
              <p14:nvPr/>
            </p14:nvContentPartPr>
            <p14:xfrm>
              <a:off x="11561777" y="1880947"/>
              <a:ext cx="132480" cy="12168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EBBEB628-2349-4BEC-A40B-C142FD52671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1557457" y="1876627"/>
                <a:ext cx="141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FEBF5320-0AD5-4485-96B9-D921D4F5E411}"/>
                  </a:ext>
                </a:extLst>
              </p14:cNvPr>
              <p14:cNvContentPartPr/>
              <p14:nvPr/>
            </p14:nvContentPartPr>
            <p14:xfrm>
              <a:off x="10443617" y="2361187"/>
              <a:ext cx="126360" cy="1368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FEBF5320-0AD5-4485-96B9-D921D4F5E411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439297" y="2356867"/>
                <a:ext cx="135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F72DFE12-4DA9-4431-A0E5-33F017E42DF6}"/>
                  </a:ext>
                </a:extLst>
              </p14:cNvPr>
              <p14:cNvContentPartPr/>
              <p14:nvPr/>
            </p14:nvContentPartPr>
            <p14:xfrm>
              <a:off x="10438577" y="2424907"/>
              <a:ext cx="149040" cy="864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F72DFE12-4DA9-4431-A0E5-33F017E42DF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434257" y="2420587"/>
                <a:ext cx="157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DC96B23A-FA98-4D7B-BB96-ABA8175FA3DD}"/>
                  </a:ext>
                </a:extLst>
              </p14:cNvPr>
              <p14:cNvContentPartPr/>
              <p14:nvPr/>
            </p14:nvContentPartPr>
            <p14:xfrm>
              <a:off x="10688417" y="2362987"/>
              <a:ext cx="128520" cy="1620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DC96B23A-FA98-4D7B-BB96-ABA8175FA3D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684097" y="2358667"/>
                <a:ext cx="137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DF3CEA42-7F7B-4D58-A6CA-5D52CB3B0092}"/>
                  </a:ext>
                </a:extLst>
              </p14:cNvPr>
              <p14:cNvContentPartPr/>
              <p14:nvPr/>
            </p14:nvContentPartPr>
            <p14:xfrm>
              <a:off x="10945457" y="2224747"/>
              <a:ext cx="115560" cy="13428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DF3CEA42-7F7B-4D58-A6CA-5D52CB3B009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941137" y="2220427"/>
                <a:ext cx="12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3F530808-0992-4A50-BA6F-54B5F7469164}"/>
                  </a:ext>
                </a:extLst>
              </p14:cNvPr>
              <p14:cNvContentPartPr/>
              <p14:nvPr/>
            </p14:nvContentPartPr>
            <p14:xfrm>
              <a:off x="11126897" y="2236267"/>
              <a:ext cx="30600" cy="957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3F530808-0992-4A50-BA6F-54B5F746916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1122577" y="2231947"/>
                <a:ext cx="39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13C7133B-303F-49A4-8847-58EB1B126BC8}"/>
                  </a:ext>
                </a:extLst>
              </p14:cNvPr>
              <p14:cNvContentPartPr/>
              <p14:nvPr/>
            </p14:nvContentPartPr>
            <p14:xfrm>
              <a:off x="11085857" y="2210707"/>
              <a:ext cx="117000" cy="7956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13C7133B-303F-49A4-8847-58EB1B126BC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1081537" y="2206387"/>
                <a:ext cx="125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E8CB37E0-AE00-4339-8CCE-DBD1FBFC43F3}"/>
                  </a:ext>
                </a:extLst>
              </p14:cNvPr>
              <p14:cNvContentPartPr/>
              <p14:nvPr/>
            </p14:nvContentPartPr>
            <p14:xfrm>
              <a:off x="11197457" y="2238067"/>
              <a:ext cx="87120" cy="10800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E8CB37E0-AE00-4339-8CCE-DBD1FBFC43F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1193137" y="2233747"/>
                <a:ext cx="95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CEA5A7D1-E272-455B-A181-21FDE7CB5C1C}"/>
                  </a:ext>
                </a:extLst>
              </p14:cNvPr>
              <p14:cNvContentPartPr/>
              <p14:nvPr/>
            </p14:nvContentPartPr>
            <p14:xfrm>
              <a:off x="11282057" y="2303947"/>
              <a:ext cx="97560" cy="10944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CEA5A7D1-E272-455B-A181-21FDE7CB5C1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277737" y="2299627"/>
                <a:ext cx="1062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5D17BE13-25BA-4AAA-ADF5-1C590C9ECD25}"/>
                  </a:ext>
                </a:extLst>
              </p14:cNvPr>
              <p14:cNvContentPartPr/>
              <p14:nvPr/>
            </p14:nvContentPartPr>
            <p14:xfrm>
              <a:off x="10908377" y="2474227"/>
              <a:ext cx="575280" cy="2160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5D17BE13-25BA-4AAA-ADF5-1C590C9ECD2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904057" y="2469907"/>
                <a:ext cx="583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AB87CEB2-ABBC-4955-9448-DEB3AAA0BF96}"/>
                  </a:ext>
                </a:extLst>
              </p14:cNvPr>
              <p14:cNvContentPartPr/>
              <p14:nvPr/>
            </p14:nvContentPartPr>
            <p14:xfrm>
              <a:off x="10862657" y="2608867"/>
              <a:ext cx="185040" cy="18036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AB87CEB2-ABBC-4955-9448-DEB3AAA0BF9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858337" y="2604547"/>
                <a:ext cx="193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B640C54-1CC0-44AB-A18B-04AB27292727}"/>
                  </a:ext>
                </a:extLst>
              </p14:cNvPr>
              <p14:cNvContentPartPr/>
              <p14:nvPr/>
            </p14:nvContentPartPr>
            <p14:xfrm>
              <a:off x="11115377" y="2611027"/>
              <a:ext cx="33480" cy="1414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B640C54-1CC0-44AB-A18B-04AB2729272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111057" y="2606707"/>
                <a:ext cx="42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38710C7C-0CCF-4AC5-912C-4F0A091F8863}"/>
                  </a:ext>
                </a:extLst>
              </p14:cNvPr>
              <p14:cNvContentPartPr/>
              <p14:nvPr/>
            </p14:nvContentPartPr>
            <p14:xfrm>
              <a:off x="11056337" y="2588347"/>
              <a:ext cx="140760" cy="9648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38710C7C-0CCF-4AC5-912C-4F0A091F886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2017" y="2584027"/>
                <a:ext cx="1494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1FE1E100-89B2-4C13-9529-2F9093B7064D}"/>
                  </a:ext>
                </a:extLst>
              </p14:cNvPr>
              <p14:cNvContentPartPr/>
              <p14:nvPr/>
            </p14:nvContentPartPr>
            <p14:xfrm>
              <a:off x="11182697" y="2619667"/>
              <a:ext cx="107640" cy="16380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1FE1E100-89B2-4C13-9529-2F9093B7064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78377" y="2615347"/>
                <a:ext cx="116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DE4A04B0-880A-4112-94D7-322E104886CC}"/>
                  </a:ext>
                </a:extLst>
              </p14:cNvPr>
              <p14:cNvContentPartPr/>
              <p14:nvPr/>
            </p14:nvContentPartPr>
            <p14:xfrm>
              <a:off x="11303657" y="2701027"/>
              <a:ext cx="142920" cy="1292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DE4A04B0-880A-4112-94D7-322E104886C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99337" y="2696707"/>
                <a:ext cx="1515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4B624FD-2F00-4E02-890E-A27639A94E0B}"/>
                  </a:ext>
                </a:extLst>
              </p14:cNvPr>
              <p14:cNvContentPartPr/>
              <p14:nvPr/>
            </p14:nvContentPartPr>
            <p14:xfrm>
              <a:off x="10805417" y="2107027"/>
              <a:ext cx="686520" cy="35964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4B624FD-2F00-4E02-890E-A27639A94E0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801097" y="2102707"/>
                <a:ext cx="6951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A564B42C-F9C0-4181-9D31-81164CA90F3C}"/>
                  </a:ext>
                </a:extLst>
              </p14:cNvPr>
              <p14:cNvContentPartPr/>
              <p14:nvPr/>
            </p14:nvContentPartPr>
            <p14:xfrm>
              <a:off x="10782377" y="2513107"/>
              <a:ext cx="749880" cy="39060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A564B42C-F9C0-4181-9D31-81164CA90F3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778057" y="2508787"/>
                <a:ext cx="7585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98833095-0796-403C-AFEC-59ACEB79712B}"/>
                  </a:ext>
                </a:extLst>
              </p14:cNvPr>
              <p14:cNvContentPartPr/>
              <p14:nvPr/>
            </p14:nvContentPartPr>
            <p14:xfrm>
              <a:off x="11493737" y="2260747"/>
              <a:ext cx="123840" cy="972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98833095-0796-403C-AFEC-59ACEB79712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89417" y="2256427"/>
                <a:ext cx="132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CDC831D5-60C8-4DBB-B428-F242E2B43EBC}"/>
                  </a:ext>
                </a:extLst>
              </p14:cNvPr>
              <p14:cNvContentPartPr/>
              <p14:nvPr/>
            </p14:nvContentPartPr>
            <p14:xfrm>
              <a:off x="11514617" y="2681947"/>
              <a:ext cx="82080" cy="9396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CDC831D5-60C8-4DBB-B428-F242E2B43EB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510297" y="2677627"/>
                <a:ext cx="90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063030FA-7A1E-401D-B140-49C9CF0D9A2D}"/>
                  </a:ext>
                </a:extLst>
              </p14:cNvPr>
              <p14:cNvContentPartPr/>
              <p14:nvPr/>
            </p14:nvContentPartPr>
            <p14:xfrm>
              <a:off x="11628017" y="2697787"/>
              <a:ext cx="62640" cy="6444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063030FA-7A1E-401D-B140-49C9CF0D9A2D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23697" y="2693467"/>
                <a:ext cx="71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39B81374-FCE7-478F-9511-DBDB1CCB4CEA}"/>
                  </a:ext>
                </a:extLst>
              </p14:cNvPr>
              <p14:cNvContentPartPr/>
              <p14:nvPr/>
            </p14:nvContentPartPr>
            <p14:xfrm>
              <a:off x="11667257" y="2282347"/>
              <a:ext cx="83160" cy="5652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39B81374-FCE7-478F-9511-DBDB1CCB4CE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662937" y="2278027"/>
                <a:ext cx="91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B9E148D-F30A-4CE8-BB7E-E32FB4859F2F}"/>
                  </a:ext>
                </a:extLst>
              </p14:cNvPr>
              <p14:cNvContentPartPr/>
              <p14:nvPr/>
            </p14:nvContentPartPr>
            <p14:xfrm>
              <a:off x="10610297" y="2239147"/>
              <a:ext cx="278280" cy="31500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B9E148D-F30A-4CE8-BB7E-E32FB4859F2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605977" y="2234827"/>
                <a:ext cx="2869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1F856CEB-9618-438A-A9EC-8B6F5A835584}"/>
                  </a:ext>
                </a:extLst>
              </p14:cNvPr>
              <p14:cNvContentPartPr/>
              <p14:nvPr/>
            </p14:nvContentPartPr>
            <p14:xfrm>
              <a:off x="3452777" y="4885147"/>
              <a:ext cx="3257640" cy="9068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1F856CEB-9618-438A-A9EC-8B6F5A83558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448457" y="4880827"/>
                <a:ext cx="326628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4BAAEB6D-B56A-4931-81BD-F65400B189B7}"/>
                  </a:ext>
                </a:extLst>
              </p14:cNvPr>
              <p14:cNvContentPartPr/>
              <p14:nvPr/>
            </p14:nvContentPartPr>
            <p14:xfrm>
              <a:off x="5873417" y="5434147"/>
              <a:ext cx="546120" cy="15660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4BAAEB6D-B56A-4931-81BD-F65400B189B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869097" y="5429827"/>
                <a:ext cx="554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ACE661AA-3513-41CA-908E-E34D953339BF}"/>
                  </a:ext>
                </a:extLst>
              </p14:cNvPr>
              <p14:cNvContentPartPr/>
              <p14:nvPr/>
            </p14:nvContentPartPr>
            <p14:xfrm>
              <a:off x="5844977" y="5466907"/>
              <a:ext cx="586080" cy="19332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ACE661AA-3513-41CA-908E-E34D953339BF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840657" y="5462587"/>
                <a:ext cx="594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0B42898D-084C-41B5-AA64-EE9CFBC9D302}"/>
                  </a:ext>
                </a:extLst>
              </p14:cNvPr>
              <p14:cNvContentPartPr/>
              <p14:nvPr/>
            </p14:nvContentPartPr>
            <p14:xfrm>
              <a:off x="3929777" y="5733307"/>
              <a:ext cx="40320" cy="38448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0B42898D-084C-41B5-AA64-EE9CFBC9D30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925457" y="5728987"/>
                <a:ext cx="489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00B1F5F-DD4D-4467-8DEB-541EC2784685}"/>
                  </a:ext>
                </a:extLst>
              </p14:cNvPr>
              <p14:cNvContentPartPr/>
              <p14:nvPr/>
            </p14:nvContentPartPr>
            <p14:xfrm>
              <a:off x="3904937" y="5735467"/>
              <a:ext cx="1457280" cy="43848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00B1F5F-DD4D-4467-8DEB-541EC2784685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900617" y="5731147"/>
                <a:ext cx="14659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C4BF366-4536-4533-8537-2EF9B43D4356}"/>
                  </a:ext>
                </a:extLst>
              </p14:cNvPr>
              <p14:cNvContentPartPr/>
              <p14:nvPr/>
            </p14:nvContentPartPr>
            <p14:xfrm>
              <a:off x="5140457" y="5694427"/>
              <a:ext cx="223560" cy="1443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C4BF366-4536-4533-8537-2EF9B43D435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136137" y="5690107"/>
                <a:ext cx="232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6E7D228A-F374-4914-B39C-7ABD06005DED}"/>
                  </a:ext>
                </a:extLst>
              </p14:cNvPr>
              <p14:cNvContentPartPr/>
              <p14:nvPr/>
            </p14:nvContentPartPr>
            <p14:xfrm>
              <a:off x="3837977" y="5627827"/>
              <a:ext cx="236520" cy="15480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6E7D228A-F374-4914-B39C-7ABD06005DE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833657" y="5623507"/>
                <a:ext cx="245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1900559-9FF3-4D81-8BFB-1634DEFC9B79}"/>
                  </a:ext>
                </a:extLst>
              </p14:cNvPr>
              <p14:cNvContentPartPr/>
              <p14:nvPr/>
            </p14:nvContentPartPr>
            <p14:xfrm>
              <a:off x="3454937" y="6287707"/>
              <a:ext cx="153000" cy="1850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1900559-9FF3-4D81-8BFB-1634DEFC9B7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450617" y="6283387"/>
                <a:ext cx="161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3C3C3130-FE00-4655-9B39-192552609A03}"/>
                  </a:ext>
                </a:extLst>
              </p14:cNvPr>
              <p14:cNvContentPartPr/>
              <p14:nvPr/>
            </p14:nvContentPartPr>
            <p14:xfrm>
              <a:off x="3629897" y="6281227"/>
              <a:ext cx="159840" cy="2070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3C3C3130-FE00-4655-9B39-192552609A0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625577" y="6276907"/>
                <a:ext cx="1684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D1A6C7F5-ADA7-415C-9F0D-B72812B8EE6B}"/>
                  </a:ext>
                </a:extLst>
              </p14:cNvPr>
              <p14:cNvContentPartPr/>
              <p14:nvPr/>
            </p14:nvContentPartPr>
            <p14:xfrm>
              <a:off x="3701177" y="6355387"/>
              <a:ext cx="183240" cy="11916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D1A6C7F5-ADA7-415C-9F0D-B72812B8EE6B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696857" y="6351067"/>
                <a:ext cx="191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9D75CED3-57DB-4AE2-889E-085B575E0EE5}"/>
                  </a:ext>
                </a:extLst>
              </p14:cNvPr>
              <p14:cNvContentPartPr/>
              <p14:nvPr/>
            </p14:nvContentPartPr>
            <p14:xfrm>
              <a:off x="3873617" y="630426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9D75CED3-57DB-4AE2-889E-085B575E0E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69297" y="6299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1AEB7650-57C5-4664-8B76-B84BF90A8D41}"/>
                  </a:ext>
                </a:extLst>
              </p14:cNvPr>
              <p14:cNvContentPartPr/>
              <p14:nvPr/>
            </p14:nvContentPartPr>
            <p14:xfrm>
              <a:off x="3900977" y="6366187"/>
              <a:ext cx="400320" cy="2368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1AEB7650-57C5-4664-8B76-B84BF90A8D41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896657" y="6361867"/>
                <a:ext cx="408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F126B328-FD97-48DB-A38C-12CB6AC6B5C5}"/>
                  </a:ext>
                </a:extLst>
              </p14:cNvPr>
              <p14:cNvContentPartPr/>
              <p14:nvPr/>
            </p14:nvContentPartPr>
            <p14:xfrm>
              <a:off x="4449617" y="6310027"/>
              <a:ext cx="344160" cy="11520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F126B328-FD97-48DB-A38C-12CB6AC6B5C5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445297" y="6305707"/>
                <a:ext cx="3528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9D2953EF-E2B8-4F2D-B3F7-A74D725D50B6}"/>
                  </a:ext>
                </a:extLst>
              </p14:cNvPr>
              <p14:cNvContentPartPr/>
              <p14:nvPr/>
            </p14:nvContentPartPr>
            <p14:xfrm>
              <a:off x="4992857" y="6259267"/>
              <a:ext cx="24840" cy="1476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9D2953EF-E2B8-4F2D-B3F7-A74D725D50B6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988537" y="6254947"/>
                <a:ext cx="334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120E9EDC-77F1-44B2-B525-471D6AD3238A}"/>
                  </a:ext>
                </a:extLst>
              </p14:cNvPr>
              <p14:cNvContentPartPr/>
              <p14:nvPr/>
            </p14:nvContentPartPr>
            <p14:xfrm>
              <a:off x="4925537" y="6223987"/>
              <a:ext cx="215640" cy="381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120E9EDC-77F1-44B2-B525-471D6AD3238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921217" y="6219667"/>
                <a:ext cx="224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9C3F8D04-C00F-4CD9-B2C3-B12BD089B8DB}"/>
                  </a:ext>
                </a:extLst>
              </p14:cNvPr>
              <p14:cNvContentPartPr/>
              <p14:nvPr/>
            </p14:nvContentPartPr>
            <p14:xfrm>
              <a:off x="5072777" y="6318307"/>
              <a:ext cx="118800" cy="734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9C3F8D04-C00F-4CD9-B2C3-B12BD089B8D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068457" y="6313987"/>
                <a:ext cx="1274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F044F3F4-CE2E-40CC-ACA2-DE1733EC70E0}"/>
                  </a:ext>
                </a:extLst>
              </p14:cNvPr>
              <p14:cNvContentPartPr/>
              <p14:nvPr/>
            </p14:nvContentPartPr>
            <p14:xfrm>
              <a:off x="5188337" y="6328027"/>
              <a:ext cx="213480" cy="3348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F044F3F4-CE2E-40CC-ACA2-DE1733EC70E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184017" y="6323707"/>
                <a:ext cx="222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98A28BC6-C633-4C93-81A9-F46303A6E6A2}"/>
                  </a:ext>
                </a:extLst>
              </p14:cNvPr>
              <p14:cNvContentPartPr/>
              <p14:nvPr/>
            </p14:nvContentPartPr>
            <p14:xfrm>
              <a:off x="5412977" y="6309667"/>
              <a:ext cx="77400" cy="8640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98A28BC6-C633-4C93-81A9-F46303A6E6A2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408657" y="6305347"/>
                <a:ext cx="86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E61FC0B4-7727-4DAC-9751-F4ADB8557100}"/>
                  </a:ext>
                </a:extLst>
              </p14:cNvPr>
              <p14:cNvContentPartPr/>
              <p14:nvPr/>
            </p14:nvContentPartPr>
            <p14:xfrm>
              <a:off x="5540057" y="6192307"/>
              <a:ext cx="429840" cy="2372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E61FC0B4-7727-4DAC-9751-F4ADB8557100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5535737" y="6187987"/>
                <a:ext cx="438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F1A2471-A433-4D81-80A8-5CA94308829F}"/>
                  </a:ext>
                </a:extLst>
              </p14:cNvPr>
              <p14:cNvContentPartPr/>
              <p14:nvPr/>
            </p14:nvContentPartPr>
            <p14:xfrm>
              <a:off x="5990417" y="6204907"/>
              <a:ext cx="308160" cy="15516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F1A2471-A433-4D81-80A8-5CA94308829F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5986097" y="6200587"/>
                <a:ext cx="316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C9220ABC-CF12-4C89-9117-8BE897F4C720}"/>
                  </a:ext>
                </a:extLst>
              </p14:cNvPr>
              <p14:cNvContentPartPr/>
              <p14:nvPr/>
            </p14:nvContentPartPr>
            <p14:xfrm>
              <a:off x="6301457" y="6220747"/>
              <a:ext cx="24480" cy="4032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C9220ABC-CF12-4C89-9117-8BE897F4C72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297137" y="6216427"/>
                <a:ext cx="33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5303BA61-35C5-4D8F-B32C-0F4487BD0624}"/>
                  </a:ext>
                </a:extLst>
              </p14:cNvPr>
              <p14:cNvContentPartPr/>
              <p14:nvPr/>
            </p14:nvContentPartPr>
            <p14:xfrm>
              <a:off x="6333857" y="6304267"/>
              <a:ext cx="246240" cy="2736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5303BA61-35C5-4D8F-B32C-0F4487BD062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329537" y="6299947"/>
                <a:ext cx="254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812513DE-FAAB-4243-BC43-F090437FF042}"/>
                  </a:ext>
                </a:extLst>
              </p14:cNvPr>
              <p14:cNvContentPartPr/>
              <p14:nvPr/>
            </p14:nvContentPartPr>
            <p14:xfrm>
              <a:off x="6594497" y="6257107"/>
              <a:ext cx="104040" cy="10368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812513DE-FAAB-4243-BC43-F090437FF04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590177" y="6252787"/>
                <a:ext cx="1126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6265C71-FE83-42FC-BBDC-5D4139E0F854}"/>
                  </a:ext>
                </a:extLst>
              </p14:cNvPr>
              <p14:cNvContentPartPr/>
              <p14:nvPr/>
            </p14:nvContentPartPr>
            <p14:xfrm>
              <a:off x="6706097" y="6129307"/>
              <a:ext cx="176760" cy="1677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6265C71-FE83-42FC-BBDC-5D4139E0F854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701777" y="6124987"/>
                <a:ext cx="185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E22AC7C3-BD48-4D9D-A9FF-1D03626B2C5C}"/>
                  </a:ext>
                </a:extLst>
              </p14:cNvPr>
              <p14:cNvContentPartPr/>
              <p14:nvPr/>
            </p14:nvContentPartPr>
            <p14:xfrm>
              <a:off x="6792137" y="6239827"/>
              <a:ext cx="754560" cy="950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E22AC7C3-BD48-4D9D-A9FF-1D03626B2C5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787817" y="6235507"/>
                <a:ext cx="763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1051FB5A-BD58-4FCB-B6FB-B840DE9D280F}"/>
                  </a:ext>
                </a:extLst>
              </p14:cNvPr>
              <p14:cNvContentPartPr/>
              <p14:nvPr/>
            </p14:nvContentPartPr>
            <p14:xfrm>
              <a:off x="5143337" y="6578947"/>
              <a:ext cx="178200" cy="23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1051FB5A-BD58-4FCB-B6FB-B840DE9D280F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139017" y="6574627"/>
                <a:ext cx="186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D5392123-FBDC-4F64-B955-FB044B157D0E}"/>
                  </a:ext>
                </a:extLst>
              </p14:cNvPr>
              <p14:cNvContentPartPr/>
              <p14:nvPr/>
            </p14:nvContentPartPr>
            <p14:xfrm>
              <a:off x="5137217" y="6609187"/>
              <a:ext cx="241560" cy="1260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D5392123-FBDC-4F64-B955-FB044B157D0E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132897" y="6604867"/>
                <a:ext cx="250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32EEDA52-5F6F-40D3-856D-75243166F0F4}"/>
                  </a:ext>
                </a:extLst>
              </p14:cNvPr>
              <p14:cNvContentPartPr/>
              <p14:nvPr/>
            </p14:nvContentPartPr>
            <p14:xfrm>
              <a:off x="5323337" y="6499387"/>
              <a:ext cx="99720" cy="17712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32EEDA52-5F6F-40D3-856D-75243166F0F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319017" y="6495067"/>
                <a:ext cx="108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0E5F4366-8D91-4231-BC4B-979954010215}"/>
                  </a:ext>
                </a:extLst>
              </p14:cNvPr>
              <p14:cNvContentPartPr/>
              <p14:nvPr/>
            </p14:nvContentPartPr>
            <p14:xfrm>
              <a:off x="5513777" y="6481387"/>
              <a:ext cx="94320" cy="1220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0E5F4366-8D91-4231-BC4B-979954010215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509457" y="6477067"/>
                <a:ext cx="1029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427B6649-EDD4-4ACE-9B4D-76AFB321E899}"/>
                  </a:ext>
                </a:extLst>
              </p14:cNvPr>
              <p14:cNvContentPartPr/>
              <p14:nvPr/>
            </p14:nvContentPartPr>
            <p14:xfrm>
              <a:off x="5617457" y="6524947"/>
              <a:ext cx="63360" cy="8388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427B6649-EDD4-4ACE-9B4D-76AFB321E89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5613137" y="6520627"/>
                <a:ext cx="72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2E4BE716-4472-4241-A78F-E743DE741C6D}"/>
                  </a:ext>
                </a:extLst>
              </p14:cNvPr>
              <p14:cNvContentPartPr/>
              <p14:nvPr/>
            </p14:nvContentPartPr>
            <p14:xfrm>
              <a:off x="5692337" y="6529267"/>
              <a:ext cx="71640" cy="9360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2E4BE716-4472-4241-A78F-E743DE741C6D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5688017" y="6524947"/>
                <a:ext cx="80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E7448AB0-95CC-4ED1-9DBE-668142C18D46}"/>
                  </a:ext>
                </a:extLst>
              </p14:cNvPr>
              <p14:cNvContentPartPr/>
              <p14:nvPr/>
            </p14:nvContentPartPr>
            <p14:xfrm>
              <a:off x="5824817" y="6457987"/>
              <a:ext cx="134640" cy="1472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E7448AB0-95CC-4ED1-9DBE-668142C18D4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820497" y="6453667"/>
                <a:ext cx="143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2B44E10-FE6A-436D-93E7-45C9FFD9E4D0}"/>
                  </a:ext>
                </a:extLst>
              </p14:cNvPr>
              <p14:cNvContentPartPr/>
              <p14:nvPr/>
            </p14:nvContentPartPr>
            <p14:xfrm>
              <a:off x="5900777" y="6527827"/>
              <a:ext cx="132120" cy="6516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2B44E10-FE6A-436D-93E7-45C9FFD9E4D0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896457" y="6523507"/>
                <a:ext cx="140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5A28B8A3-2D7E-48AA-A4AC-F638409E6599}"/>
                  </a:ext>
                </a:extLst>
              </p14:cNvPr>
              <p14:cNvContentPartPr/>
              <p14:nvPr/>
            </p14:nvContentPartPr>
            <p14:xfrm>
              <a:off x="6049097" y="6455467"/>
              <a:ext cx="64440" cy="1332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5A28B8A3-2D7E-48AA-A4AC-F638409E659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044777" y="6451147"/>
                <a:ext cx="73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A76A8EA4-D659-49C3-A199-3A1C430A6665}"/>
                  </a:ext>
                </a:extLst>
              </p14:cNvPr>
              <p14:cNvContentPartPr/>
              <p14:nvPr/>
            </p14:nvContentPartPr>
            <p14:xfrm>
              <a:off x="6120737" y="6425587"/>
              <a:ext cx="452160" cy="162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A76A8EA4-D659-49C3-A199-3A1C430A6665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6116417" y="6421267"/>
                <a:ext cx="460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2A0747C8-C441-46A6-B44E-9B725713025E}"/>
                  </a:ext>
                </a:extLst>
              </p14:cNvPr>
              <p14:cNvContentPartPr/>
              <p14:nvPr/>
            </p14:nvContentPartPr>
            <p14:xfrm>
              <a:off x="6581897" y="6452947"/>
              <a:ext cx="9000" cy="1692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2A0747C8-C441-46A6-B44E-9B725713025E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577577" y="6448627"/>
                <a:ext cx="176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0DF975C7-A631-4E5F-A1A4-8B313B488416}"/>
                  </a:ext>
                </a:extLst>
              </p14:cNvPr>
              <p14:cNvContentPartPr/>
              <p14:nvPr/>
            </p14:nvContentPartPr>
            <p14:xfrm>
              <a:off x="6581897" y="6479227"/>
              <a:ext cx="60840" cy="8928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0DF975C7-A631-4E5F-A1A4-8B313B48841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577577" y="6474907"/>
                <a:ext cx="694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6BD5BCF4-EDAE-4588-A5B0-A14BE473486B}"/>
                  </a:ext>
                </a:extLst>
              </p14:cNvPr>
              <p14:cNvContentPartPr/>
              <p14:nvPr/>
            </p14:nvContentPartPr>
            <p14:xfrm>
              <a:off x="6745337" y="6421267"/>
              <a:ext cx="255960" cy="13104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6BD5BCF4-EDAE-4588-A5B0-A14BE473486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741017" y="6416947"/>
                <a:ext cx="264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0621A2C8-547E-4E8E-BA0D-BB20E75CE109}"/>
                  </a:ext>
                </a:extLst>
              </p14:cNvPr>
              <p14:cNvContentPartPr/>
              <p14:nvPr/>
            </p14:nvContentPartPr>
            <p14:xfrm>
              <a:off x="7119377" y="6390307"/>
              <a:ext cx="145080" cy="16020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0621A2C8-547E-4E8E-BA0D-BB20E75CE10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115057" y="6385987"/>
                <a:ext cx="1537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3DA0D043-4F12-4039-9398-F2C8874F511E}"/>
                  </a:ext>
                </a:extLst>
              </p14:cNvPr>
              <p14:cNvContentPartPr/>
              <p14:nvPr/>
            </p14:nvContentPartPr>
            <p14:xfrm>
              <a:off x="7249697" y="6437827"/>
              <a:ext cx="263520" cy="9072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3DA0D043-4F12-4039-9398-F2C8874F511E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7245377" y="6433507"/>
                <a:ext cx="272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503DF9CA-84E7-4DD5-B75C-B9D2327C69AD}"/>
                  </a:ext>
                </a:extLst>
              </p14:cNvPr>
              <p14:cNvContentPartPr/>
              <p14:nvPr/>
            </p14:nvContentPartPr>
            <p14:xfrm>
              <a:off x="7537337" y="6427747"/>
              <a:ext cx="75600" cy="8208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503DF9CA-84E7-4DD5-B75C-B9D2327C69A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533017" y="6423427"/>
                <a:ext cx="84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2D2E13D9-3609-4DAE-B1F8-DAF8CB89908B}"/>
                  </a:ext>
                </a:extLst>
              </p14:cNvPr>
              <p14:cNvContentPartPr/>
              <p14:nvPr/>
            </p14:nvContentPartPr>
            <p14:xfrm>
              <a:off x="7494137" y="6447907"/>
              <a:ext cx="104040" cy="1188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2D2E13D9-3609-4DAE-B1F8-DAF8CB89908B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7489817" y="6443587"/>
                <a:ext cx="1126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0A8D352D-2930-48F1-9376-62BB38FC7389}"/>
                  </a:ext>
                </a:extLst>
              </p14:cNvPr>
              <p14:cNvContentPartPr/>
              <p14:nvPr/>
            </p14:nvContentPartPr>
            <p14:xfrm>
              <a:off x="7644977" y="6389227"/>
              <a:ext cx="99720" cy="18756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0A8D352D-2930-48F1-9376-62BB38FC7389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640657" y="6384907"/>
                <a:ext cx="108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4B743C26-4064-4B8B-AC62-32741CCF241B}"/>
                  </a:ext>
                </a:extLst>
              </p14:cNvPr>
              <p14:cNvContentPartPr/>
              <p14:nvPr/>
            </p14:nvContentPartPr>
            <p14:xfrm>
              <a:off x="7756937" y="6398587"/>
              <a:ext cx="24480" cy="972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4B743C26-4064-4B8B-AC62-32741CCF241B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752617" y="6394267"/>
                <a:ext cx="33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835FB66-60C7-43EA-8536-60A7AE68B91A}"/>
                  </a:ext>
                </a:extLst>
              </p14:cNvPr>
              <p14:cNvContentPartPr/>
              <p14:nvPr/>
            </p14:nvContentPartPr>
            <p14:xfrm>
              <a:off x="7813457" y="6405787"/>
              <a:ext cx="72360" cy="8100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835FB66-60C7-43EA-8536-60A7AE68B91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809137" y="6401467"/>
                <a:ext cx="81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62FE5B7-B1F3-42FF-8535-7C02DC28A716}"/>
                  </a:ext>
                </a:extLst>
              </p14:cNvPr>
              <p14:cNvContentPartPr/>
              <p14:nvPr/>
            </p14:nvContentPartPr>
            <p14:xfrm>
              <a:off x="7904177" y="6302107"/>
              <a:ext cx="233280" cy="16524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62FE5B7-B1F3-42FF-8535-7C02DC28A71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7899857" y="6297787"/>
                <a:ext cx="241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925F75E5-A3AE-45A8-9330-B7ED36AF24B3}"/>
                  </a:ext>
                </a:extLst>
              </p14:cNvPr>
              <p14:cNvContentPartPr/>
              <p14:nvPr/>
            </p14:nvContentPartPr>
            <p14:xfrm>
              <a:off x="8136017" y="6290587"/>
              <a:ext cx="234360" cy="16236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925F75E5-A3AE-45A8-9330-B7ED36AF24B3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131697" y="6286267"/>
                <a:ext cx="243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AA1C2B62-9461-4A6E-B1E3-1BCCCA14D961}"/>
                  </a:ext>
                </a:extLst>
              </p14:cNvPr>
              <p14:cNvContentPartPr/>
              <p14:nvPr/>
            </p14:nvContentPartPr>
            <p14:xfrm>
              <a:off x="6096977" y="6666787"/>
              <a:ext cx="181080" cy="8460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AA1C2B62-9461-4A6E-B1E3-1BCCCA14D961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092657" y="6662467"/>
                <a:ext cx="189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18B8BE59-A3C3-4F34-8D8C-3464B0D60B25}"/>
                  </a:ext>
                </a:extLst>
              </p14:cNvPr>
              <p14:cNvContentPartPr/>
              <p14:nvPr/>
            </p14:nvContentPartPr>
            <p14:xfrm>
              <a:off x="6263297" y="6637987"/>
              <a:ext cx="32040" cy="252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18B8BE59-A3C3-4F34-8D8C-3464B0D60B2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258977" y="6633667"/>
                <a:ext cx="4068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393ECC5A-3DBA-4A10-B1D6-4BA502DB629B}"/>
                  </a:ext>
                </a:extLst>
              </p14:cNvPr>
              <p14:cNvContentPartPr/>
              <p14:nvPr/>
            </p14:nvContentPartPr>
            <p14:xfrm>
              <a:off x="6377777" y="6630067"/>
              <a:ext cx="291600" cy="12996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393ECC5A-3DBA-4A10-B1D6-4BA502DB629B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373457" y="6625747"/>
                <a:ext cx="3002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B3F9537A-878D-4A39-B2CA-91FF3F205124}"/>
                  </a:ext>
                </a:extLst>
              </p14:cNvPr>
              <p14:cNvContentPartPr/>
              <p14:nvPr/>
            </p14:nvContentPartPr>
            <p14:xfrm>
              <a:off x="6805457" y="6622147"/>
              <a:ext cx="98280" cy="9900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B3F9537A-878D-4A39-B2CA-91FF3F205124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801137" y="6617827"/>
                <a:ext cx="106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2392CFF-674F-4E4A-8073-1316AEF324D5}"/>
                  </a:ext>
                </a:extLst>
              </p14:cNvPr>
              <p14:cNvContentPartPr/>
              <p14:nvPr/>
            </p14:nvContentPartPr>
            <p14:xfrm>
              <a:off x="6915257" y="6650587"/>
              <a:ext cx="128160" cy="867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2392CFF-674F-4E4A-8073-1316AEF324D5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910937" y="6646267"/>
                <a:ext cx="136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69EEC51B-136F-455A-9E52-5B474589CAE5}"/>
                  </a:ext>
                </a:extLst>
              </p14:cNvPr>
              <p14:cNvContentPartPr/>
              <p14:nvPr/>
            </p14:nvContentPartPr>
            <p14:xfrm>
              <a:off x="7015337" y="6602707"/>
              <a:ext cx="360" cy="3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69EEC51B-136F-455A-9E52-5B474589CA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11017" y="6598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1767820-7E05-4E70-BE3B-54876C74B1AA}"/>
                  </a:ext>
                </a:extLst>
              </p14:cNvPr>
              <p14:cNvContentPartPr/>
              <p14:nvPr/>
            </p14:nvContentPartPr>
            <p14:xfrm>
              <a:off x="7081217" y="6610267"/>
              <a:ext cx="300240" cy="1040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1767820-7E05-4E70-BE3B-54876C74B1A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076897" y="6605947"/>
                <a:ext cx="3088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F7207671-291E-4E76-9187-981449C9ACF2}"/>
                  </a:ext>
                </a:extLst>
              </p14:cNvPr>
              <p14:cNvContentPartPr/>
              <p14:nvPr/>
            </p14:nvContentPartPr>
            <p14:xfrm>
              <a:off x="7518977" y="6606667"/>
              <a:ext cx="91800" cy="10872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F7207671-291E-4E76-9187-981449C9ACF2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7514657" y="6602347"/>
                <a:ext cx="1004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DFD955CC-87E1-4E49-A598-B03FC3413A35}"/>
                  </a:ext>
                </a:extLst>
              </p14:cNvPr>
              <p14:cNvContentPartPr/>
              <p14:nvPr/>
            </p14:nvContentPartPr>
            <p14:xfrm>
              <a:off x="7607897" y="6632227"/>
              <a:ext cx="81360" cy="763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DFD955CC-87E1-4E49-A598-B03FC3413A3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603577" y="6627907"/>
                <a:ext cx="900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AA3AB1DC-D399-409A-981B-6886D33E94A5}"/>
                  </a:ext>
                </a:extLst>
              </p14:cNvPr>
              <p14:cNvContentPartPr/>
              <p14:nvPr/>
            </p14:nvContentPartPr>
            <p14:xfrm>
              <a:off x="7695017" y="6549067"/>
              <a:ext cx="146520" cy="1476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AA3AB1DC-D399-409A-981B-6886D33E94A5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7690697" y="6544747"/>
                <a:ext cx="155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A235E5DB-97BB-426A-98C7-4DA4522E3F5C}"/>
                  </a:ext>
                </a:extLst>
              </p14:cNvPr>
              <p14:cNvContentPartPr/>
              <p14:nvPr/>
            </p14:nvContentPartPr>
            <p14:xfrm>
              <a:off x="7758737" y="6549067"/>
              <a:ext cx="125280" cy="1450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A235E5DB-97BB-426A-98C7-4DA4522E3F5C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7754417" y="6544747"/>
                <a:ext cx="133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B3FDA91-1184-47C5-9B0F-DCAA1911BDC5}"/>
                  </a:ext>
                </a:extLst>
              </p14:cNvPr>
              <p14:cNvContentPartPr/>
              <p14:nvPr/>
            </p14:nvContentPartPr>
            <p14:xfrm>
              <a:off x="7818857" y="6624307"/>
              <a:ext cx="70920" cy="2232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B3FDA91-1184-47C5-9B0F-DCAA1911BDC5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814537" y="6619987"/>
                <a:ext cx="79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7D5047BB-0F88-4831-88BF-D518DC02C30D}"/>
                  </a:ext>
                </a:extLst>
              </p14:cNvPr>
              <p14:cNvContentPartPr/>
              <p14:nvPr/>
            </p14:nvContentPartPr>
            <p14:xfrm>
              <a:off x="7884017" y="6595147"/>
              <a:ext cx="372600" cy="6588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7D5047BB-0F88-4831-88BF-D518DC02C30D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879697" y="6590827"/>
                <a:ext cx="3812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B9B5BD88-DD00-4E6A-9004-2AC50B20B692}"/>
                  </a:ext>
                </a:extLst>
              </p14:cNvPr>
              <p14:cNvContentPartPr/>
              <p14:nvPr/>
            </p14:nvContentPartPr>
            <p14:xfrm>
              <a:off x="8315657" y="6479587"/>
              <a:ext cx="56160" cy="1778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B9B5BD88-DD00-4E6A-9004-2AC50B20B692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8311337" y="6475267"/>
                <a:ext cx="64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234AAF40-4378-41F8-963A-0C0FFE41D05B}"/>
                  </a:ext>
                </a:extLst>
              </p14:cNvPr>
              <p14:cNvContentPartPr/>
              <p14:nvPr/>
            </p14:nvContentPartPr>
            <p14:xfrm>
              <a:off x="2356937" y="1293427"/>
              <a:ext cx="3933720" cy="302400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234AAF40-4378-41F8-963A-0C0FFE41D05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352617" y="1289107"/>
                <a:ext cx="3942360" cy="30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BD6CFB46-A7A3-4F54-8FF9-C10985943FE8}"/>
                  </a:ext>
                </a:extLst>
              </p14:cNvPr>
              <p14:cNvContentPartPr/>
              <p14:nvPr/>
            </p14:nvContentPartPr>
            <p14:xfrm>
              <a:off x="2793257" y="1266787"/>
              <a:ext cx="316440" cy="18000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BD6CFB46-A7A3-4F54-8FF9-C10985943FE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2788937" y="1262467"/>
                <a:ext cx="325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328C173-9372-4512-8E66-E06D3CCA5FF0}"/>
                  </a:ext>
                </a:extLst>
              </p14:cNvPr>
              <p14:cNvContentPartPr/>
              <p14:nvPr/>
            </p14:nvContentPartPr>
            <p14:xfrm>
              <a:off x="2666897" y="1282627"/>
              <a:ext cx="255600" cy="2498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328C173-9372-4512-8E66-E06D3CCA5FF0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62577" y="1278307"/>
                <a:ext cx="264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AB776DD2-312B-4E75-AFCA-B4D3AAC77033}"/>
                  </a:ext>
                </a:extLst>
              </p14:cNvPr>
              <p14:cNvContentPartPr/>
              <p14:nvPr/>
            </p14:nvContentPartPr>
            <p14:xfrm>
              <a:off x="3305537" y="1059787"/>
              <a:ext cx="236880" cy="11196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AB776DD2-312B-4E75-AFCA-B4D3AAC77033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301217" y="1055467"/>
                <a:ext cx="2455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D2F6B8C0-4B8D-401C-823B-A7B47A629748}"/>
                  </a:ext>
                </a:extLst>
              </p14:cNvPr>
              <p14:cNvContentPartPr/>
              <p14:nvPr/>
            </p14:nvContentPartPr>
            <p14:xfrm>
              <a:off x="3503897" y="999667"/>
              <a:ext cx="360" cy="3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D2F6B8C0-4B8D-401C-823B-A7B47A62974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99577" y="995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693F7C-CC53-4EFE-84F3-1CD99CDB2CC6}"/>
                  </a:ext>
                </a:extLst>
              </p14:cNvPr>
              <p14:cNvContentPartPr/>
              <p14:nvPr/>
            </p14:nvContentPartPr>
            <p14:xfrm>
              <a:off x="3664457" y="919387"/>
              <a:ext cx="98640" cy="1594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693F7C-CC53-4EFE-84F3-1CD99CDB2CC6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3660137" y="915067"/>
                <a:ext cx="1072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9B916339-81F7-46F0-9C9A-4B455F757BBD}"/>
                  </a:ext>
                </a:extLst>
              </p14:cNvPr>
              <p14:cNvContentPartPr/>
              <p14:nvPr/>
            </p14:nvContentPartPr>
            <p14:xfrm>
              <a:off x="3776777" y="995707"/>
              <a:ext cx="71640" cy="6012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9B916339-81F7-46F0-9C9A-4B455F757BBD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772457" y="991387"/>
                <a:ext cx="80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6418052B-D719-4F25-A030-E42AF34CFD89}"/>
                  </a:ext>
                </a:extLst>
              </p14:cNvPr>
              <p14:cNvContentPartPr/>
              <p14:nvPr/>
            </p14:nvContentPartPr>
            <p14:xfrm>
              <a:off x="3889817" y="852427"/>
              <a:ext cx="72360" cy="16776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6418052B-D719-4F25-A030-E42AF34CFD89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3885497" y="848107"/>
                <a:ext cx="81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C958B3D3-1837-4A7B-B088-32D01C9EE732}"/>
                  </a:ext>
                </a:extLst>
              </p14:cNvPr>
              <p14:cNvContentPartPr/>
              <p14:nvPr/>
            </p14:nvContentPartPr>
            <p14:xfrm>
              <a:off x="3973697" y="930547"/>
              <a:ext cx="156960" cy="46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C958B3D3-1837-4A7B-B088-32D01C9EE732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969377" y="926227"/>
                <a:ext cx="165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9E1FB78-C382-436E-8D4E-67828C24B7A7}"/>
                  </a:ext>
                </a:extLst>
              </p14:cNvPr>
              <p14:cNvContentPartPr/>
              <p14:nvPr/>
            </p14:nvContentPartPr>
            <p14:xfrm>
              <a:off x="4369337" y="746227"/>
              <a:ext cx="138600" cy="17892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9E1FB78-C382-436E-8D4E-67828C24B7A7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4365017" y="741907"/>
                <a:ext cx="147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FD8888F4-76AC-4E97-B53E-AB33ED1A9219}"/>
                  </a:ext>
                </a:extLst>
              </p14:cNvPr>
              <p14:cNvContentPartPr/>
              <p14:nvPr/>
            </p14:nvContentPartPr>
            <p14:xfrm>
              <a:off x="4570577" y="716347"/>
              <a:ext cx="87120" cy="16560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FD8888F4-76AC-4E97-B53E-AB33ED1A9219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566257" y="712027"/>
                <a:ext cx="95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E5923849-F2B3-47F0-8EF1-84F4CE29AF02}"/>
                  </a:ext>
                </a:extLst>
              </p14:cNvPr>
              <p14:cNvContentPartPr/>
              <p14:nvPr/>
            </p14:nvContentPartPr>
            <p14:xfrm>
              <a:off x="4500017" y="611227"/>
              <a:ext cx="2880" cy="8424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E5923849-F2B3-47F0-8EF1-84F4CE29AF0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495697" y="606907"/>
                <a:ext cx="11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5EA0A60B-A0CF-4C6B-9302-6D0F46E16D72}"/>
                  </a:ext>
                </a:extLst>
              </p14:cNvPr>
              <p14:cNvContentPartPr/>
              <p14:nvPr/>
            </p14:nvContentPartPr>
            <p14:xfrm>
              <a:off x="4506497" y="709147"/>
              <a:ext cx="59760" cy="16632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5EA0A60B-A0CF-4C6B-9302-6D0F46E16D72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502177" y="704827"/>
                <a:ext cx="68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AB7DAC38-AFE2-4804-95AA-86B851F551F7}"/>
                  </a:ext>
                </a:extLst>
              </p14:cNvPr>
              <p14:cNvContentPartPr/>
              <p14:nvPr/>
            </p14:nvContentPartPr>
            <p14:xfrm>
              <a:off x="4643297" y="685747"/>
              <a:ext cx="49320" cy="21348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AB7DAC38-AFE2-4804-95AA-86B851F551F7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638977" y="681427"/>
                <a:ext cx="57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F8102FB-7E25-42F4-8393-13FB92E997D5}"/>
                  </a:ext>
                </a:extLst>
              </p14:cNvPr>
              <p14:cNvContentPartPr/>
              <p14:nvPr/>
            </p14:nvContentPartPr>
            <p14:xfrm>
              <a:off x="4782977" y="754147"/>
              <a:ext cx="110520" cy="795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F8102FB-7E25-42F4-8393-13FB92E997D5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4778657" y="749827"/>
                <a:ext cx="11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BBEF1822-9CFA-4B6C-82CB-500FB1AC0FA6}"/>
                  </a:ext>
                </a:extLst>
              </p14:cNvPr>
              <p14:cNvContentPartPr/>
              <p14:nvPr/>
            </p14:nvContentPartPr>
            <p14:xfrm>
              <a:off x="4939577" y="709507"/>
              <a:ext cx="115920" cy="9612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BBEF1822-9CFA-4B6C-82CB-500FB1AC0FA6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935257" y="705187"/>
                <a:ext cx="124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D73D6517-CF35-4BE8-9C33-5F8B44836567}"/>
                  </a:ext>
                </a:extLst>
              </p14:cNvPr>
              <p14:cNvContentPartPr/>
              <p14:nvPr/>
            </p14:nvContentPartPr>
            <p14:xfrm>
              <a:off x="4162337" y="760627"/>
              <a:ext cx="89280" cy="936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D73D6517-CF35-4BE8-9C33-5F8B44836567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4158017" y="756307"/>
                <a:ext cx="97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0DD0356B-5C43-49EE-BC97-973A09D0B936}"/>
                  </a:ext>
                </a:extLst>
              </p14:cNvPr>
              <p14:cNvContentPartPr/>
              <p14:nvPr/>
            </p14:nvContentPartPr>
            <p14:xfrm>
              <a:off x="4157657" y="794827"/>
              <a:ext cx="104400" cy="1656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0DD0356B-5C43-49EE-BC97-973A09D0B936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4153337" y="790507"/>
                <a:ext cx="113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01AB8BA-711A-4BBC-BB55-8A9B8BD93C4F}"/>
                  </a:ext>
                </a:extLst>
              </p14:cNvPr>
              <p14:cNvContentPartPr/>
              <p14:nvPr/>
            </p14:nvContentPartPr>
            <p14:xfrm>
              <a:off x="3726737" y="642907"/>
              <a:ext cx="131400" cy="12132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01AB8BA-711A-4BBC-BB55-8A9B8BD93C4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722417" y="638587"/>
                <a:ext cx="1400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0667B0A7-7EBC-4752-963D-BF009195893B}"/>
                  </a:ext>
                </a:extLst>
              </p14:cNvPr>
              <p14:cNvContentPartPr/>
              <p14:nvPr/>
            </p14:nvContentPartPr>
            <p14:xfrm>
              <a:off x="3897017" y="628507"/>
              <a:ext cx="12960" cy="1062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0667B0A7-7EBC-4752-963D-BF009195893B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892697" y="624187"/>
                <a:ext cx="21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C7C90694-21DC-4476-B6E8-8F22B6E3F642}"/>
                  </a:ext>
                </a:extLst>
              </p14:cNvPr>
              <p14:cNvContentPartPr/>
              <p14:nvPr/>
            </p14:nvContentPartPr>
            <p14:xfrm>
              <a:off x="3838697" y="600787"/>
              <a:ext cx="130320" cy="7488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C7C90694-21DC-4476-B6E8-8F22B6E3F64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3834377" y="596467"/>
                <a:ext cx="138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D0BB2214-860B-45D1-91FC-C9B954E4FCBB}"/>
                  </a:ext>
                </a:extLst>
              </p14:cNvPr>
              <p14:cNvContentPartPr/>
              <p14:nvPr/>
            </p14:nvContentPartPr>
            <p14:xfrm>
              <a:off x="3950297" y="579187"/>
              <a:ext cx="87840" cy="1476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D0BB2214-860B-45D1-91FC-C9B954E4FCB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3945977" y="574867"/>
                <a:ext cx="96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2708E0C5-5CD7-416E-8737-A12E51EC51E0}"/>
              </a:ext>
            </a:extLst>
          </p:cNvPr>
          <p:cNvGrpSpPr/>
          <p:nvPr/>
        </p:nvGrpSpPr>
        <p:grpSpPr>
          <a:xfrm>
            <a:off x="4362497" y="977347"/>
            <a:ext cx="2167920" cy="1695600"/>
            <a:chOff x="4362497" y="977347"/>
            <a:chExt cx="2167920" cy="16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D1EE973-5B5D-4AA5-A15A-189699B27F31}"/>
                    </a:ext>
                  </a:extLst>
                </p14:cNvPr>
                <p14:cNvContentPartPr/>
                <p14:nvPr/>
              </p14:nvContentPartPr>
              <p14:xfrm>
                <a:off x="4493177" y="1109107"/>
                <a:ext cx="138960" cy="1753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D1EE973-5B5D-4AA5-A15A-189699B27F3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88857" y="1104787"/>
                  <a:ext cx="147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497283F-C2D7-4EBA-B048-C08B0C144475}"/>
                    </a:ext>
                  </a:extLst>
                </p14:cNvPr>
                <p14:cNvContentPartPr/>
                <p14:nvPr/>
              </p14:nvContentPartPr>
              <p14:xfrm>
                <a:off x="4653737" y="1036387"/>
                <a:ext cx="46800" cy="727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497283F-C2D7-4EBA-B048-C08B0C14447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649417" y="1032067"/>
                  <a:ext cx="55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A8B7B122-93F5-4A53-A492-0BEEDF820997}"/>
                    </a:ext>
                  </a:extLst>
                </p14:cNvPr>
                <p14:cNvContentPartPr/>
                <p14:nvPr/>
              </p14:nvContentPartPr>
              <p14:xfrm>
                <a:off x="4747337" y="1028467"/>
                <a:ext cx="57600" cy="1659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A8B7B122-93F5-4A53-A492-0BEEDF82099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743017" y="1024147"/>
                  <a:ext cx="66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4A5FD2DE-7790-44FA-88E9-7375A5F015D0}"/>
                    </a:ext>
                  </a:extLst>
                </p14:cNvPr>
                <p14:cNvContentPartPr/>
                <p14:nvPr/>
              </p14:nvContentPartPr>
              <p14:xfrm>
                <a:off x="4840577" y="1023787"/>
                <a:ext cx="82440" cy="1314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4A5FD2DE-7790-44FA-88E9-7375A5F015D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836257" y="1019467"/>
                  <a:ext cx="91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367A0FA3-1CD4-41B1-A733-1DB71C3F5966}"/>
                    </a:ext>
                  </a:extLst>
                </p14:cNvPr>
                <p14:cNvContentPartPr/>
                <p14:nvPr/>
              </p14:nvContentPartPr>
              <p14:xfrm>
                <a:off x="4937417" y="985987"/>
                <a:ext cx="68760" cy="2001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367A0FA3-1CD4-41B1-A733-1DB71C3F596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933097" y="981667"/>
                  <a:ext cx="77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C7608E6-B47F-4A60-B33B-44F2982D827E}"/>
                    </a:ext>
                  </a:extLst>
                </p14:cNvPr>
                <p14:cNvContentPartPr/>
                <p14:nvPr/>
              </p14:nvContentPartPr>
              <p14:xfrm>
                <a:off x="5073137" y="982387"/>
                <a:ext cx="119160" cy="849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C7608E6-B47F-4A60-B33B-44F2982D827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68817" y="978067"/>
                  <a:ext cx="12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195A6AA-BFA7-4AC7-ABBA-FD07E3EB3915}"/>
                    </a:ext>
                  </a:extLst>
                </p14:cNvPr>
                <p14:cNvContentPartPr/>
                <p14:nvPr/>
              </p14:nvContentPartPr>
              <p14:xfrm>
                <a:off x="5242697" y="977347"/>
                <a:ext cx="98280" cy="896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195A6AA-BFA7-4AC7-ABBA-FD07E3EB39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238377" y="973027"/>
                  <a:ext cx="106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CD22C0BB-0C5C-4AF1-8F0E-C1540CEDAA62}"/>
                    </a:ext>
                  </a:extLst>
                </p14:cNvPr>
                <p14:cNvContentPartPr/>
                <p14:nvPr/>
              </p14:nvContentPartPr>
              <p14:xfrm>
                <a:off x="4410377" y="1500427"/>
                <a:ext cx="140760" cy="158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CD22C0BB-0C5C-4AF1-8F0E-C1540CEDAA6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406057" y="1496107"/>
                  <a:ext cx="14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18B05F6-5784-455E-8071-55700FADBDE1}"/>
                    </a:ext>
                  </a:extLst>
                </p14:cNvPr>
                <p14:cNvContentPartPr/>
                <p14:nvPr/>
              </p14:nvContentPartPr>
              <p14:xfrm>
                <a:off x="4400297" y="1530667"/>
                <a:ext cx="128160" cy="273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18B05F6-5784-455E-8071-55700FADBDE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95977" y="1526347"/>
                  <a:ext cx="13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60033EB-982D-4FE7-BCFE-F82FC95C7513}"/>
                    </a:ext>
                  </a:extLst>
                </p14:cNvPr>
                <p14:cNvContentPartPr/>
                <p14:nvPr/>
              </p14:nvContentPartPr>
              <p14:xfrm>
                <a:off x="4557617" y="1441387"/>
                <a:ext cx="82440" cy="1342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60033EB-982D-4FE7-BCFE-F82FC95C751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553297" y="1437067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E3D0C90-E010-445E-93FB-3504A3C79425}"/>
                    </a:ext>
                  </a:extLst>
                </p14:cNvPr>
                <p14:cNvContentPartPr/>
                <p14:nvPr/>
              </p14:nvContentPartPr>
              <p14:xfrm>
                <a:off x="4782617" y="1364707"/>
                <a:ext cx="121320" cy="1339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E3D0C90-E010-445E-93FB-3504A3C7942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778297" y="1360387"/>
                  <a:ext cx="12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F8CB140-2062-4759-8D89-D0272C9719E5}"/>
                    </a:ext>
                  </a:extLst>
                </p14:cNvPr>
                <p14:cNvContentPartPr/>
                <p14:nvPr/>
              </p14:nvContentPartPr>
              <p14:xfrm>
                <a:off x="4872257" y="1404307"/>
                <a:ext cx="280800" cy="777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F8CB140-2062-4759-8D89-D0272C9719E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867937" y="1399987"/>
                  <a:ext cx="289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3B4B278-A1EA-469E-B3E3-47E99A65F4D7}"/>
                    </a:ext>
                  </a:extLst>
                </p14:cNvPr>
                <p14:cNvContentPartPr/>
                <p14:nvPr/>
              </p14:nvContentPartPr>
              <p14:xfrm>
                <a:off x="5190857" y="1283347"/>
                <a:ext cx="124920" cy="1616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3B4B278-A1EA-469E-B3E3-47E99A65F4D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86537" y="1279027"/>
                  <a:ext cx="133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753C7D1-B618-4C6D-8298-84B84988147C}"/>
                    </a:ext>
                  </a:extLst>
                </p14:cNvPr>
                <p14:cNvContentPartPr/>
                <p14:nvPr/>
              </p14:nvContentPartPr>
              <p14:xfrm>
                <a:off x="5216057" y="1248067"/>
                <a:ext cx="18360" cy="18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753C7D1-B618-4C6D-8298-84B84988147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11377" y="1243747"/>
                  <a:ext cx="27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B13F36B-A636-4DEF-8824-FBBAA28933E9}"/>
                    </a:ext>
                  </a:extLst>
                </p14:cNvPr>
                <p14:cNvContentPartPr/>
                <p14:nvPr/>
              </p14:nvContentPartPr>
              <p14:xfrm>
                <a:off x="5440337" y="1311427"/>
                <a:ext cx="253080" cy="921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B13F36B-A636-4DEF-8824-FBBAA28933E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36017" y="1307107"/>
                  <a:ext cx="261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43A0640E-25F0-4E08-B19F-3788AD972818}"/>
                    </a:ext>
                  </a:extLst>
                </p14:cNvPr>
                <p14:cNvContentPartPr/>
                <p14:nvPr/>
              </p14:nvContentPartPr>
              <p14:xfrm>
                <a:off x="5675057" y="1228627"/>
                <a:ext cx="137520" cy="2437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43A0640E-25F0-4E08-B19F-3788AD97281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70737" y="1224307"/>
                  <a:ext cx="146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3BF8D351-DB3C-42FD-ACC9-B42C5710BD2D}"/>
                    </a:ext>
                  </a:extLst>
                </p14:cNvPr>
                <p14:cNvContentPartPr/>
                <p14:nvPr/>
              </p14:nvContentPartPr>
              <p14:xfrm>
                <a:off x="4362497" y="1686187"/>
                <a:ext cx="105480" cy="1544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3BF8D351-DB3C-42FD-ACC9-B42C5710BD2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358177" y="1681867"/>
                  <a:ext cx="114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83DED01F-7928-4DD7-8425-885019B8B89C}"/>
                    </a:ext>
                  </a:extLst>
                </p14:cNvPr>
                <p14:cNvContentPartPr/>
                <p14:nvPr/>
              </p14:nvContentPartPr>
              <p14:xfrm>
                <a:off x="4460057" y="1741627"/>
                <a:ext cx="68040" cy="694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83DED01F-7928-4DD7-8425-885019B8B89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455737" y="1737307"/>
                  <a:ext cx="76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A2CFE67-4BD7-4F86-9B48-F7FEB6A59729}"/>
                    </a:ext>
                  </a:extLst>
                </p14:cNvPr>
                <p14:cNvContentPartPr/>
                <p14:nvPr/>
              </p14:nvContentPartPr>
              <p14:xfrm>
                <a:off x="4565897" y="1716787"/>
                <a:ext cx="93240" cy="946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A2CFE67-4BD7-4F86-9B48-F7FEB6A5972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561577" y="1712467"/>
                  <a:ext cx="101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9276662-7D99-4959-B4D2-8674FC60979C}"/>
                    </a:ext>
                  </a:extLst>
                </p14:cNvPr>
                <p14:cNvContentPartPr/>
                <p14:nvPr/>
              </p14:nvContentPartPr>
              <p14:xfrm>
                <a:off x="4716377" y="1622107"/>
                <a:ext cx="152280" cy="1580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9276662-7D99-4959-B4D2-8674FC60979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712057" y="1617787"/>
                  <a:ext cx="160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6CB1C4A-5707-43E6-8CAB-774CAE38FE0E}"/>
                    </a:ext>
                  </a:extLst>
                </p14:cNvPr>
                <p14:cNvContentPartPr/>
                <p14:nvPr/>
              </p14:nvContentPartPr>
              <p14:xfrm>
                <a:off x="4857857" y="1662787"/>
                <a:ext cx="217440" cy="932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6CB1C4A-5707-43E6-8CAB-774CAE38FE0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853537" y="1658467"/>
                  <a:ext cx="226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EBB04BE-E2D2-4EB3-80E7-53DB6011CF01}"/>
                    </a:ext>
                  </a:extLst>
                </p14:cNvPr>
                <p14:cNvContentPartPr/>
                <p14:nvPr/>
              </p14:nvContentPartPr>
              <p14:xfrm>
                <a:off x="5104817" y="1636147"/>
                <a:ext cx="72720" cy="864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EBB04BE-E2D2-4EB3-80E7-53DB6011CF0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100497" y="1631827"/>
                  <a:ext cx="81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D89DD271-6B26-4C34-8A44-518CDA6FC425}"/>
                    </a:ext>
                  </a:extLst>
                </p14:cNvPr>
                <p14:cNvContentPartPr/>
                <p14:nvPr/>
              </p14:nvContentPartPr>
              <p14:xfrm>
                <a:off x="5092937" y="1662427"/>
                <a:ext cx="111960" cy="226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D89DD271-6B26-4C34-8A44-518CDA6FC42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088617" y="1658107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6DD0892-BEE0-4446-9150-31CF2BA0FDF2}"/>
                    </a:ext>
                  </a:extLst>
                </p14:cNvPr>
                <p14:cNvContentPartPr/>
                <p14:nvPr/>
              </p14:nvContentPartPr>
              <p14:xfrm>
                <a:off x="5199857" y="1616347"/>
                <a:ext cx="96840" cy="1962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6DD0892-BEE0-4446-9150-31CF2BA0FDF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195537" y="1612027"/>
                  <a:ext cx="105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31BCE38-8173-4E22-BF24-8F3021099F38}"/>
                    </a:ext>
                  </a:extLst>
                </p14:cNvPr>
                <p14:cNvContentPartPr/>
                <p14:nvPr/>
              </p14:nvContentPartPr>
              <p14:xfrm>
                <a:off x="5286977" y="1609507"/>
                <a:ext cx="80280" cy="680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31BCE38-8173-4E22-BF24-8F3021099F3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282657" y="1605187"/>
                  <a:ext cx="88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121BA08-7EA7-482D-8748-1ABF806477D7}"/>
                    </a:ext>
                  </a:extLst>
                </p14:cNvPr>
                <p14:cNvContentPartPr/>
                <p14:nvPr/>
              </p14:nvContentPartPr>
              <p14:xfrm>
                <a:off x="5355377" y="1604107"/>
                <a:ext cx="65880" cy="561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121BA08-7EA7-482D-8748-1ABF806477D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351057" y="1599787"/>
                  <a:ext cx="74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DF4B5F4-9801-4B57-9EC1-B205F9AF6EAF}"/>
                    </a:ext>
                  </a:extLst>
                </p14:cNvPr>
                <p14:cNvContentPartPr/>
                <p14:nvPr/>
              </p14:nvContentPartPr>
              <p14:xfrm>
                <a:off x="5450417" y="1517347"/>
                <a:ext cx="251640" cy="14004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DF4B5F4-9801-4B57-9EC1-B205F9AF6EA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446097" y="1513027"/>
                  <a:ext cx="260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BEE15E40-9F74-4A64-858E-E670C9FA0D2A}"/>
                    </a:ext>
                  </a:extLst>
                </p14:cNvPr>
                <p14:cNvContentPartPr/>
                <p14:nvPr/>
              </p14:nvContentPartPr>
              <p14:xfrm>
                <a:off x="5722217" y="1462627"/>
                <a:ext cx="112680" cy="1512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BEE15E40-9F74-4A64-858E-E670C9FA0D2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17897" y="1458307"/>
                  <a:ext cx="12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B8AFF28-70CE-4D32-A797-CC2337D000AA}"/>
                    </a:ext>
                  </a:extLst>
                </p14:cNvPr>
                <p14:cNvContentPartPr/>
                <p14:nvPr/>
              </p14:nvContentPartPr>
              <p14:xfrm>
                <a:off x="5801057" y="1450027"/>
                <a:ext cx="79560" cy="1332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B8AFF28-70CE-4D32-A797-CC2337D000A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796737" y="1445707"/>
                  <a:ext cx="88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25CE0D5A-4DD8-4300-BB36-4DEDB377F239}"/>
                    </a:ext>
                  </a:extLst>
                </p14:cNvPr>
                <p14:cNvContentPartPr/>
                <p14:nvPr/>
              </p14:nvContentPartPr>
              <p14:xfrm>
                <a:off x="5927057" y="1440667"/>
                <a:ext cx="280440" cy="11628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25CE0D5A-4DD8-4300-BB36-4DEDB377F23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922737" y="1436347"/>
                  <a:ext cx="289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196EC21-3E64-4F70-8F9B-32E8A0D4E479}"/>
                    </a:ext>
                  </a:extLst>
                </p14:cNvPr>
                <p14:cNvContentPartPr/>
                <p14:nvPr/>
              </p14:nvContentPartPr>
              <p14:xfrm>
                <a:off x="4381937" y="1885267"/>
                <a:ext cx="468000" cy="2538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196EC21-3E64-4F70-8F9B-32E8A0D4E47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377617" y="1880947"/>
                  <a:ext cx="476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B9DE20D1-50FD-44AD-96B2-27DF204C2A99}"/>
                    </a:ext>
                  </a:extLst>
                </p14:cNvPr>
                <p14:cNvContentPartPr/>
                <p14:nvPr/>
              </p14:nvContentPartPr>
              <p14:xfrm>
                <a:off x="4732577" y="1847827"/>
                <a:ext cx="19080" cy="208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B9DE20D1-50FD-44AD-96B2-27DF204C2A9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728257" y="1843507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8B0DC32-9F6B-4457-922C-6A25ADBD9AD3}"/>
                    </a:ext>
                  </a:extLst>
                </p14:cNvPr>
                <p14:cNvContentPartPr/>
                <p14:nvPr/>
              </p14:nvContentPartPr>
              <p14:xfrm>
                <a:off x="4962977" y="1918747"/>
                <a:ext cx="336960" cy="1252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8B0DC32-9F6B-4457-922C-6A25ADBD9AD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958657" y="1914427"/>
                  <a:ext cx="34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791FF700-BF78-4BAD-A117-F34228AE5157}"/>
                    </a:ext>
                  </a:extLst>
                </p14:cNvPr>
                <p14:cNvContentPartPr/>
                <p14:nvPr/>
              </p14:nvContentPartPr>
              <p14:xfrm>
                <a:off x="5235497" y="1880947"/>
                <a:ext cx="360" cy="3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791FF700-BF78-4BAD-A117-F34228AE51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1177" y="1876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9524465-4215-4B57-B9AD-90DE69BF137E}"/>
                    </a:ext>
                  </a:extLst>
                </p14:cNvPr>
                <p14:cNvContentPartPr/>
                <p14:nvPr/>
              </p14:nvContentPartPr>
              <p14:xfrm>
                <a:off x="5308577" y="1901827"/>
                <a:ext cx="128880" cy="1098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9524465-4215-4B57-B9AD-90DE69BF137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304257" y="1897507"/>
                  <a:ext cx="13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00D3971-EBF7-4AAA-BC63-FE1CCACBE66A}"/>
                    </a:ext>
                  </a:extLst>
                </p14:cNvPr>
                <p14:cNvContentPartPr/>
                <p14:nvPr/>
              </p14:nvContentPartPr>
              <p14:xfrm>
                <a:off x="5570297" y="1873387"/>
                <a:ext cx="98640" cy="2358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00D3971-EBF7-4AAA-BC63-FE1CCACBE66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565977" y="1869067"/>
                  <a:ext cx="107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D56FBB8E-6F10-4CD3-8085-DD26FCB1E72D}"/>
                    </a:ext>
                  </a:extLst>
                </p14:cNvPr>
                <p14:cNvContentPartPr/>
                <p14:nvPr/>
              </p14:nvContentPartPr>
              <p14:xfrm>
                <a:off x="5666057" y="1881307"/>
                <a:ext cx="61200" cy="1008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D56FBB8E-6F10-4CD3-8085-DD26FCB1E72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661737" y="1876987"/>
                  <a:ext cx="69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2D06B4C-6E37-4DA3-B505-E94F170E605F}"/>
                    </a:ext>
                  </a:extLst>
                </p14:cNvPr>
                <p14:cNvContentPartPr/>
                <p14:nvPr/>
              </p14:nvContentPartPr>
              <p14:xfrm>
                <a:off x="5743817" y="1870507"/>
                <a:ext cx="69840" cy="8820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2D06B4C-6E37-4DA3-B505-E94F170E605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739497" y="1866187"/>
                  <a:ext cx="7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8F5D795-24C2-4179-A898-433CAF7E48E3}"/>
                    </a:ext>
                  </a:extLst>
                </p14:cNvPr>
                <p14:cNvContentPartPr/>
                <p14:nvPr/>
              </p14:nvContentPartPr>
              <p14:xfrm>
                <a:off x="5817617" y="1855387"/>
                <a:ext cx="22680" cy="878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8F5D795-24C2-4179-A898-433CAF7E48E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813297" y="1851067"/>
                  <a:ext cx="31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B2C098A-D555-4E06-85BA-2AC3F9BAEF17}"/>
                    </a:ext>
                  </a:extLst>
                </p14:cNvPr>
                <p14:cNvContentPartPr/>
                <p14:nvPr/>
              </p14:nvContentPartPr>
              <p14:xfrm>
                <a:off x="5892137" y="1735867"/>
                <a:ext cx="300240" cy="2055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B2C098A-D555-4E06-85BA-2AC3F9BAEF1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887817" y="1731547"/>
                  <a:ext cx="308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A3E5BD0-340C-4D6E-BD13-28C731B40B55}"/>
                    </a:ext>
                  </a:extLst>
                </p14:cNvPr>
                <p14:cNvContentPartPr/>
                <p14:nvPr/>
              </p14:nvContentPartPr>
              <p14:xfrm>
                <a:off x="5782697" y="1657387"/>
                <a:ext cx="266040" cy="489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A3E5BD0-340C-4D6E-BD13-28C731B40B5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778377" y="1653067"/>
                  <a:ext cx="27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42C63CA-1769-4A72-8B5C-02DCE711CF33}"/>
                    </a:ext>
                  </a:extLst>
                </p14:cNvPr>
                <p14:cNvContentPartPr/>
                <p14:nvPr/>
              </p14:nvContentPartPr>
              <p14:xfrm>
                <a:off x="4416497" y="2339227"/>
                <a:ext cx="148680" cy="968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42C63CA-1769-4A72-8B5C-02DCE711CF3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412177" y="2334907"/>
                  <a:ext cx="157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0B6E5BD9-1E2D-4B70-9A9E-9A4BE7F9A623}"/>
                    </a:ext>
                  </a:extLst>
                </p14:cNvPr>
                <p14:cNvContentPartPr/>
                <p14:nvPr/>
              </p14:nvContentPartPr>
              <p14:xfrm>
                <a:off x="4589297" y="2325187"/>
                <a:ext cx="168480" cy="676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0B6E5BD9-1E2D-4B70-9A9E-9A4BE7F9A62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584977" y="2320867"/>
                  <a:ext cx="17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96F09124-6396-4412-AF5C-C5D59DFFB69F}"/>
                    </a:ext>
                  </a:extLst>
                </p14:cNvPr>
                <p14:cNvContentPartPr/>
                <p14:nvPr/>
              </p14:nvContentPartPr>
              <p14:xfrm>
                <a:off x="4801697" y="2285227"/>
                <a:ext cx="138240" cy="676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96F09124-6396-4412-AF5C-C5D59DFFB69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797377" y="2280907"/>
                  <a:ext cx="146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9743CC9-B70F-4792-B581-C74ADAAA5511}"/>
                    </a:ext>
                  </a:extLst>
                </p14:cNvPr>
                <p14:cNvContentPartPr/>
                <p14:nvPr/>
              </p14:nvContentPartPr>
              <p14:xfrm>
                <a:off x="4967297" y="2192347"/>
                <a:ext cx="213840" cy="1378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9743CC9-B70F-4792-B581-C74ADAAA551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962977" y="2188027"/>
                  <a:ext cx="222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22761D1A-DC0B-4704-B811-7150BB313A6C}"/>
                    </a:ext>
                  </a:extLst>
                </p14:cNvPr>
                <p14:cNvContentPartPr/>
                <p14:nvPr/>
              </p14:nvContentPartPr>
              <p14:xfrm>
                <a:off x="5339897" y="2153827"/>
                <a:ext cx="102240" cy="2239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22761D1A-DC0B-4704-B811-7150BB313A6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35577" y="2149507"/>
                  <a:ext cx="110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3C750BA-F2C7-4640-AFCB-0E8D6C24AE40}"/>
                    </a:ext>
                  </a:extLst>
                </p14:cNvPr>
                <p14:cNvContentPartPr/>
                <p14:nvPr/>
              </p14:nvContentPartPr>
              <p14:xfrm>
                <a:off x="5439977" y="2204587"/>
                <a:ext cx="122040" cy="846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3C750BA-F2C7-4640-AFCB-0E8D6C24AE4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435657" y="2200267"/>
                  <a:ext cx="130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CCBF11C-8ECC-425F-84EE-0B9AB4A647DF}"/>
                    </a:ext>
                  </a:extLst>
                </p14:cNvPr>
                <p14:cNvContentPartPr/>
                <p14:nvPr/>
              </p14:nvContentPartPr>
              <p14:xfrm>
                <a:off x="5585417" y="2132587"/>
                <a:ext cx="82080" cy="1216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CCBF11C-8ECC-425F-84EE-0B9AB4A647D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581097" y="2128267"/>
                  <a:ext cx="9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7D005FD6-AA5F-4A88-A9E5-51EF3E9D8AD0}"/>
                    </a:ext>
                  </a:extLst>
                </p14:cNvPr>
                <p14:cNvContentPartPr/>
                <p14:nvPr/>
              </p14:nvContentPartPr>
              <p14:xfrm>
                <a:off x="5711417" y="2166067"/>
                <a:ext cx="208800" cy="9396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7D005FD6-AA5F-4A88-A9E5-51EF3E9D8AD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707097" y="2161747"/>
                  <a:ext cx="217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863EFAAD-917A-45C3-85C4-4CB78BBF69E0}"/>
                    </a:ext>
                  </a:extLst>
                </p14:cNvPr>
                <p14:cNvContentPartPr/>
                <p14:nvPr/>
              </p14:nvContentPartPr>
              <p14:xfrm>
                <a:off x="5950097" y="2069227"/>
                <a:ext cx="142200" cy="14364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863EFAAD-917A-45C3-85C4-4CB78BBF69E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945777" y="2064907"/>
                  <a:ext cx="15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27F2003-CD88-4514-A379-27CF8A9A0C9C}"/>
                    </a:ext>
                  </a:extLst>
                </p14:cNvPr>
                <p14:cNvContentPartPr/>
                <p14:nvPr/>
              </p14:nvContentPartPr>
              <p14:xfrm>
                <a:off x="6101297" y="2091187"/>
                <a:ext cx="87840" cy="10368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27F2003-CD88-4514-A379-27CF8A9A0C9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096977" y="2086867"/>
                  <a:ext cx="96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28437B3-C33B-43D4-99F3-94AE1E531FEA}"/>
                    </a:ext>
                  </a:extLst>
                </p14:cNvPr>
                <p14:cNvContentPartPr/>
                <p14:nvPr/>
              </p14:nvContentPartPr>
              <p14:xfrm>
                <a:off x="5082137" y="2523907"/>
                <a:ext cx="8640" cy="14904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28437B3-C33B-43D4-99F3-94AE1E531FE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077817" y="2519587"/>
                  <a:ext cx="17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3529CAB-6ACC-4535-BBB0-A77A77BC9CA0}"/>
                    </a:ext>
                  </a:extLst>
                </p14:cNvPr>
                <p14:cNvContentPartPr/>
                <p14:nvPr/>
              </p14:nvContentPartPr>
              <p14:xfrm>
                <a:off x="4968377" y="2480707"/>
                <a:ext cx="178560" cy="648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3529CAB-6ACC-4535-BBB0-A77A77BC9CA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964057" y="2476387"/>
                  <a:ext cx="187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93D08CE-1395-4540-BA6B-0B42E6583B56}"/>
                    </a:ext>
                  </a:extLst>
                </p14:cNvPr>
                <p14:cNvContentPartPr/>
                <p14:nvPr/>
              </p14:nvContentPartPr>
              <p14:xfrm>
                <a:off x="5004017" y="2558827"/>
                <a:ext cx="134640" cy="421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93D08CE-1395-4540-BA6B-0B42E6583B5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99697" y="2554507"/>
                  <a:ext cx="143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CA9FC67-546F-4694-98E5-C36744A996D3}"/>
                    </a:ext>
                  </a:extLst>
                </p14:cNvPr>
                <p14:cNvContentPartPr/>
                <p14:nvPr/>
              </p14:nvContentPartPr>
              <p14:xfrm>
                <a:off x="5189417" y="2571787"/>
                <a:ext cx="200160" cy="640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CA9FC67-546F-4694-98E5-C36744A996D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185097" y="2567467"/>
                  <a:ext cx="208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1729D24A-199B-4376-B93B-B50270A87A16}"/>
                    </a:ext>
                  </a:extLst>
                </p14:cNvPr>
                <p14:cNvContentPartPr/>
                <p14:nvPr/>
              </p14:nvContentPartPr>
              <p14:xfrm>
                <a:off x="5420897" y="2476747"/>
                <a:ext cx="74880" cy="1281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1729D24A-199B-4376-B93B-B50270A87A1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416577" y="2472427"/>
                  <a:ext cx="8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8B4119A-A743-45ED-85C6-9BF4A065A68E}"/>
                    </a:ext>
                  </a:extLst>
                </p14:cNvPr>
                <p14:cNvContentPartPr/>
                <p14:nvPr/>
              </p14:nvContentPartPr>
              <p14:xfrm>
                <a:off x="5458697" y="2595547"/>
                <a:ext cx="57600" cy="162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8B4119A-A743-45ED-85C6-9BF4A065A68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454377" y="2591227"/>
                  <a:ext cx="6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A12DEA2A-2942-4AA3-A28E-5A41D96F7E62}"/>
                    </a:ext>
                  </a:extLst>
                </p14:cNvPr>
                <p14:cNvContentPartPr/>
                <p14:nvPr/>
              </p14:nvContentPartPr>
              <p14:xfrm>
                <a:off x="5539337" y="2450827"/>
                <a:ext cx="146880" cy="1486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A12DEA2A-2942-4AA3-A28E-5A41D96F7E6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535017" y="2446507"/>
                  <a:ext cx="15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F5DAD1A-A29E-43C1-834D-35443F0AA684}"/>
                    </a:ext>
                  </a:extLst>
                </p14:cNvPr>
                <p14:cNvContentPartPr/>
                <p14:nvPr/>
              </p14:nvContentPartPr>
              <p14:xfrm>
                <a:off x="5662817" y="2418427"/>
                <a:ext cx="7200" cy="356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F5DAD1A-A29E-43C1-834D-35443F0AA68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58497" y="2414107"/>
                  <a:ext cx="1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C09B7D71-84D6-4C49-B309-FFC3EE573208}"/>
                    </a:ext>
                  </a:extLst>
                </p14:cNvPr>
                <p14:cNvContentPartPr/>
                <p14:nvPr/>
              </p14:nvContentPartPr>
              <p14:xfrm>
                <a:off x="5725817" y="2497267"/>
                <a:ext cx="181800" cy="63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C09B7D71-84D6-4C49-B309-FFC3EE57320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721497" y="2492947"/>
                  <a:ext cx="19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4657344-6370-4014-8D8B-492F3E535311}"/>
                    </a:ext>
                  </a:extLst>
                </p14:cNvPr>
                <p14:cNvContentPartPr/>
                <p14:nvPr/>
              </p14:nvContentPartPr>
              <p14:xfrm>
                <a:off x="6045137" y="2421307"/>
                <a:ext cx="88200" cy="900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4657344-6370-4014-8D8B-492F3E53531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040817" y="2416987"/>
                  <a:ext cx="96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DD29E25D-A209-40BE-BDE0-1271F95CF4EF}"/>
                    </a:ext>
                  </a:extLst>
                </p14:cNvPr>
                <p14:cNvContentPartPr/>
                <p14:nvPr/>
              </p14:nvContentPartPr>
              <p14:xfrm>
                <a:off x="6148097" y="2378107"/>
                <a:ext cx="313920" cy="1072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DD29E25D-A209-40BE-BDE0-1271F95CF4E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143777" y="2373787"/>
                  <a:ext cx="32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25FFA9B-6BFE-41D7-81B6-5CA29E96D0C4}"/>
                    </a:ext>
                  </a:extLst>
                </p14:cNvPr>
                <p14:cNvContentPartPr/>
                <p14:nvPr/>
              </p14:nvContentPartPr>
              <p14:xfrm>
                <a:off x="6401177" y="2157427"/>
                <a:ext cx="128160" cy="1972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25FFA9B-6BFE-41D7-81B6-5CA29E96D0C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96857" y="2153107"/>
                  <a:ext cx="136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7183AB3-626F-4942-8E8A-CC1272C6370A}"/>
                    </a:ext>
                  </a:extLst>
                </p14:cNvPr>
                <p14:cNvContentPartPr/>
                <p14:nvPr/>
              </p14:nvContentPartPr>
              <p14:xfrm>
                <a:off x="6526817" y="2417707"/>
                <a:ext cx="3600" cy="154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7183AB3-626F-4942-8E8A-CC1272C6370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22497" y="2413387"/>
                  <a:ext cx="122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003E5B65-36F8-4ABA-AA8A-B958A20776F5}"/>
                  </a:ext>
                </a:extLst>
              </p14:cNvPr>
              <p14:cNvContentPartPr/>
              <p14:nvPr/>
            </p14:nvContentPartPr>
            <p14:xfrm>
              <a:off x="1212137" y="1009387"/>
              <a:ext cx="601200" cy="52128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003E5B65-36F8-4ABA-AA8A-B958A20776F5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207817" y="1005067"/>
                <a:ext cx="609840" cy="52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5" name="Gruppieren 624">
            <a:extLst>
              <a:ext uri="{FF2B5EF4-FFF2-40B4-BE49-F238E27FC236}">
                <a16:creationId xmlns:a16="http://schemas.microsoft.com/office/drawing/2014/main" id="{6B8418AD-D870-4042-A169-912E0603E516}"/>
              </a:ext>
            </a:extLst>
          </p:cNvPr>
          <p:cNvGrpSpPr/>
          <p:nvPr/>
        </p:nvGrpSpPr>
        <p:grpSpPr>
          <a:xfrm>
            <a:off x="1196297" y="1020547"/>
            <a:ext cx="601920" cy="448200"/>
            <a:chOff x="1196297" y="1020547"/>
            <a:chExt cx="6019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0848E4C0-AF7A-4016-B56A-03A769AD15B1}"/>
                    </a:ext>
                  </a:extLst>
                </p14:cNvPr>
                <p14:cNvContentPartPr/>
                <p14:nvPr/>
              </p14:nvContentPartPr>
              <p14:xfrm>
                <a:off x="1472417" y="1091467"/>
                <a:ext cx="14400" cy="129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0848E4C0-AF7A-4016-B56A-03A769AD15B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468097" y="1087147"/>
                  <a:ext cx="2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E625C17-44DF-4AE3-A132-3C8FA57DBF64}"/>
                    </a:ext>
                  </a:extLst>
                </p14:cNvPr>
                <p14:cNvContentPartPr/>
                <p14:nvPr/>
              </p14:nvContentPartPr>
              <p14:xfrm>
                <a:off x="1196297" y="1020547"/>
                <a:ext cx="601920" cy="4482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E625C17-44DF-4AE3-A132-3C8FA57DBF6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91977" y="1016227"/>
                  <a:ext cx="61056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4A935624-B0FC-4776-8708-2A589E547C21}"/>
                  </a:ext>
                </a:extLst>
              </p14:cNvPr>
              <p14:cNvContentPartPr/>
              <p14:nvPr/>
            </p14:nvContentPartPr>
            <p14:xfrm>
              <a:off x="2408777" y="1614907"/>
              <a:ext cx="12960" cy="864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4A935624-B0FC-4776-8708-2A589E547C21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404457" y="1610587"/>
                <a:ext cx="21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DA961624-53DE-4288-97B0-0A0760DECAB1}"/>
                  </a:ext>
                </a:extLst>
              </p14:cNvPr>
              <p14:cNvContentPartPr/>
              <p14:nvPr/>
            </p14:nvContentPartPr>
            <p14:xfrm>
              <a:off x="2566097" y="2113867"/>
              <a:ext cx="360" cy="36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DA961624-53DE-4288-97B0-0A0760DECAB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61777" y="2109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F51CC5D8-239A-46ED-9EE1-7188D6E4651B}"/>
                  </a:ext>
                </a:extLst>
              </p14:cNvPr>
              <p14:cNvContentPartPr/>
              <p14:nvPr/>
            </p14:nvContentPartPr>
            <p14:xfrm>
              <a:off x="2615057" y="2275507"/>
              <a:ext cx="4320" cy="2736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F51CC5D8-239A-46ED-9EE1-7188D6E4651B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2610737" y="2271187"/>
                <a:ext cx="12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72C270A-F943-489A-A246-496A645769D7}"/>
                  </a:ext>
                </a:extLst>
              </p14:cNvPr>
              <p14:cNvContentPartPr/>
              <p14:nvPr/>
            </p14:nvContentPartPr>
            <p14:xfrm>
              <a:off x="2362693" y="1344187"/>
              <a:ext cx="3818520" cy="2858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72C270A-F943-489A-A246-496A645769D7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2358373" y="1339867"/>
                <a:ext cx="3827160" cy="28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3ED1DF5-6A07-448D-BFDB-4FF236C3B54A}"/>
                  </a:ext>
                </a:extLst>
              </p14:cNvPr>
              <p14:cNvContentPartPr/>
              <p14:nvPr/>
            </p14:nvContentPartPr>
            <p14:xfrm>
              <a:off x="4660213" y="4759147"/>
              <a:ext cx="1372680" cy="1106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3ED1DF5-6A07-448D-BFDB-4FF236C3B54A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4655893" y="4754827"/>
                <a:ext cx="1381320" cy="11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6E3D9A5-8FFC-4E09-8829-C7F41F324DC6}"/>
                  </a:ext>
                </a:extLst>
              </p14:cNvPr>
              <p14:cNvContentPartPr/>
              <p14:nvPr/>
            </p14:nvContentPartPr>
            <p14:xfrm>
              <a:off x="3560053" y="4880107"/>
              <a:ext cx="857160" cy="943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6E3D9A5-8FFC-4E09-8829-C7F41F324DC6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3555733" y="4875787"/>
                <a:ext cx="865800" cy="9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Aus der Mobilität des Faktors Arbeit und Gewinnmaximierung folgt ein einheitlicher Lohnsatz 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Steigung der Transformationskurve = negatives Preisverhältnis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B45655B-08AF-45D7-8A8E-630E26E84A5A}"/>
                  </a:ext>
                </a:extLst>
              </p14:cNvPr>
              <p14:cNvContentPartPr/>
              <p14:nvPr/>
            </p14:nvContentPartPr>
            <p14:xfrm>
              <a:off x="8486297" y="52147"/>
              <a:ext cx="38520" cy="540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B45655B-08AF-45D7-8A8E-630E26E84A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1977" y="47827"/>
                <a:ext cx="47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3EFE64DE-2312-4F28-B847-8E4B5CF5A121}"/>
                  </a:ext>
                </a:extLst>
              </p14:cNvPr>
              <p14:cNvContentPartPr/>
              <p14:nvPr/>
            </p14:nvContentPartPr>
            <p14:xfrm>
              <a:off x="11314457" y="969787"/>
              <a:ext cx="454320" cy="486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3EFE64DE-2312-4F28-B847-8E4B5CF5A1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0137" y="965467"/>
                <a:ext cx="462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26B00787-F0C0-4550-8D54-BDA3BC423EA7}"/>
                  </a:ext>
                </a:extLst>
              </p14:cNvPr>
              <p14:cNvContentPartPr/>
              <p14:nvPr/>
            </p14:nvContentPartPr>
            <p14:xfrm>
              <a:off x="10582577" y="681427"/>
              <a:ext cx="704520" cy="466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26B00787-F0C0-4550-8D54-BDA3BC423E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8257" y="677107"/>
                <a:ext cx="7131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1CD9D7F-815F-4A20-B587-6C1335B51D56}"/>
                  </a:ext>
                </a:extLst>
              </p14:cNvPr>
              <p14:cNvContentPartPr/>
              <p14:nvPr/>
            </p14:nvContentPartPr>
            <p14:xfrm>
              <a:off x="9387737" y="1788427"/>
              <a:ext cx="118800" cy="154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1CD9D7F-815F-4A20-B587-6C1335B51D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3417" y="1784107"/>
                <a:ext cx="127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87863303-1625-44F1-9A8B-5D95508A03E4}"/>
                  </a:ext>
                </a:extLst>
              </p14:cNvPr>
              <p14:cNvContentPartPr/>
              <p14:nvPr/>
            </p14:nvContentPartPr>
            <p14:xfrm>
              <a:off x="10458737" y="1466587"/>
              <a:ext cx="1424520" cy="4680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87863303-1625-44F1-9A8B-5D95508A03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49737" y="1457947"/>
                <a:ext cx="144216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3350B1B4-FC9C-42E8-88F1-3947D62D96A8}"/>
                  </a:ext>
                </a:extLst>
              </p14:cNvPr>
              <p14:cNvContentPartPr/>
              <p14:nvPr/>
            </p14:nvContentPartPr>
            <p14:xfrm>
              <a:off x="8417537" y="2557747"/>
              <a:ext cx="1292040" cy="4978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3350B1B4-FC9C-42E8-88F1-3947D62D96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08537" y="2549107"/>
                <a:ext cx="130968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3188CA6F-58C3-4B5A-90D7-BD4AA3A44468}"/>
                  </a:ext>
                </a:extLst>
              </p14:cNvPr>
              <p14:cNvContentPartPr/>
              <p14:nvPr/>
            </p14:nvContentPartPr>
            <p14:xfrm>
              <a:off x="9398537" y="2892907"/>
              <a:ext cx="151560" cy="900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3188CA6F-58C3-4B5A-90D7-BD4AA3A4446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89537" y="2884267"/>
                <a:ext cx="169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59AC9C49-F467-4943-810E-C6D64B0C4E42}"/>
                  </a:ext>
                </a:extLst>
              </p14:cNvPr>
              <p14:cNvContentPartPr/>
              <p14:nvPr/>
            </p14:nvContentPartPr>
            <p14:xfrm>
              <a:off x="11557817" y="1784467"/>
              <a:ext cx="240840" cy="1440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59AC9C49-F467-4943-810E-C6D64B0C4E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48817" y="1775467"/>
                <a:ext cx="258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466F6F63-7764-48A0-A1AE-2D188AE0624A}"/>
                  </a:ext>
                </a:extLst>
              </p14:cNvPr>
              <p14:cNvContentPartPr/>
              <p14:nvPr/>
            </p14:nvContentPartPr>
            <p14:xfrm>
              <a:off x="336257" y="1048987"/>
              <a:ext cx="820800" cy="2628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466F6F63-7764-48A0-A1AE-2D188AE0624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937" y="1044667"/>
                <a:ext cx="829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CA92C130-5A4C-4CC0-A006-0702D5FED95F}"/>
                  </a:ext>
                </a:extLst>
              </p14:cNvPr>
              <p14:cNvContentPartPr/>
              <p14:nvPr/>
            </p14:nvContentPartPr>
            <p14:xfrm>
              <a:off x="1475657" y="857467"/>
              <a:ext cx="4150080" cy="347148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CA92C130-5A4C-4CC0-A006-0702D5FED9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71337" y="853147"/>
                <a:ext cx="4158720" cy="34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9CD2A3F2-65E9-463B-B2F1-EBC6F2B30EA5}"/>
                  </a:ext>
                </a:extLst>
              </p14:cNvPr>
              <p14:cNvContentPartPr/>
              <p14:nvPr/>
            </p14:nvContentPartPr>
            <p14:xfrm>
              <a:off x="6429257" y="4521547"/>
              <a:ext cx="472680" cy="42732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9CD2A3F2-65E9-463B-B2F1-EBC6F2B30EA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24937" y="4517227"/>
                <a:ext cx="4813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90482CAF-540C-4A85-A0E5-4B06F82F461D}"/>
                  </a:ext>
                </a:extLst>
              </p14:cNvPr>
              <p14:cNvContentPartPr/>
              <p14:nvPr/>
            </p14:nvContentPartPr>
            <p14:xfrm>
              <a:off x="3594977" y="4665187"/>
              <a:ext cx="315360" cy="32256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90482CAF-540C-4A85-A0E5-4B06F82F46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90657" y="4660867"/>
                <a:ext cx="324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BED3FCE2-E747-4AAA-A32F-A6154DB25E8C}"/>
                  </a:ext>
                </a:extLst>
              </p14:cNvPr>
              <p14:cNvContentPartPr/>
              <p14:nvPr/>
            </p14:nvContentPartPr>
            <p14:xfrm>
              <a:off x="6414137" y="4491667"/>
              <a:ext cx="471960" cy="46584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BED3FCE2-E747-4AAA-A32F-A6154DB25E8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9817" y="4487347"/>
                <a:ext cx="4806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C4BDB3D4-D576-4281-8E69-E5BA026A55AD}"/>
                  </a:ext>
                </a:extLst>
              </p14:cNvPr>
              <p14:cNvContentPartPr/>
              <p14:nvPr/>
            </p14:nvContentPartPr>
            <p14:xfrm>
              <a:off x="939617" y="4577347"/>
              <a:ext cx="444600" cy="34524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C4BDB3D4-D576-4281-8E69-E5BA026A55A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5297" y="4573027"/>
                <a:ext cx="4532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4CBC210F-2D2A-41E4-911A-D035870AEB51}"/>
                  </a:ext>
                </a:extLst>
              </p14:cNvPr>
              <p14:cNvContentPartPr/>
              <p14:nvPr/>
            </p14:nvContentPartPr>
            <p14:xfrm>
              <a:off x="6327017" y="4418587"/>
              <a:ext cx="20520" cy="28692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4CBC210F-2D2A-41E4-911A-D035870AEB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22697" y="4414267"/>
                <a:ext cx="291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60D7310F-41A7-4933-A9FF-2B8ECAB6C459}"/>
                  </a:ext>
                </a:extLst>
              </p14:cNvPr>
              <p14:cNvContentPartPr/>
              <p14:nvPr/>
            </p14:nvContentPartPr>
            <p14:xfrm>
              <a:off x="6602057" y="1023067"/>
              <a:ext cx="818280" cy="6552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60D7310F-41A7-4933-A9FF-2B8ECAB6C45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7737" y="1018747"/>
                <a:ext cx="826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0CC23182-E12E-4304-8A54-12158EBCCB41}"/>
                  </a:ext>
                </a:extLst>
              </p14:cNvPr>
              <p14:cNvContentPartPr/>
              <p14:nvPr/>
            </p14:nvContentPartPr>
            <p14:xfrm>
              <a:off x="1744937" y="938467"/>
              <a:ext cx="4275720" cy="299340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0CC23182-E12E-4304-8A54-12158EBCCB4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40617" y="934147"/>
                <a:ext cx="4284360" cy="30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3" name="Gruppieren 642">
            <a:extLst>
              <a:ext uri="{FF2B5EF4-FFF2-40B4-BE49-F238E27FC236}">
                <a16:creationId xmlns:a16="http://schemas.microsoft.com/office/drawing/2014/main" id="{65101B76-478A-49FE-BDD3-A7A250014918}"/>
              </a:ext>
            </a:extLst>
          </p:cNvPr>
          <p:cNvGrpSpPr/>
          <p:nvPr/>
        </p:nvGrpSpPr>
        <p:grpSpPr>
          <a:xfrm>
            <a:off x="254897" y="61867"/>
            <a:ext cx="11832120" cy="6647760"/>
            <a:chOff x="254897" y="61867"/>
            <a:chExt cx="11832120" cy="66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D865F86-FA5B-41D3-B6DB-DDCE24D953A2}"/>
                    </a:ext>
                  </a:extLst>
                </p14:cNvPr>
                <p14:cNvContentPartPr/>
                <p14:nvPr/>
              </p14:nvContentPartPr>
              <p14:xfrm>
                <a:off x="3401657" y="5959387"/>
                <a:ext cx="3960" cy="1526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D865F86-FA5B-41D3-B6DB-DDCE24D953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97337" y="5955067"/>
                  <a:ext cx="12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89CCD68-4AE6-4C96-9584-C90DDF95E38A}"/>
                    </a:ext>
                  </a:extLst>
                </p14:cNvPr>
                <p14:cNvContentPartPr/>
                <p14:nvPr/>
              </p14:nvContentPartPr>
              <p14:xfrm>
                <a:off x="3304817" y="5915107"/>
                <a:ext cx="184680" cy="262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89CCD68-4AE6-4C96-9584-C90DDF95E3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00497" y="5910787"/>
                  <a:ext cx="193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2A0E0B9-950D-48CE-B8D0-2B8EEF2D6717}"/>
                    </a:ext>
                  </a:extLst>
                </p14:cNvPr>
                <p14:cNvContentPartPr/>
                <p14:nvPr/>
              </p14:nvContentPartPr>
              <p14:xfrm>
                <a:off x="3496697" y="6001507"/>
                <a:ext cx="102240" cy="1087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2A0E0B9-950D-48CE-B8D0-2B8EEF2D67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92377" y="5997187"/>
                  <a:ext cx="11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64CC271-A8B0-4F9E-BF1D-2C189DE84FD7}"/>
                    </a:ext>
                  </a:extLst>
                </p14:cNvPr>
                <p14:cNvContentPartPr/>
                <p14:nvPr/>
              </p14:nvContentPartPr>
              <p14:xfrm>
                <a:off x="3580217" y="5911507"/>
                <a:ext cx="360" cy="79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64CC271-A8B0-4F9E-BF1D-2C189DE84F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75897" y="5907187"/>
                  <a:ext cx="9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539922B-E2F8-4D7B-9884-DF59D577EA02}"/>
                    </a:ext>
                  </a:extLst>
                </p14:cNvPr>
                <p14:cNvContentPartPr/>
                <p14:nvPr/>
              </p14:nvContentPartPr>
              <p14:xfrm>
                <a:off x="3639617" y="5874067"/>
                <a:ext cx="19080" cy="228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539922B-E2F8-4D7B-9884-DF59D577EA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35297" y="5869747"/>
                  <a:ext cx="27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E2EC14F-B892-4930-9CE0-D07D88D19500}"/>
                    </a:ext>
                  </a:extLst>
                </p14:cNvPr>
                <p14:cNvContentPartPr/>
                <p14:nvPr/>
              </p14:nvContentPartPr>
              <p14:xfrm>
                <a:off x="3688217" y="5979187"/>
                <a:ext cx="104400" cy="1101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E2EC14F-B892-4930-9CE0-D07D88D195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83897" y="5974867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25FF117-11D2-4BB9-A7A4-ADBB5A93C2A7}"/>
                    </a:ext>
                  </a:extLst>
                </p14:cNvPr>
                <p14:cNvContentPartPr/>
                <p14:nvPr/>
              </p14:nvContentPartPr>
              <p14:xfrm>
                <a:off x="3975497" y="5910067"/>
                <a:ext cx="90720" cy="1123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25FF117-11D2-4BB9-A7A4-ADBB5A93C2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71177" y="5905747"/>
                  <a:ext cx="99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2E175E9-84FE-4E7F-8308-495395024782}"/>
                    </a:ext>
                  </a:extLst>
                </p14:cNvPr>
                <p14:cNvContentPartPr/>
                <p14:nvPr/>
              </p14:nvContentPartPr>
              <p14:xfrm>
                <a:off x="3932657" y="5807827"/>
                <a:ext cx="172440" cy="2271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2E175E9-84FE-4E7F-8308-4953950247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8337" y="5803507"/>
                  <a:ext cx="181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39A4D5ED-F028-4483-9FA0-69BFC059C50E}"/>
                    </a:ext>
                  </a:extLst>
                </p14:cNvPr>
                <p14:cNvContentPartPr/>
                <p14:nvPr/>
              </p14:nvContentPartPr>
              <p14:xfrm>
                <a:off x="4200857" y="5888467"/>
                <a:ext cx="2520" cy="234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39A4D5ED-F028-4483-9FA0-69BFC059C5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96537" y="5884147"/>
                  <a:ext cx="1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008606D-F58D-4F10-AD40-282373BD39EC}"/>
                    </a:ext>
                  </a:extLst>
                </p14:cNvPr>
                <p14:cNvContentPartPr/>
                <p14:nvPr/>
              </p14:nvContentPartPr>
              <p14:xfrm>
                <a:off x="4194017" y="5961187"/>
                <a:ext cx="5040" cy="57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008606D-F58D-4F10-AD40-282373BD39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89697" y="5956867"/>
                  <a:ext cx="13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45C7E56-F6CC-44C0-A5C1-9E5C21B5C89D}"/>
                    </a:ext>
                  </a:extLst>
                </p14:cNvPr>
                <p14:cNvContentPartPr/>
                <p14:nvPr/>
              </p14:nvContentPartPr>
              <p14:xfrm>
                <a:off x="4292297" y="5861107"/>
                <a:ext cx="104400" cy="1130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45C7E56-F6CC-44C0-A5C1-9E5C21B5C8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87977" y="5856787"/>
                  <a:ext cx="11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92EBFFF-817D-4FB3-9495-E8698D7D4FC0}"/>
                    </a:ext>
                  </a:extLst>
                </p14:cNvPr>
                <p14:cNvContentPartPr/>
                <p14:nvPr/>
              </p14:nvContentPartPr>
              <p14:xfrm>
                <a:off x="4248377" y="5776147"/>
                <a:ext cx="230760" cy="2541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92EBFFF-817D-4FB3-9495-E8698D7D4F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44057" y="5771827"/>
                  <a:ext cx="239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1A764D9-452A-44D7-8518-98655DC2EF63}"/>
                    </a:ext>
                  </a:extLst>
                </p14:cNvPr>
                <p14:cNvContentPartPr/>
                <p14:nvPr/>
              </p14:nvContentPartPr>
              <p14:xfrm>
                <a:off x="4676057" y="5896747"/>
                <a:ext cx="102600" cy="82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1A764D9-452A-44D7-8518-98655DC2EF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71737" y="5892427"/>
                  <a:ext cx="11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BE22E90-46B1-4107-A747-C363E8BA8A1D}"/>
                    </a:ext>
                  </a:extLst>
                </p14:cNvPr>
                <p14:cNvContentPartPr/>
                <p14:nvPr/>
              </p14:nvContentPartPr>
              <p14:xfrm>
                <a:off x="4627097" y="5912227"/>
                <a:ext cx="156960" cy="262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BE22E90-46B1-4107-A747-C363E8BA8A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22777" y="5907907"/>
                  <a:ext cx="16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3000497-2A85-4CF2-8961-C2F3B9802BA9}"/>
                    </a:ext>
                  </a:extLst>
                </p14:cNvPr>
                <p14:cNvContentPartPr/>
                <p14:nvPr/>
              </p14:nvContentPartPr>
              <p14:xfrm>
                <a:off x="4782257" y="5805667"/>
                <a:ext cx="133560" cy="1886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3000497-2A85-4CF2-8961-C2F3B9802B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77937" y="5801347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B270CFB-6D97-45B3-8068-9CB32DC44310}"/>
                    </a:ext>
                  </a:extLst>
                </p14:cNvPr>
                <p14:cNvContentPartPr/>
                <p14:nvPr/>
              </p14:nvContentPartPr>
              <p14:xfrm>
                <a:off x="5152337" y="5781187"/>
                <a:ext cx="97560" cy="1530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B270CFB-6D97-45B3-8068-9CB32DC443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48017" y="5776867"/>
                  <a:ext cx="106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9D6C33B-0174-44F9-95F4-B1E8DC18060B}"/>
                    </a:ext>
                  </a:extLst>
                </p14:cNvPr>
                <p14:cNvContentPartPr/>
                <p14:nvPr/>
              </p14:nvContentPartPr>
              <p14:xfrm>
                <a:off x="5255657" y="5825107"/>
                <a:ext cx="100800" cy="1076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9D6C33B-0174-44F9-95F4-B1E8DC1806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51337" y="5820787"/>
                  <a:ext cx="10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CB5BCE9-D4F4-4D11-8D89-11F17EC409AF}"/>
                    </a:ext>
                  </a:extLst>
                </p14:cNvPr>
                <p14:cNvContentPartPr/>
                <p14:nvPr/>
              </p14:nvContentPartPr>
              <p14:xfrm>
                <a:off x="5429537" y="5745187"/>
                <a:ext cx="122040" cy="1314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CB5BCE9-D4F4-4D11-8D89-11F17EC409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25217" y="5740867"/>
                  <a:ext cx="130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5FE76A3-4E3A-41D7-B75D-01CFA8DDABDB}"/>
                    </a:ext>
                  </a:extLst>
                </p14:cNvPr>
                <p14:cNvContentPartPr/>
                <p14:nvPr/>
              </p14:nvContentPartPr>
              <p14:xfrm>
                <a:off x="5603777" y="5738347"/>
                <a:ext cx="27360" cy="1209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5FE76A3-4E3A-41D7-B75D-01CFA8DDAB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99457" y="5734027"/>
                  <a:ext cx="36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294B438-F7A6-4996-9659-E39A5178184F}"/>
                    </a:ext>
                  </a:extLst>
                </p14:cNvPr>
                <p14:cNvContentPartPr/>
                <p14:nvPr/>
              </p14:nvContentPartPr>
              <p14:xfrm>
                <a:off x="5550137" y="5713867"/>
                <a:ext cx="102960" cy="766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294B438-F7A6-4996-9659-E39A517818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45817" y="5709547"/>
                  <a:ext cx="111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326E93F-0A75-4138-8A3E-A46739855E04}"/>
                    </a:ext>
                  </a:extLst>
                </p14:cNvPr>
                <p14:cNvContentPartPr/>
                <p14:nvPr/>
              </p14:nvContentPartPr>
              <p14:xfrm>
                <a:off x="5649857" y="5715307"/>
                <a:ext cx="93960" cy="1285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326E93F-0A75-4138-8A3E-A46739855E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45537" y="5710987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9BC2678-FBB6-4ACB-9776-F42F38126C91}"/>
                    </a:ext>
                  </a:extLst>
                </p14:cNvPr>
                <p14:cNvContentPartPr/>
                <p14:nvPr/>
              </p14:nvContentPartPr>
              <p14:xfrm>
                <a:off x="5726897" y="5796667"/>
                <a:ext cx="86760" cy="968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9BC2678-FBB6-4ACB-9776-F42F38126C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22577" y="5792347"/>
                  <a:ext cx="95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030BB5E-5475-4992-B217-9A82F09B7EB0}"/>
                    </a:ext>
                  </a:extLst>
                </p14:cNvPr>
                <p14:cNvContentPartPr/>
                <p14:nvPr/>
              </p14:nvContentPartPr>
              <p14:xfrm>
                <a:off x="5041817" y="5956147"/>
                <a:ext cx="874440" cy="2160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030BB5E-5475-4992-B217-9A82F09B7EB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37497" y="5951827"/>
                  <a:ext cx="88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78FEA75-33DC-49FE-8835-326966D6D796}"/>
                    </a:ext>
                  </a:extLst>
                </p14:cNvPr>
                <p14:cNvContentPartPr/>
                <p14:nvPr/>
              </p14:nvContentPartPr>
              <p14:xfrm>
                <a:off x="5164217" y="6051907"/>
                <a:ext cx="88200" cy="2041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78FEA75-33DC-49FE-8835-326966D6D79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59897" y="6047587"/>
                  <a:ext cx="9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4591045-56F1-44F2-9655-A5168D5CCCF0}"/>
                    </a:ext>
                  </a:extLst>
                </p14:cNvPr>
                <p14:cNvContentPartPr/>
                <p14:nvPr/>
              </p14:nvContentPartPr>
              <p14:xfrm>
                <a:off x="5257097" y="6108427"/>
                <a:ext cx="119160" cy="1173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4591045-56F1-44F2-9655-A5168D5CCC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52777" y="610410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01546CF-9D5B-4BC5-9FB3-26EF03E2C5A3}"/>
                    </a:ext>
                  </a:extLst>
                </p14:cNvPr>
                <p14:cNvContentPartPr/>
                <p14:nvPr/>
              </p14:nvContentPartPr>
              <p14:xfrm>
                <a:off x="5437097" y="6014107"/>
                <a:ext cx="132480" cy="1400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01546CF-9D5B-4BC5-9FB3-26EF03E2C5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32777" y="6009787"/>
                  <a:ext cx="141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3E09B0E7-FD15-47D9-8270-EDBC31651764}"/>
                    </a:ext>
                  </a:extLst>
                </p14:cNvPr>
                <p14:cNvContentPartPr/>
                <p14:nvPr/>
              </p14:nvContentPartPr>
              <p14:xfrm>
                <a:off x="5599097" y="6000787"/>
                <a:ext cx="13680" cy="1155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3E09B0E7-FD15-47D9-8270-EDBC316517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94777" y="5996467"/>
                  <a:ext cx="2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FA1DDBB-EE0C-47A2-846E-20AF6F67112A}"/>
                    </a:ext>
                  </a:extLst>
                </p14:cNvPr>
                <p14:cNvContentPartPr/>
                <p14:nvPr/>
              </p14:nvContentPartPr>
              <p14:xfrm>
                <a:off x="5545457" y="5984947"/>
                <a:ext cx="131040" cy="716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FA1DDBB-EE0C-47A2-846E-20AF6F6711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41137" y="5980627"/>
                  <a:ext cx="139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4CF661B-16AC-4487-8A7C-EB7F09241E72}"/>
                    </a:ext>
                  </a:extLst>
                </p14:cNvPr>
                <p14:cNvContentPartPr/>
                <p14:nvPr/>
              </p14:nvContentPartPr>
              <p14:xfrm>
                <a:off x="5661017" y="6004747"/>
                <a:ext cx="70200" cy="1339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4CF661B-16AC-4487-8A7C-EB7F09241E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56697" y="6000427"/>
                  <a:ext cx="7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11A02A3-0E39-4BB3-BAEF-51BF0011949E}"/>
                    </a:ext>
                  </a:extLst>
                </p14:cNvPr>
                <p14:cNvContentPartPr/>
                <p14:nvPr/>
              </p14:nvContentPartPr>
              <p14:xfrm>
                <a:off x="5756057" y="6079627"/>
                <a:ext cx="81720" cy="1015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11A02A3-0E39-4BB3-BAEF-51BF001194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51737" y="6075307"/>
                  <a:ext cx="90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BD56DD1-835B-4B46-9CA8-51F443EAC98B}"/>
                    </a:ext>
                  </a:extLst>
                </p14:cNvPr>
                <p14:cNvContentPartPr/>
                <p14:nvPr/>
              </p14:nvContentPartPr>
              <p14:xfrm>
                <a:off x="6789617" y="2907667"/>
                <a:ext cx="118440" cy="29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BD56DD1-835B-4B46-9CA8-51F443EAC9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85297" y="2903347"/>
                  <a:ext cx="12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C4B1922-9B24-41D3-99D5-77F275237C29}"/>
                    </a:ext>
                  </a:extLst>
                </p14:cNvPr>
                <p14:cNvContentPartPr/>
                <p14:nvPr/>
              </p14:nvContentPartPr>
              <p14:xfrm>
                <a:off x="6776657" y="2963827"/>
                <a:ext cx="127440" cy="122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C4B1922-9B24-41D3-99D5-77F275237C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72337" y="2959507"/>
                  <a:ext cx="13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9E41732-C988-4AA9-9E7A-E3537864E2CB}"/>
                    </a:ext>
                  </a:extLst>
                </p14:cNvPr>
                <p14:cNvContentPartPr/>
                <p14:nvPr/>
              </p14:nvContentPartPr>
              <p14:xfrm>
                <a:off x="6897617" y="2877427"/>
                <a:ext cx="66960" cy="132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9E41732-C988-4AA9-9E7A-E3537864E2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93297" y="2873107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EC8B0E3-2C31-4BBD-9BA0-AA06E2CFFEA0}"/>
                    </a:ext>
                  </a:extLst>
                </p14:cNvPr>
                <p14:cNvContentPartPr/>
                <p14:nvPr/>
              </p14:nvContentPartPr>
              <p14:xfrm>
                <a:off x="7922537" y="88507"/>
                <a:ext cx="135360" cy="172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EC8B0E3-2C31-4BBD-9BA0-AA06E2CFFE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18217" y="84187"/>
                  <a:ext cx="14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24F21F8-D244-4488-BCF8-A5C5AA9C408E}"/>
                    </a:ext>
                  </a:extLst>
                </p14:cNvPr>
                <p14:cNvContentPartPr/>
                <p14:nvPr/>
              </p14:nvContentPartPr>
              <p14:xfrm>
                <a:off x="8070137" y="161227"/>
                <a:ext cx="210240" cy="7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24F21F8-D244-4488-BCF8-A5C5AA9C40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65817" y="156907"/>
                  <a:ext cx="21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FB20C7C-FE05-4892-A5E2-D61F3668A5A6}"/>
                    </a:ext>
                  </a:extLst>
                </p14:cNvPr>
                <p14:cNvContentPartPr/>
                <p14:nvPr/>
              </p14:nvContentPartPr>
              <p14:xfrm>
                <a:off x="8290817" y="138907"/>
                <a:ext cx="99360" cy="92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FB20C7C-FE05-4892-A5E2-D61F3668A5A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86497" y="134587"/>
                  <a:ext cx="108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D865168-5FE5-4149-B3FB-8AAB19F1E9B1}"/>
                    </a:ext>
                  </a:extLst>
                </p14:cNvPr>
                <p14:cNvContentPartPr/>
                <p14:nvPr/>
              </p14:nvContentPartPr>
              <p14:xfrm>
                <a:off x="8405657" y="178147"/>
                <a:ext cx="87480" cy="53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D865168-5FE5-4149-B3FB-8AAB19F1E9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01337" y="173827"/>
                  <a:ext cx="9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E90BF5C-EF52-4384-9254-040D33B696DC}"/>
                    </a:ext>
                  </a:extLst>
                </p14:cNvPr>
                <p14:cNvContentPartPr/>
                <p14:nvPr/>
              </p14:nvContentPartPr>
              <p14:xfrm>
                <a:off x="8481257" y="169507"/>
                <a:ext cx="99360" cy="61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E90BF5C-EF52-4384-9254-040D33B696D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76937" y="165187"/>
                  <a:ext cx="108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679AF9-C4F5-4504-AF68-71FB803BFC8D}"/>
                    </a:ext>
                  </a:extLst>
                </p14:cNvPr>
                <p14:cNvContentPartPr/>
                <p14:nvPr/>
              </p14:nvContentPartPr>
              <p14:xfrm>
                <a:off x="8586377" y="78787"/>
                <a:ext cx="153720" cy="151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679AF9-C4F5-4504-AF68-71FB803BFC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82057" y="74467"/>
                  <a:ext cx="162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7035DC-84E3-4BDE-8ACA-0FF9A001047D}"/>
                    </a:ext>
                  </a:extLst>
                </p14:cNvPr>
                <p14:cNvContentPartPr/>
                <p14:nvPr/>
              </p14:nvContentPartPr>
              <p14:xfrm>
                <a:off x="8549297" y="119827"/>
                <a:ext cx="93960" cy="18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7035DC-84E3-4BDE-8ACA-0FF9A00104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44977" y="115507"/>
                  <a:ext cx="10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2076012-E13F-4EB1-8E56-86D2AFC0C95E}"/>
                    </a:ext>
                  </a:extLst>
                </p14:cNvPr>
                <p14:cNvContentPartPr/>
                <p14:nvPr/>
              </p14:nvContentPartPr>
              <p14:xfrm>
                <a:off x="8522657" y="79147"/>
                <a:ext cx="27360" cy="2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2076012-E13F-4EB1-8E56-86D2AFC0C9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18337" y="74827"/>
                  <a:ext cx="36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7177887-8435-47EE-BF4B-03B55FF7C137}"/>
                    </a:ext>
                  </a:extLst>
                </p14:cNvPr>
                <p14:cNvContentPartPr/>
                <p14:nvPr/>
              </p14:nvContentPartPr>
              <p14:xfrm>
                <a:off x="8715617" y="91747"/>
                <a:ext cx="160200" cy="129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7177887-8435-47EE-BF4B-03B55FF7C1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11297" y="87427"/>
                  <a:ext cx="168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D5F7A3-2443-46A9-9190-86FA23F9414C}"/>
                    </a:ext>
                  </a:extLst>
                </p14:cNvPr>
                <p14:cNvContentPartPr/>
                <p14:nvPr/>
              </p14:nvContentPartPr>
              <p14:xfrm>
                <a:off x="8871497" y="109387"/>
                <a:ext cx="360" cy="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D5F7A3-2443-46A9-9190-86FA23F9414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67177" y="105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913BC08-A6EA-4279-BD86-7C3A01FA97FC}"/>
                    </a:ext>
                  </a:extLst>
                </p14:cNvPr>
                <p14:cNvContentPartPr/>
                <p14:nvPr/>
              </p14:nvContentPartPr>
              <p14:xfrm>
                <a:off x="8908937" y="78427"/>
                <a:ext cx="135720" cy="137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913BC08-A6EA-4279-BD86-7C3A01FA97F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04617" y="74107"/>
                  <a:ext cx="144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15BBBEC-FC36-44FC-8709-23EE70DB16B8}"/>
                    </a:ext>
                  </a:extLst>
                </p14:cNvPr>
                <p14:cNvContentPartPr/>
                <p14:nvPr/>
              </p14:nvContentPartPr>
              <p14:xfrm>
                <a:off x="9199097" y="152227"/>
                <a:ext cx="191880" cy="71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15BBBEC-FC36-44FC-8709-23EE70DB16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4777" y="147907"/>
                  <a:ext cx="200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CA59EF4-7E61-4CDF-AD2C-C09BC3E4C839}"/>
                    </a:ext>
                  </a:extLst>
                </p14:cNvPr>
                <p14:cNvContentPartPr/>
                <p14:nvPr/>
              </p14:nvContentPartPr>
              <p14:xfrm>
                <a:off x="9429857" y="92467"/>
                <a:ext cx="156600" cy="121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CA59EF4-7E61-4CDF-AD2C-C09BC3E4C8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25537" y="88147"/>
                  <a:ext cx="165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796AC8A-B7CD-43E3-B241-5B610F636ECC}"/>
                    </a:ext>
                  </a:extLst>
                </p14:cNvPr>
                <p14:cNvContentPartPr/>
                <p14:nvPr/>
              </p14:nvContentPartPr>
              <p14:xfrm>
                <a:off x="9586097" y="159067"/>
                <a:ext cx="5796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796AC8A-B7CD-43E3-B241-5B610F636E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81777" y="154747"/>
                  <a:ext cx="6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AA2E6B0-EACB-4A82-8176-3A2B6DF5DDE0}"/>
                    </a:ext>
                  </a:extLst>
                </p14:cNvPr>
                <p14:cNvContentPartPr/>
                <p14:nvPr/>
              </p14:nvContentPartPr>
              <p14:xfrm>
                <a:off x="9664217" y="82387"/>
                <a:ext cx="458640" cy="141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AA2E6B0-EACB-4A82-8176-3A2B6DF5DD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59897" y="78067"/>
                  <a:ext cx="46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DD2466E-4833-40BC-A10A-2FA3CE2B7AD4}"/>
                    </a:ext>
                  </a:extLst>
                </p14:cNvPr>
                <p14:cNvContentPartPr/>
                <p14:nvPr/>
              </p14:nvContentPartPr>
              <p14:xfrm>
                <a:off x="10266137" y="147907"/>
                <a:ext cx="289440" cy="84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DD2466E-4833-40BC-A10A-2FA3CE2B7A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61817" y="143587"/>
                  <a:ext cx="29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C38E71-E888-4399-A742-340804761084}"/>
                    </a:ext>
                  </a:extLst>
                </p14:cNvPr>
                <p14:cNvContentPartPr/>
                <p14:nvPr/>
              </p14:nvContentPartPr>
              <p14:xfrm>
                <a:off x="10519217" y="69427"/>
                <a:ext cx="8280" cy="11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C38E71-E888-4399-A742-3408047610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14897" y="65107"/>
                  <a:ext cx="16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D2C25B-192D-4D59-BDF9-0F2FA54B9E49}"/>
                    </a:ext>
                  </a:extLst>
                </p14:cNvPr>
                <p14:cNvContentPartPr/>
                <p14:nvPr/>
              </p14:nvContentPartPr>
              <p14:xfrm>
                <a:off x="10701377" y="109027"/>
                <a:ext cx="69480" cy="118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D2C25B-192D-4D59-BDF9-0F2FA54B9E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97057" y="104707"/>
                  <a:ext cx="78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551331-8B63-4A58-A19D-4E87CC6FC56D}"/>
                    </a:ext>
                  </a:extLst>
                </p14:cNvPr>
                <p14:cNvContentPartPr/>
                <p14:nvPr/>
              </p14:nvContentPartPr>
              <p14:xfrm>
                <a:off x="10791377" y="154027"/>
                <a:ext cx="114120" cy="6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551331-8B63-4A58-A19D-4E87CC6FC5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87057" y="149707"/>
                  <a:ext cx="122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8F5258E-6035-400A-9436-DD60B13FEE4A}"/>
                    </a:ext>
                  </a:extLst>
                </p14:cNvPr>
                <p14:cNvContentPartPr/>
                <p14:nvPr/>
              </p14:nvContentPartPr>
              <p14:xfrm>
                <a:off x="10869857" y="142867"/>
                <a:ext cx="24840" cy="7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8F5258E-6035-400A-9436-DD60B13FEE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65537" y="138547"/>
                  <a:ext cx="33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D49B402-3E1C-4458-BE35-3DAEC98733F4}"/>
                    </a:ext>
                  </a:extLst>
                </p14:cNvPr>
                <p14:cNvContentPartPr/>
                <p14:nvPr/>
              </p14:nvContentPartPr>
              <p14:xfrm>
                <a:off x="10940057" y="113347"/>
                <a:ext cx="82080" cy="74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D49B402-3E1C-4458-BE35-3DAEC98733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35737" y="109027"/>
                  <a:ext cx="90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3030814-0FBD-47FB-8A22-ABC2072A93D4}"/>
                    </a:ext>
                  </a:extLst>
                </p14:cNvPr>
                <p14:cNvContentPartPr/>
                <p14:nvPr/>
              </p14:nvContentPartPr>
              <p14:xfrm>
                <a:off x="11010977" y="136027"/>
                <a:ext cx="155520" cy="75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3030814-0FBD-47FB-8A22-ABC2072A93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06657" y="131707"/>
                  <a:ext cx="16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ADFAD1-1C9E-408F-9030-6F787D1C386F}"/>
                    </a:ext>
                  </a:extLst>
                </p14:cNvPr>
                <p14:cNvContentPartPr/>
                <p14:nvPr/>
              </p14:nvContentPartPr>
              <p14:xfrm>
                <a:off x="10910177" y="71947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ADFAD1-1C9E-408F-9030-6F787D1C38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05857" y="6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CFAD184-67C6-4C73-89A4-B83253B7C4A6}"/>
                    </a:ext>
                  </a:extLst>
                </p14:cNvPr>
                <p14:cNvContentPartPr/>
                <p14:nvPr/>
              </p14:nvContentPartPr>
              <p14:xfrm>
                <a:off x="11277377" y="101467"/>
                <a:ext cx="79560" cy="111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CFAD184-67C6-4C73-89A4-B83253B7C4A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73057" y="97147"/>
                  <a:ext cx="8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180CFC2-D071-4C39-93E0-20E8FD75E6BE}"/>
                    </a:ext>
                  </a:extLst>
                </p14:cNvPr>
                <p14:cNvContentPartPr/>
                <p14:nvPr/>
              </p14:nvContentPartPr>
              <p14:xfrm>
                <a:off x="11329217" y="147187"/>
                <a:ext cx="88200" cy="59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180CFC2-D071-4C39-93E0-20E8FD75E6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24897" y="142867"/>
                  <a:ext cx="96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5C9A0DF-F0DE-4F95-8495-D0A374A9EFC7}"/>
                    </a:ext>
                  </a:extLst>
                </p14:cNvPr>
                <p14:cNvContentPartPr/>
                <p14:nvPr/>
              </p14:nvContentPartPr>
              <p14:xfrm>
                <a:off x="11409857" y="88147"/>
                <a:ext cx="117360" cy="120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5C9A0DF-F0DE-4F95-8495-D0A374A9EF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05537" y="83827"/>
                  <a:ext cx="126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092A19B-83A7-4A76-A82A-3DC9EDCA86D5}"/>
                    </a:ext>
                  </a:extLst>
                </p14:cNvPr>
                <p14:cNvContentPartPr/>
                <p14:nvPr/>
              </p14:nvContentPartPr>
              <p14:xfrm>
                <a:off x="11471777" y="159427"/>
                <a:ext cx="22680" cy="38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092A19B-83A7-4A76-A82A-3DC9EDCA86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67457" y="155107"/>
                  <a:ext cx="3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569D222-5A46-46F8-9708-17D54B915311}"/>
                    </a:ext>
                  </a:extLst>
                </p14:cNvPr>
                <p14:cNvContentPartPr/>
                <p14:nvPr/>
              </p14:nvContentPartPr>
              <p14:xfrm>
                <a:off x="11517497" y="81667"/>
                <a:ext cx="64800" cy="132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569D222-5A46-46F8-9708-17D54B9153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13177" y="77347"/>
                  <a:ext cx="73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5F60F3B-1618-4780-9A30-2B46E4664FAB}"/>
                    </a:ext>
                  </a:extLst>
                </p14:cNvPr>
                <p14:cNvContentPartPr/>
                <p14:nvPr/>
              </p14:nvContentPartPr>
              <p14:xfrm>
                <a:off x="11598497" y="125947"/>
                <a:ext cx="292680" cy="76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5F60F3B-1618-4780-9A30-2B46E4664F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94177" y="121627"/>
                  <a:ext cx="301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4245940-97F2-434E-890C-8A4A66AE76AC}"/>
                    </a:ext>
                  </a:extLst>
                </p14:cNvPr>
                <p14:cNvContentPartPr/>
                <p14:nvPr/>
              </p14:nvContentPartPr>
              <p14:xfrm>
                <a:off x="7865657" y="343027"/>
                <a:ext cx="127800" cy="127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4245940-97F2-434E-890C-8A4A66AE76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61337" y="338707"/>
                  <a:ext cx="136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456941-A64E-4F4B-B9A9-B65B0A53735E}"/>
                    </a:ext>
                  </a:extLst>
                </p14:cNvPr>
                <p14:cNvContentPartPr/>
                <p14:nvPr/>
              </p14:nvContentPartPr>
              <p14:xfrm>
                <a:off x="8010377" y="385867"/>
                <a:ext cx="177840" cy="66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456941-A64E-4F4B-B9A9-B65B0A5373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06057" y="381547"/>
                  <a:ext cx="186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6E25404-2CCC-40CA-8CC3-8AE78CE81741}"/>
                    </a:ext>
                  </a:extLst>
                </p14:cNvPr>
                <p14:cNvContentPartPr/>
                <p14:nvPr/>
              </p14:nvContentPartPr>
              <p14:xfrm>
                <a:off x="8157617" y="382627"/>
                <a:ext cx="62640" cy="68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6E25404-2CCC-40CA-8CC3-8AE78CE817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3297" y="378307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AEC974-74E4-45C9-B5D5-14A37F8E528B}"/>
                    </a:ext>
                  </a:extLst>
                </p14:cNvPr>
                <p14:cNvContentPartPr/>
                <p14:nvPr/>
              </p14:nvContentPartPr>
              <p14:xfrm>
                <a:off x="8231417" y="377947"/>
                <a:ext cx="146160" cy="71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AEC974-74E4-45C9-B5D5-14A37F8E52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27097" y="373627"/>
                  <a:ext cx="154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E14F59A-85DA-4666-A1DB-A071CD0B2D9B}"/>
                    </a:ext>
                  </a:extLst>
                </p14:cNvPr>
                <p14:cNvContentPartPr/>
                <p14:nvPr/>
              </p14:nvContentPartPr>
              <p14:xfrm>
                <a:off x="8376137" y="338707"/>
                <a:ext cx="3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E14F59A-85DA-4666-A1DB-A071CD0B2D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71817" y="334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793B647-E3FC-4261-99B4-4F99B67E4CB6}"/>
                    </a:ext>
                  </a:extLst>
                </p14:cNvPr>
                <p14:cNvContentPartPr/>
                <p14:nvPr/>
              </p14:nvContentPartPr>
              <p14:xfrm>
                <a:off x="8416457" y="388747"/>
                <a:ext cx="68760" cy="49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793B647-E3FC-4261-99B4-4F99B67E4C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12137" y="384427"/>
                  <a:ext cx="77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9D1A39C-4B58-420E-B8C6-B9E198B008B1}"/>
                    </a:ext>
                  </a:extLst>
                </p14:cNvPr>
                <p14:cNvContentPartPr/>
                <p14:nvPr/>
              </p14:nvContentPartPr>
              <p14:xfrm>
                <a:off x="8538857" y="371827"/>
                <a:ext cx="118800" cy="56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9D1A39C-4B58-420E-B8C6-B9E198B008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34537" y="367507"/>
                  <a:ext cx="127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348FAF-253F-4BC7-A96E-3AFC63B02BCE}"/>
                    </a:ext>
                  </a:extLst>
                </p14:cNvPr>
                <p14:cNvContentPartPr/>
                <p14:nvPr/>
              </p14:nvContentPartPr>
              <p14:xfrm>
                <a:off x="8661257" y="396667"/>
                <a:ext cx="77040" cy="41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348FAF-253F-4BC7-A96E-3AFC63B02B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56937" y="392347"/>
                  <a:ext cx="85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B1F140-8F50-4895-94C2-631425F29AD9}"/>
                    </a:ext>
                  </a:extLst>
                </p14:cNvPr>
                <p14:cNvContentPartPr/>
                <p14:nvPr/>
              </p14:nvContentPartPr>
              <p14:xfrm>
                <a:off x="8763137" y="383707"/>
                <a:ext cx="59400" cy="74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B1F140-8F50-4895-94C2-631425F29A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58817" y="379387"/>
                  <a:ext cx="68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C344098-7236-4DA8-91B9-2D49231B7CCB}"/>
                    </a:ext>
                  </a:extLst>
                </p14:cNvPr>
                <p14:cNvContentPartPr/>
                <p14:nvPr/>
              </p14:nvContentPartPr>
              <p14:xfrm>
                <a:off x="8750537" y="380827"/>
                <a:ext cx="76320" cy="4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C344098-7236-4DA8-91B9-2D49231B7C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46217" y="376507"/>
                  <a:ext cx="84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04BD724-498B-4A2B-B419-8D16BD4705B3}"/>
                    </a:ext>
                  </a:extLst>
                </p14:cNvPr>
                <p14:cNvContentPartPr/>
                <p14:nvPr/>
              </p14:nvContentPartPr>
              <p14:xfrm>
                <a:off x="8856017" y="384427"/>
                <a:ext cx="7200" cy="64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04BD724-498B-4A2B-B419-8D16BD4705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51697" y="380107"/>
                  <a:ext cx="15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56DAC4B-E719-4632-B6FD-6A32A2CCC88D}"/>
                    </a:ext>
                  </a:extLst>
                </p14:cNvPr>
                <p14:cNvContentPartPr/>
                <p14:nvPr/>
              </p14:nvContentPartPr>
              <p14:xfrm>
                <a:off x="8879777" y="367867"/>
                <a:ext cx="348120" cy="88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56DAC4B-E719-4632-B6FD-6A32A2CCC88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75457" y="363547"/>
                  <a:ext cx="356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563831-9705-4B07-9CA8-DFA8EE8CA875}"/>
                    </a:ext>
                  </a:extLst>
                </p14:cNvPr>
                <p14:cNvContentPartPr/>
                <p14:nvPr/>
              </p14:nvContentPartPr>
              <p14:xfrm>
                <a:off x="9165977" y="300547"/>
                <a:ext cx="11160" cy="3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563831-9705-4B07-9CA8-DFA8EE8CA8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61657" y="296227"/>
                  <a:ext cx="19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FE0CB20-D287-451F-9511-F23B8E66EBFB}"/>
                    </a:ext>
                  </a:extLst>
                </p14:cNvPr>
                <p14:cNvContentPartPr/>
                <p14:nvPr/>
              </p14:nvContentPartPr>
              <p14:xfrm>
                <a:off x="9245897" y="361387"/>
                <a:ext cx="302040" cy="227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FE0CB20-D287-451F-9511-F23B8E66EB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41577" y="357067"/>
                  <a:ext cx="310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F001640-8E5D-4FFC-83F0-EC952C500F40}"/>
                    </a:ext>
                  </a:extLst>
                </p14:cNvPr>
                <p14:cNvContentPartPr/>
                <p14:nvPr/>
              </p14:nvContentPartPr>
              <p14:xfrm>
                <a:off x="8323217" y="616627"/>
                <a:ext cx="98280" cy="119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F001640-8E5D-4FFC-83F0-EC952C500F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18897" y="612307"/>
                  <a:ext cx="106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554A05C-7030-4CB6-9072-C809CD460305}"/>
                    </a:ext>
                  </a:extLst>
                </p14:cNvPr>
                <p14:cNvContentPartPr/>
                <p14:nvPr/>
              </p14:nvContentPartPr>
              <p14:xfrm>
                <a:off x="8458577" y="644707"/>
                <a:ext cx="432360" cy="82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554A05C-7030-4CB6-9072-C809CD46030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54257" y="640387"/>
                  <a:ext cx="441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AF1E516-226E-4752-BCD4-9C9FE3177591}"/>
                    </a:ext>
                  </a:extLst>
                </p14:cNvPr>
                <p14:cNvContentPartPr/>
                <p14:nvPr/>
              </p14:nvContentPartPr>
              <p14:xfrm>
                <a:off x="8896337" y="612307"/>
                <a:ext cx="19080" cy="26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AF1E516-226E-4752-BCD4-9C9FE31775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92017" y="607987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385B2E4-8BDA-4AE2-AA42-08FDB06D0C6F}"/>
                    </a:ext>
                  </a:extLst>
                </p14:cNvPr>
                <p14:cNvContentPartPr/>
                <p14:nvPr/>
              </p14:nvContentPartPr>
              <p14:xfrm>
                <a:off x="8920457" y="648667"/>
                <a:ext cx="68400" cy="39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385B2E4-8BDA-4AE2-AA42-08FDB06D0C6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16137" y="644347"/>
                  <a:ext cx="77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EC9EA56-1CC3-4EA0-9127-879F377D6F2C}"/>
                    </a:ext>
                  </a:extLst>
                </p14:cNvPr>
                <p14:cNvContentPartPr/>
                <p14:nvPr/>
              </p14:nvContentPartPr>
              <p14:xfrm>
                <a:off x="9079937" y="652267"/>
                <a:ext cx="124560" cy="1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EC9EA56-1CC3-4EA0-9127-879F377D6F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75617" y="647947"/>
                  <a:ext cx="133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E4C0D83-6DFF-4B0A-97FF-0D7DD05DCECC}"/>
                    </a:ext>
                  </a:extLst>
                </p14:cNvPr>
                <p14:cNvContentPartPr/>
                <p14:nvPr/>
              </p14:nvContentPartPr>
              <p14:xfrm>
                <a:off x="9100097" y="686467"/>
                <a:ext cx="111960" cy="68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E4C0D83-6DFF-4B0A-97FF-0D7DD05DCEC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95777" y="682147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9CD4E98-873B-4865-AE8B-83F320614B17}"/>
                    </a:ext>
                  </a:extLst>
                </p14:cNvPr>
                <p14:cNvContentPartPr/>
                <p14:nvPr/>
              </p14:nvContentPartPr>
              <p14:xfrm>
                <a:off x="9425897" y="588187"/>
                <a:ext cx="277920" cy="10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9CD4E98-873B-4865-AE8B-83F320614B1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21577" y="583867"/>
                  <a:ext cx="286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6B891A7-ECA8-433E-B73B-59D5AE445138}"/>
                    </a:ext>
                  </a:extLst>
                </p14:cNvPr>
                <p14:cNvContentPartPr/>
                <p14:nvPr/>
              </p14:nvContentPartPr>
              <p14:xfrm>
                <a:off x="9718217" y="629947"/>
                <a:ext cx="68040" cy="56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6B891A7-ECA8-433E-B73B-59D5AE44513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13897" y="625627"/>
                  <a:ext cx="76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F5B1E31-EE10-4E27-BBD3-AA45FF928B75}"/>
                    </a:ext>
                  </a:extLst>
                </p14:cNvPr>
                <p14:cNvContentPartPr/>
                <p14:nvPr/>
              </p14:nvContentPartPr>
              <p14:xfrm>
                <a:off x="9780137" y="638227"/>
                <a:ext cx="100800" cy="56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F5B1E31-EE10-4E27-BBD3-AA45FF928B7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75817" y="633907"/>
                  <a:ext cx="109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C8F46C1-73CF-4284-8E7B-4F824FD79D03}"/>
                    </a:ext>
                  </a:extLst>
                </p14:cNvPr>
                <p14:cNvContentPartPr/>
                <p14:nvPr/>
              </p14:nvContentPartPr>
              <p14:xfrm>
                <a:off x="9906137" y="517627"/>
                <a:ext cx="141480" cy="168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C8F46C1-73CF-4284-8E7B-4F824FD79D0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01817" y="513307"/>
                  <a:ext cx="150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DEF6AB8-8DBB-4C69-AF84-3BA946DED9C5}"/>
                    </a:ext>
                  </a:extLst>
                </p14:cNvPr>
                <p14:cNvContentPartPr/>
                <p14:nvPr/>
              </p14:nvContentPartPr>
              <p14:xfrm>
                <a:off x="9864377" y="573427"/>
                <a:ext cx="125280" cy="10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DEF6AB8-8DBB-4C69-AF84-3BA946DED9C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60057" y="569107"/>
                  <a:ext cx="133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591230C-A733-42CD-9287-1402EA3C01F8}"/>
                    </a:ext>
                  </a:extLst>
                </p14:cNvPr>
                <p14:cNvContentPartPr/>
                <p14:nvPr/>
              </p14:nvContentPartPr>
              <p14:xfrm>
                <a:off x="10113137" y="607627"/>
                <a:ext cx="77040" cy="4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591230C-A733-42CD-9287-1402EA3C01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08817" y="603307"/>
                  <a:ext cx="85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D7DBA8F-CCA0-47C7-B3C1-EBF5722F04C3}"/>
                    </a:ext>
                  </a:extLst>
                </p14:cNvPr>
                <p14:cNvContentPartPr/>
                <p14:nvPr/>
              </p14:nvContentPartPr>
              <p14:xfrm>
                <a:off x="10350377" y="499627"/>
                <a:ext cx="126720" cy="140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D7DBA8F-CCA0-47C7-B3C1-EBF5722F04C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46057" y="495307"/>
                  <a:ext cx="135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EBD1802-5594-4679-A620-C0E68E356314}"/>
                    </a:ext>
                  </a:extLst>
                </p14:cNvPr>
                <p14:cNvContentPartPr/>
                <p14:nvPr/>
              </p14:nvContentPartPr>
              <p14:xfrm>
                <a:off x="10407617" y="586027"/>
                <a:ext cx="42120" cy="39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EBD1802-5594-4679-A620-C0E68E3563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03297" y="581707"/>
                  <a:ext cx="5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ADBD60C-44CE-418B-9903-E255ED3648E1}"/>
                    </a:ext>
                  </a:extLst>
                </p14:cNvPr>
                <p14:cNvContentPartPr/>
                <p14:nvPr/>
              </p14:nvContentPartPr>
              <p14:xfrm>
                <a:off x="10479977" y="575587"/>
                <a:ext cx="85680" cy="58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ADBD60C-44CE-418B-9903-E255ED3648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75657" y="571267"/>
                  <a:ext cx="94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EA0310-1E98-4701-87A8-CD7C0C02B008}"/>
                    </a:ext>
                  </a:extLst>
                </p14:cNvPr>
                <p14:cNvContentPartPr/>
                <p14:nvPr/>
              </p14:nvContentPartPr>
              <p14:xfrm>
                <a:off x="10560617" y="566947"/>
                <a:ext cx="85680" cy="70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EA0310-1E98-4701-87A8-CD7C0C02B0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56297" y="562627"/>
                  <a:ext cx="94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CE135B3-5952-4881-9021-6B0057E25631}"/>
                    </a:ext>
                  </a:extLst>
                </p14:cNvPr>
                <p14:cNvContentPartPr/>
                <p14:nvPr/>
              </p14:nvContentPartPr>
              <p14:xfrm>
                <a:off x="10680497" y="462547"/>
                <a:ext cx="254160" cy="155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CE135B3-5952-4881-9021-6B0057E256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76177" y="458227"/>
                  <a:ext cx="26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E6CC3D6-4F00-43AD-ABF7-711CE7252EBD}"/>
                    </a:ext>
                  </a:extLst>
                </p14:cNvPr>
                <p14:cNvContentPartPr/>
                <p14:nvPr/>
              </p14:nvContentPartPr>
              <p14:xfrm>
                <a:off x="8595017" y="928027"/>
                <a:ext cx="39960" cy="87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E6CC3D6-4F00-43AD-ABF7-711CE7252EB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90697" y="923707"/>
                  <a:ext cx="48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AE8FF5-FB29-426E-8703-39BE749EDB54}"/>
                    </a:ext>
                  </a:extLst>
                </p14:cNvPr>
                <p14:cNvContentPartPr/>
                <p14:nvPr/>
              </p14:nvContentPartPr>
              <p14:xfrm>
                <a:off x="8659097" y="935587"/>
                <a:ext cx="5760" cy="68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AE8FF5-FB29-426E-8703-39BE749EDB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54777" y="931267"/>
                  <a:ext cx="14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02C03F4-44E7-4A2D-99CA-9DE9A8FEC7C2}"/>
                    </a:ext>
                  </a:extLst>
                </p14:cNvPr>
                <p14:cNvContentPartPr/>
                <p14:nvPr/>
              </p14:nvContentPartPr>
              <p14:xfrm>
                <a:off x="8526617" y="866107"/>
                <a:ext cx="157680" cy="4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02C03F4-44E7-4A2D-99CA-9DE9A8FEC7C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22297" y="861787"/>
                  <a:ext cx="166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B1F2B86-E9D2-4122-89A8-6F0F6D8FEF43}"/>
                    </a:ext>
                  </a:extLst>
                </p14:cNvPr>
                <p14:cNvContentPartPr/>
                <p14:nvPr/>
              </p14:nvContentPartPr>
              <p14:xfrm>
                <a:off x="8676017" y="973387"/>
                <a:ext cx="95760" cy="123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B1F2B86-E9D2-4122-89A8-6F0F6D8FEF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71697" y="969067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5162867-25DC-438F-967D-3A31ADFCDB06}"/>
                    </a:ext>
                  </a:extLst>
                </p14:cNvPr>
                <p14:cNvContentPartPr/>
                <p14:nvPr/>
              </p14:nvContentPartPr>
              <p14:xfrm>
                <a:off x="9077057" y="942787"/>
                <a:ext cx="134280" cy="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5162867-25DC-438F-967D-3A31ADFCDB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72737" y="938467"/>
                  <a:ext cx="142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FDE9D3A-2C41-4BA6-A725-099DD66224D3}"/>
                    </a:ext>
                  </a:extLst>
                </p14:cNvPr>
                <p14:cNvContentPartPr/>
                <p14:nvPr/>
              </p14:nvContentPartPr>
              <p14:xfrm>
                <a:off x="9081737" y="984547"/>
                <a:ext cx="137520" cy="3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FDE9D3A-2C41-4BA6-A725-099DD66224D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77417" y="980227"/>
                  <a:ext cx="146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58FD8A9-61D7-4540-BB36-52EF9B6239DC}"/>
                    </a:ext>
                  </a:extLst>
                </p14:cNvPr>
                <p14:cNvContentPartPr/>
                <p14:nvPr/>
              </p14:nvContentPartPr>
              <p14:xfrm>
                <a:off x="9342737" y="905347"/>
                <a:ext cx="101880" cy="156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58FD8A9-61D7-4540-BB36-52EF9B6239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38417" y="901027"/>
                  <a:ext cx="110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9C2249D-5B09-476F-B123-C82F80833F59}"/>
                    </a:ext>
                  </a:extLst>
                </p14:cNvPr>
                <p14:cNvContentPartPr/>
                <p14:nvPr/>
              </p14:nvContentPartPr>
              <p14:xfrm>
                <a:off x="9442457" y="937747"/>
                <a:ext cx="82800" cy="94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9C2249D-5B09-476F-B123-C82F80833F5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38137" y="933427"/>
                  <a:ext cx="91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5F51845-089F-45DE-9D92-6AB2BC33E621}"/>
                    </a:ext>
                  </a:extLst>
                </p14:cNvPr>
                <p14:cNvContentPartPr/>
                <p14:nvPr/>
              </p14:nvContentPartPr>
              <p14:xfrm>
                <a:off x="9568817" y="929107"/>
                <a:ext cx="28800" cy="30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5F51845-089F-45DE-9D92-6AB2BC33E6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64497" y="924787"/>
                  <a:ext cx="37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BBD0FB3-6213-467C-BAB8-5470DC1E4A9C}"/>
                    </a:ext>
                  </a:extLst>
                </p14:cNvPr>
                <p14:cNvContentPartPr/>
                <p14:nvPr/>
              </p14:nvContentPartPr>
              <p14:xfrm>
                <a:off x="9640817" y="853867"/>
                <a:ext cx="117000" cy="159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BBD0FB3-6213-467C-BAB8-5470DC1E4A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36497" y="849547"/>
                  <a:ext cx="125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2074401-C66A-484E-BF4A-BA0AD1A1B3B4}"/>
                    </a:ext>
                  </a:extLst>
                </p14:cNvPr>
                <p14:cNvContentPartPr/>
                <p14:nvPr/>
              </p14:nvContentPartPr>
              <p14:xfrm>
                <a:off x="9825137" y="802747"/>
                <a:ext cx="69840" cy="223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2074401-C66A-484E-BF4A-BA0AD1A1B3B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20817" y="798427"/>
                  <a:ext cx="78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D1C32D1-C974-456D-B2A3-29B9BEECFB2A}"/>
                    </a:ext>
                  </a:extLst>
                </p14:cNvPr>
                <p14:cNvContentPartPr/>
                <p14:nvPr/>
              </p14:nvContentPartPr>
              <p14:xfrm>
                <a:off x="9907217" y="822907"/>
                <a:ext cx="91440" cy="129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D1C32D1-C974-456D-B2A3-29B9BEECFB2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02897" y="818587"/>
                  <a:ext cx="10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A3224DD-8549-4D55-ACD5-2BDA4F422D25}"/>
                    </a:ext>
                  </a:extLst>
                </p14:cNvPr>
                <p14:cNvContentPartPr/>
                <p14:nvPr/>
              </p14:nvContentPartPr>
              <p14:xfrm>
                <a:off x="9996137" y="903547"/>
                <a:ext cx="96120" cy="116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A3224DD-8549-4D55-ACD5-2BDA4F422D2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91817" y="899227"/>
                  <a:ext cx="104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EBF47D9-DB1E-49A4-B1A3-C564EE46A666}"/>
                    </a:ext>
                  </a:extLst>
                </p14:cNvPr>
                <p14:cNvContentPartPr/>
                <p14:nvPr/>
              </p14:nvContentPartPr>
              <p14:xfrm>
                <a:off x="10149497" y="937387"/>
                <a:ext cx="5400" cy="835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EBF47D9-DB1E-49A4-B1A3-C564EE46A6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45177" y="933067"/>
                  <a:ext cx="14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46D179E-693E-4C44-B39F-DA845C54E82E}"/>
                    </a:ext>
                  </a:extLst>
                </p14:cNvPr>
                <p14:cNvContentPartPr/>
                <p14:nvPr/>
              </p14:nvContentPartPr>
              <p14:xfrm>
                <a:off x="10208177" y="809587"/>
                <a:ext cx="94680" cy="119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46D179E-693E-4C44-B39F-DA845C54E8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03857" y="805267"/>
                  <a:ext cx="10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361EE92-AE68-451A-A5FD-F6F2B5C92DF5}"/>
                    </a:ext>
                  </a:extLst>
                </p14:cNvPr>
                <p14:cNvContentPartPr/>
                <p14:nvPr/>
              </p14:nvContentPartPr>
              <p14:xfrm>
                <a:off x="10242017" y="896707"/>
                <a:ext cx="44640" cy="56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361EE92-AE68-451A-A5FD-F6F2B5C92DF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37697" y="892387"/>
                  <a:ext cx="53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87B9BB8-C6C3-4EF2-9261-82868F8D63D4}"/>
                    </a:ext>
                  </a:extLst>
                </p14:cNvPr>
                <p14:cNvContentPartPr/>
                <p14:nvPr/>
              </p14:nvContentPartPr>
              <p14:xfrm>
                <a:off x="10287017" y="913627"/>
                <a:ext cx="99720" cy="101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87B9BB8-C6C3-4EF2-9261-82868F8D63D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82697" y="909307"/>
                  <a:ext cx="10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831B68C-6ED3-4B2E-9EE1-468D331FB66B}"/>
                    </a:ext>
                  </a:extLst>
                </p14:cNvPr>
                <p14:cNvContentPartPr/>
                <p14:nvPr/>
              </p14:nvContentPartPr>
              <p14:xfrm>
                <a:off x="10127897" y="749827"/>
                <a:ext cx="186480" cy="10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831B68C-6ED3-4B2E-9EE1-468D331FB6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23577" y="745507"/>
                  <a:ext cx="195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E97CB62-464E-46B8-BB3F-C7679A80597D}"/>
                    </a:ext>
                  </a:extLst>
                </p14:cNvPr>
                <p14:cNvContentPartPr/>
                <p14:nvPr/>
              </p14:nvContentPartPr>
              <p14:xfrm>
                <a:off x="10434977" y="758827"/>
                <a:ext cx="56160" cy="251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E97CB62-464E-46B8-BB3F-C7679A8059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30657" y="754507"/>
                  <a:ext cx="64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8E4AFBB-B785-4828-AD21-63F086128BB7}"/>
                    </a:ext>
                  </a:extLst>
                </p14:cNvPr>
                <p14:cNvContentPartPr/>
                <p14:nvPr/>
              </p14:nvContentPartPr>
              <p14:xfrm>
                <a:off x="10569617" y="904987"/>
                <a:ext cx="101880" cy="11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8E4AFBB-B785-4828-AD21-63F086128BB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65297" y="900667"/>
                  <a:ext cx="11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A837B59-0CCE-4557-B7EF-655D2C3C4E6A}"/>
                    </a:ext>
                  </a:extLst>
                </p14:cNvPr>
                <p14:cNvContentPartPr/>
                <p14:nvPr/>
              </p14:nvContentPartPr>
              <p14:xfrm>
                <a:off x="10742057" y="888067"/>
                <a:ext cx="4680" cy="19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A837B59-0CCE-4557-B7EF-655D2C3C4E6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37737" y="88374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9AC9DC-DBAF-46DD-A9BB-BD0C28784AFB}"/>
                    </a:ext>
                  </a:extLst>
                </p14:cNvPr>
                <p14:cNvContentPartPr/>
                <p14:nvPr/>
              </p14:nvContentPartPr>
              <p14:xfrm>
                <a:off x="10744217" y="902467"/>
                <a:ext cx="360" cy="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9AC9DC-DBAF-46DD-A9BB-BD0C28784A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39897" y="898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7B92E8-EB0E-4521-8BC7-11C0AE68A384}"/>
                    </a:ext>
                  </a:extLst>
                </p14:cNvPr>
                <p14:cNvContentPartPr/>
                <p14:nvPr/>
              </p14:nvContentPartPr>
              <p14:xfrm>
                <a:off x="10747457" y="830107"/>
                <a:ext cx="137520" cy="114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7B92E8-EB0E-4521-8BC7-11C0AE68A38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43137" y="825787"/>
                  <a:ext cx="146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CD16902-D72F-4B9A-88E4-401E626DA660}"/>
                    </a:ext>
                  </a:extLst>
                </p14:cNvPr>
                <p14:cNvContentPartPr/>
                <p14:nvPr/>
              </p14:nvContentPartPr>
              <p14:xfrm>
                <a:off x="10935737" y="893467"/>
                <a:ext cx="12240" cy="26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CD16902-D72F-4B9A-88E4-401E626DA66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31417" y="889147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386B8A7-C5B3-4905-B23D-07CE50781CB4}"/>
                    </a:ext>
                  </a:extLst>
                </p14:cNvPr>
                <p14:cNvContentPartPr/>
                <p14:nvPr/>
              </p14:nvContentPartPr>
              <p14:xfrm>
                <a:off x="10978217" y="773947"/>
                <a:ext cx="82800" cy="167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386B8A7-C5B3-4905-B23D-07CE50781C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73897" y="769627"/>
                  <a:ext cx="91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1E3DB44-F5D2-4EA6-BD06-5BCBEB9D0C72}"/>
                    </a:ext>
                  </a:extLst>
                </p14:cNvPr>
                <p14:cNvContentPartPr/>
                <p14:nvPr/>
              </p14:nvContentPartPr>
              <p14:xfrm>
                <a:off x="11055617" y="891667"/>
                <a:ext cx="100800" cy="123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1E3DB44-F5D2-4EA6-BD06-5BCBEB9D0C7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51297" y="887347"/>
                  <a:ext cx="109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DF6FC26-C830-4B1E-B755-A09B6B3D7BE1}"/>
                    </a:ext>
                  </a:extLst>
                </p14:cNvPr>
                <p14:cNvContentPartPr/>
                <p14:nvPr/>
              </p14:nvContentPartPr>
              <p14:xfrm>
                <a:off x="11234897" y="855667"/>
                <a:ext cx="85680" cy="7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DF6FC26-C830-4B1E-B755-A09B6B3D7B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30577" y="851347"/>
                  <a:ext cx="94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F4FC57-5697-4882-B6A0-0A3FC00B2458}"/>
                    </a:ext>
                  </a:extLst>
                </p14:cNvPr>
                <p14:cNvContentPartPr/>
                <p14:nvPr/>
              </p14:nvContentPartPr>
              <p14:xfrm>
                <a:off x="11382137" y="812107"/>
                <a:ext cx="124200" cy="95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F4FC57-5697-4882-B6A0-0A3FC00B245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77817" y="807787"/>
                  <a:ext cx="132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2301832-478D-45B9-96BF-68E0DDAA8609}"/>
                    </a:ext>
                  </a:extLst>
                </p14:cNvPr>
                <p14:cNvContentPartPr/>
                <p14:nvPr/>
              </p14:nvContentPartPr>
              <p14:xfrm>
                <a:off x="11547737" y="725347"/>
                <a:ext cx="125640" cy="155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2301832-478D-45B9-96BF-68E0DDAA86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543417" y="721027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12E99D7-8137-455B-9710-5F433628E669}"/>
                    </a:ext>
                  </a:extLst>
                </p14:cNvPr>
                <p14:cNvContentPartPr/>
                <p14:nvPr/>
              </p14:nvContentPartPr>
              <p14:xfrm>
                <a:off x="11577257" y="833707"/>
                <a:ext cx="79560" cy="64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12E99D7-8137-455B-9710-5F433628E66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72937" y="829387"/>
                  <a:ext cx="88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DBE0D19-B7AA-4F9B-8ABF-0816453E02F2}"/>
                    </a:ext>
                  </a:extLst>
                </p14:cNvPr>
                <p14:cNvContentPartPr/>
                <p14:nvPr/>
              </p14:nvContentPartPr>
              <p14:xfrm>
                <a:off x="11662577" y="858907"/>
                <a:ext cx="77040" cy="107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DBE0D19-B7AA-4F9B-8ABF-0816453E02F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658257" y="854587"/>
                  <a:ext cx="85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5905330-0524-4FA6-BD0B-6234E650DFA0}"/>
                    </a:ext>
                  </a:extLst>
                </p14:cNvPr>
                <p14:cNvContentPartPr/>
                <p14:nvPr/>
              </p14:nvContentPartPr>
              <p14:xfrm>
                <a:off x="11477537" y="643267"/>
                <a:ext cx="219600" cy="15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5905330-0524-4FA6-BD0B-6234E650DFA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73217" y="638947"/>
                  <a:ext cx="22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8B63E41-D8C0-4859-A730-DD52994AAA5A}"/>
                    </a:ext>
                  </a:extLst>
                </p14:cNvPr>
                <p14:cNvContentPartPr/>
                <p14:nvPr/>
              </p14:nvContentPartPr>
              <p14:xfrm>
                <a:off x="9288017" y="736147"/>
                <a:ext cx="511920" cy="118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8B63E41-D8C0-4859-A730-DD52994AAA5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83697" y="731827"/>
                  <a:ext cx="520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2B4611-45CD-49A6-920A-332C88A3F332}"/>
                    </a:ext>
                  </a:extLst>
                </p14:cNvPr>
                <p14:cNvContentPartPr/>
                <p14:nvPr/>
              </p14:nvContentPartPr>
              <p14:xfrm>
                <a:off x="9774737" y="714547"/>
                <a:ext cx="665280" cy="53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2B4611-45CD-49A6-920A-332C88A3F3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70417" y="710227"/>
                  <a:ext cx="673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70EC121-3AF4-483B-B1A9-971DA20A3F0A}"/>
                    </a:ext>
                  </a:extLst>
                </p14:cNvPr>
                <p14:cNvContentPartPr/>
                <p14:nvPr/>
              </p14:nvContentPartPr>
              <p14:xfrm>
                <a:off x="10696697" y="651907"/>
                <a:ext cx="451080" cy="141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70EC121-3AF4-483B-B1A9-971DA20A3F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92377" y="647587"/>
                  <a:ext cx="459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A2FE441-2D51-4254-A283-521E750055E5}"/>
                    </a:ext>
                  </a:extLst>
                </p14:cNvPr>
                <p14:cNvContentPartPr/>
                <p14:nvPr/>
              </p14:nvContentPartPr>
              <p14:xfrm>
                <a:off x="11140217" y="593227"/>
                <a:ext cx="554760" cy="91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A2FE441-2D51-4254-A283-521E750055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35897" y="588907"/>
                  <a:ext cx="563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E2E125B-78C2-4E1D-88E0-9B80331C1EF9}"/>
                    </a:ext>
                  </a:extLst>
                </p14:cNvPr>
                <p14:cNvContentPartPr/>
                <p14:nvPr/>
              </p14:nvContentPartPr>
              <p14:xfrm>
                <a:off x="10928177" y="458947"/>
                <a:ext cx="195120" cy="113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E2E125B-78C2-4E1D-88E0-9B80331C1EF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23857" y="454627"/>
                  <a:ext cx="203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EDFBAC2-77BA-40DA-A63D-CF568CE06A86}"/>
                    </a:ext>
                  </a:extLst>
                </p14:cNvPr>
                <p14:cNvContentPartPr/>
                <p14:nvPr/>
              </p14:nvContentPartPr>
              <p14:xfrm>
                <a:off x="10859057" y="418627"/>
                <a:ext cx="149040" cy="123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EDFBAC2-77BA-40DA-A63D-CF568CE06A8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54737" y="414307"/>
                  <a:ext cx="157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F8C85A0-ADD8-43DB-ADEA-6E1210BFAE64}"/>
                    </a:ext>
                  </a:extLst>
                </p14:cNvPr>
                <p14:cNvContentPartPr/>
                <p14:nvPr/>
              </p14:nvContentPartPr>
              <p14:xfrm>
                <a:off x="11327057" y="975187"/>
                <a:ext cx="423360" cy="102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F8C85A0-ADD8-43DB-ADEA-6E1210BFAE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22737" y="970867"/>
                  <a:ext cx="432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A496E7-4407-452F-AFD6-BD7BC8D3BE51}"/>
                    </a:ext>
                  </a:extLst>
                </p14:cNvPr>
                <p14:cNvContentPartPr/>
                <p14:nvPr/>
              </p14:nvContentPartPr>
              <p14:xfrm>
                <a:off x="11447657" y="657667"/>
                <a:ext cx="196200" cy="16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A496E7-4407-452F-AFD6-BD7BC8D3BE5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43337" y="653347"/>
                  <a:ext cx="204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2E8358-7506-4A26-8B9A-42C308569752}"/>
                    </a:ext>
                  </a:extLst>
                </p14:cNvPr>
                <p14:cNvContentPartPr/>
                <p14:nvPr/>
              </p14:nvContentPartPr>
              <p14:xfrm>
                <a:off x="10941137" y="1032787"/>
                <a:ext cx="195840" cy="32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2E8358-7506-4A26-8B9A-42C3085697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36817" y="1028467"/>
                  <a:ext cx="20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B97A518-85C9-48B3-917C-9E12F8D59A77}"/>
                    </a:ext>
                  </a:extLst>
                </p14:cNvPr>
                <p14:cNvContentPartPr/>
                <p14:nvPr/>
              </p14:nvContentPartPr>
              <p14:xfrm>
                <a:off x="10614617" y="1056907"/>
                <a:ext cx="461160" cy="144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B97A518-85C9-48B3-917C-9E12F8D59A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10297" y="1052587"/>
                  <a:ext cx="469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A647AB5-7381-4980-9F54-566AC86F1A1A}"/>
                    </a:ext>
                  </a:extLst>
                </p14:cNvPr>
                <p14:cNvContentPartPr/>
                <p14:nvPr/>
              </p14:nvContentPartPr>
              <p14:xfrm>
                <a:off x="10689137" y="1269667"/>
                <a:ext cx="70560" cy="77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A647AB5-7381-4980-9F54-566AC86F1A1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84817" y="1265347"/>
                  <a:ext cx="79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77DC2DA-667D-4A8A-8E26-E626DA921D6E}"/>
                    </a:ext>
                  </a:extLst>
                </p14:cNvPr>
                <p14:cNvContentPartPr/>
                <p14:nvPr/>
              </p14:nvContentPartPr>
              <p14:xfrm>
                <a:off x="10754297" y="1271467"/>
                <a:ext cx="127440" cy="51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77DC2DA-667D-4A8A-8E26-E626DA921D6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49977" y="1267147"/>
                  <a:ext cx="13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38B5834-B73A-4493-A41E-D02F3226B641}"/>
                    </a:ext>
                  </a:extLst>
                </p14:cNvPr>
                <p14:cNvContentPartPr/>
                <p14:nvPr/>
              </p14:nvContentPartPr>
              <p14:xfrm>
                <a:off x="10857257" y="1246987"/>
                <a:ext cx="360" cy="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38B5834-B73A-4493-A41E-D02F3226B6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52937" y="1242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8AA19C7-51ED-4694-8FE0-753D055BF8E6}"/>
                    </a:ext>
                  </a:extLst>
                </p14:cNvPr>
                <p14:cNvContentPartPr/>
                <p14:nvPr/>
              </p14:nvContentPartPr>
              <p14:xfrm>
                <a:off x="10868057" y="1280827"/>
                <a:ext cx="52920" cy="561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8AA19C7-51ED-4694-8FE0-753D055BF8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63737" y="1276507"/>
                  <a:ext cx="6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0B899BD-1D36-458C-99D4-B3ED12FFAFC3}"/>
                    </a:ext>
                  </a:extLst>
                </p14:cNvPr>
                <p14:cNvContentPartPr/>
                <p14:nvPr/>
              </p14:nvContentPartPr>
              <p14:xfrm>
                <a:off x="10924217" y="1245907"/>
                <a:ext cx="43920" cy="91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0B899BD-1D36-458C-99D4-B3ED12FFAFC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919897" y="1241587"/>
                  <a:ext cx="52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EE6CED0-F2DC-4041-8D1D-6C36D578EEE1}"/>
                    </a:ext>
                  </a:extLst>
                </p14:cNvPr>
                <p14:cNvContentPartPr/>
                <p14:nvPr/>
              </p14:nvContentPartPr>
              <p14:xfrm>
                <a:off x="10973897" y="1232227"/>
                <a:ext cx="24840" cy="77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EE6CED0-F2DC-4041-8D1D-6C36D578EEE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69577" y="1227907"/>
                  <a:ext cx="33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43BD34-0D32-4B9D-A403-61D12DB1E3E5}"/>
                    </a:ext>
                  </a:extLst>
                </p14:cNvPr>
                <p14:cNvContentPartPr/>
                <p14:nvPr/>
              </p14:nvContentPartPr>
              <p14:xfrm>
                <a:off x="11003777" y="1270387"/>
                <a:ext cx="129600" cy="63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43BD34-0D32-4B9D-A403-61D12DB1E3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999457" y="1266067"/>
                  <a:ext cx="138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ABA63C9-A60D-4F05-80BD-9427DDE2257E}"/>
                    </a:ext>
                  </a:extLst>
                </p14:cNvPr>
                <p14:cNvContentPartPr/>
                <p14:nvPr/>
              </p14:nvContentPartPr>
              <p14:xfrm>
                <a:off x="10709297" y="1409347"/>
                <a:ext cx="108000" cy="121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ABA63C9-A60D-4F05-80BD-9427DDE2257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04977" y="1405027"/>
                  <a:ext cx="11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667638E-1631-4AFD-A9AE-60A497C8F174}"/>
                    </a:ext>
                  </a:extLst>
                </p14:cNvPr>
                <p14:cNvContentPartPr/>
                <p14:nvPr/>
              </p14:nvContentPartPr>
              <p14:xfrm>
                <a:off x="10763657" y="1480627"/>
                <a:ext cx="35280" cy="417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667638E-1631-4AFD-A9AE-60A497C8F1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59337" y="1476307"/>
                  <a:ext cx="4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19613BE-C079-459F-ADEE-48B751524F88}"/>
                    </a:ext>
                  </a:extLst>
                </p14:cNvPr>
                <p14:cNvContentPartPr/>
                <p14:nvPr/>
              </p14:nvContentPartPr>
              <p14:xfrm>
                <a:off x="10808297" y="1475947"/>
                <a:ext cx="70200" cy="56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19613BE-C079-459F-ADEE-48B751524F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03977" y="1471627"/>
                  <a:ext cx="78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5E62C98-A1FA-444A-A24A-92BCA3F6C367}"/>
                    </a:ext>
                  </a:extLst>
                </p14:cNvPr>
                <p14:cNvContentPartPr/>
                <p14:nvPr/>
              </p14:nvContentPartPr>
              <p14:xfrm>
                <a:off x="10877417" y="1458667"/>
                <a:ext cx="70560" cy="79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5E62C98-A1FA-444A-A24A-92BCA3F6C36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73097" y="1454347"/>
                  <a:ext cx="7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25A4664-707A-4C31-9BBB-526491F2637E}"/>
                    </a:ext>
                  </a:extLst>
                </p14:cNvPr>
                <p14:cNvContentPartPr/>
                <p14:nvPr/>
              </p14:nvContentPartPr>
              <p14:xfrm>
                <a:off x="10954817" y="1373707"/>
                <a:ext cx="196920" cy="137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25A4664-707A-4C31-9BBB-526491F2637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50497" y="1369387"/>
                  <a:ext cx="205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6FC71F8-4B34-415A-A594-9F2E64657248}"/>
                    </a:ext>
                  </a:extLst>
                </p14:cNvPr>
                <p14:cNvContentPartPr/>
                <p14:nvPr/>
              </p14:nvContentPartPr>
              <p14:xfrm>
                <a:off x="9870137" y="1063027"/>
                <a:ext cx="152280" cy="32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6FC71F8-4B34-415A-A594-9F2E6465724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865817" y="1058707"/>
                  <a:ext cx="160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8BAC358-C2AF-487F-9EB4-AFE2E7BF6E82}"/>
                    </a:ext>
                  </a:extLst>
                </p14:cNvPr>
                <p14:cNvContentPartPr/>
                <p14:nvPr/>
              </p14:nvContentPartPr>
              <p14:xfrm>
                <a:off x="10961297" y="1025227"/>
                <a:ext cx="158040" cy="34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8BAC358-C2AF-487F-9EB4-AFE2E7BF6E8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956977" y="1020907"/>
                  <a:ext cx="166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F48C583-3F31-41BE-9FCB-91B9E9D39218}"/>
                    </a:ext>
                  </a:extLst>
                </p14:cNvPr>
                <p14:cNvContentPartPr/>
                <p14:nvPr/>
              </p14:nvContentPartPr>
              <p14:xfrm>
                <a:off x="7781417" y="1411507"/>
                <a:ext cx="73440" cy="89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F48C583-3F31-41BE-9FCB-91B9E9D3921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77097" y="1407187"/>
                  <a:ext cx="82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AA78EB9-035B-4D36-A35D-BA8CCA1D8AAF}"/>
                    </a:ext>
                  </a:extLst>
                </p14:cNvPr>
                <p14:cNvContentPartPr/>
                <p14:nvPr/>
              </p14:nvContentPartPr>
              <p14:xfrm>
                <a:off x="7847297" y="1440667"/>
                <a:ext cx="94320" cy="135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AA78EB9-035B-4D36-A35D-BA8CCA1D8AA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2977" y="1436347"/>
                  <a:ext cx="102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1709695-848A-4A6C-A376-80171807F3DE}"/>
                    </a:ext>
                  </a:extLst>
                </p14:cNvPr>
                <p14:cNvContentPartPr/>
                <p14:nvPr/>
              </p14:nvContentPartPr>
              <p14:xfrm>
                <a:off x="7941977" y="1325827"/>
                <a:ext cx="230040" cy="142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1709695-848A-4A6C-A376-80171807F3D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37657" y="1321507"/>
                  <a:ext cx="238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E1935D3-C79D-47A1-80BD-5AB8E544EBEA}"/>
                    </a:ext>
                  </a:extLst>
                </p14:cNvPr>
                <p14:cNvContentPartPr/>
                <p14:nvPr/>
              </p14:nvContentPartPr>
              <p14:xfrm>
                <a:off x="8192897" y="1391707"/>
                <a:ext cx="23400" cy="6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E1935D3-C79D-47A1-80BD-5AB8E544EBE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88577" y="1387387"/>
                  <a:ext cx="32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7F1C291-48ED-4A9E-B9FD-33932D70191C}"/>
                    </a:ext>
                  </a:extLst>
                </p14:cNvPr>
                <p14:cNvContentPartPr/>
                <p14:nvPr/>
              </p14:nvContentPartPr>
              <p14:xfrm>
                <a:off x="8218817" y="1396747"/>
                <a:ext cx="277200" cy="64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7F1C291-48ED-4A9E-B9FD-33932D70191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14497" y="1392427"/>
                  <a:ext cx="28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5474A55-FA8C-4A9A-9785-757ECCFA577D}"/>
                    </a:ext>
                  </a:extLst>
                </p14:cNvPr>
                <p14:cNvContentPartPr/>
                <p14:nvPr/>
              </p14:nvContentPartPr>
              <p14:xfrm>
                <a:off x="8280377" y="1278667"/>
                <a:ext cx="7920" cy="2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5474A55-FA8C-4A9A-9785-757ECCFA577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76057" y="1274347"/>
                  <a:ext cx="16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7CCFE64-AC5C-4CA8-9F9F-DB610BA9CD00}"/>
                    </a:ext>
                  </a:extLst>
                </p14:cNvPr>
                <p14:cNvContentPartPr/>
                <p14:nvPr/>
              </p14:nvContentPartPr>
              <p14:xfrm>
                <a:off x="8074097" y="1234387"/>
                <a:ext cx="2520" cy="1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7CCFE64-AC5C-4CA8-9F9F-DB610BA9CD0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69777" y="1230067"/>
                  <a:ext cx="11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158C433-8976-49D5-998C-D99289D3EB7C}"/>
                    </a:ext>
                  </a:extLst>
                </p14:cNvPr>
                <p14:cNvContentPartPr/>
                <p14:nvPr/>
              </p14:nvContentPartPr>
              <p14:xfrm>
                <a:off x="7743977" y="1680787"/>
                <a:ext cx="156240" cy="158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158C433-8976-49D5-998C-D99289D3EB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39657" y="1676467"/>
                  <a:ext cx="164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B390627-8D62-4EFC-87A7-EDE0364362FA}"/>
                    </a:ext>
                  </a:extLst>
                </p14:cNvPr>
                <p14:cNvContentPartPr/>
                <p14:nvPr/>
              </p14:nvContentPartPr>
              <p14:xfrm>
                <a:off x="7739297" y="1732267"/>
                <a:ext cx="180000" cy="61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B390627-8D62-4EFC-87A7-EDE0364362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34977" y="1727947"/>
                  <a:ext cx="188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E37093F-7065-4C5A-9CD0-19D8C038DDD3}"/>
                    </a:ext>
                  </a:extLst>
                </p14:cNvPr>
                <p14:cNvContentPartPr/>
                <p14:nvPr/>
              </p14:nvContentPartPr>
              <p14:xfrm>
                <a:off x="7894817" y="1657747"/>
                <a:ext cx="62280" cy="128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E37093F-7065-4C5A-9CD0-19D8C038DDD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90497" y="1653427"/>
                  <a:ext cx="7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24D124A-14FA-4EE0-B1E7-C6B86FDA7380}"/>
                    </a:ext>
                  </a:extLst>
                </p14:cNvPr>
                <p14:cNvContentPartPr/>
                <p14:nvPr/>
              </p14:nvContentPartPr>
              <p14:xfrm>
                <a:off x="8046017" y="1686547"/>
                <a:ext cx="33840" cy="75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24D124A-14FA-4EE0-B1E7-C6B86FDA738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41697" y="1682227"/>
                  <a:ext cx="4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20DCABA-3F62-4D87-A1E5-2AEF545CC436}"/>
                    </a:ext>
                  </a:extLst>
                </p14:cNvPr>
                <p14:cNvContentPartPr/>
                <p14:nvPr/>
              </p14:nvContentPartPr>
              <p14:xfrm>
                <a:off x="8110457" y="1673227"/>
                <a:ext cx="9720" cy="86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20DCABA-3F62-4D87-A1E5-2AEF545CC43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06137" y="1668907"/>
                  <a:ext cx="1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6AB2A2B-CF86-4D34-83BF-A98E656D441D}"/>
                    </a:ext>
                  </a:extLst>
                </p14:cNvPr>
                <p14:cNvContentPartPr/>
                <p14:nvPr/>
              </p14:nvContentPartPr>
              <p14:xfrm>
                <a:off x="7959257" y="1629667"/>
                <a:ext cx="189360" cy="5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6AB2A2B-CF86-4D34-83BF-A98E656D441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937" y="1625347"/>
                  <a:ext cx="198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F5BAE90-4A2E-4CA8-8CDE-56F4F952E689}"/>
                    </a:ext>
                  </a:extLst>
                </p14:cNvPr>
                <p14:cNvContentPartPr/>
                <p14:nvPr/>
              </p14:nvContentPartPr>
              <p14:xfrm>
                <a:off x="7913177" y="1573507"/>
                <a:ext cx="83880" cy="194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F5BAE90-4A2E-4CA8-8CDE-56F4F952E68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908857" y="1569187"/>
                  <a:ext cx="92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62BF4EC-1156-4CF6-AB46-A48FCB0D9F49}"/>
                    </a:ext>
                  </a:extLst>
                </p14:cNvPr>
                <p14:cNvContentPartPr/>
                <p14:nvPr/>
              </p14:nvContentPartPr>
              <p14:xfrm>
                <a:off x="8115857" y="1703827"/>
                <a:ext cx="88200" cy="93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62BF4EC-1156-4CF6-AB46-A48FCB0D9F4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11537" y="1699507"/>
                  <a:ext cx="96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E2B6883-EFDF-4735-89C5-25ED1C670490}"/>
                    </a:ext>
                  </a:extLst>
                </p14:cNvPr>
                <p14:cNvContentPartPr/>
                <p14:nvPr/>
              </p14:nvContentPartPr>
              <p14:xfrm>
                <a:off x="7780337" y="1841347"/>
                <a:ext cx="494280" cy="248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E2B6883-EFDF-4735-89C5-25ED1C67049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76017" y="1837027"/>
                  <a:ext cx="50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9D8A517-B18E-497A-88FA-B23F70DFF696}"/>
                    </a:ext>
                  </a:extLst>
                </p14:cNvPr>
                <p14:cNvContentPartPr/>
                <p14:nvPr/>
              </p14:nvContentPartPr>
              <p14:xfrm>
                <a:off x="7836137" y="1861147"/>
                <a:ext cx="135360" cy="141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9D8A517-B18E-497A-88FA-B23F70DFF6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831817" y="1856827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5645930-C03C-49C7-9644-F4BEBB2A55C2}"/>
                    </a:ext>
                  </a:extLst>
                </p14:cNvPr>
                <p14:cNvContentPartPr/>
                <p14:nvPr/>
              </p14:nvContentPartPr>
              <p14:xfrm>
                <a:off x="8010737" y="1889227"/>
                <a:ext cx="81720" cy="100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5645930-C03C-49C7-9644-F4BEBB2A55C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006417" y="1884907"/>
                  <a:ext cx="90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744278B-541E-4601-AFDB-FC6FD1691A63}"/>
                    </a:ext>
                  </a:extLst>
                </p14:cNvPr>
                <p14:cNvContentPartPr/>
                <p14:nvPr/>
              </p14:nvContentPartPr>
              <p14:xfrm>
                <a:off x="8095337" y="1940707"/>
                <a:ext cx="100080" cy="1022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744278B-541E-4601-AFDB-FC6FD1691A6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091017" y="1936387"/>
                  <a:ext cx="108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FA36553-2B06-4A77-AFF8-D35BDCA0A778}"/>
                    </a:ext>
                  </a:extLst>
                </p14:cNvPr>
                <p14:cNvContentPartPr/>
                <p14:nvPr/>
              </p14:nvContentPartPr>
              <p14:xfrm>
                <a:off x="8343737" y="1840987"/>
                <a:ext cx="98640" cy="5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FA36553-2B06-4A77-AFF8-D35BDCA0A77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339417" y="1836667"/>
                  <a:ext cx="10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4DE0CFC-E02F-4AAC-8711-8C80786E9127}"/>
                    </a:ext>
                  </a:extLst>
                </p14:cNvPr>
                <p14:cNvContentPartPr/>
                <p14:nvPr/>
              </p14:nvContentPartPr>
              <p14:xfrm>
                <a:off x="8336897" y="1860787"/>
                <a:ext cx="106560" cy="100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4DE0CFC-E02F-4AAC-8711-8C80786E912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32577" y="1856467"/>
                  <a:ext cx="115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A38464B-E228-4104-A3DC-91C4DC143D80}"/>
                    </a:ext>
                  </a:extLst>
                </p14:cNvPr>
                <p14:cNvContentPartPr/>
                <p14:nvPr/>
              </p14:nvContentPartPr>
              <p14:xfrm>
                <a:off x="8322497" y="1778707"/>
                <a:ext cx="105840" cy="20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A38464B-E228-4104-A3DC-91C4DC143D8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18177" y="1774387"/>
                  <a:ext cx="11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DE4F671-691F-4091-8B33-A91E9B93FDFD}"/>
                    </a:ext>
                  </a:extLst>
                </p14:cNvPr>
                <p14:cNvContentPartPr/>
                <p14:nvPr/>
              </p14:nvContentPartPr>
              <p14:xfrm>
                <a:off x="8317457" y="1848907"/>
                <a:ext cx="109440" cy="10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DE4F671-691F-4091-8B33-A91E9B93FDF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13137" y="1844587"/>
                  <a:ext cx="11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F555210-0CFA-4A8C-A26B-53DE0DEA6F97}"/>
                    </a:ext>
                  </a:extLst>
                </p14:cNvPr>
                <p14:cNvContentPartPr/>
                <p14:nvPr/>
              </p14:nvContentPartPr>
              <p14:xfrm>
                <a:off x="8555417" y="1711027"/>
                <a:ext cx="131040" cy="205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F555210-0CFA-4A8C-A26B-53DE0DEA6F9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51097" y="1706707"/>
                  <a:ext cx="139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A8AC515-5A76-47CE-BD11-22C62B1A962D}"/>
                    </a:ext>
                  </a:extLst>
                </p14:cNvPr>
                <p14:cNvContentPartPr/>
                <p14:nvPr/>
              </p14:nvContentPartPr>
              <p14:xfrm>
                <a:off x="8660897" y="1772587"/>
                <a:ext cx="130320" cy="123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A8AC515-5A76-47CE-BD11-22C62B1A962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56577" y="1768267"/>
                  <a:ext cx="138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DC4FCAB-D344-4DFC-BE61-4EE6357DA9C7}"/>
                    </a:ext>
                  </a:extLst>
                </p14:cNvPr>
                <p14:cNvContentPartPr/>
                <p14:nvPr/>
              </p14:nvContentPartPr>
              <p14:xfrm>
                <a:off x="8866097" y="1762867"/>
                <a:ext cx="16560" cy="6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DC4FCAB-D344-4DFC-BE61-4EE6357DA9C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861777" y="1758547"/>
                  <a:ext cx="25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00F016-DC2E-425A-84F7-2A558873111C}"/>
                    </a:ext>
                  </a:extLst>
                </p14:cNvPr>
                <p14:cNvContentPartPr/>
                <p14:nvPr/>
              </p14:nvContentPartPr>
              <p14:xfrm>
                <a:off x="8964737" y="1570267"/>
                <a:ext cx="139680" cy="140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00F016-DC2E-425A-84F7-2A558873111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960417" y="1565947"/>
                  <a:ext cx="14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AC4C5F0-1BEF-494E-BD16-AFCDD2FD0BE5}"/>
                    </a:ext>
                  </a:extLst>
                </p14:cNvPr>
                <p14:cNvContentPartPr/>
                <p14:nvPr/>
              </p14:nvContentPartPr>
              <p14:xfrm>
                <a:off x="9110897" y="1569547"/>
                <a:ext cx="95760" cy="151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AC4C5F0-1BEF-494E-BD16-AFCDD2FD0BE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106577" y="1565227"/>
                  <a:ext cx="10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47BB697-CF5D-4BC6-A816-0B3A381CD6B9}"/>
                    </a:ext>
                  </a:extLst>
                </p14:cNvPr>
                <p14:cNvContentPartPr/>
                <p14:nvPr/>
              </p14:nvContentPartPr>
              <p14:xfrm>
                <a:off x="8937377" y="1764307"/>
                <a:ext cx="323280" cy="1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47BB697-CF5D-4BC6-A816-0B3A381CD6B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933057" y="1759987"/>
                  <a:ext cx="331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C86D283-F464-47FF-A285-F0B4A2604738}"/>
                    </a:ext>
                  </a:extLst>
                </p14:cNvPr>
                <p14:cNvContentPartPr/>
                <p14:nvPr/>
              </p14:nvContentPartPr>
              <p14:xfrm>
                <a:off x="8908937" y="1790587"/>
                <a:ext cx="143280" cy="168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C86D283-F464-47FF-A285-F0B4A260473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904617" y="1786267"/>
                  <a:ext cx="151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0A52248-EED7-4696-B926-E5B427081069}"/>
                    </a:ext>
                  </a:extLst>
                </p14:cNvPr>
                <p14:cNvContentPartPr/>
                <p14:nvPr/>
              </p14:nvContentPartPr>
              <p14:xfrm>
                <a:off x="9050417" y="1811107"/>
                <a:ext cx="80640" cy="129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0A52248-EED7-4696-B926-E5B42708106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046097" y="1806787"/>
                  <a:ext cx="89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E3CC99D-3064-489F-B9F8-21F0E586F9A2}"/>
                    </a:ext>
                  </a:extLst>
                </p14:cNvPr>
                <p14:cNvContentPartPr/>
                <p14:nvPr/>
              </p14:nvContentPartPr>
              <p14:xfrm>
                <a:off x="9115937" y="1898227"/>
                <a:ext cx="115920" cy="135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E3CC99D-3064-489F-B9F8-21F0E586F9A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111617" y="1893907"/>
                  <a:ext cx="124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7D5A53B-C443-4636-B1C5-E2F58C34F8D6}"/>
                    </a:ext>
                  </a:extLst>
                </p14:cNvPr>
                <p14:cNvContentPartPr/>
                <p14:nvPr/>
              </p14:nvContentPartPr>
              <p14:xfrm>
                <a:off x="8851337" y="1438147"/>
                <a:ext cx="471960" cy="7092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7D5A53B-C443-4636-B1C5-E2F58C34F8D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47017" y="1433827"/>
                  <a:ext cx="48060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0196D73-57F8-4330-95E4-ECD79E69E207}"/>
                    </a:ext>
                  </a:extLst>
                </p14:cNvPr>
                <p14:cNvContentPartPr/>
                <p14:nvPr/>
              </p14:nvContentPartPr>
              <p14:xfrm>
                <a:off x="8936657" y="1216387"/>
                <a:ext cx="128160" cy="183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0196D73-57F8-4330-95E4-ECD79E69E20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932337" y="1212067"/>
                  <a:ext cx="136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994EB3B-7A1A-4940-ABDF-50AC0060A1DD}"/>
                    </a:ext>
                  </a:extLst>
                </p14:cNvPr>
                <p14:cNvContentPartPr/>
                <p14:nvPr/>
              </p14:nvContentPartPr>
              <p14:xfrm>
                <a:off x="9114857" y="1251667"/>
                <a:ext cx="18360" cy="1119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994EB3B-7A1A-4940-ABDF-50AC0060A1D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110537" y="1247347"/>
                  <a:ext cx="2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21E10AC-443E-4839-B7F8-306344385D30}"/>
                    </a:ext>
                  </a:extLst>
                </p14:cNvPr>
                <p14:cNvContentPartPr/>
                <p14:nvPr/>
              </p14:nvContentPartPr>
              <p14:xfrm>
                <a:off x="9040697" y="1203067"/>
                <a:ext cx="154080" cy="799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21E10AC-443E-4839-B7F8-306344385D3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36377" y="1198747"/>
                  <a:ext cx="162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A3367BB-1365-425C-800F-0104B60BC798}"/>
                    </a:ext>
                  </a:extLst>
                </p14:cNvPr>
                <p14:cNvContentPartPr/>
                <p14:nvPr/>
              </p14:nvContentPartPr>
              <p14:xfrm>
                <a:off x="9171017" y="1225747"/>
                <a:ext cx="60840" cy="117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A3367BB-1365-425C-800F-0104B60BC79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66697" y="1221427"/>
                  <a:ext cx="69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E6031CE-301F-4E82-AA9B-7BFF1EBC2147}"/>
                    </a:ext>
                  </a:extLst>
                </p14:cNvPr>
                <p14:cNvContentPartPr/>
                <p14:nvPr/>
              </p14:nvContentPartPr>
              <p14:xfrm>
                <a:off x="9244817" y="1321867"/>
                <a:ext cx="109440" cy="113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E6031CE-301F-4E82-AA9B-7BFF1EBC214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40497" y="1317547"/>
                  <a:ext cx="118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AB263AC-1C74-412E-9118-312FA540B724}"/>
                    </a:ext>
                  </a:extLst>
                </p14:cNvPr>
                <p14:cNvContentPartPr/>
                <p14:nvPr/>
              </p14:nvContentPartPr>
              <p14:xfrm>
                <a:off x="9610937" y="1725427"/>
                <a:ext cx="145800" cy="99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AB263AC-1C74-412E-9118-312FA540B72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06617" y="1721107"/>
                  <a:ext cx="154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7503D17-BC74-49D4-8D4E-F7A21973FA6F}"/>
                    </a:ext>
                  </a:extLst>
                </p14:cNvPr>
                <p14:cNvContentPartPr/>
                <p14:nvPr/>
              </p14:nvContentPartPr>
              <p14:xfrm>
                <a:off x="9867617" y="1782667"/>
                <a:ext cx="102240" cy="4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7503D17-BC74-49D4-8D4E-F7A21973FA6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863297" y="1778347"/>
                  <a:ext cx="110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2C69340-6B5F-4092-83F0-FA8887578EBD}"/>
                    </a:ext>
                  </a:extLst>
                </p14:cNvPr>
                <p14:cNvContentPartPr/>
                <p14:nvPr/>
              </p14:nvContentPartPr>
              <p14:xfrm>
                <a:off x="9861137" y="1825867"/>
                <a:ext cx="115200" cy="82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2C69340-6B5F-4092-83F0-FA8887578EB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56817" y="1821547"/>
                  <a:ext cx="123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DC1D0C1-468C-4CD5-8FBB-F00AFF4DF464}"/>
                    </a:ext>
                  </a:extLst>
                </p14:cNvPr>
                <p14:cNvContentPartPr/>
                <p14:nvPr/>
              </p14:nvContentPartPr>
              <p14:xfrm>
                <a:off x="10094777" y="1726867"/>
                <a:ext cx="147600" cy="117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DC1D0C1-468C-4CD5-8FBB-F00AFF4DF46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90457" y="1722547"/>
                  <a:ext cx="156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D831778-5592-4D35-8DF7-1E1950282BD3}"/>
                    </a:ext>
                  </a:extLst>
                </p14:cNvPr>
                <p14:cNvContentPartPr/>
                <p14:nvPr/>
              </p14:nvContentPartPr>
              <p14:xfrm>
                <a:off x="10325537" y="1765027"/>
                <a:ext cx="93240" cy="12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D831778-5592-4D35-8DF7-1E1950282BD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321217" y="1760707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EDDC08E-6770-4BCB-9707-AE75CCAC489B}"/>
                    </a:ext>
                  </a:extLst>
                </p14:cNvPr>
                <p14:cNvContentPartPr/>
                <p14:nvPr/>
              </p14:nvContentPartPr>
              <p14:xfrm>
                <a:off x="10330937" y="1798507"/>
                <a:ext cx="97200" cy="12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EDDC08E-6770-4BCB-9707-AE75CCAC489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26617" y="1794187"/>
                  <a:ext cx="105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B3FD870-6A2A-437E-A262-B992ACDA411A}"/>
                    </a:ext>
                  </a:extLst>
                </p14:cNvPr>
                <p14:cNvContentPartPr/>
                <p14:nvPr/>
              </p14:nvContentPartPr>
              <p14:xfrm>
                <a:off x="10400057" y="1719667"/>
                <a:ext cx="91800" cy="1346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B3FD870-6A2A-437E-A262-B992ACDA411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395737" y="1715347"/>
                  <a:ext cx="10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91A70E9-A4FE-46CD-8357-2BD36A78A22B}"/>
                    </a:ext>
                  </a:extLst>
                </p14:cNvPr>
                <p14:cNvContentPartPr/>
                <p14:nvPr/>
              </p14:nvContentPartPr>
              <p14:xfrm>
                <a:off x="10619297" y="1717147"/>
                <a:ext cx="84600" cy="199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91A70E9-A4FE-46CD-8357-2BD36A78A22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14977" y="1712827"/>
                  <a:ext cx="93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3377F03-A4BB-44E1-AD89-D58A0DEEB033}"/>
                    </a:ext>
                  </a:extLst>
                </p14:cNvPr>
                <p14:cNvContentPartPr/>
                <p14:nvPr/>
              </p14:nvContentPartPr>
              <p14:xfrm>
                <a:off x="10683737" y="1769707"/>
                <a:ext cx="109800" cy="91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3377F03-A4BB-44E1-AD89-D58A0DEEB03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679417" y="1765387"/>
                  <a:ext cx="118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9EA9FE3-0148-4EBD-B73B-00FCF97C9338}"/>
                    </a:ext>
                  </a:extLst>
                </p14:cNvPr>
                <p14:cNvContentPartPr/>
                <p14:nvPr/>
              </p14:nvContentPartPr>
              <p14:xfrm>
                <a:off x="10830977" y="1758187"/>
                <a:ext cx="15840" cy="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9EA9FE3-0148-4EBD-B73B-00FCF97C933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826657" y="1753867"/>
                  <a:ext cx="24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041EC5E-7E1B-4551-AAFA-083E30590BF3}"/>
                    </a:ext>
                  </a:extLst>
                </p14:cNvPr>
                <p14:cNvContentPartPr/>
                <p14:nvPr/>
              </p14:nvContentPartPr>
              <p14:xfrm>
                <a:off x="10894337" y="1670347"/>
                <a:ext cx="111240" cy="140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041EC5E-7E1B-4551-AAFA-083E30590BF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890017" y="1666027"/>
                  <a:ext cx="11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FD7B725-380C-4CA9-B633-BDD8B7A90661}"/>
                    </a:ext>
                  </a:extLst>
                </p14:cNvPr>
                <p14:cNvContentPartPr/>
                <p14:nvPr/>
              </p14:nvContentPartPr>
              <p14:xfrm>
                <a:off x="11064977" y="1657747"/>
                <a:ext cx="21960" cy="135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FD7B725-380C-4CA9-B633-BDD8B7A906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060657" y="1653427"/>
                  <a:ext cx="30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EABFBDF-7F6D-413E-83C0-7D053D04578A}"/>
                    </a:ext>
                  </a:extLst>
                </p14:cNvPr>
                <p14:cNvContentPartPr/>
                <p14:nvPr/>
              </p14:nvContentPartPr>
              <p14:xfrm>
                <a:off x="11001617" y="1629667"/>
                <a:ext cx="110160" cy="82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EABFBDF-7F6D-413E-83C0-7D053D04578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97297" y="1625347"/>
                  <a:ext cx="118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B968472-913F-4D5D-896A-81936B606E78}"/>
                    </a:ext>
                  </a:extLst>
                </p14:cNvPr>
                <p14:cNvContentPartPr/>
                <p14:nvPr/>
              </p14:nvContentPartPr>
              <p14:xfrm>
                <a:off x="11094857" y="1635427"/>
                <a:ext cx="71640" cy="154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B968472-913F-4D5D-896A-81936B606E7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090537" y="1631107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4B0EA50-CDBD-4BD3-856F-C3EDC4F0F4C4}"/>
                    </a:ext>
                  </a:extLst>
                </p14:cNvPr>
                <p14:cNvContentPartPr/>
                <p14:nvPr/>
              </p14:nvContentPartPr>
              <p14:xfrm>
                <a:off x="11163617" y="1761427"/>
                <a:ext cx="90720" cy="961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4B0EA50-CDBD-4BD3-856F-C3EDC4F0F4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59297" y="1757107"/>
                  <a:ext cx="99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748C3A7-C829-47CE-9D70-3AD9245D1AE2}"/>
                    </a:ext>
                  </a:extLst>
                </p14:cNvPr>
                <p14:cNvContentPartPr/>
                <p14:nvPr/>
              </p14:nvContentPartPr>
              <p14:xfrm>
                <a:off x="11332457" y="1718587"/>
                <a:ext cx="119880" cy="9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748C3A7-C829-47CE-9D70-3AD9245D1AE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28137" y="1714267"/>
                  <a:ext cx="128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675CFBF-F9B4-44CE-9ACE-F228B653DB8C}"/>
                    </a:ext>
                  </a:extLst>
                </p14:cNvPr>
                <p14:cNvContentPartPr/>
                <p14:nvPr/>
              </p14:nvContentPartPr>
              <p14:xfrm>
                <a:off x="11331017" y="1747027"/>
                <a:ext cx="139680" cy="9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675CFBF-F9B4-44CE-9ACE-F228B653DB8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326697" y="1742707"/>
                  <a:ext cx="148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6F69829-59BC-4164-9015-43A1E5B1646E}"/>
                    </a:ext>
                  </a:extLst>
                </p14:cNvPr>
                <p14:cNvContentPartPr/>
                <p14:nvPr/>
              </p14:nvContentPartPr>
              <p14:xfrm>
                <a:off x="11588417" y="1671067"/>
                <a:ext cx="191160" cy="975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6F69829-59BC-4164-9015-43A1E5B1646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84097" y="1666747"/>
                  <a:ext cx="199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146F17-202A-4C08-896F-3ACEE45A18F3}"/>
                    </a:ext>
                  </a:extLst>
                </p14:cNvPr>
                <p14:cNvContentPartPr/>
                <p14:nvPr/>
              </p14:nvContentPartPr>
              <p14:xfrm>
                <a:off x="10447577" y="1967707"/>
                <a:ext cx="298800" cy="84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146F17-202A-4C08-896F-3ACEE45A18F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443257" y="1963387"/>
                  <a:ext cx="307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2B03572-B506-46A2-A800-48F5B942D652}"/>
                    </a:ext>
                  </a:extLst>
                </p14:cNvPr>
                <p14:cNvContentPartPr/>
                <p14:nvPr/>
              </p14:nvContentPartPr>
              <p14:xfrm>
                <a:off x="10746377" y="1980307"/>
                <a:ext cx="397440" cy="532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2B03572-B506-46A2-A800-48F5B942D65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742057" y="1975987"/>
                  <a:ext cx="40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CC689F2-04E4-4CD7-A44C-AF88B737DABE}"/>
                    </a:ext>
                  </a:extLst>
                </p14:cNvPr>
                <p14:cNvContentPartPr/>
                <p14:nvPr/>
              </p14:nvContentPartPr>
              <p14:xfrm>
                <a:off x="10018457" y="2135827"/>
                <a:ext cx="216000" cy="123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CC689F2-04E4-4CD7-A44C-AF88B737DAB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014137" y="2131507"/>
                  <a:ext cx="22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A5CEE3B-AD56-4DB2-93A9-4F0AF4F10887}"/>
                    </a:ext>
                  </a:extLst>
                </p14:cNvPr>
                <p14:cNvContentPartPr/>
                <p14:nvPr/>
              </p14:nvContentPartPr>
              <p14:xfrm>
                <a:off x="10213217" y="2170027"/>
                <a:ext cx="128880" cy="79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A5CEE3B-AD56-4DB2-93A9-4F0AF4F1088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208897" y="2165707"/>
                  <a:ext cx="137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CDE5B62-C199-41A3-BC78-12795D626B1C}"/>
                    </a:ext>
                  </a:extLst>
                </p14:cNvPr>
                <p14:cNvContentPartPr/>
                <p14:nvPr/>
              </p14:nvContentPartPr>
              <p14:xfrm>
                <a:off x="10316177" y="2121427"/>
                <a:ext cx="89640" cy="136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CDE5B62-C199-41A3-BC78-12795D626B1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311857" y="2117107"/>
                  <a:ext cx="98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EBB686D-A4DF-48CD-891B-36ABB2B0F00D}"/>
                    </a:ext>
                  </a:extLst>
                </p14:cNvPr>
                <p14:cNvContentPartPr/>
                <p14:nvPr/>
              </p14:nvContentPartPr>
              <p14:xfrm>
                <a:off x="10414097" y="2160667"/>
                <a:ext cx="341280" cy="174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EBB686D-A4DF-48CD-891B-36ABB2B0F00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409777" y="2156347"/>
                  <a:ext cx="349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25D435B-3ECF-48BA-BEBD-AA97EA4991CB}"/>
                    </a:ext>
                  </a:extLst>
                </p14:cNvPr>
                <p14:cNvContentPartPr/>
                <p14:nvPr/>
              </p14:nvContentPartPr>
              <p14:xfrm>
                <a:off x="10770137" y="2150587"/>
                <a:ext cx="68040" cy="788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25D435B-3ECF-48BA-BEBD-AA97EA4991C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65817" y="2146267"/>
                  <a:ext cx="7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6331547-E6B4-4040-94EE-D36ACF1FCF00}"/>
                    </a:ext>
                  </a:extLst>
                </p14:cNvPr>
                <p14:cNvContentPartPr/>
                <p14:nvPr/>
              </p14:nvContentPartPr>
              <p14:xfrm>
                <a:off x="10762577" y="2178667"/>
                <a:ext cx="58680" cy="32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6331547-E6B4-4040-94EE-D36ACF1FCF0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758257" y="2174347"/>
                  <a:ext cx="67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CCB36A2-4E73-4698-B738-670061475039}"/>
                    </a:ext>
                  </a:extLst>
                </p14:cNvPr>
                <p14:cNvContentPartPr/>
                <p14:nvPr/>
              </p14:nvContentPartPr>
              <p14:xfrm>
                <a:off x="10817657" y="2155987"/>
                <a:ext cx="72000" cy="172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CCB36A2-4E73-4698-B738-67006147503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813337" y="2151667"/>
                  <a:ext cx="80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458CF1A-9912-4529-8558-D833870F251D}"/>
                    </a:ext>
                  </a:extLst>
                </p14:cNvPr>
                <p14:cNvContentPartPr/>
                <p14:nvPr/>
              </p14:nvContentPartPr>
              <p14:xfrm>
                <a:off x="10906937" y="2154907"/>
                <a:ext cx="47520" cy="68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458CF1A-9912-4529-8558-D833870F251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02617" y="2150587"/>
                  <a:ext cx="56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9151DFF-8BD2-41F5-8B6A-F6E44E269F7B}"/>
                    </a:ext>
                  </a:extLst>
                </p14:cNvPr>
                <p14:cNvContentPartPr/>
                <p14:nvPr/>
              </p14:nvContentPartPr>
              <p14:xfrm>
                <a:off x="10956977" y="2148067"/>
                <a:ext cx="60120" cy="554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9151DFF-8BD2-41F5-8B6A-F6E44E269F7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952657" y="2143747"/>
                  <a:ext cx="6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1D2AB00-8B8A-4F2D-A221-6DA02EC956E9}"/>
                    </a:ext>
                  </a:extLst>
                </p14:cNvPr>
                <p14:cNvContentPartPr/>
                <p14:nvPr/>
              </p14:nvContentPartPr>
              <p14:xfrm>
                <a:off x="11014217" y="2099827"/>
                <a:ext cx="157680" cy="1033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1D2AB00-8B8A-4F2D-A221-6DA02EC956E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009897" y="2095507"/>
                  <a:ext cx="166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B882310-BF04-4134-A451-B5E2CEBEAE82}"/>
                    </a:ext>
                  </a:extLst>
                </p14:cNvPr>
                <p14:cNvContentPartPr/>
                <p14:nvPr/>
              </p14:nvContentPartPr>
              <p14:xfrm>
                <a:off x="11171897" y="2064907"/>
                <a:ext cx="105840" cy="137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B882310-BF04-4134-A451-B5E2CEBEAE8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167577" y="2060587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2EFAE9F-1B70-49E3-BD3A-6C9E05F755D6}"/>
                    </a:ext>
                  </a:extLst>
                </p14:cNvPr>
                <p14:cNvContentPartPr/>
                <p14:nvPr/>
              </p14:nvContentPartPr>
              <p14:xfrm>
                <a:off x="10143737" y="2369107"/>
                <a:ext cx="213480" cy="117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2EFAE9F-1B70-49E3-BD3A-6C9E05F755D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139417" y="2364787"/>
                  <a:ext cx="222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8649C2D-2E8F-4D41-A4CD-8557DCB4BE77}"/>
                    </a:ext>
                  </a:extLst>
                </p14:cNvPr>
                <p14:cNvContentPartPr/>
                <p14:nvPr/>
              </p14:nvContentPartPr>
              <p14:xfrm>
                <a:off x="10454417" y="2362627"/>
                <a:ext cx="99720" cy="122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8649C2D-2E8F-4D41-A4CD-8557DCB4BE7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450097" y="2358307"/>
                  <a:ext cx="108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0E373C6-C931-4F72-A548-A6845DA99D33}"/>
                    </a:ext>
                  </a:extLst>
                </p14:cNvPr>
                <p14:cNvContentPartPr/>
                <p14:nvPr/>
              </p14:nvContentPartPr>
              <p14:xfrm>
                <a:off x="10499057" y="2319787"/>
                <a:ext cx="446040" cy="1936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0E373C6-C931-4F72-A548-A6845DA99D3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494737" y="2315467"/>
                  <a:ext cx="454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F401428-CF45-48DD-8554-10BDC3B44BB5}"/>
                    </a:ext>
                  </a:extLst>
                </p14:cNvPr>
                <p14:cNvContentPartPr/>
                <p14:nvPr/>
              </p14:nvContentPartPr>
              <p14:xfrm>
                <a:off x="10846457" y="2297107"/>
                <a:ext cx="39960" cy="8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F401428-CF45-48DD-8554-10BDC3B44BB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842137" y="2292787"/>
                  <a:ext cx="48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B2D798C-57B1-4EA6-B41C-9BAC67D4EE6B}"/>
                    </a:ext>
                  </a:extLst>
                </p14:cNvPr>
                <p14:cNvContentPartPr/>
                <p14:nvPr/>
              </p14:nvContentPartPr>
              <p14:xfrm>
                <a:off x="11512097" y="1825507"/>
                <a:ext cx="118800" cy="763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B2D798C-57B1-4EA6-B41C-9BAC67D4EE6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507777" y="1821187"/>
                  <a:ext cx="127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65CA6D7-FACB-42B7-8FBA-F4E5605D1B7D}"/>
                    </a:ext>
                  </a:extLst>
                </p14:cNvPr>
                <p14:cNvContentPartPr/>
                <p14:nvPr/>
              </p14:nvContentPartPr>
              <p14:xfrm>
                <a:off x="11622257" y="1850707"/>
                <a:ext cx="158760" cy="38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65CA6D7-FACB-42B7-8FBA-F4E5605D1B7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617937" y="1846387"/>
                  <a:ext cx="16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3363E94-3201-498F-AA0B-0701B7EF088F}"/>
                    </a:ext>
                  </a:extLst>
                </p14:cNvPr>
                <p14:cNvContentPartPr/>
                <p14:nvPr/>
              </p14:nvContentPartPr>
              <p14:xfrm>
                <a:off x="11531177" y="2002267"/>
                <a:ext cx="90720" cy="142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3363E94-3201-498F-AA0B-0701B7EF088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526857" y="1997947"/>
                  <a:ext cx="99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D58A51B-5F36-42D9-A5DB-0BA8DD2F45DE}"/>
                    </a:ext>
                  </a:extLst>
                </p14:cNvPr>
                <p14:cNvContentPartPr/>
                <p14:nvPr/>
              </p14:nvContentPartPr>
              <p14:xfrm>
                <a:off x="11628737" y="2035387"/>
                <a:ext cx="73800" cy="982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D58A51B-5F36-42D9-A5DB-0BA8DD2F45D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624417" y="2031067"/>
                  <a:ext cx="82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DCC697D-6132-466B-86B8-2CAE117910D2}"/>
                    </a:ext>
                  </a:extLst>
                </p14:cNvPr>
                <p14:cNvContentPartPr/>
                <p14:nvPr/>
              </p14:nvContentPartPr>
              <p14:xfrm>
                <a:off x="11694617" y="1968427"/>
                <a:ext cx="63000" cy="158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DCC697D-6132-466B-86B8-2CAE117910D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690297" y="1964107"/>
                  <a:ext cx="71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FC801E2-90D7-4AF5-8E3B-038A0E372474}"/>
                    </a:ext>
                  </a:extLst>
                </p14:cNvPr>
                <p14:cNvContentPartPr/>
                <p14:nvPr/>
              </p14:nvContentPartPr>
              <p14:xfrm>
                <a:off x="11773457" y="2061307"/>
                <a:ext cx="111600" cy="74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FC801E2-90D7-4AF5-8E3B-038A0E37247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769137" y="2056987"/>
                  <a:ext cx="120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6A49D9E-4780-45B9-AF75-24295AA67D50}"/>
                    </a:ext>
                  </a:extLst>
                </p14:cNvPr>
                <p14:cNvContentPartPr/>
                <p14:nvPr/>
              </p14:nvContentPartPr>
              <p14:xfrm>
                <a:off x="11622257" y="2078227"/>
                <a:ext cx="360" cy="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6A49D9E-4780-45B9-AF75-24295AA67D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17937" y="2073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8ADF697-EEE9-4D13-A3A7-E4F13F2D99D2}"/>
                    </a:ext>
                  </a:extLst>
                </p14:cNvPr>
                <p14:cNvContentPartPr/>
                <p14:nvPr/>
              </p14:nvContentPartPr>
              <p14:xfrm>
                <a:off x="11583377" y="2046547"/>
                <a:ext cx="84960" cy="907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8ADF697-EEE9-4D13-A3A7-E4F13F2D99D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579057" y="2042227"/>
                  <a:ext cx="93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2EACF15-B469-41CB-AE6F-1D820BE2663A}"/>
                    </a:ext>
                  </a:extLst>
                </p14:cNvPr>
                <p14:cNvContentPartPr/>
                <p14:nvPr/>
              </p14:nvContentPartPr>
              <p14:xfrm>
                <a:off x="10450457" y="2616787"/>
                <a:ext cx="75600" cy="84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2EACF15-B469-41CB-AE6F-1D820BE2663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46137" y="2612467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598142E-C064-4031-B970-89048CAACBB9}"/>
                    </a:ext>
                  </a:extLst>
                </p14:cNvPr>
                <p14:cNvContentPartPr/>
                <p14:nvPr/>
              </p14:nvContentPartPr>
              <p14:xfrm>
                <a:off x="10544417" y="2572867"/>
                <a:ext cx="198000" cy="119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598142E-C064-4031-B970-89048CAACBB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540097" y="2568547"/>
                  <a:ext cx="206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B878C11-AF1A-49D1-B610-359F065F37C4}"/>
                    </a:ext>
                  </a:extLst>
                </p14:cNvPr>
                <p14:cNvContentPartPr/>
                <p14:nvPr/>
              </p14:nvContentPartPr>
              <p14:xfrm>
                <a:off x="10921697" y="2575387"/>
                <a:ext cx="126360" cy="910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B878C11-AF1A-49D1-B610-359F065F37C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17377" y="2571067"/>
                  <a:ext cx="135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721E79F-56B5-434B-B4E0-26AF308B9C10}"/>
                    </a:ext>
                  </a:extLst>
                </p14:cNvPr>
                <p14:cNvContentPartPr/>
                <p14:nvPr/>
              </p14:nvContentPartPr>
              <p14:xfrm>
                <a:off x="11060297" y="2514907"/>
                <a:ext cx="79560" cy="1310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721E79F-56B5-434B-B4E0-26AF308B9C1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055977" y="2510587"/>
                  <a:ext cx="88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E0AEF9E-FF02-429B-BC10-448E85AE3810}"/>
                    </a:ext>
                  </a:extLst>
                </p14:cNvPr>
                <p14:cNvContentPartPr/>
                <p14:nvPr/>
              </p14:nvContentPartPr>
              <p14:xfrm>
                <a:off x="11120057" y="2564227"/>
                <a:ext cx="115920" cy="224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E0AEF9E-FF02-429B-BC10-448E85AE381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115737" y="2559907"/>
                  <a:ext cx="124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9BB38CA-CB04-4BCD-ABCA-FA6F5A18782E}"/>
                    </a:ext>
                  </a:extLst>
                </p14:cNvPr>
                <p14:cNvContentPartPr/>
                <p14:nvPr/>
              </p14:nvContentPartPr>
              <p14:xfrm>
                <a:off x="11278097" y="2621467"/>
                <a:ext cx="5760" cy="10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9BB38CA-CB04-4BCD-ABCA-FA6F5A18782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273777" y="2617147"/>
                  <a:ext cx="14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536A981-4EF4-4A1B-A989-E3080BAB7802}"/>
                    </a:ext>
                  </a:extLst>
                </p14:cNvPr>
                <p14:cNvContentPartPr/>
                <p14:nvPr/>
              </p14:nvContentPartPr>
              <p14:xfrm>
                <a:off x="11388257" y="2537587"/>
                <a:ext cx="2520" cy="73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536A981-4EF4-4A1B-A989-E3080BAB780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383937" y="2533267"/>
                  <a:ext cx="1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B1492FF-4894-454B-AD45-AEAB3FD07D1D}"/>
                    </a:ext>
                  </a:extLst>
                </p14:cNvPr>
                <p14:cNvContentPartPr/>
                <p14:nvPr/>
              </p14:nvContentPartPr>
              <p14:xfrm>
                <a:off x="10118897" y="2885707"/>
                <a:ext cx="208800" cy="154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B1492FF-4894-454B-AD45-AEAB3FD07D1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114577" y="2881387"/>
                  <a:ext cx="217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6AB14F3-DEA7-43C7-A51C-D874413A4296}"/>
                    </a:ext>
                  </a:extLst>
                </p14:cNvPr>
                <p14:cNvContentPartPr/>
                <p14:nvPr/>
              </p14:nvContentPartPr>
              <p14:xfrm>
                <a:off x="10322657" y="2880667"/>
                <a:ext cx="187200" cy="144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6AB14F3-DEA7-43C7-A51C-D874413A429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318337" y="2876347"/>
                  <a:ext cx="19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D3F8BA1-2EFA-48E4-8A7F-E850D3903C59}"/>
                    </a:ext>
                  </a:extLst>
                </p14:cNvPr>
                <p14:cNvContentPartPr/>
                <p14:nvPr/>
              </p14:nvContentPartPr>
              <p14:xfrm>
                <a:off x="10532897" y="2931067"/>
                <a:ext cx="304560" cy="151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D3F8BA1-2EFA-48E4-8A7F-E850D3903C5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528577" y="2926747"/>
                  <a:ext cx="313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96BB8E7-A872-4668-BC6A-0249537ABD20}"/>
                    </a:ext>
                  </a:extLst>
                </p14:cNvPr>
                <p14:cNvContentPartPr/>
                <p14:nvPr/>
              </p14:nvContentPartPr>
              <p14:xfrm>
                <a:off x="10878497" y="2910187"/>
                <a:ext cx="59040" cy="81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96BB8E7-A872-4668-BC6A-0249537ABD2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874177" y="2905867"/>
                  <a:ext cx="67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CE87CA8-6580-4718-8497-C21F835925BA}"/>
                    </a:ext>
                  </a:extLst>
                </p14:cNvPr>
                <p14:cNvContentPartPr/>
                <p14:nvPr/>
              </p14:nvContentPartPr>
              <p14:xfrm>
                <a:off x="10848617" y="2932147"/>
                <a:ext cx="99720" cy="22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CE87CA8-6580-4718-8497-C21F835925B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844297" y="2927827"/>
                  <a:ext cx="10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D012891-EA8F-422D-BA73-79C8305BB289}"/>
                    </a:ext>
                  </a:extLst>
                </p14:cNvPr>
                <p14:cNvContentPartPr/>
                <p14:nvPr/>
              </p14:nvContentPartPr>
              <p14:xfrm>
                <a:off x="10955897" y="2929267"/>
                <a:ext cx="88920" cy="1616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D012891-EA8F-422D-BA73-79C8305BB28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951577" y="2924947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31FE9F3-9AE4-4B29-AC1A-FADFA395E36B}"/>
                    </a:ext>
                  </a:extLst>
                </p14:cNvPr>
                <p14:cNvContentPartPr/>
                <p14:nvPr/>
              </p14:nvContentPartPr>
              <p14:xfrm>
                <a:off x="11066777" y="2917387"/>
                <a:ext cx="77760" cy="745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31FE9F3-9AE4-4B29-AC1A-FADFA395E36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062457" y="2913067"/>
                  <a:ext cx="8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EC0CD32-89A2-40FC-AEE8-ED5C33690326}"/>
                    </a:ext>
                  </a:extLst>
                </p14:cNvPr>
                <p14:cNvContentPartPr/>
                <p14:nvPr/>
              </p14:nvContentPartPr>
              <p14:xfrm>
                <a:off x="11129417" y="2921347"/>
                <a:ext cx="60840" cy="666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EC0CD32-89A2-40FC-AEE8-ED5C3369032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125097" y="2917027"/>
                  <a:ext cx="69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B66C70F-DFE4-4064-8F2A-C62B069CD6B0}"/>
                    </a:ext>
                  </a:extLst>
                </p14:cNvPr>
                <p14:cNvContentPartPr/>
                <p14:nvPr/>
              </p14:nvContentPartPr>
              <p14:xfrm>
                <a:off x="11216177" y="2856907"/>
                <a:ext cx="233640" cy="124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B66C70F-DFE4-4064-8F2A-C62B069CD6B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211857" y="2852587"/>
                  <a:ext cx="242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03F9535-FF36-4AD2-AEB2-3302EBFFE34C}"/>
                    </a:ext>
                  </a:extLst>
                </p14:cNvPr>
                <p14:cNvContentPartPr/>
                <p14:nvPr/>
              </p14:nvContentPartPr>
              <p14:xfrm>
                <a:off x="11433977" y="2785987"/>
                <a:ext cx="166320" cy="185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03F9535-FF36-4AD2-AEB2-3302EBFFE34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429657" y="2781667"/>
                  <a:ext cx="174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507983F-7CA0-430D-BFC4-75FC4EE884D9}"/>
                    </a:ext>
                  </a:extLst>
                </p14:cNvPr>
                <p14:cNvContentPartPr/>
                <p14:nvPr/>
              </p14:nvContentPartPr>
              <p14:xfrm>
                <a:off x="10778417" y="3200347"/>
                <a:ext cx="180000" cy="8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507983F-7CA0-430D-BFC4-75FC4EE884D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774097" y="3196027"/>
                  <a:ext cx="188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40D07E9-419D-42A5-86D9-9F221593D49A}"/>
                    </a:ext>
                  </a:extLst>
                </p14:cNvPr>
                <p14:cNvContentPartPr/>
                <p14:nvPr/>
              </p14:nvContentPartPr>
              <p14:xfrm>
                <a:off x="10788137" y="3243547"/>
                <a:ext cx="168480" cy="122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40D07E9-419D-42A5-86D9-9F221593D49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783457" y="3239227"/>
                  <a:ext cx="177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239B7A8-E55D-4C70-9AE7-892396704394}"/>
                    </a:ext>
                  </a:extLst>
                </p14:cNvPr>
                <p14:cNvContentPartPr/>
                <p14:nvPr/>
              </p14:nvContentPartPr>
              <p14:xfrm>
                <a:off x="10519217" y="3397267"/>
                <a:ext cx="28080" cy="145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239B7A8-E55D-4C70-9AE7-8923967043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514897" y="3392947"/>
                  <a:ext cx="36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3CDC6F6-7577-499A-B5A9-A79BD44B8200}"/>
                    </a:ext>
                  </a:extLst>
                </p14:cNvPr>
                <p14:cNvContentPartPr/>
                <p14:nvPr/>
              </p14:nvContentPartPr>
              <p14:xfrm>
                <a:off x="10422377" y="3363787"/>
                <a:ext cx="186480" cy="298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3CDC6F6-7577-499A-B5A9-A79BD44B820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418057" y="3359467"/>
                  <a:ext cx="195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94EE918-6F2B-4355-92EB-6E15EC614033}"/>
                    </a:ext>
                  </a:extLst>
                </p14:cNvPr>
                <p14:cNvContentPartPr/>
                <p14:nvPr/>
              </p14:nvContentPartPr>
              <p14:xfrm>
                <a:off x="10427777" y="3420307"/>
                <a:ext cx="188640" cy="18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94EE918-6F2B-4355-92EB-6E15EC61403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423457" y="3415987"/>
                  <a:ext cx="197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41D5513-2572-46F6-B36D-726F9C0AC101}"/>
                    </a:ext>
                  </a:extLst>
                </p14:cNvPr>
                <p14:cNvContentPartPr/>
                <p14:nvPr/>
              </p14:nvContentPartPr>
              <p14:xfrm>
                <a:off x="10594097" y="3432907"/>
                <a:ext cx="131040" cy="849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41D5513-2572-46F6-B36D-726F9C0AC10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589777" y="3428587"/>
                  <a:ext cx="139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608F289-CF91-464D-9949-8837A2A2C647}"/>
                    </a:ext>
                  </a:extLst>
                </p14:cNvPr>
                <p14:cNvContentPartPr/>
                <p14:nvPr/>
              </p14:nvContentPartPr>
              <p14:xfrm>
                <a:off x="10758977" y="3363067"/>
                <a:ext cx="124200" cy="1468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608F289-CF91-464D-9949-8837A2A2C64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754657" y="3358747"/>
                  <a:ext cx="13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2284EF4-768F-4E05-A209-02C4F7353285}"/>
                    </a:ext>
                  </a:extLst>
                </p14:cNvPr>
                <p14:cNvContentPartPr/>
                <p14:nvPr/>
              </p14:nvContentPartPr>
              <p14:xfrm>
                <a:off x="10886057" y="3352627"/>
                <a:ext cx="96480" cy="196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2284EF4-768F-4E05-A209-02C4F735328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881737" y="3348307"/>
                  <a:ext cx="10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B1407DD-63BA-4A02-98C0-97EBB6191451}"/>
                    </a:ext>
                  </a:extLst>
                </p14:cNvPr>
                <p14:cNvContentPartPr/>
                <p14:nvPr/>
              </p14:nvContentPartPr>
              <p14:xfrm>
                <a:off x="10976057" y="3408787"/>
                <a:ext cx="155520" cy="74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B1407DD-63BA-4A02-98C0-97EBB619145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971737" y="3404467"/>
                  <a:ext cx="164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9EED92D-A2FE-4140-B152-101EDC57A72A}"/>
                    </a:ext>
                  </a:extLst>
                </p14:cNvPr>
                <p14:cNvContentPartPr/>
                <p14:nvPr/>
              </p14:nvContentPartPr>
              <p14:xfrm>
                <a:off x="11137337" y="3396547"/>
                <a:ext cx="100080" cy="2142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9EED92D-A2FE-4140-B152-101EDC57A72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133017" y="3392227"/>
                  <a:ext cx="108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96AEC3F-8546-4306-B508-9AC52652A1FF}"/>
                    </a:ext>
                  </a:extLst>
                </p14:cNvPr>
                <p14:cNvContentPartPr/>
                <p14:nvPr/>
              </p14:nvContentPartPr>
              <p14:xfrm>
                <a:off x="11254337" y="3390787"/>
                <a:ext cx="197280" cy="100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96AEC3F-8546-4306-B508-9AC52652A1F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250017" y="3386467"/>
                  <a:ext cx="205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464BE69-4671-43A9-8FFD-D88AA807BF35}"/>
                    </a:ext>
                  </a:extLst>
                </p14:cNvPr>
                <p14:cNvContentPartPr/>
                <p14:nvPr/>
              </p14:nvContentPartPr>
              <p14:xfrm>
                <a:off x="11430737" y="3291067"/>
                <a:ext cx="7200" cy="435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464BE69-4671-43A9-8FFD-D88AA807BF3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426417" y="3286747"/>
                  <a:ext cx="1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D6F9633-1042-470E-9DF7-7C3A11AD48A6}"/>
                    </a:ext>
                  </a:extLst>
                </p14:cNvPr>
                <p14:cNvContentPartPr/>
                <p14:nvPr/>
              </p14:nvContentPartPr>
              <p14:xfrm>
                <a:off x="11458817" y="3351907"/>
                <a:ext cx="99720" cy="116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D6F9633-1042-470E-9DF7-7C3A11AD48A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454497" y="3347587"/>
                  <a:ext cx="108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2EB830B-82B6-4624-A946-0296CB5978ED}"/>
                    </a:ext>
                  </a:extLst>
                </p14:cNvPr>
                <p14:cNvContentPartPr/>
                <p14:nvPr/>
              </p14:nvContentPartPr>
              <p14:xfrm>
                <a:off x="9907577" y="2759347"/>
                <a:ext cx="107640" cy="810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2EB830B-82B6-4624-A946-0296CB5978E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03257" y="2755027"/>
                  <a:ext cx="11628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3CCAA32-C40A-4476-83BA-F69A653FF054}"/>
                    </a:ext>
                  </a:extLst>
                </p14:cNvPr>
                <p14:cNvContentPartPr/>
                <p14:nvPr/>
              </p14:nvContentPartPr>
              <p14:xfrm>
                <a:off x="9910457" y="2673667"/>
                <a:ext cx="2108520" cy="1057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3CCAA32-C40A-4476-83BA-F69A653FF05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906137" y="2669347"/>
                  <a:ext cx="211716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BAE9B0C-C6DC-49AC-93EF-A8D23B0A1288}"/>
                    </a:ext>
                  </a:extLst>
                </p14:cNvPr>
                <p14:cNvContentPartPr/>
                <p14:nvPr/>
              </p14:nvContentPartPr>
              <p14:xfrm>
                <a:off x="7267697" y="2250667"/>
                <a:ext cx="347040" cy="311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BAE9B0C-C6DC-49AC-93EF-A8D23B0A128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63377" y="2246347"/>
                  <a:ext cx="355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1B1123D-41B4-49ED-87E0-AD7D427F26D6}"/>
                    </a:ext>
                  </a:extLst>
                </p14:cNvPr>
                <p14:cNvContentPartPr/>
                <p14:nvPr/>
              </p14:nvContentPartPr>
              <p14:xfrm>
                <a:off x="7461017" y="2154907"/>
                <a:ext cx="22680" cy="140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1B1123D-41B4-49ED-87E0-AD7D427F26D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456697" y="2150587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0EE380E-F4E5-4D36-AC8C-BE6B5E1939EE}"/>
                    </a:ext>
                  </a:extLst>
                </p14:cNvPr>
                <p14:cNvContentPartPr/>
                <p14:nvPr/>
              </p14:nvContentPartPr>
              <p14:xfrm>
                <a:off x="7787537" y="2206387"/>
                <a:ext cx="273960" cy="2620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0EE380E-F4E5-4D36-AC8C-BE6B5E1939E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83217" y="2202067"/>
                  <a:ext cx="282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3980CF6-8984-4B9E-8B6E-073453E5BD08}"/>
                    </a:ext>
                  </a:extLst>
                </p14:cNvPr>
                <p14:cNvContentPartPr/>
                <p14:nvPr/>
              </p14:nvContentPartPr>
              <p14:xfrm>
                <a:off x="7944497" y="2193067"/>
                <a:ext cx="66240" cy="219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3980CF6-8984-4B9E-8B6E-073453E5BD0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940177" y="2188747"/>
                  <a:ext cx="74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A05D68C-443A-4976-9D39-177B6626E2C6}"/>
                    </a:ext>
                  </a:extLst>
                </p14:cNvPr>
                <p14:cNvContentPartPr/>
                <p14:nvPr/>
              </p14:nvContentPartPr>
              <p14:xfrm>
                <a:off x="8197577" y="2243107"/>
                <a:ext cx="87840" cy="1353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A05D68C-443A-4976-9D39-177B6626E2C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93257" y="2238787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05A1E2A-B75C-4F38-8898-6DE44F2A438A}"/>
                    </a:ext>
                  </a:extLst>
                </p14:cNvPr>
                <p14:cNvContentPartPr/>
                <p14:nvPr/>
              </p14:nvContentPartPr>
              <p14:xfrm>
                <a:off x="8321057" y="2302147"/>
                <a:ext cx="146160" cy="766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05A1E2A-B75C-4F38-8898-6DE44F2A438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316737" y="2297827"/>
                  <a:ext cx="15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9584056-C7C2-4ACE-A4FE-12265453F4CF}"/>
                    </a:ext>
                  </a:extLst>
                </p14:cNvPr>
                <p14:cNvContentPartPr/>
                <p14:nvPr/>
              </p14:nvContentPartPr>
              <p14:xfrm>
                <a:off x="8478017" y="2261107"/>
                <a:ext cx="16560" cy="43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9584056-C7C2-4ACE-A4FE-12265453F4C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473697" y="2256787"/>
                  <a:ext cx="25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5C822BC-24CD-4D29-A1FC-1220FFA1EF67}"/>
                    </a:ext>
                  </a:extLst>
                </p14:cNvPr>
                <p14:cNvContentPartPr/>
                <p14:nvPr/>
              </p14:nvContentPartPr>
              <p14:xfrm>
                <a:off x="8499257" y="2261827"/>
                <a:ext cx="105480" cy="101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5C822BC-24CD-4D29-A1FC-1220FFA1EF6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494937" y="2257507"/>
                  <a:ext cx="114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B632140-0FA2-4029-8632-8D1810E34C8D}"/>
                    </a:ext>
                  </a:extLst>
                </p14:cNvPr>
                <p14:cNvContentPartPr/>
                <p14:nvPr/>
              </p14:nvContentPartPr>
              <p14:xfrm>
                <a:off x="8610137" y="2296747"/>
                <a:ext cx="107640" cy="86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B632140-0FA2-4029-8632-8D1810E34C8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605817" y="2292427"/>
                  <a:ext cx="11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3D8493A-DC34-4DAE-96DB-1BCE67DEFDDA}"/>
                    </a:ext>
                  </a:extLst>
                </p14:cNvPr>
                <p14:cNvContentPartPr/>
                <p14:nvPr/>
              </p14:nvContentPartPr>
              <p14:xfrm>
                <a:off x="7318097" y="2604187"/>
                <a:ext cx="99720" cy="128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3D8493A-DC34-4DAE-96DB-1BCE67DEFDD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313777" y="2599867"/>
                  <a:ext cx="10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FD3A4D-7438-4037-8972-694F9410B501}"/>
                    </a:ext>
                  </a:extLst>
                </p14:cNvPr>
                <p14:cNvContentPartPr/>
                <p14:nvPr/>
              </p14:nvContentPartPr>
              <p14:xfrm>
                <a:off x="7426817" y="2641627"/>
                <a:ext cx="126720" cy="748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FD3A4D-7438-4037-8972-694F9410B50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22497" y="2637307"/>
                  <a:ext cx="135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1085E22-71F6-438A-9D42-1502B1A67CA3}"/>
                    </a:ext>
                  </a:extLst>
                </p14:cNvPr>
                <p14:cNvContentPartPr/>
                <p14:nvPr/>
              </p14:nvContentPartPr>
              <p14:xfrm>
                <a:off x="7548497" y="2554147"/>
                <a:ext cx="91800" cy="137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1085E22-71F6-438A-9D42-1502B1A67CA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544177" y="2549827"/>
                  <a:ext cx="100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5E9ADEE-E300-471C-B335-6C337AD99C1B}"/>
                    </a:ext>
                  </a:extLst>
                </p14:cNvPr>
                <p14:cNvContentPartPr/>
                <p14:nvPr/>
              </p14:nvContentPartPr>
              <p14:xfrm>
                <a:off x="7596737" y="2670427"/>
                <a:ext cx="45360" cy="11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5E9ADEE-E300-471C-B335-6C337AD99C1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592417" y="2666107"/>
                  <a:ext cx="54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B6A4ACC-D8EF-417F-8FF6-173D4D6A40D0}"/>
                    </a:ext>
                  </a:extLst>
                </p14:cNvPr>
                <p14:cNvContentPartPr/>
                <p14:nvPr/>
              </p14:nvContentPartPr>
              <p14:xfrm>
                <a:off x="7651817" y="2557747"/>
                <a:ext cx="62640" cy="1432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B6A4ACC-D8EF-417F-8FF6-173D4D6A40D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647497" y="2553427"/>
                  <a:ext cx="71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23912C5-CA14-4BD5-9A26-5B26C975F271}"/>
                    </a:ext>
                  </a:extLst>
                </p14:cNvPr>
                <p14:cNvContentPartPr/>
                <p14:nvPr/>
              </p14:nvContentPartPr>
              <p14:xfrm>
                <a:off x="7722737" y="2596987"/>
                <a:ext cx="324360" cy="1047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23912C5-CA14-4BD5-9A26-5B26C975F27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718417" y="2592667"/>
                  <a:ext cx="33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24A406B-E6B7-4D21-8BB3-5C62C6A59C26}"/>
                    </a:ext>
                  </a:extLst>
                </p14:cNvPr>
                <p14:cNvContentPartPr/>
                <p14:nvPr/>
              </p14:nvContentPartPr>
              <p14:xfrm>
                <a:off x="7210457" y="2875987"/>
                <a:ext cx="116280" cy="196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24A406B-E6B7-4D21-8BB3-5C62C6A59C2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206137" y="2871667"/>
                  <a:ext cx="124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CB945B6-2947-49B5-883C-55D0A5733395}"/>
                    </a:ext>
                  </a:extLst>
                </p14:cNvPr>
                <p14:cNvContentPartPr/>
                <p14:nvPr/>
              </p14:nvContentPartPr>
              <p14:xfrm>
                <a:off x="7324217" y="2940427"/>
                <a:ext cx="93240" cy="943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CB945B6-2947-49B5-883C-55D0A573339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319897" y="2936107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3D13426-A130-4167-B83C-3765BDC6F54F}"/>
                    </a:ext>
                  </a:extLst>
                </p14:cNvPr>
                <p14:cNvContentPartPr/>
                <p14:nvPr/>
              </p14:nvContentPartPr>
              <p14:xfrm>
                <a:off x="7475417" y="2781307"/>
                <a:ext cx="97920" cy="1112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3D13426-A130-4167-B83C-3765BDC6F54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471097" y="2776987"/>
                  <a:ext cx="106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65ED5D4-BD65-4F58-9DF2-CEF6A1D77F83}"/>
                    </a:ext>
                  </a:extLst>
                </p14:cNvPr>
                <p14:cNvContentPartPr/>
                <p14:nvPr/>
              </p14:nvContentPartPr>
              <p14:xfrm>
                <a:off x="7587737" y="2764747"/>
                <a:ext cx="95400" cy="1058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65ED5D4-BD65-4F58-9DF2-CEF6A1D77F8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583417" y="2760427"/>
                  <a:ext cx="10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36CFA69-637F-4E0A-B7B1-BF76DF7FEE81}"/>
                    </a:ext>
                  </a:extLst>
                </p14:cNvPr>
                <p14:cNvContentPartPr/>
                <p14:nvPr/>
              </p14:nvContentPartPr>
              <p14:xfrm>
                <a:off x="7450217" y="2916667"/>
                <a:ext cx="271080" cy="90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36CFA69-637F-4E0A-B7B1-BF76DF7FEE8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445897" y="2912347"/>
                  <a:ext cx="279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F0D8850-0F69-4847-8AEF-58D1B3FC62D1}"/>
                    </a:ext>
                  </a:extLst>
                </p14:cNvPr>
                <p14:cNvContentPartPr/>
                <p14:nvPr/>
              </p14:nvContentPartPr>
              <p14:xfrm>
                <a:off x="7438337" y="2949427"/>
                <a:ext cx="112320" cy="1184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F0D8850-0F69-4847-8AEF-58D1B3FC62D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434017" y="2945107"/>
                  <a:ext cx="120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D6F7890-BF21-4561-AB28-3D001DC3C1C9}"/>
                    </a:ext>
                  </a:extLst>
                </p14:cNvPr>
                <p14:cNvContentPartPr/>
                <p14:nvPr/>
              </p14:nvContentPartPr>
              <p14:xfrm>
                <a:off x="7564337" y="2950507"/>
                <a:ext cx="75960" cy="110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D6F7890-BF21-4561-AB28-3D001DC3C1C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560017" y="2946187"/>
                  <a:ext cx="84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10E1D6C-C662-4728-A49A-5E898C0BBFDB}"/>
                    </a:ext>
                  </a:extLst>
                </p14:cNvPr>
                <p14:cNvContentPartPr/>
                <p14:nvPr/>
              </p14:nvContentPartPr>
              <p14:xfrm>
                <a:off x="7652537" y="3011347"/>
                <a:ext cx="96480" cy="946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10E1D6C-C662-4728-A49A-5E898C0BBFD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48217" y="3007027"/>
                  <a:ext cx="105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DE94FC9-1A28-46B6-A1DC-D94C56FA8F55}"/>
                    </a:ext>
                  </a:extLst>
                </p14:cNvPr>
                <p14:cNvContentPartPr/>
                <p14:nvPr/>
              </p14:nvContentPartPr>
              <p14:xfrm>
                <a:off x="7823537" y="2907307"/>
                <a:ext cx="96840" cy="133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DE94FC9-1A28-46B6-A1DC-D94C56FA8F5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19217" y="2902987"/>
                  <a:ext cx="10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DA130D4-6D97-402E-BB48-BA731FE3FAB6}"/>
                    </a:ext>
                  </a:extLst>
                </p14:cNvPr>
                <p14:cNvContentPartPr/>
                <p14:nvPr/>
              </p14:nvContentPartPr>
              <p14:xfrm>
                <a:off x="7975457" y="2873107"/>
                <a:ext cx="126720" cy="84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DA130D4-6D97-402E-BB48-BA731FE3FAB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971137" y="2868787"/>
                  <a:ext cx="13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3DE0418-9100-4A4C-912F-D590434DC5B3}"/>
                    </a:ext>
                  </a:extLst>
                </p14:cNvPr>
                <p14:cNvContentPartPr/>
                <p14:nvPr/>
              </p14:nvContentPartPr>
              <p14:xfrm>
                <a:off x="8146097" y="2875987"/>
                <a:ext cx="50760" cy="90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3DE0418-9100-4A4C-912F-D590434DC5B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41777" y="2871667"/>
                  <a:ext cx="59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1FED7FA-3D17-4494-9764-9BB10F7A2B1E}"/>
                    </a:ext>
                  </a:extLst>
                </p14:cNvPr>
                <p14:cNvContentPartPr/>
                <p14:nvPr/>
              </p14:nvContentPartPr>
              <p14:xfrm>
                <a:off x="8112617" y="2909827"/>
                <a:ext cx="100440" cy="21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1FED7FA-3D17-4494-9764-9BB10F7A2B1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108297" y="2905507"/>
                  <a:ext cx="10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EFCF14F-E73E-440A-960A-C1B62BB88E07}"/>
                    </a:ext>
                  </a:extLst>
                </p14:cNvPr>
                <p14:cNvContentPartPr/>
                <p14:nvPr/>
              </p14:nvContentPartPr>
              <p14:xfrm>
                <a:off x="8233577" y="2859427"/>
                <a:ext cx="85680" cy="770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EFCF14F-E73E-440A-960A-C1B62BB88E0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229257" y="2855107"/>
                  <a:ext cx="9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518B13F-089D-4403-8771-DA5E7954D57F}"/>
                    </a:ext>
                  </a:extLst>
                </p14:cNvPr>
                <p14:cNvContentPartPr/>
                <p14:nvPr/>
              </p14:nvContentPartPr>
              <p14:xfrm>
                <a:off x="8388737" y="2882827"/>
                <a:ext cx="80280" cy="104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518B13F-089D-4403-8771-DA5E7954D57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384417" y="2878507"/>
                  <a:ext cx="88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FCD91EF-CDDF-4057-A00C-32BAD490260C}"/>
                    </a:ext>
                  </a:extLst>
                </p14:cNvPr>
                <p14:cNvContentPartPr/>
                <p14:nvPr/>
              </p14:nvContentPartPr>
              <p14:xfrm>
                <a:off x="8379377" y="2910547"/>
                <a:ext cx="93960" cy="9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FCD91EF-CDDF-4057-A00C-32BAD490260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375057" y="2906227"/>
                  <a:ext cx="102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2E49689-2A7D-45DF-8F7E-DE4F159AFEA7}"/>
                    </a:ext>
                  </a:extLst>
                </p14:cNvPr>
                <p14:cNvContentPartPr/>
                <p14:nvPr/>
              </p14:nvContentPartPr>
              <p14:xfrm>
                <a:off x="8471537" y="2839987"/>
                <a:ext cx="59760" cy="1166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2E49689-2A7D-45DF-8F7E-DE4F159AFEA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467217" y="2835667"/>
                  <a:ext cx="68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67552DC-04E8-47BF-8009-3E4B2366C679}"/>
                    </a:ext>
                  </a:extLst>
                </p14:cNvPr>
                <p14:cNvContentPartPr/>
                <p14:nvPr/>
              </p14:nvContentPartPr>
              <p14:xfrm>
                <a:off x="8586737" y="2820187"/>
                <a:ext cx="99720" cy="181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67552DC-04E8-47BF-8009-3E4B2366C67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582417" y="2815867"/>
                  <a:ext cx="108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D460277-7FB7-4C50-9F66-83A96D84E6CF}"/>
                    </a:ext>
                  </a:extLst>
                </p14:cNvPr>
                <p14:cNvContentPartPr/>
                <p14:nvPr/>
              </p14:nvContentPartPr>
              <p14:xfrm>
                <a:off x="8706617" y="2858347"/>
                <a:ext cx="92880" cy="1080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D460277-7FB7-4C50-9F66-83A96D84E6C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702297" y="2854027"/>
                  <a:ext cx="101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DC777CD-7D67-416E-8D6E-B4439F893600}"/>
                    </a:ext>
                  </a:extLst>
                </p14:cNvPr>
                <p14:cNvContentPartPr/>
                <p14:nvPr/>
              </p14:nvContentPartPr>
              <p14:xfrm>
                <a:off x="8832977" y="2735947"/>
                <a:ext cx="110160" cy="16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DC777CD-7D67-416E-8D6E-B4439F89360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828657" y="2731627"/>
                  <a:ext cx="11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3723B50-B6AB-45BC-81AB-7FDFDD15326F}"/>
                    </a:ext>
                  </a:extLst>
                </p14:cNvPr>
                <p14:cNvContentPartPr/>
                <p14:nvPr/>
              </p14:nvContentPartPr>
              <p14:xfrm>
                <a:off x="8996417" y="2750707"/>
                <a:ext cx="17280" cy="1256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3723B50-B6AB-45BC-81AB-7FDFDD15326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992097" y="2746387"/>
                  <a:ext cx="25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27F8E19-016E-459A-AA66-8C80F4292BEE}"/>
                    </a:ext>
                  </a:extLst>
                </p14:cNvPr>
                <p14:cNvContentPartPr/>
                <p14:nvPr/>
              </p14:nvContentPartPr>
              <p14:xfrm>
                <a:off x="8934497" y="2721547"/>
                <a:ext cx="116280" cy="835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27F8E19-016E-459A-AA66-8C80F4292BE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930177" y="2717227"/>
                  <a:ext cx="12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EDC339B-F43B-47A2-8CF4-0724816EB8E2}"/>
                    </a:ext>
                  </a:extLst>
                </p14:cNvPr>
                <p14:cNvContentPartPr/>
                <p14:nvPr/>
              </p14:nvContentPartPr>
              <p14:xfrm>
                <a:off x="9032057" y="2707147"/>
                <a:ext cx="66240" cy="164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EDC339B-F43B-47A2-8CF4-0724816EB8E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027737" y="2702827"/>
                  <a:ext cx="74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18E1036-6FE5-4D38-B173-B4721C7794E8}"/>
                    </a:ext>
                  </a:extLst>
                </p14:cNvPr>
                <p14:cNvContentPartPr/>
                <p14:nvPr/>
              </p14:nvContentPartPr>
              <p14:xfrm>
                <a:off x="9093977" y="2826307"/>
                <a:ext cx="93240" cy="1177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18E1036-6FE5-4D38-B173-B4721C7794E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089657" y="2821987"/>
                  <a:ext cx="10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6D17E89-3DED-414D-8748-8E068828007A}"/>
                    </a:ext>
                  </a:extLst>
                </p14:cNvPr>
                <p14:cNvContentPartPr/>
                <p14:nvPr/>
              </p14:nvContentPartPr>
              <p14:xfrm>
                <a:off x="9214937" y="2803987"/>
                <a:ext cx="140760" cy="75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6D17E89-3DED-414D-8748-8E068828007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210617" y="2799667"/>
                  <a:ext cx="149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4C24E98-90E2-4EE1-8AD3-6C8E18BB90FF}"/>
                    </a:ext>
                  </a:extLst>
                </p14:cNvPr>
                <p14:cNvContentPartPr/>
                <p14:nvPr/>
              </p14:nvContentPartPr>
              <p14:xfrm>
                <a:off x="9234377" y="2841067"/>
                <a:ext cx="122040" cy="4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4C24E98-90E2-4EE1-8AD3-6C8E18BB90F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230057" y="2836747"/>
                  <a:ext cx="130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833E43B-C67E-4107-89D5-9ED89AA1C8A9}"/>
                    </a:ext>
                  </a:extLst>
                </p14:cNvPr>
                <p14:cNvContentPartPr/>
                <p14:nvPr/>
              </p14:nvContentPartPr>
              <p14:xfrm>
                <a:off x="9423377" y="2753947"/>
                <a:ext cx="187920" cy="1062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833E43B-C67E-4107-89D5-9ED89AA1C8A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419057" y="2749627"/>
                  <a:ext cx="19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DEEA5AD-802B-48D5-AD46-C044DA51A89A}"/>
                    </a:ext>
                  </a:extLst>
                </p14:cNvPr>
                <p14:cNvContentPartPr/>
                <p14:nvPr/>
              </p14:nvContentPartPr>
              <p14:xfrm>
                <a:off x="8511137" y="2601307"/>
                <a:ext cx="28440" cy="4726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DEEA5AD-802B-48D5-AD46-C044DA51A89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506817" y="2596987"/>
                  <a:ext cx="370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367391E-BD78-4D88-AF1B-4BE952B73F05}"/>
                    </a:ext>
                  </a:extLst>
                </p14:cNvPr>
                <p14:cNvContentPartPr/>
                <p14:nvPr/>
              </p14:nvContentPartPr>
              <p14:xfrm>
                <a:off x="8457857" y="2550907"/>
                <a:ext cx="1278360" cy="500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367391E-BD78-4D88-AF1B-4BE952B73F0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453537" y="2546587"/>
                  <a:ext cx="12870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C77A37D-D9A7-44FE-A8E5-B892C8E103CD}"/>
                    </a:ext>
                  </a:extLst>
                </p14:cNvPr>
                <p14:cNvContentPartPr/>
                <p14:nvPr/>
              </p14:nvContentPartPr>
              <p14:xfrm>
                <a:off x="10516337" y="1570267"/>
                <a:ext cx="21240" cy="3762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C77A37D-D9A7-44FE-A8E5-B892C8E103C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512017" y="1565947"/>
                  <a:ext cx="298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60332A6-E25E-4C1F-9078-FF5F3B59D726}"/>
                    </a:ext>
                  </a:extLst>
                </p14:cNvPr>
                <p14:cNvContentPartPr/>
                <p14:nvPr/>
              </p14:nvContentPartPr>
              <p14:xfrm>
                <a:off x="10415537" y="1502947"/>
                <a:ext cx="1473120" cy="4586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60332A6-E25E-4C1F-9078-FF5F3B59D72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411217" y="1498627"/>
                  <a:ext cx="14817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AA8380A-4ED7-43AE-9D5A-BF2BAD9164F1}"/>
                    </a:ext>
                  </a:extLst>
                </p14:cNvPr>
                <p14:cNvContentPartPr/>
                <p14:nvPr/>
              </p14:nvContentPartPr>
              <p14:xfrm>
                <a:off x="6521417" y="3266587"/>
                <a:ext cx="114120" cy="3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AA8380A-4ED7-43AE-9D5A-BF2BAD9164F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517097" y="3262267"/>
                  <a:ext cx="12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F05FC4F-FFAE-473C-B961-DC4C99F69A7D}"/>
                    </a:ext>
                  </a:extLst>
                </p14:cNvPr>
                <p14:cNvContentPartPr/>
                <p14:nvPr/>
              </p14:nvContentPartPr>
              <p14:xfrm>
                <a:off x="6619337" y="3226987"/>
                <a:ext cx="77760" cy="93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F05FC4F-FFAE-473C-B961-DC4C99F69A7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615017" y="3222667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F7300B6-9761-4BF1-AA58-5BD165158F9E}"/>
                    </a:ext>
                  </a:extLst>
                </p14:cNvPr>
                <p14:cNvContentPartPr/>
                <p14:nvPr/>
              </p14:nvContentPartPr>
              <p14:xfrm>
                <a:off x="6787457" y="3203947"/>
                <a:ext cx="165600" cy="102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F7300B6-9761-4BF1-AA58-5BD165158F9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783137" y="3199627"/>
                  <a:ext cx="174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8BE4F0D-0E32-4F3B-83E2-E935EB433BE1}"/>
                    </a:ext>
                  </a:extLst>
                </p14:cNvPr>
                <p14:cNvContentPartPr/>
                <p14:nvPr/>
              </p14:nvContentPartPr>
              <p14:xfrm>
                <a:off x="6916337" y="3239947"/>
                <a:ext cx="100800" cy="532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8BE4F0D-0E32-4F3B-83E2-E935EB433BE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912017" y="3235627"/>
                  <a:ext cx="109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20CF42-1D09-449F-B923-C82141B3C72F}"/>
                    </a:ext>
                  </a:extLst>
                </p14:cNvPr>
                <p14:cNvContentPartPr/>
                <p14:nvPr/>
              </p14:nvContentPartPr>
              <p14:xfrm>
                <a:off x="7166537" y="3148507"/>
                <a:ext cx="454320" cy="1436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20CF42-1D09-449F-B923-C82141B3C72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162217" y="3144187"/>
                  <a:ext cx="46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C335C3F-8D80-40A1-8241-FAEC63C4448F}"/>
                    </a:ext>
                  </a:extLst>
                </p14:cNvPr>
                <p14:cNvContentPartPr/>
                <p14:nvPr/>
              </p14:nvContentPartPr>
              <p14:xfrm>
                <a:off x="7508897" y="3127627"/>
                <a:ext cx="38160" cy="118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C335C3F-8D80-40A1-8241-FAEC63C4448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04577" y="3123307"/>
                  <a:ext cx="46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E114175-0FE1-49CF-B412-60A22FF97EA6}"/>
                    </a:ext>
                  </a:extLst>
                </p14:cNvPr>
                <p14:cNvContentPartPr/>
                <p14:nvPr/>
              </p14:nvContentPartPr>
              <p14:xfrm>
                <a:off x="7742537" y="3215827"/>
                <a:ext cx="167400" cy="64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E114175-0FE1-49CF-B412-60A22FF97EA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738217" y="3211507"/>
                  <a:ext cx="17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8D59059-EF5F-484C-BD89-9F33340B3492}"/>
                    </a:ext>
                  </a:extLst>
                </p14:cNvPr>
                <p14:cNvContentPartPr/>
                <p14:nvPr/>
              </p14:nvContentPartPr>
              <p14:xfrm>
                <a:off x="7922177" y="3147427"/>
                <a:ext cx="37440" cy="1152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8D59059-EF5F-484C-BD89-9F33340B349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917857" y="3143107"/>
                  <a:ext cx="46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8A16C9D-2EDD-4380-B1F3-088DE1A6B726}"/>
                    </a:ext>
                  </a:extLst>
                </p14:cNvPr>
                <p14:cNvContentPartPr/>
                <p14:nvPr/>
              </p14:nvContentPartPr>
              <p14:xfrm>
                <a:off x="7967897" y="3140227"/>
                <a:ext cx="29880" cy="130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8A16C9D-2EDD-4380-B1F3-088DE1A6B72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963577" y="3135907"/>
                  <a:ext cx="3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0A37AF4-B0E2-48FC-BF50-9C3E4A97ACE7}"/>
                    </a:ext>
                  </a:extLst>
                </p14:cNvPr>
                <p14:cNvContentPartPr/>
                <p14:nvPr/>
              </p14:nvContentPartPr>
              <p14:xfrm>
                <a:off x="8016497" y="3133027"/>
                <a:ext cx="95760" cy="1332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0A37AF4-B0E2-48FC-BF50-9C3E4A97ACE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12177" y="3128707"/>
                  <a:ext cx="104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BDCCB8C-76DD-405A-9C3D-F419035A02FC}"/>
                    </a:ext>
                  </a:extLst>
                </p14:cNvPr>
                <p14:cNvContentPartPr/>
                <p14:nvPr/>
              </p14:nvContentPartPr>
              <p14:xfrm>
                <a:off x="8148977" y="3259387"/>
                <a:ext cx="360" cy="3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BDCCB8C-76DD-405A-9C3D-F419035A02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44657" y="3255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FA049D7-F252-42CB-988A-C129DFC961EC}"/>
                    </a:ext>
                  </a:extLst>
                </p14:cNvPr>
                <p14:cNvContentPartPr/>
                <p14:nvPr/>
              </p14:nvContentPartPr>
              <p14:xfrm>
                <a:off x="8319257" y="3147427"/>
                <a:ext cx="167400" cy="1904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FA049D7-F252-42CB-988A-C129DFC961E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314937" y="3143107"/>
                  <a:ext cx="176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E230864-5276-4A4E-BAF3-27BA10A6176A}"/>
                    </a:ext>
                  </a:extLst>
                </p14:cNvPr>
                <p14:cNvContentPartPr/>
                <p14:nvPr/>
              </p14:nvContentPartPr>
              <p14:xfrm>
                <a:off x="8432657" y="3204307"/>
                <a:ext cx="62640" cy="55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E230864-5276-4A4E-BAF3-27BA10A6176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428337" y="3199987"/>
                  <a:ext cx="71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4571BD3-EB2A-473B-A818-FC9D6627B2C8}"/>
                    </a:ext>
                  </a:extLst>
                </p14:cNvPr>
                <p14:cNvContentPartPr/>
                <p14:nvPr/>
              </p14:nvContentPartPr>
              <p14:xfrm>
                <a:off x="8522657" y="3205747"/>
                <a:ext cx="49320" cy="619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4571BD3-EB2A-473B-A818-FC9D6627B2C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518337" y="3201427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8AE3261-AE7A-46C2-8297-3877C5F4CD17}"/>
                    </a:ext>
                  </a:extLst>
                </p14:cNvPr>
                <p14:cNvContentPartPr/>
                <p14:nvPr/>
              </p14:nvContentPartPr>
              <p14:xfrm>
                <a:off x="8522657" y="3206827"/>
                <a:ext cx="116640" cy="579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8AE3261-AE7A-46C2-8297-3877C5F4CD1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518337" y="3202507"/>
                  <a:ext cx="125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0A5F9BE-C42F-401F-AC66-3338E9E92687}"/>
                    </a:ext>
                  </a:extLst>
                </p14:cNvPr>
                <p14:cNvContentPartPr/>
                <p14:nvPr/>
              </p14:nvContentPartPr>
              <p14:xfrm>
                <a:off x="8675297" y="3133027"/>
                <a:ext cx="56880" cy="1216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0A5F9BE-C42F-401F-AC66-3338E9E9268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670977" y="3128707"/>
                  <a:ext cx="6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A180878-BE91-4B1C-B50F-B17434CE841E}"/>
                    </a:ext>
                  </a:extLst>
                </p14:cNvPr>
                <p14:cNvContentPartPr/>
                <p14:nvPr/>
              </p14:nvContentPartPr>
              <p14:xfrm>
                <a:off x="8745857" y="3136267"/>
                <a:ext cx="154080" cy="1090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A180878-BE91-4B1C-B50F-B17434CE841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741537" y="3131947"/>
                  <a:ext cx="162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51FA1C3-0722-4A55-92A4-4134B81899FB}"/>
                    </a:ext>
                  </a:extLst>
                </p14:cNvPr>
                <p14:cNvContentPartPr/>
                <p14:nvPr/>
              </p14:nvContentPartPr>
              <p14:xfrm>
                <a:off x="8652257" y="3098827"/>
                <a:ext cx="18000" cy="2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51FA1C3-0722-4A55-92A4-4134B81899F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647937" y="3094507"/>
                  <a:ext cx="26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4797C32-DDA1-4DEB-B23F-A87CAD45F978}"/>
                    </a:ext>
                  </a:extLst>
                </p14:cNvPr>
                <p14:cNvContentPartPr/>
                <p14:nvPr/>
              </p14:nvContentPartPr>
              <p14:xfrm>
                <a:off x="9014057" y="3186667"/>
                <a:ext cx="12960" cy="698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4797C32-DDA1-4DEB-B23F-A87CAD45F97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009737" y="3182347"/>
                  <a:ext cx="21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1EC953F-A5FC-4880-876F-267FD9CE2062}"/>
                    </a:ext>
                  </a:extLst>
                </p14:cNvPr>
                <p14:cNvContentPartPr/>
                <p14:nvPr/>
              </p14:nvContentPartPr>
              <p14:xfrm>
                <a:off x="9011177" y="3149947"/>
                <a:ext cx="26640" cy="136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1EC953F-A5FC-4880-876F-267FD9CE206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006857" y="3145627"/>
                  <a:ext cx="35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8F5B741-4C57-439C-BAA2-21505EE6C77D}"/>
                    </a:ext>
                  </a:extLst>
                </p14:cNvPr>
                <p14:cNvContentPartPr/>
                <p14:nvPr/>
              </p14:nvContentPartPr>
              <p14:xfrm>
                <a:off x="9043217" y="3177307"/>
                <a:ext cx="87120" cy="633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8F5B741-4C57-439C-BAA2-21505EE6C77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038897" y="3172987"/>
                  <a:ext cx="9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BA91CA7D-08F1-4C0F-9401-E6566BF3FAB3}"/>
                    </a:ext>
                  </a:extLst>
                </p14:cNvPr>
                <p14:cNvContentPartPr/>
                <p14:nvPr/>
              </p14:nvContentPartPr>
              <p14:xfrm>
                <a:off x="9107657" y="3105307"/>
                <a:ext cx="88920" cy="1260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BA91CA7D-08F1-4C0F-9401-E6566BF3FAB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103337" y="3100987"/>
                  <a:ext cx="97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18AD10C-C103-4C9F-B5F0-E560318D5702}"/>
                    </a:ext>
                  </a:extLst>
                </p14:cNvPr>
                <p14:cNvContentPartPr/>
                <p14:nvPr/>
              </p14:nvContentPartPr>
              <p14:xfrm>
                <a:off x="9257417" y="3189907"/>
                <a:ext cx="5040" cy="1029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18AD10C-C103-4C9F-B5F0-E560318D570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253097" y="3185587"/>
                  <a:ext cx="13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63036E5-D2B4-4037-9707-AF395FA7080C}"/>
                    </a:ext>
                  </a:extLst>
                </p14:cNvPr>
                <p14:cNvContentPartPr/>
                <p14:nvPr/>
              </p14:nvContentPartPr>
              <p14:xfrm>
                <a:off x="9324017" y="3151027"/>
                <a:ext cx="212760" cy="684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63036E5-D2B4-4037-9707-AF395FA7080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319697" y="3146707"/>
                  <a:ext cx="221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E724412-6390-4C26-8576-4EDE7CDF1F66}"/>
                    </a:ext>
                  </a:extLst>
                </p14:cNvPr>
                <p14:cNvContentPartPr/>
                <p14:nvPr/>
              </p14:nvContentPartPr>
              <p14:xfrm>
                <a:off x="9534257" y="3081907"/>
                <a:ext cx="134640" cy="1994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E724412-6390-4C26-8576-4EDE7CDF1F6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529937" y="3077587"/>
                  <a:ext cx="143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56389C0-B811-4A25-A118-9CAC48DAC845}"/>
                    </a:ext>
                  </a:extLst>
                </p14:cNvPr>
                <p14:cNvContentPartPr/>
                <p14:nvPr/>
              </p14:nvContentPartPr>
              <p14:xfrm>
                <a:off x="6584057" y="3474307"/>
                <a:ext cx="272520" cy="954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56389C0-B811-4A25-A118-9CAC48DAC845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579737" y="3469987"/>
                  <a:ext cx="281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9A516E7-CC05-4D35-97ED-BC106A327E86}"/>
                    </a:ext>
                  </a:extLst>
                </p14:cNvPr>
                <p14:cNvContentPartPr/>
                <p14:nvPr/>
              </p14:nvContentPartPr>
              <p14:xfrm>
                <a:off x="6870257" y="3420307"/>
                <a:ext cx="195840" cy="1407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9A516E7-CC05-4D35-97ED-BC106A327E8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865937" y="3415987"/>
                  <a:ext cx="204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A997E06-54D7-4B12-9997-34AC4A2835F7}"/>
                    </a:ext>
                  </a:extLst>
                </p14:cNvPr>
                <p14:cNvContentPartPr/>
                <p14:nvPr/>
              </p14:nvContentPartPr>
              <p14:xfrm>
                <a:off x="7225577" y="3479707"/>
                <a:ext cx="188280" cy="972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A997E06-54D7-4B12-9997-34AC4A2835F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221257" y="3475387"/>
                  <a:ext cx="196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332E798-9ADD-4C20-9B47-0C0C8292E9F6}"/>
                    </a:ext>
                  </a:extLst>
                </p14:cNvPr>
                <p14:cNvContentPartPr/>
                <p14:nvPr/>
              </p14:nvContentPartPr>
              <p14:xfrm>
                <a:off x="7460657" y="3397987"/>
                <a:ext cx="127440" cy="1414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332E798-9ADD-4C20-9B47-0C0C8292E9F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56337" y="3393667"/>
                  <a:ext cx="136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20EEE1C-032D-449F-8F67-56636AD5AE42}"/>
                    </a:ext>
                  </a:extLst>
                </p14:cNvPr>
                <p14:cNvContentPartPr/>
                <p14:nvPr/>
              </p14:nvContentPartPr>
              <p14:xfrm>
                <a:off x="7655417" y="3407707"/>
                <a:ext cx="100080" cy="1036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20EEE1C-032D-449F-8F67-56636AD5AE42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651097" y="3403387"/>
                  <a:ext cx="108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7D34714-D658-4B08-8394-5F4153EF4E02}"/>
                    </a:ext>
                  </a:extLst>
                </p14:cNvPr>
                <p14:cNvContentPartPr/>
                <p14:nvPr/>
              </p14:nvContentPartPr>
              <p14:xfrm>
                <a:off x="7701137" y="3485827"/>
                <a:ext cx="54000" cy="374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7D34714-D658-4B08-8394-5F4153EF4E0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696817" y="3481507"/>
                  <a:ext cx="6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A0593A1-BA8B-433A-9480-A54E7C09611C}"/>
                    </a:ext>
                  </a:extLst>
                </p14:cNvPr>
                <p14:cNvContentPartPr/>
                <p14:nvPr/>
              </p14:nvContentPartPr>
              <p14:xfrm>
                <a:off x="7760177" y="3466747"/>
                <a:ext cx="322920" cy="55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A0593A1-BA8B-433A-9480-A54E7C09611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755857" y="3462427"/>
                  <a:ext cx="331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C3E0735-B652-4EF1-AF20-923E95DA58CA}"/>
                    </a:ext>
                  </a:extLst>
                </p14:cNvPr>
                <p14:cNvContentPartPr/>
                <p14:nvPr/>
              </p14:nvContentPartPr>
              <p14:xfrm>
                <a:off x="8080937" y="3454147"/>
                <a:ext cx="141840" cy="66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C3E0735-B652-4EF1-AF20-923E95DA58C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076617" y="3449827"/>
                  <a:ext cx="15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A83CDA5-8D63-45F3-8FCA-6971703B8F17}"/>
                    </a:ext>
                  </a:extLst>
                </p14:cNvPr>
                <p14:cNvContentPartPr/>
                <p14:nvPr/>
              </p14:nvContentPartPr>
              <p14:xfrm>
                <a:off x="8263097" y="3447667"/>
                <a:ext cx="308880" cy="712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A83CDA5-8D63-45F3-8FCA-6971703B8F1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258777" y="3443347"/>
                  <a:ext cx="317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4699258-18A5-4A86-B6FC-D1E24938E53F}"/>
                    </a:ext>
                  </a:extLst>
                </p14:cNvPr>
                <p14:cNvContentPartPr/>
                <p14:nvPr/>
              </p14:nvContentPartPr>
              <p14:xfrm>
                <a:off x="8739737" y="3382867"/>
                <a:ext cx="133920" cy="1141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4699258-18A5-4A86-B6FC-D1E24938E53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735417" y="3378547"/>
                  <a:ext cx="142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9075E32-AA77-4689-AF82-6FE7AC918AF6}"/>
                    </a:ext>
                  </a:extLst>
                </p14:cNvPr>
                <p14:cNvContentPartPr/>
                <p14:nvPr/>
              </p14:nvContentPartPr>
              <p14:xfrm>
                <a:off x="8807417" y="3451987"/>
                <a:ext cx="47520" cy="45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9075E32-AA77-4689-AF82-6FE7AC918AF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803097" y="3447667"/>
                  <a:ext cx="5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A1BDE6D-0EFB-4954-83D6-DF218FC695B2}"/>
                    </a:ext>
                  </a:extLst>
                </p14:cNvPr>
                <p14:cNvContentPartPr/>
                <p14:nvPr/>
              </p14:nvContentPartPr>
              <p14:xfrm>
                <a:off x="8865017" y="3449467"/>
                <a:ext cx="192240" cy="66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A1BDE6D-0EFB-4954-83D6-DF218FC695B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860697" y="3445147"/>
                  <a:ext cx="200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1EF72FC-8318-472A-9D41-24797304F97D}"/>
                    </a:ext>
                  </a:extLst>
                </p14:cNvPr>
                <p14:cNvContentPartPr/>
                <p14:nvPr/>
              </p14:nvContentPartPr>
              <p14:xfrm>
                <a:off x="9089297" y="3360547"/>
                <a:ext cx="131400" cy="1242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1EF72FC-8318-472A-9D41-24797304F97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084977" y="3356227"/>
                  <a:ext cx="140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D3DAEE5-93E2-470D-AA2D-013D6D2132D8}"/>
                    </a:ext>
                  </a:extLst>
                </p14:cNvPr>
                <p14:cNvContentPartPr/>
                <p14:nvPr/>
              </p14:nvContentPartPr>
              <p14:xfrm>
                <a:off x="9143657" y="3404107"/>
                <a:ext cx="565200" cy="95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D3DAEE5-93E2-470D-AA2D-013D6D2132D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139337" y="3399787"/>
                  <a:ext cx="573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BE9AB54-0AB0-451B-812C-BBB5D06001EB}"/>
                    </a:ext>
                  </a:extLst>
                </p14:cNvPr>
                <p14:cNvContentPartPr/>
                <p14:nvPr/>
              </p14:nvContentPartPr>
              <p14:xfrm>
                <a:off x="9597977" y="3427507"/>
                <a:ext cx="153720" cy="75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BE9AB54-0AB0-451B-812C-BBB5D06001E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593657" y="3423187"/>
                  <a:ext cx="162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A41F611-170A-4B49-AC39-F5A0A9A57DE9}"/>
                    </a:ext>
                  </a:extLst>
                </p14:cNvPr>
                <p14:cNvContentPartPr/>
                <p14:nvPr/>
              </p14:nvContentPartPr>
              <p14:xfrm>
                <a:off x="6567137" y="3723067"/>
                <a:ext cx="186480" cy="752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A41F611-170A-4B49-AC39-F5A0A9A57DE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562817" y="3718747"/>
                  <a:ext cx="19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CE0F6E4-CCC5-4C3B-B47F-F26386ADE15F}"/>
                    </a:ext>
                  </a:extLst>
                </p14:cNvPr>
                <p14:cNvContentPartPr/>
                <p14:nvPr/>
              </p14:nvContentPartPr>
              <p14:xfrm>
                <a:off x="6727697" y="3675547"/>
                <a:ext cx="360" cy="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CE0F6E4-CCC5-4C3B-B47F-F26386ADE15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23377" y="367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71593AC-7604-4A1F-A960-CA73C4A9F995}"/>
                    </a:ext>
                  </a:extLst>
                </p14:cNvPr>
                <p14:cNvContentPartPr/>
                <p14:nvPr/>
              </p14:nvContentPartPr>
              <p14:xfrm>
                <a:off x="6876377" y="3662227"/>
                <a:ext cx="86400" cy="1425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71593AC-7604-4A1F-A960-CA73C4A9F99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872057" y="3657907"/>
                  <a:ext cx="95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2F899FD-6232-4154-A259-57D823726BA4}"/>
                    </a:ext>
                  </a:extLst>
                </p14:cNvPr>
                <p14:cNvContentPartPr/>
                <p14:nvPr/>
              </p14:nvContentPartPr>
              <p14:xfrm>
                <a:off x="7020737" y="3718027"/>
                <a:ext cx="157680" cy="82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2F899FD-6232-4154-A259-57D823726BA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016417" y="3713707"/>
                  <a:ext cx="166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B3FCE9A-A948-40E1-A6E1-61DB064687DC}"/>
                    </a:ext>
                  </a:extLst>
                </p14:cNvPr>
                <p14:cNvContentPartPr/>
                <p14:nvPr/>
              </p14:nvContentPartPr>
              <p14:xfrm>
                <a:off x="7151057" y="3640987"/>
                <a:ext cx="32760" cy="334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B3FCE9A-A948-40E1-A6E1-61DB064687D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146737" y="3636667"/>
                  <a:ext cx="4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37CA8B1-CE9C-4BC6-AC8F-174105135549}"/>
                    </a:ext>
                  </a:extLst>
                </p14:cNvPr>
                <p14:cNvContentPartPr/>
                <p14:nvPr/>
              </p14:nvContentPartPr>
              <p14:xfrm>
                <a:off x="7238537" y="3664747"/>
                <a:ext cx="135720" cy="1494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37CA8B1-CE9C-4BC6-AC8F-17410513554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234217" y="3660427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2F35F89-F0AA-41B1-94FE-BB4FA541BD5A}"/>
                    </a:ext>
                  </a:extLst>
                </p14:cNvPr>
                <p14:cNvContentPartPr/>
                <p14:nvPr/>
              </p14:nvContentPartPr>
              <p14:xfrm>
                <a:off x="7391897" y="3698587"/>
                <a:ext cx="194760" cy="864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2F35F89-F0AA-41B1-94FE-BB4FA541BD5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387577" y="3694267"/>
                  <a:ext cx="203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819EBE4-AFCE-4FAE-9B7B-BDFBE81FEBEE}"/>
                    </a:ext>
                  </a:extLst>
                </p14:cNvPr>
                <p14:cNvContentPartPr/>
                <p14:nvPr/>
              </p14:nvContentPartPr>
              <p14:xfrm>
                <a:off x="7742177" y="3676987"/>
                <a:ext cx="86760" cy="1191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819EBE4-AFCE-4FAE-9B7B-BDFBE81FEBE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737857" y="3672667"/>
                  <a:ext cx="95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263D3BB-2E52-4570-A40C-AAE7BE54A784}"/>
                    </a:ext>
                  </a:extLst>
                </p14:cNvPr>
                <p14:cNvContentPartPr/>
                <p14:nvPr/>
              </p14:nvContentPartPr>
              <p14:xfrm>
                <a:off x="7847297" y="3723067"/>
                <a:ext cx="81000" cy="579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263D3BB-2E52-4570-A40C-AAE7BE54A78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842977" y="3718747"/>
                  <a:ext cx="89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F39EDDB-0D73-466C-A239-44857E397776}"/>
                    </a:ext>
                  </a:extLst>
                </p14:cNvPr>
                <p14:cNvContentPartPr/>
                <p14:nvPr/>
              </p14:nvContentPartPr>
              <p14:xfrm>
                <a:off x="7967897" y="3635587"/>
                <a:ext cx="82800" cy="137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F39EDDB-0D73-466C-A239-44857E39777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963577" y="3631267"/>
                  <a:ext cx="9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6E19246-2FD2-40E8-B7B5-C128E5587E43}"/>
                    </a:ext>
                  </a:extLst>
                </p14:cNvPr>
                <p14:cNvContentPartPr/>
                <p14:nvPr/>
              </p14:nvContentPartPr>
              <p14:xfrm>
                <a:off x="8083097" y="3634867"/>
                <a:ext cx="361800" cy="156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6E19246-2FD2-40E8-B7B5-C128E5587E4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078777" y="3630547"/>
                  <a:ext cx="370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2F39DF5-6AB2-49BA-8C6B-CCD803B42773}"/>
                    </a:ext>
                  </a:extLst>
                </p14:cNvPr>
                <p14:cNvContentPartPr/>
                <p14:nvPr/>
              </p14:nvContentPartPr>
              <p14:xfrm>
                <a:off x="8628137" y="3642787"/>
                <a:ext cx="281520" cy="1022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2F39DF5-6AB2-49BA-8C6B-CCD803B4277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623817" y="3638467"/>
                  <a:ext cx="290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494080B-9D47-4DE1-802C-D8DA8CE3B7A1}"/>
                    </a:ext>
                  </a:extLst>
                </p14:cNvPr>
                <p14:cNvContentPartPr/>
                <p14:nvPr/>
              </p14:nvContentPartPr>
              <p14:xfrm>
                <a:off x="9036017" y="3619027"/>
                <a:ext cx="367560" cy="2952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494080B-9D47-4DE1-802C-D8DA8CE3B7A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031697" y="3614707"/>
                  <a:ext cx="376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A5B56D4C-97BD-4416-B02F-01B33CE31765}"/>
                    </a:ext>
                  </a:extLst>
                </p14:cNvPr>
                <p14:cNvContentPartPr/>
                <p14:nvPr/>
              </p14:nvContentPartPr>
              <p14:xfrm>
                <a:off x="9376937" y="3590227"/>
                <a:ext cx="9000" cy="198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A5B56D4C-97BD-4416-B02F-01B33CE3176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372617" y="3585907"/>
                  <a:ext cx="17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EAF8376-C5EE-494B-BB42-14090E42251E}"/>
                    </a:ext>
                  </a:extLst>
                </p14:cNvPr>
                <p14:cNvContentPartPr/>
                <p14:nvPr/>
              </p14:nvContentPartPr>
              <p14:xfrm>
                <a:off x="9422297" y="3589147"/>
                <a:ext cx="241560" cy="1558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EAF8376-C5EE-494B-BB42-14090E42251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417977" y="3584827"/>
                  <a:ext cx="250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BA9EF0A-0659-4FB3-9847-4EB64064B3E7}"/>
                    </a:ext>
                  </a:extLst>
                </p14:cNvPr>
                <p14:cNvContentPartPr/>
                <p14:nvPr/>
              </p14:nvContentPartPr>
              <p14:xfrm>
                <a:off x="6762617" y="3898387"/>
                <a:ext cx="95760" cy="151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BA9EF0A-0659-4FB3-9847-4EB64064B3E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758297" y="3894067"/>
                  <a:ext cx="104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0110AFE-EA49-4BFC-9B2A-42D43FC8527F}"/>
                    </a:ext>
                  </a:extLst>
                </p14:cNvPr>
                <p14:cNvContentPartPr/>
                <p14:nvPr/>
              </p14:nvContentPartPr>
              <p14:xfrm>
                <a:off x="6856937" y="3960667"/>
                <a:ext cx="68760" cy="89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0110AFE-EA49-4BFC-9B2A-42D43FC8527F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852617" y="3956347"/>
                  <a:ext cx="77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4B5D7AC-658C-43E1-A801-F959FA37248B}"/>
                    </a:ext>
                  </a:extLst>
                </p14:cNvPr>
                <p14:cNvContentPartPr/>
                <p14:nvPr/>
              </p14:nvContentPartPr>
              <p14:xfrm>
                <a:off x="6950537" y="3885067"/>
                <a:ext cx="204840" cy="1551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4B5D7AC-658C-43E1-A801-F959FA37248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946217" y="3880747"/>
                  <a:ext cx="213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D049A12-C056-48B7-A09A-9453AEA2DE53}"/>
                    </a:ext>
                  </a:extLst>
                </p14:cNvPr>
                <p14:cNvContentPartPr/>
                <p14:nvPr/>
              </p14:nvContentPartPr>
              <p14:xfrm>
                <a:off x="7293257" y="3968947"/>
                <a:ext cx="147240" cy="1926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D049A12-C056-48B7-A09A-9453AEA2DE53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288937" y="3964627"/>
                  <a:ext cx="155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E06F643-A699-4B36-9C94-E8EA529300AC}"/>
                    </a:ext>
                  </a:extLst>
                </p14:cNvPr>
                <p14:cNvContentPartPr/>
                <p14:nvPr/>
              </p14:nvContentPartPr>
              <p14:xfrm>
                <a:off x="7488377" y="3954907"/>
                <a:ext cx="107280" cy="97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E06F643-A699-4B36-9C94-E8EA529300A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484057" y="3950587"/>
                  <a:ext cx="11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92B210A-0A4E-4A42-8351-B0DFD8D9A6EE}"/>
                    </a:ext>
                  </a:extLst>
                </p14:cNvPr>
                <p14:cNvContentPartPr/>
                <p14:nvPr/>
              </p14:nvContentPartPr>
              <p14:xfrm>
                <a:off x="7501337" y="3977587"/>
                <a:ext cx="94320" cy="32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92B210A-0A4E-4A42-8351-B0DFD8D9A6EE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497017" y="3973267"/>
                  <a:ext cx="102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C0DECB2-F48A-4996-A8C8-E773E08EA7C0}"/>
                    </a:ext>
                  </a:extLst>
                </p14:cNvPr>
                <p14:cNvContentPartPr/>
                <p14:nvPr/>
              </p14:nvContentPartPr>
              <p14:xfrm>
                <a:off x="7617977" y="3960307"/>
                <a:ext cx="116280" cy="1047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C0DECB2-F48A-4996-A8C8-E773E08EA7C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613657" y="3955987"/>
                  <a:ext cx="12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B77E262-603C-4081-8319-28D3029BE9A9}"/>
                    </a:ext>
                  </a:extLst>
                </p14:cNvPr>
                <p14:cNvContentPartPr/>
                <p14:nvPr/>
              </p14:nvContentPartPr>
              <p14:xfrm>
                <a:off x="7767737" y="3901987"/>
                <a:ext cx="76680" cy="1468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B77E262-603C-4081-8319-28D3029BE9A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763417" y="3897667"/>
                  <a:ext cx="85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973B386-08A3-487D-94F6-A3549C835D7B}"/>
                    </a:ext>
                  </a:extLst>
                </p14:cNvPr>
                <p14:cNvContentPartPr/>
                <p14:nvPr/>
              </p14:nvContentPartPr>
              <p14:xfrm>
                <a:off x="7886537" y="3884347"/>
                <a:ext cx="136440" cy="1684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973B386-08A3-487D-94F6-A3549C835D7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882217" y="3880027"/>
                  <a:ext cx="145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DE12EBD0-F2E4-429A-8D21-7A967E23D0F1}"/>
                    </a:ext>
                  </a:extLst>
                </p14:cNvPr>
                <p14:cNvContentPartPr/>
                <p14:nvPr/>
              </p14:nvContentPartPr>
              <p14:xfrm>
                <a:off x="8125217" y="3922867"/>
                <a:ext cx="391320" cy="123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DE12EBD0-F2E4-429A-8D21-7A967E23D0F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8120897" y="3918547"/>
                  <a:ext cx="399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0B57DC5-65B1-4900-BDE3-E4C524D24A14}"/>
                    </a:ext>
                  </a:extLst>
                </p14:cNvPr>
                <p14:cNvContentPartPr/>
                <p14:nvPr/>
              </p14:nvContentPartPr>
              <p14:xfrm>
                <a:off x="8564777" y="3872467"/>
                <a:ext cx="112680" cy="1371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0B57DC5-65B1-4900-BDE3-E4C524D24A1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560457" y="3868147"/>
                  <a:ext cx="121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C6B67D2-9288-4A2E-A451-75B6498466A4}"/>
                    </a:ext>
                  </a:extLst>
                </p14:cNvPr>
                <p14:cNvContentPartPr/>
                <p14:nvPr/>
              </p14:nvContentPartPr>
              <p14:xfrm>
                <a:off x="8695817" y="3906307"/>
                <a:ext cx="190800" cy="975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C6B67D2-9288-4A2E-A451-75B6498466A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8691497" y="3901987"/>
                  <a:ext cx="19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68EBC55-9AF1-4903-A301-51A093CCDE18}"/>
                    </a:ext>
                  </a:extLst>
                </p14:cNvPr>
                <p14:cNvContentPartPr/>
                <p14:nvPr/>
              </p14:nvContentPartPr>
              <p14:xfrm>
                <a:off x="9010097" y="3856987"/>
                <a:ext cx="27360" cy="601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68EBC55-9AF1-4903-A301-51A093CCDE18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005777" y="3852667"/>
                  <a:ext cx="3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2F2C3EE-1031-4B7E-AC16-E00738F8A907}"/>
                    </a:ext>
                  </a:extLst>
                </p14:cNvPr>
                <p14:cNvContentPartPr/>
                <p14:nvPr/>
              </p14:nvContentPartPr>
              <p14:xfrm>
                <a:off x="9008657" y="3967507"/>
                <a:ext cx="11880" cy="208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2F2C3EE-1031-4B7E-AC16-E00738F8A90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9004337" y="3963187"/>
                  <a:ext cx="20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A87DB58-CCF5-4CB2-A8C7-84B72D49944B}"/>
                    </a:ext>
                  </a:extLst>
                </p14:cNvPr>
                <p14:cNvContentPartPr/>
                <p14:nvPr/>
              </p14:nvContentPartPr>
              <p14:xfrm>
                <a:off x="11446217" y="1167427"/>
                <a:ext cx="6480" cy="109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A87DB58-CCF5-4CB2-A8C7-84B72D49944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441897" y="1163107"/>
                  <a:ext cx="15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DD6F02D-D7A2-45D9-B3F9-C82E381470FE}"/>
                    </a:ext>
                  </a:extLst>
                </p14:cNvPr>
                <p14:cNvContentPartPr/>
                <p14:nvPr/>
              </p14:nvContentPartPr>
              <p14:xfrm>
                <a:off x="11383577" y="1137907"/>
                <a:ext cx="114840" cy="27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DD6F02D-D7A2-45D9-B3F9-C82E381470F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379257" y="1133587"/>
                  <a:ext cx="12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BE727DD-4730-461F-8F1A-6B6859A22DB7}"/>
                    </a:ext>
                  </a:extLst>
                </p14:cNvPr>
                <p14:cNvContentPartPr/>
                <p14:nvPr/>
              </p14:nvContentPartPr>
              <p14:xfrm>
                <a:off x="11392937" y="1199827"/>
                <a:ext cx="95760" cy="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BE727DD-4730-461F-8F1A-6B6859A22DB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388617" y="1195507"/>
                  <a:ext cx="104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9065668-EA38-4B79-969D-F17A1A2317EA}"/>
                    </a:ext>
                  </a:extLst>
                </p14:cNvPr>
                <p14:cNvContentPartPr/>
                <p14:nvPr/>
              </p14:nvContentPartPr>
              <p14:xfrm>
                <a:off x="11519297" y="1148707"/>
                <a:ext cx="5760" cy="112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9065668-EA38-4B79-969D-F17A1A2317E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514977" y="1144387"/>
                  <a:ext cx="14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5E6C362-687C-47A2-A33B-2AA3D5E1824B}"/>
                    </a:ext>
                  </a:extLst>
                </p14:cNvPr>
                <p14:cNvContentPartPr/>
                <p14:nvPr/>
              </p14:nvContentPartPr>
              <p14:xfrm>
                <a:off x="11542697" y="1158787"/>
                <a:ext cx="84240" cy="914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5E6C362-687C-47A2-A33B-2AA3D5E1824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538377" y="1154467"/>
                  <a:ext cx="92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A1F015B-B6D1-471E-9610-CB02E6181C1E}"/>
                    </a:ext>
                  </a:extLst>
                </p14:cNvPr>
                <p14:cNvContentPartPr/>
                <p14:nvPr/>
              </p14:nvContentPartPr>
              <p14:xfrm>
                <a:off x="11652857" y="1105867"/>
                <a:ext cx="81720" cy="1227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A1F015B-B6D1-471E-9610-CB02E6181C1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1648537" y="1101547"/>
                  <a:ext cx="90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FA226A-CE86-40DA-9E81-8D8BCB4CB20A}"/>
                    </a:ext>
                  </a:extLst>
                </p14:cNvPr>
                <p14:cNvContentPartPr/>
                <p14:nvPr/>
              </p14:nvContentPartPr>
              <p14:xfrm>
                <a:off x="11702897" y="1177147"/>
                <a:ext cx="21960" cy="21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FA226A-CE86-40DA-9E81-8D8BCB4CB20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698577" y="1172827"/>
                  <a:ext cx="3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DB72659-5A6B-4E22-A0FE-62A7B08E063D}"/>
                    </a:ext>
                  </a:extLst>
                </p14:cNvPr>
                <p14:cNvContentPartPr/>
                <p14:nvPr/>
              </p14:nvContentPartPr>
              <p14:xfrm>
                <a:off x="11734577" y="1145827"/>
                <a:ext cx="54000" cy="74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DB72659-5A6B-4E22-A0FE-62A7B08E063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730257" y="1141507"/>
                  <a:ext cx="62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0850F2E-0F87-42DC-9C38-13F156C85390}"/>
                    </a:ext>
                  </a:extLst>
                </p14:cNvPr>
                <p14:cNvContentPartPr/>
                <p14:nvPr/>
              </p14:nvContentPartPr>
              <p14:xfrm>
                <a:off x="11783537" y="1137907"/>
                <a:ext cx="78480" cy="65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0850F2E-0F87-42DC-9C38-13F156C8539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779217" y="1133587"/>
                  <a:ext cx="87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39E5E55-00BD-4A17-BD75-0322E132FC28}"/>
                    </a:ext>
                  </a:extLst>
                </p14:cNvPr>
                <p14:cNvContentPartPr/>
                <p14:nvPr/>
              </p14:nvContentPartPr>
              <p14:xfrm>
                <a:off x="11848697" y="1055107"/>
                <a:ext cx="163800" cy="123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39E5E55-00BD-4A17-BD75-0322E132FC2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844377" y="1050787"/>
                  <a:ext cx="172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A2189ED-5A61-41F2-A028-B5B6F2286F75}"/>
                    </a:ext>
                  </a:extLst>
                </p14:cNvPr>
                <p14:cNvContentPartPr/>
                <p14:nvPr/>
              </p14:nvContentPartPr>
              <p14:xfrm>
                <a:off x="11930057" y="1340587"/>
                <a:ext cx="83880" cy="1440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A2189ED-5A61-41F2-A028-B5B6F2286F7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925737" y="1336267"/>
                  <a:ext cx="92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FD4842A-2D51-4A3D-B505-E12C52FCDF0D}"/>
                    </a:ext>
                  </a:extLst>
                </p14:cNvPr>
                <p14:cNvContentPartPr/>
                <p14:nvPr/>
              </p14:nvContentPartPr>
              <p14:xfrm>
                <a:off x="11849417" y="1261387"/>
                <a:ext cx="237600" cy="3762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FD4842A-2D51-4A3D-B505-E12C52FCDF0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845097" y="1257067"/>
                  <a:ext cx="2462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D6A7981-2948-45A2-8EA6-8B39B44BE568}"/>
                    </a:ext>
                  </a:extLst>
                </p14:cNvPr>
                <p14:cNvContentPartPr/>
                <p14:nvPr/>
              </p14:nvContentPartPr>
              <p14:xfrm>
                <a:off x="9694097" y="2424187"/>
                <a:ext cx="93240" cy="1054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D6A7981-2948-45A2-8EA6-8B39B44BE56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689777" y="2419867"/>
                  <a:ext cx="10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ABDAF2D-2A8D-40D5-A360-44511C10FBAB}"/>
                    </a:ext>
                  </a:extLst>
                </p14:cNvPr>
                <p14:cNvContentPartPr/>
                <p14:nvPr/>
              </p14:nvContentPartPr>
              <p14:xfrm>
                <a:off x="9591857" y="2357587"/>
                <a:ext cx="302040" cy="237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ABDAF2D-2A8D-40D5-A360-44511C10FBAB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587537" y="2353267"/>
                  <a:ext cx="310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353A0990-66C8-4529-AD4E-013EF0B4C72B}"/>
                    </a:ext>
                  </a:extLst>
                </p14:cNvPr>
                <p14:cNvContentPartPr/>
                <p14:nvPr/>
              </p14:nvContentPartPr>
              <p14:xfrm>
                <a:off x="6042257" y="5916907"/>
                <a:ext cx="109440" cy="136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353A0990-66C8-4529-AD4E-013EF0B4C72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037937" y="5912587"/>
                  <a:ext cx="118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66970BC-BA26-44CC-A642-CFB3EEB1C32C}"/>
                    </a:ext>
                  </a:extLst>
                </p14:cNvPr>
                <p14:cNvContentPartPr/>
                <p14:nvPr/>
              </p14:nvContentPartPr>
              <p14:xfrm>
                <a:off x="6026057" y="5966947"/>
                <a:ext cx="134640" cy="93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66970BC-BA26-44CC-A642-CFB3EEB1C32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021737" y="5962627"/>
                  <a:ext cx="14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BB5F379-6C98-4D6D-80A7-E454B6E9E702}"/>
                    </a:ext>
                  </a:extLst>
                </p14:cNvPr>
                <p14:cNvContentPartPr/>
                <p14:nvPr/>
              </p14:nvContentPartPr>
              <p14:xfrm>
                <a:off x="6249617" y="5813587"/>
                <a:ext cx="151200" cy="709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BB5F379-6C98-4D6D-80A7-E454B6E9E702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245297" y="5809267"/>
                  <a:ext cx="159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092A0E14-4A59-4D83-A4FA-E3B90AF7CA2E}"/>
                    </a:ext>
                  </a:extLst>
                </p14:cNvPr>
                <p14:cNvContentPartPr/>
                <p14:nvPr/>
              </p14:nvContentPartPr>
              <p14:xfrm>
                <a:off x="6236657" y="5921587"/>
                <a:ext cx="163440" cy="172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092A0E14-4A59-4D83-A4FA-E3B90AF7CA2E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232337" y="5917267"/>
                  <a:ext cx="172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C0A1E12-C4B3-4EB7-83A3-6BC8D009A6AF}"/>
                    </a:ext>
                  </a:extLst>
                </p14:cNvPr>
                <p14:cNvContentPartPr/>
                <p14:nvPr/>
              </p14:nvContentPartPr>
              <p14:xfrm>
                <a:off x="6220097" y="5998627"/>
                <a:ext cx="161640" cy="918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C0A1E12-C4B3-4EB7-83A3-6BC8D009A6A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215777" y="5994307"/>
                  <a:ext cx="170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4D7700C-895A-43AE-BE31-016ABF24E634}"/>
                    </a:ext>
                  </a:extLst>
                </p14:cNvPr>
                <p14:cNvContentPartPr/>
                <p14:nvPr/>
              </p14:nvContentPartPr>
              <p14:xfrm>
                <a:off x="6111017" y="5689387"/>
                <a:ext cx="351360" cy="4665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4D7700C-895A-43AE-BE31-016ABF24E634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106697" y="5685067"/>
                  <a:ext cx="3600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4E4CC25-FE90-4676-8953-BEB2F0F233F7}"/>
                    </a:ext>
                  </a:extLst>
                </p14:cNvPr>
                <p14:cNvContentPartPr/>
                <p14:nvPr/>
              </p14:nvContentPartPr>
              <p14:xfrm>
                <a:off x="6384257" y="4215547"/>
                <a:ext cx="1058760" cy="14378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4E4CC25-FE90-4676-8953-BEB2F0F233F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379937" y="4211227"/>
                  <a:ext cx="1067400" cy="14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4B1B6B0A-BE3B-4D3C-A28F-C473D20053CC}"/>
                    </a:ext>
                  </a:extLst>
                </p14:cNvPr>
                <p14:cNvContentPartPr/>
                <p14:nvPr/>
              </p14:nvContentPartPr>
              <p14:xfrm>
                <a:off x="7285697" y="4101787"/>
                <a:ext cx="217080" cy="2329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4B1B6B0A-BE3B-4D3C-A28F-C473D20053C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281377" y="4097467"/>
                  <a:ext cx="225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D103564-34EE-40AC-BE2C-6C4FA7B153EA}"/>
                    </a:ext>
                  </a:extLst>
                </p14:cNvPr>
                <p14:cNvContentPartPr/>
                <p14:nvPr/>
              </p14:nvContentPartPr>
              <p14:xfrm>
                <a:off x="6204257" y="5761027"/>
                <a:ext cx="236880" cy="1364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D103564-34EE-40AC-BE2C-6C4FA7B153E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199937" y="5756707"/>
                  <a:ext cx="245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D4007D1-823D-40E8-B541-1E1E679ACE96}"/>
                    </a:ext>
                  </a:extLst>
                </p14:cNvPr>
                <p14:cNvContentPartPr/>
                <p14:nvPr/>
              </p14:nvContentPartPr>
              <p14:xfrm>
                <a:off x="6164297" y="5950027"/>
                <a:ext cx="232200" cy="1530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D4007D1-823D-40E8-B541-1E1E679ACE9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159977" y="5945707"/>
                  <a:ext cx="240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2DF16AF-6946-4AC1-9EE6-696750E70DA5}"/>
                    </a:ext>
                  </a:extLst>
                </p14:cNvPr>
                <p14:cNvContentPartPr/>
                <p14:nvPr/>
              </p14:nvContentPartPr>
              <p14:xfrm>
                <a:off x="6541577" y="5887387"/>
                <a:ext cx="104040" cy="82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2DF16AF-6946-4AC1-9EE6-696750E70DA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537257" y="5883067"/>
                  <a:ext cx="112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F4D61AD-57A4-4BFE-ABFE-F59E79E6BDE5}"/>
                    </a:ext>
                  </a:extLst>
                </p14:cNvPr>
                <p14:cNvContentPartPr/>
                <p14:nvPr/>
              </p14:nvContentPartPr>
              <p14:xfrm>
                <a:off x="6526817" y="5918707"/>
                <a:ext cx="139680" cy="39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F4D61AD-57A4-4BFE-ABFE-F59E79E6BDE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522497" y="5914387"/>
                  <a:ext cx="148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C3813C9-68AE-47A6-99EA-21540AAF1713}"/>
                    </a:ext>
                  </a:extLst>
                </p14:cNvPr>
                <p14:cNvContentPartPr/>
                <p14:nvPr/>
              </p14:nvContentPartPr>
              <p14:xfrm>
                <a:off x="6634817" y="5811787"/>
                <a:ext cx="120240" cy="1609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C3813C9-68AE-47A6-99EA-21540AAF1713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630497" y="5807467"/>
                  <a:ext cx="12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F66A9206-1C67-49F1-B48E-5C9579DAC92F}"/>
                    </a:ext>
                  </a:extLst>
                </p14:cNvPr>
                <p14:cNvContentPartPr/>
                <p14:nvPr/>
              </p14:nvContentPartPr>
              <p14:xfrm>
                <a:off x="6813737" y="5723587"/>
                <a:ext cx="116640" cy="1371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F66A9206-1C67-49F1-B48E-5C9579DAC92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809417" y="5719267"/>
                  <a:ext cx="125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C652A51-ABEF-41F0-BFEE-C2521E4F6D27}"/>
                    </a:ext>
                  </a:extLst>
                </p14:cNvPr>
                <p14:cNvContentPartPr/>
                <p14:nvPr/>
              </p14:nvContentPartPr>
              <p14:xfrm>
                <a:off x="6989057" y="5716027"/>
                <a:ext cx="18720" cy="1242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C652A51-ABEF-41F0-BFEE-C2521E4F6D2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984737" y="5711707"/>
                  <a:ext cx="27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56DC2B9-7D71-42D1-908A-25F069E68E06}"/>
                    </a:ext>
                  </a:extLst>
                </p14:cNvPr>
                <p14:cNvContentPartPr/>
                <p14:nvPr/>
              </p14:nvContentPartPr>
              <p14:xfrm>
                <a:off x="6915257" y="5686507"/>
                <a:ext cx="153720" cy="702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56DC2B9-7D71-42D1-908A-25F069E68E06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910937" y="5682187"/>
                  <a:ext cx="162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2B6E465-9251-4460-8837-C79B5F56AB67}"/>
                    </a:ext>
                  </a:extLst>
                </p14:cNvPr>
                <p14:cNvContentPartPr/>
                <p14:nvPr/>
              </p14:nvContentPartPr>
              <p14:xfrm>
                <a:off x="7058537" y="5670307"/>
                <a:ext cx="87840" cy="1576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2B6E465-9251-4460-8837-C79B5F56AB6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054217" y="5665987"/>
                  <a:ext cx="96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5404D75-354A-42DC-BEBB-C6FF03820F9C}"/>
                    </a:ext>
                  </a:extLst>
                </p14:cNvPr>
                <p14:cNvContentPartPr/>
                <p14:nvPr/>
              </p14:nvContentPartPr>
              <p14:xfrm>
                <a:off x="7142417" y="5749147"/>
                <a:ext cx="94320" cy="1342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5404D75-354A-42DC-BEBB-C6FF03820F9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38097" y="5744827"/>
                  <a:ext cx="102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DBDA3065-1DFD-4F47-82F9-E82788ED9A96}"/>
                    </a:ext>
                  </a:extLst>
                </p14:cNvPr>
                <p14:cNvContentPartPr/>
                <p14:nvPr/>
              </p14:nvContentPartPr>
              <p14:xfrm>
                <a:off x="6755777" y="5880907"/>
                <a:ext cx="538560" cy="226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DBDA3065-1DFD-4F47-82F9-E82788ED9A9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751457" y="5876587"/>
                  <a:ext cx="547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4E786BBB-0775-4513-8DF1-D4707FE217F0}"/>
                    </a:ext>
                  </a:extLst>
                </p14:cNvPr>
                <p14:cNvContentPartPr/>
                <p14:nvPr/>
              </p14:nvContentPartPr>
              <p14:xfrm>
                <a:off x="6721937" y="5967307"/>
                <a:ext cx="154080" cy="1706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4E786BBB-0775-4513-8DF1-D4707FE217F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717617" y="5962987"/>
                  <a:ext cx="162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13D12DC-DC15-4E69-94DE-ED9B1FD0F93A}"/>
                    </a:ext>
                  </a:extLst>
                </p14:cNvPr>
                <p14:cNvContentPartPr/>
                <p14:nvPr/>
              </p14:nvContentPartPr>
              <p14:xfrm>
                <a:off x="6903737" y="5973427"/>
                <a:ext cx="26640" cy="1386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13D12DC-DC15-4E69-94DE-ED9B1FD0F93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899417" y="5969107"/>
                  <a:ext cx="35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57F1DFC-1406-48ED-9169-A0E01A498783}"/>
                    </a:ext>
                  </a:extLst>
                </p14:cNvPr>
                <p14:cNvContentPartPr/>
                <p14:nvPr/>
              </p14:nvContentPartPr>
              <p14:xfrm>
                <a:off x="6858017" y="5947147"/>
                <a:ext cx="138960" cy="846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57F1DFC-1406-48ED-9169-A0E01A498783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853697" y="5942827"/>
                  <a:ext cx="14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F519887-4CC6-41F8-B6D7-E440D66E2B75}"/>
                    </a:ext>
                  </a:extLst>
                </p14:cNvPr>
                <p14:cNvContentPartPr/>
                <p14:nvPr/>
              </p14:nvContentPartPr>
              <p14:xfrm>
                <a:off x="7009937" y="5941747"/>
                <a:ext cx="83160" cy="1476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F519887-4CC6-41F8-B6D7-E440D66E2B75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005617" y="5937427"/>
                  <a:ext cx="91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2AE891E2-1034-4FBB-94AF-DB83E6C0B8A6}"/>
                    </a:ext>
                  </a:extLst>
                </p14:cNvPr>
                <p14:cNvContentPartPr/>
                <p14:nvPr/>
              </p14:nvContentPartPr>
              <p14:xfrm>
                <a:off x="7109657" y="6026347"/>
                <a:ext cx="117360" cy="1116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2AE891E2-1034-4FBB-94AF-DB83E6C0B8A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105337" y="6022027"/>
                  <a:ext cx="126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FB1785F8-EEFF-471F-9718-3637F9FEE9B5}"/>
                    </a:ext>
                  </a:extLst>
                </p14:cNvPr>
                <p14:cNvContentPartPr/>
                <p14:nvPr/>
              </p14:nvContentPartPr>
              <p14:xfrm>
                <a:off x="7378577" y="5848507"/>
                <a:ext cx="135360" cy="136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FB1785F8-EEFF-471F-9718-3637F9FEE9B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374257" y="5844187"/>
                  <a:ext cx="144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B44353A-4B9C-4291-8F63-8053ED3E8C14}"/>
                    </a:ext>
                  </a:extLst>
                </p14:cNvPr>
                <p14:cNvContentPartPr/>
                <p14:nvPr/>
              </p14:nvContentPartPr>
              <p14:xfrm>
                <a:off x="7400537" y="5880907"/>
                <a:ext cx="122760" cy="136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B44353A-4B9C-4291-8F63-8053ED3E8C14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396217" y="5876587"/>
                  <a:ext cx="131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3E4771F-DF37-458D-8B08-7705DACFD0B7}"/>
                    </a:ext>
                  </a:extLst>
                </p14:cNvPr>
                <p14:cNvContentPartPr/>
                <p14:nvPr/>
              </p14:nvContentPartPr>
              <p14:xfrm>
                <a:off x="7648577" y="5702707"/>
                <a:ext cx="131400" cy="1940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3E4771F-DF37-458D-8B08-7705DACFD0B7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644257" y="5698387"/>
                  <a:ext cx="140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E4BA948-1FF4-47C9-9C8E-C649ABD21D6A}"/>
                    </a:ext>
                  </a:extLst>
                </p14:cNvPr>
                <p14:cNvContentPartPr/>
                <p14:nvPr/>
              </p14:nvContentPartPr>
              <p14:xfrm>
                <a:off x="7790417" y="5754547"/>
                <a:ext cx="133920" cy="11160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E4BA948-1FF4-47C9-9C8E-C649ABD21D6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786097" y="5750227"/>
                  <a:ext cx="142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EEF3AAD-F549-4618-8E69-12F87206A3A1}"/>
                    </a:ext>
                  </a:extLst>
                </p14:cNvPr>
                <p14:cNvContentPartPr/>
                <p14:nvPr/>
              </p14:nvContentPartPr>
              <p14:xfrm>
                <a:off x="7549217" y="5891707"/>
                <a:ext cx="404280" cy="111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EEF3AAD-F549-4618-8E69-12F87206A3A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544897" y="5887387"/>
                  <a:ext cx="41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D21C2391-51CA-444D-AAC5-EEC8E615F99B}"/>
                    </a:ext>
                  </a:extLst>
                </p14:cNvPr>
                <p14:cNvContentPartPr/>
                <p14:nvPr/>
              </p14:nvContentPartPr>
              <p14:xfrm>
                <a:off x="7607537" y="5970547"/>
                <a:ext cx="127440" cy="1854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D21C2391-51CA-444D-AAC5-EEC8E615F99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603217" y="5966227"/>
                  <a:ext cx="13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56B7AF2-E414-4BE0-A631-823DD696EE75}"/>
                    </a:ext>
                  </a:extLst>
                </p14:cNvPr>
                <p14:cNvContentPartPr/>
                <p14:nvPr/>
              </p14:nvContentPartPr>
              <p14:xfrm>
                <a:off x="7733537" y="6005467"/>
                <a:ext cx="124920" cy="1476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56B7AF2-E414-4BE0-A631-823DD696EE75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729217" y="6001147"/>
                  <a:ext cx="133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8238C16-118A-446C-999E-89D9003D727E}"/>
                    </a:ext>
                  </a:extLst>
                </p14:cNvPr>
                <p14:cNvContentPartPr/>
                <p14:nvPr/>
              </p14:nvContentPartPr>
              <p14:xfrm>
                <a:off x="7534457" y="5498947"/>
                <a:ext cx="572040" cy="8226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8238C16-118A-446C-999E-89D9003D727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530137" y="5494627"/>
                  <a:ext cx="58068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15D5842A-C6CD-446E-A109-34985FA36AA8}"/>
                    </a:ext>
                  </a:extLst>
                </p14:cNvPr>
                <p14:cNvContentPartPr/>
                <p14:nvPr/>
              </p14:nvContentPartPr>
              <p14:xfrm>
                <a:off x="6571097" y="5521627"/>
                <a:ext cx="795600" cy="8240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15D5842A-C6CD-446E-A109-34985FA36AA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566777" y="5517307"/>
                  <a:ext cx="80424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9294844-E525-4BF7-9AF0-96880910A895}"/>
                    </a:ext>
                  </a:extLst>
                </p14:cNvPr>
                <p14:cNvContentPartPr/>
                <p14:nvPr/>
              </p14:nvContentPartPr>
              <p14:xfrm>
                <a:off x="1607417" y="6076747"/>
                <a:ext cx="5218200" cy="6328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9294844-E525-4BF7-9AF0-96880910A89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603097" y="6072427"/>
                  <a:ext cx="52268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3F258C5-716B-44B4-9DF0-0870756D7083}"/>
                    </a:ext>
                  </a:extLst>
                </p14:cNvPr>
                <p14:cNvContentPartPr/>
                <p14:nvPr/>
              </p14:nvContentPartPr>
              <p14:xfrm>
                <a:off x="1465217" y="5917627"/>
                <a:ext cx="279720" cy="2404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3F258C5-716B-44B4-9DF0-0870756D708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460897" y="5913307"/>
                  <a:ext cx="288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63C6639-7DA0-43C5-99A8-36D8F2358144}"/>
                    </a:ext>
                  </a:extLst>
                </p14:cNvPr>
                <p14:cNvContentPartPr/>
                <p14:nvPr/>
              </p14:nvContentPartPr>
              <p14:xfrm>
                <a:off x="3617297" y="6362227"/>
                <a:ext cx="163080" cy="1220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63C6639-7DA0-43C5-99A8-36D8F235814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612977" y="6357907"/>
                  <a:ext cx="17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C0B2A07-5A6C-4DED-9516-4D411B6D4AF6}"/>
                    </a:ext>
                  </a:extLst>
                </p14:cNvPr>
                <p14:cNvContentPartPr/>
                <p14:nvPr/>
              </p14:nvContentPartPr>
              <p14:xfrm>
                <a:off x="3804857" y="6398947"/>
                <a:ext cx="12960" cy="770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C0B2A07-5A6C-4DED-9516-4D411B6D4A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800537" y="6394627"/>
                  <a:ext cx="21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AD57FF3-8603-48F7-B9E1-468BDBCFCBD3}"/>
                    </a:ext>
                  </a:extLst>
                </p14:cNvPr>
                <p14:cNvContentPartPr/>
                <p14:nvPr/>
              </p14:nvContentPartPr>
              <p14:xfrm>
                <a:off x="3848057" y="6325867"/>
                <a:ext cx="42480" cy="1497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AD57FF3-8603-48F7-B9E1-468BDBCFCBD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843737" y="6321547"/>
                  <a:ext cx="51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C233225-8589-4F69-B36E-A72E88BE9029}"/>
                    </a:ext>
                  </a:extLst>
                </p14:cNvPr>
                <p14:cNvContentPartPr/>
                <p14:nvPr/>
              </p14:nvContentPartPr>
              <p14:xfrm>
                <a:off x="3780017" y="6257827"/>
                <a:ext cx="38520" cy="25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C233225-8589-4F69-B36E-A72E88BE902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775697" y="6253507"/>
                  <a:ext cx="47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08D92A30-EFCF-4E81-9D3C-CBD8F4CFB9B3}"/>
                    </a:ext>
                  </a:extLst>
                </p14:cNvPr>
                <p14:cNvContentPartPr/>
                <p14:nvPr/>
              </p14:nvContentPartPr>
              <p14:xfrm>
                <a:off x="3977657" y="6333787"/>
                <a:ext cx="266040" cy="1375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08D92A30-EFCF-4E81-9D3C-CBD8F4CFB9B3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973337" y="6329467"/>
                  <a:ext cx="27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C18477C-83D3-404E-93C8-351C925E6FD4}"/>
                    </a:ext>
                  </a:extLst>
                </p14:cNvPr>
                <p14:cNvContentPartPr/>
                <p14:nvPr/>
              </p14:nvContentPartPr>
              <p14:xfrm>
                <a:off x="4424057" y="6346387"/>
                <a:ext cx="19440" cy="1418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C18477C-83D3-404E-93C8-351C925E6FD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419737" y="6342067"/>
                  <a:ext cx="2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5FAC37C-F0C1-46F2-BCC2-7CB888B5C6ED}"/>
                    </a:ext>
                  </a:extLst>
                </p14:cNvPr>
                <p14:cNvContentPartPr/>
                <p14:nvPr/>
              </p14:nvContentPartPr>
              <p14:xfrm>
                <a:off x="4345217" y="6289507"/>
                <a:ext cx="157680" cy="565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5FAC37C-F0C1-46F2-BCC2-7CB888B5C6E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340897" y="6285187"/>
                  <a:ext cx="16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82CD570-CBE9-427F-A7AB-E74CD206205E}"/>
                    </a:ext>
                  </a:extLst>
                </p14:cNvPr>
                <p14:cNvContentPartPr/>
                <p14:nvPr/>
              </p14:nvContentPartPr>
              <p14:xfrm>
                <a:off x="4335857" y="6411547"/>
                <a:ext cx="119520" cy="169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82CD570-CBE9-427F-A7AB-E74CD206205E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331537" y="6407227"/>
                  <a:ext cx="12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07A02C1-58E2-4C87-BD33-AB4B92F6FDF1}"/>
                    </a:ext>
                  </a:extLst>
                </p14:cNvPr>
                <p14:cNvContentPartPr/>
                <p14:nvPr/>
              </p14:nvContentPartPr>
              <p14:xfrm>
                <a:off x="4497857" y="6291667"/>
                <a:ext cx="202320" cy="1674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07A02C1-58E2-4C87-BD33-AB4B92F6FDF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493537" y="6287347"/>
                  <a:ext cx="21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1EE02BD-E9FD-4DFE-9D3D-4A897BA8E20A}"/>
                    </a:ext>
                  </a:extLst>
                </p14:cNvPr>
                <p14:cNvContentPartPr/>
                <p14:nvPr/>
              </p14:nvContentPartPr>
              <p14:xfrm>
                <a:off x="4698377" y="6312547"/>
                <a:ext cx="1800" cy="205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1EE02BD-E9FD-4DFE-9D3D-4A897BA8E20A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694057" y="6308227"/>
                  <a:ext cx="10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A798D7F7-C24E-4BBC-A7A9-DB9287B27FCA}"/>
                    </a:ext>
                  </a:extLst>
                </p14:cNvPr>
                <p14:cNvContentPartPr/>
                <p14:nvPr/>
              </p14:nvContentPartPr>
              <p14:xfrm>
                <a:off x="4723937" y="6378427"/>
                <a:ext cx="91800" cy="748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A798D7F7-C24E-4BBC-A7A9-DB9287B27FC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719617" y="6374107"/>
                  <a:ext cx="100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0A86F7A-41C2-4FEA-91BD-9EE1F080A688}"/>
                    </a:ext>
                  </a:extLst>
                </p14:cNvPr>
                <p14:cNvContentPartPr/>
                <p14:nvPr/>
              </p14:nvContentPartPr>
              <p14:xfrm>
                <a:off x="4934177" y="6366907"/>
                <a:ext cx="136080" cy="9072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0A86F7A-41C2-4FEA-91BD-9EE1F080A688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929857" y="6362587"/>
                  <a:ext cx="144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DBFA2C45-D513-4EE6-ADCC-BA1AC9D1D0AB}"/>
                    </a:ext>
                  </a:extLst>
                </p14:cNvPr>
                <p14:cNvContentPartPr/>
                <p14:nvPr/>
              </p14:nvContentPartPr>
              <p14:xfrm>
                <a:off x="5103377" y="6377707"/>
                <a:ext cx="164520" cy="828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DBFA2C45-D513-4EE6-ADCC-BA1AC9D1D0A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099057" y="6373387"/>
                  <a:ext cx="173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97B8FE4-5C02-4796-91D9-16113D260072}"/>
                    </a:ext>
                  </a:extLst>
                </p14:cNvPr>
                <p14:cNvContentPartPr/>
                <p14:nvPr/>
              </p14:nvContentPartPr>
              <p14:xfrm>
                <a:off x="5281217" y="6286627"/>
                <a:ext cx="327600" cy="1429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97B8FE4-5C02-4796-91D9-16113D260072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276897" y="6282307"/>
                  <a:ext cx="336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088DBDC-A5C2-45EF-ADAD-22B62458BE2A}"/>
                    </a:ext>
                  </a:extLst>
                </p14:cNvPr>
                <p14:cNvContentPartPr/>
                <p14:nvPr/>
              </p14:nvContentPartPr>
              <p14:xfrm>
                <a:off x="7859897" y="491707"/>
                <a:ext cx="1732320" cy="770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088DBDC-A5C2-45EF-ADAD-22B62458BE2A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855577" y="487387"/>
                  <a:ext cx="1740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FF79985A-15D9-4049-B649-B0D27D7F7F42}"/>
                    </a:ext>
                  </a:extLst>
                </p14:cNvPr>
                <p14:cNvContentPartPr/>
                <p14:nvPr/>
              </p14:nvContentPartPr>
              <p14:xfrm>
                <a:off x="254897" y="5272147"/>
                <a:ext cx="36720" cy="5169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FF79985A-15D9-4049-B649-B0D27D7F7F4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50577" y="5267827"/>
                  <a:ext cx="453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7DA9697-5C9F-4F36-B9CF-763F783AD00A}"/>
                    </a:ext>
                  </a:extLst>
                </p14:cNvPr>
                <p14:cNvContentPartPr/>
                <p14:nvPr/>
              </p14:nvContentPartPr>
              <p14:xfrm>
                <a:off x="287657" y="5190427"/>
                <a:ext cx="2350080" cy="6109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7DA9697-5C9F-4F36-B9CF-763F783AD00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83337" y="5186107"/>
                  <a:ext cx="23587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2C1ACC4B-1A98-42E8-A5B4-000FF062AC03}"/>
                    </a:ext>
                  </a:extLst>
                </p14:cNvPr>
                <p14:cNvContentPartPr/>
                <p14:nvPr/>
              </p14:nvContentPartPr>
              <p14:xfrm>
                <a:off x="588977" y="5304547"/>
                <a:ext cx="4320" cy="2016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2C1ACC4B-1A98-42E8-A5B4-000FF062AC0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84657" y="5300227"/>
                  <a:ext cx="12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8ED7970-CCD1-4948-AEA4-8D652AFEDE3B}"/>
                    </a:ext>
                  </a:extLst>
                </p14:cNvPr>
                <p14:cNvContentPartPr/>
                <p14:nvPr/>
              </p14:nvContentPartPr>
              <p14:xfrm>
                <a:off x="272537" y="5215267"/>
                <a:ext cx="448560" cy="6346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8ED7970-CCD1-4948-AEA4-8D652AFEDE3B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68217" y="5210947"/>
                  <a:ext cx="45720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9B676B1-22FD-4C4F-9F61-2AC0FC50A651}"/>
                    </a:ext>
                  </a:extLst>
                </p14:cNvPr>
                <p14:cNvContentPartPr/>
                <p14:nvPr/>
              </p14:nvContentPartPr>
              <p14:xfrm>
                <a:off x="1781657" y="5158027"/>
                <a:ext cx="651240" cy="7380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9B676B1-22FD-4C4F-9F61-2AC0FC50A65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777337" y="5153707"/>
                  <a:ext cx="65988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F2D007ED-BB1E-435C-BB90-AB8DB02BE8A2}"/>
                    </a:ext>
                  </a:extLst>
                </p14:cNvPr>
                <p14:cNvContentPartPr/>
                <p14:nvPr/>
              </p14:nvContentPartPr>
              <p14:xfrm>
                <a:off x="2324897" y="105787"/>
                <a:ext cx="107640" cy="171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F2D007ED-BB1E-435C-BB90-AB8DB02BE8A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320577" y="101467"/>
                  <a:ext cx="116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F461662-E850-4EF9-87DA-F1CA4CBF6606}"/>
                    </a:ext>
                  </a:extLst>
                </p14:cNvPr>
                <p14:cNvContentPartPr/>
                <p14:nvPr/>
              </p14:nvContentPartPr>
              <p14:xfrm>
                <a:off x="2291777" y="61867"/>
                <a:ext cx="179280" cy="122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F461662-E850-4EF9-87DA-F1CA4CBF6606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287457" y="57547"/>
                  <a:ext cx="187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A7708C0-A696-4C5C-80FF-115429A38BC3}"/>
                    </a:ext>
                  </a:extLst>
                </p14:cNvPr>
                <p14:cNvContentPartPr/>
                <p14:nvPr/>
              </p14:nvContentPartPr>
              <p14:xfrm>
                <a:off x="2485457" y="134227"/>
                <a:ext cx="111960" cy="2160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A7708C0-A696-4C5C-80FF-115429A38BC3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481137" y="129907"/>
                  <a:ext cx="12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8990BFA-7A12-4343-B3A6-C81D4CD3C8CC}"/>
                    </a:ext>
                  </a:extLst>
                </p14:cNvPr>
                <p14:cNvContentPartPr/>
                <p14:nvPr/>
              </p14:nvContentPartPr>
              <p14:xfrm>
                <a:off x="2505977" y="202267"/>
                <a:ext cx="127440" cy="25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8990BFA-7A12-4343-B3A6-C81D4CD3C8CC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501657" y="197947"/>
                  <a:ext cx="136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591DAF77-933E-490A-8D1C-B7021CAF499D}"/>
                    </a:ext>
                  </a:extLst>
                </p14:cNvPr>
                <p14:cNvContentPartPr/>
                <p14:nvPr/>
              </p14:nvContentPartPr>
              <p14:xfrm>
                <a:off x="2705777" y="79507"/>
                <a:ext cx="115920" cy="163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591DAF77-933E-490A-8D1C-B7021CAF499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701457" y="75187"/>
                  <a:ext cx="12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6B429BD-D0F8-4320-8E5E-15D926546282}"/>
                    </a:ext>
                  </a:extLst>
                </p14:cNvPr>
                <p14:cNvContentPartPr/>
                <p14:nvPr/>
              </p14:nvContentPartPr>
              <p14:xfrm>
                <a:off x="2800457" y="192907"/>
                <a:ext cx="125640" cy="1288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6B429BD-D0F8-4320-8E5E-15D926546282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796137" y="188587"/>
                  <a:ext cx="134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E67C86B-D1B1-4E0C-90A4-87AF1F0AB387}"/>
                    </a:ext>
                  </a:extLst>
                </p14:cNvPr>
                <p14:cNvContentPartPr/>
                <p14:nvPr/>
              </p14:nvContentPartPr>
              <p14:xfrm>
                <a:off x="3031937" y="146827"/>
                <a:ext cx="12960" cy="1137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E67C86B-D1B1-4E0C-90A4-87AF1F0AB38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027617" y="142507"/>
                  <a:ext cx="2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C7F0679-12C0-40AD-93C7-CFF4C36B3C0F}"/>
                    </a:ext>
                  </a:extLst>
                </p14:cNvPr>
                <p14:cNvContentPartPr/>
                <p14:nvPr/>
              </p14:nvContentPartPr>
              <p14:xfrm>
                <a:off x="2993417" y="179947"/>
                <a:ext cx="125280" cy="219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C7F0679-12C0-40AD-93C7-CFF4C36B3C0F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989097" y="175627"/>
                  <a:ext cx="133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E358C82-B184-4CB9-A565-C9EB4523C921}"/>
                    </a:ext>
                  </a:extLst>
                </p14:cNvPr>
                <p14:cNvContentPartPr/>
                <p14:nvPr/>
              </p14:nvContentPartPr>
              <p14:xfrm>
                <a:off x="3146777" y="103987"/>
                <a:ext cx="99720" cy="1339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E358C82-B184-4CB9-A565-C9EB4523C92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142457" y="99667"/>
                  <a:ext cx="108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4FA20F7-C1DF-406A-973F-77315521BBB5}"/>
                    </a:ext>
                  </a:extLst>
                </p14:cNvPr>
                <p14:cNvContentPartPr/>
                <p14:nvPr/>
              </p14:nvContentPartPr>
              <p14:xfrm>
                <a:off x="3266657" y="194707"/>
                <a:ext cx="168120" cy="975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4FA20F7-C1DF-406A-973F-77315521BBB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262337" y="190387"/>
                  <a:ext cx="176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3EC94380-4D89-478D-8185-7CE949182567}"/>
                    </a:ext>
                  </a:extLst>
                </p14:cNvPr>
                <p14:cNvContentPartPr/>
                <p14:nvPr/>
              </p14:nvContentPartPr>
              <p14:xfrm>
                <a:off x="6323057" y="4673827"/>
                <a:ext cx="12600" cy="2466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3EC94380-4D89-478D-8185-7CE949182567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318737" y="4669507"/>
                  <a:ext cx="21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8239595-27C5-4D17-B0B5-001CA24956DB}"/>
                    </a:ext>
                  </a:extLst>
                </p14:cNvPr>
                <p14:cNvContentPartPr/>
                <p14:nvPr/>
              </p14:nvContentPartPr>
              <p14:xfrm>
                <a:off x="6305777" y="4490947"/>
                <a:ext cx="36720" cy="36252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8239595-27C5-4D17-B0B5-001CA24956D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301457" y="4486627"/>
                  <a:ext cx="45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0BCA0D55-7033-4BD9-824C-54ACCF38F5E3}"/>
                    </a:ext>
                  </a:extLst>
                </p14:cNvPr>
                <p14:cNvContentPartPr/>
                <p14:nvPr/>
              </p14:nvContentPartPr>
              <p14:xfrm>
                <a:off x="1585097" y="863227"/>
                <a:ext cx="110520" cy="792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0BCA0D55-7033-4BD9-824C-54ACCF38F5E3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580777" y="858907"/>
                  <a:ext cx="119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0B0413A-4E68-449C-AB7F-F25AA2D04FC6}"/>
                    </a:ext>
                  </a:extLst>
                </p14:cNvPr>
                <p14:cNvContentPartPr/>
                <p14:nvPr/>
              </p14:nvContentPartPr>
              <p14:xfrm>
                <a:off x="1739177" y="688987"/>
                <a:ext cx="86400" cy="1339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0B0413A-4E68-449C-AB7F-F25AA2D04FC6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734857" y="684667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740032C-5FC2-4B76-B3D4-F8ACB589DEC1}"/>
                    </a:ext>
                  </a:extLst>
                </p14:cNvPr>
                <p14:cNvContentPartPr/>
                <p14:nvPr/>
              </p14:nvContentPartPr>
              <p14:xfrm>
                <a:off x="1834577" y="650827"/>
                <a:ext cx="118800" cy="1267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740032C-5FC2-4B76-B3D4-F8ACB589DEC1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830257" y="646507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81B0D1EE-7C98-44E4-8E62-AABA11AC8BAA}"/>
                    </a:ext>
                  </a:extLst>
                </p14:cNvPr>
                <p14:cNvContentPartPr/>
                <p14:nvPr/>
              </p14:nvContentPartPr>
              <p14:xfrm>
                <a:off x="1959137" y="668827"/>
                <a:ext cx="171360" cy="1998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81B0D1EE-7C98-44E4-8E62-AABA11AC8BA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954817" y="664507"/>
                  <a:ext cx="180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32A33BC-3575-4233-AF9D-6433544290BD}"/>
                    </a:ext>
                  </a:extLst>
                </p14:cNvPr>
                <p14:cNvContentPartPr/>
                <p14:nvPr/>
              </p14:nvContentPartPr>
              <p14:xfrm>
                <a:off x="2143097" y="623827"/>
                <a:ext cx="54000" cy="94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32A33BC-3575-4233-AF9D-6433544290BD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138777" y="619507"/>
                  <a:ext cx="62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1E497840-479D-4A98-8E86-66CC043AA685}"/>
                    </a:ext>
                  </a:extLst>
                </p14:cNvPr>
                <p14:cNvContentPartPr/>
                <p14:nvPr/>
              </p14:nvContentPartPr>
              <p14:xfrm>
                <a:off x="2150657" y="659467"/>
                <a:ext cx="60840" cy="270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1E497840-479D-4A98-8E86-66CC043AA68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146337" y="655147"/>
                  <a:ext cx="6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572E24DD-50F7-433C-A668-3288D54328F9}"/>
                    </a:ext>
                  </a:extLst>
                </p14:cNvPr>
                <p14:cNvContentPartPr/>
                <p14:nvPr/>
              </p14:nvContentPartPr>
              <p14:xfrm>
                <a:off x="2203577" y="627067"/>
                <a:ext cx="69480" cy="1476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572E24DD-50F7-433C-A668-3288D54328F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199257" y="622747"/>
                  <a:ext cx="78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D5E76EED-EE6A-41B4-ACCD-F05F9F49436F}"/>
                    </a:ext>
                  </a:extLst>
                </p14:cNvPr>
                <p14:cNvContentPartPr/>
                <p14:nvPr/>
              </p14:nvContentPartPr>
              <p14:xfrm>
                <a:off x="2277017" y="612667"/>
                <a:ext cx="38520" cy="604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D5E76EED-EE6A-41B4-ACCD-F05F9F49436F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272697" y="608347"/>
                  <a:ext cx="47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DD501088-CADB-4AA1-AB85-F7733A018DE4}"/>
                    </a:ext>
                  </a:extLst>
                </p14:cNvPr>
                <p14:cNvContentPartPr/>
                <p14:nvPr/>
              </p14:nvContentPartPr>
              <p14:xfrm>
                <a:off x="2322737" y="598627"/>
                <a:ext cx="31320" cy="475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DD501088-CADB-4AA1-AB85-F7733A018DE4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318417" y="594307"/>
                  <a:ext cx="39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A00A845-4E63-4465-8E13-C470F34D19B5}"/>
                    </a:ext>
                  </a:extLst>
                </p14:cNvPr>
                <p14:cNvContentPartPr/>
                <p14:nvPr/>
              </p14:nvContentPartPr>
              <p14:xfrm>
                <a:off x="2365937" y="524107"/>
                <a:ext cx="164160" cy="1296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A00A845-4E63-4465-8E13-C470F34D19B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361617" y="519787"/>
                  <a:ext cx="17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24B455D8-537A-4EB8-AF04-99691FC8D32E}"/>
                    </a:ext>
                  </a:extLst>
                </p14:cNvPr>
                <p14:cNvContentPartPr/>
                <p14:nvPr/>
              </p14:nvContentPartPr>
              <p14:xfrm>
                <a:off x="2544497" y="491347"/>
                <a:ext cx="46800" cy="1162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24B455D8-537A-4EB8-AF04-99691FC8D32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540177" y="487027"/>
                  <a:ext cx="55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0654408-FABF-4869-958B-BA797F8F63BA}"/>
                    </a:ext>
                  </a:extLst>
                </p14:cNvPr>
                <p14:cNvContentPartPr/>
                <p14:nvPr/>
              </p14:nvContentPartPr>
              <p14:xfrm>
                <a:off x="2584817" y="453907"/>
                <a:ext cx="54000" cy="1551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0654408-FABF-4869-958B-BA797F8F63BA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580497" y="449587"/>
                  <a:ext cx="62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64D0750-64C5-419E-B59E-AEE1F850786D}"/>
                    </a:ext>
                  </a:extLst>
                </p14:cNvPr>
                <p14:cNvContentPartPr/>
                <p14:nvPr/>
              </p14:nvContentPartPr>
              <p14:xfrm>
                <a:off x="1776617" y="925507"/>
                <a:ext cx="163800" cy="738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64D0750-64C5-419E-B59E-AEE1F850786D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772297" y="921187"/>
                  <a:ext cx="172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C161544-5EB9-4165-8E97-94D75881BBA9}"/>
                    </a:ext>
                  </a:extLst>
                </p14:cNvPr>
                <p14:cNvContentPartPr/>
                <p14:nvPr/>
              </p14:nvContentPartPr>
              <p14:xfrm>
                <a:off x="1872377" y="879067"/>
                <a:ext cx="360" cy="3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C161544-5EB9-4165-8E97-94D75881BB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68057" y="874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A431EBE-D404-4CDC-8EE3-908029648ADC}"/>
                    </a:ext>
                  </a:extLst>
                </p14:cNvPr>
                <p14:cNvContentPartPr/>
                <p14:nvPr/>
              </p14:nvContentPartPr>
              <p14:xfrm>
                <a:off x="1994777" y="839827"/>
                <a:ext cx="91080" cy="1072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A431EBE-D404-4CDC-8EE3-908029648ADC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990457" y="835507"/>
                  <a:ext cx="9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76DE56A-AEE8-475D-9C16-3D23BAD3FEC1}"/>
                    </a:ext>
                  </a:extLst>
                </p14:cNvPr>
                <p14:cNvContentPartPr/>
                <p14:nvPr/>
              </p14:nvContentPartPr>
              <p14:xfrm>
                <a:off x="2119697" y="826147"/>
                <a:ext cx="91800" cy="972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76DE56A-AEE8-475D-9C16-3D23BAD3FEC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2115377" y="821827"/>
                  <a:ext cx="100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837F17D-8BA7-442F-B4B8-5F502E7B40D2}"/>
                    </a:ext>
                  </a:extLst>
                </p14:cNvPr>
                <p14:cNvContentPartPr/>
                <p14:nvPr/>
              </p14:nvContentPartPr>
              <p14:xfrm>
                <a:off x="2203217" y="780427"/>
                <a:ext cx="103680" cy="900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837F17D-8BA7-442F-B4B8-5F502E7B40D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198897" y="776107"/>
                  <a:ext cx="112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9892A2E6-FA69-4934-AEEB-349A5605A350}"/>
                    </a:ext>
                  </a:extLst>
                </p14:cNvPr>
                <p14:cNvContentPartPr/>
                <p14:nvPr/>
              </p14:nvContentPartPr>
              <p14:xfrm>
                <a:off x="2150657" y="805267"/>
                <a:ext cx="73080" cy="288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9892A2E6-FA69-4934-AEEB-349A5605A35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2146337" y="800947"/>
                  <a:ext cx="81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669250D-AABB-499E-B5DA-F5EE50347F57}"/>
                    </a:ext>
                  </a:extLst>
                </p14:cNvPr>
                <p14:cNvContentPartPr/>
                <p14:nvPr/>
              </p14:nvContentPartPr>
              <p14:xfrm>
                <a:off x="2306537" y="786187"/>
                <a:ext cx="104040" cy="6300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669250D-AABB-499E-B5DA-F5EE50347F57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2302217" y="781867"/>
                  <a:ext cx="11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591700E-E920-4958-B7E1-87FB0BDC8FD9}"/>
                    </a:ext>
                  </a:extLst>
                </p14:cNvPr>
                <p14:cNvContentPartPr/>
                <p14:nvPr/>
              </p14:nvContentPartPr>
              <p14:xfrm>
                <a:off x="2391857" y="734707"/>
                <a:ext cx="19080" cy="180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591700E-E920-4958-B7E1-87FB0BDC8FD9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387537" y="730387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C4CA3930-EE6A-4325-861C-1049B09F48D3}"/>
                    </a:ext>
                  </a:extLst>
                </p14:cNvPr>
                <p14:cNvContentPartPr/>
                <p14:nvPr/>
              </p14:nvContentPartPr>
              <p14:xfrm>
                <a:off x="2432177" y="727867"/>
                <a:ext cx="142200" cy="81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C4CA3930-EE6A-4325-861C-1049B09F48D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427857" y="723547"/>
                  <a:ext cx="150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6695361-2008-4B98-A336-C16714ED9408}"/>
                    </a:ext>
                  </a:extLst>
                </p14:cNvPr>
                <p14:cNvContentPartPr/>
                <p14:nvPr/>
              </p14:nvContentPartPr>
              <p14:xfrm>
                <a:off x="2566097" y="714547"/>
                <a:ext cx="70200" cy="554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6695361-2008-4B98-A336-C16714ED9408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561777" y="710227"/>
                  <a:ext cx="7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F15BFDF-1A5A-471B-B8FB-CAD0D7EEB0EE}"/>
                    </a:ext>
                  </a:extLst>
                </p14:cNvPr>
                <p14:cNvContentPartPr/>
                <p14:nvPr/>
              </p14:nvContentPartPr>
              <p14:xfrm>
                <a:off x="2622977" y="704107"/>
                <a:ext cx="83880" cy="565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F15BFDF-1A5A-471B-B8FB-CAD0D7EEB0EE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618657" y="699787"/>
                  <a:ext cx="92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4B395255-5536-4C04-9D05-9654B309F0FD}"/>
                    </a:ext>
                  </a:extLst>
                </p14:cNvPr>
                <p14:cNvContentPartPr/>
                <p14:nvPr/>
              </p14:nvContentPartPr>
              <p14:xfrm>
                <a:off x="2655377" y="625627"/>
                <a:ext cx="101880" cy="1065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4B395255-5536-4C04-9D05-9654B309F0F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651057" y="621307"/>
                  <a:ext cx="11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21C3C7A-7AAE-46D1-B257-B932F8514DA5}"/>
                    </a:ext>
                  </a:extLst>
                </p14:cNvPr>
                <p14:cNvContentPartPr/>
                <p14:nvPr/>
              </p14:nvContentPartPr>
              <p14:xfrm>
                <a:off x="2752217" y="591787"/>
                <a:ext cx="164880" cy="105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21C3C7A-7AAE-46D1-B257-B932F8514DA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747897" y="587467"/>
                  <a:ext cx="173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97DB5D9-7F53-4B53-846E-72B1A77D9DE7}"/>
                    </a:ext>
                  </a:extLst>
                </p14:cNvPr>
                <p14:cNvContentPartPr/>
                <p14:nvPr/>
              </p14:nvContentPartPr>
              <p14:xfrm>
                <a:off x="1902617" y="1101907"/>
                <a:ext cx="84600" cy="1656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97DB5D9-7F53-4B53-846E-72B1A77D9DE7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898297" y="1097587"/>
                  <a:ext cx="93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FB43759-B071-4C35-B07A-6931CD2F260A}"/>
                    </a:ext>
                  </a:extLst>
                </p14:cNvPr>
                <p14:cNvContentPartPr/>
                <p14:nvPr/>
              </p14:nvContentPartPr>
              <p14:xfrm>
                <a:off x="1996217" y="1100467"/>
                <a:ext cx="98280" cy="939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FB43759-B071-4C35-B07A-6931CD2F260A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991897" y="1096147"/>
                  <a:ext cx="106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310872F-5FD6-48C2-9740-2A3306154E85}"/>
                    </a:ext>
                  </a:extLst>
                </p14:cNvPr>
                <p14:cNvContentPartPr/>
                <p14:nvPr/>
              </p14:nvContentPartPr>
              <p14:xfrm>
                <a:off x="2103857" y="992467"/>
                <a:ext cx="89280" cy="1112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310872F-5FD6-48C2-9740-2A3306154E85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099537" y="988147"/>
                  <a:ext cx="97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65477A6-61BD-4A9F-B817-E9F86D43B98D}"/>
                    </a:ext>
                  </a:extLst>
                </p14:cNvPr>
                <p14:cNvContentPartPr/>
                <p14:nvPr/>
              </p14:nvContentPartPr>
              <p14:xfrm>
                <a:off x="2234537" y="973387"/>
                <a:ext cx="17280" cy="9720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65477A6-61BD-4A9F-B817-E9F86D43B98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230217" y="969067"/>
                  <a:ext cx="2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8A931324-82C4-4316-9564-4AE0E46797E7}"/>
                    </a:ext>
                  </a:extLst>
                </p14:cNvPr>
                <p14:cNvContentPartPr/>
                <p14:nvPr/>
              </p14:nvContentPartPr>
              <p14:xfrm>
                <a:off x="2160017" y="957547"/>
                <a:ext cx="123840" cy="658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8A931324-82C4-4316-9564-4AE0E46797E7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155697" y="953227"/>
                  <a:ext cx="132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E0C0DA7-729E-4D48-934A-018B05003F40}"/>
                    </a:ext>
                  </a:extLst>
                </p14:cNvPr>
                <p14:cNvContentPartPr/>
                <p14:nvPr/>
              </p14:nvContentPartPr>
              <p14:xfrm>
                <a:off x="2298257" y="927307"/>
                <a:ext cx="70200" cy="1170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E0C0DA7-729E-4D48-934A-018B05003F40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293937" y="922987"/>
                  <a:ext cx="7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7175618-7F23-4479-AA49-1BB1381AB4D5}"/>
                    </a:ext>
                  </a:extLst>
                </p14:cNvPr>
                <p14:cNvContentPartPr/>
                <p14:nvPr/>
              </p14:nvContentPartPr>
              <p14:xfrm>
                <a:off x="2373857" y="984547"/>
                <a:ext cx="99720" cy="9504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7175618-7F23-4479-AA49-1BB1381AB4D5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369537" y="980227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B24BB20C-7017-4A23-BC16-29CFC8A6DE69}"/>
                    </a:ext>
                  </a:extLst>
                </p14:cNvPr>
                <p14:cNvContentPartPr/>
                <p14:nvPr/>
              </p14:nvContentPartPr>
              <p14:xfrm>
                <a:off x="5379857" y="1105867"/>
                <a:ext cx="84240" cy="13788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B24BB20C-7017-4A23-BC16-29CFC8A6DE69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5375537" y="1101547"/>
                  <a:ext cx="92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6F12B11-63FA-417F-8BD4-DC467A1BD27A}"/>
                    </a:ext>
                  </a:extLst>
                </p14:cNvPr>
                <p14:cNvContentPartPr/>
                <p14:nvPr/>
              </p14:nvContentPartPr>
              <p14:xfrm>
                <a:off x="5388137" y="1200547"/>
                <a:ext cx="93240" cy="950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6F12B11-63FA-417F-8BD4-DC467A1BD27A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5383817" y="1196227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71CC370-45E1-4400-9E32-2A2B20F30CEC}"/>
                    </a:ext>
                  </a:extLst>
                </p14:cNvPr>
                <p14:cNvContentPartPr/>
                <p14:nvPr/>
              </p14:nvContentPartPr>
              <p14:xfrm>
                <a:off x="4942817" y="897787"/>
                <a:ext cx="55440" cy="11988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71CC370-45E1-4400-9E32-2A2B20F30CE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938497" y="893467"/>
                  <a:ext cx="6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13A7D8B7-8172-4076-8107-737224AF6818}"/>
                    </a:ext>
                  </a:extLst>
                </p14:cNvPr>
                <p14:cNvContentPartPr/>
                <p14:nvPr/>
              </p14:nvContentPartPr>
              <p14:xfrm>
                <a:off x="5034257" y="901027"/>
                <a:ext cx="86400" cy="1018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13A7D8B7-8172-4076-8107-737224AF6818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5029937" y="896707"/>
                  <a:ext cx="95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87FFB216-453D-4963-917D-A67E7726F3B9}"/>
                    </a:ext>
                  </a:extLst>
                </p14:cNvPr>
                <p14:cNvContentPartPr/>
                <p14:nvPr/>
              </p14:nvContentPartPr>
              <p14:xfrm>
                <a:off x="5135777" y="861427"/>
                <a:ext cx="15120" cy="3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87FFB216-453D-4963-917D-A67E7726F3B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131457" y="857107"/>
                  <a:ext cx="237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623AFB4E-0F50-4AA2-A736-6EF242560E73}"/>
                    </a:ext>
                  </a:extLst>
                </p14:cNvPr>
                <p14:cNvContentPartPr/>
                <p14:nvPr/>
              </p14:nvContentPartPr>
              <p14:xfrm>
                <a:off x="5185457" y="771787"/>
                <a:ext cx="112680" cy="13104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623AFB4E-0F50-4AA2-A736-6EF242560E7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181137" y="767467"/>
                  <a:ext cx="121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9E167726-6AF6-4AE9-A7D2-9E8EA87E1824}"/>
                    </a:ext>
                  </a:extLst>
                </p14:cNvPr>
                <p14:cNvContentPartPr/>
                <p14:nvPr/>
              </p14:nvContentPartPr>
              <p14:xfrm>
                <a:off x="5327297" y="775027"/>
                <a:ext cx="28080" cy="928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9E167726-6AF6-4AE9-A7D2-9E8EA87E182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322977" y="770707"/>
                  <a:ext cx="3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F8A8918-7EBA-41F0-8F4C-533755118823}"/>
                    </a:ext>
                  </a:extLst>
                </p14:cNvPr>
                <p14:cNvContentPartPr/>
                <p14:nvPr/>
              </p14:nvContentPartPr>
              <p14:xfrm>
                <a:off x="5252777" y="747307"/>
                <a:ext cx="121680" cy="655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F8A8918-7EBA-41F0-8F4C-53375511882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248457" y="742987"/>
                  <a:ext cx="130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734A6BF-5D15-401F-B646-4C2C39D5DB8B}"/>
                    </a:ext>
                  </a:extLst>
                </p14:cNvPr>
                <p14:cNvContentPartPr/>
                <p14:nvPr/>
              </p14:nvContentPartPr>
              <p14:xfrm>
                <a:off x="5383817" y="739747"/>
                <a:ext cx="91800" cy="10584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734A6BF-5D15-401F-B646-4C2C39D5DB8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379497" y="735427"/>
                  <a:ext cx="100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752201FC-7751-4D78-BE4D-A575603DC152}"/>
                    </a:ext>
                  </a:extLst>
                </p14:cNvPr>
                <p14:cNvContentPartPr/>
                <p14:nvPr/>
              </p14:nvContentPartPr>
              <p14:xfrm>
                <a:off x="5495057" y="752347"/>
                <a:ext cx="79200" cy="11736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752201FC-7751-4D78-BE4D-A575603DC152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490737" y="748027"/>
                  <a:ext cx="87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E43E2B0-9F2B-40A0-BB33-E37C58E414DA}"/>
                    </a:ext>
                  </a:extLst>
                </p14:cNvPr>
                <p14:cNvContentPartPr/>
                <p14:nvPr/>
              </p14:nvContentPartPr>
              <p14:xfrm>
                <a:off x="6507377" y="3050227"/>
                <a:ext cx="3277080" cy="11433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E43E2B0-9F2B-40A0-BB33-E37C58E414DA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503057" y="3045907"/>
                  <a:ext cx="3285720" cy="11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E2517952-DCFE-411B-94F3-9DD6101027DE}"/>
                  </a:ext>
                </a:extLst>
              </p14:cNvPr>
              <p14:cNvContentPartPr/>
              <p14:nvPr/>
            </p14:nvContentPartPr>
            <p14:xfrm>
              <a:off x="1386377" y="3398707"/>
              <a:ext cx="625680" cy="2196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E2517952-DCFE-411B-94F3-9DD6101027DE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1382057" y="3394387"/>
                <a:ext cx="634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6BA72D48-80DD-466F-BDDC-38B0F1A9843D}"/>
                  </a:ext>
                </a:extLst>
              </p14:cNvPr>
              <p14:cNvContentPartPr/>
              <p14:nvPr/>
            </p14:nvContentPartPr>
            <p14:xfrm>
              <a:off x="2185577" y="3391867"/>
              <a:ext cx="203400" cy="216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6BA72D48-80DD-466F-BDDC-38B0F1A9843D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2181257" y="3387547"/>
                <a:ext cx="2120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99ED4792-9BAE-4C00-8F56-0B9A5FB7E45F}"/>
                  </a:ext>
                </a:extLst>
              </p14:cNvPr>
              <p14:cNvContentPartPr/>
              <p14:nvPr/>
            </p14:nvContentPartPr>
            <p14:xfrm>
              <a:off x="2856257" y="3347947"/>
              <a:ext cx="645840" cy="5292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99ED4792-9BAE-4C00-8F56-0B9A5FB7E45F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2851937" y="3343627"/>
                <a:ext cx="654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7ECBC8F1-D768-46C0-9184-E5AB3F3CBBDD}"/>
                  </a:ext>
                </a:extLst>
              </p14:cNvPr>
              <p14:cNvContentPartPr/>
              <p14:nvPr/>
            </p14:nvContentPartPr>
            <p14:xfrm>
              <a:off x="905057" y="3293587"/>
              <a:ext cx="136080" cy="12024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7ECBC8F1-D768-46C0-9184-E5AB3F3CBBDD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900737" y="3289267"/>
                <a:ext cx="144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468177E1-2CB6-4B0D-835F-37BBBEC123DA}"/>
                  </a:ext>
                </a:extLst>
              </p14:cNvPr>
              <p14:cNvContentPartPr/>
              <p14:nvPr/>
            </p14:nvContentPartPr>
            <p14:xfrm>
              <a:off x="1053737" y="3184507"/>
              <a:ext cx="122400" cy="11304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468177E1-2CB6-4B0D-835F-37BBBEC123DA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1049417" y="3180187"/>
                <a:ext cx="131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029C59CF-E4CA-4D80-95D2-188EB51AA712}"/>
                  </a:ext>
                </a:extLst>
              </p14:cNvPr>
              <p14:cNvContentPartPr/>
              <p14:nvPr/>
            </p14:nvContentPartPr>
            <p14:xfrm>
              <a:off x="3476177" y="3361627"/>
              <a:ext cx="14400" cy="14472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029C59CF-E4CA-4D80-95D2-188EB51AA712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3471857" y="3357307"/>
                <a:ext cx="2304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9" name="Gruppieren 678">
            <a:extLst>
              <a:ext uri="{FF2B5EF4-FFF2-40B4-BE49-F238E27FC236}">
                <a16:creationId xmlns:a16="http://schemas.microsoft.com/office/drawing/2014/main" id="{5B095C99-3733-48C2-A0FE-25AACA13DC55}"/>
              </a:ext>
            </a:extLst>
          </p:cNvPr>
          <p:cNvGrpSpPr/>
          <p:nvPr/>
        </p:nvGrpSpPr>
        <p:grpSpPr>
          <a:xfrm>
            <a:off x="1402217" y="3607867"/>
            <a:ext cx="4757040" cy="937440"/>
            <a:chOff x="1402217" y="3607867"/>
            <a:chExt cx="475704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C0B272B1-701C-415A-ABE5-5EDAF76B4659}"/>
                    </a:ext>
                  </a:extLst>
                </p14:cNvPr>
                <p14:cNvContentPartPr/>
                <p14:nvPr/>
              </p14:nvContentPartPr>
              <p14:xfrm>
                <a:off x="3489497" y="3607867"/>
                <a:ext cx="16560" cy="3380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C0B272B1-701C-415A-ABE5-5EDAF76B4659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485177" y="3603547"/>
                  <a:ext cx="25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EDC9BFC7-4B75-447C-9342-FC09053BC112}"/>
                    </a:ext>
                  </a:extLst>
                </p14:cNvPr>
                <p14:cNvContentPartPr/>
                <p14:nvPr/>
              </p14:nvContentPartPr>
              <p14:xfrm>
                <a:off x="3479417" y="3998827"/>
                <a:ext cx="11880" cy="14148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EDC9BFC7-4B75-447C-9342-FC09053BC112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3475097" y="3994507"/>
                  <a:ext cx="20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67CA2F7-D88C-40A1-8301-BC4EF5A1B41A}"/>
                    </a:ext>
                  </a:extLst>
                </p14:cNvPr>
                <p14:cNvContentPartPr/>
                <p14:nvPr/>
              </p14:nvContentPartPr>
              <p14:xfrm>
                <a:off x="3473297" y="4309507"/>
                <a:ext cx="8280" cy="1965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67CA2F7-D88C-40A1-8301-BC4EF5A1B41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3468977" y="4305187"/>
                  <a:ext cx="16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5769307A-AE40-4E22-9E25-DA806CF58636}"/>
                    </a:ext>
                  </a:extLst>
                </p14:cNvPr>
                <p14:cNvContentPartPr/>
                <p14:nvPr/>
              </p14:nvContentPartPr>
              <p14:xfrm>
                <a:off x="1402217" y="4386547"/>
                <a:ext cx="1039680" cy="14328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5769307A-AE40-4E22-9E25-DA806CF58636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397897" y="4382227"/>
                  <a:ext cx="104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3D22F02-7665-4932-8AEF-31FF16B6C4CC}"/>
                    </a:ext>
                  </a:extLst>
                </p14:cNvPr>
                <p14:cNvContentPartPr/>
                <p14:nvPr/>
              </p14:nvContentPartPr>
              <p14:xfrm>
                <a:off x="2419217" y="4362427"/>
                <a:ext cx="935640" cy="1828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3D22F02-7665-4932-8AEF-31FF16B6C4CC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414897" y="4358107"/>
                  <a:ext cx="944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2C61CDC1-9FD0-47F1-BA06-3942538697C1}"/>
                    </a:ext>
                  </a:extLst>
                </p14:cNvPr>
                <p14:cNvContentPartPr/>
                <p14:nvPr/>
              </p14:nvContentPartPr>
              <p14:xfrm>
                <a:off x="2270537" y="4177387"/>
                <a:ext cx="116280" cy="12924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2C61CDC1-9FD0-47F1-BA06-3942538697C1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266217" y="4173067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B6D39C32-3890-4C2F-AA50-54DFC991B42A}"/>
                    </a:ext>
                  </a:extLst>
                </p14:cNvPr>
                <p14:cNvContentPartPr/>
                <p14:nvPr/>
              </p14:nvContentPartPr>
              <p14:xfrm>
                <a:off x="2384657" y="4223107"/>
                <a:ext cx="88200" cy="10080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B6D39C32-3890-4C2F-AA50-54DFC991B42A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2380337" y="4218787"/>
                  <a:ext cx="96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B0C91B74-93EA-42A2-AE93-3DC3371DDF3E}"/>
                    </a:ext>
                  </a:extLst>
                </p14:cNvPr>
                <p14:cNvContentPartPr/>
                <p14:nvPr/>
              </p14:nvContentPartPr>
              <p14:xfrm>
                <a:off x="2300417" y="4032667"/>
                <a:ext cx="148320" cy="1080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B0C91B74-93EA-42A2-AE93-3DC3371DDF3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296097" y="4028347"/>
                  <a:ext cx="156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887DAB74-4CCB-4C1C-8C61-7C8656CC0965}"/>
                    </a:ext>
                  </a:extLst>
                </p14:cNvPr>
                <p14:cNvContentPartPr/>
                <p14:nvPr/>
              </p14:nvContentPartPr>
              <p14:xfrm>
                <a:off x="3511097" y="4276747"/>
                <a:ext cx="1467000" cy="23688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887DAB74-4CCB-4C1C-8C61-7C8656CC0965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3506777" y="4272427"/>
                  <a:ext cx="1475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235AB606-CCD3-4A5E-9BC6-15C6AAB50AE9}"/>
                    </a:ext>
                  </a:extLst>
                </p14:cNvPr>
                <p14:cNvContentPartPr/>
                <p14:nvPr/>
              </p14:nvContentPartPr>
              <p14:xfrm>
                <a:off x="4920857" y="4341547"/>
                <a:ext cx="922320" cy="1540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235AB606-CCD3-4A5E-9BC6-15C6AAB50AE9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916537" y="4337227"/>
                  <a:ext cx="930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453E3DC-7937-4E22-958A-5E50807CFEDE}"/>
                    </a:ext>
                  </a:extLst>
                </p14:cNvPr>
                <p14:cNvContentPartPr/>
                <p14:nvPr/>
              </p14:nvContentPartPr>
              <p14:xfrm>
                <a:off x="4981337" y="4085947"/>
                <a:ext cx="227520" cy="2044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453E3DC-7937-4E22-958A-5E50807CFEDE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977017" y="4081627"/>
                  <a:ext cx="236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231F439B-A3A7-4033-BE0A-BFF29995CD48}"/>
                    </a:ext>
                  </a:extLst>
                </p14:cNvPr>
                <p14:cNvContentPartPr/>
                <p14:nvPr/>
              </p14:nvContentPartPr>
              <p14:xfrm>
                <a:off x="5222177" y="3861667"/>
                <a:ext cx="122040" cy="16416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231F439B-A3A7-4033-BE0A-BFF29995CD4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217857" y="3857347"/>
                  <a:ext cx="130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DC3DF47A-985E-474A-8134-52D86C6B5543}"/>
                    </a:ext>
                  </a:extLst>
                </p14:cNvPr>
                <p14:cNvContentPartPr/>
                <p14:nvPr/>
              </p14:nvContentPartPr>
              <p14:xfrm>
                <a:off x="5367257" y="3953827"/>
                <a:ext cx="102960" cy="975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DC3DF47A-985E-474A-8134-52D86C6B554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362937" y="3949507"/>
                  <a:ext cx="111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AE91219-BE74-4443-A644-745D960F0BA5}"/>
                    </a:ext>
                  </a:extLst>
                </p14:cNvPr>
                <p14:cNvContentPartPr/>
                <p14:nvPr/>
              </p14:nvContentPartPr>
              <p14:xfrm>
                <a:off x="5281577" y="3711187"/>
                <a:ext cx="144360" cy="1072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AE91219-BE74-4443-A644-745D960F0BA5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277257" y="3706867"/>
                  <a:ext cx="153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26A5743D-3EBC-4149-973C-B475FD8778F5}"/>
                    </a:ext>
                  </a:extLst>
                </p14:cNvPr>
                <p14:cNvContentPartPr/>
                <p14:nvPr/>
              </p14:nvContentPartPr>
              <p14:xfrm>
                <a:off x="5502977" y="3883987"/>
                <a:ext cx="96480" cy="612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26A5743D-3EBC-4149-973C-B475FD8778F5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498657" y="3879667"/>
                  <a:ext cx="105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A959E15-D74B-4687-80B8-9A65DC5C9B74}"/>
                    </a:ext>
                  </a:extLst>
                </p14:cNvPr>
                <p14:cNvContentPartPr/>
                <p14:nvPr/>
              </p14:nvContentPartPr>
              <p14:xfrm>
                <a:off x="5490737" y="3923947"/>
                <a:ext cx="132120" cy="273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A959E15-D74B-4687-80B8-9A65DC5C9B74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486417" y="3919627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C3DA9E1-06FF-49DE-85BA-86CD87B80548}"/>
                    </a:ext>
                  </a:extLst>
                </p14:cNvPr>
                <p14:cNvContentPartPr/>
                <p14:nvPr/>
              </p14:nvContentPartPr>
              <p14:xfrm>
                <a:off x="5649137" y="3792187"/>
                <a:ext cx="112320" cy="1558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C3DA9E1-06FF-49DE-85BA-86CD87B80548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644817" y="3787867"/>
                  <a:ext cx="120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00924ED-E1B0-4102-BB23-7DB71E17AB6B}"/>
                    </a:ext>
                  </a:extLst>
                </p14:cNvPr>
                <p14:cNvContentPartPr/>
                <p14:nvPr/>
              </p14:nvContentPartPr>
              <p14:xfrm>
                <a:off x="5560577" y="3734227"/>
                <a:ext cx="181800" cy="176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00924ED-E1B0-4102-BB23-7DB71E17AB6B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556257" y="3729907"/>
                  <a:ext cx="190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E93EB6F-D641-4364-8785-8402BB41485E}"/>
                    </a:ext>
                  </a:extLst>
                </p14:cNvPr>
                <p14:cNvContentPartPr/>
                <p14:nvPr/>
              </p14:nvContentPartPr>
              <p14:xfrm>
                <a:off x="5777297" y="3841867"/>
                <a:ext cx="99000" cy="68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E93EB6F-D641-4364-8785-8402BB41485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772977" y="3837547"/>
                  <a:ext cx="107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6A356B2-9F4A-47BE-8FC8-F450AE9D76FB}"/>
                    </a:ext>
                  </a:extLst>
                </p14:cNvPr>
                <p14:cNvContentPartPr/>
                <p14:nvPr/>
              </p14:nvContentPartPr>
              <p14:xfrm>
                <a:off x="5909057" y="3741067"/>
                <a:ext cx="91800" cy="2001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6A356B2-9F4A-47BE-8FC8-F450AE9D76FB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904737" y="3736747"/>
                  <a:ext cx="100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899357B-74C5-4FCE-B332-EE4FA5534310}"/>
                    </a:ext>
                  </a:extLst>
                </p14:cNvPr>
                <p14:cNvContentPartPr/>
                <p14:nvPr/>
              </p14:nvContentPartPr>
              <p14:xfrm>
                <a:off x="5990057" y="3853027"/>
                <a:ext cx="110160" cy="1432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899357B-74C5-4FCE-B332-EE4FA5534310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985737" y="3848707"/>
                  <a:ext cx="118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CF3A678-84F7-4C6B-9542-786F2C539270}"/>
                    </a:ext>
                  </a:extLst>
                </p14:cNvPr>
                <p14:cNvContentPartPr/>
                <p14:nvPr/>
              </p14:nvContentPartPr>
              <p14:xfrm>
                <a:off x="6022817" y="3647107"/>
                <a:ext cx="136440" cy="14148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CF3A678-84F7-4C6B-9542-786F2C539270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018497" y="3642787"/>
                  <a:ext cx="1450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2" name="Gruppieren 681">
            <a:extLst>
              <a:ext uri="{FF2B5EF4-FFF2-40B4-BE49-F238E27FC236}">
                <a16:creationId xmlns:a16="http://schemas.microsoft.com/office/drawing/2014/main" id="{768E633E-7638-4D76-9BAF-AC00037F4977}"/>
              </a:ext>
            </a:extLst>
          </p:cNvPr>
          <p:cNvGrpSpPr/>
          <p:nvPr/>
        </p:nvGrpSpPr>
        <p:grpSpPr>
          <a:xfrm>
            <a:off x="3432617" y="2643067"/>
            <a:ext cx="200160" cy="422280"/>
            <a:chOff x="3432617" y="2643067"/>
            <a:chExt cx="2001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F39412CC-C37E-4F00-A83B-004F7AC29625}"/>
                    </a:ext>
                  </a:extLst>
                </p14:cNvPr>
                <p14:cNvContentPartPr/>
                <p14:nvPr/>
              </p14:nvContentPartPr>
              <p14:xfrm>
                <a:off x="3508937" y="2643067"/>
                <a:ext cx="38520" cy="31680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F39412CC-C37E-4F00-A83B-004F7AC29625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3504617" y="2638747"/>
                  <a:ext cx="47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7F54D8FA-21A3-4073-843D-42B02EB7C63E}"/>
                    </a:ext>
                  </a:extLst>
                </p14:cNvPr>
                <p14:cNvContentPartPr/>
                <p14:nvPr/>
              </p14:nvContentPartPr>
              <p14:xfrm>
                <a:off x="3432617" y="2818027"/>
                <a:ext cx="200160" cy="2473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7F54D8FA-21A3-4073-843D-42B02EB7C63E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3428297" y="2813707"/>
                  <a:ext cx="20880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2" name="Gruppieren 701">
            <a:extLst>
              <a:ext uri="{FF2B5EF4-FFF2-40B4-BE49-F238E27FC236}">
                <a16:creationId xmlns:a16="http://schemas.microsoft.com/office/drawing/2014/main" id="{63BAAC91-250F-4745-8B72-87540AB35A7F}"/>
              </a:ext>
            </a:extLst>
          </p:cNvPr>
          <p:cNvGrpSpPr/>
          <p:nvPr/>
        </p:nvGrpSpPr>
        <p:grpSpPr>
          <a:xfrm>
            <a:off x="3173057" y="1754947"/>
            <a:ext cx="1611000" cy="676080"/>
            <a:chOff x="3173057" y="1754947"/>
            <a:chExt cx="161100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2F4107F-9FC9-4E88-8818-A559FA3C8C94}"/>
                    </a:ext>
                  </a:extLst>
                </p14:cNvPr>
                <p14:cNvContentPartPr/>
                <p14:nvPr/>
              </p14:nvContentPartPr>
              <p14:xfrm>
                <a:off x="3173057" y="2185867"/>
                <a:ext cx="106560" cy="21456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2F4107F-9FC9-4E88-8818-A559FA3C8C94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3168737" y="2181547"/>
                  <a:ext cx="115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F392A8B9-BFF3-4733-9044-8E8469BCB0B3}"/>
                    </a:ext>
                  </a:extLst>
                </p14:cNvPr>
                <p14:cNvContentPartPr/>
                <p14:nvPr/>
              </p14:nvContentPartPr>
              <p14:xfrm>
                <a:off x="3286457" y="2140867"/>
                <a:ext cx="53280" cy="18540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F392A8B9-BFF3-4733-9044-8E8469BCB0B3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3282137" y="2136547"/>
                  <a:ext cx="61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E675317C-D44D-437F-9E10-08904BEE8125}"/>
                    </a:ext>
                  </a:extLst>
                </p14:cNvPr>
                <p14:cNvContentPartPr/>
                <p14:nvPr/>
              </p14:nvContentPartPr>
              <p14:xfrm>
                <a:off x="3336857" y="2189467"/>
                <a:ext cx="141480" cy="10152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E675317C-D44D-437F-9E10-08904BEE8125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332537" y="2185147"/>
                  <a:ext cx="150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BB6F297-1A7B-458B-93C2-B6A9946BEED3}"/>
                    </a:ext>
                  </a:extLst>
                </p14:cNvPr>
                <p14:cNvContentPartPr/>
                <p14:nvPr/>
              </p14:nvContentPartPr>
              <p14:xfrm>
                <a:off x="3425057" y="2130427"/>
                <a:ext cx="23040" cy="255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BB6F297-1A7B-458B-93C2-B6A9946BEED3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420737" y="2126107"/>
                  <a:ext cx="3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6883C4A0-1450-44E6-87F8-4751347492FA}"/>
                    </a:ext>
                  </a:extLst>
                </p14:cNvPr>
                <p14:cNvContentPartPr/>
                <p14:nvPr/>
              </p14:nvContentPartPr>
              <p14:xfrm>
                <a:off x="3505337" y="2142307"/>
                <a:ext cx="61200" cy="903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6883C4A0-1450-44E6-87F8-4751347492FA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3501017" y="2137987"/>
                  <a:ext cx="69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E8B6620-C459-42BF-A01C-68529BC8CB2B}"/>
                    </a:ext>
                  </a:extLst>
                </p14:cNvPr>
                <p14:cNvContentPartPr/>
                <p14:nvPr/>
              </p14:nvContentPartPr>
              <p14:xfrm>
                <a:off x="3571937" y="2037907"/>
                <a:ext cx="86760" cy="1256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E8B6620-C459-42BF-A01C-68529BC8CB2B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3567617" y="2033587"/>
                  <a:ext cx="9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C9F1483-9CBB-42EE-96F0-5672CD1E4D70}"/>
                    </a:ext>
                  </a:extLst>
                </p14:cNvPr>
                <p14:cNvContentPartPr/>
                <p14:nvPr/>
              </p14:nvContentPartPr>
              <p14:xfrm>
                <a:off x="3697217" y="1917307"/>
                <a:ext cx="362880" cy="4129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C9F1483-9CBB-42EE-96F0-5672CD1E4D70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3692897" y="1912987"/>
                  <a:ext cx="371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356578A-1EB0-4187-B058-DC4B041A761E}"/>
                    </a:ext>
                  </a:extLst>
                </p14:cNvPr>
                <p14:cNvContentPartPr/>
                <p14:nvPr/>
              </p14:nvContentPartPr>
              <p14:xfrm>
                <a:off x="4035977" y="1835587"/>
                <a:ext cx="25920" cy="367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356578A-1EB0-4187-B058-DC4B041A761E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031657" y="1831267"/>
                  <a:ext cx="34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392BDB5-5B6E-4ACA-93CA-B8ABAF196345}"/>
                    </a:ext>
                  </a:extLst>
                </p14:cNvPr>
                <p14:cNvContentPartPr/>
                <p14:nvPr/>
              </p14:nvContentPartPr>
              <p14:xfrm>
                <a:off x="4100777" y="1754947"/>
                <a:ext cx="235440" cy="224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392BDB5-5B6E-4ACA-93CA-B8ABAF196345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096457" y="1750627"/>
                  <a:ext cx="244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885B9F8A-C4FF-486E-818F-3D697F134B28}"/>
                    </a:ext>
                  </a:extLst>
                </p14:cNvPr>
                <p14:cNvContentPartPr/>
                <p14:nvPr/>
              </p14:nvContentPartPr>
              <p14:xfrm>
                <a:off x="3690017" y="2382067"/>
                <a:ext cx="6480" cy="2052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885B9F8A-C4FF-486E-818F-3D697F134B28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3685697" y="2377747"/>
                  <a:ext cx="15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B348AA8D-4401-4B8E-9E70-87916E58DA74}"/>
                    </a:ext>
                  </a:extLst>
                </p14:cNvPr>
                <p14:cNvContentPartPr/>
                <p14:nvPr/>
              </p14:nvContentPartPr>
              <p14:xfrm>
                <a:off x="3626657" y="2311867"/>
                <a:ext cx="259200" cy="11916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B348AA8D-4401-4B8E-9E70-87916E58DA74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3622337" y="2307547"/>
                  <a:ext cx="26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EA4FFAB8-8104-452B-8B7F-34120C91F3D7}"/>
                    </a:ext>
                  </a:extLst>
                </p14:cNvPr>
                <p14:cNvContentPartPr/>
                <p14:nvPr/>
              </p14:nvContentPartPr>
              <p14:xfrm>
                <a:off x="3978017" y="1985347"/>
                <a:ext cx="322200" cy="344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EA4FFAB8-8104-452B-8B7F-34120C91F3D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973697" y="1981027"/>
                  <a:ext cx="330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F994649-B6B4-497F-9772-96EFDCD4839C}"/>
                    </a:ext>
                  </a:extLst>
                </p14:cNvPr>
                <p14:cNvContentPartPr/>
                <p14:nvPr/>
              </p14:nvContentPartPr>
              <p14:xfrm>
                <a:off x="4233617" y="2063107"/>
                <a:ext cx="73080" cy="237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F994649-B6B4-497F-9772-96EFDCD4839C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229297" y="2058787"/>
                  <a:ext cx="8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CB9B85E0-2867-4DBD-B626-98F8DE859D8C}"/>
                    </a:ext>
                  </a:extLst>
                </p14:cNvPr>
                <p14:cNvContentPartPr/>
                <p14:nvPr/>
              </p14:nvContentPartPr>
              <p14:xfrm>
                <a:off x="4321817" y="2046907"/>
                <a:ext cx="68400" cy="8784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CB9B85E0-2867-4DBD-B626-98F8DE859D8C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317497" y="2042587"/>
                  <a:ext cx="77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5953836A-150B-41FE-919F-E22FCC630302}"/>
                    </a:ext>
                  </a:extLst>
                </p14:cNvPr>
                <p14:cNvContentPartPr/>
                <p14:nvPr/>
              </p14:nvContentPartPr>
              <p14:xfrm>
                <a:off x="4393097" y="1995787"/>
                <a:ext cx="140760" cy="8964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5953836A-150B-41FE-919F-E22FCC630302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388777" y="1991467"/>
                  <a:ext cx="149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38BE75A-09A3-40A6-8DAC-BDC7052BA508}"/>
                    </a:ext>
                  </a:extLst>
                </p14:cNvPr>
                <p14:cNvContentPartPr/>
                <p14:nvPr/>
              </p14:nvContentPartPr>
              <p14:xfrm>
                <a:off x="4531337" y="1941427"/>
                <a:ext cx="105480" cy="8532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38BE75A-09A3-40A6-8DAC-BDC7052BA508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527017" y="1937107"/>
                  <a:ext cx="114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942E6DA7-56A0-41D3-B9EE-A0DC81BB54B3}"/>
                    </a:ext>
                  </a:extLst>
                </p14:cNvPr>
                <p14:cNvContentPartPr/>
                <p14:nvPr/>
              </p14:nvContentPartPr>
              <p14:xfrm>
                <a:off x="4596137" y="1791307"/>
                <a:ext cx="108360" cy="1897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942E6DA7-56A0-41D3-B9EE-A0DC81BB54B3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591817" y="1786987"/>
                  <a:ext cx="117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FA369373-87DB-48EB-BF09-9159B6510B46}"/>
                    </a:ext>
                  </a:extLst>
                </p14:cNvPr>
                <p14:cNvContentPartPr/>
                <p14:nvPr/>
              </p14:nvContentPartPr>
              <p14:xfrm>
                <a:off x="4680737" y="1778347"/>
                <a:ext cx="103320" cy="164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FA369373-87DB-48EB-BF09-9159B6510B46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676417" y="1774027"/>
                  <a:ext cx="11196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C2D6FB5B-7C89-4D46-B55A-3598E2C05C70}"/>
                  </a:ext>
                </a:extLst>
              </p14:cNvPr>
              <p14:cNvContentPartPr/>
              <p14:nvPr/>
            </p14:nvContentPartPr>
            <p14:xfrm>
              <a:off x="152657" y="5190787"/>
              <a:ext cx="2492280" cy="66420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C2D6FB5B-7C89-4D46-B55A-3598E2C05C70}"/>
                  </a:ext>
                </a:extLst>
              </p:cNvPr>
              <p:cNvPicPr/>
              <p:nvPr/>
            </p:nvPicPr>
            <p:blipFill>
              <a:blip r:embed="rId1127"/>
              <a:stretch>
                <a:fillRect/>
              </a:stretch>
            </p:blipFill>
            <p:spPr>
              <a:xfrm>
                <a:off x="148337" y="5186467"/>
                <a:ext cx="250092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E37836A-B0F5-4FF0-8454-F6B9F6A48D66}"/>
                  </a:ext>
                </a:extLst>
              </p14:cNvPr>
              <p14:cNvContentPartPr/>
              <p14:nvPr/>
            </p14:nvContentPartPr>
            <p14:xfrm>
              <a:off x="10409053" y="1459027"/>
              <a:ext cx="1464480" cy="5302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E37836A-B0F5-4FF0-8454-F6B9F6A48D66}"/>
                  </a:ext>
                </a:extLst>
              </p:cNvPr>
              <p:cNvPicPr/>
              <p:nvPr/>
            </p:nvPicPr>
            <p:blipFill>
              <a:blip r:embed="rId1129"/>
              <a:stretch>
                <a:fillRect/>
              </a:stretch>
            </p:blipFill>
            <p:spPr>
              <a:xfrm>
                <a:off x="10404733" y="1454707"/>
                <a:ext cx="1473120" cy="53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111523C-B17E-4CD6-A2D7-91795AC412A7}"/>
              </a:ext>
            </a:extLst>
          </p:cNvPr>
          <p:cNvGrpSpPr/>
          <p:nvPr/>
        </p:nvGrpSpPr>
        <p:grpSpPr>
          <a:xfrm>
            <a:off x="10396453" y="1523827"/>
            <a:ext cx="1457280" cy="506160"/>
            <a:chOff x="10396453" y="1523827"/>
            <a:chExt cx="145728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85C5D8-8698-4B29-A37F-6032B0E35AE1}"/>
                    </a:ext>
                  </a:extLst>
                </p14:cNvPr>
                <p14:cNvContentPartPr/>
                <p14:nvPr/>
              </p14:nvContentPartPr>
              <p14:xfrm>
                <a:off x="10396453" y="1523827"/>
                <a:ext cx="1042920" cy="506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85C5D8-8698-4B29-A37F-6032B0E35AE1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10392133" y="1519507"/>
                  <a:ext cx="10515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236AE9C-6570-4C53-9275-AD3F1A407D0F}"/>
                    </a:ext>
                  </a:extLst>
                </p14:cNvPr>
                <p14:cNvContentPartPr/>
                <p14:nvPr/>
              </p14:nvContentPartPr>
              <p14:xfrm>
                <a:off x="10525693" y="1943947"/>
                <a:ext cx="692640" cy="52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236AE9C-6570-4C53-9275-AD3F1A407D0F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10521373" y="1939627"/>
                  <a:ext cx="701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B620845-3D5D-4DD2-A81B-BD5B1479D473}"/>
                    </a:ext>
                  </a:extLst>
                </p14:cNvPr>
                <p14:cNvContentPartPr/>
                <p14:nvPr/>
              </p14:nvContentPartPr>
              <p14:xfrm>
                <a:off x="11445493" y="1535707"/>
                <a:ext cx="408240" cy="365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B620845-3D5D-4DD2-A81B-BD5B1479D473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11441173" y="1531387"/>
                  <a:ext cx="41688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40C61F0-A367-4303-9996-A01606D1CC2C}"/>
                  </a:ext>
                </a:extLst>
              </p14:cNvPr>
              <p14:cNvContentPartPr/>
              <p14:nvPr/>
            </p14:nvContentPartPr>
            <p14:xfrm>
              <a:off x="1351093" y="4744747"/>
              <a:ext cx="4899240" cy="86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40C61F0-A367-4303-9996-A01606D1CC2C}"/>
                  </a:ext>
                </a:extLst>
              </p:cNvPr>
              <p:cNvPicPr/>
              <p:nvPr/>
            </p:nvPicPr>
            <p:blipFill>
              <a:blip r:embed="rId1137"/>
              <a:stretch>
                <a:fillRect/>
              </a:stretch>
            </p:blipFill>
            <p:spPr>
              <a:xfrm>
                <a:off x="1346773" y="4740427"/>
                <a:ext cx="49078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8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BA3E161D-3EFB-4EE6-AE2C-C68A0BB34AA0}"/>
                  </a:ext>
                </a:extLst>
              </p14:cNvPr>
              <p14:cNvContentPartPr/>
              <p14:nvPr/>
            </p14:nvContentPartPr>
            <p14:xfrm>
              <a:off x="6272653" y="4453507"/>
              <a:ext cx="114840" cy="26316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BA3E161D-3EFB-4EE6-AE2C-C68A0BB34AA0}"/>
                  </a:ext>
                </a:extLst>
              </p:cNvPr>
              <p:cNvPicPr/>
              <p:nvPr/>
            </p:nvPicPr>
            <p:blipFill>
              <a:blip r:embed="rId1139"/>
              <a:stretch>
                <a:fillRect/>
              </a:stretch>
            </p:blipFill>
            <p:spPr>
              <a:xfrm>
                <a:off x="6268333" y="4449187"/>
                <a:ext cx="1234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0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0D4774F-EBD0-4080-92DC-BACDB89316DB}"/>
                  </a:ext>
                </a:extLst>
              </p14:cNvPr>
              <p14:cNvContentPartPr/>
              <p14:nvPr/>
            </p14:nvContentPartPr>
            <p14:xfrm>
              <a:off x="6159613" y="4261267"/>
              <a:ext cx="311760" cy="53136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0D4774F-EBD0-4080-92DC-BACDB89316DB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6155293" y="4256947"/>
                <a:ext cx="3204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F314E94B-66AB-4739-9CAF-0DB02A3C776B}"/>
                  </a:ext>
                </a:extLst>
              </p14:cNvPr>
              <p14:cNvContentPartPr/>
              <p14:nvPr/>
            </p14:nvContentPartPr>
            <p14:xfrm>
              <a:off x="1226533" y="4399507"/>
              <a:ext cx="402120" cy="41148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F314E94B-66AB-4739-9CAF-0DB02A3C776B}"/>
                  </a:ext>
                </a:extLst>
              </p:cNvPr>
              <p:cNvPicPr/>
              <p:nvPr/>
            </p:nvPicPr>
            <p:blipFill>
              <a:blip r:embed="rId1143"/>
              <a:stretch>
                <a:fillRect/>
              </a:stretch>
            </p:blipFill>
            <p:spPr>
              <a:xfrm>
                <a:off x="1222213" y="4395187"/>
                <a:ext cx="4107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4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2447C844-6186-4FD3-B759-819E329797E1}"/>
                  </a:ext>
                </a:extLst>
              </p14:cNvPr>
              <p14:cNvContentPartPr/>
              <p14:nvPr/>
            </p14:nvContentPartPr>
            <p14:xfrm>
              <a:off x="1451533" y="872587"/>
              <a:ext cx="4630680" cy="354600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2447C844-6186-4FD3-B759-819E329797E1}"/>
                  </a:ext>
                </a:extLst>
              </p:cNvPr>
              <p:cNvPicPr/>
              <p:nvPr/>
            </p:nvPicPr>
            <p:blipFill>
              <a:blip r:embed="rId1145"/>
              <a:stretch>
                <a:fillRect/>
              </a:stretch>
            </p:blipFill>
            <p:spPr>
              <a:xfrm>
                <a:off x="1447213" y="868267"/>
                <a:ext cx="4639320" cy="35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6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53FD4F12-FFFF-4CEE-B658-4F3801CB400D}"/>
                  </a:ext>
                </a:extLst>
              </p14:cNvPr>
              <p14:cNvContentPartPr/>
              <p14:nvPr/>
            </p14:nvContentPartPr>
            <p14:xfrm>
              <a:off x="910453" y="4404907"/>
              <a:ext cx="425880" cy="45180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53FD4F12-FFFF-4CEE-B658-4F3801CB400D}"/>
                  </a:ext>
                </a:extLst>
              </p:cNvPr>
              <p:cNvPicPr/>
              <p:nvPr/>
            </p:nvPicPr>
            <p:blipFill>
              <a:blip r:embed="rId1147"/>
              <a:stretch>
                <a:fillRect/>
              </a:stretch>
            </p:blipFill>
            <p:spPr>
              <a:xfrm>
                <a:off x="906133" y="4400587"/>
                <a:ext cx="434520" cy="46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" name="Gruppieren 535">
            <a:extLst>
              <a:ext uri="{FF2B5EF4-FFF2-40B4-BE49-F238E27FC236}">
                <a16:creationId xmlns:a16="http://schemas.microsoft.com/office/drawing/2014/main" id="{241F579B-B366-479C-866D-6F688EC857C6}"/>
              </a:ext>
            </a:extLst>
          </p:cNvPr>
          <p:cNvGrpSpPr/>
          <p:nvPr/>
        </p:nvGrpSpPr>
        <p:grpSpPr>
          <a:xfrm>
            <a:off x="613093" y="861427"/>
            <a:ext cx="5749560" cy="4182480"/>
            <a:chOff x="613093" y="861427"/>
            <a:chExt cx="5749560" cy="418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C19282E-F5DF-4609-BF8E-77F44D0EECD3}"/>
                    </a:ext>
                  </a:extLst>
                </p14:cNvPr>
                <p14:cNvContentPartPr/>
                <p14:nvPr/>
              </p14:nvContentPartPr>
              <p14:xfrm>
                <a:off x="1350013" y="4722427"/>
                <a:ext cx="106560" cy="34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C19282E-F5DF-4609-BF8E-77F44D0EECD3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1345693" y="4718107"/>
                  <a:ext cx="11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06EF0A4-1311-46C4-856E-13CB00F9F1DE}"/>
                    </a:ext>
                  </a:extLst>
                </p14:cNvPr>
                <p14:cNvContentPartPr/>
                <p14:nvPr/>
              </p14:nvContentPartPr>
              <p14:xfrm>
                <a:off x="1337413" y="4731787"/>
                <a:ext cx="5025240" cy="3121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06EF0A4-1311-46C4-856E-13CB00F9F1DE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1333093" y="4727467"/>
                  <a:ext cx="5033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274D0771-477F-406C-9FA8-7FC276F7CEE4}"/>
                    </a:ext>
                  </a:extLst>
                </p14:cNvPr>
                <p14:cNvContentPartPr/>
                <p14:nvPr/>
              </p14:nvContentPartPr>
              <p14:xfrm>
                <a:off x="1212133" y="4737187"/>
                <a:ext cx="5105880" cy="997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274D0771-477F-406C-9FA8-7FC276F7CEE4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1207813" y="4732867"/>
                  <a:ext cx="5114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DDCA56F-85C8-437C-87AA-8634A897BD69}"/>
                    </a:ext>
                  </a:extLst>
                </p14:cNvPr>
                <p14:cNvContentPartPr/>
                <p14:nvPr/>
              </p14:nvContentPartPr>
              <p14:xfrm>
                <a:off x="1524253" y="861427"/>
                <a:ext cx="4515840" cy="32871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DDCA56F-85C8-437C-87AA-8634A897BD69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1519933" y="857107"/>
                  <a:ext cx="4524480" cy="32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FC49EA20-BCAA-4E29-8511-CDE58FF54D9F}"/>
                    </a:ext>
                  </a:extLst>
                </p14:cNvPr>
                <p14:cNvContentPartPr/>
                <p14:nvPr/>
              </p14:nvContentPartPr>
              <p14:xfrm>
                <a:off x="1268293" y="3408787"/>
                <a:ext cx="2097360" cy="741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FC49EA20-BCAA-4E29-8511-CDE58FF54D9F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1263973" y="3404467"/>
                  <a:ext cx="2106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41E94BC-3BF7-47FB-BA88-D3B5594AFB31}"/>
                    </a:ext>
                  </a:extLst>
                </p14:cNvPr>
                <p14:cNvContentPartPr/>
                <p14:nvPr/>
              </p14:nvContentPartPr>
              <p14:xfrm>
                <a:off x="3376093" y="3371707"/>
                <a:ext cx="97920" cy="11340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41E94BC-3BF7-47FB-BA88-D3B5594AFB31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3371773" y="3367387"/>
                  <a:ext cx="106560" cy="11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7C16D7A-CC01-4768-B648-4288956B44CA}"/>
                    </a:ext>
                  </a:extLst>
                </p14:cNvPr>
                <p14:cNvContentPartPr/>
                <p14:nvPr/>
              </p14:nvContentPartPr>
              <p14:xfrm>
                <a:off x="613093" y="2973547"/>
                <a:ext cx="689400" cy="6667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7C16D7A-CC01-4768-B648-4288956B44CA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08773" y="2969227"/>
                  <a:ext cx="698040" cy="67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5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>
                <a:solidFill>
                  <a:sysClr val="windowText" lastClr="000000"/>
                </a:solidFill>
              </a:rPr>
              <a:t>Preisanstieg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>
                <a:solidFill>
                  <a:sysClr val="windowText" lastClr="000000"/>
                </a:solidFill>
              </a:rPr>
              <a:t>einen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Gutes</a:t>
            </a:r>
            <a:r>
              <a:rPr lang="en-US" sz="2631" dirty="0">
                <a:solidFill>
                  <a:sysClr val="windowText" lastClr="000000"/>
                </a:solidFill>
              </a:rPr>
              <a:t>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=Wertgrenzprodukt</a:t>
            </a:r>
          </a:p>
          <a:p>
            <a:r>
              <a:rPr lang="de-DE" dirty="0"/>
              <a:t>W=Lohnsatz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=Wertgrenzprodukt</a:t>
            </a:r>
          </a:p>
          <a:p>
            <a:r>
              <a:rPr lang="de-DE" dirty="0"/>
              <a:t>w =Lohnsatz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C834A71-DD1A-41BD-93E4-E878578C3FDD}"/>
                  </a:ext>
                </a:extLst>
              </p14:cNvPr>
              <p14:cNvContentPartPr/>
              <p14:nvPr/>
            </p14:nvContentPartPr>
            <p14:xfrm>
              <a:off x="3314177" y="665587"/>
              <a:ext cx="1976760" cy="493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C834A71-DD1A-41BD-93E4-E878578C3F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9857" y="661267"/>
                <a:ext cx="1985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D7BE5D4B-EBA5-4D27-B506-EA4CB4CCCDE1}"/>
                  </a:ext>
                </a:extLst>
              </p14:cNvPr>
              <p14:cNvContentPartPr/>
              <p14:nvPr/>
            </p14:nvContentPartPr>
            <p14:xfrm>
              <a:off x="6802937" y="622027"/>
              <a:ext cx="1192320" cy="658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D7BE5D4B-EBA5-4D27-B506-EA4CB4CCCD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8617" y="617707"/>
                <a:ext cx="120096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0585EA5-3362-4539-A484-430EF6B0BAB7}"/>
              </a:ext>
            </a:extLst>
          </p:cNvPr>
          <p:cNvGrpSpPr/>
          <p:nvPr/>
        </p:nvGrpSpPr>
        <p:grpSpPr>
          <a:xfrm>
            <a:off x="8182097" y="73747"/>
            <a:ext cx="2396160" cy="259560"/>
            <a:chOff x="8182097" y="73747"/>
            <a:chExt cx="23961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99F6E60-A414-46CB-A990-0097DD7B213B}"/>
                    </a:ext>
                  </a:extLst>
                </p14:cNvPr>
                <p14:cNvContentPartPr/>
                <p14:nvPr/>
              </p14:nvContentPartPr>
              <p14:xfrm>
                <a:off x="8182097" y="230707"/>
                <a:ext cx="291600" cy="102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99F6E60-A414-46CB-A990-0097DD7B21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77777" y="226387"/>
                  <a:ext cx="300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9B2FF3-36DF-49A9-A1FA-FC03C6C0CBF4}"/>
                    </a:ext>
                  </a:extLst>
                </p14:cNvPr>
                <p14:cNvContentPartPr/>
                <p14:nvPr/>
              </p14:nvContentPartPr>
              <p14:xfrm>
                <a:off x="8463617" y="130987"/>
                <a:ext cx="100800" cy="187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9B2FF3-36DF-49A9-A1FA-FC03C6C0CB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59297" y="126667"/>
                  <a:ext cx="109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2B709F4-4BEF-454C-A643-6B2BA1978148}"/>
                    </a:ext>
                  </a:extLst>
                </p14:cNvPr>
                <p14:cNvContentPartPr/>
                <p14:nvPr/>
              </p14:nvContentPartPr>
              <p14:xfrm>
                <a:off x="8658377" y="124147"/>
                <a:ext cx="108720" cy="140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2B709F4-4BEF-454C-A643-6B2BA19781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54057" y="119827"/>
                  <a:ext cx="11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EA5A997-3D28-4402-9CFC-9548C815A8A7}"/>
                    </a:ext>
                  </a:extLst>
                </p14:cNvPr>
                <p14:cNvContentPartPr/>
                <p14:nvPr/>
              </p14:nvContentPartPr>
              <p14:xfrm>
                <a:off x="8759897" y="167707"/>
                <a:ext cx="310320" cy="74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EA5A997-3D28-4402-9CFC-9548C815A8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55577" y="163387"/>
                  <a:ext cx="318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004C026-6814-4182-B027-27A0CE15BDFD}"/>
                    </a:ext>
                  </a:extLst>
                </p14:cNvPr>
                <p14:cNvContentPartPr/>
                <p14:nvPr/>
              </p14:nvContentPartPr>
              <p14:xfrm>
                <a:off x="9178217" y="117307"/>
                <a:ext cx="175680" cy="109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004C026-6814-4182-B027-27A0CE15BD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73897" y="112987"/>
                  <a:ext cx="18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26AC80-3462-4AC2-B1AD-B94F3FC5B0A7}"/>
                    </a:ext>
                  </a:extLst>
                </p14:cNvPr>
                <p14:cNvContentPartPr/>
                <p14:nvPr/>
              </p14:nvContentPartPr>
              <p14:xfrm>
                <a:off x="9390257" y="194707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26AC80-3462-4AC2-B1AD-B94F3FC5B0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85937" y="19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8311E42-4B97-4106-BD1B-0B9FB6DBACE4}"/>
                    </a:ext>
                  </a:extLst>
                </p14:cNvPr>
                <p14:cNvContentPartPr/>
                <p14:nvPr/>
              </p14:nvContentPartPr>
              <p14:xfrm>
                <a:off x="9370817" y="156907"/>
                <a:ext cx="95040" cy="82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8311E42-4B97-4106-BD1B-0B9FB6DBAC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6497" y="152587"/>
                  <a:ext cx="103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629AB8-3935-41BC-AC4F-92D04FD3B235}"/>
                    </a:ext>
                  </a:extLst>
                </p14:cNvPr>
                <p14:cNvContentPartPr/>
                <p14:nvPr/>
              </p14:nvContentPartPr>
              <p14:xfrm>
                <a:off x="9475217" y="87067"/>
                <a:ext cx="85320" cy="120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629AB8-3935-41BC-AC4F-92D04FD3B2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0897" y="82747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56E569-5014-45FE-8052-060BD174B4EA}"/>
                    </a:ext>
                  </a:extLst>
                </p14:cNvPr>
                <p14:cNvContentPartPr/>
                <p14:nvPr/>
              </p14:nvContentPartPr>
              <p14:xfrm>
                <a:off x="9582857" y="73747"/>
                <a:ext cx="25920" cy="121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56E569-5014-45FE-8052-060BD174B4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78537" y="69427"/>
                  <a:ext cx="3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93D4A71-B81D-4954-8175-81C07B0B19AF}"/>
                    </a:ext>
                  </a:extLst>
                </p14:cNvPr>
                <p14:cNvContentPartPr/>
                <p14:nvPr/>
              </p14:nvContentPartPr>
              <p14:xfrm>
                <a:off x="9549737" y="123067"/>
                <a:ext cx="78840" cy="9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93D4A71-B81D-4954-8175-81C07B0B19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5417" y="118747"/>
                  <a:ext cx="87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133842E-B71F-4DC2-AE8E-7450555F4F24}"/>
                    </a:ext>
                  </a:extLst>
                </p14:cNvPr>
                <p14:cNvContentPartPr/>
                <p14:nvPr/>
              </p14:nvContentPartPr>
              <p14:xfrm>
                <a:off x="9648737" y="132067"/>
                <a:ext cx="150120" cy="52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133842E-B71F-4DC2-AE8E-7450555F4F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44417" y="127747"/>
                  <a:ext cx="158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BF101C7-474C-456D-926C-6DC70D91B242}"/>
                    </a:ext>
                  </a:extLst>
                </p14:cNvPr>
                <p14:cNvContentPartPr/>
                <p14:nvPr/>
              </p14:nvContentPartPr>
              <p14:xfrm>
                <a:off x="9805697" y="142147"/>
                <a:ext cx="102960" cy="46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BF101C7-474C-456D-926C-6DC70D91B2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01377" y="137827"/>
                  <a:ext cx="111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8DF32-E4A5-4F2B-8714-148AF0187C16}"/>
                    </a:ext>
                  </a:extLst>
                </p14:cNvPr>
                <p14:cNvContentPartPr/>
                <p14:nvPr/>
              </p14:nvContentPartPr>
              <p14:xfrm>
                <a:off x="9930257" y="82387"/>
                <a:ext cx="183240" cy="116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8DF32-E4A5-4F2B-8714-148AF0187C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25937" y="78067"/>
                  <a:ext cx="191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AEFB66-41FF-4659-BA79-F63800FA89EF}"/>
                    </a:ext>
                  </a:extLst>
                </p14:cNvPr>
                <p14:cNvContentPartPr/>
                <p14:nvPr/>
              </p14:nvContentPartPr>
              <p14:xfrm>
                <a:off x="10266137" y="153307"/>
                <a:ext cx="64800" cy="68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AEFB66-41FF-4659-BA79-F63800FA89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61817" y="148987"/>
                  <a:ext cx="73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5AB2F1D-3944-4522-911F-3B0FEC26B74C}"/>
                    </a:ext>
                  </a:extLst>
                </p14:cNvPr>
                <p14:cNvContentPartPr/>
                <p14:nvPr/>
              </p14:nvContentPartPr>
              <p14:xfrm>
                <a:off x="10346417" y="154027"/>
                <a:ext cx="83160" cy="68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5AB2F1D-3944-4522-911F-3B0FEC26B7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42097" y="149707"/>
                  <a:ext cx="91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2B03D81-4DD1-433B-A722-E56E590C7A32}"/>
                    </a:ext>
                  </a:extLst>
                </p14:cNvPr>
                <p14:cNvContentPartPr/>
                <p14:nvPr/>
              </p14:nvContentPartPr>
              <p14:xfrm>
                <a:off x="10493657" y="101467"/>
                <a:ext cx="84600" cy="105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2B03D81-4DD1-433B-A722-E56E590C7A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9337" y="97147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11F2479-EB74-4FCF-AC2E-F1D35DEB4231}"/>
              </a:ext>
            </a:extLst>
          </p:cNvPr>
          <p:cNvGrpSpPr/>
          <p:nvPr/>
        </p:nvGrpSpPr>
        <p:grpSpPr>
          <a:xfrm>
            <a:off x="10767977" y="64027"/>
            <a:ext cx="916200" cy="223920"/>
            <a:chOff x="10767977" y="64027"/>
            <a:chExt cx="9162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4D7E6B8-2B52-4470-80BF-19DAF9125408}"/>
                    </a:ext>
                  </a:extLst>
                </p14:cNvPr>
                <p14:cNvContentPartPr/>
                <p14:nvPr/>
              </p14:nvContentPartPr>
              <p14:xfrm>
                <a:off x="10767977" y="129907"/>
                <a:ext cx="108360" cy="158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4D7E6B8-2B52-4470-80BF-19DAF91254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63657" y="125587"/>
                  <a:ext cx="117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972F4F8-CCE4-453D-9E40-E05F5001D084}"/>
                    </a:ext>
                  </a:extLst>
                </p14:cNvPr>
                <p14:cNvContentPartPr/>
                <p14:nvPr/>
              </p14:nvContentPartPr>
              <p14:xfrm>
                <a:off x="10897577" y="195067"/>
                <a:ext cx="74520" cy="82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972F4F8-CCE4-453D-9E40-E05F5001D0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3257" y="190747"/>
                  <a:ext cx="83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FB6090-6F27-4EA8-9E06-F2FDC0B57244}"/>
                    </a:ext>
                  </a:extLst>
                </p14:cNvPr>
                <p14:cNvContentPartPr/>
                <p14:nvPr/>
              </p14:nvContentPartPr>
              <p14:xfrm>
                <a:off x="10901537" y="64027"/>
                <a:ext cx="113400" cy="51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FB6090-6F27-4EA8-9E06-F2FDC0B572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97217" y="59707"/>
                  <a:ext cx="122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1C7BD1-EFDF-441B-B113-1184CCED632C}"/>
                    </a:ext>
                  </a:extLst>
                </p14:cNvPr>
                <p14:cNvContentPartPr/>
                <p14:nvPr/>
              </p14:nvContentPartPr>
              <p14:xfrm>
                <a:off x="11140577" y="113347"/>
                <a:ext cx="172440" cy="92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1C7BD1-EFDF-441B-B113-1184CCED63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6257" y="109027"/>
                  <a:ext cx="181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3460A21-A64C-46D3-B1FA-BDE27D4FF4AF}"/>
                    </a:ext>
                  </a:extLst>
                </p14:cNvPr>
                <p14:cNvContentPartPr/>
                <p14:nvPr/>
              </p14:nvContentPartPr>
              <p14:xfrm>
                <a:off x="11419937" y="123067"/>
                <a:ext cx="126360" cy="162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3460A21-A64C-46D3-B1FA-BDE27D4FF4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15617" y="118747"/>
                  <a:ext cx="135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ECEFE5-CF8E-4B3D-9F92-8ED2E6CF6BC4}"/>
                    </a:ext>
                  </a:extLst>
                </p14:cNvPr>
                <p14:cNvContentPartPr/>
                <p14:nvPr/>
              </p14:nvContentPartPr>
              <p14:xfrm>
                <a:off x="11563217" y="163387"/>
                <a:ext cx="120960" cy="103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ECEFE5-CF8E-4B3D-9F92-8ED2E6CF6B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58897" y="159067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20BEA79-562A-40A6-A6D7-2BAED528AE65}"/>
                  </a:ext>
                </a:extLst>
              </p14:cNvPr>
              <p14:cNvContentPartPr/>
              <p14:nvPr/>
            </p14:nvContentPartPr>
            <p14:xfrm>
              <a:off x="4166657" y="4157227"/>
              <a:ext cx="19800" cy="183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20BEA79-562A-40A6-A6D7-2BAED528AE6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62337" y="4152907"/>
                <a:ext cx="28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0C020D7-AE60-41B9-9658-A8210E33CA73}"/>
                  </a:ext>
                </a:extLst>
              </p14:cNvPr>
              <p14:cNvContentPartPr/>
              <p14:nvPr/>
            </p14:nvContentPartPr>
            <p14:xfrm>
              <a:off x="4158017" y="4146427"/>
              <a:ext cx="19080" cy="187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0C020D7-AE60-41B9-9658-A8210E33CA7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53697" y="4142107"/>
                <a:ext cx="27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26D74D7-5F3D-4818-AC8C-EAA0CB3D247D}"/>
                  </a:ext>
                </a:extLst>
              </p14:cNvPr>
              <p14:cNvContentPartPr/>
              <p14:nvPr/>
            </p14:nvContentPartPr>
            <p14:xfrm>
              <a:off x="4152977" y="4132027"/>
              <a:ext cx="54360" cy="334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26D74D7-5F3D-4818-AC8C-EAA0CB3D247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48657" y="4127707"/>
                <a:ext cx="63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7B66BB2-97E1-4143-8C43-F9E5F7083762}"/>
                  </a:ext>
                </a:extLst>
              </p14:cNvPr>
              <p14:cNvContentPartPr/>
              <p14:nvPr/>
            </p14:nvContentPartPr>
            <p14:xfrm>
              <a:off x="7192097" y="1705627"/>
              <a:ext cx="20520" cy="306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7B66BB2-97E1-4143-8C43-F9E5F708376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87777" y="1701307"/>
                <a:ext cx="291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E1E4791-43C5-4778-82FA-074A06DC2B38}"/>
              </a:ext>
            </a:extLst>
          </p:cNvPr>
          <p:cNvGrpSpPr/>
          <p:nvPr/>
        </p:nvGrpSpPr>
        <p:grpSpPr>
          <a:xfrm>
            <a:off x="3924377" y="813187"/>
            <a:ext cx="2963880" cy="3282840"/>
            <a:chOff x="3924377" y="813187"/>
            <a:chExt cx="2963880" cy="32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21D5C39-54C1-43CA-B77E-0806A9FB4E9C}"/>
                    </a:ext>
                  </a:extLst>
                </p14:cNvPr>
                <p14:cNvContentPartPr/>
                <p14:nvPr/>
              </p14:nvContentPartPr>
              <p14:xfrm>
                <a:off x="6597017" y="1122067"/>
                <a:ext cx="291240" cy="36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21D5C39-54C1-43CA-B77E-0806A9FB4E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92697" y="1117747"/>
                  <a:ext cx="299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6F305DF-2B26-432C-B057-584B07F0BAD8}"/>
                    </a:ext>
                  </a:extLst>
                </p14:cNvPr>
                <p14:cNvContentPartPr/>
                <p14:nvPr/>
              </p14:nvContentPartPr>
              <p14:xfrm>
                <a:off x="6566417" y="902467"/>
                <a:ext cx="10800" cy="119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6F305DF-2B26-432C-B057-584B07F0BA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62097" y="898147"/>
                  <a:ext cx="19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374A2F8-D5E3-4F6F-B4EA-8BFFECAF3872}"/>
                    </a:ext>
                  </a:extLst>
                </p14:cNvPr>
                <p14:cNvContentPartPr/>
                <p14:nvPr/>
              </p14:nvContentPartPr>
              <p14:xfrm>
                <a:off x="6492257" y="813187"/>
                <a:ext cx="126000" cy="118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374A2F8-D5E3-4F6F-B4EA-8BFFECAF38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87937" y="808867"/>
                  <a:ext cx="134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271CFAF-CF6D-422B-A723-91E43468265A}"/>
                    </a:ext>
                  </a:extLst>
                </p14:cNvPr>
                <p14:cNvContentPartPr/>
                <p14:nvPr/>
              </p14:nvContentPartPr>
              <p14:xfrm>
                <a:off x="3924377" y="1118467"/>
                <a:ext cx="2438640" cy="2977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271CFAF-CF6D-422B-A723-91E43468265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0057" y="1114147"/>
                  <a:ext cx="2447280" cy="29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7048FCF-1D7E-45BA-B6EC-7279B282FDDF}"/>
              </a:ext>
            </a:extLst>
          </p:cNvPr>
          <p:cNvGrpSpPr/>
          <p:nvPr/>
        </p:nvGrpSpPr>
        <p:grpSpPr>
          <a:xfrm>
            <a:off x="5999057" y="1343107"/>
            <a:ext cx="146160" cy="129600"/>
            <a:chOff x="5999057" y="1343107"/>
            <a:chExt cx="1461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987F9CB-3AC4-432C-A2CF-B8A757878E72}"/>
                    </a:ext>
                  </a:extLst>
                </p14:cNvPr>
                <p14:cNvContentPartPr/>
                <p14:nvPr/>
              </p14:nvContentPartPr>
              <p14:xfrm>
                <a:off x="6014537" y="1343107"/>
                <a:ext cx="77760" cy="10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987F9CB-3AC4-432C-A2CF-B8A757878E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10217" y="1338787"/>
                  <a:ext cx="86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0C7053-1CA3-42A6-8259-AABBE501EF4F}"/>
                    </a:ext>
                  </a:extLst>
                </p14:cNvPr>
                <p14:cNvContentPartPr/>
                <p14:nvPr/>
              </p14:nvContentPartPr>
              <p14:xfrm>
                <a:off x="5999057" y="1378747"/>
                <a:ext cx="146160" cy="93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0C7053-1CA3-42A6-8259-AABBE501EF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94737" y="1374427"/>
                  <a:ext cx="1548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506AE80F-3EBE-49A6-9F90-5C3BE3736F87}"/>
              </a:ext>
            </a:extLst>
          </p:cNvPr>
          <p:cNvGrpSpPr/>
          <p:nvPr/>
        </p:nvGrpSpPr>
        <p:grpSpPr>
          <a:xfrm>
            <a:off x="5282297" y="949987"/>
            <a:ext cx="586800" cy="266040"/>
            <a:chOff x="5282297" y="949987"/>
            <a:chExt cx="5868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99A031B-38C9-427C-81AF-292DDF47B202}"/>
                    </a:ext>
                  </a:extLst>
                </p14:cNvPr>
                <p14:cNvContentPartPr/>
                <p14:nvPr/>
              </p14:nvContentPartPr>
              <p14:xfrm>
                <a:off x="5282297" y="1069147"/>
                <a:ext cx="90720" cy="146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99A031B-38C9-427C-81AF-292DDF47B2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77977" y="1064827"/>
                  <a:ext cx="99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1E104C6-CEBD-45F4-9FF5-536BCC6ABDD4}"/>
                    </a:ext>
                  </a:extLst>
                </p14:cNvPr>
                <p14:cNvContentPartPr/>
                <p14:nvPr/>
              </p14:nvContentPartPr>
              <p14:xfrm>
                <a:off x="5365097" y="1089667"/>
                <a:ext cx="72360" cy="72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1E104C6-CEBD-45F4-9FF5-536BCC6ABD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60777" y="1085347"/>
                  <a:ext cx="8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C17E6D8-7906-498A-90ED-3685FC7653D9}"/>
                    </a:ext>
                  </a:extLst>
                </p14:cNvPr>
                <p14:cNvContentPartPr/>
                <p14:nvPr/>
              </p14:nvContentPartPr>
              <p14:xfrm>
                <a:off x="5363657" y="949987"/>
                <a:ext cx="86040" cy="33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C17E6D8-7906-498A-90ED-3685FC7653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59337" y="945667"/>
                  <a:ext cx="94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EAAD26F-0920-432A-ABBC-D53DAA42BEB7}"/>
                    </a:ext>
                  </a:extLst>
                </p14:cNvPr>
                <p14:cNvContentPartPr/>
                <p14:nvPr/>
              </p14:nvContentPartPr>
              <p14:xfrm>
                <a:off x="5480657" y="1032787"/>
                <a:ext cx="360" cy="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EAAD26F-0920-432A-ABBC-D53DAA42BE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76337" y="1028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104FE4A-636B-4E2E-B128-7C22CE288BA2}"/>
                    </a:ext>
                  </a:extLst>
                </p14:cNvPr>
                <p14:cNvContentPartPr/>
                <p14:nvPr/>
              </p14:nvContentPartPr>
              <p14:xfrm>
                <a:off x="5473457" y="1032787"/>
                <a:ext cx="20520" cy="23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104FE4A-636B-4E2E-B128-7C22CE288BA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69137" y="1028467"/>
                  <a:ext cx="29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373C10F-A0B4-451F-A20E-066744D3CB38}"/>
                    </a:ext>
                  </a:extLst>
                </p14:cNvPr>
                <p14:cNvContentPartPr/>
                <p14:nvPr/>
              </p14:nvContentPartPr>
              <p14:xfrm>
                <a:off x="5528897" y="978067"/>
                <a:ext cx="97560" cy="110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373C10F-A0B4-451F-A20E-066744D3CB3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24577" y="973747"/>
                  <a:ext cx="106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15416E8-687C-4906-9007-9A40C5A8457D}"/>
                    </a:ext>
                  </a:extLst>
                </p14:cNvPr>
                <p14:cNvContentPartPr/>
                <p14:nvPr/>
              </p14:nvContentPartPr>
              <p14:xfrm>
                <a:off x="5665697" y="991747"/>
                <a:ext cx="7200" cy="99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15416E8-687C-4906-9007-9A40C5A8457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61377" y="987427"/>
                  <a:ext cx="15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F9DF3DC-A8E7-4D8A-A3B4-B33952E51B43}"/>
                    </a:ext>
                  </a:extLst>
                </p14:cNvPr>
                <p14:cNvContentPartPr/>
                <p14:nvPr/>
              </p14:nvContentPartPr>
              <p14:xfrm>
                <a:off x="5605577" y="969067"/>
                <a:ext cx="89640" cy="66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F9DF3DC-A8E7-4D8A-A3B4-B33952E51B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01257" y="964747"/>
                  <a:ext cx="9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190EA60-3208-4D50-BF28-E9D9C30751A2}"/>
                    </a:ext>
                  </a:extLst>
                </p14:cNvPr>
                <p14:cNvContentPartPr/>
                <p14:nvPr/>
              </p14:nvContentPartPr>
              <p14:xfrm>
                <a:off x="5709977" y="958987"/>
                <a:ext cx="78840" cy="118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190EA60-3208-4D50-BF28-E9D9C30751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05657" y="954667"/>
                  <a:ext cx="87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71C95E4-8DB3-4051-AD81-AA451B3A06BC}"/>
                    </a:ext>
                  </a:extLst>
                </p14:cNvPr>
                <p14:cNvContentPartPr/>
                <p14:nvPr/>
              </p14:nvContentPartPr>
              <p14:xfrm>
                <a:off x="5794577" y="1032787"/>
                <a:ext cx="74520" cy="101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71C95E4-8DB3-4051-AD81-AA451B3A06B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90257" y="1028467"/>
                  <a:ext cx="831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1A1C40D0-1D72-4432-8809-887E1780F0BC}"/>
              </a:ext>
            </a:extLst>
          </p:cNvPr>
          <p:cNvGrpSpPr/>
          <p:nvPr/>
        </p:nvGrpSpPr>
        <p:grpSpPr>
          <a:xfrm>
            <a:off x="8985617" y="328987"/>
            <a:ext cx="2990880" cy="655920"/>
            <a:chOff x="8985617" y="328987"/>
            <a:chExt cx="299088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CE94434-3B82-4146-AC90-9AEB1CA327E1}"/>
                    </a:ext>
                  </a:extLst>
                </p14:cNvPr>
                <p14:cNvContentPartPr/>
                <p14:nvPr/>
              </p14:nvContentPartPr>
              <p14:xfrm>
                <a:off x="8985617" y="489907"/>
                <a:ext cx="191160" cy="7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CE94434-3B82-4146-AC90-9AEB1CA327E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81297" y="485587"/>
                  <a:ext cx="199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750BA45-A496-4882-BAF5-5D6FBF7452F6}"/>
                    </a:ext>
                  </a:extLst>
                </p14:cNvPr>
                <p14:cNvContentPartPr/>
                <p14:nvPr/>
              </p14:nvContentPartPr>
              <p14:xfrm>
                <a:off x="8987777" y="530227"/>
                <a:ext cx="159840" cy="13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750BA45-A496-4882-BAF5-5D6FBF7452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83457" y="525907"/>
                  <a:ext cx="16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0E6BEA5-38EF-4CFF-A07F-EA6700260216}"/>
                    </a:ext>
                  </a:extLst>
                </p14:cNvPr>
                <p14:cNvContentPartPr/>
                <p14:nvPr/>
              </p14:nvContentPartPr>
              <p14:xfrm>
                <a:off x="9163817" y="444187"/>
                <a:ext cx="101160" cy="136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0E6BEA5-38EF-4CFF-A07F-EA67002602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59497" y="439867"/>
                  <a:ext cx="109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9127A1D-26FB-4D65-A964-D1DE15D8602F}"/>
                    </a:ext>
                  </a:extLst>
                </p14:cNvPr>
                <p14:cNvContentPartPr/>
                <p14:nvPr/>
              </p14:nvContentPartPr>
              <p14:xfrm>
                <a:off x="9446777" y="403867"/>
                <a:ext cx="272520" cy="134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9127A1D-26FB-4D65-A964-D1DE15D8602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42457" y="399547"/>
                  <a:ext cx="281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BD484E3-57B2-430E-A408-FAE0FD4BD371}"/>
                    </a:ext>
                  </a:extLst>
                </p14:cNvPr>
                <p14:cNvContentPartPr/>
                <p14:nvPr/>
              </p14:nvContentPartPr>
              <p14:xfrm>
                <a:off x="9704177" y="411427"/>
                <a:ext cx="73080" cy="1227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BD484E3-57B2-430E-A408-FAE0FD4BD3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99857" y="407107"/>
                  <a:ext cx="81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1774C6B-AB41-4441-9602-19F3437D8A92}"/>
                    </a:ext>
                  </a:extLst>
                </p14:cNvPr>
                <p14:cNvContentPartPr/>
                <p14:nvPr/>
              </p14:nvContentPartPr>
              <p14:xfrm>
                <a:off x="9815417" y="513307"/>
                <a:ext cx="84960" cy="5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1774C6B-AB41-4441-9602-19F3437D8A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11097" y="508987"/>
                  <a:ext cx="93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5BFFC75-560E-4EED-979A-CD04F5F3A631}"/>
                    </a:ext>
                  </a:extLst>
                </p14:cNvPr>
                <p14:cNvContentPartPr/>
                <p14:nvPr/>
              </p14:nvContentPartPr>
              <p14:xfrm>
                <a:off x="9936377" y="470467"/>
                <a:ext cx="66960" cy="89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5BFFC75-560E-4EED-979A-CD04F5F3A6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32057" y="466147"/>
                  <a:ext cx="75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0659A97-BD98-4B4B-B7EC-0A9492BC53BD}"/>
                    </a:ext>
                  </a:extLst>
                </p14:cNvPr>
                <p14:cNvContentPartPr/>
                <p14:nvPr/>
              </p14:nvContentPartPr>
              <p14:xfrm>
                <a:off x="10008017" y="410347"/>
                <a:ext cx="161640" cy="145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0659A97-BD98-4B4B-B7EC-0A9492BC53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03697" y="406027"/>
                  <a:ext cx="170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7AC24C2-7C72-4749-A7BF-C78E3CACE579}"/>
                    </a:ext>
                  </a:extLst>
                </p14:cNvPr>
                <p14:cNvContentPartPr/>
                <p14:nvPr/>
              </p14:nvContentPartPr>
              <p14:xfrm>
                <a:off x="10192697" y="484507"/>
                <a:ext cx="59760" cy="56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7AC24C2-7C72-4749-A7BF-C78E3CACE5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8377" y="480187"/>
                  <a:ext cx="68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3823BD3-9573-437E-B546-2FC62B7968FF}"/>
                    </a:ext>
                  </a:extLst>
                </p14:cNvPr>
                <p14:cNvContentPartPr/>
                <p14:nvPr/>
              </p14:nvContentPartPr>
              <p14:xfrm>
                <a:off x="10253177" y="399907"/>
                <a:ext cx="78480" cy="125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3823BD3-9573-437E-B546-2FC62B7968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48857" y="395587"/>
                  <a:ext cx="87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D49F454-3DF9-495F-82BD-105D5445A438}"/>
                    </a:ext>
                  </a:extLst>
                </p14:cNvPr>
                <p14:cNvContentPartPr/>
                <p14:nvPr/>
              </p14:nvContentPartPr>
              <p14:xfrm>
                <a:off x="10293857" y="468307"/>
                <a:ext cx="87120" cy="63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D49F454-3DF9-495F-82BD-105D5445A4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89537" y="463987"/>
                  <a:ext cx="95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BBB4D8A-D2FB-4F3C-98F3-D3885B59B38C}"/>
                    </a:ext>
                  </a:extLst>
                </p14:cNvPr>
                <p14:cNvContentPartPr/>
                <p14:nvPr/>
              </p14:nvContentPartPr>
              <p14:xfrm>
                <a:off x="10350737" y="407827"/>
                <a:ext cx="68400" cy="133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BBB4D8A-D2FB-4F3C-98F3-D3885B59B38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46417" y="403507"/>
                  <a:ext cx="77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21B48D-B82D-42A0-9D68-4B5A206ECD93}"/>
                    </a:ext>
                  </a:extLst>
                </p14:cNvPr>
                <p14:cNvContentPartPr/>
                <p14:nvPr/>
              </p14:nvContentPartPr>
              <p14:xfrm>
                <a:off x="10554497" y="453547"/>
                <a:ext cx="155160" cy="10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21B48D-B82D-42A0-9D68-4B5A206ECD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50177" y="449227"/>
                  <a:ext cx="16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4885978-B1A4-4373-8E59-69E6BCDA4C6C}"/>
                    </a:ext>
                  </a:extLst>
                </p14:cNvPr>
                <p14:cNvContentPartPr/>
                <p14:nvPr/>
              </p14:nvContentPartPr>
              <p14:xfrm>
                <a:off x="10709297" y="437347"/>
                <a:ext cx="58680" cy="27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4885978-B1A4-4373-8E59-69E6BCDA4C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04977" y="433027"/>
                  <a:ext cx="67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83471F9-C99D-4430-908E-5B01CE719A89}"/>
                    </a:ext>
                  </a:extLst>
                </p14:cNvPr>
                <p14:cNvContentPartPr/>
                <p14:nvPr/>
              </p14:nvContentPartPr>
              <p14:xfrm>
                <a:off x="10778417" y="412507"/>
                <a:ext cx="97200" cy="120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83471F9-C99D-4430-908E-5B01CE719A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74097" y="408187"/>
                  <a:ext cx="105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E65F9B-88CC-4380-98DE-AA85EBDDFFC4}"/>
                    </a:ext>
                  </a:extLst>
                </p14:cNvPr>
                <p14:cNvContentPartPr/>
                <p14:nvPr/>
              </p14:nvContentPartPr>
              <p14:xfrm>
                <a:off x="9332657" y="559387"/>
                <a:ext cx="61560" cy="51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E65F9B-88CC-4380-98DE-AA85EBDDFF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28337" y="555067"/>
                  <a:ext cx="70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C375FE-105F-4732-B8F2-7162B461D339}"/>
                    </a:ext>
                  </a:extLst>
                </p14:cNvPr>
                <p14:cNvContentPartPr/>
                <p14:nvPr/>
              </p14:nvContentPartPr>
              <p14:xfrm>
                <a:off x="10440377" y="328987"/>
                <a:ext cx="69480" cy="61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C375FE-105F-4732-B8F2-7162B461D3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36057" y="324667"/>
                  <a:ext cx="78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086D19A-6BA0-4028-8FEA-B2B6278CFD27}"/>
                    </a:ext>
                  </a:extLst>
                </p14:cNvPr>
                <p14:cNvContentPartPr/>
                <p14:nvPr/>
              </p14:nvContentPartPr>
              <p14:xfrm>
                <a:off x="11086577" y="388027"/>
                <a:ext cx="231480" cy="119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086D19A-6BA0-4028-8FEA-B2B6278CFD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82257" y="383707"/>
                  <a:ext cx="240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201EE19-968F-4EED-9587-4B6F99203ACE}"/>
                    </a:ext>
                  </a:extLst>
                </p14:cNvPr>
                <p14:cNvContentPartPr/>
                <p14:nvPr/>
              </p14:nvContentPartPr>
              <p14:xfrm>
                <a:off x="11256497" y="350227"/>
                <a:ext cx="3600" cy="4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201EE19-968F-4EED-9587-4B6F99203A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52177" y="345907"/>
                  <a:ext cx="12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1F4C7EB-E435-464C-9CE6-1BD1EC07D2E8}"/>
                    </a:ext>
                  </a:extLst>
                </p14:cNvPr>
                <p14:cNvContentPartPr/>
                <p14:nvPr/>
              </p14:nvContentPartPr>
              <p14:xfrm>
                <a:off x="9248777" y="691147"/>
                <a:ext cx="181440" cy="101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1F4C7EB-E435-464C-9CE6-1BD1EC07D2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44457" y="686827"/>
                  <a:ext cx="190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75F6EE2-5B8F-4A29-B168-D9B30000860C}"/>
                    </a:ext>
                  </a:extLst>
                </p14:cNvPr>
                <p14:cNvContentPartPr/>
                <p14:nvPr/>
              </p14:nvContentPartPr>
              <p14:xfrm>
                <a:off x="9412577" y="679627"/>
                <a:ext cx="175320" cy="104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75F6EE2-5B8F-4A29-B168-D9B3000086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08257" y="675307"/>
                  <a:ext cx="183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85A104E-900A-4179-BF57-E4E4AA2D2690}"/>
                    </a:ext>
                  </a:extLst>
                </p14:cNvPr>
                <p14:cNvContentPartPr/>
                <p14:nvPr/>
              </p14:nvContentPartPr>
              <p14:xfrm>
                <a:off x="9625337" y="714907"/>
                <a:ext cx="398160" cy="144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85A104E-900A-4179-BF57-E4E4AA2D26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1017" y="710587"/>
                  <a:ext cx="406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95AEB0F-F361-405F-857F-BBE5358718F9}"/>
                    </a:ext>
                  </a:extLst>
                </p14:cNvPr>
                <p14:cNvContentPartPr/>
                <p14:nvPr/>
              </p14:nvContentPartPr>
              <p14:xfrm>
                <a:off x="9933497" y="748387"/>
                <a:ext cx="119520" cy="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95AEB0F-F361-405F-857F-BBE5358718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29177" y="744067"/>
                  <a:ext cx="1281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AEA38FE-7955-4DCC-A8AD-648C7A1ECF50}"/>
                    </a:ext>
                  </a:extLst>
                </p14:cNvPr>
                <p14:cNvContentPartPr/>
                <p14:nvPr/>
              </p14:nvContentPartPr>
              <p14:xfrm>
                <a:off x="10050497" y="711307"/>
                <a:ext cx="86400" cy="151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AEA38FE-7955-4DCC-A8AD-648C7A1ECF5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46177" y="706987"/>
                  <a:ext cx="9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9314E6-D314-42DA-AE09-43D3F9498147}"/>
                    </a:ext>
                  </a:extLst>
                </p14:cNvPr>
                <p14:cNvContentPartPr/>
                <p14:nvPr/>
              </p14:nvContentPartPr>
              <p14:xfrm>
                <a:off x="10152017" y="717067"/>
                <a:ext cx="64800" cy="64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9314E6-D314-42DA-AE09-43D3F949814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47697" y="712747"/>
                  <a:ext cx="73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8CE0048-F4EE-4841-8E7E-CA963E78A18F}"/>
                    </a:ext>
                  </a:extLst>
                </p14:cNvPr>
                <p14:cNvContentPartPr/>
                <p14:nvPr/>
              </p14:nvContentPartPr>
              <p14:xfrm>
                <a:off x="10217177" y="732907"/>
                <a:ext cx="48600" cy="45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8CE0048-F4EE-4841-8E7E-CA963E78A1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12857" y="728587"/>
                  <a:ext cx="57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FB69A78-7BC5-4744-BCE6-72CE4F608D96}"/>
                    </a:ext>
                  </a:extLst>
                </p14:cNvPr>
                <p14:cNvContentPartPr/>
                <p14:nvPr/>
              </p14:nvContentPartPr>
              <p14:xfrm>
                <a:off x="10297457" y="686827"/>
                <a:ext cx="200520" cy="95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FB69A78-7BC5-4744-BCE6-72CE4F608D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93137" y="682507"/>
                  <a:ext cx="209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E09E812-BF13-48F9-A2B1-541A955C9067}"/>
                    </a:ext>
                  </a:extLst>
                </p14:cNvPr>
                <p14:cNvContentPartPr/>
                <p14:nvPr/>
              </p14:nvContentPartPr>
              <p14:xfrm>
                <a:off x="10518857" y="647587"/>
                <a:ext cx="185400" cy="135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E09E812-BF13-48F9-A2B1-541A955C90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14537" y="643267"/>
                  <a:ext cx="19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FD7A79-64EC-4E02-9831-BC1BA2972773}"/>
                    </a:ext>
                  </a:extLst>
                </p14:cNvPr>
                <p14:cNvContentPartPr/>
                <p14:nvPr/>
              </p14:nvContentPartPr>
              <p14:xfrm>
                <a:off x="10726577" y="628507"/>
                <a:ext cx="111960" cy="127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FD7A79-64EC-4E02-9831-BC1BA29727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22257" y="624187"/>
                  <a:ext cx="12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8756437-D0A4-434F-BC8F-9030B678799E}"/>
                    </a:ext>
                  </a:extLst>
                </p14:cNvPr>
                <p14:cNvContentPartPr/>
                <p14:nvPr/>
              </p14:nvContentPartPr>
              <p14:xfrm>
                <a:off x="10775177" y="700507"/>
                <a:ext cx="479520" cy="90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8756437-D0A4-434F-BC8F-9030B678799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70857" y="696187"/>
                  <a:ext cx="48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41D9308-364C-416F-A43E-D47834986DA3}"/>
                    </a:ext>
                  </a:extLst>
                </p14:cNvPr>
                <p14:cNvContentPartPr/>
                <p14:nvPr/>
              </p14:nvContentPartPr>
              <p14:xfrm>
                <a:off x="11351897" y="693667"/>
                <a:ext cx="226440" cy="83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41D9308-364C-416F-A43E-D47834986DA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47577" y="689347"/>
                  <a:ext cx="23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90FD41B-8D4A-4B42-83E2-ADA3DB7D8FB1}"/>
                    </a:ext>
                  </a:extLst>
                </p14:cNvPr>
                <p14:cNvContentPartPr/>
                <p14:nvPr/>
              </p14:nvContentPartPr>
              <p14:xfrm>
                <a:off x="11481857" y="596467"/>
                <a:ext cx="360" cy="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90FD41B-8D4A-4B42-83E2-ADA3DB7D8F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77537" y="59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D99E22A-7708-4E9E-8415-5BA93C3E7771}"/>
                    </a:ext>
                  </a:extLst>
                </p14:cNvPr>
                <p14:cNvContentPartPr/>
                <p14:nvPr/>
              </p14:nvContentPartPr>
              <p14:xfrm>
                <a:off x="9690137" y="852067"/>
                <a:ext cx="93960" cy="130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D99E22A-7708-4E9E-8415-5BA93C3E77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85817" y="847747"/>
                  <a:ext cx="102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7762EDC-F6B3-4B9B-95A5-D90578116745}"/>
                    </a:ext>
                  </a:extLst>
                </p14:cNvPr>
                <p14:cNvContentPartPr/>
                <p14:nvPr/>
              </p14:nvContentPartPr>
              <p14:xfrm>
                <a:off x="9780137" y="925147"/>
                <a:ext cx="75600" cy="57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7762EDC-F6B3-4B9B-95A5-D905781167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75817" y="920827"/>
                  <a:ext cx="8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E0E96D-F929-4E24-A6A0-358720AC1FC2}"/>
                    </a:ext>
                  </a:extLst>
                </p14:cNvPr>
                <p14:cNvContentPartPr/>
                <p14:nvPr/>
              </p14:nvContentPartPr>
              <p14:xfrm>
                <a:off x="9870497" y="913267"/>
                <a:ext cx="57600" cy="63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E0E96D-F929-4E24-A6A0-358720AC1F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66177" y="908947"/>
                  <a:ext cx="66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257EA8D-985B-4B18-B554-C39A2C5F03D4}"/>
                    </a:ext>
                  </a:extLst>
                </p14:cNvPr>
                <p14:cNvContentPartPr/>
                <p14:nvPr/>
              </p14:nvContentPartPr>
              <p14:xfrm>
                <a:off x="9974897" y="858547"/>
                <a:ext cx="322560" cy="119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257EA8D-985B-4B18-B554-C39A2C5F03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70577" y="854227"/>
                  <a:ext cx="331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4A8893C-A18B-4277-9CCF-E51D6F3D9D58}"/>
                    </a:ext>
                  </a:extLst>
                </p14:cNvPr>
                <p14:cNvContentPartPr/>
                <p14:nvPr/>
              </p14:nvContentPartPr>
              <p14:xfrm>
                <a:off x="10290617" y="882307"/>
                <a:ext cx="18360" cy="2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4A8893C-A18B-4277-9CCF-E51D6F3D9D5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6297" y="877987"/>
                  <a:ext cx="27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2ABD132-B1AF-4E45-9937-532FA2ED0A43}"/>
                    </a:ext>
                  </a:extLst>
                </p14:cNvPr>
                <p14:cNvContentPartPr/>
                <p14:nvPr/>
              </p14:nvContentPartPr>
              <p14:xfrm>
                <a:off x="10332017" y="927667"/>
                <a:ext cx="170280" cy="49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2ABD132-B1AF-4E45-9937-532FA2ED0A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27697" y="923347"/>
                  <a:ext cx="178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0CF5938-3B1C-4B27-932A-1B04356B7C5C}"/>
                    </a:ext>
                  </a:extLst>
                </p14:cNvPr>
                <p14:cNvContentPartPr/>
                <p14:nvPr/>
              </p14:nvContentPartPr>
              <p14:xfrm>
                <a:off x="10530017" y="931627"/>
                <a:ext cx="72360" cy="53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0CF5938-3B1C-4B27-932A-1B04356B7C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25697" y="927307"/>
                  <a:ext cx="81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528D069-5278-4C3E-87AB-ED0169D65109}"/>
                    </a:ext>
                  </a:extLst>
                </p14:cNvPr>
                <p14:cNvContentPartPr/>
                <p14:nvPr/>
              </p14:nvContentPartPr>
              <p14:xfrm>
                <a:off x="10604177" y="935587"/>
                <a:ext cx="100080" cy="41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528D069-5278-4C3E-87AB-ED0169D651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99857" y="931267"/>
                  <a:ext cx="108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BE126FB-470D-4EE8-A9EE-4596204BA86F}"/>
                    </a:ext>
                  </a:extLst>
                </p14:cNvPr>
                <p14:cNvContentPartPr/>
                <p14:nvPr/>
              </p14:nvContentPartPr>
              <p14:xfrm>
                <a:off x="10680137" y="845947"/>
                <a:ext cx="117720" cy="127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BE126FB-470D-4EE8-A9EE-4596204BA8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75817" y="841627"/>
                  <a:ext cx="126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31C8A21-B8B3-4B16-A1D1-0174048F6AF7}"/>
                    </a:ext>
                  </a:extLst>
                </p14:cNvPr>
                <p14:cNvContentPartPr/>
                <p14:nvPr/>
              </p14:nvContentPartPr>
              <p14:xfrm>
                <a:off x="10746377" y="844507"/>
                <a:ext cx="82440" cy="136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31C8A21-B8B3-4B16-A1D1-0174048F6A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42057" y="840187"/>
                  <a:ext cx="91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232CC99-2069-4601-AB2F-274DBFF24F4E}"/>
                    </a:ext>
                  </a:extLst>
                </p14:cNvPr>
                <p14:cNvContentPartPr/>
                <p14:nvPr/>
              </p14:nvContentPartPr>
              <p14:xfrm>
                <a:off x="10763657" y="932347"/>
                <a:ext cx="78840" cy="2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232CC99-2069-4601-AB2F-274DBFF24F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59337" y="928027"/>
                  <a:ext cx="87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3F97355-7AD7-418E-9916-B4620B37D6C5}"/>
                    </a:ext>
                  </a:extLst>
                </p14:cNvPr>
                <p14:cNvContentPartPr/>
                <p14:nvPr/>
              </p14:nvContentPartPr>
              <p14:xfrm>
                <a:off x="10850417" y="902467"/>
                <a:ext cx="109800" cy="63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3F97355-7AD7-418E-9916-B4620B37D6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46097" y="898147"/>
                  <a:ext cx="118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DDC6385-4E33-48FE-A4A4-187CD52495F8}"/>
                    </a:ext>
                  </a:extLst>
                </p14:cNvPr>
                <p14:cNvContentPartPr/>
                <p14:nvPr/>
              </p14:nvContentPartPr>
              <p14:xfrm>
                <a:off x="11075777" y="912907"/>
                <a:ext cx="127440" cy="68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DDC6385-4E33-48FE-A4A4-187CD52495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71457" y="908587"/>
                  <a:ext cx="13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5AE9B6D-A44D-4A15-A62A-AA984AC9CE0C}"/>
                    </a:ext>
                  </a:extLst>
                </p14:cNvPr>
                <p14:cNvContentPartPr/>
                <p14:nvPr/>
              </p14:nvContentPartPr>
              <p14:xfrm>
                <a:off x="11213657" y="917587"/>
                <a:ext cx="77400" cy="56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5AE9B6D-A44D-4A15-A62A-AA984AC9CE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09337" y="913267"/>
                  <a:ext cx="86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61A312A-381E-4E49-BFE4-D5EF2FC68547}"/>
                    </a:ext>
                  </a:extLst>
                </p14:cNvPr>
                <p14:cNvContentPartPr/>
                <p14:nvPr/>
              </p14:nvContentPartPr>
              <p14:xfrm>
                <a:off x="11331017" y="848467"/>
                <a:ext cx="140400" cy="119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61A312A-381E-4E49-BFE4-D5EF2FC685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26697" y="844147"/>
                  <a:ext cx="14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EF7439E-46E2-4C9D-ADF5-08E4505A68AD}"/>
                    </a:ext>
                  </a:extLst>
                </p14:cNvPr>
                <p14:cNvContentPartPr/>
                <p14:nvPr/>
              </p14:nvContentPartPr>
              <p14:xfrm>
                <a:off x="11581937" y="887347"/>
                <a:ext cx="89640" cy="91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EF7439E-46E2-4C9D-ADF5-08E4505A68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77617" y="883027"/>
                  <a:ext cx="98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BF004D-04A3-4BDF-94C0-8D1B3712FF5A}"/>
                    </a:ext>
                  </a:extLst>
                </p14:cNvPr>
                <p14:cNvContentPartPr/>
                <p14:nvPr/>
              </p14:nvContentPartPr>
              <p14:xfrm>
                <a:off x="11685257" y="820027"/>
                <a:ext cx="86400" cy="136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BF004D-04A3-4BDF-94C0-8D1B3712FF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80937" y="815707"/>
                  <a:ext cx="9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726DB1A-6A2A-4533-99F7-4918E979735F}"/>
                    </a:ext>
                  </a:extLst>
                </p14:cNvPr>
                <p14:cNvContentPartPr/>
                <p14:nvPr/>
              </p14:nvContentPartPr>
              <p14:xfrm>
                <a:off x="11781017" y="878707"/>
                <a:ext cx="195480" cy="91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726DB1A-6A2A-4533-99F7-4918E97973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76697" y="874387"/>
                  <a:ext cx="2041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4CD87335-687F-4972-9BF8-E78525350F93}"/>
              </a:ext>
            </a:extLst>
          </p:cNvPr>
          <p:cNvGrpSpPr/>
          <p:nvPr/>
        </p:nvGrpSpPr>
        <p:grpSpPr>
          <a:xfrm>
            <a:off x="6361937" y="5227507"/>
            <a:ext cx="2202840" cy="963000"/>
            <a:chOff x="6361937" y="5227507"/>
            <a:chExt cx="220284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8342C85-184F-44AD-84C5-073AEE302B30}"/>
                    </a:ext>
                  </a:extLst>
                </p14:cNvPr>
                <p14:cNvContentPartPr/>
                <p14:nvPr/>
              </p14:nvContentPartPr>
              <p14:xfrm>
                <a:off x="6362657" y="5373667"/>
                <a:ext cx="153000" cy="9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8342C85-184F-44AD-84C5-073AEE302B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58337" y="5369347"/>
                  <a:ext cx="161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2F6DBDE-B64C-433E-83D9-7556244EC0B2}"/>
                    </a:ext>
                  </a:extLst>
                </p14:cNvPr>
                <p14:cNvContentPartPr/>
                <p14:nvPr/>
              </p14:nvContentPartPr>
              <p14:xfrm>
                <a:off x="6361937" y="5415067"/>
                <a:ext cx="180000" cy="158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2F6DBDE-B64C-433E-83D9-7556244EC0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57617" y="5410747"/>
                  <a:ext cx="188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DC943F7-48C9-4EDE-BC29-52CFE9D326BD}"/>
                    </a:ext>
                  </a:extLst>
                </p14:cNvPr>
                <p14:cNvContentPartPr/>
                <p14:nvPr/>
              </p14:nvContentPartPr>
              <p14:xfrm>
                <a:off x="6537257" y="5334787"/>
                <a:ext cx="121680" cy="138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DC943F7-48C9-4EDE-BC29-52CFE9D326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32937" y="5330467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1B4D3BB-2EEA-4BC2-9834-9A848D942504}"/>
                    </a:ext>
                  </a:extLst>
                </p14:cNvPr>
                <p14:cNvContentPartPr/>
                <p14:nvPr/>
              </p14:nvContentPartPr>
              <p14:xfrm>
                <a:off x="6767657" y="5295547"/>
                <a:ext cx="209520" cy="284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1B4D3BB-2EEA-4BC2-9834-9A848D94250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63337" y="5291227"/>
                  <a:ext cx="218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3A803F2-F680-462F-8989-C58582B509B5}"/>
                    </a:ext>
                  </a:extLst>
                </p14:cNvPr>
                <p14:cNvContentPartPr/>
                <p14:nvPr/>
              </p14:nvContentPartPr>
              <p14:xfrm>
                <a:off x="6961337" y="5227507"/>
                <a:ext cx="228600" cy="165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3A803F2-F680-462F-8989-C58582B509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57017" y="5223187"/>
                  <a:ext cx="237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9EFAB07-ED72-47A5-9462-847BF0BFB07A}"/>
                    </a:ext>
                  </a:extLst>
                </p14:cNvPr>
                <p14:cNvContentPartPr/>
                <p14:nvPr/>
              </p14:nvContentPartPr>
              <p14:xfrm>
                <a:off x="7283537" y="5275387"/>
                <a:ext cx="159840" cy="87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9EFAB07-ED72-47A5-9462-847BF0BFB0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79217" y="5271067"/>
                  <a:ext cx="168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8493B0-7861-4D83-A13B-E0ED5D16D621}"/>
                    </a:ext>
                  </a:extLst>
                </p14:cNvPr>
                <p14:cNvContentPartPr/>
                <p14:nvPr/>
              </p14:nvContentPartPr>
              <p14:xfrm>
                <a:off x="7476857" y="5282227"/>
                <a:ext cx="187560" cy="63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8493B0-7861-4D83-A13B-E0ED5D16D6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72537" y="5277907"/>
                  <a:ext cx="196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B407B72-A067-4592-A149-D4D13C130E20}"/>
                    </a:ext>
                  </a:extLst>
                </p14:cNvPr>
                <p14:cNvContentPartPr/>
                <p14:nvPr/>
              </p14:nvContentPartPr>
              <p14:xfrm>
                <a:off x="7711937" y="5239747"/>
                <a:ext cx="344160" cy="103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B407B72-A067-4592-A149-D4D13C130E2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07617" y="5235427"/>
                  <a:ext cx="35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04671B7-CE08-41F3-B5D0-514C2270B22B}"/>
                    </a:ext>
                  </a:extLst>
                </p14:cNvPr>
                <p14:cNvContentPartPr/>
                <p14:nvPr/>
              </p14:nvContentPartPr>
              <p14:xfrm>
                <a:off x="6783497" y="5564827"/>
                <a:ext cx="222840" cy="173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04671B7-CE08-41F3-B5D0-514C2270B2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79177" y="5560507"/>
                  <a:ext cx="231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CABE136-432C-4DE1-99D3-D2F1392E1641}"/>
                    </a:ext>
                  </a:extLst>
                </p14:cNvPr>
                <p14:cNvContentPartPr/>
                <p14:nvPr/>
              </p14:nvContentPartPr>
              <p14:xfrm>
                <a:off x="6993377" y="5550427"/>
                <a:ext cx="79920" cy="152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CABE136-432C-4DE1-99D3-D2F1392E164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9057" y="5546107"/>
                  <a:ext cx="88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FA892A7-6EC7-4820-81AF-650FF53B3C85}"/>
                    </a:ext>
                  </a:extLst>
                </p14:cNvPr>
                <p14:cNvContentPartPr/>
                <p14:nvPr/>
              </p14:nvContentPartPr>
              <p14:xfrm>
                <a:off x="7069697" y="5587867"/>
                <a:ext cx="187200" cy="110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FA892A7-6EC7-4820-81AF-650FF53B3C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65377" y="5583547"/>
                  <a:ext cx="19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046CB9F-86BC-493D-904F-E2163264A3AE}"/>
                    </a:ext>
                  </a:extLst>
                </p14:cNvPr>
                <p14:cNvContentPartPr/>
                <p14:nvPr/>
              </p14:nvContentPartPr>
              <p14:xfrm>
                <a:off x="7257977" y="5517667"/>
                <a:ext cx="201600" cy="160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046CB9F-86BC-493D-904F-E2163264A3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53657" y="5513347"/>
                  <a:ext cx="210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5C6260E-0CB1-46E9-B9FA-371948117EAC}"/>
                    </a:ext>
                  </a:extLst>
                </p14:cNvPr>
                <p14:cNvContentPartPr/>
                <p14:nvPr/>
              </p14:nvContentPartPr>
              <p14:xfrm>
                <a:off x="7181297" y="5440987"/>
                <a:ext cx="22680" cy="3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5C6260E-0CB1-46E9-B9FA-371948117EA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76977" y="5436667"/>
                  <a:ext cx="31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DBB534C-2335-4EF5-900B-23FA21322418}"/>
                    </a:ext>
                  </a:extLst>
                </p14:cNvPr>
                <p14:cNvContentPartPr/>
                <p14:nvPr/>
              </p14:nvContentPartPr>
              <p14:xfrm>
                <a:off x="7621217" y="5588587"/>
                <a:ext cx="234000" cy="97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DBB534C-2335-4EF5-900B-23FA213224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16897" y="5584267"/>
                  <a:ext cx="242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B4C80B9-8C75-4DF4-BB32-BD3EF9342706}"/>
                    </a:ext>
                  </a:extLst>
                </p14:cNvPr>
                <p14:cNvContentPartPr/>
                <p14:nvPr/>
              </p14:nvContentPartPr>
              <p14:xfrm>
                <a:off x="7894817" y="5577427"/>
                <a:ext cx="73800" cy="81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B4C80B9-8C75-4DF4-BB32-BD3EF93427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90497" y="5573107"/>
                  <a:ext cx="82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362D830-DD63-44BB-9C8D-0E454F0BB6DC}"/>
                    </a:ext>
                  </a:extLst>
                </p14:cNvPr>
                <p14:cNvContentPartPr/>
                <p14:nvPr/>
              </p14:nvContentPartPr>
              <p14:xfrm>
                <a:off x="8058977" y="5501467"/>
                <a:ext cx="153360" cy="1605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362D830-DD63-44BB-9C8D-0E454F0BB6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54657" y="5497147"/>
                  <a:ext cx="162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CAFB20D-D4E8-45EB-A242-8F54AA50FBE1}"/>
                    </a:ext>
                  </a:extLst>
                </p14:cNvPr>
                <p14:cNvContentPartPr/>
                <p14:nvPr/>
              </p14:nvContentPartPr>
              <p14:xfrm>
                <a:off x="8201897" y="5550427"/>
                <a:ext cx="253080" cy="96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CAFB20D-D4E8-45EB-A242-8F54AA50FB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97577" y="5546107"/>
                  <a:ext cx="26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746C6E-8DD7-4FCB-AD16-DC3BC82C3679}"/>
                    </a:ext>
                  </a:extLst>
                </p14:cNvPr>
                <p14:cNvContentPartPr/>
                <p14:nvPr/>
              </p14:nvContentPartPr>
              <p14:xfrm>
                <a:off x="6711497" y="5821147"/>
                <a:ext cx="120960" cy="1497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746C6E-8DD7-4FCB-AD16-DC3BC82C36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07177" y="5816827"/>
                  <a:ext cx="129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978ACC2-417A-4F1A-9ECC-FBEC854A55F3}"/>
                    </a:ext>
                  </a:extLst>
                </p14:cNvPr>
                <p14:cNvContentPartPr/>
                <p14:nvPr/>
              </p14:nvContentPartPr>
              <p14:xfrm>
                <a:off x="6830297" y="5857507"/>
                <a:ext cx="91800" cy="1004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978ACC2-417A-4F1A-9ECC-FBEC854A55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25977" y="5853187"/>
                  <a:ext cx="100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B595D4E-ED9D-40BF-81C7-F0E924ED1722}"/>
                    </a:ext>
                  </a:extLst>
                </p14:cNvPr>
                <p14:cNvContentPartPr/>
                <p14:nvPr/>
              </p14:nvContentPartPr>
              <p14:xfrm>
                <a:off x="6916697" y="5812507"/>
                <a:ext cx="232200" cy="116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B595D4E-ED9D-40BF-81C7-F0E924ED172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12377" y="5808187"/>
                  <a:ext cx="240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2D0F51B-BD03-4F03-9D8C-239AB9AD2E96}"/>
                    </a:ext>
                  </a:extLst>
                </p14:cNvPr>
                <p14:cNvContentPartPr/>
                <p14:nvPr/>
              </p14:nvContentPartPr>
              <p14:xfrm>
                <a:off x="7147097" y="5819347"/>
                <a:ext cx="7200" cy="25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2D0F51B-BD03-4F03-9D8C-239AB9AD2E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42777" y="5815027"/>
                  <a:ext cx="15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AD5A5D8-C47B-4D14-9607-EDAA754FC787}"/>
                    </a:ext>
                  </a:extLst>
                </p14:cNvPr>
                <p14:cNvContentPartPr/>
                <p14:nvPr/>
              </p14:nvContentPartPr>
              <p14:xfrm>
                <a:off x="7164017" y="5850307"/>
                <a:ext cx="169920" cy="80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AD5A5D8-C47B-4D14-9607-EDAA754FC7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59697" y="5845987"/>
                  <a:ext cx="178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73B8313-055F-425D-8FDE-3893918023F4}"/>
                    </a:ext>
                  </a:extLst>
                </p14:cNvPr>
                <p14:cNvContentPartPr/>
                <p14:nvPr/>
              </p14:nvContentPartPr>
              <p14:xfrm>
                <a:off x="7370657" y="5843467"/>
                <a:ext cx="88200" cy="756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73B8313-055F-425D-8FDE-3893918023F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6337" y="5839147"/>
                  <a:ext cx="96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7748B81-0F83-42AE-B8ED-1A16870B36A3}"/>
                    </a:ext>
                  </a:extLst>
                </p14:cNvPr>
                <p14:cNvContentPartPr/>
                <p14:nvPr/>
              </p14:nvContentPartPr>
              <p14:xfrm>
                <a:off x="7484057" y="5853907"/>
                <a:ext cx="66960" cy="550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7748B81-0F83-42AE-B8ED-1A16870B36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79737" y="5849587"/>
                  <a:ext cx="75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A186FD5-7CEA-40C6-922A-8275F4EEA7B5}"/>
                    </a:ext>
                  </a:extLst>
                </p14:cNvPr>
                <p14:cNvContentPartPr/>
                <p14:nvPr/>
              </p14:nvContentPartPr>
              <p14:xfrm>
                <a:off x="7592417" y="5757067"/>
                <a:ext cx="73800" cy="175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A186FD5-7CEA-40C6-922A-8275F4EEA7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88097" y="5752747"/>
                  <a:ext cx="82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7B25DF6-A07C-4C93-90A0-A788606034FE}"/>
                    </a:ext>
                  </a:extLst>
                </p14:cNvPr>
                <p14:cNvContentPartPr/>
                <p14:nvPr/>
              </p14:nvContentPartPr>
              <p14:xfrm>
                <a:off x="7691057" y="5761747"/>
                <a:ext cx="83880" cy="137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7B25DF6-A07C-4C93-90A0-A788606034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86737" y="5757427"/>
                  <a:ext cx="92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5FD488F-8B77-46CF-B30B-2ECBBCA59DBC}"/>
                    </a:ext>
                  </a:extLst>
                </p14:cNvPr>
                <p14:cNvContentPartPr/>
                <p14:nvPr/>
              </p14:nvContentPartPr>
              <p14:xfrm>
                <a:off x="7759817" y="5817187"/>
                <a:ext cx="140040" cy="619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5FD488F-8B77-46CF-B30B-2ECBBCA59D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55497" y="5812867"/>
                  <a:ext cx="148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BA04DF9-F5C4-4B5D-8746-DD8F10A6A27A}"/>
                    </a:ext>
                  </a:extLst>
                </p14:cNvPr>
                <p14:cNvContentPartPr/>
                <p14:nvPr/>
              </p14:nvContentPartPr>
              <p14:xfrm>
                <a:off x="8015777" y="5818267"/>
                <a:ext cx="192960" cy="594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BA04DF9-F5C4-4B5D-8746-DD8F10A6A2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11457" y="5813947"/>
                  <a:ext cx="201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D7AEE88-1DEA-4212-8BD8-16E9D9E440F4}"/>
                    </a:ext>
                  </a:extLst>
                </p14:cNvPr>
                <p14:cNvContentPartPr/>
                <p14:nvPr/>
              </p14:nvContentPartPr>
              <p14:xfrm>
                <a:off x="8171657" y="5765347"/>
                <a:ext cx="360" cy="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D7AEE88-1DEA-4212-8BD8-16E9D9E440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67337" y="5761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BB274FB-7964-4D5F-A907-B8A9F077C524}"/>
                    </a:ext>
                  </a:extLst>
                </p14:cNvPr>
                <p14:cNvContentPartPr/>
                <p14:nvPr/>
              </p14:nvContentPartPr>
              <p14:xfrm>
                <a:off x="6705737" y="6064507"/>
                <a:ext cx="331920" cy="126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BB274FB-7964-4D5F-A907-B8A9F077C5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01417" y="6060187"/>
                  <a:ext cx="34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EF39A36-947B-4B57-9B29-9941DC903350}"/>
                    </a:ext>
                  </a:extLst>
                </p14:cNvPr>
                <p14:cNvContentPartPr/>
                <p14:nvPr/>
              </p14:nvContentPartPr>
              <p14:xfrm>
                <a:off x="7166537" y="6043987"/>
                <a:ext cx="113400" cy="11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EF39A36-947B-4B57-9B29-9941DC90335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62217" y="6039667"/>
                  <a:ext cx="122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3544BB1-AA61-41A1-8530-5D3580A9FFFE}"/>
                    </a:ext>
                  </a:extLst>
                </p14:cNvPr>
                <p14:cNvContentPartPr/>
                <p14:nvPr/>
              </p14:nvContentPartPr>
              <p14:xfrm>
                <a:off x="7294697" y="6103027"/>
                <a:ext cx="92160" cy="77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3544BB1-AA61-41A1-8530-5D3580A9FF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90377" y="6098707"/>
                  <a:ext cx="10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C526E50-6663-4C63-99C3-609BB11A5CFF}"/>
                    </a:ext>
                  </a:extLst>
                </p14:cNvPr>
                <p14:cNvContentPartPr/>
                <p14:nvPr/>
              </p14:nvContentPartPr>
              <p14:xfrm>
                <a:off x="7395497" y="6102667"/>
                <a:ext cx="88560" cy="66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C526E50-6663-4C63-99C3-609BB11A5CF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91177" y="6098347"/>
                  <a:ext cx="97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B2F9EA8-B0FD-4F03-914B-F81E22122D3F}"/>
                    </a:ext>
                  </a:extLst>
                </p14:cNvPr>
                <p14:cNvContentPartPr/>
                <p14:nvPr/>
              </p14:nvContentPartPr>
              <p14:xfrm>
                <a:off x="7483697" y="6010507"/>
                <a:ext cx="150120" cy="156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B2F9EA8-B0FD-4F03-914B-F81E22122D3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79377" y="6006187"/>
                  <a:ext cx="158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F631210-0F69-4501-9136-679CBEC99FD7}"/>
                    </a:ext>
                  </a:extLst>
                </p14:cNvPr>
                <p14:cNvContentPartPr/>
                <p14:nvPr/>
              </p14:nvContentPartPr>
              <p14:xfrm>
                <a:off x="7657577" y="6079627"/>
                <a:ext cx="144360" cy="67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F631210-0F69-4501-9136-679CBEC99F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53257" y="6075307"/>
                  <a:ext cx="153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675D6BC-0A15-4D20-8A98-BEA3C86E8F97}"/>
                    </a:ext>
                  </a:extLst>
                </p14:cNvPr>
                <p14:cNvContentPartPr/>
                <p14:nvPr/>
              </p14:nvContentPartPr>
              <p14:xfrm>
                <a:off x="7787177" y="6022387"/>
                <a:ext cx="360" cy="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675D6BC-0A15-4D20-8A98-BEA3C86E8F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82857" y="601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D78BC82-01FE-47C7-8492-3860C343B26A}"/>
                    </a:ext>
                  </a:extLst>
                </p14:cNvPr>
                <p14:cNvContentPartPr/>
                <p14:nvPr/>
              </p14:nvContentPartPr>
              <p14:xfrm>
                <a:off x="7834337" y="6046867"/>
                <a:ext cx="173880" cy="88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D78BC82-01FE-47C7-8492-3860C343B26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30017" y="6042547"/>
                  <a:ext cx="182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E4DC98E-1FD6-4C6C-BCFA-0E26C745891A}"/>
                    </a:ext>
                  </a:extLst>
                </p14:cNvPr>
                <p14:cNvContentPartPr/>
                <p14:nvPr/>
              </p14:nvContentPartPr>
              <p14:xfrm>
                <a:off x="8035937" y="6070267"/>
                <a:ext cx="65880" cy="71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E4DC98E-1FD6-4C6C-BCFA-0E26C74589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31617" y="6065947"/>
                  <a:ext cx="74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AB2DAC7-AF22-49EE-B4E1-6A821F6B2ECE}"/>
                    </a:ext>
                  </a:extLst>
                </p14:cNvPr>
                <p14:cNvContentPartPr/>
                <p14:nvPr/>
              </p14:nvContentPartPr>
              <p14:xfrm>
                <a:off x="8123417" y="6055867"/>
                <a:ext cx="68040" cy="63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AB2DAC7-AF22-49EE-B4E1-6A821F6B2EC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19097" y="6051547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7A65D17-4A3B-4286-88AF-FD602C012383}"/>
                    </a:ext>
                  </a:extLst>
                </p14:cNvPr>
                <p14:cNvContentPartPr/>
                <p14:nvPr/>
              </p14:nvContentPartPr>
              <p14:xfrm>
                <a:off x="8205857" y="5977027"/>
                <a:ext cx="90000" cy="1180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7A65D17-4A3B-4286-88AF-FD602C0123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01537" y="5972707"/>
                  <a:ext cx="98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79BAA18-C7B9-45FD-8620-BB3F5AD2B414}"/>
                    </a:ext>
                  </a:extLst>
                </p14:cNvPr>
                <p14:cNvContentPartPr/>
                <p14:nvPr/>
              </p14:nvContentPartPr>
              <p14:xfrm>
                <a:off x="8259137" y="6061627"/>
                <a:ext cx="47520" cy="370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79BAA18-C7B9-45FD-8620-BB3F5AD2B4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54817" y="6057307"/>
                  <a:ext cx="56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0145DC2-0BF1-47FA-B0B1-865BCF61CB4A}"/>
                    </a:ext>
                  </a:extLst>
                </p14:cNvPr>
                <p14:cNvContentPartPr/>
                <p14:nvPr/>
              </p14:nvContentPartPr>
              <p14:xfrm>
                <a:off x="8294777" y="5960827"/>
                <a:ext cx="200520" cy="160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0145DC2-0BF1-47FA-B0B1-865BCF61CB4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0457" y="5956507"/>
                  <a:ext cx="20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694B2CD-0729-4F9F-8799-8FDDF2E6521A}"/>
                    </a:ext>
                  </a:extLst>
                </p14:cNvPr>
                <p14:cNvContentPartPr/>
                <p14:nvPr/>
              </p14:nvContentPartPr>
              <p14:xfrm>
                <a:off x="8559017" y="5889907"/>
                <a:ext cx="5760" cy="155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694B2CD-0729-4F9F-8799-8FDDF2E6521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54697" y="5885587"/>
                  <a:ext cx="1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610D236-E965-499D-8569-AA31DD31BB18}"/>
                    </a:ext>
                  </a:extLst>
                </p14:cNvPr>
                <p14:cNvContentPartPr/>
                <p14:nvPr/>
              </p14:nvContentPartPr>
              <p14:xfrm>
                <a:off x="8562257" y="6102667"/>
                <a:ext cx="360" cy="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610D236-E965-499D-8569-AA31DD31BB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57937" y="6098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5AE94B9-7551-4AB1-9F08-AC42B2C80006}"/>
                  </a:ext>
                </a:extLst>
              </p14:cNvPr>
              <p14:cNvContentPartPr/>
              <p14:nvPr/>
            </p14:nvContentPartPr>
            <p14:xfrm>
              <a:off x="4331177" y="2054107"/>
              <a:ext cx="108000" cy="1782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5AE94B9-7551-4AB1-9F08-AC42B2C8000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326857" y="2049787"/>
                <a:ext cx="116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4D35698-B276-4B40-8FC8-9DA5F5EA8560}"/>
                  </a:ext>
                </a:extLst>
              </p14:cNvPr>
              <p14:cNvContentPartPr/>
              <p14:nvPr/>
            </p14:nvContentPartPr>
            <p14:xfrm>
              <a:off x="4445657" y="1998307"/>
              <a:ext cx="33840" cy="1702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4D35698-B276-4B40-8FC8-9DA5F5EA856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441337" y="1993987"/>
                <a:ext cx="424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2CC5075-C293-4759-A0D0-A98FCE3A1AF6}"/>
                  </a:ext>
                </a:extLst>
              </p14:cNvPr>
              <p14:cNvContentPartPr/>
              <p14:nvPr/>
            </p14:nvContentPartPr>
            <p14:xfrm>
              <a:off x="4491737" y="2051947"/>
              <a:ext cx="109440" cy="979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2CC5075-C293-4759-A0D0-A98FCE3A1AF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487417" y="2047627"/>
                <a:ext cx="118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85E2F779-1A44-4761-AFD2-6C5A84A936E6}"/>
                  </a:ext>
                </a:extLst>
              </p14:cNvPr>
              <p14:cNvContentPartPr/>
              <p14:nvPr/>
            </p14:nvContentPartPr>
            <p14:xfrm>
              <a:off x="4585337" y="2007667"/>
              <a:ext cx="360" cy="3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85E2F779-1A44-4761-AFD2-6C5A84A936E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581017" y="2003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DDCBC53A-7DBC-4D00-B6F1-603F40DA2AF4}"/>
                  </a:ext>
                </a:extLst>
              </p14:cNvPr>
              <p14:cNvContentPartPr/>
              <p14:nvPr/>
            </p14:nvContentPartPr>
            <p14:xfrm>
              <a:off x="4622417" y="2019547"/>
              <a:ext cx="81720" cy="961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DDCBC53A-7DBC-4D00-B6F1-603F40DA2AF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618097" y="2015227"/>
                <a:ext cx="903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16EFAB2F-E82A-4BD1-B4EC-56C28BE274E6}"/>
                  </a:ext>
                </a:extLst>
              </p14:cNvPr>
              <p14:cNvContentPartPr/>
              <p14:nvPr/>
            </p14:nvContentPartPr>
            <p14:xfrm>
              <a:off x="4661297" y="1947907"/>
              <a:ext cx="75600" cy="1202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16EFAB2F-E82A-4BD1-B4EC-56C28BE274E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656977" y="1943587"/>
                <a:ext cx="84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F4132FC-5D05-4BC9-BFF4-281A0F645C27}"/>
                  </a:ext>
                </a:extLst>
              </p14:cNvPr>
              <p14:cNvContentPartPr/>
              <p14:nvPr/>
            </p14:nvContentPartPr>
            <p14:xfrm>
              <a:off x="4759937" y="1897147"/>
              <a:ext cx="303480" cy="3211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F4132FC-5D05-4BC9-BFF4-281A0F645C2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755617" y="1892827"/>
                <a:ext cx="3121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21E3FAB6-1688-4253-9365-A21D8D897674}"/>
                  </a:ext>
                </a:extLst>
              </p14:cNvPr>
              <p14:cNvContentPartPr/>
              <p14:nvPr/>
            </p14:nvContentPartPr>
            <p14:xfrm>
              <a:off x="5041817" y="1843507"/>
              <a:ext cx="19800" cy="165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21E3FAB6-1688-4253-9365-A21D8D89767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037497" y="1839187"/>
                <a:ext cx="28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EDFD7A4-40B4-454E-B915-96BE6889C2C4}"/>
                  </a:ext>
                </a:extLst>
              </p14:cNvPr>
              <p14:cNvContentPartPr/>
              <p14:nvPr/>
            </p14:nvContentPartPr>
            <p14:xfrm>
              <a:off x="5098697" y="1768987"/>
              <a:ext cx="159480" cy="1792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EDFD7A4-40B4-454E-B915-96BE6889C2C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094377" y="1764667"/>
                <a:ext cx="168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A24A78EB-32FB-4CDA-B270-B5E3F3DB43A6}"/>
                  </a:ext>
                </a:extLst>
              </p14:cNvPr>
              <p14:cNvContentPartPr/>
              <p14:nvPr/>
            </p14:nvContentPartPr>
            <p14:xfrm>
              <a:off x="4270697" y="2338867"/>
              <a:ext cx="146160" cy="817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A24A78EB-32FB-4CDA-B270-B5E3F3DB43A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266377" y="2334547"/>
                <a:ext cx="154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F67C72B9-26D4-42CF-8FBE-7F0B83D0E2BB}"/>
                  </a:ext>
                </a:extLst>
              </p14:cNvPr>
              <p14:cNvContentPartPr/>
              <p14:nvPr/>
            </p14:nvContentPartPr>
            <p14:xfrm>
              <a:off x="4462217" y="2267587"/>
              <a:ext cx="82080" cy="1058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F67C72B9-26D4-42CF-8FBE-7F0B83D0E2B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457897" y="2263267"/>
                <a:ext cx="907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2A2D4EC-AD0E-4DD3-9E14-32F44EC69D1C}"/>
                  </a:ext>
                </a:extLst>
              </p14:cNvPr>
              <p14:cNvContentPartPr/>
              <p14:nvPr/>
            </p14:nvContentPartPr>
            <p14:xfrm>
              <a:off x="4621697" y="2180107"/>
              <a:ext cx="62280" cy="1281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2A2D4EC-AD0E-4DD3-9E14-32F44EC69D1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617377" y="2175787"/>
                <a:ext cx="70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1C684DB-4B88-458E-B7CE-AC949082EB20}"/>
                  </a:ext>
                </a:extLst>
              </p14:cNvPr>
              <p14:cNvContentPartPr/>
              <p14:nvPr/>
            </p14:nvContentPartPr>
            <p14:xfrm>
              <a:off x="4689017" y="2111347"/>
              <a:ext cx="326520" cy="2415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1C684DB-4B88-458E-B7CE-AC949082EB2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684697" y="2107027"/>
                <a:ext cx="335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B7FBF6E1-8195-43C2-9E90-CE3A69E2E944}"/>
                  </a:ext>
                </a:extLst>
              </p14:cNvPr>
              <p14:cNvContentPartPr/>
              <p14:nvPr/>
            </p14:nvContentPartPr>
            <p14:xfrm>
              <a:off x="5076017" y="2008747"/>
              <a:ext cx="231480" cy="2149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B7FBF6E1-8195-43C2-9E90-CE3A69E2E94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071697" y="2004427"/>
                <a:ext cx="240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0AE2A6A-DD84-405F-A009-2CE2AC9B8271}"/>
                  </a:ext>
                </a:extLst>
              </p14:cNvPr>
              <p14:cNvContentPartPr/>
              <p14:nvPr/>
            </p14:nvContentPartPr>
            <p14:xfrm>
              <a:off x="5217137" y="1988227"/>
              <a:ext cx="37440" cy="54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0AE2A6A-DD84-405F-A009-2CE2AC9B827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212817" y="1983907"/>
                <a:ext cx="460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B81CEE8A-6C94-4A2A-AB3D-6D426182E501}"/>
                  </a:ext>
                </a:extLst>
              </p14:cNvPr>
              <p14:cNvContentPartPr/>
              <p14:nvPr/>
            </p14:nvContentPartPr>
            <p14:xfrm>
              <a:off x="4947137" y="2329867"/>
              <a:ext cx="204480" cy="1242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B81CEE8A-6C94-4A2A-AB3D-6D426182E50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942817" y="2325547"/>
                <a:ext cx="2131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65B35D2-86C2-4524-843F-16F9E54E32F7}"/>
                  </a:ext>
                </a:extLst>
              </p14:cNvPr>
              <p14:cNvContentPartPr/>
              <p14:nvPr/>
            </p14:nvContentPartPr>
            <p14:xfrm>
              <a:off x="5120297" y="2336347"/>
              <a:ext cx="38520" cy="6012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65B35D2-86C2-4524-843F-16F9E54E32F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115977" y="2332027"/>
                <a:ext cx="47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341452AA-0019-4CAD-AB15-F63277E1E0BF}"/>
                  </a:ext>
                </a:extLst>
              </p14:cNvPr>
              <p14:cNvContentPartPr/>
              <p14:nvPr/>
            </p14:nvContentPartPr>
            <p14:xfrm>
              <a:off x="5215337" y="2207467"/>
              <a:ext cx="108720" cy="15444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341452AA-0019-4CAD-AB15-F63277E1E0B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211017" y="2203147"/>
                <a:ext cx="117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4D470E97-2F0E-43D1-9B5E-3F75815A1D77}"/>
                  </a:ext>
                </a:extLst>
              </p14:cNvPr>
              <p14:cNvContentPartPr/>
              <p14:nvPr/>
            </p14:nvContentPartPr>
            <p14:xfrm>
              <a:off x="5345297" y="2120707"/>
              <a:ext cx="159480" cy="2008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4D470E97-2F0E-43D1-9B5E-3F75815A1D7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340977" y="2116387"/>
                <a:ext cx="168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1FE9289-7C09-40F2-A583-A5B5EFA496FD}"/>
                  </a:ext>
                </a:extLst>
              </p14:cNvPr>
              <p14:cNvContentPartPr/>
              <p14:nvPr/>
            </p14:nvContentPartPr>
            <p14:xfrm>
              <a:off x="5518457" y="2168587"/>
              <a:ext cx="115920" cy="763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1FE9289-7C09-40F2-A583-A5B5EFA496F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514137" y="2164267"/>
                <a:ext cx="124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96B455F-8062-4848-9ACB-CA0B54447364}"/>
                  </a:ext>
                </a:extLst>
              </p14:cNvPr>
              <p14:cNvContentPartPr/>
              <p14:nvPr/>
            </p14:nvContentPartPr>
            <p14:xfrm>
              <a:off x="5635097" y="2120707"/>
              <a:ext cx="70560" cy="950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96B455F-8062-4848-9ACB-CA0B5444736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630777" y="2116387"/>
                <a:ext cx="79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26CCCC04-6292-4F32-94F9-0FABDB84BB84}"/>
                  </a:ext>
                </a:extLst>
              </p14:cNvPr>
              <p14:cNvContentPartPr/>
              <p14:nvPr/>
            </p14:nvContentPartPr>
            <p14:xfrm>
              <a:off x="5699177" y="2011987"/>
              <a:ext cx="116640" cy="14400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26CCCC04-6292-4F32-94F9-0FABDB84BB8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94857" y="2007667"/>
                <a:ext cx="125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121A48F-2E3D-4B44-8EA3-F1102E6CBE18}"/>
                  </a:ext>
                </a:extLst>
              </p14:cNvPr>
              <p14:cNvContentPartPr/>
              <p14:nvPr/>
            </p14:nvContentPartPr>
            <p14:xfrm>
              <a:off x="5283737" y="2164987"/>
              <a:ext cx="712080" cy="2912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121A48F-2E3D-4B44-8EA3-F1102E6CBE1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279417" y="2160667"/>
                <a:ext cx="720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AE9E28C9-09DC-45B8-BCF5-CFC582D4DAAB}"/>
                  </a:ext>
                </a:extLst>
              </p14:cNvPr>
              <p14:cNvContentPartPr/>
              <p14:nvPr/>
            </p14:nvContentPartPr>
            <p14:xfrm>
              <a:off x="5010137" y="3375307"/>
              <a:ext cx="24480" cy="40140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AE9E28C9-09DC-45B8-BCF5-CFC582D4DAA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005817" y="3370987"/>
                <a:ext cx="331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B679D91-F6EB-4DC7-AB4D-735F529E8E54}"/>
                  </a:ext>
                </a:extLst>
              </p14:cNvPr>
              <p14:cNvContentPartPr/>
              <p14:nvPr/>
            </p14:nvContentPartPr>
            <p14:xfrm>
              <a:off x="1982537" y="5971627"/>
              <a:ext cx="194400" cy="864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B679D91-F6EB-4DC7-AB4D-735F529E8E5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978217" y="5967307"/>
                <a:ext cx="203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77396198-C896-462A-9BC7-A57D0241BFDD}"/>
                  </a:ext>
                </a:extLst>
              </p14:cNvPr>
              <p14:cNvContentPartPr/>
              <p14:nvPr/>
            </p14:nvContentPartPr>
            <p14:xfrm>
              <a:off x="884897" y="5456325"/>
              <a:ext cx="5126400" cy="129276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77396198-C896-462A-9BC7-A57D0241BFD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80577" y="5452005"/>
                <a:ext cx="5135040" cy="13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C26ABC1D-D9FC-4EF7-ACE9-739081B4911A}"/>
              </a:ext>
            </a:extLst>
          </p:cNvPr>
          <p:cNvGrpSpPr/>
          <p:nvPr/>
        </p:nvGrpSpPr>
        <p:grpSpPr>
          <a:xfrm>
            <a:off x="691577" y="2541547"/>
            <a:ext cx="7183440" cy="4316760"/>
            <a:chOff x="691577" y="2541547"/>
            <a:chExt cx="7183440" cy="43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CC9243A-21EF-451F-B579-E743E9C9A1F4}"/>
                    </a:ext>
                  </a:extLst>
                </p14:cNvPr>
                <p14:cNvContentPartPr/>
                <p14:nvPr/>
              </p14:nvContentPartPr>
              <p14:xfrm>
                <a:off x="4820777" y="5006107"/>
                <a:ext cx="1311120" cy="213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CC9243A-21EF-451F-B579-E743E9C9A1F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16457" y="5001787"/>
                  <a:ext cx="1319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A734080-1731-476C-BBA4-D3682C06701A}"/>
                    </a:ext>
                  </a:extLst>
                </p14:cNvPr>
                <p14:cNvContentPartPr/>
                <p14:nvPr/>
              </p14:nvContentPartPr>
              <p14:xfrm>
                <a:off x="6112097" y="4970107"/>
                <a:ext cx="1762920" cy="237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A734080-1731-476C-BBA4-D3682C0670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07777" y="4965787"/>
                  <a:ext cx="1771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B2279AF-BD5A-4306-9898-0D35B500AC43}"/>
                    </a:ext>
                  </a:extLst>
                </p14:cNvPr>
                <p14:cNvContentPartPr/>
                <p14:nvPr/>
              </p14:nvContentPartPr>
              <p14:xfrm>
                <a:off x="5797457" y="5302747"/>
                <a:ext cx="124200" cy="1645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B2279AF-BD5A-4306-9898-0D35B500AC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93137" y="5298427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4B4CA97-FC63-4C3D-9597-9AF835DD5F2B}"/>
                    </a:ext>
                  </a:extLst>
                </p14:cNvPr>
                <p14:cNvContentPartPr/>
                <p14:nvPr/>
              </p14:nvContentPartPr>
              <p14:xfrm>
                <a:off x="5961617" y="5400667"/>
                <a:ext cx="102240" cy="104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4B4CA97-FC63-4C3D-9597-9AF835DD5F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57297" y="5396347"/>
                  <a:ext cx="11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A61C3EA-CB79-42A0-B273-CE539B0A5186}"/>
                    </a:ext>
                  </a:extLst>
                </p14:cNvPr>
                <p14:cNvContentPartPr/>
                <p14:nvPr/>
              </p14:nvContentPartPr>
              <p14:xfrm>
                <a:off x="5894297" y="5263147"/>
                <a:ext cx="360" cy="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A61C3EA-CB79-42A0-B273-CE539B0A51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89977" y="525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FB17B6-5FE4-4C7B-9B7D-CDADFC4050D4}"/>
                    </a:ext>
                  </a:extLst>
                </p14:cNvPr>
                <p14:cNvContentPartPr/>
                <p14:nvPr/>
              </p14:nvContentPartPr>
              <p14:xfrm>
                <a:off x="5894297" y="5243347"/>
                <a:ext cx="95040" cy="51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FB17B6-5FE4-4C7B-9B7D-CDADFC4050D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89977" y="5239027"/>
                  <a:ext cx="103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2BA09A6-53F4-412A-A38F-227FE177CEC9}"/>
                    </a:ext>
                  </a:extLst>
                </p14:cNvPr>
                <p14:cNvContentPartPr/>
                <p14:nvPr/>
              </p14:nvContentPartPr>
              <p14:xfrm>
                <a:off x="6007697" y="5204467"/>
                <a:ext cx="101880" cy="81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2BA09A6-53F4-412A-A38F-227FE177CEC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003377" y="5200147"/>
                  <a:ext cx="110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0773625-0A9A-458B-9712-4B519BE0DE52}"/>
                    </a:ext>
                  </a:extLst>
                </p14:cNvPr>
                <p14:cNvContentPartPr/>
                <p14:nvPr/>
              </p14:nvContentPartPr>
              <p14:xfrm>
                <a:off x="4785497" y="2541547"/>
                <a:ext cx="130320" cy="4482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0773625-0A9A-458B-9712-4B519BE0DE5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781177" y="2537227"/>
                  <a:ext cx="1389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96FBB7E-AA9E-4AA6-A95E-5B22EC7F5F72}"/>
                    </a:ext>
                  </a:extLst>
                </p14:cNvPr>
                <p14:cNvContentPartPr/>
                <p14:nvPr/>
              </p14:nvContentPartPr>
              <p14:xfrm>
                <a:off x="4810337" y="2868427"/>
                <a:ext cx="155880" cy="212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96FBB7E-AA9E-4AA6-A95E-5B22EC7F5F7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06017" y="2864107"/>
                  <a:ext cx="164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73F5381-8043-46AB-9E8C-5B0B1AFDC5AF}"/>
                    </a:ext>
                  </a:extLst>
                </p14:cNvPr>
                <p14:cNvContentPartPr/>
                <p14:nvPr/>
              </p14:nvContentPartPr>
              <p14:xfrm>
                <a:off x="2755457" y="3231307"/>
                <a:ext cx="99720" cy="117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73F5381-8043-46AB-9E8C-5B0B1AFDC5A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51137" y="3226987"/>
                  <a:ext cx="10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4C952F8-9618-409E-8558-8EED0355A8F6}"/>
                    </a:ext>
                  </a:extLst>
                </p14:cNvPr>
                <p14:cNvContentPartPr/>
                <p14:nvPr/>
              </p14:nvContentPartPr>
              <p14:xfrm>
                <a:off x="2850857" y="3166507"/>
                <a:ext cx="60840" cy="52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4C952F8-9618-409E-8558-8EED0355A8F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46537" y="3162187"/>
                  <a:ext cx="69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BDC8DA0-0BEE-4F24-BE42-3FC0F45F11B8}"/>
                    </a:ext>
                  </a:extLst>
                </p14:cNvPr>
                <p14:cNvContentPartPr/>
                <p14:nvPr/>
              </p14:nvContentPartPr>
              <p14:xfrm>
                <a:off x="2867057" y="3054187"/>
                <a:ext cx="111240" cy="76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BDC8DA0-0BEE-4F24-BE42-3FC0F45F11B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62737" y="3049867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066273C-5A68-4799-882C-42E188D76F4B}"/>
                    </a:ext>
                  </a:extLst>
                </p14:cNvPr>
                <p14:cNvContentPartPr/>
                <p14:nvPr/>
              </p14:nvContentPartPr>
              <p14:xfrm>
                <a:off x="2335337" y="3215107"/>
                <a:ext cx="263880" cy="356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066273C-5A68-4799-882C-42E188D76F4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31017" y="3210787"/>
                  <a:ext cx="27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A02E38F-FF7C-4BD5-85FF-204D63FBD692}"/>
                    </a:ext>
                  </a:extLst>
                </p14:cNvPr>
                <p14:cNvContentPartPr/>
                <p14:nvPr/>
              </p14:nvContentPartPr>
              <p14:xfrm>
                <a:off x="2507417" y="3186667"/>
                <a:ext cx="145800" cy="144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A02E38F-FF7C-4BD5-85FF-204D63FBD69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503097" y="3182347"/>
                  <a:ext cx="154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3E9DE5-93CD-4481-BD81-D4F6A96C31C4}"/>
                    </a:ext>
                  </a:extLst>
                </p14:cNvPr>
                <p14:cNvContentPartPr/>
                <p14:nvPr/>
              </p14:nvContentPartPr>
              <p14:xfrm>
                <a:off x="1166777" y="2915587"/>
                <a:ext cx="98280" cy="1486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3E9DE5-93CD-4481-BD81-D4F6A96C31C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62457" y="2911267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0DF12D6-D4B8-4C1B-A7A6-C0F501B862AD}"/>
                    </a:ext>
                  </a:extLst>
                </p14:cNvPr>
                <p14:cNvContentPartPr/>
                <p14:nvPr/>
              </p14:nvContentPartPr>
              <p14:xfrm>
                <a:off x="1296017" y="2943667"/>
                <a:ext cx="177840" cy="939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0DF12D6-D4B8-4C1B-A7A6-C0F501B862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91697" y="2939347"/>
                  <a:ext cx="186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69234BB-6318-442B-B812-47DA240C1200}"/>
                    </a:ext>
                  </a:extLst>
                </p14:cNvPr>
                <p14:cNvContentPartPr/>
                <p14:nvPr/>
              </p14:nvContentPartPr>
              <p14:xfrm>
                <a:off x="1497977" y="2931427"/>
                <a:ext cx="147960" cy="74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69234BB-6318-442B-B812-47DA240C120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3657" y="2927107"/>
                  <a:ext cx="156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4D1199A-2BF6-4923-900A-F1DDF9B45AE4}"/>
                    </a:ext>
                  </a:extLst>
                </p14:cNvPr>
                <p14:cNvContentPartPr/>
                <p14:nvPr/>
              </p14:nvContentPartPr>
              <p14:xfrm>
                <a:off x="1726577" y="2825587"/>
                <a:ext cx="104400" cy="205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4D1199A-2BF6-4923-900A-F1DDF9B45AE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22257" y="2821267"/>
                  <a:ext cx="11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809F08E-F555-4FF9-84B8-C6A14B735D68}"/>
                    </a:ext>
                  </a:extLst>
                </p14:cNvPr>
                <p14:cNvContentPartPr/>
                <p14:nvPr/>
              </p14:nvContentPartPr>
              <p14:xfrm>
                <a:off x="1875977" y="2824867"/>
                <a:ext cx="113760" cy="174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809F08E-F555-4FF9-84B8-C6A14B735D6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71657" y="2820547"/>
                  <a:ext cx="122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D08A621-BB66-4AE7-8FA3-BD02369896AF}"/>
                    </a:ext>
                  </a:extLst>
                </p14:cNvPr>
                <p14:cNvContentPartPr/>
                <p14:nvPr/>
              </p14:nvContentPartPr>
              <p14:xfrm>
                <a:off x="2016737" y="2873107"/>
                <a:ext cx="55440" cy="22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D08A621-BB66-4AE7-8FA3-BD02369896A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12417" y="2868787"/>
                  <a:ext cx="6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A122843-81E9-41F7-B9D4-EB4C61CA6BA7}"/>
                    </a:ext>
                  </a:extLst>
                </p14:cNvPr>
                <p14:cNvContentPartPr/>
                <p14:nvPr/>
              </p14:nvContentPartPr>
              <p14:xfrm>
                <a:off x="2118977" y="2800747"/>
                <a:ext cx="111240" cy="168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A122843-81E9-41F7-B9D4-EB4C61CA6BA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14657" y="2796427"/>
                  <a:ext cx="119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2D0841E-A0E1-41AA-963E-8C3E2DE27F26}"/>
                    </a:ext>
                  </a:extLst>
                </p14:cNvPr>
                <p14:cNvContentPartPr/>
                <p14:nvPr/>
              </p14:nvContentPartPr>
              <p14:xfrm>
                <a:off x="2243537" y="2757907"/>
                <a:ext cx="90000" cy="188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2D0841E-A0E1-41AA-963E-8C3E2DE27F2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39217" y="2753587"/>
                  <a:ext cx="9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42D20B-A33D-4E3C-BF7F-C5BA880ABB75}"/>
                    </a:ext>
                  </a:extLst>
                </p14:cNvPr>
                <p14:cNvContentPartPr/>
                <p14:nvPr/>
              </p14:nvContentPartPr>
              <p14:xfrm>
                <a:off x="2337497" y="2870587"/>
                <a:ext cx="91080" cy="54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42D20B-A33D-4E3C-BF7F-C5BA880ABB7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33177" y="2866267"/>
                  <a:ext cx="99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58B5E83-83C9-477C-97B7-CB45A2733381}"/>
                    </a:ext>
                  </a:extLst>
                </p14:cNvPr>
                <p14:cNvContentPartPr/>
                <p14:nvPr/>
              </p14:nvContentPartPr>
              <p14:xfrm>
                <a:off x="874457" y="3158947"/>
                <a:ext cx="169200" cy="162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58B5E83-83C9-477C-97B7-CB45A273338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0137" y="3154627"/>
                  <a:ext cx="177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48654FF-9D4F-476B-971E-D28D8F669BBB}"/>
                    </a:ext>
                  </a:extLst>
                </p14:cNvPr>
                <p14:cNvContentPartPr/>
                <p14:nvPr/>
              </p14:nvContentPartPr>
              <p14:xfrm>
                <a:off x="988217" y="3170107"/>
                <a:ext cx="25200" cy="20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48654FF-9D4F-476B-971E-D28D8F669BB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83897" y="3165787"/>
                  <a:ext cx="3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44EC44D-0A53-4A73-921C-11387AA1A079}"/>
                    </a:ext>
                  </a:extLst>
                </p14:cNvPr>
                <p14:cNvContentPartPr/>
                <p14:nvPr/>
              </p14:nvContentPartPr>
              <p14:xfrm>
                <a:off x="1060217" y="3166507"/>
                <a:ext cx="129960" cy="2700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44EC44D-0A53-4A73-921C-11387AA1A07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55897" y="3162187"/>
                  <a:ext cx="138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E4FCA9E-E95C-46A0-96AE-B16A05938EF2}"/>
                    </a:ext>
                  </a:extLst>
                </p14:cNvPr>
                <p14:cNvContentPartPr/>
                <p14:nvPr/>
              </p14:nvContentPartPr>
              <p14:xfrm>
                <a:off x="1287377" y="3124027"/>
                <a:ext cx="14040" cy="1659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E4FCA9E-E95C-46A0-96AE-B16A05938EF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83057" y="3119707"/>
                  <a:ext cx="22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5FB185B-61DA-4BA1-90C9-EA43FDF1EDE2}"/>
                    </a:ext>
                  </a:extLst>
                </p14:cNvPr>
                <p14:cNvContentPartPr/>
                <p14:nvPr/>
              </p14:nvContentPartPr>
              <p14:xfrm>
                <a:off x="1283417" y="3220147"/>
                <a:ext cx="85320" cy="73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5FB185B-61DA-4BA1-90C9-EA43FDF1EDE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79097" y="3215827"/>
                  <a:ext cx="9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E784D35-323D-4B5F-8978-C1821CCF1EFE}"/>
                    </a:ext>
                  </a:extLst>
                </p14:cNvPr>
                <p14:cNvContentPartPr/>
                <p14:nvPr/>
              </p14:nvContentPartPr>
              <p14:xfrm>
                <a:off x="1398257" y="3214027"/>
                <a:ext cx="38520" cy="75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E784D35-323D-4B5F-8978-C1821CCF1EF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93937" y="3209707"/>
                  <a:ext cx="47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4F3F8E3-CD89-4E4B-A850-07070424ACA4}"/>
                    </a:ext>
                  </a:extLst>
                </p14:cNvPr>
                <p14:cNvContentPartPr/>
                <p14:nvPr/>
              </p14:nvContentPartPr>
              <p14:xfrm>
                <a:off x="1477097" y="3130867"/>
                <a:ext cx="138240" cy="141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4F3F8E3-CD89-4E4B-A850-07070424ACA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72777" y="3126547"/>
                  <a:ext cx="146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A14C566-D521-4982-BEB3-92995217BBFD}"/>
                    </a:ext>
                  </a:extLst>
                </p14:cNvPr>
                <p14:cNvContentPartPr/>
                <p14:nvPr/>
              </p14:nvContentPartPr>
              <p14:xfrm>
                <a:off x="1366217" y="3114307"/>
                <a:ext cx="68400" cy="4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A14C566-D521-4982-BEB3-92995217BBF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361897" y="3109987"/>
                  <a:ext cx="770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DC9F604-A2F7-47C3-897F-DF1BEA330765}"/>
                    </a:ext>
                  </a:extLst>
                </p14:cNvPr>
                <p14:cNvContentPartPr/>
                <p14:nvPr/>
              </p14:nvContentPartPr>
              <p14:xfrm>
                <a:off x="1713977" y="3176227"/>
                <a:ext cx="102240" cy="86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DC9F604-A2F7-47C3-897F-DF1BEA33076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09657" y="3171907"/>
                  <a:ext cx="110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D72E53B-FE00-419C-9976-8A82EB2C1819}"/>
                    </a:ext>
                  </a:extLst>
                </p14:cNvPr>
                <p14:cNvContentPartPr/>
                <p14:nvPr/>
              </p14:nvContentPartPr>
              <p14:xfrm>
                <a:off x="1832417" y="3101707"/>
                <a:ext cx="36000" cy="173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D72E53B-FE00-419C-9976-8A82EB2C181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28097" y="3097387"/>
                  <a:ext cx="4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B6FEB57-C57C-401E-B8B0-0188754C0C79}"/>
                    </a:ext>
                  </a:extLst>
                </p14:cNvPr>
                <p14:cNvContentPartPr/>
                <p14:nvPr/>
              </p14:nvContentPartPr>
              <p14:xfrm>
                <a:off x="1905497" y="3163267"/>
                <a:ext cx="56520" cy="78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B6FEB57-C57C-401E-B8B0-0188754C0C7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01177" y="3158947"/>
                  <a:ext cx="65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E329146-56B7-4E48-B86A-BB46F12F64A3}"/>
                    </a:ext>
                  </a:extLst>
                </p14:cNvPr>
                <p14:cNvContentPartPr/>
                <p14:nvPr/>
              </p14:nvContentPartPr>
              <p14:xfrm>
                <a:off x="720737" y="3474667"/>
                <a:ext cx="213840" cy="1310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E329146-56B7-4E48-B86A-BB46F12F64A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16417" y="3470347"/>
                  <a:ext cx="222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E2DABCB-9880-457A-95EC-9D12F0E9BE4A}"/>
                    </a:ext>
                  </a:extLst>
                </p14:cNvPr>
                <p14:cNvContentPartPr/>
                <p14:nvPr/>
              </p14:nvContentPartPr>
              <p14:xfrm>
                <a:off x="1000457" y="3466747"/>
                <a:ext cx="108000" cy="1389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E2DABCB-9880-457A-95EC-9D12F0E9BE4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96137" y="3462427"/>
                  <a:ext cx="11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0459B41-F78C-479F-8871-8EEE57F11A7D}"/>
                    </a:ext>
                  </a:extLst>
                </p14:cNvPr>
                <p14:cNvContentPartPr/>
                <p14:nvPr/>
              </p14:nvContentPartPr>
              <p14:xfrm>
                <a:off x="1146257" y="3432547"/>
                <a:ext cx="119520" cy="1724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0459B41-F78C-479F-8871-8EEE57F11A7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41937" y="3428227"/>
                  <a:ext cx="128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C93EC09-0E11-49D9-8E08-8097DA82DB70}"/>
                    </a:ext>
                  </a:extLst>
                </p14:cNvPr>
                <p14:cNvContentPartPr/>
                <p14:nvPr/>
              </p14:nvContentPartPr>
              <p14:xfrm>
                <a:off x="1298897" y="3505267"/>
                <a:ext cx="70920" cy="39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C93EC09-0E11-49D9-8E08-8097DA82DB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294577" y="3500947"/>
                  <a:ext cx="79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84D67B-B103-4FA3-997C-7FB19B5FE359}"/>
                    </a:ext>
                  </a:extLst>
                </p14:cNvPr>
                <p14:cNvContentPartPr/>
                <p14:nvPr/>
              </p14:nvContentPartPr>
              <p14:xfrm>
                <a:off x="1447937" y="3386467"/>
                <a:ext cx="70200" cy="1663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84D67B-B103-4FA3-997C-7FB19B5FE35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43617" y="3382147"/>
                  <a:ext cx="78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58C3746-E00C-48A5-835F-D58497666882}"/>
                    </a:ext>
                  </a:extLst>
                </p14:cNvPr>
                <p14:cNvContentPartPr/>
                <p14:nvPr/>
              </p14:nvContentPartPr>
              <p14:xfrm>
                <a:off x="1514537" y="3459187"/>
                <a:ext cx="69120" cy="96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58C3746-E00C-48A5-835F-D5849766688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10217" y="3454867"/>
                  <a:ext cx="77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257A101-9721-408E-B901-00162F294258}"/>
                    </a:ext>
                  </a:extLst>
                </p14:cNvPr>
                <p14:cNvContentPartPr/>
                <p14:nvPr/>
              </p14:nvContentPartPr>
              <p14:xfrm>
                <a:off x="1612457" y="3359107"/>
                <a:ext cx="192960" cy="167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257A101-9721-408E-B901-00162F29425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608137" y="3354787"/>
                  <a:ext cx="20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B31058D-A996-417B-82D6-4DA0DE85E9B5}"/>
                    </a:ext>
                  </a:extLst>
                </p14:cNvPr>
                <p14:cNvContentPartPr/>
                <p14:nvPr/>
              </p14:nvContentPartPr>
              <p14:xfrm>
                <a:off x="936377" y="3738187"/>
                <a:ext cx="173880" cy="907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B31058D-A996-417B-82D6-4DA0DE85E9B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32057" y="3733867"/>
                  <a:ext cx="182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35D74E7-F98D-4340-BBE3-C9D4A23E2FE4}"/>
                    </a:ext>
                  </a:extLst>
                </p14:cNvPr>
                <p14:cNvContentPartPr/>
                <p14:nvPr/>
              </p14:nvContentPartPr>
              <p14:xfrm>
                <a:off x="1155617" y="3673387"/>
                <a:ext cx="167040" cy="1461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35D74E7-F98D-4340-BBE3-C9D4A23E2FE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51297" y="3669067"/>
                  <a:ext cx="175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5722132-C705-4A92-8C44-FB34EB149951}"/>
                    </a:ext>
                  </a:extLst>
                </p14:cNvPr>
                <p14:cNvContentPartPr/>
                <p14:nvPr/>
              </p14:nvContentPartPr>
              <p14:xfrm>
                <a:off x="1397897" y="3641707"/>
                <a:ext cx="193680" cy="156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5722132-C705-4A92-8C44-FB34EB14995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393577" y="3637387"/>
                  <a:ext cx="202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F39EC7B-2D8A-47EE-A882-A673D2D71FEA}"/>
                    </a:ext>
                  </a:extLst>
                </p14:cNvPr>
                <p14:cNvContentPartPr/>
                <p14:nvPr/>
              </p14:nvContentPartPr>
              <p14:xfrm>
                <a:off x="1591937" y="3634867"/>
                <a:ext cx="59400" cy="1483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F39EC7B-2D8A-47EE-A882-A673D2D71FE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587617" y="3630547"/>
                  <a:ext cx="68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C44BB27-0BB5-4D2F-99C2-1EB6531F8DAB}"/>
                    </a:ext>
                  </a:extLst>
                </p14:cNvPr>
                <p14:cNvContentPartPr/>
                <p14:nvPr/>
              </p14:nvContentPartPr>
              <p14:xfrm>
                <a:off x="1654937" y="3684547"/>
                <a:ext cx="52200" cy="81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C44BB27-0BB5-4D2F-99C2-1EB6531F8DA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50617" y="3680227"/>
                  <a:ext cx="60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C27F413-3303-4CAE-85F9-F28B976D80BB}"/>
                    </a:ext>
                  </a:extLst>
                </p14:cNvPr>
                <p14:cNvContentPartPr/>
                <p14:nvPr/>
              </p14:nvContentPartPr>
              <p14:xfrm>
                <a:off x="1724417" y="3682387"/>
                <a:ext cx="63720" cy="71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C27F413-3303-4CAE-85F9-F28B976D80B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20097" y="3678067"/>
                  <a:ext cx="72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D9A49C5-9935-476F-A0C4-1CF01E5D15FE}"/>
                    </a:ext>
                  </a:extLst>
                </p14:cNvPr>
                <p14:cNvContentPartPr/>
                <p14:nvPr/>
              </p14:nvContentPartPr>
              <p14:xfrm>
                <a:off x="1804337" y="3611107"/>
                <a:ext cx="79560" cy="129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D9A49C5-9935-476F-A0C4-1CF01E5D15F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800017" y="3606787"/>
                  <a:ext cx="8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2318EAD-2D31-40DF-83BA-E4AFA96496DC}"/>
                    </a:ext>
                  </a:extLst>
                </p14:cNvPr>
                <p14:cNvContentPartPr/>
                <p14:nvPr/>
              </p14:nvContentPartPr>
              <p14:xfrm>
                <a:off x="1845377" y="3693547"/>
                <a:ext cx="32040" cy="55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2318EAD-2D31-40DF-83BA-E4AFA96496D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841057" y="3689227"/>
                  <a:ext cx="40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F0FCE89-DBC3-4107-9B76-65C5BF3BC80A}"/>
                    </a:ext>
                  </a:extLst>
                </p14:cNvPr>
                <p14:cNvContentPartPr/>
                <p14:nvPr/>
              </p14:nvContentPartPr>
              <p14:xfrm>
                <a:off x="1906577" y="3653227"/>
                <a:ext cx="5040" cy="777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F0FCE89-DBC3-4107-9B76-65C5BF3BC80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02257" y="3648907"/>
                  <a:ext cx="13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827BD97-3210-4FB8-BE08-7C65F4A644D7}"/>
                    </a:ext>
                  </a:extLst>
                </p14:cNvPr>
                <p14:cNvContentPartPr/>
                <p14:nvPr/>
              </p14:nvContentPartPr>
              <p14:xfrm>
                <a:off x="1946897" y="3534067"/>
                <a:ext cx="81000" cy="1908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827BD97-3210-4FB8-BE08-7C65F4A644D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942577" y="3529747"/>
                  <a:ext cx="89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E9B6E9-B441-4F03-B3B2-1E3F434EF8E2}"/>
                    </a:ext>
                  </a:extLst>
                </p14:cNvPr>
                <p14:cNvContentPartPr/>
                <p14:nvPr/>
              </p14:nvContentPartPr>
              <p14:xfrm>
                <a:off x="2071817" y="3443707"/>
                <a:ext cx="12960" cy="1699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E9B6E9-B441-4F03-B3B2-1E3F434EF8E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67497" y="3439387"/>
                  <a:ext cx="2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F63F617-20A5-4C85-A85D-78599F700D2C}"/>
                    </a:ext>
                  </a:extLst>
                </p14:cNvPr>
                <p14:cNvContentPartPr/>
                <p14:nvPr/>
              </p14:nvContentPartPr>
              <p14:xfrm>
                <a:off x="2088737" y="3690667"/>
                <a:ext cx="12960" cy="21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F63F617-20A5-4C85-A85D-78599F700D2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4417" y="3686347"/>
                  <a:ext cx="2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7DE9CCD-E2CB-47EE-9326-03E30A97BA2A}"/>
                    </a:ext>
                  </a:extLst>
                </p14:cNvPr>
                <p14:cNvContentPartPr/>
                <p14:nvPr/>
              </p14:nvContentPartPr>
              <p14:xfrm>
                <a:off x="4955777" y="4000267"/>
                <a:ext cx="37440" cy="3078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7DE9CCD-E2CB-47EE-9326-03E30A97BA2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51457" y="3995947"/>
                  <a:ext cx="46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F56FBCC-97DA-45CD-9DC7-78F63333B83D}"/>
                    </a:ext>
                  </a:extLst>
                </p14:cNvPr>
                <p14:cNvContentPartPr/>
                <p14:nvPr/>
              </p14:nvContentPartPr>
              <p14:xfrm>
                <a:off x="4942817" y="4398067"/>
                <a:ext cx="5760" cy="145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F56FBCC-97DA-45CD-9DC7-78F63333B83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938497" y="4393747"/>
                  <a:ext cx="14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022F89F-E977-4829-ABF1-E7A02456D449}"/>
                    </a:ext>
                  </a:extLst>
                </p14:cNvPr>
                <p14:cNvContentPartPr/>
                <p14:nvPr/>
              </p14:nvContentPartPr>
              <p14:xfrm>
                <a:off x="4759577" y="4730707"/>
                <a:ext cx="147600" cy="182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022F89F-E977-4829-ABF1-E7A02456D44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755257" y="4726387"/>
                  <a:ext cx="15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968825D-17DA-49DB-8892-22C78B4E1C45}"/>
                    </a:ext>
                  </a:extLst>
                </p14:cNvPr>
                <p14:cNvContentPartPr/>
                <p14:nvPr/>
              </p14:nvContentPartPr>
              <p14:xfrm>
                <a:off x="4871537" y="4687867"/>
                <a:ext cx="98640" cy="70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968825D-17DA-49DB-8892-22C78B4E1C4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67217" y="4683547"/>
                  <a:ext cx="10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D8371B0-7832-4095-8902-5DD6DA3045C1}"/>
                    </a:ext>
                  </a:extLst>
                </p14:cNvPr>
                <p14:cNvContentPartPr/>
                <p14:nvPr/>
              </p14:nvContentPartPr>
              <p14:xfrm>
                <a:off x="4974137" y="4629187"/>
                <a:ext cx="138600" cy="77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D8371B0-7832-4095-8902-5DD6DA3045C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969817" y="4624867"/>
                  <a:ext cx="147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471B21-5BB5-424C-A19A-932B6347C3F8}"/>
                    </a:ext>
                  </a:extLst>
                </p14:cNvPr>
                <p14:cNvContentPartPr/>
                <p14:nvPr/>
              </p14:nvContentPartPr>
              <p14:xfrm>
                <a:off x="3028337" y="3410947"/>
                <a:ext cx="111240" cy="54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471B21-5BB5-424C-A19A-932B6347C3F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024017" y="3406627"/>
                  <a:ext cx="119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D6EB73C-88BC-4F46-83EE-99607F44BA06}"/>
                    </a:ext>
                  </a:extLst>
                </p14:cNvPr>
                <p14:cNvContentPartPr/>
                <p14:nvPr/>
              </p14:nvContentPartPr>
              <p14:xfrm>
                <a:off x="3225977" y="3400507"/>
                <a:ext cx="398160" cy="14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D6EB73C-88BC-4F46-83EE-99607F44BA0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221657" y="3396187"/>
                  <a:ext cx="40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A297741-B15F-4E46-A165-C8E3360866F0}"/>
                    </a:ext>
                  </a:extLst>
                </p14:cNvPr>
                <p14:cNvContentPartPr/>
                <p14:nvPr/>
              </p14:nvContentPartPr>
              <p14:xfrm>
                <a:off x="3686057" y="3397987"/>
                <a:ext cx="126000" cy="1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A297741-B15F-4E46-A165-C8E3360866F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81737" y="3393667"/>
                  <a:ext cx="1346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7A50487-3232-49C6-B3CB-357C9AA7B81C}"/>
                    </a:ext>
                  </a:extLst>
                </p14:cNvPr>
                <p14:cNvContentPartPr/>
                <p14:nvPr/>
              </p14:nvContentPartPr>
              <p14:xfrm>
                <a:off x="3924377" y="3376747"/>
                <a:ext cx="1101600" cy="40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7A50487-3232-49C6-B3CB-357C9AA7B81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20057" y="3372427"/>
                  <a:ext cx="1110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DBE18E6-76CE-48CE-8A24-A38DBA8363FE}"/>
                    </a:ext>
                  </a:extLst>
                </p14:cNvPr>
                <p14:cNvContentPartPr/>
                <p14:nvPr/>
              </p14:nvContentPartPr>
              <p14:xfrm>
                <a:off x="3106817" y="3719827"/>
                <a:ext cx="1644840" cy="11865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DBE18E6-76CE-48CE-8A24-A38DBA8363F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102497" y="3715507"/>
                  <a:ext cx="1653480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9E4F6B0-BE7C-4088-99F8-B645BBB3CEC5}"/>
                    </a:ext>
                  </a:extLst>
                </p14:cNvPr>
                <p14:cNvContentPartPr/>
                <p14:nvPr/>
              </p14:nvContentPartPr>
              <p14:xfrm>
                <a:off x="2493737" y="5032387"/>
                <a:ext cx="157680" cy="918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9E4F6B0-BE7C-4088-99F8-B645BBB3CEC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89417" y="5028067"/>
                  <a:ext cx="166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7CDBA19-7CB6-4759-97E3-14F6DD1ABF5F}"/>
                    </a:ext>
                  </a:extLst>
                </p14:cNvPr>
                <p14:cNvContentPartPr/>
                <p14:nvPr/>
              </p14:nvContentPartPr>
              <p14:xfrm>
                <a:off x="2642057" y="4974067"/>
                <a:ext cx="75600" cy="1447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7CDBA19-7CB6-4759-97E3-14F6DD1ABF5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37737" y="4969747"/>
                  <a:ext cx="84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1806750-B658-4A00-98A0-27B051B88EAF}"/>
                    </a:ext>
                  </a:extLst>
                </p14:cNvPr>
                <p14:cNvContentPartPr/>
                <p14:nvPr/>
              </p14:nvContentPartPr>
              <p14:xfrm>
                <a:off x="2711897" y="5030587"/>
                <a:ext cx="62280" cy="766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1806750-B658-4A00-98A0-27B051B88EA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07577" y="5026267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D91427C-556F-4A77-83EE-05E70F25DD4F}"/>
                    </a:ext>
                  </a:extLst>
                </p14:cNvPr>
                <p14:cNvContentPartPr/>
                <p14:nvPr/>
              </p14:nvContentPartPr>
              <p14:xfrm>
                <a:off x="2785337" y="5009707"/>
                <a:ext cx="61200" cy="1958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D91427C-556F-4A77-83EE-05E70F25DD4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781017" y="5005387"/>
                  <a:ext cx="69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74F08BD-B8A0-4B19-ABE1-93725EBBC1FC}"/>
                    </a:ext>
                  </a:extLst>
                </p14:cNvPr>
                <p14:cNvContentPartPr/>
                <p14:nvPr/>
              </p14:nvContentPartPr>
              <p14:xfrm>
                <a:off x="2871737" y="5009707"/>
                <a:ext cx="91440" cy="734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74F08BD-B8A0-4B19-ABE1-93725EBBC1F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67417" y="5005387"/>
                  <a:ext cx="100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375A445-9B92-4E8B-9476-86FE5E992206}"/>
                    </a:ext>
                  </a:extLst>
                </p14:cNvPr>
                <p14:cNvContentPartPr/>
                <p14:nvPr/>
              </p14:nvContentPartPr>
              <p14:xfrm>
                <a:off x="2944457" y="4956067"/>
                <a:ext cx="39960" cy="28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375A445-9B92-4E8B-9476-86FE5E99220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940137" y="4951747"/>
                  <a:ext cx="4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17A558C-4186-4973-A1FE-BADB0F5F3BD1}"/>
                    </a:ext>
                  </a:extLst>
                </p14:cNvPr>
                <p14:cNvContentPartPr/>
                <p14:nvPr/>
              </p14:nvContentPartPr>
              <p14:xfrm>
                <a:off x="2995217" y="4905307"/>
                <a:ext cx="206280" cy="152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17A558C-4186-4973-A1FE-BADB0F5F3BD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990897" y="4900987"/>
                  <a:ext cx="214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66D4277-D954-4874-8E0B-0D48205B5A05}"/>
                    </a:ext>
                  </a:extLst>
                </p14:cNvPr>
                <p14:cNvContentPartPr/>
                <p14:nvPr/>
              </p14:nvContentPartPr>
              <p14:xfrm>
                <a:off x="3308057" y="4880827"/>
                <a:ext cx="347040" cy="147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66D4277-D954-4874-8E0B-0D48205B5A0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303737" y="4876507"/>
                  <a:ext cx="35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7097229-3733-4DDC-945C-B7655F595F71}"/>
                    </a:ext>
                  </a:extLst>
                </p14:cNvPr>
                <p14:cNvContentPartPr/>
                <p14:nvPr/>
              </p14:nvContentPartPr>
              <p14:xfrm>
                <a:off x="3763097" y="4893067"/>
                <a:ext cx="5760" cy="1299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7097229-3733-4DDC-945C-B7655F595F7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58777" y="4888747"/>
                  <a:ext cx="14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D6497B2-ED91-4597-8C87-8AF2D9939DA6}"/>
                    </a:ext>
                  </a:extLst>
                </p14:cNvPr>
                <p14:cNvContentPartPr/>
                <p14:nvPr/>
              </p14:nvContentPartPr>
              <p14:xfrm>
                <a:off x="3660857" y="4842667"/>
                <a:ext cx="133200" cy="103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D6497B2-ED91-4597-8C87-8AF2D9939DA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56537" y="4838347"/>
                  <a:ext cx="141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C2CCF27-4653-4330-9EF4-90D1F372B3B1}"/>
                    </a:ext>
                  </a:extLst>
                </p14:cNvPr>
                <p14:cNvContentPartPr/>
                <p14:nvPr/>
              </p14:nvContentPartPr>
              <p14:xfrm>
                <a:off x="3810977" y="4908547"/>
                <a:ext cx="128520" cy="781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C2CCF27-4653-4330-9EF4-90D1F372B3B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06657" y="4904227"/>
                  <a:ext cx="137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3C8E4CC-5034-44CA-AD0E-38C3BA051C64}"/>
                    </a:ext>
                  </a:extLst>
                </p14:cNvPr>
                <p14:cNvContentPartPr/>
                <p14:nvPr/>
              </p14:nvContentPartPr>
              <p14:xfrm>
                <a:off x="3935177" y="4859947"/>
                <a:ext cx="15120" cy="25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3C8E4CC-5034-44CA-AD0E-38C3BA051C6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930857" y="4855627"/>
                  <a:ext cx="2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265B49D-E428-418E-835A-74C080078E8F}"/>
                    </a:ext>
                  </a:extLst>
                </p14:cNvPr>
                <p14:cNvContentPartPr/>
                <p14:nvPr/>
              </p14:nvContentPartPr>
              <p14:xfrm>
                <a:off x="3960737" y="4882987"/>
                <a:ext cx="57960" cy="94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265B49D-E428-418E-835A-74C080078E8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956417" y="4878667"/>
                  <a:ext cx="66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E39219E-4E2F-41CB-BBF5-DB794F94F435}"/>
                    </a:ext>
                  </a:extLst>
                </p14:cNvPr>
                <p14:cNvContentPartPr/>
                <p14:nvPr/>
              </p14:nvContentPartPr>
              <p14:xfrm>
                <a:off x="4015817" y="4880467"/>
                <a:ext cx="118800" cy="82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E39219E-4E2F-41CB-BBF5-DB794F94F43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011497" y="4876147"/>
                  <a:ext cx="12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D6C685A-91BB-453E-9B4F-6586F5A37883}"/>
                    </a:ext>
                  </a:extLst>
                </p14:cNvPr>
                <p14:cNvContentPartPr/>
                <p14:nvPr/>
              </p14:nvContentPartPr>
              <p14:xfrm>
                <a:off x="4132097" y="4903867"/>
                <a:ext cx="65880" cy="666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D6C685A-91BB-453E-9B4F-6586F5A3788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127777" y="4899547"/>
                  <a:ext cx="74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B1FB44C-856D-4E6D-8078-27347FBD95F6}"/>
                    </a:ext>
                  </a:extLst>
                </p14:cNvPr>
                <p14:cNvContentPartPr/>
                <p14:nvPr/>
              </p14:nvContentPartPr>
              <p14:xfrm>
                <a:off x="4186817" y="4793707"/>
                <a:ext cx="145440" cy="160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B1FB44C-856D-4E6D-8078-27347FBD95F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182497" y="4789387"/>
                  <a:ext cx="154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1A4C6F1-599F-44E1-BD90-005AD1859060}"/>
                    </a:ext>
                  </a:extLst>
                </p14:cNvPr>
                <p14:cNvContentPartPr/>
                <p14:nvPr/>
              </p14:nvContentPartPr>
              <p14:xfrm>
                <a:off x="4310297" y="4801627"/>
                <a:ext cx="20520" cy="385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1A4C6F1-599F-44E1-BD90-005AD185906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305977" y="4797307"/>
                  <a:ext cx="29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223858B-CCBF-420E-9EDE-600E6FC48400}"/>
                    </a:ext>
                  </a:extLst>
                </p14:cNvPr>
                <p14:cNvContentPartPr/>
                <p14:nvPr/>
              </p14:nvContentPartPr>
              <p14:xfrm>
                <a:off x="4306697" y="4848427"/>
                <a:ext cx="76680" cy="1954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223858B-CCBF-420E-9EDE-600E6FC4840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02377" y="4844107"/>
                  <a:ext cx="85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421CD6D-9BF2-4B2A-91C7-72B53786478B}"/>
                    </a:ext>
                  </a:extLst>
                </p14:cNvPr>
                <p14:cNvContentPartPr/>
                <p14:nvPr/>
              </p14:nvContentPartPr>
              <p14:xfrm>
                <a:off x="2538017" y="5277547"/>
                <a:ext cx="68760" cy="185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421CD6D-9BF2-4B2A-91C7-72B53786478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533697" y="5273227"/>
                  <a:ext cx="77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8DE3F77-081C-4F30-92A9-4B62DEC6CA82}"/>
                    </a:ext>
                  </a:extLst>
                </p14:cNvPr>
                <p14:cNvContentPartPr/>
                <p14:nvPr/>
              </p14:nvContentPartPr>
              <p14:xfrm>
                <a:off x="2617217" y="5342707"/>
                <a:ext cx="76320" cy="979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8DE3F77-081C-4F30-92A9-4B62DEC6CA8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612897" y="5338387"/>
                  <a:ext cx="84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FEED210-B7FF-479E-8D97-AFBD35DEFE29}"/>
                    </a:ext>
                  </a:extLst>
                </p14:cNvPr>
                <p14:cNvContentPartPr/>
                <p14:nvPr/>
              </p14:nvContentPartPr>
              <p14:xfrm>
                <a:off x="2800097" y="5259187"/>
                <a:ext cx="146160" cy="34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FEED210-B7FF-479E-8D97-AFBD35DEFE2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95777" y="5254867"/>
                  <a:ext cx="154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1CB657-6797-4446-A09A-AE78906A44BF}"/>
                    </a:ext>
                  </a:extLst>
                </p14:cNvPr>
                <p14:cNvContentPartPr/>
                <p14:nvPr/>
              </p14:nvContentPartPr>
              <p14:xfrm>
                <a:off x="2959217" y="5213467"/>
                <a:ext cx="62640" cy="108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1CB657-6797-4446-A09A-AE78906A44B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954897" y="5209147"/>
                  <a:ext cx="7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102A89E-04E1-4D09-A8FC-BF28A8B0BF17}"/>
                    </a:ext>
                  </a:extLst>
                </p14:cNvPr>
                <p14:cNvContentPartPr/>
                <p14:nvPr/>
              </p14:nvContentPartPr>
              <p14:xfrm>
                <a:off x="3143537" y="5194387"/>
                <a:ext cx="75600" cy="198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102A89E-04E1-4D09-A8FC-BF28A8B0BF1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139217" y="5190067"/>
                  <a:ext cx="84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FE12FCA-DEE9-48BE-A294-8055545FFF3C}"/>
                    </a:ext>
                  </a:extLst>
                </p14:cNvPr>
                <p14:cNvContentPartPr/>
                <p14:nvPr/>
              </p14:nvContentPartPr>
              <p14:xfrm>
                <a:off x="3246497" y="5241907"/>
                <a:ext cx="86400" cy="106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FE12FCA-DEE9-48BE-A294-8055545FFF3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242177" y="5237587"/>
                  <a:ext cx="95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0B977D8-4651-4EB7-AC3A-1FB88735034C}"/>
                    </a:ext>
                  </a:extLst>
                </p14:cNvPr>
                <p14:cNvContentPartPr/>
                <p14:nvPr/>
              </p14:nvContentPartPr>
              <p14:xfrm>
                <a:off x="3293297" y="5098267"/>
                <a:ext cx="154440" cy="979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0B977D8-4651-4EB7-AC3A-1FB88735034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88977" y="5093947"/>
                  <a:ext cx="163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1781311-0478-4D4C-8A61-5D5691DCDEC2}"/>
                    </a:ext>
                  </a:extLst>
                </p14:cNvPr>
                <p14:cNvContentPartPr/>
                <p14:nvPr/>
              </p14:nvContentPartPr>
              <p14:xfrm>
                <a:off x="5028857" y="3411307"/>
                <a:ext cx="1080" cy="63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1781311-0478-4D4C-8A61-5D5691DCDEC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24537" y="3406987"/>
                  <a:ext cx="9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451C15-FDB6-47D2-A963-15CACE3A44AD}"/>
                    </a:ext>
                  </a:extLst>
                </p14:cNvPr>
                <p14:cNvContentPartPr/>
                <p14:nvPr/>
              </p14:nvContentPartPr>
              <p14:xfrm>
                <a:off x="5005457" y="3579067"/>
                <a:ext cx="22680" cy="292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451C15-FDB6-47D2-A963-15CACE3A44A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001137" y="3574747"/>
                  <a:ext cx="31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C67FBF5-EADB-43CC-BF96-EA392DB74ADB}"/>
                    </a:ext>
                  </a:extLst>
                </p14:cNvPr>
                <p14:cNvContentPartPr/>
                <p14:nvPr/>
              </p14:nvContentPartPr>
              <p14:xfrm>
                <a:off x="5010137" y="3411307"/>
                <a:ext cx="11880" cy="4280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C67FBF5-EADB-43CC-BF96-EA392DB74AD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005817" y="3406987"/>
                  <a:ext cx="20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02A8A2-DE5C-43A5-A1CC-F55862C8C0C6}"/>
                    </a:ext>
                  </a:extLst>
                </p14:cNvPr>
                <p14:cNvContentPartPr/>
                <p14:nvPr/>
              </p14:nvContentPartPr>
              <p14:xfrm>
                <a:off x="4822577" y="3437227"/>
                <a:ext cx="177840" cy="375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02A8A2-DE5C-43A5-A1CC-F55862C8C0C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18257" y="3432907"/>
                  <a:ext cx="186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196CF11-D1E3-470D-830D-B0A6C55BFD01}"/>
                    </a:ext>
                  </a:extLst>
                </p14:cNvPr>
                <p14:cNvContentPartPr/>
                <p14:nvPr/>
              </p14:nvContentPartPr>
              <p14:xfrm>
                <a:off x="2988017" y="3409867"/>
                <a:ext cx="21240" cy="1602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196CF11-D1E3-470D-830D-B0A6C55BFD0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983697" y="3405547"/>
                  <a:ext cx="29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84E665D-8FC9-4FB9-8DFE-BF47E572D80B}"/>
                    </a:ext>
                  </a:extLst>
                </p14:cNvPr>
                <p14:cNvContentPartPr/>
                <p14:nvPr/>
              </p14:nvContentPartPr>
              <p14:xfrm>
                <a:off x="2366297" y="3538027"/>
                <a:ext cx="560520" cy="5292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84E665D-8FC9-4FB9-8DFE-BF47E572D80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361977" y="3533707"/>
                  <a:ext cx="5691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C325CF-D0C7-4ECA-99FB-01E427DC450A}"/>
                    </a:ext>
                  </a:extLst>
                </p14:cNvPr>
                <p14:cNvContentPartPr/>
                <p14:nvPr/>
              </p14:nvContentPartPr>
              <p14:xfrm>
                <a:off x="2836097" y="3495187"/>
                <a:ext cx="128880" cy="137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C325CF-D0C7-4ECA-99FB-01E427DC450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831777" y="3490867"/>
                  <a:ext cx="137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3072638-8965-4997-94D1-330592C4F9E1}"/>
                    </a:ext>
                  </a:extLst>
                </p14:cNvPr>
                <p14:cNvContentPartPr/>
                <p14:nvPr/>
              </p14:nvContentPartPr>
              <p14:xfrm>
                <a:off x="1485017" y="4157947"/>
                <a:ext cx="108000" cy="172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3072638-8965-4997-94D1-330592C4F9E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480697" y="4153627"/>
                  <a:ext cx="116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CA4EF4A-AA5C-4DC2-92AB-D9D8E6E58569}"/>
                    </a:ext>
                  </a:extLst>
                </p14:cNvPr>
                <p14:cNvContentPartPr/>
                <p14:nvPr/>
              </p14:nvContentPartPr>
              <p14:xfrm>
                <a:off x="1573577" y="4192867"/>
                <a:ext cx="59400" cy="72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CA4EF4A-AA5C-4DC2-92AB-D9D8E6E5856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69257" y="4188547"/>
                  <a:ext cx="68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8D92BB8-8828-4EB0-9FC3-06597F0DEE25}"/>
                    </a:ext>
                  </a:extLst>
                </p14:cNvPr>
                <p14:cNvContentPartPr/>
                <p14:nvPr/>
              </p14:nvContentPartPr>
              <p14:xfrm>
                <a:off x="1632977" y="4086667"/>
                <a:ext cx="146880" cy="1245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8D92BB8-8828-4EB0-9FC3-06597F0DEE2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628657" y="4082347"/>
                  <a:ext cx="15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6A40E51-D14E-4FCA-BDF2-973D787C713C}"/>
                    </a:ext>
                  </a:extLst>
                </p14:cNvPr>
                <p14:cNvContentPartPr/>
                <p14:nvPr/>
              </p14:nvContentPartPr>
              <p14:xfrm>
                <a:off x="1776617" y="4127347"/>
                <a:ext cx="65880" cy="65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6A40E51-D14E-4FCA-BDF2-973D787C713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772297" y="4123027"/>
                  <a:ext cx="74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CD93AF1-16C4-4A60-8048-297F874DCDBB}"/>
                    </a:ext>
                  </a:extLst>
                </p14:cNvPr>
                <p14:cNvContentPartPr/>
                <p14:nvPr/>
              </p14:nvContentPartPr>
              <p14:xfrm>
                <a:off x="1829897" y="4021507"/>
                <a:ext cx="143280" cy="1461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CD93AF1-16C4-4A60-8048-297F874DCDB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825577" y="4017187"/>
                  <a:ext cx="151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0FC2B06-1C1B-4F8A-A0D8-CB0E819169A9}"/>
                    </a:ext>
                  </a:extLst>
                </p14:cNvPr>
                <p14:cNvContentPartPr/>
                <p14:nvPr/>
              </p14:nvContentPartPr>
              <p14:xfrm>
                <a:off x="1940777" y="4008187"/>
                <a:ext cx="18000" cy="2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0FC2B06-1C1B-4F8A-A0D8-CB0E819169A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936457" y="4003867"/>
                  <a:ext cx="26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DCE3FB9-1E02-4940-B179-25790B17B0BD}"/>
                    </a:ext>
                  </a:extLst>
                </p14:cNvPr>
                <p14:cNvContentPartPr/>
                <p14:nvPr/>
              </p14:nvContentPartPr>
              <p14:xfrm>
                <a:off x="1985777" y="3997027"/>
                <a:ext cx="250560" cy="2584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DCE3FB9-1E02-4940-B179-25790B17B0B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981457" y="3992707"/>
                  <a:ext cx="259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74ABEA6-8111-4133-B59E-14EA172EF699}"/>
                    </a:ext>
                  </a:extLst>
                </p14:cNvPr>
                <p14:cNvContentPartPr/>
                <p14:nvPr/>
              </p14:nvContentPartPr>
              <p14:xfrm>
                <a:off x="1443257" y="4445947"/>
                <a:ext cx="131760" cy="1054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74ABEA6-8111-4133-B59E-14EA172EF69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438937" y="4441627"/>
                  <a:ext cx="140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D824C4-2055-41FD-89DF-CBBD223954F4}"/>
                    </a:ext>
                  </a:extLst>
                </p14:cNvPr>
                <p14:cNvContentPartPr/>
                <p14:nvPr/>
              </p14:nvContentPartPr>
              <p14:xfrm>
                <a:off x="1617857" y="4408867"/>
                <a:ext cx="138240" cy="61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D824C4-2055-41FD-89DF-CBBD223954F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13537" y="4404547"/>
                  <a:ext cx="146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7B98075-569C-486B-9128-6A3FC2885EDD}"/>
                    </a:ext>
                  </a:extLst>
                </p14:cNvPr>
                <p14:cNvContentPartPr/>
                <p14:nvPr/>
              </p14:nvContentPartPr>
              <p14:xfrm>
                <a:off x="1826657" y="4295467"/>
                <a:ext cx="146160" cy="968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7B98075-569C-486B-9128-6A3FC2885ED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822337" y="4291147"/>
                  <a:ext cx="154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CA18671-34CB-4EF8-8BB4-852896C012DB}"/>
                    </a:ext>
                  </a:extLst>
                </p14:cNvPr>
                <p14:cNvContentPartPr/>
                <p14:nvPr/>
              </p14:nvContentPartPr>
              <p14:xfrm>
                <a:off x="1988657" y="4235707"/>
                <a:ext cx="107640" cy="99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CA18671-34CB-4EF8-8BB4-852896C012D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984337" y="4231387"/>
                  <a:ext cx="116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A4349EE-B03D-45C7-8FB2-2AF7E418406A}"/>
                    </a:ext>
                  </a:extLst>
                </p14:cNvPr>
                <p14:cNvContentPartPr/>
                <p14:nvPr/>
              </p14:nvContentPartPr>
              <p14:xfrm>
                <a:off x="2126897" y="4145707"/>
                <a:ext cx="245160" cy="2167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A4349EE-B03D-45C7-8FB2-2AF7E418406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122577" y="4141387"/>
                  <a:ext cx="253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9E6A371-640C-436D-9135-B45488C13677}"/>
                    </a:ext>
                  </a:extLst>
                </p14:cNvPr>
                <p14:cNvContentPartPr/>
                <p14:nvPr/>
              </p14:nvContentPartPr>
              <p14:xfrm>
                <a:off x="2433617" y="4139587"/>
                <a:ext cx="98640" cy="730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9E6A371-640C-436D-9135-B45488C1367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429297" y="4135267"/>
                  <a:ext cx="107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86AE5E5-C630-48F6-BB50-9243EB46A47B}"/>
                    </a:ext>
                  </a:extLst>
                </p14:cNvPr>
                <p14:cNvContentPartPr/>
                <p14:nvPr/>
              </p14:nvContentPartPr>
              <p14:xfrm>
                <a:off x="2555297" y="4055347"/>
                <a:ext cx="54720" cy="518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86AE5E5-C630-48F6-BB50-9243EB46A47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550977" y="4051027"/>
                  <a:ext cx="63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144DCED-D47F-46A3-9A69-2A9F0F96E72B}"/>
                    </a:ext>
                  </a:extLst>
                </p14:cNvPr>
                <p14:cNvContentPartPr/>
                <p14:nvPr/>
              </p14:nvContentPartPr>
              <p14:xfrm>
                <a:off x="2574377" y="3958867"/>
                <a:ext cx="127080" cy="1072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144DCED-D47F-46A3-9A69-2A9F0F96E72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570057" y="3954547"/>
                  <a:ext cx="135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AB5769D-F6C3-4D20-BACE-EA72A71326FD}"/>
                    </a:ext>
                  </a:extLst>
                </p14:cNvPr>
                <p14:cNvContentPartPr/>
                <p14:nvPr/>
              </p14:nvContentPartPr>
              <p14:xfrm>
                <a:off x="1144817" y="3823867"/>
                <a:ext cx="1587240" cy="8974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AB5769D-F6C3-4D20-BACE-EA72A71326F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40497" y="3819547"/>
                  <a:ext cx="159588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E43C4F4-EE31-4BF7-9397-5FD35245266B}"/>
                    </a:ext>
                  </a:extLst>
                </p14:cNvPr>
                <p14:cNvContentPartPr/>
                <p14:nvPr/>
              </p14:nvContentPartPr>
              <p14:xfrm>
                <a:off x="2135537" y="4743667"/>
                <a:ext cx="2518200" cy="8485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E43C4F4-EE31-4BF7-9397-5FD35245266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131217" y="4739347"/>
                  <a:ext cx="252684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D705FCB3-296A-4A5A-91F7-AD9837B93AF5}"/>
                    </a:ext>
                  </a:extLst>
                </p14:cNvPr>
                <p14:cNvContentPartPr/>
                <p14:nvPr/>
              </p14:nvContentPartPr>
              <p14:xfrm>
                <a:off x="1630817" y="4809187"/>
                <a:ext cx="350640" cy="4903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D705FCB3-296A-4A5A-91F7-AD9837B93AF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626497" y="4804867"/>
                  <a:ext cx="3592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9A6D38-B930-4A2F-BF17-E709D52D0109}"/>
                    </a:ext>
                  </a:extLst>
                </p14:cNvPr>
                <p14:cNvContentPartPr/>
                <p14:nvPr/>
              </p14:nvContentPartPr>
              <p14:xfrm>
                <a:off x="691577" y="5302747"/>
                <a:ext cx="858240" cy="920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9A6D38-B930-4A2F-BF17-E709D52D010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7257" y="5298427"/>
                  <a:ext cx="866880" cy="9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3A4551C-056C-4AD7-9009-9213ADCD6FA2}"/>
                    </a:ext>
                  </a:extLst>
                </p14:cNvPr>
                <p14:cNvContentPartPr/>
                <p14:nvPr/>
              </p14:nvContentPartPr>
              <p14:xfrm>
                <a:off x="929897" y="5989987"/>
                <a:ext cx="136440" cy="2206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3A4551C-056C-4AD7-9009-9213ADCD6FA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25577" y="5985667"/>
                  <a:ext cx="14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B34FF1F-BD60-46CB-8C7F-0C8F5110A0B8}"/>
                    </a:ext>
                  </a:extLst>
                </p14:cNvPr>
                <p14:cNvContentPartPr/>
                <p14:nvPr/>
              </p14:nvContentPartPr>
              <p14:xfrm>
                <a:off x="1136897" y="6016267"/>
                <a:ext cx="231480" cy="1321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B34FF1F-BD60-46CB-8C7F-0C8F5110A0B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2577" y="6011947"/>
                  <a:ext cx="240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8D874BE-60D6-42EB-B563-3FE2C13A5BDD}"/>
                    </a:ext>
                  </a:extLst>
                </p14:cNvPr>
                <p14:cNvContentPartPr/>
                <p14:nvPr/>
              </p14:nvContentPartPr>
              <p14:xfrm>
                <a:off x="1394297" y="6025267"/>
                <a:ext cx="92880" cy="1144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8D874BE-60D6-42EB-B563-3FE2C13A5BD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389977" y="6020947"/>
                  <a:ext cx="101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A635D0D-6D28-486B-BAAA-15E6A41D3A67}"/>
                    </a:ext>
                  </a:extLst>
                </p14:cNvPr>
                <p14:cNvContentPartPr/>
                <p14:nvPr/>
              </p14:nvContentPartPr>
              <p14:xfrm>
                <a:off x="1488257" y="6036427"/>
                <a:ext cx="274680" cy="871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A635D0D-6D28-486B-BAAA-15E6A41D3A6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483937" y="6032107"/>
                  <a:ext cx="283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51BC2BD-08EA-4DB9-A158-FB1F484BE7D1}"/>
                    </a:ext>
                  </a:extLst>
                </p14:cNvPr>
                <p14:cNvContentPartPr/>
                <p14:nvPr/>
              </p14:nvContentPartPr>
              <p14:xfrm>
                <a:off x="1783457" y="6002947"/>
                <a:ext cx="165960" cy="817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51BC2BD-08EA-4DB9-A158-FB1F484BE7D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779137" y="5998627"/>
                  <a:ext cx="174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7ABE944-BEA4-4FFA-9763-C3C7FF2772EA}"/>
                    </a:ext>
                  </a:extLst>
                </p14:cNvPr>
                <p14:cNvContentPartPr/>
                <p14:nvPr/>
              </p14:nvContentPartPr>
              <p14:xfrm>
                <a:off x="2341097" y="5911867"/>
                <a:ext cx="252360" cy="100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7ABE944-BEA4-4FFA-9763-C3C7FF2772E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336777" y="5907547"/>
                  <a:ext cx="261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968F926-2B85-48FD-AF80-693B48F4A1E9}"/>
                    </a:ext>
                  </a:extLst>
                </p14:cNvPr>
                <p14:cNvContentPartPr/>
                <p14:nvPr/>
              </p14:nvContentPartPr>
              <p14:xfrm>
                <a:off x="2621177" y="5858227"/>
                <a:ext cx="106560" cy="1976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968F926-2B85-48FD-AF80-693B48F4A1E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616857" y="5853907"/>
                  <a:ext cx="115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E8FF904-4C0B-4BAE-9175-A065F726896F}"/>
                    </a:ext>
                  </a:extLst>
                </p14:cNvPr>
                <p14:cNvContentPartPr/>
                <p14:nvPr/>
              </p14:nvContentPartPr>
              <p14:xfrm>
                <a:off x="2874617" y="5818267"/>
                <a:ext cx="301680" cy="1242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E8FF904-4C0B-4BAE-9175-A065F726896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870297" y="5813947"/>
                  <a:ext cx="31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685A6EE-1752-422A-8C40-C73D1F3A7F3C}"/>
                    </a:ext>
                  </a:extLst>
                </p14:cNvPr>
                <p14:cNvContentPartPr/>
                <p14:nvPr/>
              </p14:nvContentPartPr>
              <p14:xfrm>
                <a:off x="3317057" y="5722867"/>
                <a:ext cx="108360" cy="154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685A6EE-1752-422A-8C40-C73D1F3A7F3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312737" y="5718547"/>
                  <a:ext cx="11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364E067-1AB9-4DE8-B2DB-28339BC2BFC1}"/>
                    </a:ext>
                  </a:extLst>
                </p14:cNvPr>
                <p14:cNvContentPartPr/>
                <p14:nvPr/>
              </p14:nvContentPartPr>
              <p14:xfrm>
                <a:off x="3401657" y="5786947"/>
                <a:ext cx="61200" cy="79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364E067-1AB9-4DE8-B2DB-28339BC2BFC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397337" y="5782627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22F17CA-F1F9-4756-84B3-9F199AC85579}"/>
                    </a:ext>
                  </a:extLst>
                </p14:cNvPr>
                <p14:cNvContentPartPr/>
                <p14:nvPr/>
              </p14:nvContentPartPr>
              <p14:xfrm>
                <a:off x="3487337" y="5721067"/>
                <a:ext cx="172080" cy="113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22F17CA-F1F9-4756-84B3-9F199AC8557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83017" y="5716747"/>
                  <a:ext cx="18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E3836F2-5AF7-4D24-A173-22727BDF4ADA}"/>
                    </a:ext>
                  </a:extLst>
                </p14:cNvPr>
                <p14:cNvContentPartPr/>
                <p14:nvPr/>
              </p14:nvContentPartPr>
              <p14:xfrm>
                <a:off x="3697937" y="5770027"/>
                <a:ext cx="191880" cy="61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E3836F2-5AF7-4D24-A173-22727BDF4AD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693617" y="5765707"/>
                  <a:ext cx="200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1A995DF-E68D-4860-A94D-87E64D31ABE4}"/>
                    </a:ext>
                  </a:extLst>
                </p14:cNvPr>
                <p14:cNvContentPartPr/>
                <p14:nvPr/>
              </p14:nvContentPartPr>
              <p14:xfrm>
                <a:off x="3904577" y="5755627"/>
                <a:ext cx="102240" cy="82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1A995DF-E68D-4860-A94D-87E64D31ABE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900257" y="5751307"/>
                  <a:ext cx="110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3A7AB23-B606-4B6F-9EC5-D7E2C3B6F2E7}"/>
                    </a:ext>
                  </a:extLst>
                </p14:cNvPr>
                <p14:cNvContentPartPr/>
                <p14:nvPr/>
              </p14:nvContentPartPr>
              <p14:xfrm>
                <a:off x="4019417" y="5642947"/>
                <a:ext cx="200160" cy="1738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3A7AB23-B606-4B6F-9EC5-D7E2C3B6F2E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015097" y="5638627"/>
                  <a:ext cx="208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24E29C5-A874-4584-9EE5-B0E888614A8C}"/>
                    </a:ext>
                  </a:extLst>
                </p14:cNvPr>
                <p14:cNvContentPartPr/>
                <p14:nvPr/>
              </p14:nvContentPartPr>
              <p14:xfrm>
                <a:off x="4162337" y="5672107"/>
                <a:ext cx="38520" cy="201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24E29C5-A874-4584-9EE5-B0E888614A8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158017" y="5667787"/>
                  <a:ext cx="47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B2BE11A-7E53-4E7E-B460-8290C4AA0080}"/>
                    </a:ext>
                  </a:extLst>
                </p14:cNvPr>
                <p14:cNvContentPartPr/>
                <p14:nvPr/>
              </p14:nvContentPartPr>
              <p14:xfrm>
                <a:off x="4231817" y="5714587"/>
                <a:ext cx="81360" cy="2012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B2BE11A-7E53-4E7E-B460-8290C4AA008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227497" y="5710267"/>
                  <a:ext cx="90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2E00793-B1C5-47BD-8FAA-771FF7505B04}"/>
                    </a:ext>
                  </a:extLst>
                </p14:cNvPr>
                <p14:cNvContentPartPr/>
                <p14:nvPr/>
              </p14:nvContentPartPr>
              <p14:xfrm>
                <a:off x="4467617" y="5627827"/>
                <a:ext cx="87120" cy="1519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2E00793-B1C5-47BD-8FAA-771FF7505B0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463297" y="5623507"/>
                  <a:ext cx="9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991630B-786B-4424-B637-843D9C4E4079}"/>
                    </a:ext>
                  </a:extLst>
                </p14:cNvPr>
                <p14:cNvContentPartPr/>
                <p14:nvPr/>
              </p14:nvContentPartPr>
              <p14:xfrm>
                <a:off x="4610177" y="5692267"/>
                <a:ext cx="122760" cy="864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991630B-786B-4424-B637-843D9C4E407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605857" y="5687947"/>
                  <a:ext cx="13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65D5689-BA9C-4385-9440-83CBFA065A4A}"/>
                    </a:ext>
                  </a:extLst>
                </p14:cNvPr>
                <p14:cNvContentPartPr/>
                <p14:nvPr/>
              </p14:nvContentPartPr>
              <p14:xfrm>
                <a:off x="4736537" y="5597947"/>
                <a:ext cx="360" cy="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65D5689-BA9C-4385-9440-83CBFA065A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32217" y="5593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EC529F8-1C11-4197-B8EB-6FFF228E763A}"/>
                    </a:ext>
                  </a:extLst>
                </p14:cNvPr>
                <p14:cNvContentPartPr/>
                <p14:nvPr/>
              </p14:nvContentPartPr>
              <p14:xfrm>
                <a:off x="1169657" y="6266467"/>
                <a:ext cx="87120" cy="1004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EC529F8-1C11-4197-B8EB-6FFF228E763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65337" y="6262147"/>
                  <a:ext cx="95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1DA2473-2BEC-445D-B5A9-CA44CE89B63E}"/>
                    </a:ext>
                  </a:extLst>
                </p14:cNvPr>
                <p14:cNvContentPartPr/>
                <p14:nvPr/>
              </p14:nvContentPartPr>
              <p14:xfrm>
                <a:off x="1293137" y="6213187"/>
                <a:ext cx="95760" cy="171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1DA2473-2BEC-445D-B5A9-CA44CE89B63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288817" y="6208867"/>
                  <a:ext cx="104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9551F0F-6083-4157-92FD-D7FD199C5DCC}"/>
                    </a:ext>
                  </a:extLst>
                </p14:cNvPr>
                <p14:cNvContentPartPr/>
                <p14:nvPr/>
              </p14:nvContentPartPr>
              <p14:xfrm>
                <a:off x="1394297" y="6200947"/>
                <a:ext cx="317520" cy="2340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9551F0F-6083-4157-92FD-D7FD199C5DC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389977" y="6196627"/>
                  <a:ext cx="326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F9305DF-8647-466A-8BD8-BF402E5CE31E}"/>
                    </a:ext>
                  </a:extLst>
                </p14:cNvPr>
                <p14:cNvContentPartPr/>
                <p14:nvPr/>
              </p14:nvContentPartPr>
              <p14:xfrm>
                <a:off x="1167137" y="6175027"/>
                <a:ext cx="97200" cy="378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F9305DF-8647-466A-8BD8-BF402E5CE3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62817" y="6170707"/>
                  <a:ext cx="105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42D26EB-8368-42BE-9D05-626DFC6408E5}"/>
                    </a:ext>
                  </a:extLst>
                </p14:cNvPr>
                <p14:cNvContentPartPr/>
                <p14:nvPr/>
              </p14:nvContentPartPr>
              <p14:xfrm>
                <a:off x="1813697" y="6157747"/>
                <a:ext cx="225000" cy="1771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42D26EB-8368-42BE-9D05-626DFC6408E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809377" y="6153427"/>
                  <a:ext cx="233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35DC8CB-3172-45A1-8808-080BB1BEEF53}"/>
                    </a:ext>
                  </a:extLst>
                </p14:cNvPr>
                <p14:cNvContentPartPr/>
                <p14:nvPr/>
              </p14:nvContentPartPr>
              <p14:xfrm>
                <a:off x="1978577" y="6120307"/>
                <a:ext cx="45360" cy="111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35DC8CB-3172-45A1-8808-080BB1BEEF5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974257" y="6115987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95E5160-765A-423C-9945-BE47238B5907}"/>
                    </a:ext>
                  </a:extLst>
                </p14:cNvPr>
                <p14:cNvContentPartPr/>
                <p14:nvPr/>
              </p14:nvContentPartPr>
              <p14:xfrm>
                <a:off x="2191697" y="6109507"/>
                <a:ext cx="295560" cy="125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95E5160-765A-423C-9945-BE47238B590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187377" y="6105187"/>
                  <a:ext cx="304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657EB0E-B1D1-4857-A2BF-8A52A0B727B2}"/>
                    </a:ext>
                  </a:extLst>
                </p14:cNvPr>
                <p14:cNvContentPartPr/>
                <p14:nvPr/>
              </p14:nvContentPartPr>
              <p14:xfrm>
                <a:off x="2637017" y="6109507"/>
                <a:ext cx="167040" cy="939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657EB0E-B1D1-4857-A2BF-8A52A0B727B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632697" y="6105187"/>
                  <a:ext cx="175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6EEC7CB-DEF6-434F-9816-3583A936D34C}"/>
                    </a:ext>
                  </a:extLst>
                </p14:cNvPr>
                <p14:cNvContentPartPr/>
                <p14:nvPr/>
              </p14:nvContentPartPr>
              <p14:xfrm>
                <a:off x="2832857" y="6042547"/>
                <a:ext cx="256320" cy="1623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6EEC7CB-DEF6-434F-9816-3583A936D34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828537" y="6038227"/>
                  <a:ext cx="264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882239C-FC25-4FED-9E7B-AB38FCFDE16F}"/>
                    </a:ext>
                  </a:extLst>
                </p14:cNvPr>
                <p14:cNvContentPartPr/>
                <p14:nvPr/>
              </p14:nvContentPartPr>
              <p14:xfrm>
                <a:off x="3123017" y="6078907"/>
                <a:ext cx="182880" cy="99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882239C-FC25-4FED-9E7B-AB38FCFDE16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118697" y="6074587"/>
                  <a:ext cx="191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D69B517-D919-44F6-B980-B3067B13ECD8}"/>
                    </a:ext>
                  </a:extLst>
                </p14:cNvPr>
                <p14:cNvContentPartPr/>
                <p14:nvPr/>
              </p14:nvContentPartPr>
              <p14:xfrm>
                <a:off x="3324977" y="6088627"/>
                <a:ext cx="110520" cy="64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D69B517-D919-44F6-B980-B3067B13ECD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20657" y="6084307"/>
                  <a:ext cx="119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86BDD08-6012-49A7-AEA8-D7C9187EECD3}"/>
                    </a:ext>
                  </a:extLst>
                </p14:cNvPr>
                <p14:cNvContentPartPr/>
                <p14:nvPr/>
              </p14:nvContentPartPr>
              <p14:xfrm>
                <a:off x="3464657" y="6009067"/>
                <a:ext cx="182160" cy="135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86BDD08-6012-49A7-AEA8-D7C9187EECD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60337" y="6004747"/>
                  <a:ext cx="19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FF92DA-B2D0-4B84-A0D9-04F8086DBF9A}"/>
                    </a:ext>
                  </a:extLst>
                </p14:cNvPr>
                <p14:cNvContentPartPr/>
                <p14:nvPr/>
              </p14:nvContentPartPr>
              <p14:xfrm>
                <a:off x="3788297" y="5958667"/>
                <a:ext cx="103680" cy="1180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FF92DA-B2D0-4B84-A0D9-04F8086DBF9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783977" y="5954347"/>
                  <a:ext cx="112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58A97B7-E88D-4F5A-ABE5-D24010593F97}"/>
                    </a:ext>
                  </a:extLst>
                </p14:cNvPr>
                <p14:cNvContentPartPr/>
                <p14:nvPr/>
              </p14:nvContentPartPr>
              <p14:xfrm>
                <a:off x="3843017" y="6018787"/>
                <a:ext cx="30600" cy="716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58A97B7-E88D-4F5A-ABE5-D24010593F9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838697" y="6014467"/>
                  <a:ext cx="39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63FC281-BFF6-409F-9789-6EA9F5F7AFAB}"/>
                    </a:ext>
                  </a:extLst>
                </p14:cNvPr>
                <p14:cNvContentPartPr/>
                <p14:nvPr/>
              </p14:nvContentPartPr>
              <p14:xfrm>
                <a:off x="3928697" y="5956507"/>
                <a:ext cx="7200" cy="1051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63FC281-BFF6-409F-9789-6EA9F5F7AFA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924377" y="5952187"/>
                  <a:ext cx="1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D0DB204-8984-4283-9498-EBCB9870306F}"/>
                    </a:ext>
                  </a:extLst>
                </p14:cNvPr>
                <p14:cNvContentPartPr/>
                <p14:nvPr/>
              </p14:nvContentPartPr>
              <p14:xfrm>
                <a:off x="3960737" y="5997547"/>
                <a:ext cx="235800" cy="835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D0DB204-8984-4283-9498-EBCB9870306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956417" y="5993227"/>
                  <a:ext cx="244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BB0A683-2AE5-4F70-83B0-AFC3C8F64BB3}"/>
                    </a:ext>
                  </a:extLst>
                </p14:cNvPr>
                <p14:cNvContentPartPr/>
                <p14:nvPr/>
              </p14:nvContentPartPr>
              <p14:xfrm>
                <a:off x="4145777" y="5941027"/>
                <a:ext cx="25920" cy="273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BB0A683-2AE5-4F70-83B0-AFC3C8F64BB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141457" y="5936707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05B0A16-81C6-487B-9A9E-38BFEF2F6508}"/>
                    </a:ext>
                  </a:extLst>
                </p14:cNvPr>
                <p14:cNvContentPartPr/>
                <p14:nvPr/>
              </p14:nvContentPartPr>
              <p14:xfrm>
                <a:off x="4247297" y="5979907"/>
                <a:ext cx="180360" cy="932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05B0A16-81C6-487B-9A9E-38BFEF2F650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242977" y="5975587"/>
                  <a:ext cx="189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DD7C997-E340-4154-B6AC-E33163C8A76E}"/>
                    </a:ext>
                  </a:extLst>
                </p14:cNvPr>
                <p14:cNvContentPartPr/>
                <p14:nvPr/>
              </p14:nvContentPartPr>
              <p14:xfrm>
                <a:off x="3731057" y="6125707"/>
                <a:ext cx="614160" cy="144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DD7C997-E340-4154-B6AC-E33163C8A76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726737" y="6121387"/>
                  <a:ext cx="622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A20863F-D6B7-447D-ACCE-6A000787E18A}"/>
                    </a:ext>
                  </a:extLst>
                </p14:cNvPr>
                <p14:cNvContentPartPr/>
                <p14:nvPr/>
              </p14:nvContentPartPr>
              <p14:xfrm>
                <a:off x="4627097" y="5969467"/>
                <a:ext cx="89640" cy="1123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A20863F-D6B7-447D-ACCE-6A000787E18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22777" y="5965147"/>
                  <a:ext cx="98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EE6CA46-50EA-4FD6-ACE8-161564ED38CF}"/>
                    </a:ext>
                  </a:extLst>
                </p14:cNvPr>
                <p14:cNvContentPartPr/>
                <p14:nvPr/>
              </p14:nvContentPartPr>
              <p14:xfrm>
                <a:off x="4767137" y="5963707"/>
                <a:ext cx="293760" cy="874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EE6CA46-50EA-4FD6-ACE8-161564ED38C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62817" y="5959387"/>
                  <a:ext cx="302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19DF9EA-C8D6-4F57-995C-887CD1522676}"/>
                    </a:ext>
                  </a:extLst>
                </p14:cNvPr>
                <p14:cNvContentPartPr/>
                <p14:nvPr/>
              </p14:nvContentPartPr>
              <p14:xfrm>
                <a:off x="5005457" y="588018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19DF9EA-C8D6-4F57-995C-887CD15226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01137" y="5875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5EE9A03-5F32-4AEF-AFCA-66D67204004D}"/>
                    </a:ext>
                  </a:extLst>
                </p14:cNvPr>
                <p14:cNvContentPartPr/>
                <p14:nvPr/>
              </p14:nvContentPartPr>
              <p14:xfrm>
                <a:off x="1568897" y="6407947"/>
                <a:ext cx="246600" cy="2095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5EE9A03-5F32-4AEF-AFCA-66D67204004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564577" y="6403627"/>
                  <a:ext cx="255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95D9651-BB91-4BC2-858F-59E2CE860EEA}"/>
                    </a:ext>
                  </a:extLst>
                </p14:cNvPr>
                <p14:cNvContentPartPr/>
                <p14:nvPr/>
              </p14:nvContentPartPr>
              <p14:xfrm>
                <a:off x="1836017" y="6466267"/>
                <a:ext cx="99360" cy="957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95D9651-BB91-4BC2-858F-59E2CE860EE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831697" y="6461947"/>
                  <a:ext cx="108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04B43C8-EE03-46B5-B684-A581E57FD454}"/>
                    </a:ext>
                  </a:extLst>
                </p14:cNvPr>
                <p14:cNvContentPartPr/>
                <p14:nvPr/>
              </p14:nvContentPartPr>
              <p14:xfrm>
                <a:off x="2106377" y="6432427"/>
                <a:ext cx="252360" cy="1314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04B43C8-EE03-46B5-B684-A581E57FD45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102057" y="6428107"/>
                  <a:ext cx="26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24CB7C4-90E8-4247-AE73-A5802237B6F0}"/>
                    </a:ext>
                  </a:extLst>
                </p14:cNvPr>
                <p14:cNvContentPartPr/>
                <p14:nvPr/>
              </p14:nvContentPartPr>
              <p14:xfrm>
                <a:off x="2629817" y="6375907"/>
                <a:ext cx="5760" cy="1418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24CB7C4-90E8-4247-AE73-A5802237B6F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625497" y="6371587"/>
                  <a:ext cx="14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3D09D62-40CF-4B89-8A4E-916B7D62D83F}"/>
                    </a:ext>
                  </a:extLst>
                </p14:cNvPr>
                <p14:cNvContentPartPr/>
                <p14:nvPr/>
              </p14:nvContentPartPr>
              <p14:xfrm>
                <a:off x="2498777" y="6326587"/>
                <a:ext cx="208800" cy="936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3D09D62-40CF-4B89-8A4E-916B7D62D83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494457" y="6322267"/>
                  <a:ext cx="217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8325D70-236F-462C-99E6-1F1888D32A6D}"/>
                    </a:ext>
                  </a:extLst>
                </p14:cNvPr>
                <p14:cNvContentPartPr/>
                <p14:nvPr/>
              </p14:nvContentPartPr>
              <p14:xfrm>
                <a:off x="2716577" y="6412267"/>
                <a:ext cx="187920" cy="1011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8325D70-236F-462C-99E6-1F1888D32A6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712257" y="6407947"/>
                  <a:ext cx="19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18C835B-E434-4CAE-81CF-1BDF4F957EE5}"/>
                    </a:ext>
                  </a:extLst>
                </p14:cNvPr>
                <p14:cNvContentPartPr/>
                <p14:nvPr/>
              </p14:nvContentPartPr>
              <p14:xfrm>
                <a:off x="2884697" y="6333067"/>
                <a:ext cx="38160" cy="176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18C835B-E434-4CAE-81CF-1BDF4F957EE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880377" y="6328747"/>
                  <a:ext cx="4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97954CA-D051-4EDF-A7F9-DFFA2C7A7835}"/>
                    </a:ext>
                  </a:extLst>
                </p14:cNvPr>
                <p14:cNvContentPartPr/>
                <p14:nvPr/>
              </p14:nvContentPartPr>
              <p14:xfrm>
                <a:off x="2926817" y="6392107"/>
                <a:ext cx="67320" cy="979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97954CA-D051-4EDF-A7F9-DFFA2C7A783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922497" y="6387787"/>
                  <a:ext cx="75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C3458BD-D650-4553-AFFD-48B573CA6413}"/>
                    </a:ext>
                  </a:extLst>
                </p14:cNvPr>
                <p14:cNvContentPartPr/>
                <p14:nvPr/>
              </p14:nvContentPartPr>
              <p14:xfrm>
                <a:off x="3066857" y="6403627"/>
                <a:ext cx="190080" cy="684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C3458BD-D650-4553-AFFD-48B573CA641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062537" y="6399307"/>
                  <a:ext cx="19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16FD8E3-07EE-4AE3-A2D3-66D506566C92}"/>
                    </a:ext>
                  </a:extLst>
                </p14:cNvPr>
                <p14:cNvContentPartPr/>
                <p14:nvPr/>
              </p14:nvContentPartPr>
              <p14:xfrm>
                <a:off x="3275657" y="6382747"/>
                <a:ext cx="78840" cy="1036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16FD8E3-07EE-4AE3-A2D3-66D506566C9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271337" y="6378427"/>
                  <a:ext cx="8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D6EEFE6-FC7E-49DB-8298-3C0BDB1CC80F}"/>
                    </a:ext>
                  </a:extLst>
                </p14:cNvPr>
                <p14:cNvContentPartPr/>
                <p14:nvPr/>
              </p14:nvContentPartPr>
              <p14:xfrm>
                <a:off x="3360977" y="6306067"/>
                <a:ext cx="195480" cy="1447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D6EEFE6-FC7E-49DB-8298-3C0BDB1CC80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356657" y="6301747"/>
                  <a:ext cx="20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69333F0-1DA5-480D-ABC0-610657E2B728}"/>
                    </a:ext>
                  </a:extLst>
                </p14:cNvPr>
                <p14:cNvContentPartPr/>
                <p14:nvPr/>
              </p14:nvContentPartPr>
              <p14:xfrm>
                <a:off x="3509657" y="6287347"/>
                <a:ext cx="360" cy="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69333F0-1DA5-480D-ABC0-610657E2B7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05337" y="6283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053ED33-38DC-4FBD-8F62-5D1BA1F83EE5}"/>
                    </a:ext>
                  </a:extLst>
                </p14:cNvPr>
                <p14:cNvContentPartPr/>
                <p14:nvPr/>
              </p14:nvContentPartPr>
              <p14:xfrm>
                <a:off x="3576977" y="6369067"/>
                <a:ext cx="81000" cy="2102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053ED33-38DC-4FBD-8F62-5D1BA1F83EE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572657" y="6364747"/>
                  <a:ext cx="89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2D931AF-2FCC-4D50-A795-B4870684BC3C}"/>
                    </a:ext>
                  </a:extLst>
                </p14:cNvPr>
                <p14:cNvContentPartPr/>
                <p14:nvPr/>
              </p14:nvContentPartPr>
              <p14:xfrm>
                <a:off x="3794777" y="6342787"/>
                <a:ext cx="239400" cy="806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2D931AF-2FCC-4D50-A795-B4870684BC3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790457" y="6338467"/>
                  <a:ext cx="248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489ABC3-E5A7-409A-BE0A-F685E2A70D05}"/>
                    </a:ext>
                  </a:extLst>
                </p14:cNvPr>
                <p14:cNvContentPartPr/>
                <p14:nvPr/>
              </p14:nvContentPartPr>
              <p14:xfrm>
                <a:off x="4003217" y="6288427"/>
                <a:ext cx="360" cy="3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489ABC3-E5A7-409A-BE0A-F685E2A70D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98897" y="6284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A575287-2032-4662-8E46-EE5AD4969ECD}"/>
                    </a:ext>
                  </a:extLst>
                </p14:cNvPr>
                <p14:cNvContentPartPr/>
                <p14:nvPr/>
              </p14:nvContentPartPr>
              <p14:xfrm>
                <a:off x="4247657" y="6252067"/>
                <a:ext cx="110880" cy="1346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A575287-2032-4662-8E46-EE5AD4969EC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243337" y="6247747"/>
                  <a:ext cx="119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D2EAADE-986F-43F4-9C23-DA7E719817AA}"/>
                    </a:ext>
                  </a:extLst>
                </p14:cNvPr>
                <p14:cNvContentPartPr/>
                <p14:nvPr/>
              </p14:nvContentPartPr>
              <p14:xfrm>
                <a:off x="4359617" y="6312547"/>
                <a:ext cx="93600" cy="676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D2EAADE-986F-43F4-9C23-DA7E719817A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355297" y="6308227"/>
                  <a:ext cx="10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AD41530-548A-489E-964B-BB7C1D8975D8}"/>
                    </a:ext>
                  </a:extLst>
                </p14:cNvPr>
                <p14:cNvContentPartPr/>
                <p14:nvPr/>
              </p14:nvContentPartPr>
              <p14:xfrm>
                <a:off x="4459697" y="6312187"/>
                <a:ext cx="72720" cy="784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AD41530-548A-489E-964B-BB7C1D8975D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455377" y="6307867"/>
                  <a:ext cx="81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29BCBE3-5553-44F1-98A9-EEE7E273B78D}"/>
                    </a:ext>
                  </a:extLst>
                </p14:cNvPr>
                <p14:cNvContentPartPr/>
                <p14:nvPr/>
              </p14:nvContentPartPr>
              <p14:xfrm>
                <a:off x="4573457" y="6247387"/>
                <a:ext cx="104760" cy="1249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29BCBE3-5553-44F1-98A9-EEE7E273B78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69137" y="6243067"/>
                  <a:ext cx="113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58342C1-A925-4854-A9A6-DB81A298501D}"/>
                    </a:ext>
                  </a:extLst>
                </p14:cNvPr>
                <p14:cNvContentPartPr/>
                <p14:nvPr/>
              </p14:nvContentPartPr>
              <p14:xfrm>
                <a:off x="4703777" y="6284827"/>
                <a:ext cx="18360" cy="730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58342C1-A925-4854-A9A6-DB81A298501D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99457" y="6280507"/>
                  <a:ext cx="27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7C88D7-1442-4070-8F9D-4EF8550F481D}"/>
                    </a:ext>
                  </a:extLst>
                </p14:cNvPr>
                <p14:cNvContentPartPr/>
                <p14:nvPr/>
              </p14:nvContentPartPr>
              <p14:xfrm>
                <a:off x="4757417" y="6277627"/>
                <a:ext cx="77040" cy="709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7C88D7-1442-4070-8F9D-4EF8550F481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753097" y="6273307"/>
                  <a:ext cx="85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E2B735B0-C788-4341-8245-AA9D2382713C}"/>
                    </a:ext>
                  </a:extLst>
                </p14:cNvPr>
                <p14:cNvContentPartPr/>
                <p14:nvPr/>
              </p14:nvContentPartPr>
              <p14:xfrm>
                <a:off x="4802417" y="6202387"/>
                <a:ext cx="19080" cy="334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E2B735B0-C788-4341-8245-AA9D2382713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798097" y="6198067"/>
                  <a:ext cx="27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1818DD6-0AE9-4FA0-B758-FB4B6A25A0D6}"/>
                    </a:ext>
                  </a:extLst>
                </p14:cNvPr>
                <p14:cNvContentPartPr/>
                <p14:nvPr/>
              </p14:nvContentPartPr>
              <p14:xfrm>
                <a:off x="4876937" y="6259627"/>
                <a:ext cx="185400" cy="759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1818DD6-0AE9-4FA0-B758-FB4B6A25A0D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72617" y="6255307"/>
                  <a:ext cx="194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586206D-01FD-43CD-9015-2B282D642081}"/>
                    </a:ext>
                  </a:extLst>
                </p14:cNvPr>
                <p14:cNvContentPartPr/>
                <p14:nvPr/>
              </p14:nvContentPartPr>
              <p14:xfrm>
                <a:off x="5067377" y="6269347"/>
                <a:ext cx="83880" cy="896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586206D-01FD-43CD-9015-2B282D64208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063057" y="6265027"/>
                  <a:ext cx="92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DB1A7A2-738E-4A28-B9DC-20D3C62D85F6}"/>
                    </a:ext>
                  </a:extLst>
                </p14:cNvPr>
                <p14:cNvContentPartPr/>
                <p14:nvPr/>
              </p14:nvContentPartPr>
              <p14:xfrm>
                <a:off x="5162057" y="6261067"/>
                <a:ext cx="97200" cy="691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DB1A7A2-738E-4A28-B9DC-20D3C62D85F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157737" y="6256747"/>
                  <a:ext cx="105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963A14C-0C53-40B1-9DAF-E27B86EC4775}"/>
                    </a:ext>
                  </a:extLst>
                </p14:cNvPr>
                <p14:cNvContentPartPr/>
                <p14:nvPr/>
              </p14:nvContentPartPr>
              <p14:xfrm>
                <a:off x="5249537" y="6148387"/>
                <a:ext cx="154800" cy="1684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963A14C-0C53-40B1-9DAF-E27B86EC477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245217" y="6144067"/>
                  <a:ext cx="163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549B31A-9F17-42FF-B7F5-6AFC961E155B}"/>
                    </a:ext>
                  </a:extLst>
                </p14:cNvPr>
                <p14:cNvContentPartPr/>
                <p14:nvPr/>
              </p14:nvContentPartPr>
              <p14:xfrm>
                <a:off x="5437817" y="6201667"/>
                <a:ext cx="193320" cy="788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549B31A-9F17-42FF-B7F5-6AFC961E155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33497" y="6197347"/>
                  <a:ext cx="201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4B4B59D-4A13-45BD-8336-3ED65D0DF53A}"/>
                    </a:ext>
                  </a:extLst>
                </p14:cNvPr>
                <p14:cNvContentPartPr/>
                <p14:nvPr/>
              </p14:nvContentPartPr>
              <p14:xfrm>
                <a:off x="4200857" y="6370867"/>
                <a:ext cx="1624320" cy="871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4B4B59D-4A13-45BD-8336-3ED65D0DF53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196537" y="6366547"/>
                  <a:ext cx="1632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B7130E7-41E8-4E42-9D28-798D9173A3AB}"/>
                    </a:ext>
                  </a:extLst>
                </p14:cNvPr>
                <p14:cNvContentPartPr/>
                <p14:nvPr/>
              </p14:nvContentPartPr>
              <p14:xfrm>
                <a:off x="766457" y="5519827"/>
                <a:ext cx="5402520" cy="13384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B7130E7-41E8-4E42-9D28-798D9173A3A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62137" y="5515507"/>
                  <a:ext cx="5411160" cy="13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873CDF2-0020-4ADA-9903-721BC0D7B3A4}"/>
                    </a:ext>
                  </a:extLst>
                </p14:cNvPr>
                <p14:cNvContentPartPr/>
                <p14:nvPr/>
              </p14:nvContentPartPr>
              <p14:xfrm>
                <a:off x="1083257" y="3794565"/>
                <a:ext cx="1836000" cy="9630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873CDF2-0020-4ADA-9903-721BC0D7B3A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78937" y="3790245"/>
                  <a:ext cx="1844640" cy="9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9C97FB0-AACB-479F-8ECE-1383CF3B6836}"/>
                    </a:ext>
                  </a:extLst>
                </p14:cNvPr>
                <p14:cNvContentPartPr/>
                <p14:nvPr/>
              </p14:nvContentPartPr>
              <p14:xfrm>
                <a:off x="2609657" y="6558645"/>
                <a:ext cx="1114200" cy="882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9C97FB0-AACB-479F-8ECE-1383CF3B683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605337" y="6554325"/>
                  <a:ext cx="112284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17C134B6-BEEB-40D6-A83E-90F29F8225F7}"/>
                  </a:ext>
                </a:extLst>
              </p14:cNvPr>
              <p14:cNvContentPartPr/>
              <p14:nvPr/>
            </p14:nvContentPartPr>
            <p14:xfrm>
              <a:off x="5459777" y="3536805"/>
              <a:ext cx="59760" cy="8964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17C134B6-BEEB-40D6-A83E-90F29F8225F7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5455457" y="3532485"/>
                <a:ext cx="68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7BB7CAD4-CA00-4188-8095-7BA10CEA9FFC}"/>
                  </a:ext>
                </a:extLst>
              </p14:cNvPr>
              <p14:cNvContentPartPr/>
              <p14:nvPr/>
            </p14:nvContentPartPr>
            <p14:xfrm>
              <a:off x="5579657" y="4545885"/>
              <a:ext cx="550800" cy="5184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7BB7CAD4-CA00-4188-8095-7BA10CEA9FFC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5575337" y="4541565"/>
                <a:ext cx="559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368375-5E52-4693-A27A-67D1F960074E}"/>
                  </a:ext>
                </a:extLst>
              </p14:cNvPr>
              <p14:cNvContentPartPr/>
              <p14:nvPr/>
            </p14:nvContentPartPr>
            <p14:xfrm>
              <a:off x="5350337" y="4582747"/>
              <a:ext cx="299520" cy="349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368375-5E52-4693-A27A-67D1F960074E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346017" y="4578427"/>
                <a:ext cx="3081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A706E63-549E-4D2B-B2C9-59742D689D29}"/>
                  </a:ext>
                </a:extLst>
              </p14:cNvPr>
              <p14:cNvContentPartPr/>
              <p14:nvPr/>
            </p14:nvContentPartPr>
            <p14:xfrm>
              <a:off x="2454497" y="3349027"/>
              <a:ext cx="421200" cy="420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A706E63-549E-4D2B-B2C9-59742D689D29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2450177" y="3344707"/>
                <a:ext cx="4298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F0F7454-96B9-43E7-89C5-65A924C1C20A}"/>
                  </a:ext>
                </a:extLst>
              </p14:cNvPr>
              <p14:cNvContentPartPr/>
              <p14:nvPr/>
            </p14:nvContentPartPr>
            <p14:xfrm>
              <a:off x="5535737" y="3721987"/>
              <a:ext cx="70200" cy="81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F0F7454-96B9-43E7-89C5-65A924C1C20A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5531417" y="3717667"/>
                <a:ext cx="78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F305ADC-5403-4F78-8AAE-1E2B8056EDE2}"/>
                  </a:ext>
                </a:extLst>
              </p14:cNvPr>
              <p14:cNvContentPartPr/>
              <p14:nvPr/>
            </p14:nvContentPartPr>
            <p14:xfrm>
              <a:off x="5432777" y="3639547"/>
              <a:ext cx="192600" cy="127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F305ADC-5403-4F78-8AAE-1E2B8056EDE2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5428457" y="3635227"/>
                <a:ext cx="201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9DE1853-D5D7-4821-BA3C-356EB6A1A9DF}"/>
                  </a:ext>
                </a:extLst>
              </p14:cNvPr>
              <p14:cNvContentPartPr/>
              <p14:nvPr/>
            </p14:nvContentPartPr>
            <p14:xfrm>
              <a:off x="5620697" y="3811267"/>
              <a:ext cx="104040" cy="1436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9DE1853-D5D7-4821-BA3C-356EB6A1A9D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5616377" y="3806947"/>
                <a:ext cx="1126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FED5B0B-7FC6-4B4E-85F0-30A94FF5C4CA}"/>
                  </a:ext>
                </a:extLst>
              </p14:cNvPr>
              <p14:cNvContentPartPr/>
              <p14:nvPr/>
            </p14:nvContentPartPr>
            <p14:xfrm>
              <a:off x="5744177" y="3798307"/>
              <a:ext cx="95040" cy="118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FED5B0B-7FC6-4B4E-85F0-30A94FF5C4CA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5739857" y="3793987"/>
                <a:ext cx="103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1D788AD-5193-4A34-89BA-C8A668FF8AF7}"/>
                  </a:ext>
                </a:extLst>
              </p14:cNvPr>
              <p14:cNvContentPartPr/>
              <p14:nvPr/>
            </p14:nvContentPartPr>
            <p14:xfrm>
              <a:off x="5709617" y="4027267"/>
              <a:ext cx="151200" cy="72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1D788AD-5193-4A34-89BA-C8A668FF8AF7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5705297" y="4022947"/>
                <a:ext cx="159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7666446-3DCC-4DCA-8E19-BEFF472F889A}"/>
                  </a:ext>
                </a:extLst>
              </p14:cNvPr>
              <p14:cNvContentPartPr/>
              <p14:nvPr/>
            </p14:nvContentPartPr>
            <p14:xfrm>
              <a:off x="5869817" y="3975067"/>
              <a:ext cx="165240" cy="1080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7666446-3DCC-4DCA-8E19-BEFF472F889A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5865497" y="3970747"/>
                <a:ext cx="173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C19D8EB-5373-4A93-88BA-7605A7D48287}"/>
                  </a:ext>
                </a:extLst>
              </p14:cNvPr>
              <p14:cNvContentPartPr/>
              <p14:nvPr/>
            </p14:nvContentPartPr>
            <p14:xfrm>
              <a:off x="6135857" y="3943387"/>
              <a:ext cx="185040" cy="114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C19D8EB-5373-4A93-88BA-7605A7D48287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6131537" y="3939067"/>
                <a:ext cx="1936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3DB6E7C-40A4-4AD3-8915-98D152DF78A8}"/>
                  </a:ext>
                </a:extLst>
              </p14:cNvPr>
              <p14:cNvContentPartPr/>
              <p14:nvPr/>
            </p14:nvContentPartPr>
            <p14:xfrm>
              <a:off x="6312977" y="3923227"/>
              <a:ext cx="60840" cy="104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3DB6E7C-40A4-4AD3-8915-98D152DF78A8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308657" y="3918907"/>
                <a:ext cx="69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10F18B7-0A9D-4B48-A48E-B2573A527552}"/>
                  </a:ext>
                </a:extLst>
              </p14:cNvPr>
              <p14:cNvContentPartPr/>
              <p14:nvPr/>
            </p14:nvContentPartPr>
            <p14:xfrm>
              <a:off x="6377417" y="3968587"/>
              <a:ext cx="108720" cy="608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10F18B7-0A9D-4B48-A48E-B2573A527552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373097" y="3964267"/>
                <a:ext cx="1173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549E1BB-17BE-4829-BEE9-5A189F762644}"/>
                  </a:ext>
                </a:extLst>
              </p14:cNvPr>
              <p14:cNvContentPartPr/>
              <p14:nvPr/>
            </p14:nvContentPartPr>
            <p14:xfrm>
              <a:off x="6487577" y="3911347"/>
              <a:ext cx="69120" cy="102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549E1BB-17BE-4829-BEE9-5A189F762644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483257" y="3907027"/>
                <a:ext cx="77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1D24675-FC87-45E1-8C07-92AAEF6FC595}"/>
                  </a:ext>
                </a:extLst>
              </p14:cNvPr>
              <p14:cNvContentPartPr/>
              <p14:nvPr/>
            </p14:nvContentPartPr>
            <p14:xfrm>
              <a:off x="6523217" y="3998467"/>
              <a:ext cx="22680" cy="216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1D24675-FC87-45E1-8C07-92AAEF6FC595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518897" y="3994147"/>
                <a:ext cx="31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5A8A95F-2AA3-4487-A1DC-CD1593A038B5}"/>
                  </a:ext>
                </a:extLst>
              </p14:cNvPr>
              <p14:cNvContentPartPr/>
              <p14:nvPr/>
            </p14:nvContentPartPr>
            <p14:xfrm>
              <a:off x="6581897" y="3960667"/>
              <a:ext cx="9000" cy="709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5A8A95F-2AA3-4487-A1DC-CD1593A038B5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577577" y="3956347"/>
                <a:ext cx="17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81DB94D-0FBE-4505-B3EE-36568B5C4BBF}"/>
                  </a:ext>
                </a:extLst>
              </p14:cNvPr>
              <p14:cNvContentPartPr/>
              <p14:nvPr/>
            </p14:nvContentPartPr>
            <p14:xfrm>
              <a:off x="6595937" y="3899107"/>
              <a:ext cx="97920" cy="119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81DB94D-0FBE-4505-B3EE-36568B5C4BBF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591617" y="3894787"/>
                <a:ext cx="106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5FFF19-598F-4255-BC80-B1CD37EE85B4}"/>
                  </a:ext>
                </a:extLst>
              </p14:cNvPr>
              <p14:cNvContentPartPr/>
              <p14:nvPr/>
            </p14:nvContentPartPr>
            <p14:xfrm>
              <a:off x="6112097" y="4068667"/>
              <a:ext cx="640440" cy="748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5FFF19-598F-4255-BC80-B1CD37EE85B4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107777" y="4064347"/>
                <a:ext cx="649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2795DF7-4CC3-4616-A274-339D4EC111D4}"/>
                  </a:ext>
                </a:extLst>
              </p14:cNvPr>
              <p14:cNvContentPartPr/>
              <p14:nvPr/>
            </p14:nvContentPartPr>
            <p14:xfrm>
              <a:off x="5503697" y="4592107"/>
              <a:ext cx="1165320" cy="16812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2795DF7-4CC3-4616-A274-339D4EC111D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5499377" y="4587787"/>
                <a:ext cx="11739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305F284-EA9A-4E8F-B6AB-248F17A7125E}"/>
                  </a:ext>
                </a:extLst>
              </p14:cNvPr>
              <p14:cNvContentPartPr/>
              <p14:nvPr/>
            </p14:nvContentPartPr>
            <p14:xfrm>
              <a:off x="6675137" y="4656907"/>
              <a:ext cx="1206360" cy="1382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305F284-EA9A-4E8F-B6AB-248F17A7125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6670817" y="4652587"/>
                <a:ext cx="1215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DC354011-D5F6-405C-AE51-69941566854D}"/>
                  </a:ext>
                </a:extLst>
              </p14:cNvPr>
              <p14:cNvContentPartPr/>
              <p14:nvPr/>
            </p14:nvContentPartPr>
            <p14:xfrm>
              <a:off x="6426017" y="4826827"/>
              <a:ext cx="120960" cy="1612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DC354011-D5F6-405C-AE51-69941566854D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6421697" y="4822507"/>
                <a:ext cx="129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59D5465-C95F-48F6-ABCD-1FBF7BEA98CF}"/>
                  </a:ext>
                </a:extLst>
              </p14:cNvPr>
              <p14:cNvContentPartPr/>
              <p14:nvPr/>
            </p14:nvContentPartPr>
            <p14:xfrm>
              <a:off x="6582257" y="4915387"/>
              <a:ext cx="95400" cy="759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59D5465-C95F-48F6-ABCD-1FBF7BEA98CF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6577937" y="4911067"/>
                <a:ext cx="104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37919792-2686-4E33-A4B4-4F16B97BD88E}"/>
                  </a:ext>
                </a:extLst>
              </p14:cNvPr>
              <p14:cNvContentPartPr/>
              <p14:nvPr/>
            </p14:nvContentPartPr>
            <p14:xfrm>
              <a:off x="6507377" y="4761667"/>
              <a:ext cx="144720" cy="910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37919792-2686-4E33-A4B4-4F16B97BD88E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6503057" y="4757347"/>
                <a:ext cx="153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E0325CC1-D07B-487D-80A7-ED544B1BF06C}"/>
                  </a:ext>
                </a:extLst>
              </p14:cNvPr>
              <p14:cNvContentPartPr/>
              <p14:nvPr/>
            </p14:nvContentPartPr>
            <p14:xfrm>
              <a:off x="5535017" y="4504125"/>
              <a:ext cx="2394360" cy="396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E0325CC1-D07B-487D-80A7-ED544B1BF06C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5530697" y="4499805"/>
                <a:ext cx="2403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A62B7C3-026A-40B3-97E0-AF7E19B736D2}"/>
                  </a:ext>
                </a:extLst>
              </p14:cNvPr>
              <p14:cNvContentPartPr/>
              <p14:nvPr/>
            </p14:nvContentPartPr>
            <p14:xfrm>
              <a:off x="2902697" y="4466325"/>
              <a:ext cx="2570760" cy="813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A62B7C3-026A-40B3-97E0-AF7E19B736D2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2898377" y="4462005"/>
                <a:ext cx="2579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A791EFF-7B65-4C73-BE7E-73C26AB2C26D}"/>
                  </a:ext>
                </a:extLst>
              </p14:cNvPr>
              <p14:cNvContentPartPr/>
              <p14:nvPr/>
            </p14:nvContentPartPr>
            <p14:xfrm>
              <a:off x="6311177" y="4663965"/>
              <a:ext cx="452160" cy="42804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A791EFF-7B65-4C73-BE7E-73C26AB2C26D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6306857" y="4659645"/>
                <a:ext cx="4608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199C143E-C21B-41E1-ADAD-D056D893143E}"/>
                  </a:ext>
                </a:extLst>
              </p14:cNvPr>
              <p14:cNvContentPartPr/>
              <p14:nvPr/>
            </p14:nvContentPartPr>
            <p14:xfrm>
              <a:off x="3030497" y="4332405"/>
              <a:ext cx="1026720" cy="1468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199C143E-C21B-41E1-ADAD-D056D893143E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3026177" y="4328085"/>
                <a:ext cx="103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3AAC99B-61CF-4452-803F-1C608B3A384C}"/>
                  </a:ext>
                </a:extLst>
              </p14:cNvPr>
              <p14:cNvContentPartPr/>
              <p14:nvPr/>
            </p14:nvContentPartPr>
            <p14:xfrm>
              <a:off x="4049657" y="4347165"/>
              <a:ext cx="527760" cy="15264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3AAC99B-61CF-4452-803F-1C608B3A384C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4045337" y="4342845"/>
                <a:ext cx="5364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8F772A20-607F-4543-9C6C-D7367516BEC6}"/>
                  </a:ext>
                </a:extLst>
              </p14:cNvPr>
              <p14:cNvContentPartPr/>
              <p14:nvPr/>
            </p14:nvContentPartPr>
            <p14:xfrm>
              <a:off x="4206257" y="4208565"/>
              <a:ext cx="124560" cy="10980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8F772A20-607F-4543-9C6C-D7367516BEC6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4201937" y="4204245"/>
                <a:ext cx="1332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B6295961-8AE2-49E5-B26A-D1222E4566D0}"/>
                  </a:ext>
                </a:extLst>
              </p14:cNvPr>
              <p14:cNvContentPartPr/>
              <p14:nvPr/>
            </p14:nvContentPartPr>
            <p14:xfrm>
              <a:off x="4318217" y="4286325"/>
              <a:ext cx="129600" cy="6768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B6295961-8AE2-49E5-B26A-D1222E4566D0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4313897" y="4282005"/>
                <a:ext cx="138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19ACA352-2288-41B5-B841-D9E2D7E10B53}"/>
                  </a:ext>
                </a:extLst>
              </p14:cNvPr>
              <p14:cNvContentPartPr/>
              <p14:nvPr/>
            </p14:nvContentPartPr>
            <p14:xfrm>
              <a:off x="4332977" y="4139085"/>
              <a:ext cx="140400" cy="8568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19ACA352-2288-41B5-B841-D9E2D7E10B53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4328657" y="4134765"/>
                <a:ext cx="149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3C4E4CF-75BD-485F-8357-39E929C3AA11}"/>
                  </a:ext>
                </a:extLst>
              </p14:cNvPr>
              <p14:cNvContentPartPr/>
              <p14:nvPr/>
            </p14:nvContentPartPr>
            <p14:xfrm>
              <a:off x="4302377" y="4235205"/>
              <a:ext cx="158400" cy="1648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3C4E4CF-75BD-485F-8357-39E929C3AA11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4298057" y="4230885"/>
                <a:ext cx="1670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2BD8080-46D7-410F-A806-BBC4C54289D3}"/>
                  </a:ext>
                </a:extLst>
              </p14:cNvPr>
              <p14:cNvContentPartPr/>
              <p14:nvPr/>
            </p14:nvContentPartPr>
            <p14:xfrm>
              <a:off x="4077377" y="4006605"/>
              <a:ext cx="446760" cy="4816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2BD8080-46D7-410F-A806-BBC4C54289D3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4073057" y="4002285"/>
                <a:ext cx="4554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80E399BF-BB53-47F1-88FF-7FF1340AC514}"/>
                  </a:ext>
                </a:extLst>
              </p14:cNvPr>
              <p14:cNvContentPartPr/>
              <p14:nvPr/>
            </p14:nvContentPartPr>
            <p14:xfrm>
              <a:off x="6604577" y="3620325"/>
              <a:ext cx="2282040" cy="106128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80E399BF-BB53-47F1-88FF-7FF1340AC514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6600257" y="3616005"/>
                <a:ext cx="229068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7D97B2B0-E79F-4A3B-B40D-B8A852AD6036}"/>
                  </a:ext>
                </a:extLst>
              </p14:cNvPr>
              <p14:cNvContentPartPr/>
              <p14:nvPr/>
            </p14:nvContentPartPr>
            <p14:xfrm>
              <a:off x="4472297" y="3437085"/>
              <a:ext cx="4309200" cy="74412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7D97B2B0-E79F-4A3B-B40D-B8A852AD6036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4467977" y="3432765"/>
                <a:ext cx="4317840" cy="75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9" name="Gruppieren 578">
            <a:extLst>
              <a:ext uri="{FF2B5EF4-FFF2-40B4-BE49-F238E27FC236}">
                <a16:creationId xmlns:a16="http://schemas.microsoft.com/office/drawing/2014/main" id="{0A2E516C-72B1-4E51-9D94-329AAF1714CF}"/>
              </a:ext>
            </a:extLst>
          </p:cNvPr>
          <p:cNvGrpSpPr/>
          <p:nvPr/>
        </p:nvGrpSpPr>
        <p:grpSpPr>
          <a:xfrm>
            <a:off x="9100457" y="2811405"/>
            <a:ext cx="3057480" cy="1413360"/>
            <a:chOff x="9100457" y="2811405"/>
            <a:chExt cx="3057480" cy="14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FBC30EA-1CB8-4805-B7FE-8FEE495580FF}"/>
                    </a:ext>
                  </a:extLst>
                </p14:cNvPr>
                <p14:cNvContentPartPr/>
                <p14:nvPr/>
              </p14:nvContentPartPr>
              <p14:xfrm>
                <a:off x="9100457" y="3199485"/>
                <a:ext cx="155160" cy="2167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FBC30EA-1CB8-4805-B7FE-8FEE495580F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096137" y="3195165"/>
                  <a:ext cx="163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82070E7-6DED-4393-935A-876C1951FA2E}"/>
                    </a:ext>
                  </a:extLst>
                </p14:cNvPr>
                <p14:cNvContentPartPr/>
                <p14:nvPr/>
              </p14:nvContentPartPr>
              <p14:xfrm>
                <a:off x="9263897" y="3306405"/>
                <a:ext cx="110880" cy="1533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82070E7-6DED-4393-935A-876C1951FA2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9259577" y="3302085"/>
                  <a:ext cx="119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DEF5D89-21A8-46B9-AAE8-11CF9986939D}"/>
                    </a:ext>
                  </a:extLst>
                </p14:cNvPr>
                <p14:cNvContentPartPr/>
                <p14:nvPr/>
              </p14:nvContentPartPr>
              <p14:xfrm>
                <a:off x="9313937" y="3054765"/>
                <a:ext cx="123480" cy="1612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DEF5D89-21A8-46B9-AAE8-11CF9986939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309617" y="3050445"/>
                  <a:ext cx="132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BECF39D-C3E2-4267-B77D-5C05F7D9A81B}"/>
                    </a:ext>
                  </a:extLst>
                </p14:cNvPr>
                <p14:cNvContentPartPr/>
                <p14:nvPr/>
              </p14:nvContentPartPr>
              <p14:xfrm>
                <a:off x="9586097" y="3220725"/>
                <a:ext cx="186840" cy="990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BECF39D-C3E2-4267-B77D-5C05F7D9A81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581777" y="3216405"/>
                  <a:ext cx="19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1D9C1F0-0131-4EEF-9075-D236F38942E5}"/>
                    </a:ext>
                  </a:extLst>
                </p14:cNvPr>
                <p14:cNvContentPartPr/>
                <p14:nvPr/>
              </p14:nvContentPartPr>
              <p14:xfrm>
                <a:off x="9799577" y="3158445"/>
                <a:ext cx="112680" cy="1119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1D9C1F0-0131-4EEF-9075-D236F38942E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795257" y="3154125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620E264-3D13-401B-B1BC-8478B84B0445}"/>
                    </a:ext>
                  </a:extLst>
                </p14:cNvPr>
                <p14:cNvContentPartPr/>
                <p14:nvPr/>
              </p14:nvContentPartPr>
              <p14:xfrm>
                <a:off x="10132217" y="3079605"/>
                <a:ext cx="129960" cy="1594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620E264-3D13-401B-B1BC-8478B84B044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0127897" y="3075285"/>
                  <a:ext cx="138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23BD327-1C05-4700-92BC-8BE2D81B2A8F}"/>
                    </a:ext>
                  </a:extLst>
                </p14:cNvPr>
                <p14:cNvContentPartPr/>
                <p14:nvPr/>
              </p14:nvContentPartPr>
              <p14:xfrm>
                <a:off x="10265777" y="3167445"/>
                <a:ext cx="79560" cy="1119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23BD327-1C05-4700-92BC-8BE2D81B2A8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261457" y="3163125"/>
                  <a:ext cx="8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3813153-96E4-4D9D-87ED-E21EBDCCCCC6}"/>
                    </a:ext>
                  </a:extLst>
                </p14:cNvPr>
                <p14:cNvContentPartPr/>
                <p14:nvPr/>
              </p14:nvContentPartPr>
              <p14:xfrm>
                <a:off x="10286297" y="2917245"/>
                <a:ext cx="169560" cy="1587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3813153-96E4-4D9D-87ED-E21EBDCCCCC6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281977" y="2912925"/>
                  <a:ext cx="17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E6A5E85-5DCF-42BA-A91A-8E9F283E843F}"/>
                    </a:ext>
                  </a:extLst>
                </p14:cNvPr>
                <p14:cNvContentPartPr/>
                <p14:nvPr/>
              </p14:nvContentPartPr>
              <p14:xfrm>
                <a:off x="10585097" y="3034245"/>
                <a:ext cx="200160" cy="1206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E6A5E85-5DCF-42BA-A91A-8E9F283E843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580777" y="3029925"/>
                  <a:ext cx="20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BA70478-C78C-4BBF-9345-EAB300DE5535}"/>
                    </a:ext>
                  </a:extLst>
                </p14:cNvPr>
                <p14:cNvContentPartPr/>
                <p14:nvPr/>
              </p14:nvContentPartPr>
              <p14:xfrm>
                <a:off x="10829537" y="3004725"/>
                <a:ext cx="2520" cy="90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BA70478-C78C-4BBF-9345-EAB300DE5535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0825217" y="3000405"/>
                  <a:ext cx="11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7BED14B-2993-4281-80F9-205395E7064C}"/>
                    </a:ext>
                  </a:extLst>
                </p14:cNvPr>
                <p14:cNvContentPartPr/>
                <p14:nvPr/>
              </p14:nvContentPartPr>
              <p14:xfrm>
                <a:off x="10807577" y="2885565"/>
                <a:ext cx="113760" cy="2167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7BED14B-2993-4281-80F9-205395E7064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0803257" y="2881245"/>
                  <a:ext cx="122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93F2ECD-3790-4BAB-BDAE-86752CE27BD2}"/>
                    </a:ext>
                  </a:extLst>
                </p14:cNvPr>
                <p14:cNvContentPartPr/>
                <p14:nvPr/>
              </p14:nvContentPartPr>
              <p14:xfrm>
                <a:off x="10899017" y="2974485"/>
                <a:ext cx="76320" cy="1072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93F2ECD-3790-4BAB-BDAE-86752CE27BD2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894697" y="2970165"/>
                  <a:ext cx="84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54852A4-6F61-4C25-B494-D3CEFCC1FE2D}"/>
                    </a:ext>
                  </a:extLst>
                </p14:cNvPr>
                <p14:cNvContentPartPr/>
                <p14:nvPr/>
              </p14:nvContentPartPr>
              <p14:xfrm>
                <a:off x="10974257" y="2962965"/>
                <a:ext cx="87840" cy="2304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54852A4-6F61-4C25-B494-D3CEFCC1FE2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969937" y="2958645"/>
                  <a:ext cx="96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97FD7A51-DE39-4087-9722-69A1A036B798}"/>
                    </a:ext>
                  </a:extLst>
                </p14:cNvPr>
                <p14:cNvContentPartPr/>
                <p14:nvPr/>
              </p14:nvContentPartPr>
              <p14:xfrm>
                <a:off x="11077217" y="2925885"/>
                <a:ext cx="135360" cy="1270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97FD7A51-DE39-4087-9722-69A1A036B79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072897" y="2921565"/>
                  <a:ext cx="144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0704199-6D07-4448-9541-1563FF06CB93}"/>
                    </a:ext>
                  </a:extLst>
                </p14:cNvPr>
                <p14:cNvContentPartPr/>
                <p14:nvPr/>
              </p14:nvContentPartPr>
              <p14:xfrm>
                <a:off x="11224097" y="2914725"/>
                <a:ext cx="105120" cy="997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0704199-6D07-4448-9541-1563FF06CB9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219777" y="2910405"/>
                  <a:ext cx="11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967EFE9-F49C-46A9-A3F1-67BCB8D384BD}"/>
                    </a:ext>
                  </a:extLst>
                </p14:cNvPr>
                <p14:cNvContentPartPr/>
                <p14:nvPr/>
              </p14:nvContentPartPr>
              <p14:xfrm>
                <a:off x="11325617" y="2811405"/>
                <a:ext cx="48240" cy="1616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967EFE9-F49C-46A9-A3F1-67BCB8D384BD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321297" y="2807085"/>
                  <a:ext cx="56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C4E1EFE-E901-472D-8EC9-97F1986F6F00}"/>
                    </a:ext>
                  </a:extLst>
                </p14:cNvPr>
                <p14:cNvContentPartPr/>
                <p14:nvPr/>
              </p14:nvContentPartPr>
              <p14:xfrm>
                <a:off x="11415977" y="2870085"/>
                <a:ext cx="186840" cy="990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C4E1EFE-E901-472D-8EC9-97F1986F6F0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1411657" y="2865765"/>
                  <a:ext cx="19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66518F2-76A6-4254-8200-71F50F01A0CA}"/>
                    </a:ext>
                  </a:extLst>
                </p14:cNvPr>
                <p14:cNvContentPartPr/>
                <p14:nvPr/>
              </p14:nvContentPartPr>
              <p14:xfrm>
                <a:off x="9144737" y="3469125"/>
                <a:ext cx="437760" cy="3524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66518F2-76A6-4254-8200-71F50F01A0CA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9140417" y="3464805"/>
                  <a:ext cx="446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93A8ED6-8B1B-4333-B3DD-921FB261F4E8}"/>
                    </a:ext>
                  </a:extLst>
                </p14:cNvPr>
                <p14:cNvContentPartPr/>
                <p14:nvPr/>
              </p14:nvContentPartPr>
              <p14:xfrm>
                <a:off x="9599057" y="3536445"/>
                <a:ext cx="84240" cy="781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93A8ED6-8B1B-4333-B3DD-921FB261F4E8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594737" y="3532125"/>
                  <a:ext cx="92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E175FB7-5559-467F-9642-394415D79B8C}"/>
                    </a:ext>
                  </a:extLst>
                </p14:cNvPr>
                <p14:cNvContentPartPr/>
                <p14:nvPr/>
              </p14:nvContentPartPr>
              <p14:xfrm>
                <a:off x="9900737" y="3505125"/>
                <a:ext cx="360" cy="3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E175FB7-5559-467F-9642-394415D79B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96417" y="3500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6EB8D4C-CD9E-42C2-9671-25B77E21CC9F}"/>
                    </a:ext>
                  </a:extLst>
                </p14:cNvPr>
                <p14:cNvContentPartPr/>
                <p14:nvPr/>
              </p14:nvContentPartPr>
              <p14:xfrm>
                <a:off x="9844217" y="3436005"/>
                <a:ext cx="246960" cy="1321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6EB8D4C-CD9E-42C2-9671-25B77E21CC9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839897" y="3431685"/>
                  <a:ext cx="25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E19C85B-C3CC-47D1-8794-15B66962DC79}"/>
                    </a:ext>
                  </a:extLst>
                </p14:cNvPr>
                <p14:cNvContentPartPr/>
                <p14:nvPr/>
              </p14:nvContentPartPr>
              <p14:xfrm>
                <a:off x="10297817" y="3407205"/>
                <a:ext cx="25200" cy="1454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E19C85B-C3CC-47D1-8794-15B66962DC7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293497" y="3402885"/>
                  <a:ext cx="3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B2864AC-1A69-4041-B0A8-949A7109FBAA}"/>
                    </a:ext>
                  </a:extLst>
                </p14:cNvPr>
                <p14:cNvContentPartPr/>
                <p14:nvPr/>
              </p14:nvContentPartPr>
              <p14:xfrm>
                <a:off x="10227977" y="3353565"/>
                <a:ext cx="167760" cy="1108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B2864AC-1A69-4041-B0A8-949A7109FBA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223657" y="3349245"/>
                  <a:ext cx="176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937DD23-CFB1-4D73-AEFD-C8C43FBB5258}"/>
                    </a:ext>
                  </a:extLst>
                </p14:cNvPr>
                <p14:cNvContentPartPr/>
                <p14:nvPr/>
              </p14:nvContentPartPr>
              <p14:xfrm>
                <a:off x="10400417" y="3424485"/>
                <a:ext cx="69480" cy="864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937DD23-CFB1-4D73-AEFD-C8C43FBB525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396097" y="3420165"/>
                  <a:ext cx="78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7620BDE0-4918-4A06-B983-4E60EF21CB15}"/>
                    </a:ext>
                  </a:extLst>
                </p14:cNvPr>
                <p14:cNvContentPartPr/>
                <p14:nvPr/>
              </p14:nvContentPartPr>
              <p14:xfrm>
                <a:off x="10469537" y="3390645"/>
                <a:ext cx="89640" cy="1026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7620BDE0-4918-4A06-B983-4E60EF21CB1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465217" y="3386325"/>
                  <a:ext cx="9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265F948F-8361-4701-8608-17964810BD5D}"/>
                    </a:ext>
                  </a:extLst>
                </p14:cNvPr>
                <p14:cNvContentPartPr/>
                <p14:nvPr/>
              </p14:nvContentPartPr>
              <p14:xfrm>
                <a:off x="10593737" y="3306045"/>
                <a:ext cx="261360" cy="1404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265F948F-8361-4701-8608-17964810BD5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589417" y="3301725"/>
                  <a:ext cx="270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3494026-5569-428E-8255-555C9AB8D4F4}"/>
                    </a:ext>
                  </a:extLst>
                </p14:cNvPr>
                <p14:cNvContentPartPr/>
                <p14:nvPr/>
              </p14:nvContentPartPr>
              <p14:xfrm>
                <a:off x="10979657" y="3360405"/>
                <a:ext cx="19080" cy="72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3494026-5569-428E-8255-555C9AB8D4F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975337" y="3356085"/>
                  <a:ext cx="27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848EFA0E-BE3C-4644-8FFC-81C0B534E979}"/>
                    </a:ext>
                  </a:extLst>
                </p14:cNvPr>
                <p14:cNvContentPartPr/>
                <p14:nvPr/>
              </p14:nvContentPartPr>
              <p14:xfrm>
                <a:off x="10903337" y="3251685"/>
                <a:ext cx="87840" cy="1432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848EFA0E-BE3C-4644-8FFC-81C0B534E97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899017" y="3247365"/>
                  <a:ext cx="96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0571A5A-0BE6-4D6B-B486-EF7F4A150FEB}"/>
                    </a:ext>
                  </a:extLst>
                </p14:cNvPr>
                <p14:cNvContentPartPr/>
                <p14:nvPr/>
              </p14:nvContentPartPr>
              <p14:xfrm>
                <a:off x="10991537" y="3233325"/>
                <a:ext cx="151920" cy="1414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0571A5A-0BE6-4D6B-B486-EF7F4A150FE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987217" y="3229005"/>
                  <a:ext cx="160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0B1E8A78-7051-4DC9-8A39-9C891C7F0490}"/>
                    </a:ext>
                  </a:extLst>
                </p14:cNvPr>
                <p14:cNvContentPartPr/>
                <p14:nvPr/>
              </p14:nvContentPartPr>
              <p14:xfrm>
                <a:off x="11107097" y="3230085"/>
                <a:ext cx="45360" cy="435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0B1E8A78-7051-4DC9-8A39-9C891C7F049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1102777" y="3225765"/>
                  <a:ext cx="54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33694CF8-2F61-4F30-8179-471B6964EC28}"/>
                    </a:ext>
                  </a:extLst>
                </p14:cNvPr>
                <p14:cNvContentPartPr/>
                <p14:nvPr/>
              </p14:nvContentPartPr>
              <p14:xfrm>
                <a:off x="11169017" y="3235125"/>
                <a:ext cx="198720" cy="889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33694CF8-2F61-4F30-8179-471B6964EC28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1164697" y="3230805"/>
                  <a:ext cx="207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74FAF99-9670-4167-ADA4-0245A2546858}"/>
                    </a:ext>
                  </a:extLst>
                </p14:cNvPr>
                <p14:cNvContentPartPr/>
                <p14:nvPr/>
              </p14:nvContentPartPr>
              <p14:xfrm>
                <a:off x="11415257" y="3201645"/>
                <a:ext cx="158040" cy="806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74FAF99-9670-4167-ADA4-0245A254685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410937" y="3197325"/>
                  <a:ext cx="166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8717769-FB07-4A6E-BED7-D5B0EE8F85F4}"/>
                    </a:ext>
                  </a:extLst>
                </p14:cNvPr>
                <p14:cNvContentPartPr/>
                <p14:nvPr/>
              </p14:nvContentPartPr>
              <p14:xfrm>
                <a:off x="11603537" y="3132165"/>
                <a:ext cx="333720" cy="1540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8717769-FB07-4A6E-BED7-D5B0EE8F85F4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599217" y="3127845"/>
                  <a:ext cx="34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39AA158-BC2C-425D-9B13-671182384975}"/>
                    </a:ext>
                  </a:extLst>
                </p14:cNvPr>
                <p14:cNvContentPartPr/>
                <p14:nvPr/>
              </p14:nvContentPartPr>
              <p14:xfrm>
                <a:off x="9258137" y="3845685"/>
                <a:ext cx="158400" cy="192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39AA158-BC2C-425D-9B13-67118238497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9253817" y="3841365"/>
                  <a:ext cx="167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2927EE2-1180-440A-A597-E5C6C2E96159}"/>
                    </a:ext>
                  </a:extLst>
                </p14:cNvPr>
                <p14:cNvContentPartPr/>
                <p14:nvPr/>
              </p14:nvContentPartPr>
              <p14:xfrm>
                <a:off x="9473417" y="3760365"/>
                <a:ext cx="93600" cy="2185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2927EE2-1180-440A-A597-E5C6C2E9615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469097" y="3756045"/>
                  <a:ext cx="102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12A6E654-8D36-42EF-BF74-017460297674}"/>
                    </a:ext>
                  </a:extLst>
                </p14:cNvPr>
                <p14:cNvContentPartPr/>
                <p14:nvPr/>
              </p14:nvContentPartPr>
              <p14:xfrm>
                <a:off x="9588257" y="3793485"/>
                <a:ext cx="115920" cy="117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12A6E654-8D36-42EF-BF74-01746029767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583937" y="3789165"/>
                  <a:ext cx="124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9B34935-1A5C-443A-AEBA-80773334193C}"/>
                    </a:ext>
                  </a:extLst>
                </p14:cNvPr>
                <p14:cNvContentPartPr/>
                <p14:nvPr/>
              </p14:nvContentPartPr>
              <p14:xfrm>
                <a:off x="9729017" y="3824445"/>
                <a:ext cx="82080" cy="1180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9B34935-1A5C-443A-AEBA-8077333419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724697" y="3820125"/>
                  <a:ext cx="90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10EE7DF-41C2-4130-BC6C-589C28C8CA88}"/>
                    </a:ext>
                  </a:extLst>
                </p14:cNvPr>
                <p14:cNvContentPartPr/>
                <p14:nvPr/>
              </p14:nvContentPartPr>
              <p14:xfrm>
                <a:off x="9703817" y="3633645"/>
                <a:ext cx="118440" cy="1422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10EE7DF-41C2-4130-BC6C-589C28C8CA88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699497" y="3629325"/>
                  <a:ext cx="127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F1887B3-36A8-476B-8CCE-59D713ED621C}"/>
                    </a:ext>
                  </a:extLst>
                </p14:cNvPr>
                <p14:cNvContentPartPr/>
                <p14:nvPr/>
              </p14:nvContentPartPr>
              <p14:xfrm>
                <a:off x="9883097" y="3672525"/>
                <a:ext cx="65880" cy="2628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F1887B3-36A8-476B-8CCE-59D713ED621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9878777" y="3668205"/>
                  <a:ext cx="74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DEC5058-40F0-4225-A2AF-699FD5E5E4CD}"/>
                    </a:ext>
                  </a:extLst>
                </p14:cNvPr>
                <p14:cNvContentPartPr/>
                <p14:nvPr/>
              </p14:nvContentPartPr>
              <p14:xfrm>
                <a:off x="10189817" y="3743085"/>
                <a:ext cx="203040" cy="73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DEC5058-40F0-4225-A2AF-699FD5E5E4C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185497" y="3738765"/>
                  <a:ext cx="21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4D8138F-E9EB-4D02-8BC0-4142F7C24BDF}"/>
                    </a:ext>
                  </a:extLst>
                </p14:cNvPr>
                <p14:cNvContentPartPr/>
                <p14:nvPr/>
              </p14:nvContentPartPr>
              <p14:xfrm>
                <a:off x="10425257" y="3616725"/>
                <a:ext cx="140760" cy="1684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4D8138F-E9EB-4D02-8BC0-4142F7C24BDF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420937" y="3612405"/>
                  <a:ext cx="149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3EF51E2-6175-4F9C-8B91-AA49E0F72D0C}"/>
                    </a:ext>
                  </a:extLst>
                </p14:cNvPr>
                <p14:cNvContentPartPr/>
                <p14:nvPr/>
              </p14:nvContentPartPr>
              <p14:xfrm>
                <a:off x="10724777" y="3565245"/>
                <a:ext cx="134640" cy="1620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3EF51E2-6175-4F9C-8B91-AA49E0F72D0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720457" y="3560925"/>
                  <a:ext cx="143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A8DC642-8194-4E29-ADB6-796917824B1B}"/>
                    </a:ext>
                  </a:extLst>
                </p14:cNvPr>
                <p14:cNvContentPartPr/>
                <p14:nvPr/>
              </p14:nvContentPartPr>
              <p14:xfrm>
                <a:off x="10914497" y="3508005"/>
                <a:ext cx="45720" cy="2044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A8DC642-8194-4E29-ADB6-796917824B1B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0910177" y="3503685"/>
                  <a:ext cx="54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FED0BA4-1169-4DA4-8303-39A8269D0E67}"/>
                    </a:ext>
                  </a:extLst>
                </p14:cNvPr>
                <p14:cNvContentPartPr/>
                <p14:nvPr/>
              </p14:nvContentPartPr>
              <p14:xfrm>
                <a:off x="11043737" y="3497565"/>
                <a:ext cx="119160" cy="1580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FED0BA4-1169-4DA4-8303-39A8269D0E6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039417" y="3493245"/>
                  <a:ext cx="127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F10D57D-D211-4D81-989C-47BB677F9EE7}"/>
                    </a:ext>
                  </a:extLst>
                </p14:cNvPr>
                <p14:cNvContentPartPr/>
                <p14:nvPr/>
              </p14:nvContentPartPr>
              <p14:xfrm>
                <a:off x="11162897" y="3580725"/>
                <a:ext cx="110520" cy="1580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F10D57D-D211-4D81-989C-47BB677F9EE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1158577" y="3576405"/>
                  <a:ext cx="11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77DC87D7-99C0-449F-8D47-092AE0B4FF5E}"/>
                    </a:ext>
                  </a:extLst>
                </p14:cNvPr>
                <p14:cNvContentPartPr/>
                <p14:nvPr/>
              </p14:nvContentPartPr>
              <p14:xfrm>
                <a:off x="11164337" y="3379845"/>
                <a:ext cx="154080" cy="1659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77DC87D7-99C0-449F-8D47-092AE0B4FF5E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1160017" y="3375525"/>
                  <a:ext cx="162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B78B3C68-28C5-41EB-85C5-7BE5D22657CA}"/>
                    </a:ext>
                  </a:extLst>
                </p14:cNvPr>
                <p14:cNvContentPartPr/>
                <p14:nvPr/>
              </p14:nvContentPartPr>
              <p14:xfrm>
                <a:off x="11334617" y="3383445"/>
                <a:ext cx="63000" cy="2548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B78B3C68-28C5-41EB-85C5-7BE5D22657CA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1330297" y="3379125"/>
                  <a:ext cx="71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D97B582-BEE0-4663-B39B-5B4348286CFC}"/>
                    </a:ext>
                  </a:extLst>
                </p14:cNvPr>
                <p14:cNvContentPartPr/>
                <p14:nvPr/>
              </p14:nvContentPartPr>
              <p14:xfrm>
                <a:off x="9264977" y="3934245"/>
                <a:ext cx="814680" cy="1915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D97B582-BEE0-4663-B39B-5B4348286CF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260657" y="3929925"/>
                  <a:ext cx="823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C8A3467-1811-4171-82F6-70C5369181C7}"/>
                    </a:ext>
                  </a:extLst>
                </p14:cNvPr>
                <p14:cNvContentPartPr/>
                <p14:nvPr/>
              </p14:nvContentPartPr>
              <p14:xfrm>
                <a:off x="10877417" y="3675765"/>
                <a:ext cx="741240" cy="1526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C8A3467-1811-4171-82F6-70C5369181C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873097" y="3671445"/>
                  <a:ext cx="74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5272896-84E9-47A1-9E57-930C61037775}"/>
                    </a:ext>
                  </a:extLst>
                </p14:cNvPr>
                <p14:cNvContentPartPr/>
                <p14:nvPr/>
              </p14:nvContentPartPr>
              <p14:xfrm>
                <a:off x="9975977" y="4053405"/>
                <a:ext cx="124200" cy="194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5272896-84E9-47A1-9E57-930C6103777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971657" y="4049085"/>
                  <a:ext cx="13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CB83173-0DC7-48E4-896A-3276ADAC531D}"/>
                    </a:ext>
                  </a:extLst>
                </p14:cNvPr>
                <p14:cNvContentPartPr/>
                <p14:nvPr/>
              </p14:nvContentPartPr>
              <p14:xfrm>
                <a:off x="9985337" y="4087965"/>
                <a:ext cx="134280" cy="385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CB83173-0DC7-48E4-896A-3276ADAC531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9981017" y="4083645"/>
                  <a:ext cx="14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64F60AE-8D59-4825-8717-AA0A783E211F}"/>
                    </a:ext>
                  </a:extLst>
                </p14:cNvPr>
                <p14:cNvContentPartPr/>
                <p14:nvPr/>
              </p14:nvContentPartPr>
              <p14:xfrm>
                <a:off x="10101617" y="4005885"/>
                <a:ext cx="56160" cy="1047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64F60AE-8D59-4825-8717-AA0A783E211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97297" y="4001565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2EC7BAC-9E3F-4CEE-8F38-42A3699D2515}"/>
                    </a:ext>
                  </a:extLst>
                </p14:cNvPr>
                <p14:cNvContentPartPr/>
                <p14:nvPr/>
              </p14:nvContentPartPr>
              <p14:xfrm>
                <a:off x="10268297" y="3944685"/>
                <a:ext cx="217440" cy="1047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2EC7BAC-9E3F-4CEE-8F38-42A3699D251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263977" y="3940365"/>
                  <a:ext cx="226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55D545AA-E98C-4642-AC15-F1F53202303B}"/>
                    </a:ext>
                  </a:extLst>
                </p14:cNvPr>
                <p14:cNvContentPartPr/>
                <p14:nvPr/>
              </p14:nvContentPartPr>
              <p14:xfrm>
                <a:off x="10455137" y="3907605"/>
                <a:ext cx="4320" cy="223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55D545AA-E98C-4642-AC15-F1F53202303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450817" y="3903285"/>
                  <a:ext cx="12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5B74DC7-6730-4EF3-82EE-FC8813DEEE87}"/>
                    </a:ext>
                  </a:extLst>
                </p14:cNvPr>
                <p14:cNvContentPartPr/>
                <p14:nvPr/>
              </p14:nvContentPartPr>
              <p14:xfrm>
                <a:off x="10518137" y="3931005"/>
                <a:ext cx="229680" cy="504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5B74DC7-6730-4EF3-82EE-FC8813DEEE8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513817" y="3926685"/>
                  <a:ext cx="238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7782881-9CA4-4BD1-B4CA-876873C7BE89}"/>
                    </a:ext>
                  </a:extLst>
                </p14:cNvPr>
                <p14:cNvContentPartPr/>
                <p14:nvPr/>
              </p14:nvContentPartPr>
              <p14:xfrm>
                <a:off x="10860497" y="3872325"/>
                <a:ext cx="69840" cy="17136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7782881-9CA4-4BD1-B4CA-876873C7BE8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856177" y="3868005"/>
                  <a:ext cx="78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040DD70-153A-4656-AD16-17D2BD55E267}"/>
                    </a:ext>
                  </a:extLst>
                </p14:cNvPr>
                <p14:cNvContentPartPr/>
                <p14:nvPr/>
              </p14:nvContentPartPr>
              <p14:xfrm>
                <a:off x="10958057" y="3871245"/>
                <a:ext cx="10800" cy="550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040DD70-153A-4656-AD16-17D2BD55E267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953737" y="3866925"/>
                  <a:ext cx="19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74292961-3680-41D1-AFF2-815A803486F3}"/>
                    </a:ext>
                  </a:extLst>
                </p14:cNvPr>
                <p14:cNvContentPartPr/>
                <p14:nvPr/>
              </p14:nvContentPartPr>
              <p14:xfrm>
                <a:off x="10949057" y="3901485"/>
                <a:ext cx="35640" cy="745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74292961-3680-41D1-AFF2-815A803486F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944737" y="3897165"/>
                  <a:ext cx="44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CB263BA-C8BB-423E-8F1D-8115566B8E91}"/>
                    </a:ext>
                  </a:extLst>
                </p14:cNvPr>
                <p14:cNvContentPartPr/>
                <p14:nvPr/>
              </p14:nvContentPartPr>
              <p14:xfrm>
                <a:off x="10986137" y="3886725"/>
                <a:ext cx="47160" cy="608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CB263BA-C8BB-423E-8F1D-8115566B8E9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981817" y="3882405"/>
                  <a:ext cx="55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3ABDC7F-7861-428F-9A44-BA3F2F378EF9}"/>
                    </a:ext>
                  </a:extLst>
                </p14:cNvPr>
                <p14:cNvContentPartPr/>
                <p14:nvPr/>
              </p14:nvContentPartPr>
              <p14:xfrm>
                <a:off x="11043017" y="3849645"/>
                <a:ext cx="218520" cy="9684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3ABDC7F-7861-428F-9A44-BA3F2F378EF9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038697" y="3845325"/>
                  <a:ext cx="22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F99348A-1601-4425-B36A-23D04B2E859E}"/>
                    </a:ext>
                  </a:extLst>
                </p14:cNvPr>
                <p14:cNvContentPartPr/>
                <p14:nvPr/>
              </p14:nvContentPartPr>
              <p14:xfrm>
                <a:off x="11313377" y="3782325"/>
                <a:ext cx="232560" cy="1137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F99348A-1601-4425-B36A-23D04B2E859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309057" y="3778005"/>
                  <a:ext cx="241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D0FF272-6461-493A-A3F4-4F51EF9AE5EC}"/>
                    </a:ext>
                  </a:extLst>
                </p14:cNvPr>
                <p14:cNvContentPartPr/>
                <p14:nvPr/>
              </p14:nvContentPartPr>
              <p14:xfrm>
                <a:off x="11528657" y="3759645"/>
                <a:ext cx="43920" cy="367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D0FF272-6461-493A-A3F4-4F51EF9AE5EC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1524337" y="3755325"/>
                  <a:ext cx="52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B868EE-6644-4199-BB21-E80E0CE61535}"/>
                    </a:ext>
                  </a:extLst>
                </p14:cNvPr>
                <p14:cNvContentPartPr/>
                <p14:nvPr/>
              </p14:nvContentPartPr>
              <p14:xfrm>
                <a:off x="11570417" y="3772965"/>
                <a:ext cx="141480" cy="601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B868EE-6644-4199-BB21-E80E0CE61535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1566097" y="3768645"/>
                  <a:ext cx="15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E842A74-6E69-4E7B-83D7-0FD2A388BD3F}"/>
                    </a:ext>
                  </a:extLst>
                </p14:cNvPr>
                <p14:cNvContentPartPr/>
                <p14:nvPr/>
              </p14:nvContentPartPr>
              <p14:xfrm>
                <a:off x="11704697" y="3760365"/>
                <a:ext cx="96840" cy="1749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E842A74-6E69-4E7B-83D7-0FD2A388BD3F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700377" y="3756045"/>
                  <a:ext cx="105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C477F7C1-835F-4ABE-93E5-0212889913A8}"/>
                    </a:ext>
                  </a:extLst>
                </p14:cNvPr>
                <p14:cNvContentPartPr/>
                <p14:nvPr/>
              </p14:nvContentPartPr>
              <p14:xfrm>
                <a:off x="11806217" y="3727605"/>
                <a:ext cx="149760" cy="824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C477F7C1-835F-4ABE-93E5-0212889913A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801897" y="3723285"/>
                  <a:ext cx="15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0424370-DD14-48CF-9AEB-59D6944FDB7F}"/>
                    </a:ext>
                  </a:extLst>
                </p14:cNvPr>
                <p14:cNvContentPartPr/>
                <p14:nvPr/>
              </p14:nvContentPartPr>
              <p14:xfrm>
                <a:off x="11959937" y="3644805"/>
                <a:ext cx="126360" cy="1278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0424370-DD14-48CF-9AEB-59D6944FDB7F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955617" y="3640485"/>
                  <a:ext cx="135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07D5C2E6-93C6-44B0-A7E4-050E0CA9345B}"/>
                    </a:ext>
                  </a:extLst>
                </p14:cNvPr>
                <p14:cNvContentPartPr/>
                <p14:nvPr/>
              </p14:nvContentPartPr>
              <p14:xfrm>
                <a:off x="10922057" y="4018845"/>
                <a:ext cx="254160" cy="2059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07D5C2E6-93C6-44B0-A7E4-050E0CA9345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917737" y="4014525"/>
                  <a:ext cx="262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497AE44-1B65-46FE-A459-C5EBAB9A4AF7}"/>
                    </a:ext>
                  </a:extLst>
                </p14:cNvPr>
                <p14:cNvContentPartPr/>
                <p14:nvPr/>
              </p14:nvContentPartPr>
              <p14:xfrm>
                <a:off x="11238857" y="3996885"/>
                <a:ext cx="219600" cy="1238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497AE44-1B65-46FE-A459-C5EBAB9A4AF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1234537" y="3992565"/>
                  <a:ext cx="228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B1600E7-A642-4FC5-B414-93E4AD38B0F6}"/>
                    </a:ext>
                  </a:extLst>
                </p14:cNvPr>
                <p14:cNvContentPartPr/>
                <p14:nvPr/>
              </p14:nvContentPartPr>
              <p14:xfrm>
                <a:off x="11432897" y="3956205"/>
                <a:ext cx="142200" cy="1688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B1600E7-A642-4FC5-B414-93E4AD38B0F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1428577" y="3951885"/>
                  <a:ext cx="150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5EF8B24-21EE-4B37-8BB8-5C87F9983E8D}"/>
                    </a:ext>
                  </a:extLst>
                </p14:cNvPr>
                <p14:cNvContentPartPr/>
                <p14:nvPr/>
              </p14:nvContentPartPr>
              <p14:xfrm>
                <a:off x="11552417" y="4010925"/>
                <a:ext cx="134280" cy="860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5EF8B24-21EE-4B37-8BB8-5C87F9983E8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1548097" y="4006605"/>
                  <a:ext cx="142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D07D5A8-B4DA-458F-A37D-8EB763BB890D}"/>
                    </a:ext>
                  </a:extLst>
                </p14:cNvPr>
                <p14:cNvContentPartPr/>
                <p14:nvPr/>
              </p14:nvContentPartPr>
              <p14:xfrm>
                <a:off x="11694257" y="3979965"/>
                <a:ext cx="40680" cy="7488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D07D5A8-B4DA-458F-A37D-8EB763BB890D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689937" y="3975645"/>
                  <a:ext cx="49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DCA0A56-359D-456F-A68C-AEC15E829EC2}"/>
                    </a:ext>
                  </a:extLst>
                </p14:cNvPr>
                <p14:cNvContentPartPr/>
                <p14:nvPr/>
              </p14:nvContentPartPr>
              <p14:xfrm>
                <a:off x="11744657" y="3891045"/>
                <a:ext cx="60840" cy="2037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DCA0A56-359D-456F-A68C-AEC15E829EC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740337" y="3886725"/>
                  <a:ext cx="69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303B158-A242-45D6-8F07-310FB6121CF9}"/>
                    </a:ext>
                  </a:extLst>
                </p14:cNvPr>
                <p14:cNvContentPartPr/>
                <p14:nvPr/>
              </p14:nvContentPartPr>
              <p14:xfrm>
                <a:off x="11791457" y="3828765"/>
                <a:ext cx="277200" cy="1900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303B158-A242-45D6-8F07-310FB6121CF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787137" y="3824445"/>
                  <a:ext cx="285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E3F0FBD-4932-4D13-9BC1-25FCC4EEC37B}"/>
                    </a:ext>
                  </a:extLst>
                </p14:cNvPr>
                <p14:cNvContentPartPr/>
                <p14:nvPr/>
              </p14:nvContentPartPr>
              <p14:xfrm>
                <a:off x="12065777" y="3847845"/>
                <a:ext cx="36720" cy="67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E3F0FBD-4932-4D13-9BC1-25FCC4EEC37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2061457" y="3843525"/>
                  <a:ext cx="45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1B8DAF36-0D5C-49DC-8F50-0F8968A2E1CB}"/>
                    </a:ext>
                  </a:extLst>
                </p14:cNvPr>
                <p14:cNvContentPartPr/>
                <p14:nvPr/>
              </p14:nvContentPartPr>
              <p14:xfrm>
                <a:off x="12089897" y="3849645"/>
                <a:ext cx="42840" cy="730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1B8DAF36-0D5C-49DC-8F50-0F8968A2E1C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2085577" y="3845325"/>
                  <a:ext cx="51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6C0B7C7-E6F0-44B3-8EFC-0FA1C9AD6767}"/>
                    </a:ext>
                  </a:extLst>
                </p14:cNvPr>
                <p14:cNvContentPartPr/>
                <p14:nvPr/>
              </p14:nvContentPartPr>
              <p14:xfrm>
                <a:off x="12119777" y="3851445"/>
                <a:ext cx="38160" cy="108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6C0B7C7-E6F0-44B3-8EFC-0FA1C9AD6767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2115457" y="3847125"/>
                  <a:ext cx="46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97FBE84A-E911-4E61-BE61-4EA2B169AF9A}"/>
                    </a:ext>
                  </a:extLst>
                </p14:cNvPr>
                <p14:cNvContentPartPr/>
                <p14:nvPr/>
              </p14:nvContentPartPr>
              <p14:xfrm>
                <a:off x="11571137" y="4086525"/>
                <a:ext cx="110880" cy="1166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97FBE84A-E911-4E61-BE61-4EA2B169AF9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566817" y="4082205"/>
                  <a:ext cx="119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17665AD-6B7E-4154-89CD-10ECEE12C388}"/>
                    </a:ext>
                  </a:extLst>
                </p14:cNvPr>
                <p14:cNvContentPartPr/>
                <p14:nvPr/>
              </p14:nvContentPartPr>
              <p14:xfrm>
                <a:off x="11638817" y="4042965"/>
                <a:ext cx="380880" cy="1706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17665AD-6B7E-4154-89CD-10ECEE12C38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1634497" y="4038645"/>
                  <a:ext cx="389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20A10C8-29E7-4D56-ABA9-26B2BDDA8537}"/>
                    </a:ext>
                  </a:extLst>
                </p14:cNvPr>
                <p14:cNvContentPartPr/>
                <p14:nvPr/>
              </p14:nvContentPartPr>
              <p14:xfrm>
                <a:off x="12034817" y="3967365"/>
                <a:ext cx="8280" cy="1231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20A10C8-29E7-4D56-ABA9-26B2BDDA853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2030497" y="3963045"/>
                  <a:ext cx="1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F0D33DF-3EF4-4426-8F57-D4CEB30050F3}"/>
                    </a:ext>
                  </a:extLst>
                </p14:cNvPr>
                <p14:cNvContentPartPr/>
                <p14:nvPr/>
              </p14:nvContentPartPr>
              <p14:xfrm>
                <a:off x="12053177" y="4128285"/>
                <a:ext cx="360" cy="3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F0D33DF-3EF4-4426-8F57-D4CEB30050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48857" y="4123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A1A1D39-5957-4754-8467-735B0C8B390A}"/>
              </a:ext>
            </a:extLst>
          </p:cNvPr>
          <p:cNvGrpSpPr/>
          <p:nvPr/>
        </p:nvGrpSpPr>
        <p:grpSpPr>
          <a:xfrm>
            <a:off x="3287533" y="220485"/>
            <a:ext cx="4912200" cy="1069200"/>
            <a:chOff x="3287533" y="220485"/>
            <a:chExt cx="4912200" cy="10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A86F9AC-03F3-464D-9C2B-977634D37ABD}"/>
                    </a:ext>
                  </a:extLst>
                </p14:cNvPr>
                <p14:cNvContentPartPr/>
                <p14:nvPr/>
              </p14:nvContentPartPr>
              <p14:xfrm>
                <a:off x="3287533" y="626565"/>
                <a:ext cx="1819080" cy="183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A86F9AC-03F3-464D-9C2B-977634D37ABD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283213" y="622245"/>
                  <a:ext cx="1827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E66A3CB-1D1D-45EB-B886-C79DB0894A7C}"/>
                    </a:ext>
                  </a:extLst>
                </p14:cNvPr>
                <p14:cNvContentPartPr/>
                <p14:nvPr/>
              </p14:nvContentPartPr>
              <p14:xfrm>
                <a:off x="6486133" y="220485"/>
                <a:ext cx="1713600" cy="621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E66A3CB-1D1D-45EB-B886-C79DB0894A7C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481813" y="216165"/>
                  <a:ext cx="172224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F8B361-D735-4EC3-9F2B-B50BC555F6A3}"/>
                    </a:ext>
                  </a:extLst>
                </p14:cNvPr>
                <p14:cNvContentPartPr/>
                <p14:nvPr/>
              </p14:nvContentPartPr>
              <p14:xfrm>
                <a:off x="6357613" y="674805"/>
                <a:ext cx="1221840" cy="614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F8B361-D735-4EC3-9F2B-B50BC555F6A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353293" y="670485"/>
                  <a:ext cx="1230480" cy="62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01B7B57D-6BC0-4ED0-8C89-89C179955C70}"/>
                  </a:ext>
                </a:extLst>
              </p14:cNvPr>
              <p14:cNvContentPartPr/>
              <p14:nvPr/>
            </p14:nvContentPartPr>
            <p14:xfrm>
              <a:off x="6816613" y="792165"/>
              <a:ext cx="145440" cy="24084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01B7B57D-6BC0-4ED0-8C89-89C179955C70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6812293" y="787845"/>
                <a:ext cx="154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F6218703-3E9D-4558-87B3-937C52FDD2B8}"/>
                  </a:ext>
                </a:extLst>
              </p14:cNvPr>
              <p14:cNvContentPartPr/>
              <p14:nvPr/>
            </p14:nvContentPartPr>
            <p14:xfrm>
              <a:off x="6505933" y="2714925"/>
              <a:ext cx="39960" cy="7956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F6218703-3E9D-4558-87B3-937C52FDD2B8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501613" y="2710605"/>
                <a:ext cx="486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FD839C9A-43C4-4187-8941-33BBBD55A71F}"/>
                  </a:ext>
                </a:extLst>
              </p14:cNvPr>
              <p14:cNvContentPartPr/>
              <p14:nvPr/>
            </p14:nvContentPartPr>
            <p14:xfrm>
              <a:off x="6477133" y="2746965"/>
              <a:ext cx="49320" cy="5436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FD839C9A-43C4-4187-8941-33BBBD55A71F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6472813" y="2742645"/>
                <a:ext cx="57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B2205B39-1ACB-4284-B407-B2460272F4E1}"/>
                  </a:ext>
                </a:extLst>
              </p14:cNvPr>
              <p14:cNvContentPartPr/>
              <p14:nvPr/>
            </p14:nvContentPartPr>
            <p14:xfrm>
              <a:off x="4466893" y="4012365"/>
              <a:ext cx="42120" cy="630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B2205B39-1ACB-4284-B407-B2460272F4E1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4462573" y="4008045"/>
                <a:ext cx="50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133CB248-51A3-4054-A325-295D979E34AE}"/>
                  </a:ext>
                </a:extLst>
              </p14:cNvPr>
              <p14:cNvContentPartPr/>
              <p14:nvPr/>
            </p14:nvContentPartPr>
            <p14:xfrm>
              <a:off x="4456453" y="3775125"/>
              <a:ext cx="58680" cy="3034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133CB248-51A3-4054-A325-295D979E34AE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4452133" y="3770805"/>
                <a:ext cx="6732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9" name="Gruppieren 488">
            <a:extLst>
              <a:ext uri="{FF2B5EF4-FFF2-40B4-BE49-F238E27FC236}">
                <a16:creationId xmlns:a16="http://schemas.microsoft.com/office/drawing/2014/main" id="{47712531-4294-41B0-878C-6409660AF879}"/>
              </a:ext>
            </a:extLst>
          </p:cNvPr>
          <p:cNvGrpSpPr/>
          <p:nvPr/>
        </p:nvGrpSpPr>
        <p:grpSpPr>
          <a:xfrm>
            <a:off x="6336013" y="754005"/>
            <a:ext cx="603720" cy="2031480"/>
            <a:chOff x="6336013" y="754005"/>
            <a:chExt cx="603720" cy="20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7491CC8-968D-45DC-873A-0D044FE81F17}"/>
                    </a:ext>
                  </a:extLst>
                </p14:cNvPr>
                <p14:cNvContentPartPr/>
                <p14:nvPr/>
              </p14:nvContentPartPr>
              <p14:xfrm>
                <a:off x="6466693" y="754005"/>
                <a:ext cx="277560" cy="532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7491CC8-968D-45DC-873A-0D044FE81F1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462373" y="749685"/>
                  <a:ext cx="28620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F552F83-3428-4BB3-A037-6DBF43613BE8}"/>
                    </a:ext>
                  </a:extLst>
                </p14:cNvPr>
                <p14:cNvContentPartPr/>
                <p14:nvPr/>
              </p14:nvContentPartPr>
              <p14:xfrm>
                <a:off x="6621493" y="771285"/>
                <a:ext cx="318240" cy="5918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F552F83-3428-4BB3-A037-6DBF43613BE8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617173" y="766965"/>
                  <a:ext cx="3268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BB48E74B-BDEC-4B18-8D7B-06B61FD253FC}"/>
                    </a:ext>
                  </a:extLst>
                </p14:cNvPr>
                <p14:cNvContentPartPr/>
                <p14:nvPr/>
              </p14:nvContentPartPr>
              <p14:xfrm>
                <a:off x="6336013" y="1370685"/>
                <a:ext cx="129960" cy="1414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BB48E74B-BDEC-4B18-8D7B-06B61FD253F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331693" y="1366365"/>
                  <a:ext cx="138600" cy="142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B1537CD7-98FD-46B2-88BB-2B7FE0E6B757}"/>
                  </a:ext>
                </a:extLst>
              </p14:cNvPr>
              <p14:cNvContentPartPr/>
              <p14:nvPr/>
            </p14:nvContentPartPr>
            <p14:xfrm>
              <a:off x="4999333" y="3383805"/>
              <a:ext cx="49680" cy="4860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B1537CD7-98FD-46B2-88BB-2B7FE0E6B757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4995013" y="3379485"/>
                <a:ext cx="58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6B6C1483-5E99-4A9C-9CCE-33FDCF2F0FDF}"/>
                  </a:ext>
                </a:extLst>
              </p14:cNvPr>
              <p14:cNvContentPartPr/>
              <p14:nvPr/>
            </p14:nvContentPartPr>
            <p14:xfrm>
              <a:off x="3003853" y="3338445"/>
              <a:ext cx="2022120" cy="11520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6B6C1483-5E99-4A9C-9CCE-33FDCF2F0FDF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2999533" y="3334125"/>
                <a:ext cx="2030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2D93B874-E8B4-4B18-AAC0-6A9431B9FA4E}"/>
                  </a:ext>
                </a:extLst>
              </p14:cNvPr>
              <p14:cNvContentPartPr/>
              <p14:nvPr/>
            </p14:nvContentPartPr>
            <p14:xfrm>
              <a:off x="2941933" y="3428085"/>
              <a:ext cx="41400" cy="17640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2D93B874-E8B4-4B18-AAC0-6A9431B9FA4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37613" y="3423765"/>
                <a:ext cx="50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588A6DF8-6B68-455E-B24A-C92C8F5E763E}"/>
                  </a:ext>
                </a:extLst>
              </p14:cNvPr>
              <p14:cNvContentPartPr/>
              <p14:nvPr/>
            </p14:nvContentPartPr>
            <p14:xfrm>
              <a:off x="5013733" y="3407205"/>
              <a:ext cx="55440" cy="5295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588A6DF8-6B68-455E-B24A-C92C8F5E763E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5009413" y="3402885"/>
                <a:ext cx="64080" cy="53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BC0E1D56-50B4-4698-981B-829942B97C63}"/>
              </a:ext>
            </a:extLst>
          </p:cNvPr>
          <p:cNvGrpSpPr/>
          <p:nvPr/>
        </p:nvGrpSpPr>
        <p:grpSpPr>
          <a:xfrm>
            <a:off x="2524693" y="3316845"/>
            <a:ext cx="387360" cy="401400"/>
            <a:chOff x="2524693" y="3316845"/>
            <a:chExt cx="38736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07E33C-820B-48D5-B66B-CBA5CF21D51C}"/>
                    </a:ext>
                  </a:extLst>
                </p14:cNvPr>
                <p14:cNvContentPartPr/>
                <p14:nvPr/>
              </p14:nvContentPartPr>
              <p14:xfrm>
                <a:off x="2745013" y="3472005"/>
                <a:ext cx="27360" cy="30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07E33C-820B-48D5-B66B-CBA5CF21D51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740693" y="3467685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3A0E36C-4EF6-46C8-BABE-B9727ECF22C8}"/>
                    </a:ext>
                  </a:extLst>
                </p14:cNvPr>
                <p14:cNvContentPartPr/>
                <p14:nvPr/>
              </p14:nvContentPartPr>
              <p14:xfrm>
                <a:off x="2524693" y="3316845"/>
                <a:ext cx="387360" cy="401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3A0E36C-4EF6-46C8-BABE-B9727ECF22C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2520373" y="3312525"/>
                  <a:ext cx="39600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8DF10095-2CD1-44CE-857C-AE3077C277E9}"/>
              </a:ext>
            </a:extLst>
          </p:cNvPr>
          <p:cNvGrpSpPr/>
          <p:nvPr/>
        </p:nvGrpSpPr>
        <p:grpSpPr>
          <a:xfrm>
            <a:off x="4866493" y="3399285"/>
            <a:ext cx="2829240" cy="1381680"/>
            <a:chOff x="4866493" y="3399285"/>
            <a:chExt cx="2829240" cy="13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029F68C-5333-4D32-9791-FDEADEC33D6C}"/>
                    </a:ext>
                  </a:extLst>
                </p14:cNvPr>
                <p14:cNvContentPartPr/>
                <p14:nvPr/>
              </p14:nvContentPartPr>
              <p14:xfrm>
                <a:off x="4866493" y="3399285"/>
                <a:ext cx="180360" cy="1253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029F68C-5333-4D32-9791-FDEADEC33D6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4862173" y="3394965"/>
                  <a:ext cx="189000" cy="12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8A2E373-1B79-4E39-9925-F94FA662D707}"/>
                    </a:ext>
                  </a:extLst>
                </p14:cNvPr>
                <p14:cNvContentPartPr/>
                <p14:nvPr/>
              </p14:nvContentPartPr>
              <p14:xfrm>
                <a:off x="5221453" y="4672965"/>
                <a:ext cx="2474280" cy="79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8A2E373-1B79-4E39-9925-F94FA662D70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217133" y="4668645"/>
                  <a:ext cx="2482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89E470-0BA2-4B4D-AA4A-878AE6F24AE3}"/>
                    </a:ext>
                  </a:extLst>
                </p14:cNvPr>
                <p14:cNvContentPartPr/>
                <p14:nvPr/>
              </p14:nvContentPartPr>
              <p14:xfrm>
                <a:off x="5066293" y="4631205"/>
                <a:ext cx="302040" cy="149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89E470-0BA2-4B4D-AA4A-878AE6F24AE3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061973" y="4626885"/>
                  <a:ext cx="31068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97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/>
              <a:t>Kapitalbesitzer im Maschinensektor</a:t>
            </a:r>
            <a:r>
              <a:rPr lang="de-DE" sz="2200" b="1" dirty="0"/>
              <a:t>: </a:t>
            </a:r>
            <a:r>
              <a:rPr lang="de-DE" sz="2200" dirty="0"/>
              <a:t>Die Güterpreise steigen nominal und auch relativ zum Lohnsatz und relativ zum Getreidesektor. Damit steigt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Besserstellung</a:t>
            </a:r>
          </a:p>
          <a:p>
            <a:endParaRPr lang="de-DE" sz="2200" dirty="0"/>
          </a:p>
          <a:p>
            <a:r>
              <a:rPr lang="de-DE" sz="2200" b="1" u="sng" dirty="0"/>
              <a:t>Kapitalbesitzer im Getreidesektor</a:t>
            </a:r>
            <a:r>
              <a:rPr lang="de-DE" sz="2200" b="1" dirty="0"/>
              <a:t>: </a:t>
            </a:r>
            <a:r>
              <a:rPr lang="de-DE" sz="2200" dirty="0"/>
              <a:t>Die Güterpreise bleiben nominal unverändert, aber sie sinken relativ zum Lohnsatz und relativ zum Maschinensektor. Damit sinkt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Schlechterstellung</a:t>
            </a:r>
          </a:p>
          <a:p>
            <a:endParaRPr lang="de-DE" sz="2200" dirty="0"/>
          </a:p>
          <a:p>
            <a:r>
              <a:rPr lang="de-DE" sz="2200" b="1" dirty="0"/>
              <a:t>Arbeiter:</a:t>
            </a:r>
            <a:r>
              <a:rPr lang="de-DE" sz="2200" dirty="0"/>
              <a:t> Die Löhne steigen zwar nominal. Relativ zum Maschinensektor aber fallen sie, während sie relativ zum Getreidesektor steigen.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Besser- oder Schlechterstellung hängt von den Präferenzen ab</a:t>
            </a:r>
          </a:p>
          <a:p>
            <a:endParaRPr lang="de-DE" sz="22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D001B48-3232-43C8-972F-FF180BC486A4}"/>
                  </a:ext>
                </a:extLst>
              </p14:cNvPr>
              <p14:cNvContentPartPr/>
              <p14:nvPr/>
            </p14:nvContentPartPr>
            <p14:xfrm>
              <a:off x="2561777" y="820638"/>
              <a:ext cx="1908000" cy="30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D001B48-3232-43C8-972F-FF180BC486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7457" y="816318"/>
                <a:ext cx="1916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CBF71EE-84F4-418E-B5E0-7DE4A3078E6D}"/>
                  </a:ext>
                </a:extLst>
              </p14:cNvPr>
              <p14:cNvContentPartPr/>
              <p14:nvPr/>
            </p14:nvContentPartPr>
            <p14:xfrm>
              <a:off x="6577937" y="874278"/>
              <a:ext cx="1894680" cy="46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CBF71EE-84F4-418E-B5E0-7DE4A3078E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3617" y="869958"/>
                <a:ext cx="1903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2C08754-BDBC-42C7-A91E-67A66A87087C}"/>
                  </a:ext>
                </a:extLst>
              </p14:cNvPr>
              <p14:cNvContentPartPr/>
              <p14:nvPr/>
            </p14:nvContentPartPr>
            <p14:xfrm>
              <a:off x="1735217" y="1161558"/>
              <a:ext cx="1411200" cy="48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2C08754-BDBC-42C7-A91E-67A66A8708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0897" y="1157238"/>
                <a:ext cx="1419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5ADE12A-396B-409D-A33D-9DF8FB529F6C}"/>
                  </a:ext>
                </a:extLst>
              </p14:cNvPr>
              <p14:cNvContentPartPr/>
              <p14:nvPr/>
            </p14:nvContentPartPr>
            <p14:xfrm>
              <a:off x="3282497" y="869958"/>
              <a:ext cx="6122160" cy="94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5ADE12A-396B-409D-A33D-9DF8FB529F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8177" y="865638"/>
                <a:ext cx="613080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D9AB45C-06F3-4815-98C3-CF820C100880}"/>
              </a:ext>
            </a:extLst>
          </p:cNvPr>
          <p:cNvGrpSpPr/>
          <p:nvPr/>
        </p:nvGrpSpPr>
        <p:grpSpPr>
          <a:xfrm>
            <a:off x="9628217" y="628038"/>
            <a:ext cx="2055960" cy="724320"/>
            <a:chOff x="9628217" y="628038"/>
            <a:chExt cx="205596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4A1D491-C4DC-495C-AF54-B0BE903A9B90}"/>
                    </a:ext>
                  </a:extLst>
                </p14:cNvPr>
                <p14:cNvContentPartPr/>
                <p14:nvPr/>
              </p14:nvContentPartPr>
              <p14:xfrm>
                <a:off x="9628217" y="726678"/>
                <a:ext cx="11952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4A1D491-C4DC-495C-AF54-B0BE903A9B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23897" y="722358"/>
                  <a:ext cx="128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DEEB1F-4D99-4C97-BA01-AC1F3F727C8B}"/>
                    </a:ext>
                  </a:extLst>
                </p14:cNvPr>
                <p14:cNvContentPartPr/>
                <p14:nvPr/>
              </p14:nvContentPartPr>
              <p14:xfrm>
                <a:off x="9755297" y="755118"/>
                <a:ext cx="115560" cy="85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DEEB1F-4D99-4C97-BA01-AC1F3F727C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50977" y="750798"/>
                  <a:ext cx="12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FC9F9E2-964D-45C7-9CCF-C3CCE9F41943}"/>
                    </a:ext>
                  </a:extLst>
                </p14:cNvPr>
                <p14:cNvContentPartPr/>
                <p14:nvPr/>
              </p14:nvContentPartPr>
              <p14:xfrm>
                <a:off x="9984257" y="733518"/>
                <a:ext cx="269640" cy="108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FC9F9E2-964D-45C7-9CCF-C3CCE9F419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79937" y="729198"/>
                  <a:ext cx="278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2BBEECD-986A-422A-9C41-B579E1C4DBA3}"/>
                    </a:ext>
                  </a:extLst>
                </p14:cNvPr>
                <p14:cNvContentPartPr/>
                <p14:nvPr/>
              </p14:nvContentPartPr>
              <p14:xfrm>
                <a:off x="10223297" y="683838"/>
                <a:ext cx="4320" cy="17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2BBEECD-986A-422A-9C41-B579E1C4DB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18977" y="679518"/>
                  <a:ext cx="12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A3A9DF0-4732-4527-9A19-E1AC2532007D}"/>
                    </a:ext>
                  </a:extLst>
                </p14:cNvPr>
                <p14:cNvContentPartPr/>
                <p14:nvPr/>
              </p14:nvContentPartPr>
              <p14:xfrm>
                <a:off x="10494737" y="674838"/>
                <a:ext cx="19080" cy="162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A3A9DF0-4732-4527-9A19-E1AC253200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90417" y="670518"/>
                  <a:ext cx="27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292CF9-6CE1-4399-AB3E-F56202FC71EB}"/>
                    </a:ext>
                  </a:extLst>
                </p14:cNvPr>
                <p14:cNvContentPartPr/>
                <p14:nvPr/>
              </p14:nvContentPartPr>
              <p14:xfrm>
                <a:off x="10407257" y="635958"/>
                <a:ext cx="150840" cy="123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292CF9-6CE1-4399-AB3E-F56202FC71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02937" y="631638"/>
                  <a:ext cx="159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15A8AC8-5685-4F95-9208-F67D8C400635}"/>
                    </a:ext>
                  </a:extLst>
                </p14:cNvPr>
                <p14:cNvContentPartPr/>
                <p14:nvPr/>
              </p14:nvContentPartPr>
              <p14:xfrm>
                <a:off x="10557377" y="724158"/>
                <a:ext cx="161280" cy="76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15A8AC8-5685-4F95-9208-F67D8C4006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53057" y="719838"/>
                  <a:ext cx="169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124EA02-0D44-46E8-B93F-FBC99884A5FF}"/>
                    </a:ext>
                  </a:extLst>
                </p14:cNvPr>
                <p14:cNvContentPartPr/>
                <p14:nvPr/>
              </p14:nvContentPartPr>
              <p14:xfrm>
                <a:off x="10711457" y="680598"/>
                <a:ext cx="33120" cy="24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124EA02-0D44-46E8-B93F-FBC99884A5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07137" y="676278"/>
                  <a:ext cx="41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7FEDFA-C896-4A6D-BCC3-9113453F7215}"/>
                    </a:ext>
                  </a:extLst>
                </p14:cNvPr>
                <p14:cNvContentPartPr/>
                <p14:nvPr/>
              </p14:nvContentPartPr>
              <p14:xfrm>
                <a:off x="10733417" y="704718"/>
                <a:ext cx="89640" cy="87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7FEDFA-C896-4A6D-BCC3-9113453F72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29097" y="700398"/>
                  <a:ext cx="98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728112-717D-4DC1-A977-A41432D43123}"/>
                    </a:ext>
                  </a:extLst>
                </p14:cNvPr>
                <p14:cNvContentPartPr/>
                <p14:nvPr/>
              </p14:nvContentPartPr>
              <p14:xfrm>
                <a:off x="10807217" y="722718"/>
                <a:ext cx="90360" cy="73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728112-717D-4DC1-A977-A41432D431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02897" y="718398"/>
                  <a:ext cx="99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50C633-264B-42B2-8B93-4B4697153249}"/>
                    </a:ext>
                  </a:extLst>
                </p14:cNvPr>
                <p14:cNvContentPartPr/>
                <p14:nvPr/>
              </p14:nvContentPartPr>
              <p14:xfrm>
                <a:off x="10903697" y="628038"/>
                <a:ext cx="167040" cy="145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50C633-264B-42B2-8B93-4B46971532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9377" y="623718"/>
                  <a:ext cx="175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1EE3A7B-0DEE-431F-8E9C-0FA55641806A}"/>
                    </a:ext>
                  </a:extLst>
                </p14:cNvPr>
                <p14:cNvContentPartPr/>
                <p14:nvPr/>
              </p14:nvContentPartPr>
              <p14:xfrm>
                <a:off x="11058857" y="652878"/>
                <a:ext cx="19800" cy="20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1EE3A7B-0DEE-431F-8E9C-0FA5564180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54537" y="648558"/>
                  <a:ext cx="28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1ADE6DA-78D9-4DC9-8A01-65401ED95087}"/>
                    </a:ext>
                  </a:extLst>
                </p14:cNvPr>
                <p14:cNvContentPartPr/>
                <p14:nvPr/>
              </p14:nvContentPartPr>
              <p14:xfrm>
                <a:off x="11098817" y="680958"/>
                <a:ext cx="390240" cy="186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1ADE6DA-78D9-4DC9-8A01-65401ED950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94497" y="676638"/>
                  <a:ext cx="398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96826D-ECB9-4CB3-97EC-5D2148D9E165}"/>
                    </a:ext>
                  </a:extLst>
                </p14:cNvPr>
                <p14:cNvContentPartPr/>
                <p14:nvPr/>
              </p14:nvContentPartPr>
              <p14:xfrm>
                <a:off x="10104497" y="977598"/>
                <a:ext cx="161640" cy="161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96826D-ECB9-4CB3-97EC-5D2148D9E1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0177" y="973278"/>
                  <a:ext cx="170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253865-4DB9-4016-AE11-3F40815CDDE6}"/>
                    </a:ext>
                  </a:extLst>
                </p14:cNvPr>
                <p14:cNvContentPartPr/>
                <p14:nvPr/>
              </p14:nvContentPartPr>
              <p14:xfrm>
                <a:off x="10287377" y="959238"/>
                <a:ext cx="178200" cy="145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253865-4DB9-4016-AE11-3F40815CDD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83057" y="954918"/>
                  <a:ext cx="186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E110B96-8807-4D21-99F8-735A97807268}"/>
                    </a:ext>
                  </a:extLst>
                </p14:cNvPr>
                <p14:cNvContentPartPr/>
                <p14:nvPr/>
              </p14:nvContentPartPr>
              <p14:xfrm>
                <a:off x="10475297" y="941598"/>
                <a:ext cx="190080" cy="98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E110B96-8807-4D21-99F8-735A978072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70977" y="937278"/>
                  <a:ext cx="19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14F8B06-4F16-437D-9AAB-60E4624618A0}"/>
                    </a:ext>
                  </a:extLst>
                </p14:cNvPr>
                <p14:cNvContentPartPr/>
                <p14:nvPr/>
              </p14:nvContentPartPr>
              <p14:xfrm>
                <a:off x="10270457" y="894078"/>
                <a:ext cx="74880" cy="6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14F8B06-4F16-437D-9AAB-60E4624618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66137" y="889758"/>
                  <a:ext cx="83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FE2FA2-F26B-470E-A451-2FD0A5079BBB}"/>
                    </a:ext>
                  </a:extLst>
                </p14:cNvPr>
                <p14:cNvContentPartPr/>
                <p14:nvPr/>
              </p14:nvContentPartPr>
              <p14:xfrm>
                <a:off x="10754297" y="970758"/>
                <a:ext cx="9720" cy="4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FE2FA2-F26B-470E-A451-2FD0A5079B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49977" y="966438"/>
                  <a:ext cx="18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F47F2F5-4611-4881-B5F5-241175046FF0}"/>
                    </a:ext>
                  </a:extLst>
                </p14:cNvPr>
                <p14:cNvContentPartPr/>
                <p14:nvPr/>
              </p14:nvContentPartPr>
              <p14:xfrm>
                <a:off x="10749617" y="918918"/>
                <a:ext cx="48240" cy="21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F47F2F5-4611-4881-B5F5-241175046F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45297" y="914598"/>
                  <a:ext cx="56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2F335C4-4134-47BA-8171-2BB16D13A01C}"/>
                    </a:ext>
                  </a:extLst>
                </p14:cNvPr>
                <p14:cNvContentPartPr/>
                <p14:nvPr/>
              </p14:nvContentPartPr>
              <p14:xfrm>
                <a:off x="10812257" y="947358"/>
                <a:ext cx="65880" cy="7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2F335C4-4134-47BA-8171-2BB16D13A0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07937" y="943038"/>
                  <a:ext cx="7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1FF4AF0-95E8-448D-8DB5-13680D6720F8}"/>
                    </a:ext>
                  </a:extLst>
                </p14:cNvPr>
                <p14:cNvContentPartPr/>
                <p14:nvPr/>
              </p14:nvContentPartPr>
              <p14:xfrm>
                <a:off x="10851857" y="876798"/>
                <a:ext cx="64800" cy="144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1FF4AF0-95E8-448D-8DB5-13680D6720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47537" y="872478"/>
                  <a:ext cx="73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EFC4E3D-86AB-4650-9AD2-1829EC07B8E4}"/>
                    </a:ext>
                  </a:extLst>
                </p14:cNvPr>
                <p14:cNvContentPartPr/>
                <p14:nvPr/>
              </p14:nvContentPartPr>
              <p14:xfrm>
                <a:off x="11031857" y="871398"/>
                <a:ext cx="188280" cy="148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EFC4E3D-86AB-4650-9AD2-1829EC07B8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27537" y="867078"/>
                  <a:ext cx="196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EEEDBBD-A28C-4C25-BE4A-200729AB7CE9}"/>
                    </a:ext>
                  </a:extLst>
                </p14:cNvPr>
                <p14:cNvContentPartPr/>
                <p14:nvPr/>
              </p14:nvContentPartPr>
              <p14:xfrm>
                <a:off x="11229857" y="930798"/>
                <a:ext cx="75960" cy="72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EEEDBBD-A28C-4C25-BE4A-200729AB7C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25537" y="926478"/>
                  <a:ext cx="8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B920A3E-EB7E-468B-9DC5-3F86872D837D}"/>
                    </a:ext>
                  </a:extLst>
                </p14:cNvPr>
                <p14:cNvContentPartPr/>
                <p14:nvPr/>
              </p14:nvContentPartPr>
              <p14:xfrm>
                <a:off x="11419577" y="884718"/>
                <a:ext cx="215640" cy="101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B920A3E-EB7E-468B-9DC5-3F86872D83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15257" y="880398"/>
                  <a:ext cx="224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DE386EC-AACB-4EEA-AEE6-295F04B921D8}"/>
                    </a:ext>
                  </a:extLst>
                </p14:cNvPr>
                <p14:cNvContentPartPr/>
                <p14:nvPr/>
              </p14:nvContentPartPr>
              <p14:xfrm>
                <a:off x="11594537" y="833598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DE386EC-AACB-4EEA-AEE6-295F04B921D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90217" y="829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065823C-1A04-4F6D-8113-F79222B314B0}"/>
                    </a:ext>
                  </a:extLst>
                </p14:cNvPr>
                <p14:cNvContentPartPr/>
                <p14:nvPr/>
              </p14:nvContentPartPr>
              <p14:xfrm>
                <a:off x="10551257" y="1129158"/>
                <a:ext cx="116280" cy="149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065823C-1A04-4F6D-8113-F79222B314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46937" y="1124838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6C152CA-ABAD-4628-A465-227B8729FF3C}"/>
                    </a:ext>
                  </a:extLst>
                </p14:cNvPr>
                <p14:cNvContentPartPr/>
                <p14:nvPr/>
              </p14:nvContentPartPr>
              <p14:xfrm>
                <a:off x="10648817" y="1184598"/>
                <a:ext cx="73080" cy="93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6C152CA-ABAD-4628-A465-227B8729FF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44497" y="1180278"/>
                  <a:ext cx="81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548380B-4164-4671-AD68-6020B9F45438}"/>
                    </a:ext>
                  </a:extLst>
                </p14:cNvPr>
                <p14:cNvContentPartPr/>
                <p14:nvPr/>
              </p14:nvContentPartPr>
              <p14:xfrm>
                <a:off x="10744217" y="1097118"/>
                <a:ext cx="170640" cy="142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548380B-4164-4671-AD68-6020B9F454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39897" y="1092798"/>
                  <a:ext cx="179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3EA717-C951-464F-989E-FECA050752B3}"/>
                    </a:ext>
                  </a:extLst>
                </p14:cNvPr>
                <p14:cNvContentPartPr/>
                <p14:nvPr/>
              </p14:nvContentPartPr>
              <p14:xfrm>
                <a:off x="10936097" y="1169118"/>
                <a:ext cx="73080" cy="78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3EA717-C951-464F-989E-FECA050752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31777" y="1164798"/>
                  <a:ext cx="81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E1CE80-0ED0-437A-B9F3-8BA771680B98}"/>
                    </a:ext>
                  </a:extLst>
                </p14:cNvPr>
                <p14:cNvContentPartPr/>
                <p14:nvPr/>
              </p14:nvContentPartPr>
              <p14:xfrm>
                <a:off x="11049497" y="1104678"/>
                <a:ext cx="172080" cy="140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E1CE80-0ED0-437A-B9F3-8BA771680B9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45177" y="1100358"/>
                  <a:ext cx="180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C495284-EC64-49DD-A8DF-1D3E3D36797E}"/>
                    </a:ext>
                  </a:extLst>
                </p14:cNvPr>
                <p14:cNvContentPartPr/>
                <p14:nvPr/>
              </p14:nvContentPartPr>
              <p14:xfrm>
                <a:off x="11222297" y="1097478"/>
                <a:ext cx="4320" cy="50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C495284-EC64-49DD-A8DF-1D3E3D3679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17977" y="1093158"/>
                  <a:ext cx="1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3D3319A-1BAC-45FC-9E9C-E0672E0C0FE3}"/>
                    </a:ext>
                  </a:extLst>
                </p14:cNvPr>
                <p14:cNvContentPartPr/>
                <p14:nvPr/>
              </p14:nvContentPartPr>
              <p14:xfrm>
                <a:off x="11224457" y="1152558"/>
                <a:ext cx="459720" cy="199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3D3319A-1BAC-45FC-9E9C-E0672E0C0F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20137" y="1148238"/>
                  <a:ext cx="46836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5B78CDA-4E4D-4F75-8BC8-D6AA043012A7}"/>
                  </a:ext>
                </a:extLst>
              </p14:cNvPr>
              <p14:cNvContentPartPr/>
              <p14:nvPr/>
            </p14:nvContentPartPr>
            <p14:xfrm>
              <a:off x="632537" y="1831158"/>
              <a:ext cx="1988640" cy="1371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5B78CDA-4E4D-4F75-8BC8-D6AA043012A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8217" y="1826838"/>
                <a:ext cx="1997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6DE4C70-660A-4EED-9A68-476F9D1DB6AC}"/>
                  </a:ext>
                </a:extLst>
              </p14:cNvPr>
              <p14:cNvContentPartPr/>
              <p14:nvPr/>
            </p14:nvContentPartPr>
            <p14:xfrm>
              <a:off x="6319817" y="2500398"/>
              <a:ext cx="1750320" cy="51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6DE4C70-660A-4EED-9A68-476F9D1DB6A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15497" y="2496078"/>
                <a:ext cx="175896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3EC1250A-C12A-445F-8312-05A6F3A6F2DC}"/>
              </a:ext>
            </a:extLst>
          </p:cNvPr>
          <p:cNvGrpSpPr/>
          <p:nvPr/>
        </p:nvGrpSpPr>
        <p:grpSpPr>
          <a:xfrm>
            <a:off x="8681057" y="2092158"/>
            <a:ext cx="3385800" cy="903240"/>
            <a:chOff x="8681057" y="2092158"/>
            <a:chExt cx="338580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4FE7CD8-80BA-4B6A-B66F-4D7A5E0B70D3}"/>
                    </a:ext>
                  </a:extLst>
                </p14:cNvPr>
                <p14:cNvContentPartPr/>
                <p14:nvPr/>
              </p14:nvContentPartPr>
              <p14:xfrm>
                <a:off x="8681057" y="2286198"/>
                <a:ext cx="216360" cy="98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4FE7CD8-80BA-4B6A-B66F-4D7A5E0B70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76737" y="2281878"/>
                  <a:ext cx="225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AF70264-003D-4321-B28D-ED5EDF3B962B}"/>
                    </a:ext>
                  </a:extLst>
                </p14:cNvPr>
                <p14:cNvContentPartPr/>
                <p14:nvPr/>
              </p14:nvContentPartPr>
              <p14:xfrm>
                <a:off x="8860697" y="2223558"/>
                <a:ext cx="2520" cy="20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AF70264-003D-4321-B28D-ED5EDF3B962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56377" y="2219238"/>
                  <a:ext cx="11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CB8B5DC-F67D-494E-98DC-B4DDDBEBC725}"/>
                    </a:ext>
                  </a:extLst>
                </p14:cNvPr>
                <p14:cNvContentPartPr/>
                <p14:nvPr/>
              </p14:nvContentPartPr>
              <p14:xfrm>
                <a:off x="9004697" y="2217798"/>
                <a:ext cx="121320" cy="161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CB8B5DC-F67D-494E-98DC-B4DDDBEBC7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00377" y="2213478"/>
                  <a:ext cx="129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68ED8EA-6A83-4186-9833-AC8110493BE3}"/>
                    </a:ext>
                  </a:extLst>
                </p14:cNvPr>
                <p14:cNvContentPartPr/>
                <p14:nvPr/>
              </p14:nvContentPartPr>
              <p14:xfrm>
                <a:off x="9090737" y="2280798"/>
                <a:ext cx="139680" cy="84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68ED8EA-6A83-4186-9833-AC8110493BE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86417" y="2276478"/>
                  <a:ext cx="14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06F6DD3-7CEA-49CB-875A-E42ADE700553}"/>
                    </a:ext>
                  </a:extLst>
                </p14:cNvPr>
                <p14:cNvContentPartPr/>
                <p14:nvPr/>
              </p14:nvContentPartPr>
              <p14:xfrm>
                <a:off x="9242297" y="2217078"/>
                <a:ext cx="103320" cy="142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06F6DD3-7CEA-49CB-875A-E42ADE7005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37977" y="2212758"/>
                  <a:ext cx="111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518F82E-EF6F-4FEC-B6A1-C0738E5372C6}"/>
                    </a:ext>
                  </a:extLst>
                </p14:cNvPr>
                <p14:cNvContentPartPr/>
                <p14:nvPr/>
              </p14:nvContentPartPr>
              <p14:xfrm>
                <a:off x="9284777" y="2335878"/>
                <a:ext cx="43920" cy="20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518F82E-EF6F-4FEC-B6A1-C0738E5372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0457" y="2331558"/>
                  <a:ext cx="5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41883B-9476-4D07-A17C-F5D67B6A0226}"/>
                    </a:ext>
                  </a:extLst>
                </p14:cNvPr>
                <p14:cNvContentPartPr/>
                <p14:nvPr/>
              </p14:nvContentPartPr>
              <p14:xfrm>
                <a:off x="9335537" y="2227158"/>
                <a:ext cx="268920" cy="265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41883B-9476-4D07-A17C-F5D67B6A02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1217" y="2222838"/>
                  <a:ext cx="277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10F9E83-F46A-41A7-A1E2-679BCA189422}"/>
                    </a:ext>
                  </a:extLst>
                </p14:cNvPr>
                <p14:cNvContentPartPr/>
                <p14:nvPr/>
              </p14:nvContentPartPr>
              <p14:xfrm>
                <a:off x="9582497" y="2300598"/>
                <a:ext cx="89640" cy="81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10F9E83-F46A-41A7-A1E2-679BCA1894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78177" y="2296278"/>
                  <a:ext cx="98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FF87414-E0B5-4005-9C2A-9A641DE1A32C}"/>
                    </a:ext>
                  </a:extLst>
                </p14:cNvPr>
                <p14:cNvContentPartPr/>
                <p14:nvPr/>
              </p14:nvContentPartPr>
              <p14:xfrm>
                <a:off x="9674657" y="2298798"/>
                <a:ext cx="106560" cy="149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FF87414-E0B5-4005-9C2A-9A641DE1A3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70337" y="2294478"/>
                  <a:ext cx="115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6DDA411-3F17-4F03-B926-4873488D7148}"/>
                    </a:ext>
                  </a:extLst>
                </p14:cNvPr>
                <p14:cNvContentPartPr/>
                <p14:nvPr/>
              </p14:nvContentPartPr>
              <p14:xfrm>
                <a:off x="9790217" y="2263878"/>
                <a:ext cx="169200" cy="92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6DDA411-3F17-4F03-B926-4873488D71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85897" y="2259558"/>
                  <a:ext cx="177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C2C8F9-A124-4BE1-9165-911CBC5727A4}"/>
                    </a:ext>
                  </a:extLst>
                </p14:cNvPr>
                <p14:cNvContentPartPr/>
                <p14:nvPr/>
              </p14:nvContentPartPr>
              <p14:xfrm>
                <a:off x="9942857" y="2212038"/>
                <a:ext cx="11160" cy="33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C2C8F9-A124-4BE1-9165-911CBC5727A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38537" y="2207718"/>
                  <a:ext cx="1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6635F5E-7315-4454-B17A-140CD7990888}"/>
                    </a:ext>
                  </a:extLst>
                </p14:cNvPr>
                <p14:cNvContentPartPr/>
                <p14:nvPr/>
              </p14:nvContentPartPr>
              <p14:xfrm>
                <a:off x="9947537" y="2260998"/>
                <a:ext cx="73080" cy="97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6635F5E-7315-4454-B17A-140CD79908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43217" y="2256678"/>
                  <a:ext cx="81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263C7D3-2E49-4A99-B705-714F621F3493}"/>
                    </a:ext>
                  </a:extLst>
                </p14:cNvPr>
                <p14:cNvContentPartPr/>
                <p14:nvPr/>
              </p14:nvContentPartPr>
              <p14:xfrm>
                <a:off x="10027097" y="2260638"/>
                <a:ext cx="117720" cy="74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263C7D3-2E49-4A99-B705-714F621F349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22777" y="2256318"/>
                  <a:ext cx="12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ADE2EB6-766D-42CD-8B34-58C0F739E34C}"/>
                    </a:ext>
                  </a:extLst>
                </p14:cNvPr>
                <p14:cNvContentPartPr/>
                <p14:nvPr/>
              </p14:nvContentPartPr>
              <p14:xfrm>
                <a:off x="10332017" y="2232558"/>
                <a:ext cx="75600" cy="92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ADE2EB6-766D-42CD-8B34-58C0F739E3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27697" y="2228238"/>
                  <a:ext cx="84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F2C90E-69AE-4FC3-8D68-785B846252BD}"/>
                    </a:ext>
                  </a:extLst>
                </p14:cNvPr>
                <p14:cNvContentPartPr/>
                <p14:nvPr/>
              </p14:nvContentPartPr>
              <p14:xfrm>
                <a:off x="10462697" y="2243358"/>
                <a:ext cx="130680" cy="60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F2C90E-69AE-4FC3-8D68-785B846252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58377" y="2239038"/>
                  <a:ext cx="139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D3AB3A9-1FB3-4B0E-B51D-E66DC5E7FAD8}"/>
                    </a:ext>
                  </a:extLst>
                </p14:cNvPr>
                <p14:cNvContentPartPr/>
                <p14:nvPr/>
              </p14:nvContentPartPr>
              <p14:xfrm>
                <a:off x="10572137" y="2210958"/>
                <a:ext cx="360" cy="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D3AB3A9-1FB3-4B0E-B51D-E66DC5E7FAD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67817" y="22066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DAD24FC-0BF3-4DC2-A11C-D957A76A7226}"/>
                    </a:ext>
                  </a:extLst>
                </p14:cNvPr>
                <p14:cNvContentPartPr/>
                <p14:nvPr/>
              </p14:nvContentPartPr>
              <p14:xfrm>
                <a:off x="10605257" y="2173158"/>
                <a:ext cx="119880" cy="115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DAD24FC-0BF3-4DC2-A11C-D957A76A72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00937" y="2168838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B7357B6-12E3-41CB-9B37-01043883A969}"/>
                    </a:ext>
                  </a:extLst>
                </p14:cNvPr>
                <p14:cNvContentPartPr/>
                <p14:nvPr/>
              </p14:nvContentPartPr>
              <p14:xfrm>
                <a:off x="10863377" y="2202678"/>
                <a:ext cx="167760" cy="81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B7357B6-12E3-41CB-9B37-01043883A9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59057" y="2198358"/>
                  <a:ext cx="176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A69D1C1-FBF7-4A28-9EBB-45FE4A4AE084}"/>
                    </a:ext>
                  </a:extLst>
                </p14:cNvPr>
                <p14:cNvContentPartPr/>
                <p14:nvPr/>
              </p14:nvContentPartPr>
              <p14:xfrm>
                <a:off x="11026457" y="2149758"/>
                <a:ext cx="32040" cy="30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A69D1C1-FBF7-4A28-9EBB-45FE4A4AE0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22137" y="2145438"/>
                  <a:ext cx="4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0423F2B-B29D-473F-9AD0-676AA7AA27E3}"/>
                    </a:ext>
                  </a:extLst>
                </p14:cNvPr>
                <p14:cNvContentPartPr/>
                <p14:nvPr/>
              </p14:nvContentPartPr>
              <p14:xfrm>
                <a:off x="11058137" y="2163438"/>
                <a:ext cx="68040" cy="99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0423F2B-B29D-473F-9AD0-676AA7AA27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53817" y="2159118"/>
                  <a:ext cx="76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01D0120-9407-43A0-AD27-B135B0CADFFC}"/>
                    </a:ext>
                  </a:extLst>
                </p14:cNvPr>
                <p14:cNvContentPartPr/>
                <p14:nvPr/>
              </p14:nvContentPartPr>
              <p14:xfrm>
                <a:off x="11031137" y="2113038"/>
                <a:ext cx="269280" cy="165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01D0120-9407-43A0-AD27-B135B0CADF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26817" y="2108718"/>
                  <a:ext cx="277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212033D-CFF8-441B-9D75-84C44A779B4A}"/>
                    </a:ext>
                  </a:extLst>
                </p14:cNvPr>
                <p14:cNvContentPartPr/>
                <p14:nvPr/>
              </p14:nvContentPartPr>
              <p14:xfrm>
                <a:off x="11398697" y="2177478"/>
                <a:ext cx="146520" cy="186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212033D-CFF8-441B-9D75-84C44A779B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94377" y="2173158"/>
                  <a:ext cx="155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85B08F5-5F91-45B9-A11C-2152C5549CFA}"/>
                    </a:ext>
                  </a:extLst>
                </p14:cNvPr>
                <p14:cNvContentPartPr/>
                <p14:nvPr/>
              </p14:nvContentPartPr>
              <p14:xfrm>
                <a:off x="11540177" y="2174598"/>
                <a:ext cx="73080" cy="109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85B08F5-5F91-45B9-A11C-2152C5549C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35857" y="2170278"/>
                  <a:ext cx="81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87918E-796F-4438-91D5-32B4E1389674}"/>
                    </a:ext>
                  </a:extLst>
                </p14:cNvPr>
                <p14:cNvContentPartPr/>
                <p14:nvPr/>
              </p14:nvContentPartPr>
              <p14:xfrm>
                <a:off x="11630537" y="2092158"/>
                <a:ext cx="158040" cy="158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87918E-796F-4438-91D5-32B4E13896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626217" y="2087838"/>
                  <a:ext cx="16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23D580-6481-4362-AC5A-2FB5A0B846D8}"/>
                    </a:ext>
                  </a:extLst>
                </p14:cNvPr>
                <p14:cNvContentPartPr/>
                <p14:nvPr/>
              </p14:nvContentPartPr>
              <p14:xfrm>
                <a:off x="11761937" y="2136078"/>
                <a:ext cx="21960" cy="30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23D580-6481-4362-AC5A-2FB5A0B846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757617" y="2131758"/>
                  <a:ext cx="3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E9BA247-172A-48F8-977B-B4A91D5527E0}"/>
                    </a:ext>
                  </a:extLst>
                </p14:cNvPr>
                <p14:cNvContentPartPr/>
                <p14:nvPr/>
              </p14:nvContentPartPr>
              <p14:xfrm>
                <a:off x="11802257" y="2157678"/>
                <a:ext cx="264600" cy="160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E9BA247-172A-48F8-977B-B4A91D5527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97937" y="2153358"/>
                  <a:ext cx="273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698F49-9715-4133-B1FC-0A145751FEF8}"/>
                    </a:ext>
                  </a:extLst>
                </p14:cNvPr>
                <p14:cNvContentPartPr/>
                <p14:nvPr/>
              </p14:nvContentPartPr>
              <p14:xfrm>
                <a:off x="10849337" y="2350998"/>
                <a:ext cx="394560" cy="18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698F49-9715-4133-B1FC-0A145751FE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45017" y="2346678"/>
                  <a:ext cx="403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1F17AA5-2D51-4860-81F1-1AD8C4061EC6}"/>
                    </a:ext>
                  </a:extLst>
                </p14:cNvPr>
                <p14:cNvContentPartPr/>
                <p14:nvPr/>
              </p14:nvContentPartPr>
              <p14:xfrm>
                <a:off x="8698697" y="2575638"/>
                <a:ext cx="107280" cy="10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1F17AA5-2D51-4860-81F1-1AD8C4061E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94377" y="2571318"/>
                  <a:ext cx="115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A46776-FA2D-4531-A4B5-B585284679AC}"/>
                    </a:ext>
                  </a:extLst>
                </p14:cNvPr>
                <p14:cNvContentPartPr/>
                <p14:nvPr/>
              </p14:nvContentPartPr>
              <p14:xfrm>
                <a:off x="8809577" y="2541438"/>
                <a:ext cx="80640" cy="123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A46776-FA2D-4531-A4B5-B585284679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05257" y="2537118"/>
                  <a:ext cx="89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1E33DE1-854B-46B8-B2EC-BAC1767C7901}"/>
                    </a:ext>
                  </a:extLst>
                </p14:cNvPr>
                <p14:cNvContentPartPr/>
                <p14:nvPr/>
              </p14:nvContentPartPr>
              <p14:xfrm>
                <a:off x="8908937" y="2579958"/>
                <a:ext cx="156240" cy="59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1E33DE1-854B-46B8-B2EC-BAC1767C79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04617" y="2575638"/>
                  <a:ext cx="16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64334DF-5C7A-4E8E-B4BF-A71A2D63DF1E}"/>
                    </a:ext>
                  </a:extLst>
                </p14:cNvPr>
                <p14:cNvContentPartPr/>
                <p14:nvPr/>
              </p14:nvContentPartPr>
              <p14:xfrm>
                <a:off x="9168497" y="2572398"/>
                <a:ext cx="112680" cy="111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64334DF-5C7A-4E8E-B4BF-A71A2D63DF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64177" y="2568078"/>
                  <a:ext cx="12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6DC908B-2762-48A2-B341-ED797BFC96F0}"/>
                    </a:ext>
                  </a:extLst>
                </p14:cNvPr>
                <p14:cNvContentPartPr/>
                <p14:nvPr/>
              </p14:nvContentPartPr>
              <p14:xfrm>
                <a:off x="9313937" y="2566998"/>
                <a:ext cx="68040" cy="100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6DC908B-2762-48A2-B341-ED797BFC96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09617" y="2562678"/>
                  <a:ext cx="76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DC3AE35-57E1-47EC-BBDD-12C588504113}"/>
                    </a:ext>
                  </a:extLst>
                </p14:cNvPr>
                <p14:cNvContentPartPr/>
                <p14:nvPr/>
              </p14:nvContentPartPr>
              <p14:xfrm>
                <a:off x="9519497" y="2577438"/>
                <a:ext cx="253800" cy="75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DC3AE35-57E1-47EC-BBDD-12C5885041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15177" y="2573118"/>
                  <a:ext cx="262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CBF7FA1-8E1B-4F6E-8B8B-2E780A4E27E8}"/>
                    </a:ext>
                  </a:extLst>
                </p14:cNvPr>
                <p14:cNvContentPartPr/>
                <p14:nvPr/>
              </p14:nvContentPartPr>
              <p14:xfrm>
                <a:off x="9760337" y="2515158"/>
                <a:ext cx="145440" cy="203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CBF7FA1-8E1B-4F6E-8B8B-2E780A4E27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56017" y="2510838"/>
                  <a:ext cx="154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E10135B-08AC-49A4-95F6-488A1DF869EB}"/>
                    </a:ext>
                  </a:extLst>
                </p14:cNvPr>
                <p14:cNvContentPartPr/>
                <p14:nvPr/>
              </p14:nvContentPartPr>
              <p14:xfrm>
                <a:off x="10025657" y="2545758"/>
                <a:ext cx="245160" cy="79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E10135B-08AC-49A4-95F6-488A1DF869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21337" y="2541438"/>
                  <a:ext cx="253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6A7643E-79BF-4702-AA8B-996448BDBC5D}"/>
                    </a:ext>
                  </a:extLst>
                </p14:cNvPr>
                <p14:cNvContentPartPr/>
                <p14:nvPr/>
              </p14:nvContentPartPr>
              <p14:xfrm>
                <a:off x="10297817" y="2452878"/>
                <a:ext cx="108720" cy="152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6A7643E-79BF-4702-AA8B-996448BDBC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93497" y="2448558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9F84B8E-61A6-45AB-A0AE-70116F3FA651}"/>
                    </a:ext>
                  </a:extLst>
                </p14:cNvPr>
                <p14:cNvContentPartPr/>
                <p14:nvPr/>
              </p14:nvContentPartPr>
              <p14:xfrm>
                <a:off x="10579337" y="2504358"/>
                <a:ext cx="263520" cy="125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9F84B8E-61A6-45AB-A0AE-70116F3FA6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75017" y="2500038"/>
                  <a:ext cx="272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B5B8984-D92D-4A92-8B92-9F93FBBF221D}"/>
                    </a:ext>
                  </a:extLst>
                </p14:cNvPr>
                <p14:cNvContentPartPr/>
                <p14:nvPr/>
              </p14:nvContentPartPr>
              <p14:xfrm>
                <a:off x="10986137" y="2459358"/>
                <a:ext cx="89280" cy="135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B5B8984-D92D-4A92-8B92-9F93FBBF22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81817" y="2455038"/>
                  <a:ext cx="97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38F4715-34F8-4F32-BEF1-72AEE61B501F}"/>
                    </a:ext>
                  </a:extLst>
                </p14:cNvPr>
                <p14:cNvContentPartPr/>
                <p14:nvPr/>
              </p14:nvContentPartPr>
              <p14:xfrm>
                <a:off x="11076857" y="2465118"/>
                <a:ext cx="413280" cy="14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38F4715-34F8-4F32-BEF1-72AEE61B50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72537" y="2460798"/>
                  <a:ext cx="421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C98DCAF-AE65-4B05-BDD8-F1F4D7078683}"/>
                    </a:ext>
                  </a:extLst>
                </p14:cNvPr>
                <p14:cNvContentPartPr/>
                <p14:nvPr/>
              </p14:nvContentPartPr>
              <p14:xfrm>
                <a:off x="11069657" y="2418678"/>
                <a:ext cx="116640" cy="9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C98DCAF-AE65-4B05-BDD8-F1F4D70786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65337" y="2414358"/>
                  <a:ext cx="125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9E1ABB7-1A3C-447A-9613-D70D22AEB6AC}"/>
                    </a:ext>
                  </a:extLst>
                </p14:cNvPr>
                <p14:cNvContentPartPr/>
                <p14:nvPr/>
              </p14:nvContentPartPr>
              <p14:xfrm>
                <a:off x="9427697" y="2767158"/>
                <a:ext cx="91440" cy="108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9E1ABB7-1A3C-447A-9613-D70D22AEB6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23377" y="2762838"/>
                  <a:ext cx="10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317250F-3536-4520-AB24-942829C527CC}"/>
                    </a:ext>
                  </a:extLst>
                </p14:cNvPr>
                <p14:cNvContentPartPr/>
                <p14:nvPr/>
              </p14:nvContentPartPr>
              <p14:xfrm>
                <a:off x="9506177" y="2799918"/>
                <a:ext cx="57960" cy="70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317250F-3536-4520-AB24-942829C527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01857" y="2795598"/>
                  <a:ext cx="6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6DA85BD-B5E2-4EE2-AFD7-C97A2DA06B5C}"/>
                    </a:ext>
                  </a:extLst>
                </p14:cNvPr>
                <p14:cNvContentPartPr/>
                <p14:nvPr/>
              </p14:nvContentPartPr>
              <p14:xfrm>
                <a:off x="9591857" y="2731878"/>
                <a:ext cx="183600" cy="133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6DA85BD-B5E2-4EE2-AFD7-C97A2DA06B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87537" y="2727558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305EF93-D8E2-4936-BD53-73D69EA00E70}"/>
                    </a:ext>
                  </a:extLst>
                </p14:cNvPr>
                <p14:cNvContentPartPr/>
                <p14:nvPr/>
              </p14:nvContentPartPr>
              <p14:xfrm>
                <a:off x="9747377" y="2841318"/>
                <a:ext cx="107280" cy="45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305EF93-D8E2-4936-BD53-73D69EA00E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43057" y="2836998"/>
                  <a:ext cx="11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4DEF7A6-970A-41FD-B589-3DD2F688DB3B}"/>
                    </a:ext>
                  </a:extLst>
                </p14:cNvPr>
                <p14:cNvContentPartPr/>
                <p14:nvPr/>
              </p14:nvContentPartPr>
              <p14:xfrm>
                <a:off x="9974537" y="2769318"/>
                <a:ext cx="155520" cy="226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4DEF7A6-970A-41FD-B589-3DD2F688DB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70217" y="2764998"/>
                  <a:ext cx="164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3D5D127-0695-44D4-A070-B2C54260EF54}"/>
                    </a:ext>
                  </a:extLst>
                </p14:cNvPr>
                <p14:cNvContentPartPr/>
                <p14:nvPr/>
              </p14:nvContentPartPr>
              <p14:xfrm>
                <a:off x="10187657" y="2775438"/>
                <a:ext cx="87120" cy="95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3D5D127-0695-44D4-A070-B2C54260EF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83337" y="2771118"/>
                  <a:ext cx="95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EC2F629-01F2-45DF-B8E9-39F95B161BE4}"/>
                    </a:ext>
                  </a:extLst>
                </p14:cNvPr>
                <p14:cNvContentPartPr/>
                <p14:nvPr/>
              </p14:nvContentPartPr>
              <p14:xfrm>
                <a:off x="10179017" y="2810358"/>
                <a:ext cx="114120" cy="7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EC2F629-01F2-45DF-B8E9-39F95B161B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74697" y="2806038"/>
                  <a:ext cx="122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1A5A33-9396-466F-AD22-EB70C7DB2269}"/>
                    </a:ext>
                  </a:extLst>
                </p14:cNvPr>
                <p14:cNvContentPartPr/>
                <p14:nvPr/>
              </p14:nvContentPartPr>
              <p14:xfrm>
                <a:off x="10306097" y="2781558"/>
                <a:ext cx="94680" cy="83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1A5A33-9396-466F-AD22-EB70C7DB22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01777" y="2777238"/>
                  <a:ext cx="103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C89F889-E1AD-473E-9EFA-A929247374E8}"/>
                    </a:ext>
                  </a:extLst>
                </p14:cNvPr>
                <p14:cNvContentPartPr/>
                <p14:nvPr/>
              </p14:nvContentPartPr>
              <p14:xfrm>
                <a:off x="10397897" y="2695518"/>
                <a:ext cx="103680" cy="158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C89F889-E1AD-473E-9EFA-A929247374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93577" y="2691198"/>
                  <a:ext cx="11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303E7A5-E019-464D-AB5B-73B35C69B364}"/>
                    </a:ext>
                  </a:extLst>
                </p14:cNvPr>
                <p14:cNvContentPartPr/>
                <p14:nvPr/>
              </p14:nvContentPartPr>
              <p14:xfrm>
                <a:off x="10550177" y="2712798"/>
                <a:ext cx="105120" cy="133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303E7A5-E019-464D-AB5B-73B35C69B3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45857" y="2708478"/>
                  <a:ext cx="113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B714D85-F46A-448D-B670-957CD3BCB7EB}"/>
                    </a:ext>
                  </a:extLst>
                </p14:cNvPr>
                <p14:cNvContentPartPr/>
                <p14:nvPr/>
              </p14:nvContentPartPr>
              <p14:xfrm>
                <a:off x="10623257" y="2705958"/>
                <a:ext cx="81000" cy="150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B714D85-F46A-448D-B670-957CD3BCB7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18937" y="2701638"/>
                  <a:ext cx="89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2F86B6B-A0D4-4FC3-8509-E6B667EEFFDB}"/>
                    </a:ext>
                  </a:extLst>
                </p14:cNvPr>
                <p14:cNvContentPartPr/>
                <p14:nvPr/>
              </p14:nvContentPartPr>
              <p14:xfrm>
                <a:off x="10797137" y="2747358"/>
                <a:ext cx="304200" cy="972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2F86B6B-A0D4-4FC3-8509-E6B667EEFF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92817" y="2743038"/>
                  <a:ext cx="312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C14B640-3EF1-41E8-BC28-8B2FE55EDEE1}"/>
                    </a:ext>
                  </a:extLst>
                </p14:cNvPr>
                <p14:cNvContentPartPr/>
                <p14:nvPr/>
              </p14:nvContentPartPr>
              <p14:xfrm>
                <a:off x="11118977" y="2692638"/>
                <a:ext cx="122400" cy="126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C14B640-3EF1-41E8-BC28-8B2FE55EDE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14657" y="2688318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51CB15B-5548-4FE3-AE27-5482B3471886}"/>
                    </a:ext>
                  </a:extLst>
                </p14:cNvPr>
                <p14:cNvContentPartPr/>
                <p14:nvPr/>
              </p14:nvContentPartPr>
              <p14:xfrm>
                <a:off x="11230937" y="2732958"/>
                <a:ext cx="221760" cy="99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51CB15B-5548-4FE3-AE27-5482B347188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26617" y="2728638"/>
                  <a:ext cx="23040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2BD770B-9C78-43C0-9D42-6868F8FE83E1}"/>
                  </a:ext>
                </a:extLst>
              </p14:cNvPr>
              <p14:cNvContentPartPr/>
              <p14:nvPr/>
            </p14:nvContentPartPr>
            <p14:xfrm>
              <a:off x="720737" y="3577878"/>
              <a:ext cx="1882080" cy="540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2BD770B-9C78-43C0-9D42-6868F8FE83E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16417" y="3573558"/>
                <a:ext cx="1890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BAC33AA-9A19-457C-83D6-F996F41CDF55}"/>
                  </a:ext>
                </a:extLst>
              </p14:cNvPr>
              <p14:cNvContentPartPr/>
              <p14:nvPr/>
            </p14:nvContentPartPr>
            <p14:xfrm>
              <a:off x="340217" y="4165038"/>
              <a:ext cx="1194120" cy="525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BAC33AA-9A19-457C-83D6-F996F41CDF5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5897" y="4160718"/>
                <a:ext cx="1202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9851296-F0C6-4CC3-AADC-A7D60727958D}"/>
                  </a:ext>
                </a:extLst>
              </p14:cNvPr>
              <p14:cNvContentPartPr/>
              <p14:nvPr/>
            </p14:nvContentPartPr>
            <p14:xfrm>
              <a:off x="2637377" y="4180878"/>
              <a:ext cx="2504880" cy="568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9851296-F0C6-4CC3-AADC-A7D60727958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633057" y="4176558"/>
                <a:ext cx="2513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8A55AA7E-CF1C-474C-A00A-0DC8DD522CDE}"/>
                  </a:ext>
                </a:extLst>
              </p14:cNvPr>
              <p14:cNvContentPartPr/>
              <p14:nvPr/>
            </p14:nvContentPartPr>
            <p14:xfrm>
              <a:off x="6388577" y="4141998"/>
              <a:ext cx="2031120" cy="550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8A55AA7E-CF1C-474C-A00A-0DC8DD522CD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384257" y="4137678"/>
                <a:ext cx="20397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5D9E8D6-BA6F-4562-A9A6-E6B39564CB98}"/>
                  </a:ext>
                </a:extLst>
              </p14:cNvPr>
              <p14:cNvContentPartPr/>
              <p14:nvPr/>
            </p14:nvContentPartPr>
            <p14:xfrm>
              <a:off x="726137" y="4851198"/>
              <a:ext cx="7176240" cy="1411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5D9E8D6-BA6F-4562-A9A6-E6B39564CB9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1817" y="4846878"/>
                <a:ext cx="718488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A6B6C630-F3B5-4B8D-8CDA-6B772E12BDEA}"/>
              </a:ext>
            </a:extLst>
          </p:cNvPr>
          <p:cNvGrpSpPr/>
          <p:nvPr/>
        </p:nvGrpSpPr>
        <p:grpSpPr>
          <a:xfrm>
            <a:off x="2961377" y="1445238"/>
            <a:ext cx="5127480" cy="488520"/>
            <a:chOff x="2961377" y="1445238"/>
            <a:chExt cx="512748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D9B17E7-99E1-4EC5-909C-712C5FABB197}"/>
                    </a:ext>
                  </a:extLst>
                </p14:cNvPr>
                <p14:cNvContentPartPr/>
                <p14:nvPr/>
              </p14:nvContentPartPr>
              <p14:xfrm>
                <a:off x="2961377" y="1648278"/>
                <a:ext cx="182520" cy="15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D9B17E7-99E1-4EC5-909C-712C5FABB19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57057" y="1643958"/>
                  <a:ext cx="191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E59BB9D-3772-41A5-B0D4-8F264970AD40}"/>
                    </a:ext>
                  </a:extLst>
                </p14:cNvPr>
                <p14:cNvContentPartPr/>
                <p14:nvPr/>
              </p14:nvContentPartPr>
              <p14:xfrm>
                <a:off x="2973977" y="1699038"/>
                <a:ext cx="164520" cy="9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E59BB9D-3772-41A5-B0D4-8F264970AD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69657" y="1694718"/>
                  <a:ext cx="17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72979F-EF23-47C4-B7EC-50D2EEFEF266}"/>
                    </a:ext>
                  </a:extLst>
                </p14:cNvPr>
                <p14:cNvContentPartPr/>
                <p14:nvPr/>
              </p14:nvContentPartPr>
              <p14:xfrm>
                <a:off x="3159017" y="1608678"/>
                <a:ext cx="103680" cy="144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72979F-EF23-47C4-B7EC-50D2EEFEF2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54697" y="1604358"/>
                  <a:ext cx="112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83A0D4-F434-4639-8CEE-E91B2A551CEE}"/>
                    </a:ext>
                  </a:extLst>
                </p14:cNvPr>
                <p14:cNvContentPartPr/>
                <p14:nvPr/>
              </p14:nvContentPartPr>
              <p14:xfrm>
                <a:off x="3506777" y="1611918"/>
                <a:ext cx="19800" cy="131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83A0D4-F434-4639-8CEE-E91B2A551CE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02457" y="1607598"/>
                  <a:ext cx="2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E821730-FEB3-4860-B58A-0FF6F633A9C4}"/>
                    </a:ext>
                  </a:extLst>
                </p14:cNvPr>
                <p14:cNvContentPartPr/>
                <p14:nvPr/>
              </p14:nvContentPartPr>
              <p14:xfrm>
                <a:off x="3494897" y="1591758"/>
                <a:ext cx="146880" cy="2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E821730-FEB3-4860-B58A-0FF6F633A9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90577" y="1587438"/>
                  <a:ext cx="155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9178E66-6BDD-4807-87CD-FE644A66CCFF}"/>
                    </a:ext>
                  </a:extLst>
                </p14:cNvPr>
                <p14:cNvContentPartPr/>
                <p14:nvPr/>
              </p14:nvContentPartPr>
              <p14:xfrm>
                <a:off x="3494177" y="1639278"/>
                <a:ext cx="138960" cy="84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9178E66-6BDD-4807-87CD-FE644A66CC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89857" y="1634958"/>
                  <a:ext cx="14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07E2C43-3E2A-4F4A-9E19-064CEC72F709}"/>
                    </a:ext>
                  </a:extLst>
                </p14:cNvPr>
                <p14:cNvContentPartPr/>
                <p14:nvPr/>
              </p14:nvContentPartPr>
              <p14:xfrm>
                <a:off x="3645017" y="1649358"/>
                <a:ext cx="93240" cy="86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07E2C43-3E2A-4F4A-9E19-064CEC72F7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40697" y="1645038"/>
                  <a:ext cx="101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5A8D4D0-C41A-4AF0-9B6D-88D3867188A9}"/>
                    </a:ext>
                  </a:extLst>
                </p14:cNvPr>
                <p14:cNvContentPartPr/>
                <p14:nvPr/>
              </p14:nvContentPartPr>
              <p14:xfrm>
                <a:off x="3741137" y="1660158"/>
                <a:ext cx="93240" cy="149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5A8D4D0-C41A-4AF0-9B6D-88D3867188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36817" y="1655838"/>
                  <a:ext cx="101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84147C5-81FD-4AB1-AD70-ACDFF20F1B9B}"/>
                    </a:ext>
                  </a:extLst>
                </p14:cNvPr>
                <p14:cNvContentPartPr/>
                <p14:nvPr/>
              </p14:nvContentPartPr>
              <p14:xfrm>
                <a:off x="3841937" y="1583838"/>
                <a:ext cx="200160" cy="117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84147C5-81FD-4AB1-AD70-ACDFF20F1B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37617" y="1579518"/>
                  <a:ext cx="20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3EF956-52D6-4D7F-8AC6-29BA26C59086}"/>
                    </a:ext>
                  </a:extLst>
                </p14:cNvPr>
                <p14:cNvContentPartPr/>
                <p14:nvPr/>
              </p14:nvContentPartPr>
              <p14:xfrm>
                <a:off x="4038137" y="1629918"/>
                <a:ext cx="111960" cy="71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3EF956-52D6-4D7F-8AC6-29BA26C590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33817" y="1625598"/>
                  <a:ext cx="120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56170FC-F4C4-4637-BAA2-5900657DEBE5}"/>
                    </a:ext>
                  </a:extLst>
                </p14:cNvPr>
                <p14:cNvContentPartPr/>
                <p14:nvPr/>
              </p14:nvContentPartPr>
              <p14:xfrm>
                <a:off x="4149377" y="1638198"/>
                <a:ext cx="100440" cy="51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56170FC-F4C4-4637-BAA2-5900657DEB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45057" y="1633878"/>
                  <a:ext cx="109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C5E7AB3-9725-4916-8539-4CA2C22631DC}"/>
                    </a:ext>
                  </a:extLst>
                </p14:cNvPr>
                <p14:cNvContentPartPr/>
                <p14:nvPr/>
              </p14:nvContentPartPr>
              <p14:xfrm>
                <a:off x="4254497" y="1550718"/>
                <a:ext cx="127440" cy="135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C5E7AB3-9725-4916-8539-4CA2C22631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0177" y="1546398"/>
                  <a:ext cx="136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0A7520D-4163-488E-ADF4-89E840626C2A}"/>
                    </a:ext>
                  </a:extLst>
                </p14:cNvPr>
                <p14:cNvContentPartPr/>
                <p14:nvPr/>
              </p14:nvContentPartPr>
              <p14:xfrm>
                <a:off x="4425857" y="1594998"/>
                <a:ext cx="168480" cy="56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0A7520D-4163-488E-ADF4-89E840626C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21537" y="1590678"/>
                  <a:ext cx="177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57DBF6-E7FD-429A-8919-29B970742753}"/>
                    </a:ext>
                  </a:extLst>
                </p14:cNvPr>
                <p14:cNvContentPartPr/>
                <p14:nvPr/>
              </p14:nvContentPartPr>
              <p14:xfrm>
                <a:off x="4755617" y="1593198"/>
                <a:ext cx="90000" cy="113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57DBF6-E7FD-429A-8919-29B97074275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51297" y="1588878"/>
                  <a:ext cx="98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89BB6F3-45ED-491B-81B6-FBBC46B84D17}"/>
                    </a:ext>
                  </a:extLst>
                </p14:cNvPr>
                <p14:cNvContentPartPr/>
                <p14:nvPr/>
              </p14:nvContentPartPr>
              <p14:xfrm>
                <a:off x="4870457" y="1524438"/>
                <a:ext cx="402840" cy="152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89BB6F3-45ED-491B-81B6-FBBC46B84D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66137" y="1520118"/>
                  <a:ext cx="41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3598D0D-1A49-4AB0-887E-F8AD93C86916}"/>
                    </a:ext>
                  </a:extLst>
                </p14:cNvPr>
                <p14:cNvContentPartPr/>
                <p14:nvPr/>
              </p14:nvContentPartPr>
              <p14:xfrm>
                <a:off x="5363657" y="1569078"/>
                <a:ext cx="155520" cy="96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3598D0D-1A49-4AB0-887E-F8AD93C8691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59337" y="1564758"/>
                  <a:ext cx="164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8B78886-2828-45F9-A55E-7BAE9C353079}"/>
                    </a:ext>
                  </a:extLst>
                </p14:cNvPr>
                <p14:cNvContentPartPr/>
                <p14:nvPr/>
              </p14:nvContentPartPr>
              <p14:xfrm>
                <a:off x="5515577" y="1522278"/>
                <a:ext cx="28440" cy="43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8B78886-2828-45F9-A55E-7BAE9C3530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11257" y="1517958"/>
                  <a:ext cx="3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167CB89-3508-40FC-8A15-F604492EBBB8}"/>
                    </a:ext>
                  </a:extLst>
                </p14:cNvPr>
                <p14:cNvContentPartPr/>
                <p14:nvPr/>
              </p14:nvContentPartPr>
              <p14:xfrm>
                <a:off x="5546897" y="1502118"/>
                <a:ext cx="149040" cy="154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167CB89-3508-40FC-8A15-F604492EBB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42577" y="1497798"/>
                  <a:ext cx="157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0B7CB42-FBF1-4AEE-891D-CA5DF4942F44}"/>
                    </a:ext>
                  </a:extLst>
                </p14:cNvPr>
                <p14:cNvContentPartPr/>
                <p14:nvPr/>
              </p14:nvContentPartPr>
              <p14:xfrm>
                <a:off x="5788097" y="1497078"/>
                <a:ext cx="99360" cy="137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0B7CB42-FBF1-4AEE-891D-CA5DF4942F4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83777" y="1492758"/>
                  <a:ext cx="10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24E4A9-71F7-4514-8AB8-145D04938700}"/>
                    </a:ext>
                  </a:extLst>
                </p14:cNvPr>
                <p14:cNvContentPartPr/>
                <p14:nvPr/>
              </p14:nvContentPartPr>
              <p14:xfrm>
                <a:off x="5898977" y="1549638"/>
                <a:ext cx="79560" cy="87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24E4A9-71F7-4514-8AB8-145D049387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94657" y="1545318"/>
                  <a:ext cx="88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9F39FD4-2076-43A6-889D-C24D65E85BA0}"/>
                    </a:ext>
                  </a:extLst>
                </p14:cNvPr>
                <p14:cNvContentPartPr/>
                <p14:nvPr/>
              </p14:nvContentPartPr>
              <p14:xfrm>
                <a:off x="5983577" y="1545318"/>
                <a:ext cx="90360" cy="87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9F39FD4-2076-43A6-889D-C24D65E85BA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79257" y="1540998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DF5D6D-E0AD-43BA-9CD6-5228D0B453E1}"/>
                    </a:ext>
                  </a:extLst>
                </p14:cNvPr>
                <p14:cNvContentPartPr/>
                <p14:nvPr/>
              </p14:nvContentPartPr>
              <p14:xfrm>
                <a:off x="6066377" y="1543878"/>
                <a:ext cx="81000" cy="85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DF5D6D-E0AD-43BA-9CD6-5228D0B453E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62057" y="1539558"/>
                  <a:ext cx="89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E974962-8DF0-4723-9843-C4AC8A3F4CEB}"/>
                    </a:ext>
                  </a:extLst>
                </p14:cNvPr>
                <p14:cNvContentPartPr/>
                <p14:nvPr/>
              </p14:nvContentPartPr>
              <p14:xfrm>
                <a:off x="6165017" y="1538838"/>
                <a:ext cx="132120" cy="65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E974962-8DF0-4723-9843-C4AC8A3F4C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60697" y="1534518"/>
                  <a:ext cx="140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451949-A2C5-4363-9EE3-DDFAB6B6915C}"/>
                    </a:ext>
                  </a:extLst>
                </p14:cNvPr>
                <p14:cNvContentPartPr/>
                <p14:nvPr/>
              </p14:nvContentPartPr>
              <p14:xfrm>
                <a:off x="6495497" y="1506078"/>
                <a:ext cx="166680" cy="115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451949-A2C5-4363-9EE3-DDFAB6B6915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91177" y="1501758"/>
                  <a:ext cx="175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8C992CE-E4B3-4EA0-901A-3A82F352A153}"/>
                    </a:ext>
                  </a:extLst>
                </p14:cNvPr>
                <p14:cNvContentPartPr/>
                <p14:nvPr/>
              </p14:nvContentPartPr>
              <p14:xfrm>
                <a:off x="6672617" y="1497078"/>
                <a:ext cx="174600" cy="131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8C992CE-E4B3-4EA0-901A-3A82F352A1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68297" y="1492758"/>
                  <a:ext cx="18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C225610-7EB7-44ED-8940-4C61FC34B5C4}"/>
                    </a:ext>
                  </a:extLst>
                </p14:cNvPr>
                <p14:cNvContentPartPr/>
                <p14:nvPr/>
              </p14:nvContentPartPr>
              <p14:xfrm>
                <a:off x="7031177" y="1523358"/>
                <a:ext cx="189000" cy="116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C225610-7EB7-44ED-8940-4C61FC34B5C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26857" y="1519038"/>
                  <a:ext cx="19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43D5D4F-44BC-44D8-A73B-AE0683ACE6A6}"/>
                    </a:ext>
                  </a:extLst>
                </p14:cNvPr>
                <p14:cNvContentPartPr/>
                <p14:nvPr/>
              </p14:nvContentPartPr>
              <p14:xfrm>
                <a:off x="7207577" y="1481958"/>
                <a:ext cx="239760" cy="160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43D5D4F-44BC-44D8-A73B-AE0683ACE6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3257" y="1477638"/>
                  <a:ext cx="24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A99EF21-7F4E-4DB9-BBA9-7C0B5CE45506}"/>
                    </a:ext>
                  </a:extLst>
                </p14:cNvPr>
                <p14:cNvContentPartPr/>
                <p14:nvPr/>
              </p14:nvContentPartPr>
              <p14:xfrm>
                <a:off x="7470017" y="1498878"/>
                <a:ext cx="98640" cy="131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A99EF21-7F4E-4DB9-BBA9-7C0B5CE455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65697" y="1494558"/>
                  <a:ext cx="107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FE9FEF2-9F3F-41AF-9B32-3937380CEF75}"/>
                    </a:ext>
                  </a:extLst>
                </p14:cNvPr>
                <p14:cNvContentPartPr/>
                <p14:nvPr/>
              </p14:nvContentPartPr>
              <p14:xfrm>
                <a:off x="7578737" y="1588158"/>
                <a:ext cx="122760" cy="34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FE9FEF2-9F3F-41AF-9B32-3937380CEF7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74417" y="1583838"/>
                  <a:ext cx="13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15096A6-2736-4AC7-AD3B-7B95DAC710C6}"/>
                    </a:ext>
                  </a:extLst>
                </p14:cNvPr>
                <p14:cNvContentPartPr/>
                <p14:nvPr/>
              </p14:nvContentPartPr>
              <p14:xfrm>
                <a:off x="7726697" y="1445238"/>
                <a:ext cx="362160" cy="189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15096A6-2736-4AC7-AD3B-7B95DAC710C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22377" y="1440918"/>
                  <a:ext cx="370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84B6320-21EF-484E-8655-BDBC77B3C648}"/>
                    </a:ext>
                  </a:extLst>
                </p14:cNvPr>
                <p14:cNvContentPartPr/>
                <p14:nvPr/>
              </p14:nvContentPartPr>
              <p14:xfrm>
                <a:off x="3439097" y="1812438"/>
                <a:ext cx="4040280" cy="121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84B6320-21EF-484E-8655-BDBC77B3C64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34777" y="1808118"/>
                  <a:ext cx="40489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C75478A4-DD9C-4E56-B5C8-E9E38F46A795}"/>
              </a:ext>
            </a:extLst>
          </p:cNvPr>
          <p:cNvGrpSpPr/>
          <p:nvPr/>
        </p:nvGrpSpPr>
        <p:grpSpPr>
          <a:xfrm>
            <a:off x="3073337" y="3237318"/>
            <a:ext cx="5005440" cy="448560"/>
            <a:chOff x="3073337" y="3237318"/>
            <a:chExt cx="500544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64679E2-228B-4758-97CE-62CCEEA35DD6}"/>
                    </a:ext>
                  </a:extLst>
                </p14:cNvPr>
                <p14:cNvContentPartPr/>
                <p14:nvPr/>
              </p14:nvContentPartPr>
              <p14:xfrm>
                <a:off x="3073337" y="3404358"/>
                <a:ext cx="215280" cy="14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64679E2-228B-4758-97CE-62CCEEA35D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69017" y="3400038"/>
                  <a:ext cx="223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E965C79-F82E-4BB5-AAC2-787D4493901E}"/>
                    </a:ext>
                  </a:extLst>
                </p14:cNvPr>
                <p14:cNvContentPartPr/>
                <p14:nvPr/>
              </p14:nvContentPartPr>
              <p14:xfrm>
                <a:off x="3084857" y="3463758"/>
                <a:ext cx="246960" cy="21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E965C79-F82E-4BB5-AAC2-787D449390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80537" y="3459438"/>
                  <a:ext cx="255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3E90CA4-F78E-46E9-BC70-8EB1BC104036}"/>
                    </a:ext>
                  </a:extLst>
                </p14:cNvPr>
                <p14:cNvContentPartPr/>
                <p14:nvPr/>
              </p14:nvContentPartPr>
              <p14:xfrm>
                <a:off x="3341177" y="3334878"/>
                <a:ext cx="140040" cy="200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3E90CA4-F78E-46E9-BC70-8EB1BC10403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36857" y="3330558"/>
                  <a:ext cx="148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F3AD03-55FE-4EE3-A3D0-39C9C93765EA}"/>
                    </a:ext>
                  </a:extLst>
                </p14:cNvPr>
                <p14:cNvContentPartPr/>
                <p14:nvPr/>
              </p14:nvContentPartPr>
              <p14:xfrm>
                <a:off x="3704417" y="3297078"/>
                <a:ext cx="245880" cy="166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F3AD03-55FE-4EE3-A3D0-39C9C93765E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00097" y="3292758"/>
                  <a:ext cx="254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09CC741-DA36-4245-9BF6-CFADBF333EBB}"/>
                    </a:ext>
                  </a:extLst>
                </p14:cNvPr>
                <p14:cNvContentPartPr/>
                <p14:nvPr/>
              </p14:nvContentPartPr>
              <p14:xfrm>
                <a:off x="3974777" y="3385278"/>
                <a:ext cx="101880" cy="177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09CC741-DA36-4245-9BF6-CFADBF333E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70457" y="3380958"/>
                  <a:ext cx="110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CCD3E00-B446-4DC3-B957-90E24D1C36F2}"/>
                    </a:ext>
                  </a:extLst>
                </p14:cNvPr>
                <p14:cNvContentPartPr/>
                <p14:nvPr/>
              </p14:nvContentPartPr>
              <p14:xfrm>
                <a:off x="4087457" y="3315798"/>
                <a:ext cx="232560" cy="140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CCD3E00-B446-4DC3-B957-90E24D1C36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83137" y="3311478"/>
                  <a:ext cx="241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2EC7E9A-D7BF-4BD4-A772-FEA3B9AF2DBD}"/>
                    </a:ext>
                  </a:extLst>
                </p14:cNvPr>
                <p14:cNvContentPartPr/>
                <p14:nvPr/>
              </p14:nvContentPartPr>
              <p14:xfrm>
                <a:off x="4330457" y="3361158"/>
                <a:ext cx="68760" cy="72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2EC7E9A-D7BF-4BD4-A772-FEA3B9AF2D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26137" y="3356838"/>
                  <a:ext cx="77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D16612-EB51-4DA1-85BD-2421CCC9AC1F}"/>
                    </a:ext>
                  </a:extLst>
                </p14:cNvPr>
                <p14:cNvContentPartPr/>
                <p14:nvPr/>
              </p14:nvContentPartPr>
              <p14:xfrm>
                <a:off x="4429457" y="3366558"/>
                <a:ext cx="80280" cy="54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D16612-EB51-4DA1-85BD-2421CCC9AC1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25137" y="3362238"/>
                  <a:ext cx="88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0671F19-1A79-4185-86E8-E67CDFDFD3C2}"/>
                    </a:ext>
                  </a:extLst>
                </p14:cNvPr>
                <p14:cNvContentPartPr/>
                <p14:nvPr/>
              </p14:nvContentPartPr>
              <p14:xfrm>
                <a:off x="4533497" y="3276198"/>
                <a:ext cx="82440" cy="137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0671F19-1A79-4185-86E8-E67CDFDFD3C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29177" y="3271878"/>
                  <a:ext cx="91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B4E5C9C-4E1A-4BF5-9109-6A71C78BD202}"/>
                    </a:ext>
                  </a:extLst>
                </p14:cNvPr>
                <p14:cNvContentPartPr/>
                <p14:nvPr/>
              </p14:nvContentPartPr>
              <p14:xfrm>
                <a:off x="4615577" y="3303198"/>
                <a:ext cx="59400" cy="117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B4E5C9C-4E1A-4BF5-9109-6A71C78BD2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11257" y="3298878"/>
                  <a:ext cx="68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A321AA6-5EDB-4E66-B455-7B0F87E07CC1}"/>
                    </a:ext>
                  </a:extLst>
                </p14:cNvPr>
                <p14:cNvContentPartPr/>
                <p14:nvPr/>
              </p14:nvContentPartPr>
              <p14:xfrm>
                <a:off x="4690097" y="3361518"/>
                <a:ext cx="141840" cy="48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A321AA6-5EDB-4E66-B455-7B0F87E07CC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85777" y="3357198"/>
                  <a:ext cx="150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E7A6DDB-A84F-478C-B389-96C21A55D34A}"/>
                    </a:ext>
                  </a:extLst>
                </p14:cNvPr>
                <p14:cNvContentPartPr/>
                <p14:nvPr/>
              </p14:nvContentPartPr>
              <p14:xfrm>
                <a:off x="5011217" y="3331638"/>
                <a:ext cx="352800" cy="86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E7A6DDB-A84F-478C-B389-96C21A55D3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06897" y="3327318"/>
                  <a:ext cx="36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F588C6-2910-4274-8A02-21CB5D89731E}"/>
                    </a:ext>
                  </a:extLst>
                </p14:cNvPr>
                <p14:cNvContentPartPr/>
                <p14:nvPr/>
              </p14:nvContentPartPr>
              <p14:xfrm>
                <a:off x="5278337" y="3267198"/>
                <a:ext cx="34560" cy="19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F588C6-2910-4274-8A02-21CB5D8973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4017" y="3262878"/>
                  <a:ext cx="4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2852A8A-5329-4CC4-80F9-47A4EBCCCA17}"/>
                    </a:ext>
                  </a:extLst>
                </p14:cNvPr>
                <p14:cNvContentPartPr/>
                <p14:nvPr/>
              </p14:nvContentPartPr>
              <p14:xfrm>
                <a:off x="5363657" y="3280518"/>
                <a:ext cx="146520" cy="117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2852A8A-5329-4CC4-80F9-47A4EBCCCA1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59337" y="3276198"/>
                  <a:ext cx="155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A78D87A-0242-4E29-96C0-93EC838F66E9}"/>
                    </a:ext>
                  </a:extLst>
                </p14:cNvPr>
                <p14:cNvContentPartPr/>
                <p14:nvPr/>
              </p14:nvContentPartPr>
              <p14:xfrm>
                <a:off x="5663537" y="3323358"/>
                <a:ext cx="101520" cy="93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A78D87A-0242-4E29-96C0-93EC838F66E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59217" y="3319038"/>
                  <a:ext cx="110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AE43A04-A1EE-482E-8B62-31C8A46E9CA7}"/>
                    </a:ext>
                  </a:extLst>
                </p14:cNvPr>
                <p14:cNvContentPartPr/>
                <p14:nvPr/>
              </p14:nvContentPartPr>
              <p14:xfrm>
                <a:off x="5780537" y="3268638"/>
                <a:ext cx="159480" cy="161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AE43A04-A1EE-482E-8B62-31C8A46E9CA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76217" y="3264318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3698C8F-5DB6-4256-9AFD-33E12B7B20B9}"/>
                    </a:ext>
                  </a:extLst>
                </p14:cNvPr>
                <p14:cNvContentPartPr/>
                <p14:nvPr/>
              </p14:nvContentPartPr>
              <p14:xfrm>
                <a:off x="5969537" y="3276198"/>
                <a:ext cx="48600" cy="162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3698C8F-5DB6-4256-9AFD-33E12B7B20B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65217" y="3271878"/>
                  <a:ext cx="57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65A999B-BF63-4AE4-A5D7-05B4469C3BD1}"/>
                    </a:ext>
                  </a:extLst>
                </p14:cNvPr>
                <p14:cNvContentPartPr/>
                <p14:nvPr/>
              </p14:nvContentPartPr>
              <p14:xfrm>
                <a:off x="6019937" y="3346038"/>
                <a:ext cx="95040" cy="72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65A999B-BF63-4AE4-A5D7-05B4469C3BD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15617" y="3341718"/>
                  <a:ext cx="10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3419A55-EB40-40C2-A33A-9D314E9262C4}"/>
                    </a:ext>
                  </a:extLst>
                </p14:cNvPr>
                <p14:cNvContentPartPr/>
                <p14:nvPr/>
              </p14:nvContentPartPr>
              <p14:xfrm>
                <a:off x="6146297" y="3352878"/>
                <a:ext cx="101880" cy="74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3419A55-EB40-40C2-A33A-9D314E9262C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41977" y="3348558"/>
                  <a:ext cx="110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D9E42CB-E19C-465D-A07D-066EC7644555}"/>
                    </a:ext>
                  </a:extLst>
                </p14:cNvPr>
                <p14:cNvContentPartPr/>
                <p14:nvPr/>
              </p14:nvContentPartPr>
              <p14:xfrm>
                <a:off x="6222977" y="3258558"/>
                <a:ext cx="93240" cy="156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D9E42CB-E19C-465D-A07D-066EC764455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18657" y="3254238"/>
                  <a:ext cx="10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39E60A-697E-4B2E-A958-520EA96BC2FB}"/>
                    </a:ext>
                  </a:extLst>
                </p14:cNvPr>
                <p14:cNvContentPartPr/>
                <p14:nvPr/>
              </p14:nvContentPartPr>
              <p14:xfrm>
                <a:off x="6365897" y="3253158"/>
                <a:ext cx="208800" cy="163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39E60A-697E-4B2E-A958-520EA96BC2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61577" y="3248838"/>
                  <a:ext cx="217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DFCD07-82F5-43A3-B82F-29E9BB113664}"/>
                    </a:ext>
                  </a:extLst>
                </p14:cNvPr>
                <p14:cNvContentPartPr/>
                <p14:nvPr/>
              </p14:nvContentPartPr>
              <p14:xfrm>
                <a:off x="6680537" y="3312198"/>
                <a:ext cx="196560" cy="21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DFCD07-82F5-43A3-B82F-29E9BB1136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76217" y="3307878"/>
                  <a:ext cx="205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32CCE0F-1439-484B-8674-A0F6FBAB4CCE}"/>
                    </a:ext>
                  </a:extLst>
                </p14:cNvPr>
                <p14:cNvContentPartPr/>
                <p14:nvPr/>
              </p14:nvContentPartPr>
              <p14:xfrm>
                <a:off x="6864497" y="3304278"/>
                <a:ext cx="98280" cy="100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32CCE0F-1439-484B-8674-A0F6FBAB4CC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60177" y="3299958"/>
                  <a:ext cx="10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AB5BE95-55E8-4E1B-B76C-F62750B8A0C6}"/>
                    </a:ext>
                  </a:extLst>
                </p14:cNvPr>
                <p14:cNvContentPartPr/>
                <p14:nvPr/>
              </p14:nvContentPartPr>
              <p14:xfrm>
                <a:off x="6971057" y="3237318"/>
                <a:ext cx="607320" cy="171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AB5BE95-55E8-4E1B-B76C-F62750B8A0C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66737" y="3232998"/>
                  <a:ext cx="615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0D3461F-3D66-475A-BDAE-0E1CE6AFE6F1}"/>
                    </a:ext>
                  </a:extLst>
                </p14:cNvPr>
                <p14:cNvContentPartPr/>
                <p14:nvPr/>
              </p14:nvContentPartPr>
              <p14:xfrm>
                <a:off x="3573737" y="3542238"/>
                <a:ext cx="4505040" cy="1436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0D3461F-3D66-475A-BDAE-0E1CE6AFE6F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69417" y="3537918"/>
                  <a:ext cx="45136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19AA5F63-5C63-40F8-8C92-1916470B407B}"/>
              </a:ext>
            </a:extLst>
          </p:cNvPr>
          <p:cNvGrpSpPr/>
          <p:nvPr/>
        </p:nvGrpSpPr>
        <p:grpSpPr>
          <a:xfrm>
            <a:off x="8310257" y="1300158"/>
            <a:ext cx="542880" cy="490320"/>
            <a:chOff x="8310257" y="1300158"/>
            <a:chExt cx="5428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4D7D561-A053-4BA4-B533-0E60EB130886}"/>
                    </a:ext>
                  </a:extLst>
                </p14:cNvPr>
                <p14:cNvContentPartPr/>
                <p14:nvPr/>
              </p14:nvContentPartPr>
              <p14:xfrm>
                <a:off x="8595017" y="1397358"/>
                <a:ext cx="22680" cy="251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4D7D561-A053-4BA4-B533-0E60EB1308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90697" y="1393038"/>
                  <a:ext cx="31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D16AAC0-06EC-4303-816A-40295B1C59F0}"/>
                    </a:ext>
                  </a:extLst>
                </p14:cNvPr>
                <p14:cNvContentPartPr/>
                <p14:nvPr/>
              </p14:nvContentPartPr>
              <p14:xfrm>
                <a:off x="8503577" y="1472238"/>
                <a:ext cx="220680" cy="22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D16AAC0-06EC-4303-816A-40295B1C59F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99257" y="1467918"/>
                  <a:ext cx="22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3E75FEA-42DE-4DAD-A08A-B6A598E5D10D}"/>
                    </a:ext>
                  </a:extLst>
                </p14:cNvPr>
                <p14:cNvContentPartPr/>
                <p14:nvPr/>
              </p14:nvContentPartPr>
              <p14:xfrm>
                <a:off x="8310257" y="1300158"/>
                <a:ext cx="542880" cy="490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3E75FEA-42DE-4DAD-A08A-B6A598E5D10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05937" y="1295838"/>
                  <a:ext cx="55152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54216E17-A1A7-44D4-BCDA-CE20E7B923B0}"/>
              </a:ext>
            </a:extLst>
          </p:cNvPr>
          <p:cNvGrpSpPr/>
          <p:nvPr/>
        </p:nvGrpSpPr>
        <p:grpSpPr>
          <a:xfrm>
            <a:off x="8432297" y="3266118"/>
            <a:ext cx="591480" cy="474840"/>
            <a:chOff x="8432297" y="3266118"/>
            <a:chExt cx="59148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DE044D7-1DF5-4235-93F9-CF60D9CE2856}"/>
                    </a:ext>
                  </a:extLst>
                </p14:cNvPr>
                <p14:cNvContentPartPr/>
                <p14:nvPr/>
              </p14:nvContentPartPr>
              <p14:xfrm>
                <a:off x="8625977" y="3499038"/>
                <a:ext cx="214200" cy="223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DE044D7-1DF5-4235-93F9-CF60D9CE28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21657" y="3494718"/>
                  <a:ext cx="222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EB61BD5-F75E-4CC4-8CD3-0CFB80FCB372}"/>
                    </a:ext>
                  </a:extLst>
                </p14:cNvPr>
                <p14:cNvContentPartPr/>
                <p14:nvPr/>
              </p14:nvContentPartPr>
              <p14:xfrm>
                <a:off x="8432297" y="3266118"/>
                <a:ext cx="591480" cy="474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EB61BD5-F75E-4CC4-8CD3-0CFB80FCB3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27977" y="3261798"/>
                  <a:ext cx="60012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45B43C7D-4A86-4305-8C7F-336268A54E0C}"/>
              </a:ext>
            </a:extLst>
          </p:cNvPr>
          <p:cNvGrpSpPr/>
          <p:nvPr/>
        </p:nvGrpSpPr>
        <p:grpSpPr>
          <a:xfrm>
            <a:off x="987857" y="4957038"/>
            <a:ext cx="7614360" cy="1546560"/>
            <a:chOff x="987857" y="4957038"/>
            <a:chExt cx="7614360" cy="15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912A79D-DA2B-4CCC-A703-C2445FF0E996}"/>
                    </a:ext>
                  </a:extLst>
                </p14:cNvPr>
                <p14:cNvContentPartPr/>
                <p14:nvPr/>
              </p14:nvContentPartPr>
              <p14:xfrm>
                <a:off x="3150737" y="5074398"/>
                <a:ext cx="234360" cy="104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912A79D-DA2B-4CCC-A703-C2445FF0E9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46417" y="5070078"/>
                  <a:ext cx="243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FBDA207-2270-47D0-8F4C-5AC3BE3F0C47}"/>
                    </a:ext>
                  </a:extLst>
                </p14:cNvPr>
                <p14:cNvContentPartPr/>
                <p14:nvPr/>
              </p14:nvContentPartPr>
              <p14:xfrm>
                <a:off x="3326417" y="5040558"/>
                <a:ext cx="360" cy="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FBDA207-2270-47D0-8F4C-5AC3BE3F0C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22097" y="50362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55DE142-0AD0-4535-824F-A4CE29E52860}"/>
                    </a:ext>
                  </a:extLst>
                </p14:cNvPr>
                <p14:cNvContentPartPr/>
                <p14:nvPr/>
              </p14:nvContentPartPr>
              <p14:xfrm>
                <a:off x="3525497" y="5031198"/>
                <a:ext cx="358200" cy="145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55DE142-0AD0-4535-824F-A4CE29E5286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21177" y="5026878"/>
                  <a:ext cx="366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C82FA21-2E63-4C22-90FA-398ECD3DF45E}"/>
                    </a:ext>
                  </a:extLst>
                </p14:cNvPr>
                <p14:cNvContentPartPr/>
                <p14:nvPr/>
              </p14:nvContentPartPr>
              <p14:xfrm>
                <a:off x="3911057" y="5009598"/>
                <a:ext cx="155880" cy="1609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C82FA21-2E63-4C22-90FA-398ECD3DF45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06737" y="5005278"/>
                  <a:ext cx="16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7FDF398-9E1A-4F83-A763-3A8138A59EAA}"/>
                    </a:ext>
                  </a:extLst>
                </p14:cNvPr>
                <p14:cNvContentPartPr/>
                <p14:nvPr/>
              </p14:nvContentPartPr>
              <p14:xfrm>
                <a:off x="3840497" y="4957038"/>
                <a:ext cx="360" cy="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7FDF398-9E1A-4F83-A763-3A8138A59E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36177" y="4952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54922DD-B4FF-4E53-B772-270BD831815E}"/>
                    </a:ext>
                  </a:extLst>
                </p14:cNvPr>
                <p14:cNvContentPartPr/>
                <p14:nvPr/>
              </p14:nvContentPartPr>
              <p14:xfrm>
                <a:off x="4197977" y="5049198"/>
                <a:ext cx="2880" cy="73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54922DD-B4FF-4E53-B772-270BD83181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93657" y="5044878"/>
                  <a:ext cx="11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027ACBD-6F4D-4482-AD75-7CE5E8171412}"/>
                    </a:ext>
                  </a:extLst>
                </p14:cNvPr>
                <p14:cNvContentPartPr/>
                <p14:nvPr/>
              </p14:nvContentPartPr>
              <p14:xfrm>
                <a:off x="4180697" y="5008158"/>
                <a:ext cx="48240" cy="27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027ACBD-6F4D-4482-AD75-7CE5E817141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76377" y="5003838"/>
                  <a:ext cx="56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FCA9943-4A76-4DB5-BFB5-6D8573B3BE41}"/>
                    </a:ext>
                  </a:extLst>
                </p14:cNvPr>
                <p14:cNvContentPartPr/>
                <p14:nvPr/>
              </p14:nvContentPartPr>
              <p14:xfrm>
                <a:off x="4221737" y="5048838"/>
                <a:ext cx="89280" cy="90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FCA9943-4A76-4DB5-BFB5-6D8573B3BE4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17417" y="5044518"/>
                  <a:ext cx="97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EF4C188-FFCC-4D3A-B0CF-E34D15EA5939}"/>
                    </a:ext>
                  </a:extLst>
                </p14:cNvPr>
                <p14:cNvContentPartPr/>
                <p14:nvPr/>
              </p14:nvContentPartPr>
              <p14:xfrm>
                <a:off x="4283657" y="5006718"/>
                <a:ext cx="96120" cy="141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EF4C188-FFCC-4D3A-B0CF-E34D15EA59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79337" y="5002398"/>
                  <a:ext cx="104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7C2DA7B-A9DE-4BE2-A615-CA3D7FD746FD}"/>
                    </a:ext>
                  </a:extLst>
                </p14:cNvPr>
                <p14:cNvContentPartPr/>
                <p14:nvPr/>
              </p14:nvContentPartPr>
              <p14:xfrm>
                <a:off x="4514777" y="5059998"/>
                <a:ext cx="283680" cy="94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7C2DA7B-A9DE-4BE2-A615-CA3D7FD746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10457" y="5055678"/>
                  <a:ext cx="29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BEFEBCB-134A-41DF-9C09-4D388CEB67BA}"/>
                    </a:ext>
                  </a:extLst>
                </p14:cNvPr>
                <p14:cNvContentPartPr/>
                <p14:nvPr/>
              </p14:nvContentPartPr>
              <p14:xfrm>
                <a:off x="4851017" y="5040918"/>
                <a:ext cx="82440" cy="95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BEFEBCB-134A-41DF-9C09-4D388CEB67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46697" y="5036598"/>
                  <a:ext cx="91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200BA03-ECD1-46BD-AF87-7DC983C001EB}"/>
                    </a:ext>
                  </a:extLst>
                </p14:cNvPr>
                <p14:cNvContentPartPr/>
                <p14:nvPr/>
              </p14:nvContentPartPr>
              <p14:xfrm>
                <a:off x="4946417" y="5086278"/>
                <a:ext cx="13680" cy="457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200BA03-ECD1-46BD-AF87-7DC983C001E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42097" y="5081958"/>
                  <a:ext cx="22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3CB276C-F9C1-458F-A928-720CFFECA5B1}"/>
                    </a:ext>
                  </a:extLst>
                </p14:cNvPr>
                <p14:cNvContentPartPr/>
                <p14:nvPr/>
              </p14:nvContentPartPr>
              <p14:xfrm>
                <a:off x="4999337" y="5012118"/>
                <a:ext cx="360" cy="9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3CB276C-F9C1-458F-A928-720CFFECA5B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95017" y="5007798"/>
                  <a:ext cx="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25FDAF0-48EB-40AB-8148-9BB58C3D0350}"/>
                    </a:ext>
                  </a:extLst>
                </p14:cNvPr>
                <p14:cNvContentPartPr/>
                <p14:nvPr/>
              </p14:nvContentPartPr>
              <p14:xfrm>
                <a:off x="5001497" y="5057838"/>
                <a:ext cx="134640" cy="698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25FDAF0-48EB-40AB-8148-9BB58C3D035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97177" y="5053518"/>
                  <a:ext cx="14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BFDC01F-E1DC-4646-B93B-49675E29B1B6}"/>
                    </a:ext>
                  </a:extLst>
                </p14:cNvPr>
                <p14:cNvContentPartPr/>
                <p14:nvPr/>
              </p14:nvContentPartPr>
              <p14:xfrm>
                <a:off x="5142617" y="5060718"/>
                <a:ext cx="86760" cy="82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BFDC01F-E1DC-4646-B93B-49675E29B1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38297" y="5056398"/>
                  <a:ext cx="95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60B6864-AB40-4083-B77E-8F241F9C1268}"/>
                    </a:ext>
                  </a:extLst>
                </p14:cNvPr>
                <p14:cNvContentPartPr/>
                <p14:nvPr/>
              </p14:nvContentPartPr>
              <p14:xfrm>
                <a:off x="5261417" y="4979358"/>
                <a:ext cx="42840" cy="162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60B6864-AB40-4083-B77E-8F241F9C126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57097" y="4975038"/>
                  <a:ext cx="51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FFDAD1-4AB9-4EBF-A5D8-CF8AC46B7DB6}"/>
                    </a:ext>
                  </a:extLst>
                </p14:cNvPr>
                <p14:cNvContentPartPr/>
                <p14:nvPr/>
              </p14:nvContentPartPr>
              <p14:xfrm>
                <a:off x="5284457" y="4990878"/>
                <a:ext cx="330480" cy="142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FFDAD1-4AB9-4EBF-A5D8-CF8AC46B7DB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80137" y="4986558"/>
                  <a:ext cx="339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062FEAF-271F-4CE9-BCD4-DB868382BCDE}"/>
                    </a:ext>
                  </a:extLst>
                </p14:cNvPr>
                <p14:cNvContentPartPr/>
                <p14:nvPr/>
              </p14:nvContentPartPr>
              <p14:xfrm>
                <a:off x="5698457" y="5105718"/>
                <a:ext cx="2880" cy="72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062FEAF-271F-4CE9-BCD4-DB868382BCD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94137" y="5101398"/>
                  <a:ext cx="11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D63AA9-BCC9-4E42-A523-378FDE426762}"/>
                    </a:ext>
                  </a:extLst>
                </p14:cNvPr>
                <p14:cNvContentPartPr/>
                <p14:nvPr/>
              </p14:nvContentPartPr>
              <p14:xfrm>
                <a:off x="5817257" y="5044518"/>
                <a:ext cx="117360" cy="121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D63AA9-BCC9-4E42-A523-378FDE4267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12937" y="5040198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FDB3045-FE86-4407-A1B7-4034ED031520}"/>
                    </a:ext>
                  </a:extLst>
                </p14:cNvPr>
                <p14:cNvContentPartPr/>
                <p14:nvPr/>
              </p14:nvContentPartPr>
              <p14:xfrm>
                <a:off x="5914457" y="5073318"/>
                <a:ext cx="97200" cy="756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FDB3045-FE86-4407-A1B7-4034ED03152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10137" y="5068998"/>
                  <a:ext cx="105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66AE63-AC6A-458F-A000-B15D9E1E138F}"/>
                    </a:ext>
                  </a:extLst>
                </p14:cNvPr>
                <p14:cNvContentPartPr/>
                <p14:nvPr/>
              </p14:nvContentPartPr>
              <p14:xfrm>
                <a:off x="6164297" y="5080878"/>
                <a:ext cx="221760" cy="75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66AE63-AC6A-458F-A000-B15D9E1E138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59977" y="5076558"/>
                  <a:ext cx="230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A1E9463-EC04-404E-91FC-5AF03047BD94}"/>
                    </a:ext>
                  </a:extLst>
                </p14:cNvPr>
                <p14:cNvContentPartPr/>
                <p14:nvPr/>
              </p14:nvContentPartPr>
              <p14:xfrm>
                <a:off x="6356537" y="5029398"/>
                <a:ext cx="360" cy="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A1E9463-EC04-404E-91FC-5AF03047BD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52217" y="5025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77C2720-C9D9-4F65-A134-F8D4E7B9FF39}"/>
                    </a:ext>
                  </a:extLst>
                </p14:cNvPr>
                <p14:cNvContentPartPr/>
                <p14:nvPr/>
              </p14:nvContentPartPr>
              <p14:xfrm>
                <a:off x="6575057" y="5075478"/>
                <a:ext cx="149760" cy="86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77C2720-C9D9-4F65-A134-F8D4E7B9FF3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70737" y="5071158"/>
                  <a:ext cx="158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940B412-D7F2-49A8-B726-4AB90572206A}"/>
                    </a:ext>
                  </a:extLst>
                </p14:cNvPr>
                <p14:cNvContentPartPr/>
                <p14:nvPr/>
              </p14:nvContentPartPr>
              <p14:xfrm>
                <a:off x="6715097" y="5041998"/>
                <a:ext cx="20520" cy="31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940B412-D7F2-49A8-B726-4AB90572206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10777" y="5037678"/>
                  <a:ext cx="2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AE99D6C-CF84-4CD1-8DC0-0489CFD6E721}"/>
                    </a:ext>
                  </a:extLst>
                </p14:cNvPr>
                <p14:cNvContentPartPr/>
                <p14:nvPr/>
              </p14:nvContentPartPr>
              <p14:xfrm>
                <a:off x="6741737" y="5029038"/>
                <a:ext cx="211320" cy="1278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AE99D6C-CF84-4CD1-8DC0-0489CFD6E72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37417" y="5024718"/>
                  <a:ext cx="219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C720C69-09C7-4A5A-B83F-F1F68E674553}"/>
                    </a:ext>
                  </a:extLst>
                </p14:cNvPr>
                <p14:cNvContentPartPr/>
                <p14:nvPr/>
              </p14:nvContentPartPr>
              <p14:xfrm>
                <a:off x="7070777" y="5075478"/>
                <a:ext cx="72000" cy="709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C720C69-09C7-4A5A-B83F-F1F68E67455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66457" y="5071158"/>
                  <a:ext cx="80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7AA5276-5D54-4A82-A568-46B015063A08}"/>
                    </a:ext>
                  </a:extLst>
                </p14:cNvPr>
                <p14:cNvContentPartPr/>
                <p14:nvPr/>
              </p14:nvContentPartPr>
              <p14:xfrm>
                <a:off x="7143497" y="5089158"/>
                <a:ext cx="78480" cy="59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7AA5276-5D54-4A82-A568-46B015063A0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39177" y="5084838"/>
                  <a:ext cx="8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C8A905F-4A3A-415D-9C36-433F5EB71665}"/>
                    </a:ext>
                  </a:extLst>
                </p14:cNvPr>
                <p14:cNvContentPartPr/>
                <p14:nvPr/>
              </p14:nvContentPartPr>
              <p14:xfrm>
                <a:off x="7243937" y="5073318"/>
                <a:ext cx="270720" cy="165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C8A905F-4A3A-415D-9C36-433F5EB7166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39617" y="5068998"/>
                  <a:ext cx="279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CA50B4C-4214-4E7C-A753-34EFF6251681}"/>
                    </a:ext>
                  </a:extLst>
                </p14:cNvPr>
                <p14:cNvContentPartPr/>
                <p14:nvPr/>
              </p14:nvContentPartPr>
              <p14:xfrm>
                <a:off x="1998737" y="5669478"/>
                <a:ext cx="77040" cy="160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CA50B4C-4214-4E7C-A753-34EFF625168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994417" y="5665158"/>
                  <a:ext cx="85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FE5591B-ACAA-42F5-A4CC-A2E5EFF5CF10}"/>
                    </a:ext>
                  </a:extLst>
                </p14:cNvPr>
                <p14:cNvContentPartPr/>
                <p14:nvPr/>
              </p14:nvContentPartPr>
              <p14:xfrm>
                <a:off x="2088737" y="5724558"/>
                <a:ext cx="139320" cy="83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FE5591B-ACAA-42F5-A4CC-A2E5EFF5CF1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84417" y="5720238"/>
                  <a:ext cx="147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6DD290A-7BCE-42EB-87D6-592062849308}"/>
                    </a:ext>
                  </a:extLst>
                </p14:cNvPr>
                <p14:cNvContentPartPr/>
                <p14:nvPr/>
              </p14:nvContentPartPr>
              <p14:xfrm>
                <a:off x="2221937" y="5663358"/>
                <a:ext cx="61560" cy="43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6DD290A-7BCE-42EB-87D6-59206284930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17617" y="5659038"/>
                  <a:ext cx="7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325F184-3D98-4368-8B05-7C54442CB9BC}"/>
                    </a:ext>
                  </a:extLst>
                </p14:cNvPr>
                <p14:cNvContentPartPr/>
                <p14:nvPr/>
              </p14:nvContentPartPr>
              <p14:xfrm>
                <a:off x="2264057" y="5708358"/>
                <a:ext cx="80280" cy="96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325F184-3D98-4368-8B05-7C54442CB9B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259737" y="5704038"/>
                  <a:ext cx="88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6110C49-79FC-4AA3-90B4-8614E5E9B29A}"/>
                    </a:ext>
                  </a:extLst>
                </p14:cNvPr>
                <p14:cNvContentPartPr/>
                <p14:nvPr/>
              </p14:nvContentPartPr>
              <p14:xfrm>
                <a:off x="2351177" y="5647878"/>
                <a:ext cx="193680" cy="1353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6110C49-79FC-4AA3-90B4-8614E5E9B29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46857" y="5643558"/>
                  <a:ext cx="202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C4FF6BB-FFEE-4174-AFF1-9B738F590BBF}"/>
                    </a:ext>
                  </a:extLst>
                </p14:cNvPr>
                <p14:cNvContentPartPr/>
                <p14:nvPr/>
              </p14:nvContentPartPr>
              <p14:xfrm>
                <a:off x="2739257" y="5658678"/>
                <a:ext cx="105120" cy="120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C4FF6BB-FFEE-4174-AFF1-9B738F590BB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34937" y="5654358"/>
                  <a:ext cx="113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1DC2BB5-31D5-420D-B617-AB0D685B0984}"/>
                    </a:ext>
                  </a:extLst>
                </p14:cNvPr>
                <p14:cNvContentPartPr/>
                <p14:nvPr/>
              </p14:nvContentPartPr>
              <p14:xfrm>
                <a:off x="2797217" y="5720238"/>
                <a:ext cx="57600" cy="33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1DC2BB5-31D5-420D-B617-AB0D685B098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792897" y="5715918"/>
                  <a:ext cx="66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FB111C-D48A-4249-8D0E-B5E18E33C2DF}"/>
                    </a:ext>
                  </a:extLst>
                </p14:cNvPr>
                <p14:cNvContentPartPr/>
                <p14:nvPr/>
              </p14:nvContentPartPr>
              <p14:xfrm>
                <a:off x="2874977" y="5709078"/>
                <a:ext cx="204120" cy="67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FB111C-D48A-4249-8D0E-B5E18E33C2D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70657" y="5704758"/>
                  <a:ext cx="212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43D0335-CCA5-4100-B0BF-9504F684CB90}"/>
                    </a:ext>
                  </a:extLst>
                </p14:cNvPr>
                <p14:cNvContentPartPr/>
                <p14:nvPr/>
              </p14:nvContentPartPr>
              <p14:xfrm>
                <a:off x="3070817" y="5399118"/>
                <a:ext cx="241200" cy="106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43D0335-CCA5-4100-B0BF-9504F684CB9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66497" y="5394798"/>
                  <a:ext cx="249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913EB3B-B0FC-42F9-AF4E-8F5EE15094F4}"/>
                    </a:ext>
                  </a:extLst>
                </p14:cNvPr>
                <p14:cNvContentPartPr/>
                <p14:nvPr/>
              </p14:nvContentPartPr>
              <p14:xfrm>
                <a:off x="3279257" y="5358078"/>
                <a:ext cx="20520" cy="43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913EB3B-B0FC-42F9-AF4E-8F5EE15094F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74937" y="5353758"/>
                  <a:ext cx="29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6FD559-45DE-4915-94C1-E712AE17028A}"/>
                    </a:ext>
                  </a:extLst>
                </p14:cNvPr>
                <p14:cNvContentPartPr/>
                <p14:nvPr/>
              </p14:nvContentPartPr>
              <p14:xfrm>
                <a:off x="3384737" y="5360958"/>
                <a:ext cx="120600" cy="1101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6FD559-45DE-4915-94C1-E712AE17028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80417" y="5356638"/>
                  <a:ext cx="129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88AC691-9B24-421A-A2C6-1F70D4BB378C}"/>
                    </a:ext>
                  </a:extLst>
                </p14:cNvPr>
                <p14:cNvContentPartPr/>
                <p14:nvPr/>
              </p14:nvContentPartPr>
              <p14:xfrm>
                <a:off x="3516497" y="5405958"/>
                <a:ext cx="108360" cy="58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88AC691-9B24-421A-A2C6-1F70D4BB378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12177" y="5401638"/>
                  <a:ext cx="117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FCEF33F-153E-4AA8-BF19-D6D35293FEEC}"/>
                    </a:ext>
                  </a:extLst>
                </p14:cNvPr>
                <p14:cNvContentPartPr/>
                <p14:nvPr/>
              </p14:nvContentPartPr>
              <p14:xfrm>
                <a:off x="3621257" y="5335398"/>
                <a:ext cx="128160" cy="1234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FCEF33F-153E-4AA8-BF19-D6D35293FEE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16937" y="5331078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5067891-6FCC-4318-ACE3-6445D9D39D64}"/>
                    </a:ext>
                  </a:extLst>
                </p14:cNvPr>
                <p14:cNvContentPartPr/>
                <p14:nvPr/>
              </p14:nvContentPartPr>
              <p14:xfrm>
                <a:off x="3728177" y="5392278"/>
                <a:ext cx="61200" cy="61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5067891-6FCC-4318-ACE3-6445D9D39D6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23857" y="5387958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C7E5923-F5A7-4B4A-A3E7-19EE01B77198}"/>
                    </a:ext>
                  </a:extLst>
                </p14:cNvPr>
                <p14:cNvContentPartPr/>
                <p14:nvPr/>
              </p14:nvContentPartPr>
              <p14:xfrm>
                <a:off x="3796217" y="5394078"/>
                <a:ext cx="92520" cy="63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C7E5923-F5A7-4B4A-A3E7-19EE01B7719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91897" y="5389758"/>
                  <a:ext cx="10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5C2A1C7-B251-482B-99B9-47E4C1D89538}"/>
                    </a:ext>
                  </a:extLst>
                </p14:cNvPr>
                <p14:cNvContentPartPr/>
                <p14:nvPr/>
              </p14:nvContentPartPr>
              <p14:xfrm>
                <a:off x="3895217" y="5326398"/>
                <a:ext cx="158760" cy="118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5C2A1C7-B251-482B-99B9-47E4C1D8953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890897" y="5322078"/>
                  <a:ext cx="167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55209E0-CE45-4239-BAE8-6C8541259852}"/>
                    </a:ext>
                  </a:extLst>
                </p14:cNvPr>
                <p14:cNvContentPartPr/>
                <p14:nvPr/>
              </p14:nvContentPartPr>
              <p14:xfrm>
                <a:off x="4070537" y="5363118"/>
                <a:ext cx="102960" cy="87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55209E0-CE45-4239-BAE8-6C854125985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66217" y="5358798"/>
                  <a:ext cx="11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2473630-B206-498C-904E-6F20FCF4973A}"/>
                    </a:ext>
                  </a:extLst>
                </p14:cNvPr>
                <p14:cNvContentPartPr/>
                <p14:nvPr/>
              </p14:nvContentPartPr>
              <p14:xfrm>
                <a:off x="3805577" y="5389398"/>
                <a:ext cx="46080" cy="10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2473630-B206-498C-904E-6F20FCF4973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01257" y="5385078"/>
                  <a:ext cx="54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E2E314F-82EC-49DA-8DAE-2ED12441FA84}"/>
                    </a:ext>
                  </a:extLst>
                </p14:cNvPr>
                <p14:cNvContentPartPr/>
                <p14:nvPr/>
              </p14:nvContentPartPr>
              <p14:xfrm>
                <a:off x="4295537" y="5427198"/>
                <a:ext cx="5040" cy="795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E2E314F-82EC-49DA-8DAE-2ED12441FA8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291217" y="5422878"/>
                  <a:ext cx="13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06FFA45-C35D-4D73-B4D3-4A7BB04971A6}"/>
                    </a:ext>
                  </a:extLst>
                </p14:cNvPr>
                <p14:cNvContentPartPr/>
                <p14:nvPr/>
              </p14:nvContentPartPr>
              <p14:xfrm>
                <a:off x="4386977" y="5334318"/>
                <a:ext cx="141480" cy="921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06FFA45-C35D-4D73-B4D3-4A7BB04971A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82657" y="5329998"/>
                  <a:ext cx="150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F420122-E49F-4EF8-BC56-97649B77A6A9}"/>
                    </a:ext>
                  </a:extLst>
                </p14:cNvPr>
                <p14:cNvContentPartPr/>
                <p14:nvPr/>
              </p14:nvContentPartPr>
              <p14:xfrm>
                <a:off x="4531697" y="5336838"/>
                <a:ext cx="191160" cy="120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F420122-E49F-4EF8-BC56-97649B77A6A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527377" y="5332518"/>
                  <a:ext cx="199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47446B9-A231-4E49-B9EB-E09F10375BDB}"/>
                    </a:ext>
                  </a:extLst>
                </p14:cNvPr>
                <p14:cNvContentPartPr/>
                <p14:nvPr/>
              </p14:nvContentPartPr>
              <p14:xfrm>
                <a:off x="4852817" y="5340078"/>
                <a:ext cx="156240" cy="75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47446B9-A231-4E49-B9EB-E09F10375BD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848497" y="5335758"/>
                  <a:ext cx="164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329DECC-FB79-4CC8-9E32-35AC7C604C91}"/>
                    </a:ext>
                  </a:extLst>
                </p14:cNvPr>
                <p14:cNvContentPartPr/>
                <p14:nvPr/>
              </p14:nvContentPartPr>
              <p14:xfrm>
                <a:off x="5029937" y="5360238"/>
                <a:ext cx="160560" cy="45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329DECC-FB79-4CC8-9E32-35AC7C604C9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25617" y="5355918"/>
                  <a:ext cx="169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EDAC1AD-40EC-4756-9CF2-8511BAB59666}"/>
                    </a:ext>
                  </a:extLst>
                </p14:cNvPr>
                <p14:cNvContentPartPr/>
                <p14:nvPr/>
              </p14:nvContentPartPr>
              <p14:xfrm>
                <a:off x="5327297" y="5365278"/>
                <a:ext cx="151560" cy="709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EDAC1AD-40EC-4756-9CF2-8511BAB5966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322977" y="5360958"/>
                  <a:ext cx="16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6207239-E39A-4C14-848A-1F482BD7D712}"/>
                    </a:ext>
                  </a:extLst>
                </p14:cNvPr>
                <p14:cNvContentPartPr/>
                <p14:nvPr/>
              </p14:nvContentPartPr>
              <p14:xfrm>
                <a:off x="5453297" y="5320638"/>
                <a:ext cx="24480" cy="255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6207239-E39A-4C14-848A-1F482BD7D71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448977" y="5316318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7D84249-2629-457D-9EE4-12D0A19D3E64}"/>
                    </a:ext>
                  </a:extLst>
                </p14:cNvPr>
                <p14:cNvContentPartPr/>
                <p14:nvPr/>
              </p14:nvContentPartPr>
              <p14:xfrm>
                <a:off x="5517017" y="5292918"/>
                <a:ext cx="129240" cy="126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7D84249-2629-457D-9EE4-12D0A19D3E6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512697" y="5288598"/>
                  <a:ext cx="137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AD6B919-842C-4547-BC78-FDC8DD7C820D}"/>
                    </a:ext>
                  </a:extLst>
                </p14:cNvPr>
                <p14:cNvContentPartPr/>
                <p14:nvPr/>
              </p14:nvContentPartPr>
              <p14:xfrm>
                <a:off x="5768297" y="5347278"/>
                <a:ext cx="180720" cy="192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AD6B919-842C-4547-BC78-FDC8DD7C820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763977" y="5342958"/>
                  <a:ext cx="189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BF64434-7BCD-4C00-92E4-16567544A7FA}"/>
                    </a:ext>
                  </a:extLst>
                </p14:cNvPr>
                <p14:cNvContentPartPr/>
                <p14:nvPr/>
              </p14:nvContentPartPr>
              <p14:xfrm>
                <a:off x="5937857" y="5279598"/>
                <a:ext cx="180720" cy="158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BF64434-7BCD-4C00-92E4-16567544A7F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933537" y="5275278"/>
                  <a:ext cx="189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11ECFC1-3A9A-4DEC-A2B7-60DC46FFDB57}"/>
                    </a:ext>
                  </a:extLst>
                </p14:cNvPr>
                <p14:cNvContentPartPr/>
                <p14:nvPr/>
              </p14:nvContentPartPr>
              <p14:xfrm>
                <a:off x="5875937" y="5305158"/>
                <a:ext cx="117360" cy="50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11ECFC1-3A9A-4DEC-A2B7-60DC46FFDB5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71617" y="5300838"/>
                  <a:ext cx="126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ADEBF8C-D0AA-423C-8BD5-12E7EF85C1C7}"/>
                    </a:ext>
                  </a:extLst>
                </p14:cNvPr>
                <p14:cNvContentPartPr/>
                <p14:nvPr/>
              </p14:nvContentPartPr>
              <p14:xfrm>
                <a:off x="6934697" y="5300118"/>
                <a:ext cx="124560" cy="124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ADEBF8C-D0AA-423C-8BD5-12E7EF85C1C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30377" y="5295798"/>
                  <a:ext cx="133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4DBCA5E-036E-4876-80B6-A51DD5D1371F}"/>
                    </a:ext>
                  </a:extLst>
                </p14:cNvPr>
                <p14:cNvContentPartPr/>
                <p14:nvPr/>
              </p14:nvContentPartPr>
              <p14:xfrm>
                <a:off x="7074017" y="5346918"/>
                <a:ext cx="78480" cy="77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4DBCA5E-036E-4876-80B6-A51DD5D1371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069697" y="5342598"/>
                  <a:ext cx="87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C1CA5A4-7A16-4757-8C94-E14BE0F79208}"/>
                    </a:ext>
                  </a:extLst>
                </p14:cNvPr>
                <p14:cNvContentPartPr/>
                <p14:nvPr/>
              </p14:nvContentPartPr>
              <p14:xfrm>
                <a:off x="7185617" y="5353758"/>
                <a:ext cx="95400" cy="74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C1CA5A4-7A16-4757-8C94-E14BE0F7920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181297" y="5349438"/>
                  <a:ext cx="104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65A7CCD-4579-47F5-A43C-5806C0B1B140}"/>
                    </a:ext>
                  </a:extLst>
                </p14:cNvPr>
                <p14:cNvContentPartPr/>
                <p14:nvPr/>
              </p14:nvContentPartPr>
              <p14:xfrm>
                <a:off x="7259057" y="5358798"/>
                <a:ext cx="92880" cy="64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65A7CCD-4579-47F5-A43C-5806C0B1B14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254737" y="5354478"/>
                  <a:ext cx="101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8482D56-FC5F-402F-8AFD-856E91D61E5E}"/>
                    </a:ext>
                  </a:extLst>
                </p14:cNvPr>
                <p14:cNvContentPartPr/>
                <p14:nvPr/>
              </p14:nvContentPartPr>
              <p14:xfrm>
                <a:off x="7359137" y="5270598"/>
                <a:ext cx="81720" cy="157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8482D56-FC5F-402F-8AFD-856E91D61E5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354817" y="5266278"/>
                  <a:ext cx="9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209F96C-596C-4E19-80D3-3691E13607BA}"/>
                    </a:ext>
                  </a:extLst>
                </p14:cNvPr>
                <p14:cNvContentPartPr/>
                <p14:nvPr/>
              </p14:nvContentPartPr>
              <p14:xfrm>
                <a:off x="7467857" y="5337198"/>
                <a:ext cx="157680" cy="73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209F96C-596C-4E19-80D3-3691E13607B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63537" y="5332878"/>
                  <a:ext cx="166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5A7526F-0880-4FF1-85D3-5DFC6EA36721}"/>
                    </a:ext>
                  </a:extLst>
                </p14:cNvPr>
                <p14:cNvContentPartPr/>
                <p14:nvPr/>
              </p14:nvContentPartPr>
              <p14:xfrm>
                <a:off x="7619057" y="5285358"/>
                <a:ext cx="32760" cy="48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5A7526F-0880-4FF1-85D3-5DFC6EA3672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14737" y="5281038"/>
                  <a:ext cx="41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FD2E782-60F3-419E-B652-2A5346808E9B}"/>
                    </a:ext>
                  </a:extLst>
                </p14:cNvPr>
                <p14:cNvContentPartPr/>
                <p14:nvPr/>
              </p14:nvContentPartPr>
              <p14:xfrm>
                <a:off x="7688177" y="5329278"/>
                <a:ext cx="213840" cy="87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FD2E782-60F3-419E-B652-2A5346808E9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83857" y="5324958"/>
                  <a:ext cx="222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B88CDEE-D890-4321-9B34-EA20D43914F1}"/>
                    </a:ext>
                  </a:extLst>
                </p14:cNvPr>
                <p14:cNvContentPartPr/>
                <p14:nvPr/>
              </p14:nvContentPartPr>
              <p14:xfrm>
                <a:off x="6209657" y="5325318"/>
                <a:ext cx="349200" cy="98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B88CDEE-D890-4321-9B34-EA20D43914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05337" y="5320998"/>
                  <a:ext cx="35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4A8B71E-4A03-4AAA-9D56-8E4A9FFD3C51}"/>
                    </a:ext>
                  </a:extLst>
                </p14:cNvPr>
                <p14:cNvContentPartPr/>
                <p14:nvPr/>
              </p14:nvContentPartPr>
              <p14:xfrm>
                <a:off x="6561737" y="5311998"/>
                <a:ext cx="12960" cy="12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4A8B71E-4A03-4AAA-9D56-8E4A9FFD3C5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57417" y="5307678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E77CD06-96EF-472D-B80C-CD63DF1BAE1D}"/>
                    </a:ext>
                  </a:extLst>
                </p14:cNvPr>
                <p14:cNvContentPartPr/>
                <p14:nvPr/>
              </p14:nvContentPartPr>
              <p14:xfrm>
                <a:off x="6568217" y="5317758"/>
                <a:ext cx="169200" cy="176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E77CD06-96EF-472D-B80C-CD63DF1BAE1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63897" y="5313438"/>
                  <a:ext cx="177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0849D01-AEEB-4BDB-9903-3CB280524F8D}"/>
                    </a:ext>
                  </a:extLst>
                </p14:cNvPr>
                <p14:cNvContentPartPr/>
                <p14:nvPr/>
              </p14:nvContentPartPr>
              <p14:xfrm>
                <a:off x="3145337" y="5725998"/>
                <a:ext cx="64440" cy="61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0849D01-AEEB-4BDB-9903-3CB280524F8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141017" y="5721678"/>
                  <a:ext cx="73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ECD521E-054E-494F-93D7-C60DA9BAA410}"/>
                    </a:ext>
                  </a:extLst>
                </p14:cNvPr>
                <p14:cNvContentPartPr/>
                <p14:nvPr/>
              </p14:nvContentPartPr>
              <p14:xfrm>
                <a:off x="3328577" y="5632038"/>
                <a:ext cx="69120" cy="1803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ECD521E-054E-494F-93D7-C60DA9BAA4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324257" y="5627718"/>
                  <a:ext cx="77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32DF7CF-FFBB-40AF-9283-5CADBE5D82EE}"/>
                    </a:ext>
                  </a:extLst>
                </p14:cNvPr>
                <p14:cNvContentPartPr/>
                <p14:nvPr/>
              </p14:nvContentPartPr>
              <p14:xfrm>
                <a:off x="3469337" y="5662998"/>
                <a:ext cx="8640" cy="777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32DF7CF-FFBB-40AF-9283-5CADBE5D82E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65017" y="5658678"/>
                  <a:ext cx="17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1440181-EE21-476D-9C66-38D21140980E}"/>
                    </a:ext>
                  </a:extLst>
                </p14:cNvPr>
                <p14:cNvContentPartPr/>
                <p14:nvPr/>
              </p14:nvContentPartPr>
              <p14:xfrm>
                <a:off x="3427217" y="5613318"/>
                <a:ext cx="99360" cy="802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1440181-EE21-476D-9C66-38D21140980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22897" y="5608998"/>
                  <a:ext cx="10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2749D0A-863D-468F-BA4A-171E6409323F}"/>
                    </a:ext>
                  </a:extLst>
                </p14:cNvPr>
                <p14:cNvContentPartPr/>
                <p14:nvPr/>
              </p14:nvContentPartPr>
              <p14:xfrm>
                <a:off x="3531257" y="5679918"/>
                <a:ext cx="137520" cy="52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2749D0A-863D-468F-BA4A-171E6409323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526937" y="5675598"/>
                  <a:ext cx="146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7BBBAA0-AA08-4162-83FF-73495A597DC8}"/>
                    </a:ext>
                  </a:extLst>
                </p14:cNvPr>
                <p14:cNvContentPartPr/>
                <p14:nvPr/>
              </p14:nvContentPartPr>
              <p14:xfrm>
                <a:off x="3670937" y="5642118"/>
                <a:ext cx="38160" cy="19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7BBBAA0-AA08-4162-83FF-73495A597DC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666617" y="5637798"/>
                  <a:ext cx="4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AC7494C-5AB7-439B-B5DD-BD396BA021F5}"/>
                    </a:ext>
                  </a:extLst>
                </p14:cNvPr>
                <p14:cNvContentPartPr/>
                <p14:nvPr/>
              </p14:nvContentPartPr>
              <p14:xfrm>
                <a:off x="3687857" y="5662278"/>
                <a:ext cx="66240" cy="79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AC7494C-5AB7-439B-B5DD-BD396BA021F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83537" y="5657958"/>
                  <a:ext cx="74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02D5BE9-A149-40B9-8B55-DFBC77F7C85B}"/>
                    </a:ext>
                  </a:extLst>
                </p14:cNvPr>
                <p14:cNvContentPartPr/>
                <p14:nvPr/>
              </p14:nvContentPartPr>
              <p14:xfrm>
                <a:off x="3749777" y="5676318"/>
                <a:ext cx="91080" cy="74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02D5BE9-A149-40B9-8B55-DFBC77F7C85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45457" y="5671998"/>
                  <a:ext cx="99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62C8FF2-E1B7-4209-9829-79399C18C1EC}"/>
                    </a:ext>
                  </a:extLst>
                </p14:cNvPr>
                <p14:cNvContentPartPr/>
                <p14:nvPr/>
              </p14:nvContentPartPr>
              <p14:xfrm>
                <a:off x="3866777" y="5600358"/>
                <a:ext cx="163440" cy="1404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62C8FF2-E1B7-4209-9829-79399C18C1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862457" y="5596038"/>
                  <a:ext cx="172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7C6196F-ECF7-4F08-AE4F-5B36D466E043}"/>
                    </a:ext>
                  </a:extLst>
                </p14:cNvPr>
                <p14:cNvContentPartPr/>
                <p14:nvPr/>
              </p14:nvContentPartPr>
              <p14:xfrm>
                <a:off x="4036697" y="5632758"/>
                <a:ext cx="34560" cy="34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7C6196F-ECF7-4F08-AE4F-5B36D466E04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32377" y="5628438"/>
                  <a:ext cx="43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96402EA-BF02-4D66-94B9-528342A13C7D}"/>
                    </a:ext>
                  </a:extLst>
                </p14:cNvPr>
                <p14:cNvContentPartPr/>
                <p14:nvPr/>
              </p14:nvContentPartPr>
              <p14:xfrm>
                <a:off x="4051457" y="5669478"/>
                <a:ext cx="294120" cy="191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96402EA-BF02-4D66-94B9-528342A13C7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47137" y="5665158"/>
                  <a:ext cx="30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C1BFE86-FBB9-4C65-B8D4-812A5872A101}"/>
                    </a:ext>
                  </a:extLst>
                </p14:cNvPr>
                <p14:cNvContentPartPr/>
                <p14:nvPr/>
              </p14:nvContentPartPr>
              <p14:xfrm>
                <a:off x="4448897" y="5590638"/>
                <a:ext cx="93240" cy="144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C1BFE86-FBB9-4C65-B8D4-812A5872A10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44577" y="5586318"/>
                  <a:ext cx="101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4D50A29-6D18-46F9-A86A-AEBD32CC09FD}"/>
                    </a:ext>
                  </a:extLst>
                </p14:cNvPr>
                <p14:cNvContentPartPr/>
                <p14:nvPr/>
              </p14:nvContentPartPr>
              <p14:xfrm>
                <a:off x="4568417" y="5675958"/>
                <a:ext cx="127440" cy="507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4D50A29-6D18-46F9-A86A-AEBD32CC09F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564097" y="5671638"/>
                  <a:ext cx="13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6A6FE7F-1A95-4A3E-88CF-DB37DF400536}"/>
                    </a:ext>
                  </a:extLst>
                </p14:cNvPr>
                <p14:cNvContentPartPr/>
                <p14:nvPr/>
              </p14:nvContentPartPr>
              <p14:xfrm>
                <a:off x="4681457" y="5576598"/>
                <a:ext cx="360" cy="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6A6FE7F-1A95-4A3E-88CF-DB37DF4005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77137" y="5572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D21DF25-219B-422A-A098-85EFB1F62DC6}"/>
                    </a:ext>
                  </a:extLst>
                </p14:cNvPr>
                <p14:cNvContentPartPr/>
                <p14:nvPr/>
              </p14:nvContentPartPr>
              <p14:xfrm>
                <a:off x="4863617" y="5581278"/>
                <a:ext cx="109080" cy="1324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D21DF25-219B-422A-A098-85EFB1F62DC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59297" y="5576958"/>
                  <a:ext cx="117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573F745-1615-4219-9E78-02611FC1B6D0}"/>
                    </a:ext>
                  </a:extLst>
                </p14:cNvPr>
                <p14:cNvContentPartPr/>
                <p14:nvPr/>
              </p14:nvContentPartPr>
              <p14:xfrm>
                <a:off x="5002577" y="5656158"/>
                <a:ext cx="86760" cy="727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573F745-1615-4219-9E78-02611FC1B6D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98257" y="5651838"/>
                  <a:ext cx="95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1F463A7-B036-4302-878E-663C1931B443}"/>
                    </a:ext>
                  </a:extLst>
                </p14:cNvPr>
                <p14:cNvContentPartPr/>
                <p14:nvPr/>
              </p14:nvContentPartPr>
              <p14:xfrm>
                <a:off x="5107337" y="5670918"/>
                <a:ext cx="53640" cy="63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1F463A7-B036-4302-878E-663C1931B44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03017" y="5666598"/>
                  <a:ext cx="62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045BC0C-9AA9-4860-8D26-435A757E3FB6}"/>
                    </a:ext>
                  </a:extLst>
                </p14:cNvPr>
                <p14:cNvContentPartPr/>
                <p14:nvPr/>
              </p14:nvContentPartPr>
              <p14:xfrm>
                <a:off x="5206337" y="5600718"/>
                <a:ext cx="114120" cy="1231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045BC0C-9AA9-4860-8D26-435A757E3FB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202017" y="5596398"/>
                  <a:ext cx="122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C74EA90-3B3A-47A7-8425-A78E5544BAED}"/>
                    </a:ext>
                  </a:extLst>
                </p14:cNvPr>
                <p14:cNvContentPartPr/>
                <p14:nvPr/>
              </p14:nvContentPartPr>
              <p14:xfrm>
                <a:off x="5361137" y="5647878"/>
                <a:ext cx="160200" cy="795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C74EA90-3B3A-47A7-8425-A78E5544BAE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56817" y="5643558"/>
                  <a:ext cx="168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78884D2-54AF-4C2B-9F26-BFE0D5F369B1}"/>
                    </a:ext>
                  </a:extLst>
                </p14:cNvPr>
                <p14:cNvContentPartPr/>
                <p14:nvPr/>
              </p14:nvContentPartPr>
              <p14:xfrm>
                <a:off x="5510177" y="5591718"/>
                <a:ext cx="360" cy="3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78884D2-54AF-4C2B-9F26-BFE0D5F369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05857" y="5587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1018754-BF37-4FB0-8B52-6D2C2DA8F3FF}"/>
                    </a:ext>
                  </a:extLst>
                </p14:cNvPr>
                <p14:cNvContentPartPr/>
                <p14:nvPr/>
              </p14:nvContentPartPr>
              <p14:xfrm>
                <a:off x="5563457" y="5660118"/>
                <a:ext cx="174600" cy="56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1018754-BF37-4FB0-8B52-6D2C2DA8F3F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59137" y="5655798"/>
                  <a:ext cx="18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077FD1F-7169-48B4-8B71-34FD8E3650A9}"/>
                    </a:ext>
                  </a:extLst>
                </p14:cNvPr>
                <p14:cNvContentPartPr/>
                <p14:nvPr/>
              </p14:nvContentPartPr>
              <p14:xfrm>
                <a:off x="5850377" y="5656878"/>
                <a:ext cx="127440" cy="78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077FD1F-7169-48B4-8B71-34FD8E3650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46057" y="5652558"/>
                  <a:ext cx="136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3C1A1A0-38FC-4A14-B05F-3FF100A25DAB}"/>
                    </a:ext>
                  </a:extLst>
                </p14:cNvPr>
                <p14:cNvContentPartPr/>
                <p14:nvPr/>
              </p14:nvContentPartPr>
              <p14:xfrm>
                <a:off x="6141617" y="5586678"/>
                <a:ext cx="98640" cy="111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3C1A1A0-38FC-4A14-B05F-3FF100A25DA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137297" y="5582358"/>
                  <a:ext cx="107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00CDFED-0EB1-4CC4-8914-3D30A921AC73}"/>
                    </a:ext>
                  </a:extLst>
                </p14:cNvPr>
                <p14:cNvContentPartPr/>
                <p14:nvPr/>
              </p14:nvContentPartPr>
              <p14:xfrm>
                <a:off x="6246737" y="5640678"/>
                <a:ext cx="45360" cy="59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00CDFED-0EB1-4CC4-8914-3D30A921AC7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242417" y="5636358"/>
                  <a:ext cx="54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3141036-4540-47E1-B6CF-237629208EBB}"/>
                    </a:ext>
                  </a:extLst>
                </p14:cNvPr>
                <p14:cNvContentPartPr/>
                <p14:nvPr/>
              </p14:nvContentPartPr>
              <p14:xfrm>
                <a:off x="6320537" y="5572638"/>
                <a:ext cx="173880" cy="1231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3141036-4540-47E1-B6CF-237629208EB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316217" y="5568318"/>
                  <a:ext cx="182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54449A5-CBBB-46B9-8EC0-E6D27FA5D0BF}"/>
                    </a:ext>
                  </a:extLst>
                </p14:cNvPr>
                <p14:cNvContentPartPr/>
                <p14:nvPr/>
              </p14:nvContentPartPr>
              <p14:xfrm>
                <a:off x="6519617" y="5642838"/>
                <a:ext cx="75960" cy="72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54449A5-CBBB-46B9-8EC0-E6D27FA5D0B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515297" y="5638518"/>
                  <a:ext cx="8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96C70CE-3AA9-41C6-82B1-965685E0B3B9}"/>
                    </a:ext>
                  </a:extLst>
                </p14:cNvPr>
                <p14:cNvContentPartPr/>
                <p14:nvPr/>
              </p14:nvContentPartPr>
              <p14:xfrm>
                <a:off x="6598817" y="5560398"/>
                <a:ext cx="165600" cy="1350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96C70CE-3AA9-41C6-82B1-965685E0B3B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594497" y="5556078"/>
                  <a:ext cx="174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0DA621A-DC50-429F-B27C-99C4ABDFE5CC}"/>
                    </a:ext>
                  </a:extLst>
                </p14:cNvPr>
                <p14:cNvContentPartPr/>
                <p14:nvPr/>
              </p14:nvContentPartPr>
              <p14:xfrm>
                <a:off x="6775577" y="5588118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0DA621A-DC50-429F-B27C-99C4ABDFE5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71257" y="55837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9B34BE5-D218-408D-BAC8-E4C6C414F9B9}"/>
                    </a:ext>
                  </a:extLst>
                </p14:cNvPr>
                <p14:cNvContentPartPr/>
                <p14:nvPr/>
              </p14:nvContentPartPr>
              <p14:xfrm>
                <a:off x="6769817" y="5611158"/>
                <a:ext cx="422640" cy="199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9B34BE5-D218-408D-BAC8-E4C6C414F9B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65497" y="5606838"/>
                  <a:ext cx="431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7D031BB-25E5-46EB-B784-EFD284312EB1}"/>
                    </a:ext>
                  </a:extLst>
                </p14:cNvPr>
                <p14:cNvContentPartPr/>
                <p14:nvPr/>
              </p14:nvContentPartPr>
              <p14:xfrm>
                <a:off x="7203617" y="5506398"/>
                <a:ext cx="111960" cy="2217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7D031BB-25E5-46EB-B784-EFD284312EB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199297" y="5502078"/>
                  <a:ext cx="120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AE38C3A-5D26-4732-A0C5-7A7E910977B1}"/>
                    </a:ext>
                  </a:extLst>
                </p14:cNvPr>
                <p14:cNvContentPartPr/>
                <p14:nvPr/>
              </p14:nvContentPartPr>
              <p14:xfrm>
                <a:off x="7483337" y="5584878"/>
                <a:ext cx="295560" cy="117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AE38C3A-5D26-4732-A0C5-7A7E910977B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79017" y="5580558"/>
                  <a:ext cx="304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9847CE4-C429-4F26-BEE2-92E5A1FC1764}"/>
                    </a:ext>
                  </a:extLst>
                </p14:cNvPr>
                <p14:cNvContentPartPr/>
                <p14:nvPr/>
              </p14:nvContentPartPr>
              <p14:xfrm>
                <a:off x="7803377" y="5547798"/>
                <a:ext cx="148680" cy="156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9847CE4-C429-4F26-BEE2-92E5A1FC176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99057" y="5543478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17D813E-980B-4C96-802A-220CEC30940F}"/>
                    </a:ext>
                  </a:extLst>
                </p14:cNvPr>
                <p14:cNvContentPartPr/>
                <p14:nvPr/>
              </p14:nvContentPartPr>
              <p14:xfrm>
                <a:off x="1986497" y="5988798"/>
                <a:ext cx="6840" cy="1411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17D813E-980B-4C96-802A-220CEC30940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982177" y="5984478"/>
                  <a:ext cx="15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0F01B8B-119C-4C2A-9B45-C892BED77BE0}"/>
                    </a:ext>
                  </a:extLst>
                </p14:cNvPr>
                <p14:cNvContentPartPr/>
                <p14:nvPr/>
              </p14:nvContentPartPr>
              <p14:xfrm>
                <a:off x="1885697" y="5945958"/>
                <a:ext cx="149040" cy="37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0F01B8B-119C-4C2A-9B45-C892BED77BE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81377" y="5941638"/>
                  <a:ext cx="15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4CB87D3-CD40-4AF1-A34E-B5089AA59AC4}"/>
                    </a:ext>
                  </a:extLst>
                </p14:cNvPr>
                <p14:cNvContentPartPr/>
                <p14:nvPr/>
              </p14:nvContentPartPr>
              <p14:xfrm>
                <a:off x="1921337" y="5938758"/>
                <a:ext cx="72360" cy="1854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4CB87D3-CD40-4AF1-A34E-B5089AA59AC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917017" y="5934438"/>
                  <a:ext cx="81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1600ACF-A7F9-4037-BE74-03F27B8F0995}"/>
                    </a:ext>
                  </a:extLst>
                </p14:cNvPr>
                <p14:cNvContentPartPr/>
                <p14:nvPr/>
              </p14:nvContentPartPr>
              <p14:xfrm>
                <a:off x="2039057" y="6001398"/>
                <a:ext cx="23760" cy="93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1600ACF-A7F9-4037-BE74-03F27B8F099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034737" y="5997078"/>
                  <a:ext cx="32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42ACC76-B20C-4D56-B089-F814465833D9}"/>
                    </a:ext>
                  </a:extLst>
                </p14:cNvPr>
                <p14:cNvContentPartPr/>
                <p14:nvPr/>
              </p14:nvContentPartPr>
              <p14:xfrm>
                <a:off x="2068577" y="6002478"/>
                <a:ext cx="360" cy="115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42ACC76-B20C-4D56-B089-F814465833D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64257" y="5998158"/>
                  <a:ext cx="9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0682E1E-AE7A-4CFE-82BA-14B03D735CC9}"/>
                    </a:ext>
                  </a:extLst>
                </p14:cNvPr>
                <p14:cNvContentPartPr/>
                <p14:nvPr/>
              </p14:nvContentPartPr>
              <p14:xfrm>
                <a:off x="2068577" y="5906718"/>
                <a:ext cx="95760" cy="1638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0682E1E-AE7A-4CFE-82BA-14B03D735CC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064257" y="5902398"/>
                  <a:ext cx="104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EF2F675-5651-4849-9FB6-69C8FA531041}"/>
                    </a:ext>
                  </a:extLst>
                </p14:cNvPr>
                <p14:cNvContentPartPr/>
                <p14:nvPr/>
              </p14:nvContentPartPr>
              <p14:xfrm>
                <a:off x="2321297" y="5948118"/>
                <a:ext cx="24480" cy="133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EF2F675-5651-4849-9FB6-69C8FA53104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316977" y="5943798"/>
                  <a:ext cx="33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A37AEED-B17A-4FAD-8DD6-92C07EE77BA9}"/>
                    </a:ext>
                  </a:extLst>
                </p14:cNvPr>
                <p14:cNvContentPartPr/>
                <p14:nvPr/>
              </p14:nvContentPartPr>
              <p14:xfrm>
                <a:off x="2264057" y="5941638"/>
                <a:ext cx="117360" cy="111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A37AEED-B17A-4FAD-8DD6-92C07EE77BA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59737" y="5937318"/>
                  <a:ext cx="126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F151879-4930-4500-B2DF-138806EF5758}"/>
                    </a:ext>
                  </a:extLst>
                </p14:cNvPr>
                <p14:cNvContentPartPr/>
                <p14:nvPr/>
              </p14:nvContentPartPr>
              <p14:xfrm>
                <a:off x="2399777" y="6003918"/>
                <a:ext cx="81000" cy="835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F151879-4930-4500-B2DF-138806EF575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395457" y="5999598"/>
                  <a:ext cx="89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B6ACA7F-2FB4-4298-B0C6-51FE351E9A0B}"/>
                    </a:ext>
                  </a:extLst>
                </p14:cNvPr>
                <p14:cNvContentPartPr/>
                <p14:nvPr/>
              </p14:nvContentPartPr>
              <p14:xfrm>
                <a:off x="2525777" y="5906718"/>
                <a:ext cx="73440" cy="157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B6ACA7F-2FB4-4298-B0C6-51FE351E9A0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521457" y="5902398"/>
                  <a:ext cx="82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0B1CE18-C5D8-4D7F-B83D-6AC2F1BE2276}"/>
                    </a:ext>
                  </a:extLst>
                </p14:cNvPr>
                <p14:cNvContentPartPr/>
                <p14:nvPr/>
              </p14:nvContentPartPr>
              <p14:xfrm>
                <a:off x="2610377" y="5981598"/>
                <a:ext cx="67320" cy="1029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0B1CE18-C5D8-4D7F-B83D-6AC2F1BE227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606057" y="5977278"/>
                  <a:ext cx="7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79AFA17-D239-445B-AEAF-E95D656457B7}"/>
                    </a:ext>
                  </a:extLst>
                </p14:cNvPr>
                <p14:cNvContentPartPr/>
                <p14:nvPr/>
              </p14:nvContentPartPr>
              <p14:xfrm>
                <a:off x="2692097" y="5998518"/>
                <a:ext cx="91440" cy="640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79AFA17-D239-445B-AEAF-E95D656457B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687777" y="5994198"/>
                  <a:ext cx="100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BB54D6F-DF1C-40A2-8886-85FEC2AF3420}"/>
                    </a:ext>
                  </a:extLst>
                </p14:cNvPr>
                <p14:cNvContentPartPr/>
                <p14:nvPr/>
              </p14:nvContentPartPr>
              <p14:xfrm>
                <a:off x="2815937" y="5908878"/>
                <a:ext cx="122040" cy="1515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BB54D6F-DF1C-40A2-8886-85FEC2AF342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11617" y="5904558"/>
                  <a:ext cx="130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97FC715-8069-4E44-AC14-2FB074953EDD}"/>
                    </a:ext>
                  </a:extLst>
                </p14:cNvPr>
                <p14:cNvContentPartPr/>
                <p14:nvPr/>
              </p14:nvContentPartPr>
              <p14:xfrm>
                <a:off x="2976137" y="5965398"/>
                <a:ext cx="55440" cy="655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97FC715-8069-4E44-AC14-2FB074953ED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971817" y="5961078"/>
                  <a:ext cx="64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CA8D19D-1B93-45B1-9757-D617DF8E0410}"/>
                    </a:ext>
                  </a:extLst>
                </p14:cNvPr>
                <p14:cNvContentPartPr/>
                <p14:nvPr/>
              </p14:nvContentPartPr>
              <p14:xfrm>
                <a:off x="3222017" y="5913558"/>
                <a:ext cx="133920" cy="128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CA8D19D-1B93-45B1-9757-D617DF8E041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217697" y="5909238"/>
                  <a:ext cx="142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696946E-AF66-47F5-9713-0192BE5DC13E}"/>
                    </a:ext>
                  </a:extLst>
                </p14:cNvPr>
                <p14:cNvContentPartPr/>
                <p14:nvPr/>
              </p14:nvContentPartPr>
              <p14:xfrm>
                <a:off x="3379337" y="5902398"/>
                <a:ext cx="214200" cy="3168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696946E-AF66-47F5-9713-0192BE5DC13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375017" y="5898078"/>
                  <a:ext cx="222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9875BA2-6B92-4018-AB88-961EA269D01D}"/>
                    </a:ext>
                  </a:extLst>
                </p14:cNvPr>
                <p14:cNvContentPartPr/>
                <p14:nvPr/>
              </p14:nvContentPartPr>
              <p14:xfrm>
                <a:off x="3121937" y="5977998"/>
                <a:ext cx="5760" cy="1141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9875BA2-6B92-4018-AB88-961EA269D01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117617" y="5973678"/>
                  <a:ext cx="14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6BD975D-F672-46F4-BD31-6560A3D2C444}"/>
                    </a:ext>
                  </a:extLst>
                </p14:cNvPr>
                <p14:cNvContentPartPr/>
                <p14:nvPr/>
              </p14:nvContentPartPr>
              <p14:xfrm>
                <a:off x="3732137" y="5956038"/>
                <a:ext cx="172440" cy="644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6BD975D-F672-46F4-BD31-6560A3D2C44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27817" y="5951718"/>
                  <a:ext cx="181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6298A10-BA6B-4BFA-9A74-EBF14EF5268E}"/>
                    </a:ext>
                  </a:extLst>
                </p14:cNvPr>
                <p14:cNvContentPartPr/>
                <p14:nvPr/>
              </p14:nvContentPartPr>
              <p14:xfrm>
                <a:off x="3926537" y="5972598"/>
                <a:ext cx="170280" cy="54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6298A10-BA6B-4BFA-9A74-EBF14EF5268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922217" y="5968278"/>
                  <a:ext cx="178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6A74B28-7022-4ABD-A5C4-3CA3B49293D9}"/>
                    </a:ext>
                  </a:extLst>
                </p14:cNvPr>
                <p14:cNvContentPartPr/>
                <p14:nvPr/>
              </p14:nvContentPartPr>
              <p14:xfrm>
                <a:off x="4230377" y="5952078"/>
                <a:ext cx="155520" cy="1033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6A74B28-7022-4ABD-A5C4-3CA3B49293D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226057" y="5947758"/>
                  <a:ext cx="164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8FA7220-60CF-4067-BE1E-2C499086AE89}"/>
                    </a:ext>
                  </a:extLst>
                </p14:cNvPr>
                <p14:cNvContentPartPr/>
                <p14:nvPr/>
              </p14:nvContentPartPr>
              <p14:xfrm>
                <a:off x="4380857" y="5900958"/>
                <a:ext cx="15840" cy="392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8FA7220-60CF-4067-BE1E-2C499086AE8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376537" y="5896638"/>
                  <a:ext cx="24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F231A94-8ABC-4A07-8425-D161093BF135}"/>
                    </a:ext>
                  </a:extLst>
                </p14:cNvPr>
                <p14:cNvContentPartPr/>
                <p14:nvPr/>
              </p14:nvContentPartPr>
              <p14:xfrm>
                <a:off x="4440257" y="5872518"/>
                <a:ext cx="118080" cy="144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F231A94-8ABC-4A07-8425-D161093BF13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435937" y="5868198"/>
                  <a:ext cx="12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B630EA9-2A9A-4923-A666-47B22E621ED6}"/>
                    </a:ext>
                  </a:extLst>
                </p14:cNvPr>
                <p14:cNvContentPartPr/>
                <p14:nvPr/>
              </p14:nvContentPartPr>
              <p14:xfrm>
                <a:off x="4653737" y="5947038"/>
                <a:ext cx="181080" cy="1011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B630EA9-2A9A-4923-A666-47B22E621ED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649417" y="5942718"/>
                  <a:ext cx="189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27EAD36-92AE-4DE8-99B8-10140E8B9648}"/>
                    </a:ext>
                  </a:extLst>
                </p14:cNvPr>
                <p14:cNvContentPartPr/>
                <p14:nvPr/>
              </p14:nvContentPartPr>
              <p14:xfrm>
                <a:off x="4873697" y="5972598"/>
                <a:ext cx="62280" cy="871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27EAD36-92AE-4DE8-99B8-10140E8B964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869377" y="5968278"/>
                  <a:ext cx="70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EA0BB6E-925B-4206-A9B2-070997B904DA}"/>
                    </a:ext>
                  </a:extLst>
                </p14:cNvPr>
                <p14:cNvContentPartPr/>
                <p14:nvPr/>
              </p14:nvContentPartPr>
              <p14:xfrm>
                <a:off x="4942817" y="5920038"/>
                <a:ext cx="157680" cy="1220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EA0BB6E-925B-4206-A9B2-070997B904D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938497" y="5915718"/>
                  <a:ext cx="166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8311ACE-71BB-41F1-9730-672E1F4C86B7}"/>
                    </a:ext>
                  </a:extLst>
                </p14:cNvPr>
                <p14:cNvContentPartPr/>
                <p14:nvPr/>
              </p14:nvContentPartPr>
              <p14:xfrm>
                <a:off x="5292737" y="5916078"/>
                <a:ext cx="140400" cy="1494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8311ACE-71BB-41F1-9730-672E1F4C86B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288417" y="5911758"/>
                  <a:ext cx="149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7DB9D3D-3A26-4511-B0C2-8A0E4C29C10B}"/>
                    </a:ext>
                  </a:extLst>
                </p14:cNvPr>
                <p14:cNvContentPartPr/>
                <p14:nvPr/>
              </p14:nvContentPartPr>
              <p14:xfrm>
                <a:off x="5472017" y="5958918"/>
                <a:ext cx="106560" cy="788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7DB9D3D-3A26-4511-B0C2-8A0E4C29C10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67697" y="5954598"/>
                  <a:ext cx="11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9B71CB3-B271-4C8F-BEB7-11B13D2A6813}"/>
                    </a:ext>
                  </a:extLst>
                </p14:cNvPr>
                <p14:cNvContentPartPr/>
                <p14:nvPr/>
              </p14:nvContentPartPr>
              <p14:xfrm>
                <a:off x="5607017" y="5894838"/>
                <a:ext cx="266760" cy="148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9B71CB3-B271-4C8F-BEB7-11B13D2A681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02697" y="5890518"/>
                  <a:ext cx="275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6CC6F31-E324-4556-97AE-46624F7A9A41}"/>
                    </a:ext>
                  </a:extLst>
                </p14:cNvPr>
                <p14:cNvContentPartPr/>
                <p14:nvPr/>
              </p14:nvContentPartPr>
              <p14:xfrm>
                <a:off x="5896817" y="5916798"/>
                <a:ext cx="4320" cy="338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6CC6F31-E324-4556-97AE-46624F7A9A4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892497" y="5912478"/>
                  <a:ext cx="1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661BD1-2E5C-4801-8BE6-547B53CE3A38}"/>
                    </a:ext>
                  </a:extLst>
                </p14:cNvPr>
                <p14:cNvContentPartPr/>
                <p14:nvPr/>
              </p14:nvContentPartPr>
              <p14:xfrm>
                <a:off x="5935337" y="5912118"/>
                <a:ext cx="220680" cy="1317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661BD1-2E5C-4801-8BE6-547B53CE3A3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931017" y="5907798"/>
                  <a:ext cx="22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89B3E4C-4788-4C48-A7D3-47CFB29458E0}"/>
                    </a:ext>
                  </a:extLst>
                </p14:cNvPr>
                <p14:cNvContentPartPr/>
                <p14:nvPr/>
              </p14:nvContentPartPr>
              <p14:xfrm>
                <a:off x="6363377" y="5904558"/>
                <a:ext cx="181800" cy="134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89B3E4C-4788-4C48-A7D3-47CFB29458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59057" y="5900238"/>
                  <a:ext cx="19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6256C53-7427-4F14-9AEA-9880BB45FE51}"/>
                    </a:ext>
                  </a:extLst>
                </p14:cNvPr>
                <p14:cNvContentPartPr/>
                <p14:nvPr/>
              </p14:nvContentPartPr>
              <p14:xfrm>
                <a:off x="6524657" y="5933358"/>
                <a:ext cx="19080" cy="968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6256C53-7427-4F14-9AEA-9880BB45FE5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20337" y="5929038"/>
                  <a:ext cx="27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CEDC828-26D5-44C1-ADCC-3427F370D16A}"/>
                    </a:ext>
                  </a:extLst>
                </p14:cNvPr>
                <p14:cNvContentPartPr/>
                <p14:nvPr/>
              </p14:nvContentPartPr>
              <p14:xfrm>
                <a:off x="6581897" y="5929038"/>
                <a:ext cx="74880" cy="1069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CEDC828-26D5-44C1-ADCC-3427F370D16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577577" y="5924718"/>
                  <a:ext cx="83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9414356-3662-4B77-BC71-8EF9E3E4E91C}"/>
                    </a:ext>
                  </a:extLst>
                </p14:cNvPr>
                <p14:cNvContentPartPr/>
                <p14:nvPr/>
              </p14:nvContentPartPr>
              <p14:xfrm>
                <a:off x="6677297" y="5860278"/>
                <a:ext cx="221760" cy="1760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9414356-3662-4B77-BC71-8EF9E3E4E91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672977" y="5855958"/>
                  <a:ext cx="230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793E629-8C6C-4480-BEC2-570FCF34FC8D}"/>
                    </a:ext>
                  </a:extLst>
                </p14:cNvPr>
                <p14:cNvContentPartPr/>
                <p14:nvPr/>
              </p14:nvContentPartPr>
              <p14:xfrm>
                <a:off x="6598097" y="5788638"/>
                <a:ext cx="19800" cy="11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793E629-8C6C-4480-BEC2-570FCF34FC8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593777" y="5784318"/>
                  <a:ext cx="28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F91AC84-B042-4F86-96F0-A7E9F1994C12}"/>
                    </a:ext>
                  </a:extLst>
                </p14:cNvPr>
                <p14:cNvContentPartPr/>
                <p14:nvPr/>
              </p14:nvContentPartPr>
              <p14:xfrm>
                <a:off x="7050977" y="5871798"/>
                <a:ext cx="124920" cy="1533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F91AC84-B042-4F86-96F0-A7E9F1994C1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046657" y="5867478"/>
                  <a:ext cx="133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3F3C873-BC46-4A86-B1FA-B0AEDE7A7EAC}"/>
                    </a:ext>
                  </a:extLst>
                </p14:cNvPr>
                <p14:cNvContentPartPr/>
                <p14:nvPr/>
              </p14:nvContentPartPr>
              <p14:xfrm>
                <a:off x="7117577" y="5961798"/>
                <a:ext cx="39960" cy="62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3F3C873-BC46-4A86-B1FA-B0AEDE7A7EA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113257" y="5957478"/>
                  <a:ext cx="48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F2CB266-5F18-4D62-B1BB-37B22024D9B5}"/>
                    </a:ext>
                  </a:extLst>
                </p14:cNvPr>
                <p14:cNvContentPartPr/>
                <p14:nvPr/>
              </p14:nvContentPartPr>
              <p14:xfrm>
                <a:off x="7191737" y="5940918"/>
                <a:ext cx="312120" cy="806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F2CB266-5F18-4D62-B1BB-37B22024D9B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187417" y="5936598"/>
                  <a:ext cx="320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93EB1C2-5CE6-44C5-A78D-4C225CD6E34A}"/>
                    </a:ext>
                  </a:extLst>
                </p14:cNvPr>
                <p14:cNvContentPartPr/>
                <p14:nvPr/>
              </p14:nvContentPartPr>
              <p14:xfrm>
                <a:off x="7510697" y="5929758"/>
                <a:ext cx="129960" cy="896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93EB1C2-5CE6-44C5-A78D-4C225CD6E34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506377" y="5925438"/>
                  <a:ext cx="138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7D67745-FE8D-4215-B4B5-20FED5B7E1ED}"/>
                    </a:ext>
                  </a:extLst>
                </p14:cNvPr>
                <p14:cNvContentPartPr/>
                <p14:nvPr/>
              </p14:nvContentPartPr>
              <p14:xfrm>
                <a:off x="1973897" y="6206598"/>
                <a:ext cx="335880" cy="2883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7D67745-FE8D-4215-B4B5-20FED5B7E1E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69577" y="6202278"/>
                  <a:ext cx="344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FE0451B-2A38-4343-915D-9178E511C9F7}"/>
                    </a:ext>
                  </a:extLst>
                </p14:cNvPr>
                <p14:cNvContentPartPr/>
                <p14:nvPr/>
              </p14:nvContentPartPr>
              <p14:xfrm>
                <a:off x="2365217" y="6272838"/>
                <a:ext cx="315360" cy="2307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FE0451B-2A38-4343-915D-9178E511C9F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360897" y="6268518"/>
                  <a:ext cx="324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F24D94D-0693-453C-AEC1-5C306E464013}"/>
                    </a:ext>
                  </a:extLst>
                </p14:cNvPr>
                <p14:cNvContentPartPr/>
                <p14:nvPr/>
              </p14:nvContentPartPr>
              <p14:xfrm>
                <a:off x="2725937" y="6251958"/>
                <a:ext cx="68760" cy="52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F24D94D-0693-453C-AEC1-5C306E46401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721617" y="6247638"/>
                  <a:ext cx="77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C4F873B-2F37-43CC-802A-EDB6DF42A2CD}"/>
                    </a:ext>
                  </a:extLst>
                </p14:cNvPr>
                <p14:cNvContentPartPr/>
                <p14:nvPr/>
              </p14:nvContentPartPr>
              <p14:xfrm>
                <a:off x="2843657" y="6242958"/>
                <a:ext cx="251640" cy="1926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C4F873B-2F37-43CC-802A-EDB6DF42A2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39337" y="6238638"/>
                  <a:ext cx="260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D3DDBE0-49DE-438E-97E2-55D57C53E73C}"/>
                    </a:ext>
                  </a:extLst>
                </p14:cNvPr>
                <p14:cNvContentPartPr/>
                <p14:nvPr/>
              </p14:nvContentPartPr>
              <p14:xfrm>
                <a:off x="3266297" y="6220638"/>
                <a:ext cx="383400" cy="113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D3DDBE0-49DE-438E-97E2-55D57C53E73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61977" y="6216318"/>
                  <a:ext cx="39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3E2B701-E19A-4DCF-9833-225A898F17EA}"/>
                    </a:ext>
                  </a:extLst>
                </p14:cNvPr>
                <p14:cNvContentPartPr/>
                <p14:nvPr/>
              </p14:nvContentPartPr>
              <p14:xfrm>
                <a:off x="3580217" y="6154038"/>
                <a:ext cx="19080" cy="20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3E2B701-E19A-4DCF-9833-225A898F17E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575897" y="6149718"/>
                  <a:ext cx="2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D253842-3643-4B6A-8E90-131F70AF846C}"/>
                    </a:ext>
                  </a:extLst>
                </p14:cNvPr>
                <p14:cNvContentPartPr/>
                <p14:nvPr/>
              </p14:nvContentPartPr>
              <p14:xfrm>
                <a:off x="3661217" y="6136758"/>
                <a:ext cx="136080" cy="158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D253842-3643-4B6A-8E90-131F70AF846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656897" y="6132438"/>
                  <a:ext cx="144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B42B863-0333-4741-B94B-1D92F32D627A}"/>
                    </a:ext>
                  </a:extLst>
                </p14:cNvPr>
                <p14:cNvContentPartPr/>
                <p14:nvPr/>
              </p14:nvContentPartPr>
              <p14:xfrm>
                <a:off x="3953537" y="6108318"/>
                <a:ext cx="13680" cy="1418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B42B863-0333-4741-B94B-1D92F32D627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49217" y="6103998"/>
                  <a:ext cx="2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CE34E37-50ED-450E-A19D-DF2DFBCEA75E}"/>
                    </a:ext>
                  </a:extLst>
                </p14:cNvPr>
                <p14:cNvContentPartPr/>
                <p14:nvPr/>
              </p14:nvContentPartPr>
              <p14:xfrm>
                <a:off x="3962897" y="6321078"/>
                <a:ext cx="7920" cy="18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CE34E37-50ED-450E-A19D-DF2DFBCEA75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958577" y="6316758"/>
                  <a:ext cx="16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2932F48-29D1-4E86-8B57-7B0F4C9CBA66}"/>
                    </a:ext>
                  </a:extLst>
                </p14:cNvPr>
                <p14:cNvContentPartPr/>
                <p14:nvPr/>
              </p14:nvContentPartPr>
              <p14:xfrm>
                <a:off x="987857" y="5217318"/>
                <a:ext cx="207360" cy="41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2932F48-29D1-4E86-8B57-7B0F4C9CBA6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83537" y="5212998"/>
                  <a:ext cx="21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9960C9F-065C-4526-97D2-0E29559A9B73}"/>
                    </a:ext>
                  </a:extLst>
                </p14:cNvPr>
                <p14:cNvContentPartPr/>
                <p14:nvPr/>
              </p14:nvContentPartPr>
              <p14:xfrm>
                <a:off x="1216097" y="5164038"/>
                <a:ext cx="104760" cy="1429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9960C9F-065C-4526-97D2-0E29559A9B7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211777" y="5159718"/>
                  <a:ext cx="11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910CE77-C159-49E3-92A8-B76488466985}"/>
                    </a:ext>
                  </a:extLst>
                </p14:cNvPr>
                <p14:cNvContentPartPr/>
                <p14:nvPr/>
              </p14:nvContentPartPr>
              <p14:xfrm>
                <a:off x="1486817" y="5096358"/>
                <a:ext cx="79560" cy="145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910CE77-C159-49E3-92A8-B7648846698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482497" y="5092038"/>
                  <a:ext cx="88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77C3C3-0FE8-4528-8F9E-520205D84F6F}"/>
                    </a:ext>
                  </a:extLst>
                </p14:cNvPr>
                <p14:cNvContentPartPr/>
                <p14:nvPr/>
              </p14:nvContentPartPr>
              <p14:xfrm>
                <a:off x="1538297" y="5110038"/>
                <a:ext cx="163080" cy="125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77C3C3-0FE8-4528-8F9E-520205D84F6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533977" y="5105718"/>
                  <a:ext cx="17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CCED71C-564A-41DA-85AB-447AE7324F55}"/>
                    </a:ext>
                  </a:extLst>
                </p14:cNvPr>
                <p14:cNvContentPartPr/>
                <p14:nvPr/>
              </p14:nvContentPartPr>
              <p14:xfrm>
                <a:off x="1713617" y="5166918"/>
                <a:ext cx="52560" cy="57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CCED71C-564A-41DA-85AB-447AE7324F5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709297" y="5162598"/>
                  <a:ext cx="61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64DF213-5917-4A58-AAD4-2CB4735816C0}"/>
                    </a:ext>
                  </a:extLst>
                </p14:cNvPr>
                <p14:cNvContentPartPr/>
                <p14:nvPr/>
              </p14:nvContentPartPr>
              <p14:xfrm>
                <a:off x="1790297" y="5141718"/>
                <a:ext cx="182160" cy="76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64DF213-5917-4A58-AAD4-2CB4735816C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85977" y="5137398"/>
                  <a:ext cx="19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AFEAE7F-AA76-4739-86E9-204F5B4AC906}"/>
                    </a:ext>
                  </a:extLst>
                </p14:cNvPr>
                <p14:cNvContentPartPr/>
                <p14:nvPr/>
              </p14:nvContentPartPr>
              <p14:xfrm>
                <a:off x="1933217" y="5138838"/>
                <a:ext cx="122760" cy="72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AFEAE7F-AA76-4739-86E9-204F5B4AC90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928897" y="5134518"/>
                  <a:ext cx="131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9B12BF2-D489-43E2-8527-6437B65D9EE0}"/>
                    </a:ext>
                  </a:extLst>
                </p14:cNvPr>
                <p14:cNvContentPartPr/>
                <p14:nvPr/>
              </p14:nvContentPartPr>
              <p14:xfrm>
                <a:off x="2034377" y="5061798"/>
                <a:ext cx="25200" cy="1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9B12BF2-D489-43E2-8527-6437B65D9EE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030057" y="5057478"/>
                  <a:ext cx="33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FC8CC1E-7E9A-4949-A59F-7CED02C8C875}"/>
                    </a:ext>
                  </a:extLst>
                </p14:cNvPr>
                <p14:cNvContentPartPr/>
                <p14:nvPr/>
              </p14:nvContentPartPr>
              <p14:xfrm>
                <a:off x="2100257" y="5018598"/>
                <a:ext cx="74880" cy="169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FC8CC1E-7E9A-4949-A59F-7CED02C8C87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095937" y="5014278"/>
                  <a:ext cx="83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2AB67C0-EABD-4E68-A5A0-200E17C66342}"/>
                    </a:ext>
                  </a:extLst>
                </p14:cNvPr>
                <p14:cNvContentPartPr/>
                <p14:nvPr/>
              </p14:nvContentPartPr>
              <p14:xfrm>
                <a:off x="2139857" y="5144238"/>
                <a:ext cx="401400" cy="171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2AB67C0-EABD-4E68-A5A0-200E17C6634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135537" y="5139918"/>
                  <a:ext cx="410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4CF4030-5918-46BF-A5C9-DC2D9C8B4B1D}"/>
                    </a:ext>
                  </a:extLst>
                </p14:cNvPr>
                <p14:cNvContentPartPr/>
                <p14:nvPr/>
              </p14:nvContentPartPr>
              <p14:xfrm>
                <a:off x="2715857" y="5093478"/>
                <a:ext cx="267120" cy="219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4CF4030-5918-46BF-A5C9-DC2D9C8B4B1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711537" y="5089158"/>
                  <a:ext cx="275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1360DD9-8C7D-43AB-A1F5-B90B257F44C3}"/>
                    </a:ext>
                  </a:extLst>
                </p14:cNvPr>
                <p14:cNvContentPartPr/>
                <p14:nvPr/>
              </p14:nvContentPartPr>
              <p14:xfrm>
                <a:off x="1765097" y="5406678"/>
                <a:ext cx="89280" cy="1472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1360DD9-8C7D-43AB-A1F5-B90B257F44C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760777" y="5402358"/>
                  <a:ext cx="97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D3C0C5-BFA3-439C-B7B3-95DEB089D94C}"/>
                    </a:ext>
                  </a:extLst>
                </p14:cNvPr>
                <p14:cNvContentPartPr/>
                <p14:nvPr/>
              </p14:nvContentPartPr>
              <p14:xfrm>
                <a:off x="1823777" y="5506038"/>
                <a:ext cx="68400" cy="19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D3C0C5-BFA3-439C-B7B3-95DEB089D94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819457" y="5501718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140CA61-F09A-48BB-8758-DB094DE7A77E}"/>
                    </a:ext>
                  </a:extLst>
                </p14:cNvPr>
                <p14:cNvContentPartPr/>
                <p14:nvPr/>
              </p14:nvContentPartPr>
              <p14:xfrm>
                <a:off x="1912697" y="5476518"/>
                <a:ext cx="199440" cy="45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140CA61-F09A-48BB-8758-DB094DE7A77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908377" y="5472198"/>
                  <a:ext cx="208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CA0FA19-3493-42FB-8837-7908A5D72977}"/>
                    </a:ext>
                  </a:extLst>
                </p14:cNvPr>
                <p14:cNvContentPartPr/>
                <p14:nvPr/>
              </p14:nvContentPartPr>
              <p14:xfrm>
                <a:off x="2160017" y="5468598"/>
                <a:ext cx="80280" cy="5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CA0FA19-3493-42FB-8837-7908A5D7297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155697" y="5464278"/>
                  <a:ext cx="88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63E45BE-CF58-411F-8391-5C0EE53C0B86}"/>
                    </a:ext>
                  </a:extLst>
                </p14:cNvPr>
                <p14:cNvContentPartPr/>
                <p14:nvPr/>
              </p14:nvContentPartPr>
              <p14:xfrm>
                <a:off x="2288897" y="5457438"/>
                <a:ext cx="153000" cy="43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63E45BE-CF58-411F-8391-5C0EE53C0B8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284577" y="5453118"/>
                  <a:ext cx="16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E745C90-D7E1-4D77-8201-A829DE4711DF}"/>
                    </a:ext>
                  </a:extLst>
                </p14:cNvPr>
                <p14:cNvContentPartPr/>
                <p14:nvPr/>
              </p14:nvContentPartPr>
              <p14:xfrm>
                <a:off x="1940057" y="5362038"/>
                <a:ext cx="115920" cy="14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E745C90-D7E1-4D77-8201-A829DE4711D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35737" y="5357718"/>
                  <a:ext cx="124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767A76-A3DE-4D34-BD37-5348E6550580}"/>
                    </a:ext>
                  </a:extLst>
                </p14:cNvPr>
                <p14:cNvContentPartPr/>
                <p14:nvPr/>
              </p14:nvContentPartPr>
              <p14:xfrm>
                <a:off x="2561417" y="5490918"/>
                <a:ext cx="10440" cy="80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767A76-A3DE-4D34-BD37-5348E655058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557097" y="5486598"/>
                  <a:ext cx="19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29E0408-8115-4DB9-B44D-0E0058FE9D56}"/>
                    </a:ext>
                  </a:extLst>
                </p14:cNvPr>
                <p14:cNvContentPartPr/>
                <p14:nvPr/>
              </p14:nvContentPartPr>
              <p14:xfrm>
                <a:off x="2689937" y="5453118"/>
                <a:ext cx="77400" cy="89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29E0408-8115-4DB9-B44D-0E0058FE9D5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685617" y="5448798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B2E1BD4-C1B0-42A5-A282-A61B59632C48}"/>
                    </a:ext>
                  </a:extLst>
                </p14:cNvPr>
                <p14:cNvContentPartPr/>
                <p14:nvPr/>
              </p14:nvContentPartPr>
              <p14:xfrm>
                <a:off x="2807297" y="5376438"/>
                <a:ext cx="91440" cy="155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B2E1BD4-C1B0-42A5-A282-A61B59632C4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802977" y="5372118"/>
                  <a:ext cx="100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924B806-F60D-42D0-A508-70A47361E340}"/>
                    </a:ext>
                  </a:extLst>
                </p14:cNvPr>
                <p14:cNvContentPartPr/>
                <p14:nvPr/>
              </p14:nvContentPartPr>
              <p14:xfrm>
                <a:off x="1440377" y="5282478"/>
                <a:ext cx="1513080" cy="63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924B806-F60D-42D0-A508-70A47361E34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436057" y="5278158"/>
                  <a:ext cx="152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257926F-D24F-4514-A6F4-F71228B916B7}"/>
                    </a:ext>
                  </a:extLst>
                </p14:cNvPr>
                <p14:cNvContentPartPr/>
                <p14:nvPr/>
              </p14:nvContentPartPr>
              <p14:xfrm>
                <a:off x="2580857" y="5182758"/>
                <a:ext cx="1567080" cy="1630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257926F-D24F-4514-A6F4-F71228B916B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576537" y="5178438"/>
                  <a:ext cx="1575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CD29063-0BC4-4B2A-87EA-1D9A455C5F63}"/>
                    </a:ext>
                  </a:extLst>
                </p14:cNvPr>
                <p14:cNvContentPartPr/>
                <p14:nvPr/>
              </p14:nvContentPartPr>
              <p14:xfrm>
                <a:off x="8157257" y="5338278"/>
                <a:ext cx="255240" cy="2350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CD29063-0BC4-4B2A-87EA-1D9A455C5F6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152937" y="5333958"/>
                  <a:ext cx="263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6D256A5-7DF2-4881-877B-2DA0C55AD7FC}"/>
                    </a:ext>
                  </a:extLst>
                </p14:cNvPr>
                <p14:cNvContentPartPr/>
                <p14:nvPr/>
              </p14:nvContentPartPr>
              <p14:xfrm>
                <a:off x="8220977" y="5675958"/>
                <a:ext cx="38520" cy="471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6D256A5-7DF2-4881-877B-2DA0C55AD7F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216657" y="5671638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85CBBC4-CD3F-4777-9D1F-A0703752626D}"/>
                    </a:ext>
                  </a:extLst>
                </p14:cNvPr>
                <p14:cNvContentPartPr/>
                <p14:nvPr/>
              </p14:nvContentPartPr>
              <p14:xfrm>
                <a:off x="7959977" y="5106078"/>
                <a:ext cx="642240" cy="7956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85CBBC4-CD3F-4777-9D1F-A0703752626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955657" y="5101758"/>
                  <a:ext cx="650880" cy="80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E3EB5B7-3E36-4066-9819-8B06D003CC10}"/>
                  </a:ext>
                </a:extLst>
              </p14:cNvPr>
              <p14:cNvContentPartPr/>
              <p14:nvPr/>
            </p14:nvContentPartPr>
            <p14:xfrm>
              <a:off x="114133" y="394398"/>
              <a:ext cx="4663800" cy="807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E3EB5B7-3E36-4066-9819-8B06D003CC10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09813" y="390078"/>
                <a:ext cx="46724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8E070BB-7D32-40B1-B103-0EBDFA1CC953}"/>
                  </a:ext>
                </a:extLst>
              </p14:cNvPr>
              <p14:cNvContentPartPr/>
              <p14:nvPr/>
            </p14:nvContentPartPr>
            <p14:xfrm>
              <a:off x="-20867" y="2106198"/>
              <a:ext cx="4617360" cy="6289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8E070BB-7D32-40B1-B103-0EBDFA1CC953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-25187" y="2101878"/>
                <a:ext cx="46260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4B76BD3-59FD-4254-A71F-5DC77EA92858}"/>
                  </a:ext>
                </a:extLst>
              </p14:cNvPr>
              <p14:cNvContentPartPr/>
              <p14:nvPr/>
            </p14:nvContentPartPr>
            <p14:xfrm>
              <a:off x="148333" y="3807918"/>
              <a:ext cx="1235880" cy="5317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4B76BD3-59FD-4254-A71F-5DC77EA92858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44013" y="3803598"/>
                <a:ext cx="124452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429F6C0-354C-44C0-9209-D52AEC680EA6}"/>
                  </a:ext>
                </a:extLst>
              </p14:cNvPr>
              <p14:cNvContentPartPr/>
              <p14:nvPr/>
            </p14:nvContentPartPr>
            <p14:xfrm>
              <a:off x="707413" y="4783878"/>
              <a:ext cx="7575120" cy="1717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429F6C0-354C-44C0-9209-D52AEC680EA6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03093" y="4779558"/>
                <a:ext cx="7583760" cy="1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91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Produktion</a:t>
            </a:r>
            <a:r>
              <a:rPr lang="en-US" sz="2631" dirty="0">
                <a:solidFill>
                  <a:sysClr val="windowText" lastClr="000000"/>
                </a:solidFill>
              </a:rPr>
              <a:t> und </a:t>
            </a:r>
            <a:r>
              <a:rPr lang="en-US" sz="2631" dirty="0" err="1">
                <a:solidFill>
                  <a:sysClr val="windowText" lastClr="000000"/>
                </a:solidFill>
              </a:rPr>
              <a:t>Konsum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err="1">
                <a:solidFill>
                  <a:sysClr val="windowText" lastClr="000000"/>
                </a:solidFill>
              </a:rPr>
              <a:t>dem</a:t>
            </a:r>
            <a:r>
              <a:rPr lang="en-US" sz="2631">
                <a:solidFill>
                  <a:sysClr val="windowText" lastClr="000000"/>
                </a:solidFill>
              </a:rPr>
              <a:t> Preisanstieg </a:t>
            </a:r>
            <a:r>
              <a:rPr lang="en-US" sz="2631" dirty="0">
                <a:solidFill>
                  <a:sysClr val="windowText" lastClr="000000"/>
                </a:solidFill>
              </a:rPr>
              <a:t>von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Preisverhältnis bei Autarkie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801319" y="974106"/>
            <a:ext cx="398104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304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Produktionspunkt bei Autarkie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2203628-0688-41B8-A1A0-64D883E40A2F}"/>
                  </a:ext>
                </a:extLst>
              </p14:cNvPr>
              <p14:cNvContentPartPr/>
              <p14:nvPr/>
            </p14:nvContentPartPr>
            <p14:xfrm>
              <a:off x="3273137" y="2849347"/>
              <a:ext cx="32400" cy="43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2203628-0688-41B8-A1A0-64D883E40A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8817" y="2845027"/>
                <a:ext cx="41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694471-152D-42ED-9086-80DBD303C340}"/>
                  </a:ext>
                </a:extLst>
              </p14:cNvPr>
              <p14:cNvContentPartPr/>
              <p14:nvPr/>
            </p14:nvContentPartPr>
            <p14:xfrm>
              <a:off x="3244337" y="3212947"/>
              <a:ext cx="31320" cy="594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694471-152D-42ED-9086-80DBD303C3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0017" y="3208627"/>
                <a:ext cx="399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C9027E4-6672-4C5D-B8B7-1654BDD251CF}"/>
                  </a:ext>
                </a:extLst>
              </p14:cNvPr>
              <p14:cNvContentPartPr/>
              <p14:nvPr/>
            </p14:nvContentPartPr>
            <p14:xfrm>
              <a:off x="3227417" y="4372147"/>
              <a:ext cx="360" cy="52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C9027E4-6672-4C5D-B8B7-1654BDD251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3097" y="4367827"/>
                <a:ext cx="9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BFB1FD6-431E-4A43-961F-50D3A0E8D5BF}"/>
                  </a:ext>
                </a:extLst>
              </p14:cNvPr>
              <p14:cNvContentPartPr/>
              <p14:nvPr/>
            </p14:nvContentPartPr>
            <p14:xfrm>
              <a:off x="3227417" y="4872187"/>
              <a:ext cx="9720" cy="219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BFB1FD6-431E-4A43-961F-50D3A0E8D5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3097" y="4867867"/>
                <a:ext cx="183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C87F560-9A70-4622-8CE8-83CB32387B76}"/>
                  </a:ext>
                </a:extLst>
              </p14:cNvPr>
              <p14:cNvContentPartPr/>
              <p14:nvPr/>
            </p14:nvContentPartPr>
            <p14:xfrm>
              <a:off x="1411577" y="2866987"/>
              <a:ext cx="239760" cy="11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C87F560-9A70-4622-8CE8-83CB32387B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7257" y="2862667"/>
                <a:ext cx="2484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DE85C42-EDD4-499F-92D3-4D33A0542251}"/>
              </a:ext>
            </a:extLst>
          </p:cNvPr>
          <p:cNvGrpSpPr/>
          <p:nvPr/>
        </p:nvGrpSpPr>
        <p:grpSpPr>
          <a:xfrm>
            <a:off x="3248297" y="760627"/>
            <a:ext cx="316800" cy="134280"/>
            <a:chOff x="3248297" y="760627"/>
            <a:chExt cx="31680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F1E72B-920D-4B8E-91DA-3E2F1C671AA4}"/>
                    </a:ext>
                  </a:extLst>
                </p14:cNvPr>
                <p14:cNvContentPartPr/>
                <p14:nvPr/>
              </p14:nvContentPartPr>
              <p14:xfrm>
                <a:off x="3275657" y="773587"/>
                <a:ext cx="20160" cy="104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F1E72B-920D-4B8E-91DA-3E2F1C671A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71337" y="769267"/>
                  <a:ext cx="28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36DD757-DD10-4609-8188-3A389B369989}"/>
                    </a:ext>
                  </a:extLst>
                </p14:cNvPr>
                <p14:cNvContentPartPr/>
                <p14:nvPr/>
              </p14:nvContentPartPr>
              <p14:xfrm>
                <a:off x="3262337" y="760627"/>
                <a:ext cx="114120" cy="8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36DD757-DD10-4609-8188-3A389B3699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8017" y="756307"/>
                  <a:ext cx="122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DBCA1BF-A737-4F85-8F94-8A8121C3B98C}"/>
                    </a:ext>
                  </a:extLst>
                </p14:cNvPr>
                <p14:cNvContentPartPr/>
                <p14:nvPr/>
              </p14:nvContentPartPr>
              <p14:xfrm>
                <a:off x="3248297" y="814627"/>
                <a:ext cx="118800" cy="80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DBCA1BF-A737-4F85-8F94-8A8121C3B9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43977" y="810307"/>
                  <a:ext cx="127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A888E6-CA63-4851-9585-528215007F00}"/>
                    </a:ext>
                  </a:extLst>
                </p14:cNvPr>
                <p14:cNvContentPartPr/>
                <p14:nvPr/>
              </p14:nvContentPartPr>
              <p14:xfrm>
                <a:off x="3463217" y="792667"/>
                <a:ext cx="101880" cy="35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A888E6-CA63-4851-9585-528215007F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8897" y="788347"/>
                  <a:ext cx="110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50C91CD-D45E-4E2C-A423-6745FB504129}"/>
              </a:ext>
            </a:extLst>
          </p:cNvPr>
          <p:cNvGrpSpPr/>
          <p:nvPr/>
        </p:nvGrpSpPr>
        <p:grpSpPr>
          <a:xfrm>
            <a:off x="3633497" y="656947"/>
            <a:ext cx="1041840" cy="252000"/>
            <a:chOff x="3633497" y="656947"/>
            <a:chExt cx="104184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A1B4A16-8BFB-4C0D-B58F-BE4F2CF8C7BB}"/>
                    </a:ext>
                  </a:extLst>
                </p14:cNvPr>
                <p14:cNvContentPartPr/>
                <p14:nvPr/>
              </p14:nvContentPartPr>
              <p14:xfrm>
                <a:off x="3633497" y="735427"/>
                <a:ext cx="87480" cy="173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A1B4A16-8BFB-4C0D-B58F-BE4F2CF8C7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9177" y="731107"/>
                  <a:ext cx="96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4DA82E-FF2A-4821-ABCF-89C226E10B3E}"/>
                    </a:ext>
                  </a:extLst>
                </p14:cNvPr>
                <p14:cNvContentPartPr/>
                <p14:nvPr/>
              </p14:nvContentPartPr>
              <p14:xfrm>
                <a:off x="3740057" y="794107"/>
                <a:ext cx="63720" cy="84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4DA82E-FF2A-4821-ABCF-89C226E10B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35737" y="789787"/>
                  <a:ext cx="72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17E7EAD-9F33-4BB3-A59B-FA4F936828C4}"/>
                    </a:ext>
                  </a:extLst>
                </p14:cNvPr>
                <p14:cNvContentPartPr/>
                <p14:nvPr/>
              </p14:nvContentPartPr>
              <p14:xfrm>
                <a:off x="3869297" y="750547"/>
                <a:ext cx="11880" cy="29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17E7EAD-9F33-4BB3-A59B-FA4F936828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64977" y="746227"/>
                  <a:ext cx="20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220CFF-F0D6-4998-97FA-FE8C63FD4B60}"/>
                    </a:ext>
                  </a:extLst>
                </p14:cNvPr>
                <p14:cNvContentPartPr/>
                <p14:nvPr/>
              </p14:nvContentPartPr>
              <p14:xfrm>
                <a:off x="3930857" y="678907"/>
                <a:ext cx="92880" cy="156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220CFF-F0D6-4998-97FA-FE8C63FD4B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6537" y="674587"/>
                  <a:ext cx="101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709A0FB-7A54-472A-906F-C51C5E5E3B19}"/>
                    </a:ext>
                  </a:extLst>
                </p14:cNvPr>
                <p14:cNvContentPartPr/>
                <p14:nvPr/>
              </p14:nvContentPartPr>
              <p14:xfrm>
                <a:off x="4115537" y="708787"/>
                <a:ext cx="19440" cy="105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709A0FB-7A54-472A-906F-C51C5E5E3B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1217" y="704467"/>
                  <a:ext cx="28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0DF967-05F0-4443-9687-ED9D1120B6BC}"/>
                    </a:ext>
                  </a:extLst>
                </p14:cNvPr>
                <p14:cNvContentPartPr/>
                <p14:nvPr/>
              </p14:nvContentPartPr>
              <p14:xfrm>
                <a:off x="4085297" y="750547"/>
                <a:ext cx="100440" cy="10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0DF967-05F0-4443-9687-ED9D1120B6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0977" y="746227"/>
                  <a:ext cx="10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0A643E-C246-46E0-B4D4-B425DD6D8614}"/>
                    </a:ext>
                  </a:extLst>
                </p14:cNvPr>
                <p14:cNvContentPartPr/>
                <p14:nvPr/>
              </p14:nvContentPartPr>
              <p14:xfrm>
                <a:off x="4244417" y="706267"/>
                <a:ext cx="99000" cy="169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0A643E-C246-46E0-B4D4-B425DD6D86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0097" y="701947"/>
                  <a:ext cx="10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96BE519-C9A1-4807-8A10-721EE5896A93}"/>
                    </a:ext>
                  </a:extLst>
                </p14:cNvPr>
                <p14:cNvContentPartPr/>
                <p14:nvPr/>
              </p14:nvContentPartPr>
              <p14:xfrm>
                <a:off x="4338017" y="757027"/>
                <a:ext cx="99360" cy="111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96BE519-C9A1-4807-8A10-721EE5896A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33697" y="752707"/>
                  <a:ext cx="10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B798B79-6FF9-4379-AFBD-E537192E786A}"/>
                    </a:ext>
                  </a:extLst>
                </p14:cNvPr>
                <p14:cNvContentPartPr/>
                <p14:nvPr/>
              </p14:nvContentPartPr>
              <p14:xfrm>
                <a:off x="4496417" y="734347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B798B79-6FF9-4379-AFBD-E537192E78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92097" y="730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706F64-C858-4E8D-846C-E0492ED78330}"/>
                    </a:ext>
                  </a:extLst>
                </p14:cNvPr>
                <p14:cNvContentPartPr/>
                <p14:nvPr/>
              </p14:nvContentPartPr>
              <p14:xfrm>
                <a:off x="4546457" y="656947"/>
                <a:ext cx="128880" cy="142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706F64-C858-4E8D-846C-E0492ED783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42137" y="652627"/>
                  <a:ext cx="1375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13DE3AE-2F08-4C71-B3D9-C3447AD24E3C}"/>
              </a:ext>
            </a:extLst>
          </p:cNvPr>
          <p:cNvGrpSpPr/>
          <p:nvPr/>
        </p:nvGrpSpPr>
        <p:grpSpPr>
          <a:xfrm>
            <a:off x="4906817" y="686827"/>
            <a:ext cx="247320" cy="113760"/>
            <a:chOff x="4906817" y="686827"/>
            <a:chExt cx="24732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A922ED5-393C-44F2-80ED-39F645C7591A}"/>
                    </a:ext>
                  </a:extLst>
                </p14:cNvPr>
                <p14:cNvContentPartPr/>
                <p14:nvPr/>
              </p14:nvContentPartPr>
              <p14:xfrm>
                <a:off x="4906817" y="725347"/>
                <a:ext cx="126000" cy="4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A922ED5-393C-44F2-80ED-39F645C759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2497" y="721027"/>
                  <a:ext cx="134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27401B-B4F0-44A1-BE3C-34ABB992EF8F}"/>
                    </a:ext>
                  </a:extLst>
                </p14:cNvPr>
                <p14:cNvContentPartPr/>
                <p14:nvPr/>
              </p14:nvContentPartPr>
              <p14:xfrm>
                <a:off x="4911857" y="744787"/>
                <a:ext cx="104400" cy="3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27401B-B4F0-44A1-BE3C-34ABB992EF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7537" y="740467"/>
                  <a:ext cx="113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DA27A0B-3CD4-4DF9-B51F-04D28639B8BA}"/>
                    </a:ext>
                  </a:extLst>
                </p14:cNvPr>
                <p14:cNvContentPartPr/>
                <p14:nvPr/>
              </p14:nvContentPartPr>
              <p14:xfrm>
                <a:off x="5069897" y="686827"/>
                <a:ext cx="84240" cy="113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DA27A0B-3CD4-4DF9-B51F-04D28639B8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65577" y="682507"/>
                  <a:ext cx="928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6D1D96-5F40-45FE-A6AE-B305F56581F0}"/>
              </a:ext>
            </a:extLst>
          </p:cNvPr>
          <p:cNvGrpSpPr/>
          <p:nvPr/>
        </p:nvGrpSpPr>
        <p:grpSpPr>
          <a:xfrm>
            <a:off x="5313977" y="596827"/>
            <a:ext cx="242280" cy="169200"/>
            <a:chOff x="5313977" y="596827"/>
            <a:chExt cx="24228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AD23E2E-37B7-4F07-AC3F-FF4F35540C8C}"/>
                    </a:ext>
                  </a:extLst>
                </p14:cNvPr>
                <p14:cNvContentPartPr/>
                <p14:nvPr/>
              </p14:nvContentPartPr>
              <p14:xfrm>
                <a:off x="5396057" y="623467"/>
                <a:ext cx="16560" cy="88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AD23E2E-37B7-4F07-AC3F-FF4F35540C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1737" y="619147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1E03C97-CFEA-47F2-A2E8-C353CEA6B40A}"/>
                    </a:ext>
                  </a:extLst>
                </p14:cNvPr>
                <p14:cNvContentPartPr/>
                <p14:nvPr/>
              </p14:nvContentPartPr>
              <p14:xfrm>
                <a:off x="5376617" y="596827"/>
                <a:ext cx="108000" cy="9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1E03C97-CFEA-47F2-A2E8-C353CEA6B4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72297" y="592507"/>
                  <a:ext cx="116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DFB2B7-39AD-4B53-96F2-24E475B24F88}"/>
                    </a:ext>
                  </a:extLst>
                </p14:cNvPr>
                <p14:cNvContentPartPr/>
                <p14:nvPr/>
              </p14:nvContentPartPr>
              <p14:xfrm>
                <a:off x="5361137" y="637867"/>
                <a:ext cx="132120" cy="72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DFB2B7-39AD-4B53-96F2-24E475B24F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56817" y="633547"/>
                  <a:ext cx="140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24A11D1-AFD5-4245-953D-55F356BC01D6}"/>
                    </a:ext>
                  </a:extLst>
                </p14:cNvPr>
                <p14:cNvContentPartPr/>
                <p14:nvPr/>
              </p14:nvContentPartPr>
              <p14:xfrm>
                <a:off x="5313977" y="737947"/>
                <a:ext cx="242280" cy="2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24A11D1-AFD5-4245-953D-55F356BC01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09657" y="733627"/>
                  <a:ext cx="250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B44B9DC-DC07-4EA8-B144-566BE9A1AB0E}"/>
              </a:ext>
            </a:extLst>
          </p:cNvPr>
          <p:cNvGrpSpPr/>
          <p:nvPr/>
        </p:nvGrpSpPr>
        <p:grpSpPr>
          <a:xfrm>
            <a:off x="5328737" y="856747"/>
            <a:ext cx="168120" cy="145800"/>
            <a:chOff x="5328737" y="856747"/>
            <a:chExt cx="16812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D43AC8E-D143-4ACD-90E5-A774410728B2}"/>
                    </a:ext>
                  </a:extLst>
                </p14:cNvPr>
                <p14:cNvContentPartPr/>
                <p14:nvPr/>
              </p14:nvContentPartPr>
              <p14:xfrm>
                <a:off x="5328737" y="856747"/>
                <a:ext cx="79560" cy="145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D43AC8E-D143-4ACD-90E5-A774410728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4417" y="852427"/>
                  <a:ext cx="88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E62CF51-AD8C-43A3-B1E9-E974F8FBB058}"/>
                    </a:ext>
                  </a:extLst>
                </p14:cNvPr>
                <p14:cNvContentPartPr/>
                <p14:nvPr/>
              </p14:nvContentPartPr>
              <p14:xfrm>
                <a:off x="5407937" y="879427"/>
                <a:ext cx="88920" cy="101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E62CF51-AD8C-43A3-B1E9-E974F8FBB0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3617" y="875107"/>
                  <a:ext cx="975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5FB89C2-BBCB-4ECD-AEFD-7EBCC8BE323F}"/>
              </a:ext>
            </a:extLst>
          </p:cNvPr>
          <p:cNvGrpSpPr/>
          <p:nvPr/>
        </p:nvGrpSpPr>
        <p:grpSpPr>
          <a:xfrm>
            <a:off x="5923457" y="856747"/>
            <a:ext cx="205560" cy="141120"/>
            <a:chOff x="5923457" y="856747"/>
            <a:chExt cx="2055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B5E5A66-5035-4B78-BFD7-58FD0A00E5C5}"/>
                    </a:ext>
                  </a:extLst>
                </p14:cNvPr>
                <p14:cNvContentPartPr/>
                <p14:nvPr/>
              </p14:nvContentPartPr>
              <p14:xfrm>
                <a:off x="5923457" y="856747"/>
                <a:ext cx="82800" cy="141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B5E5A66-5035-4B78-BFD7-58FD0A00E5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19137" y="852427"/>
                  <a:ext cx="91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FD2684-6D71-4D5A-A3DD-1C1BEBE30C4D}"/>
                    </a:ext>
                  </a:extLst>
                </p14:cNvPr>
                <p14:cNvContentPartPr/>
                <p14:nvPr/>
              </p14:nvContentPartPr>
              <p14:xfrm>
                <a:off x="6038297" y="863227"/>
                <a:ext cx="90720" cy="106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FD2684-6D71-4D5A-A3DD-1C1BEBE30C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33977" y="858907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D3AE011-CF57-448F-94E7-9FBE9330197C}"/>
              </a:ext>
            </a:extLst>
          </p:cNvPr>
          <p:cNvGrpSpPr/>
          <p:nvPr/>
        </p:nvGrpSpPr>
        <p:grpSpPr>
          <a:xfrm>
            <a:off x="5691257" y="593587"/>
            <a:ext cx="1421280" cy="191160"/>
            <a:chOff x="5691257" y="593587"/>
            <a:chExt cx="14212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138ABF9-E495-458E-8CF4-32C78809E676}"/>
                    </a:ext>
                  </a:extLst>
                </p14:cNvPr>
                <p14:cNvContentPartPr/>
                <p14:nvPr/>
              </p14:nvContentPartPr>
              <p14:xfrm>
                <a:off x="5691257" y="731107"/>
                <a:ext cx="106200" cy="9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138ABF9-E495-458E-8CF4-32C78809E6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86937" y="726787"/>
                  <a:ext cx="11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6C7739-C9E6-44A3-9E28-343EB6A2A8BC}"/>
                    </a:ext>
                  </a:extLst>
                </p14:cNvPr>
                <p14:cNvContentPartPr/>
                <p14:nvPr/>
              </p14:nvContentPartPr>
              <p14:xfrm>
                <a:off x="5929217" y="593587"/>
                <a:ext cx="92160" cy="162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6C7739-C9E6-44A3-9E28-343EB6A2A8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24897" y="589267"/>
                  <a:ext cx="100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B40243-5708-43F8-9230-9D81BE55A42F}"/>
                    </a:ext>
                  </a:extLst>
                </p14:cNvPr>
                <p14:cNvContentPartPr/>
                <p14:nvPr/>
              </p14:nvContentPartPr>
              <p14:xfrm>
                <a:off x="6037217" y="640027"/>
                <a:ext cx="80280" cy="78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B40243-5708-43F8-9230-9D81BE55A4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32897" y="635707"/>
                  <a:ext cx="88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1AF4079-1053-408A-9073-244FFAB8E2FA}"/>
                    </a:ext>
                  </a:extLst>
                </p14:cNvPr>
                <p14:cNvContentPartPr/>
                <p14:nvPr/>
              </p14:nvContentPartPr>
              <p14:xfrm>
                <a:off x="5819417" y="755947"/>
                <a:ext cx="330840" cy="22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1AF4079-1053-408A-9073-244FFAB8E2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15097" y="751627"/>
                  <a:ext cx="33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52AE086-8258-4360-98F9-E4C1BC7E8E68}"/>
                    </a:ext>
                  </a:extLst>
                </p14:cNvPr>
                <p14:cNvContentPartPr/>
                <p14:nvPr/>
              </p14:nvContentPartPr>
              <p14:xfrm>
                <a:off x="6261857" y="678907"/>
                <a:ext cx="109080" cy="105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52AE086-8258-4360-98F9-E4C1BC7E8E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57537" y="674587"/>
                  <a:ext cx="117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288C3ED-1D98-46F8-837B-BD23E13D781C}"/>
                    </a:ext>
                  </a:extLst>
                </p14:cNvPr>
                <p14:cNvContentPartPr/>
                <p14:nvPr/>
              </p14:nvContentPartPr>
              <p14:xfrm>
                <a:off x="6451937" y="698707"/>
                <a:ext cx="111960" cy="3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288C3ED-1D98-46F8-837B-BD23E13D78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47617" y="694387"/>
                  <a:ext cx="120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1D5ABD-61E7-4444-8A01-769A09C252FC}"/>
                    </a:ext>
                  </a:extLst>
                </p14:cNvPr>
                <p14:cNvContentPartPr/>
                <p14:nvPr/>
              </p14:nvContentPartPr>
              <p14:xfrm>
                <a:off x="6442577" y="732547"/>
                <a:ext cx="124560" cy="14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1D5ABD-61E7-4444-8A01-769A09C252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8257" y="728227"/>
                  <a:ext cx="133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D29B40E-4FC9-4616-AEC6-069512351B17}"/>
                    </a:ext>
                  </a:extLst>
                </p14:cNvPr>
                <p14:cNvContentPartPr/>
                <p14:nvPr/>
              </p14:nvContentPartPr>
              <p14:xfrm>
                <a:off x="6632297" y="636427"/>
                <a:ext cx="132120" cy="141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D29B40E-4FC9-4616-AEC6-069512351B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27977" y="632107"/>
                  <a:ext cx="14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128D513-B5EE-400C-A28E-5D920A26B926}"/>
                    </a:ext>
                  </a:extLst>
                </p14:cNvPr>
                <p14:cNvContentPartPr/>
                <p14:nvPr/>
              </p14:nvContentPartPr>
              <p14:xfrm>
                <a:off x="6945497" y="687907"/>
                <a:ext cx="167040" cy="9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128D513-B5EE-400C-A28E-5D920A26B9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41177" y="683587"/>
                  <a:ext cx="175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E89DF5-D76B-4509-84CD-1B991A75128A}"/>
                    </a:ext>
                  </a:extLst>
                </p14:cNvPr>
                <p14:cNvContentPartPr/>
                <p14:nvPr/>
              </p14:nvContentPartPr>
              <p14:xfrm>
                <a:off x="6876017" y="626347"/>
                <a:ext cx="150480" cy="114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E89DF5-D76B-4509-84CD-1B991A7512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71697" y="622027"/>
                  <a:ext cx="1591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D8CD47B-A9AB-48E7-A559-66E055D966BE}"/>
                  </a:ext>
                </a:extLst>
              </p14:cNvPr>
              <p14:cNvContentPartPr/>
              <p14:nvPr/>
            </p14:nvContentPartPr>
            <p14:xfrm>
              <a:off x="7335377" y="616627"/>
              <a:ext cx="9360" cy="802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D8CD47B-A9AB-48E7-A559-66E055D966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31057" y="612307"/>
                <a:ext cx="18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6AC4863-F0DE-41BA-9EBF-A8D516E70180}"/>
                  </a:ext>
                </a:extLst>
              </p14:cNvPr>
              <p14:cNvContentPartPr/>
              <p14:nvPr/>
            </p14:nvContentPartPr>
            <p14:xfrm>
              <a:off x="7336817" y="584587"/>
              <a:ext cx="99720" cy="144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6AC4863-F0DE-41BA-9EBF-A8D516E7018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32497" y="580267"/>
                <a:ext cx="108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EF10866-725B-4C6E-B310-740F694925C7}"/>
                  </a:ext>
                </a:extLst>
              </p14:cNvPr>
              <p14:cNvContentPartPr/>
              <p14:nvPr/>
            </p14:nvContentPartPr>
            <p14:xfrm>
              <a:off x="7317377" y="630307"/>
              <a:ext cx="122760" cy="72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EF10866-725B-4C6E-B310-740F694925C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13057" y="625987"/>
                <a:ext cx="131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FC59660-FD08-49BE-AD5D-798F21F2055D}"/>
                  </a:ext>
                </a:extLst>
              </p14:cNvPr>
              <p14:cNvContentPartPr/>
              <p14:nvPr/>
            </p14:nvContentPartPr>
            <p14:xfrm>
              <a:off x="7438337" y="650467"/>
              <a:ext cx="121680" cy="403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FC59660-FD08-49BE-AD5D-798F21F2055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34017" y="646147"/>
                <a:ext cx="130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DFF9C64-9E99-484E-8BE1-ABDF843D55D6}"/>
                  </a:ext>
                </a:extLst>
              </p14:cNvPr>
              <p14:cNvContentPartPr/>
              <p14:nvPr/>
            </p14:nvContentPartPr>
            <p14:xfrm>
              <a:off x="7529777" y="568387"/>
              <a:ext cx="360" cy="3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DFF9C64-9E99-484E-8BE1-ABDF843D55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25457" y="564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6C2F57B-669B-4658-8387-19171DCC3DB1}"/>
                  </a:ext>
                </a:extLst>
              </p14:cNvPr>
              <p14:cNvContentPartPr/>
              <p14:nvPr/>
            </p14:nvContentPartPr>
            <p14:xfrm>
              <a:off x="7615097" y="540667"/>
              <a:ext cx="89640" cy="122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6C2F57B-669B-4658-8387-19171DCC3D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610777" y="536347"/>
                <a:ext cx="98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8A1F061-E5B9-49D7-8851-DB8AA3A04773}"/>
                  </a:ext>
                </a:extLst>
              </p14:cNvPr>
              <p14:cNvContentPartPr/>
              <p14:nvPr/>
            </p14:nvContentPartPr>
            <p14:xfrm>
              <a:off x="7650737" y="624907"/>
              <a:ext cx="28440" cy="28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8A1F061-E5B9-49D7-8851-DB8AA3A0477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646417" y="620587"/>
                <a:ext cx="37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B1F9E51-12DD-4F4B-8283-70349245C222}"/>
                  </a:ext>
                </a:extLst>
              </p14:cNvPr>
              <p14:cNvContentPartPr/>
              <p14:nvPr/>
            </p14:nvContentPartPr>
            <p14:xfrm>
              <a:off x="7693577" y="619147"/>
              <a:ext cx="221760" cy="33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B1F9E51-12DD-4F4B-8283-70349245C22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689257" y="614827"/>
                <a:ext cx="230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6245CF5-39F3-463B-B941-4C9DC40DD6A0}"/>
                  </a:ext>
                </a:extLst>
              </p14:cNvPr>
              <p14:cNvContentPartPr/>
              <p14:nvPr/>
            </p14:nvContentPartPr>
            <p14:xfrm>
              <a:off x="7942337" y="612307"/>
              <a:ext cx="150120" cy="28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6245CF5-39F3-463B-B941-4C9DC40DD6A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938017" y="607987"/>
                <a:ext cx="158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05E8A5D-6A83-4351-B448-1EEFDC7AEBA5}"/>
                  </a:ext>
                </a:extLst>
              </p14:cNvPr>
              <p14:cNvContentPartPr/>
              <p14:nvPr/>
            </p14:nvContentPartPr>
            <p14:xfrm>
              <a:off x="8110817" y="583507"/>
              <a:ext cx="170280" cy="47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05E8A5D-6A83-4351-B448-1EEFDC7AEBA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106497" y="579187"/>
                <a:ext cx="178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80AF1E0-D87A-4E32-9914-7DEB2101544E}"/>
                  </a:ext>
                </a:extLst>
              </p14:cNvPr>
              <p14:cNvContentPartPr/>
              <p14:nvPr/>
            </p14:nvContentPartPr>
            <p14:xfrm>
              <a:off x="8299457" y="596827"/>
              <a:ext cx="56160" cy="597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80AF1E0-D87A-4E32-9914-7DEB2101544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95137" y="592507"/>
                <a:ext cx="64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48AD996-C0F9-44F0-9D50-2A66F379B6DF}"/>
                  </a:ext>
                </a:extLst>
              </p14:cNvPr>
              <p14:cNvContentPartPr/>
              <p14:nvPr/>
            </p14:nvContentPartPr>
            <p14:xfrm>
              <a:off x="8545337" y="529507"/>
              <a:ext cx="88200" cy="1123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48AD996-C0F9-44F0-9D50-2A66F379B6D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541017" y="525187"/>
                <a:ext cx="968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FF394995-CBDC-406C-BD99-277C70CEABDA}"/>
                  </a:ext>
                </a:extLst>
              </p14:cNvPr>
              <p14:cNvContentPartPr/>
              <p14:nvPr/>
            </p14:nvContentPartPr>
            <p14:xfrm>
              <a:off x="8659097" y="561187"/>
              <a:ext cx="250560" cy="630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F394995-CBDC-406C-BD99-277C70CEABD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54777" y="556867"/>
                <a:ext cx="2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2063557-3ADD-4AF2-8FFC-2A6093BED792}"/>
                  </a:ext>
                </a:extLst>
              </p14:cNvPr>
              <p14:cNvContentPartPr/>
              <p14:nvPr/>
            </p14:nvContentPartPr>
            <p14:xfrm>
              <a:off x="8968337" y="627067"/>
              <a:ext cx="2520" cy="198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2063557-3ADD-4AF2-8FFC-2A6093BED79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964017" y="622747"/>
                <a:ext cx="11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D89686AB-7D3E-477E-9EC8-AE26F4A92523}"/>
                  </a:ext>
                </a:extLst>
              </p14:cNvPr>
              <p14:cNvContentPartPr/>
              <p14:nvPr/>
            </p14:nvContentPartPr>
            <p14:xfrm>
              <a:off x="9151937" y="521587"/>
              <a:ext cx="21240" cy="1188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D89686AB-7D3E-477E-9EC8-AE26F4A9252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147617" y="517267"/>
                <a:ext cx="29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025AF5B-A4E4-4B69-8916-1DF99AAE0DEB}"/>
                  </a:ext>
                </a:extLst>
              </p14:cNvPr>
              <p14:cNvContentPartPr/>
              <p14:nvPr/>
            </p14:nvContentPartPr>
            <p14:xfrm>
              <a:off x="9096137" y="517987"/>
              <a:ext cx="116640" cy="120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025AF5B-A4E4-4B69-8916-1DF99AAE0DE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091817" y="513667"/>
                <a:ext cx="125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47FF6F1-04B0-4D46-AF0C-CBD187430CA8}"/>
                  </a:ext>
                </a:extLst>
              </p14:cNvPr>
              <p14:cNvContentPartPr/>
              <p14:nvPr/>
            </p14:nvContentPartPr>
            <p14:xfrm>
              <a:off x="9244817" y="586387"/>
              <a:ext cx="107640" cy="442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47FF6F1-04B0-4D46-AF0C-CBD187430CA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240497" y="582067"/>
                <a:ext cx="116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A3DD8A1-080E-47B4-AE4E-7BEDFCC91FA4}"/>
                  </a:ext>
                </a:extLst>
              </p14:cNvPr>
              <p14:cNvContentPartPr/>
              <p14:nvPr/>
            </p14:nvContentPartPr>
            <p14:xfrm>
              <a:off x="9361457" y="546067"/>
              <a:ext cx="93600" cy="633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A3DD8A1-080E-47B4-AE4E-7BEDFCC91FA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357137" y="541747"/>
                <a:ext cx="102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660D002-AF29-44AE-BAA1-6D70C19BDEE1}"/>
                  </a:ext>
                </a:extLst>
              </p14:cNvPr>
              <p14:cNvContentPartPr/>
              <p14:nvPr/>
            </p14:nvContentPartPr>
            <p14:xfrm>
              <a:off x="9473777" y="492427"/>
              <a:ext cx="268560" cy="2156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660D002-AF29-44AE-BAA1-6D70C19BDEE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69457" y="488107"/>
                <a:ext cx="277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4061B22-F0D9-498E-AA22-4A9F83BBBC56}"/>
                  </a:ext>
                </a:extLst>
              </p14:cNvPr>
              <p14:cNvContentPartPr/>
              <p14:nvPr/>
            </p14:nvContentPartPr>
            <p14:xfrm>
              <a:off x="9729377" y="532027"/>
              <a:ext cx="231840" cy="201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4061B22-F0D9-498E-AA22-4A9F83BBBC5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25057" y="527707"/>
                <a:ext cx="240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647DF5F-0826-4FA2-BB97-C39897FB36FB}"/>
                  </a:ext>
                </a:extLst>
              </p14:cNvPr>
              <p14:cNvContentPartPr/>
              <p14:nvPr/>
            </p14:nvContentPartPr>
            <p14:xfrm>
              <a:off x="10002977" y="553627"/>
              <a:ext cx="97560" cy="46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647DF5F-0826-4FA2-BB97-C39897FB36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998657" y="549307"/>
                <a:ext cx="106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0969927-4334-49AA-9ACE-E96F4CECD7FA}"/>
                  </a:ext>
                </a:extLst>
              </p14:cNvPr>
              <p14:cNvContentPartPr/>
              <p14:nvPr/>
            </p14:nvContentPartPr>
            <p14:xfrm>
              <a:off x="10125737" y="483787"/>
              <a:ext cx="97200" cy="1148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0969927-4334-49AA-9ACE-E96F4CECD7F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121417" y="479467"/>
                <a:ext cx="1058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AAE09EC-CCA0-4B56-B355-BC0AD4B5041A}"/>
                  </a:ext>
                </a:extLst>
              </p14:cNvPr>
              <p14:cNvContentPartPr/>
              <p14:nvPr/>
            </p14:nvContentPartPr>
            <p14:xfrm>
              <a:off x="10271897" y="525547"/>
              <a:ext cx="59040" cy="64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AAE09EC-CCA0-4B56-B355-BC0AD4B5041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267577" y="521227"/>
                <a:ext cx="67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FEC1C56E-4F64-4DA7-BF34-595B03A1F174}"/>
                  </a:ext>
                </a:extLst>
              </p14:cNvPr>
              <p14:cNvContentPartPr/>
              <p14:nvPr/>
            </p14:nvContentPartPr>
            <p14:xfrm>
              <a:off x="10501577" y="515467"/>
              <a:ext cx="248400" cy="745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FEC1C56E-4F64-4DA7-BF34-595B03A1F17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497257" y="511147"/>
                <a:ext cx="257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4CD5964-793E-4C2E-98A1-1015E86C7D99}"/>
                  </a:ext>
                </a:extLst>
              </p14:cNvPr>
              <p14:cNvContentPartPr/>
              <p14:nvPr/>
            </p14:nvContentPartPr>
            <p14:xfrm>
              <a:off x="10756097" y="415387"/>
              <a:ext cx="156960" cy="21924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4CD5964-793E-4C2E-98A1-1015E86C7D9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751777" y="411067"/>
                <a:ext cx="165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2CD95E5-914C-46C1-B731-1631C7A8C08C}"/>
                  </a:ext>
                </a:extLst>
              </p14:cNvPr>
              <p14:cNvContentPartPr/>
              <p14:nvPr/>
            </p14:nvContentPartPr>
            <p14:xfrm>
              <a:off x="11062097" y="496747"/>
              <a:ext cx="316440" cy="57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2CD95E5-914C-46C1-B731-1631C7A8C08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057777" y="492427"/>
                <a:ext cx="325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9D18519-4427-4D1E-93E0-B0FCC8C79C05}"/>
                  </a:ext>
                </a:extLst>
              </p14:cNvPr>
              <p14:cNvContentPartPr/>
              <p14:nvPr/>
            </p14:nvContentPartPr>
            <p14:xfrm>
              <a:off x="11264417" y="387307"/>
              <a:ext cx="360" cy="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9D18519-4427-4D1E-93E0-B0FCC8C79C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60097" y="382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228164C-5325-4A3D-9909-D5EF4CBF0D15}"/>
                  </a:ext>
                </a:extLst>
              </p14:cNvPr>
              <p14:cNvContentPartPr/>
              <p14:nvPr/>
            </p14:nvContentPartPr>
            <p14:xfrm>
              <a:off x="9432737" y="758467"/>
              <a:ext cx="83520" cy="1134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228164C-5325-4A3D-9909-D5EF4CBF0D1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428417" y="754147"/>
                <a:ext cx="92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C769DC87-FE1E-4210-A80A-38595EECBACB}"/>
                  </a:ext>
                </a:extLst>
              </p14:cNvPr>
              <p14:cNvContentPartPr/>
              <p14:nvPr/>
            </p14:nvContentPartPr>
            <p14:xfrm>
              <a:off x="9531737" y="751627"/>
              <a:ext cx="199440" cy="1144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C769DC87-FE1E-4210-A80A-38595EECBAC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527417" y="747307"/>
                <a:ext cx="208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29D7A70-3A0F-4FF9-8191-D2F992F238FB}"/>
                  </a:ext>
                </a:extLst>
              </p14:cNvPr>
              <p14:cNvContentPartPr/>
              <p14:nvPr/>
            </p14:nvContentPartPr>
            <p14:xfrm>
              <a:off x="9719297" y="780067"/>
              <a:ext cx="360" cy="3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29D7A70-3A0F-4FF9-8191-D2F992F238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14977" y="775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92D48FE-2695-41DE-8CB0-01E87E4EEA58}"/>
                  </a:ext>
                </a:extLst>
              </p14:cNvPr>
              <p14:cNvContentPartPr/>
              <p14:nvPr/>
            </p14:nvContentPartPr>
            <p14:xfrm>
              <a:off x="9723977" y="797347"/>
              <a:ext cx="336600" cy="2185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92D48FE-2695-41DE-8CB0-01E87E4EEA5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719657" y="793027"/>
                <a:ext cx="345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D375F88-817B-4FBC-9473-ADF173326A26}"/>
                  </a:ext>
                </a:extLst>
              </p14:cNvPr>
              <p14:cNvContentPartPr/>
              <p14:nvPr/>
            </p14:nvContentPartPr>
            <p14:xfrm>
              <a:off x="10223297" y="749467"/>
              <a:ext cx="283320" cy="914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D375F88-817B-4FBC-9473-ADF173326A2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218977" y="745147"/>
                <a:ext cx="291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2CF58E1-B93A-4AE5-8BA8-BB8A0721899D}"/>
                  </a:ext>
                </a:extLst>
              </p14:cNvPr>
              <p14:cNvContentPartPr/>
              <p14:nvPr/>
            </p14:nvContentPartPr>
            <p14:xfrm>
              <a:off x="10663577" y="713467"/>
              <a:ext cx="31320" cy="1497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2CF58E1-B93A-4AE5-8BA8-BB8A0721899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659257" y="709147"/>
                <a:ext cx="39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0F3B717-B379-41A5-A99F-C1AB031F0750}"/>
                  </a:ext>
                </a:extLst>
              </p14:cNvPr>
              <p14:cNvContentPartPr/>
              <p14:nvPr/>
            </p14:nvContentPartPr>
            <p14:xfrm>
              <a:off x="10610657" y="714547"/>
              <a:ext cx="140040" cy="86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0F3B717-B379-41A5-A99F-C1AB031F075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606337" y="710227"/>
                <a:ext cx="148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4E13A11-F4A7-4EEA-9319-1F2F2302DE35}"/>
                  </a:ext>
                </a:extLst>
              </p14:cNvPr>
              <p14:cNvContentPartPr/>
              <p14:nvPr/>
            </p14:nvContentPartPr>
            <p14:xfrm>
              <a:off x="10749617" y="760987"/>
              <a:ext cx="66960" cy="799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4E13A11-F4A7-4EEA-9319-1F2F2302DE3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745297" y="756667"/>
                <a:ext cx="756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16725D2-B2A8-416B-A34F-015C7970EAA7}"/>
                  </a:ext>
                </a:extLst>
              </p14:cNvPr>
              <p14:cNvContentPartPr/>
              <p14:nvPr/>
            </p14:nvContentPartPr>
            <p14:xfrm>
              <a:off x="10831697" y="787267"/>
              <a:ext cx="122400" cy="424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16725D2-B2A8-416B-A34F-015C7970EAA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27377" y="782947"/>
                <a:ext cx="131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B3BE519-920D-486A-8004-98D3F841865F}"/>
                  </a:ext>
                </a:extLst>
              </p14:cNvPr>
              <p14:cNvContentPartPr/>
              <p14:nvPr/>
            </p14:nvContentPartPr>
            <p14:xfrm>
              <a:off x="10963457" y="774667"/>
              <a:ext cx="78120" cy="709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B3BE519-920D-486A-8004-98D3F841865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959137" y="770347"/>
                <a:ext cx="86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5A7F3E8-DA01-43B2-A65D-D72C1461BCBC}"/>
                  </a:ext>
                </a:extLst>
              </p14:cNvPr>
              <p14:cNvContentPartPr/>
              <p14:nvPr/>
            </p14:nvContentPartPr>
            <p14:xfrm>
              <a:off x="11054897" y="689707"/>
              <a:ext cx="82800" cy="1954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5A7F3E8-DA01-43B2-A65D-D72C1461BCB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050577" y="685387"/>
                <a:ext cx="91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9B8213D4-8DFD-431F-B1E0-33305F5DA449}"/>
                  </a:ext>
                </a:extLst>
              </p14:cNvPr>
              <p14:cNvContentPartPr/>
              <p14:nvPr/>
            </p14:nvContentPartPr>
            <p14:xfrm>
              <a:off x="11134457" y="751267"/>
              <a:ext cx="241560" cy="56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9B8213D4-8DFD-431F-B1E0-33305F5DA44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130137" y="746947"/>
                <a:ext cx="250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3566697-C050-492F-8D3A-5694EBE28472}"/>
                  </a:ext>
                </a:extLst>
              </p14:cNvPr>
              <p14:cNvContentPartPr/>
              <p14:nvPr/>
            </p14:nvContentPartPr>
            <p14:xfrm>
              <a:off x="11389697" y="624187"/>
              <a:ext cx="235080" cy="1954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3566697-C050-492F-8D3A-5694EBE2847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385377" y="619867"/>
                <a:ext cx="243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8FEAACF-B5E4-4DF4-90BF-FC25119D78EB}"/>
                  </a:ext>
                </a:extLst>
              </p14:cNvPr>
              <p14:cNvContentPartPr/>
              <p14:nvPr/>
            </p14:nvContentPartPr>
            <p14:xfrm>
              <a:off x="11628737" y="651547"/>
              <a:ext cx="19080" cy="673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8FEAACF-B5E4-4DF4-90BF-FC25119D78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624417" y="647227"/>
                <a:ext cx="27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C02A8B4-8282-4B38-8AC8-33B897610F58}"/>
                  </a:ext>
                </a:extLst>
              </p14:cNvPr>
              <p14:cNvContentPartPr/>
              <p14:nvPr/>
            </p14:nvContentPartPr>
            <p14:xfrm>
              <a:off x="11636297" y="721387"/>
              <a:ext cx="100800" cy="651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C02A8B4-8282-4B38-8AC8-33B897610F5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631977" y="717067"/>
                <a:ext cx="109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3369BA5-1920-4A77-ACC8-639E8DB4B969}"/>
                  </a:ext>
                </a:extLst>
              </p14:cNvPr>
              <p14:cNvContentPartPr/>
              <p14:nvPr/>
            </p14:nvContentPartPr>
            <p14:xfrm>
              <a:off x="11754017" y="728587"/>
              <a:ext cx="202680" cy="612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3369BA5-1920-4A77-ACC8-639E8DB4B9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749697" y="724267"/>
                <a:ext cx="2113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424F476E-49BE-40E6-A1BE-86400E13A243}"/>
              </a:ext>
            </a:extLst>
          </p:cNvPr>
          <p:cNvGrpSpPr/>
          <p:nvPr/>
        </p:nvGrpSpPr>
        <p:grpSpPr>
          <a:xfrm>
            <a:off x="7329617" y="778627"/>
            <a:ext cx="1986480" cy="444960"/>
            <a:chOff x="7329617" y="778627"/>
            <a:chExt cx="19864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A3F5CAD-E5C5-45D3-A17E-57B7F550984E}"/>
                    </a:ext>
                  </a:extLst>
                </p14:cNvPr>
                <p14:cNvContentPartPr/>
                <p14:nvPr/>
              </p14:nvContentPartPr>
              <p14:xfrm>
                <a:off x="7329617" y="823627"/>
                <a:ext cx="91800" cy="93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A3F5CAD-E5C5-45D3-A17E-57B7F550984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25297" y="819307"/>
                  <a:ext cx="100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A386E40-712B-4018-8D39-E5CADFA2F391}"/>
                    </a:ext>
                  </a:extLst>
                </p14:cNvPr>
                <p14:cNvContentPartPr/>
                <p14:nvPr/>
              </p14:nvContentPartPr>
              <p14:xfrm>
                <a:off x="7410617" y="857467"/>
                <a:ext cx="76320" cy="128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A386E40-712B-4018-8D39-E5CADFA2F3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06297" y="853147"/>
                  <a:ext cx="84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CC633A9-FECB-4DBC-9A23-9A5D8BDF6EE9}"/>
                    </a:ext>
                  </a:extLst>
                </p14:cNvPr>
                <p14:cNvContentPartPr/>
                <p14:nvPr/>
              </p14:nvContentPartPr>
              <p14:xfrm>
                <a:off x="7530857" y="779347"/>
                <a:ext cx="387720" cy="125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CC633A9-FECB-4DBC-9A23-9A5D8BDF6E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6537" y="775027"/>
                  <a:ext cx="39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073B054-1C88-47CB-A3E0-3C7FBC831FD5}"/>
                    </a:ext>
                  </a:extLst>
                </p14:cNvPr>
                <p14:cNvContentPartPr/>
                <p14:nvPr/>
              </p14:nvContentPartPr>
              <p14:xfrm>
                <a:off x="7910657" y="809227"/>
                <a:ext cx="360" cy="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073B054-1C88-47CB-A3E0-3C7FBC831F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06337" y="804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657CD56-3A41-4FF5-A5D4-5835DEE30221}"/>
                    </a:ext>
                  </a:extLst>
                </p14:cNvPr>
                <p14:cNvContentPartPr/>
                <p14:nvPr/>
              </p14:nvContentPartPr>
              <p14:xfrm>
                <a:off x="7941977" y="838027"/>
                <a:ext cx="300240" cy="47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657CD56-3A41-4FF5-A5D4-5835DEE302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37657" y="833707"/>
                  <a:ext cx="308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F6165C1-F4A5-4A38-B609-F8459A1E406F}"/>
                    </a:ext>
                  </a:extLst>
                </p14:cNvPr>
                <p14:cNvContentPartPr/>
                <p14:nvPr/>
              </p14:nvContentPartPr>
              <p14:xfrm>
                <a:off x="8386937" y="811747"/>
                <a:ext cx="230760" cy="187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F6165C1-F4A5-4A38-B609-F8459A1E40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82617" y="807427"/>
                  <a:ext cx="23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BFB218B-7882-4B73-9AF6-F0864A128DD1}"/>
                    </a:ext>
                  </a:extLst>
                </p14:cNvPr>
                <p14:cNvContentPartPr/>
                <p14:nvPr/>
              </p14:nvContentPartPr>
              <p14:xfrm>
                <a:off x="8643257" y="824707"/>
                <a:ext cx="100800" cy="67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BFB218B-7882-4B73-9AF6-F0864A128D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38937" y="820387"/>
                  <a:ext cx="109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B4C17F6-1D87-47F0-81B9-CFA586DE71D8}"/>
                    </a:ext>
                  </a:extLst>
                </p14:cNvPr>
                <p14:cNvContentPartPr/>
                <p14:nvPr/>
              </p14:nvContentPartPr>
              <p14:xfrm>
                <a:off x="8779337" y="799147"/>
                <a:ext cx="138600" cy="95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B4C17F6-1D87-47F0-81B9-CFA586DE71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75017" y="794827"/>
                  <a:ext cx="147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5E8DBF5-B7AB-4800-9E43-5D4DDB1AF877}"/>
                    </a:ext>
                  </a:extLst>
                </p14:cNvPr>
                <p14:cNvContentPartPr/>
                <p14:nvPr/>
              </p14:nvContentPartPr>
              <p14:xfrm>
                <a:off x="9088577" y="778627"/>
                <a:ext cx="227520" cy="110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5E8DBF5-B7AB-4800-9E43-5D4DDB1AF8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84257" y="774307"/>
                  <a:ext cx="23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9CF9CFF-EE22-4E42-B1BE-88F246421DE2}"/>
                    </a:ext>
                  </a:extLst>
                </p14:cNvPr>
                <p14:cNvContentPartPr/>
                <p14:nvPr/>
              </p14:nvContentPartPr>
              <p14:xfrm>
                <a:off x="7371737" y="1000387"/>
                <a:ext cx="116640" cy="167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9CF9CFF-EE22-4E42-B1BE-88F246421D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67417" y="996067"/>
                  <a:ext cx="125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15F368A-D1DF-4142-847E-FE4310D8C1A6}"/>
                    </a:ext>
                  </a:extLst>
                </p14:cNvPr>
                <p14:cNvContentPartPr/>
                <p14:nvPr/>
              </p14:nvContentPartPr>
              <p14:xfrm>
                <a:off x="7428617" y="1061587"/>
                <a:ext cx="534240" cy="102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15F368A-D1DF-4142-847E-FE4310D8C1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24297" y="1057267"/>
                  <a:ext cx="542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15C84E3-CD7D-4689-836C-05EE2A0CEF75}"/>
                    </a:ext>
                  </a:extLst>
                </p14:cNvPr>
                <p14:cNvContentPartPr/>
                <p14:nvPr/>
              </p14:nvContentPartPr>
              <p14:xfrm>
                <a:off x="8113337" y="1052587"/>
                <a:ext cx="247320" cy="84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15C84E3-CD7D-4689-836C-05EE2A0CEF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09017" y="1048267"/>
                  <a:ext cx="255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1A1A543-C410-48DE-B739-8A030C90D06B}"/>
                    </a:ext>
                  </a:extLst>
                </p14:cNvPr>
                <p14:cNvContentPartPr/>
                <p14:nvPr/>
              </p14:nvContentPartPr>
              <p14:xfrm>
                <a:off x="8381897" y="993187"/>
                <a:ext cx="102600" cy="149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1A1A543-C410-48DE-B739-8A030C90D0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77577" y="988867"/>
                  <a:ext cx="111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2C5D89F-9CC5-4067-9C98-512051B96B9E}"/>
                    </a:ext>
                  </a:extLst>
                </p14:cNvPr>
                <p14:cNvContentPartPr/>
                <p14:nvPr/>
              </p14:nvContentPartPr>
              <p14:xfrm>
                <a:off x="8469737" y="1055467"/>
                <a:ext cx="67680" cy="777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2C5D89F-9CC5-4067-9C98-512051B96B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65417" y="1051147"/>
                  <a:ext cx="7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02B37F4-3F81-479E-94DE-20CAF9E71922}"/>
                    </a:ext>
                  </a:extLst>
                </p14:cNvPr>
                <p14:cNvContentPartPr/>
                <p14:nvPr/>
              </p14:nvContentPartPr>
              <p14:xfrm>
                <a:off x="8551817" y="1057987"/>
                <a:ext cx="103680" cy="165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02B37F4-3F81-479E-94DE-20CAF9E719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47497" y="1053667"/>
                  <a:ext cx="112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FBF2A84-AAD1-45DE-9B3D-E4059CFB3C75}"/>
                    </a:ext>
                  </a:extLst>
                </p14:cNvPr>
                <p14:cNvContentPartPr/>
                <p14:nvPr/>
              </p14:nvContentPartPr>
              <p14:xfrm>
                <a:off x="8673857" y="1045747"/>
                <a:ext cx="132120" cy="91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FBF2A84-AAD1-45DE-9B3D-E4059CFB3C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69537" y="1041427"/>
                  <a:ext cx="140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94A4684-656E-4AB0-B48B-8A70BA653010}"/>
                    </a:ext>
                  </a:extLst>
                </p14:cNvPr>
                <p14:cNvContentPartPr/>
                <p14:nvPr/>
              </p14:nvContentPartPr>
              <p14:xfrm>
                <a:off x="8830457" y="1056187"/>
                <a:ext cx="60120" cy="532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94A4684-656E-4AB0-B48B-8A70BA6530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26137" y="1051867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7FE1F31-DE99-4444-AAAF-17EF1CE924EE}"/>
                    </a:ext>
                  </a:extLst>
                </p14:cNvPr>
                <p14:cNvContentPartPr/>
                <p14:nvPr/>
              </p14:nvContentPartPr>
              <p14:xfrm>
                <a:off x="8889857" y="978427"/>
                <a:ext cx="97200" cy="135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7FE1F31-DE99-4444-AAAF-17EF1CE924E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85537" y="974107"/>
                  <a:ext cx="105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030E33D-80E2-4498-9AA4-0BB0E78CF4E1}"/>
                    </a:ext>
                  </a:extLst>
                </p14:cNvPr>
                <p14:cNvContentPartPr/>
                <p14:nvPr/>
              </p14:nvContentPartPr>
              <p14:xfrm>
                <a:off x="9031697" y="1028467"/>
                <a:ext cx="207360" cy="82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030E33D-80E2-4498-9AA4-0BB0E78CF4E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27377" y="1024147"/>
                  <a:ext cx="2160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80EF948-66B0-4201-8960-38180D18238E}"/>
                  </a:ext>
                </a:extLst>
              </p14:cNvPr>
              <p14:cNvContentPartPr/>
              <p14:nvPr/>
            </p14:nvContentPartPr>
            <p14:xfrm>
              <a:off x="5807897" y="494947"/>
              <a:ext cx="397440" cy="236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80EF948-66B0-4201-8960-38180D18238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803577" y="490627"/>
                <a:ext cx="4060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3F8BEBCF-662A-4860-8836-E5647E961B37}"/>
              </a:ext>
            </a:extLst>
          </p:cNvPr>
          <p:cNvGrpSpPr/>
          <p:nvPr/>
        </p:nvGrpSpPr>
        <p:grpSpPr>
          <a:xfrm>
            <a:off x="5582537" y="415027"/>
            <a:ext cx="673200" cy="811440"/>
            <a:chOff x="5582537" y="415027"/>
            <a:chExt cx="67320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EAF7AFE-50BB-4B02-8753-D53E02F0A523}"/>
                    </a:ext>
                  </a:extLst>
                </p14:cNvPr>
                <p14:cNvContentPartPr/>
                <p14:nvPr/>
              </p14:nvContentPartPr>
              <p14:xfrm>
                <a:off x="5582537" y="415027"/>
                <a:ext cx="549000" cy="6382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EAF7AFE-50BB-4B02-8753-D53E02F0A5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78217" y="410707"/>
                  <a:ext cx="5576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C81A559-6CAF-4E04-943C-8C4655F8DD31}"/>
                    </a:ext>
                  </a:extLst>
                </p14:cNvPr>
                <p14:cNvContentPartPr/>
                <p14:nvPr/>
              </p14:nvContentPartPr>
              <p14:xfrm>
                <a:off x="6056657" y="428347"/>
                <a:ext cx="199080" cy="558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C81A559-6CAF-4E04-943C-8C4655F8DD3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52337" y="424027"/>
                  <a:ext cx="2077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EFEA00F-0E26-4E34-9AAB-75E0073B294D}"/>
                    </a:ext>
                  </a:extLst>
                </p14:cNvPr>
                <p14:cNvContentPartPr/>
                <p14:nvPr/>
              </p14:nvContentPartPr>
              <p14:xfrm>
                <a:off x="5609897" y="439147"/>
                <a:ext cx="626760" cy="787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EFEA00F-0E26-4E34-9AAB-75E0073B29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05577" y="434827"/>
                  <a:ext cx="63540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EF5184-B139-44BC-AC94-DED695A35ECD}"/>
                    </a:ext>
                  </a:extLst>
                </p14:cNvPr>
                <p14:cNvContentPartPr/>
                <p14:nvPr/>
              </p14:nvContentPartPr>
              <p14:xfrm>
                <a:off x="5862977" y="724987"/>
                <a:ext cx="225720" cy="42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EF5184-B139-44BC-AC94-DED695A35E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58657" y="720667"/>
                  <a:ext cx="234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CCDA945-7980-41DA-8835-61F36C11E58E}"/>
                    </a:ext>
                  </a:extLst>
                </p14:cNvPr>
                <p14:cNvContentPartPr/>
                <p14:nvPr/>
              </p14:nvContentPartPr>
              <p14:xfrm>
                <a:off x="5882057" y="999667"/>
                <a:ext cx="204840" cy="24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CCDA945-7980-41DA-8835-61F36C11E58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77737" y="995347"/>
                  <a:ext cx="213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29BFA3F5-ED0A-4B2E-9C48-899A137FBA58}"/>
                  </a:ext>
                </a:extLst>
              </p14:cNvPr>
              <p14:cNvContentPartPr/>
              <p14:nvPr/>
            </p14:nvContentPartPr>
            <p14:xfrm>
              <a:off x="7315217" y="940987"/>
              <a:ext cx="4640400" cy="8748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29BFA3F5-ED0A-4B2E-9C48-899A137FBA5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310897" y="936667"/>
                <a:ext cx="46490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505AFB4-6F6A-4CF6-AA97-DDE221222395}"/>
                  </a:ext>
                </a:extLst>
              </p14:cNvPr>
              <p14:cNvContentPartPr/>
              <p14:nvPr/>
            </p14:nvContentPartPr>
            <p14:xfrm>
              <a:off x="3971897" y="3539467"/>
              <a:ext cx="26280" cy="428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505AFB4-6F6A-4CF6-AA97-DDE22122239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967577" y="3535147"/>
                <a:ext cx="34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BED32529-23D3-4374-8C58-B8D8598AD425}"/>
                  </a:ext>
                </a:extLst>
              </p14:cNvPr>
              <p14:cNvContentPartPr/>
              <p14:nvPr/>
            </p14:nvContentPartPr>
            <p14:xfrm>
              <a:off x="2115737" y="4143187"/>
              <a:ext cx="864360" cy="568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BED32529-23D3-4374-8C58-B8D8598AD42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11417" y="4138867"/>
                <a:ext cx="873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546435D8-581B-4E3F-9DD1-2AA665EF8F1B}"/>
                  </a:ext>
                </a:extLst>
              </p14:cNvPr>
              <p14:cNvContentPartPr/>
              <p14:nvPr/>
            </p14:nvContentPartPr>
            <p14:xfrm>
              <a:off x="3183857" y="2874907"/>
              <a:ext cx="7920" cy="1656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546435D8-581B-4E3F-9DD1-2AA665EF8F1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179537" y="2870587"/>
                <a:ext cx="165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F5A5749E-B005-4CB0-9CA1-D7BC218AD9EE}"/>
              </a:ext>
            </a:extLst>
          </p:cNvPr>
          <p:cNvGrpSpPr/>
          <p:nvPr/>
        </p:nvGrpSpPr>
        <p:grpSpPr>
          <a:xfrm>
            <a:off x="159497" y="4144987"/>
            <a:ext cx="1367280" cy="1154880"/>
            <a:chOff x="159497" y="4144987"/>
            <a:chExt cx="1367280" cy="11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269460C1-7FFD-47E7-B869-77311DE77D93}"/>
                    </a:ext>
                  </a:extLst>
                </p14:cNvPr>
                <p14:cNvContentPartPr/>
                <p14:nvPr/>
              </p14:nvContentPartPr>
              <p14:xfrm>
                <a:off x="833057" y="4211227"/>
                <a:ext cx="28440" cy="225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269460C1-7FFD-47E7-B869-77311DE77D9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8737" y="4206907"/>
                  <a:ext cx="37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FEBAA76-4997-4775-ACCB-E74C7B540CF6}"/>
                    </a:ext>
                  </a:extLst>
                </p14:cNvPr>
                <p14:cNvContentPartPr/>
                <p14:nvPr/>
              </p14:nvContentPartPr>
              <p14:xfrm>
                <a:off x="736937" y="4144987"/>
                <a:ext cx="179280" cy="1677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FEBAA76-4997-4775-ACCB-E74C7B540CF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2617" y="4140667"/>
                  <a:ext cx="187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A904DDB-1C00-4683-BB08-88B29A941BC2}"/>
                    </a:ext>
                  </a:extLst>
                </p14:cNvPr>
                <p14:cNvContentPartPr/>
                <p14:nvPr/>
              </p14:nvContentPartPr>
              <p14:xfrm>
                <a:off x="219257" y="4592827"/>
                <a:ext cx="12600" cy="1303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A904DDB-1C00-4683-BB08-88B29A941B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4937" y="4588507"/>
                  <a:ext cx="2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5FC016D-0021-4030-B4D2-FC81A5BCC81E}"/>
                    </a:ext>
                  </a:extLst>
                </p14:cNvPr>
                <p14:cNvContentPartPr/>
                <p14:nvPr/>
              </p14:nvContentPartPr>
              <p14:xfrm>
                <a:off x="212417" y="4530187"/>
                <a:ext cx="6480" cy="15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5FC016D-0021-4030-B4D2-FC81A5BCC8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8097" y="4525867"/>
                  <a:ext cx="1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69A01AE-E261-4B66-9F8B-189313259432}"/>
                    </a:ext>
                  </a:extLst>
                </p14:cNvPr>
                <p14:cNvContentPartPr/>
                <p14:nvPr/>
              </p14:nvContentPartPr>
              <p14:xfrm>
                <a:off x="276497" y="4583107"/>
                <a:ext cx="72720" cy="128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69A01AE-E261-4B66-9F8B-1893132594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2177" y="4578787"/>
                  <a:ext cx="81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CB73329-88B1-4BB7-8EB0-F7EBE3D709D8}"/>
                    </a:ext>
                  </a:extLst>
                </p14:cNvPr>
                <p14:cNvContentPartPr/>
                <p14:nvPr/>
              </p14:nvContentPartPr>
              <p14:xfrm>
                <a:off x="353177" y="4508587"/>
                <a:ext cx="68040" cy="1594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CB73329-88B1-4BB7-8EB0-F7EBE3D709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8857" y="4504267"/>
                  <a:ext cx="76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C7F1889-B828-4A40-AAED-D451F27AA650}"/>
                    </a:ext>
                  </a:extLst>
                </p14:cNvPr>
                <p14:cNvContentPartPr/>
                <p14:nvPr/>
              </p14:nvContentPartPr>
              <p14:xfrm>
                <a:off x="546857" y="4561867"/>
                <a:ext cx="89640" cy="2718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C7F1889-B828-4A40-AAED-D451F27AA6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2537" y="4557547"/>
                  <a:ext cx="98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8DBABD1-2DEE-4331-8878-3A3BE3FDB813}"/>
                    </a:ext>
                  </a:extLst>
                </p14:cNvPr>
                <p14:cNvContentPartPr/>
                <p14:nvPr/>
              </p14:nvContentPartPr>
              <p14:xfrm>
                <a:off x="688697" y="4486627"/>
                <a:ext cx="17640" cy="1760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8DBABD1-2DEE-4331-8878-3A3BE3FDB8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4377" y="4482307"/>
                  <a:ext cx="26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D7EFC84-3E3B-4A52-94FE-C6EFEE00F300}"/>
                    </a:ext>
                  </a:extLst>
                </p14:cNvPr>
                <p14:cNvContentPartPr/>
                <p14:nvPr/>
              </p14:nvContentPartPr>
              <p14:xfrm>
                <a:off x="714617" y="4553587"/>
                <a:ext cx="169920" cy="96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D7EFC84-3E3B-4A52-94FE-C6EFEE00F3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0297" y="4549267"/>
                  <a:ext cx="178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A93A1B2-92C7-430F-9947-194AF01E350B}"/>
                    </a:ext>
                  </a:extLst>
                </p14:cNvPr>
                <p14:cNvContentPartPr/>
                <p14:nvPr/>
              </p14:nvContentPartPr>
              <p14:xfrm>
                <a:off x="856457" y="4487707"/>
                <a:ext cx="18000" cy="259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A93A1B2-92C7-430F-9947-194AF01E350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2137" y="4483387"/>
                  <a:ext cx="2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6230B0D-68D1-4EF1-BE0A-4CB8915147E9}"/>
                    </a:ext>
                  </a:extLst>
                </p14:cNvPr>
                <p14:cNvContentPartPr/>
                <p14:nvPr/>
              </p14:nvContentPartPr>
              <p14:xfrm>
                <a:off x="929177" y="4456747"/>
                <a:ext cx="79200" cy="1746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6230B0D-68D1-4EF1-BE0A-4CB8915147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4857" y="4452427"/>
                  <a:ext cx="87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F7ABBFB-B1AD-4324-AFBF-A7D8D06266B0}"/>
                    </a:ext>
                  </a:extLst>
                </p14:cNvPr>
                <p14:cNvContentPartPr/>
                <p14:nvPr/>
              </p14:nvContentPartPr>
              <p14:xfrm>
                <a:off x="1022417" y="4538467"/>
                <a:ext cx="113400" cy="115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F7ABBFB-B1AD-4324-AFBF-A7D8D06266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8097" y="4534147"/>
                  <a:ext cx="12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EC07189-A560-421C-8D93-EF8BD60A8BF3}"/>
                    </a:ext>
                  </a:extLst>
                </p14:cNvPr>
                <p14:cNvContentPartPr/>
                <p14:nvPr/>
              </p14:nvContentPartPr>
              <p14:xfrm>
                <a:off x="1015217" y="4577347"/>
                <a:ext cx="105840" cy="97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EC07189-A560-421C-8D93-EF8BD60A8B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0897" y="4573027"/>
                  <a:ext cx="114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A4EB137-BC91-40E6-A326-BEDDB0EEE61A}"/>
                    </a:ext>
                  </a:extLst>
                </p14:cNvPr>
                <p14:cNvContentPartPr/>
                <p14:nvPr/>
              </p14:nvContentPartPr>
              <p14:xfrm>
                <a:off x="1104857" y="4520107"/>
                <a:ext cx="154800" cy="117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A4EB137-BC91-40E6-A326-BEDDB0EEE61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0537" y="4515787"/>
                  <a:ext cx="163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9E12657-F94E-48E4-970A-CA11888B05FC}"/>
                    </a:ext>
                  </a:extLst>
                </p14:cNvPr>
                <p14:cNvContentPartPr/>
                <p14:nvPr/>
              </p14:nvContentPartPr>
              <p14:xfrm>
                <a:off x="1249577" y="4447387"/>
                <a:ext cx="2520" cy="658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9E12657-F94E-48E4-970A-CA11888B05F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45257" y="4443067"/>
                  <a:ext cx="11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4302B3B-7B81-4E60-BD62-0AEB64650EAE}"/>
                    </a:ext>
                  </a:extLst>
                </p14:cNvPr>
                <p14:cNvContentPartPr/>
                <p14:nvPr/>
              </p14:nvContentPartPr>
              <p14:xfrm>
                <a:off x="1283417" y="4418947"/>
                <a:ext cx="123480" cy="192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4302B3B-7B81-4E60-BD62-0AEB64650EA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79097" y="4414627"/>
                  <a:ext cx="132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3A2E3FB-8039-441A-86AA-076B2C5F28D6}"/>
                    </a:ext>
                  </a:extLst>
                </p14:cNvPr>
                <p14:cNvContentPartPr/>
                <p14:nvPr/>
              </p14:nvContentPartPr>
              <p14:xfrm>
                <a:off x="1394297" y="4459267"/>
                <a:ext cx="30600" cy="36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3A2E3FB-8039-441A-86AA-076B2C5F28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89977" y="4454947"/>
                  <a:ext cx="39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2918165-B18E-4834-90D7-D6D5A788B465}"/>
                    </a:ext>
                  </a:extLst>
                </p14:cNvPr>
                <p14:cNvContentPartPr/>
                <p14:nvPr/>
              </p14:nvContentPartPr>
              <p14:xfrm>
                <a:off x="1398977" y="4495267"/>
                <a:ext cx="127800" cy="2642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2918165-B18E-4834-90D7-D6D5A788B4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94657" y="4490947"/>
                  <a:ext cx="136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AA7BFD6-293D-4CD3-AC85-82683796CF0C}"/>
                    </a:ext>
                  </a:extLst>
                </p14:cNvPr>
                <p14:cNvContentPartPr/>
                <p14:nvPr/>
              </p14:nvContentPartPr>
              <p14:xfrm>
                <a:off x="168857" y="4897027"/>
                <a:ext cx="194400" cy="103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AA7BFD6-293D-4CD3-AC85-82683796CF0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4537" y="4892707"/>
                  <a:ext cx="20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FF427F3-639F-4A4A-A355-43647EB82252}"/>
                    </a:ext>
                  </a:extLst>
                </p14:cNvPr>
                <p14:cNvContentPartPr/>
                <p14:nvPr/>
              </p14:nvContentPartPr>
              <p14:xfrm>
                <a:off x="411857" y="4814947"/>
                <a:ext cx="132840" cy="1382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FF427F3-639F-4A4A-A355-43647EB8225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7537" y="4810627"/>
                  <a:ext cx="141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111DE22-CA5F-4FC1-95F2-96CDE826FD7A}"/>
                    </a:ext>
                  </a:extLst>
                </p14:cNvPr>
                <p14:cNvContentPartPr/>
                <p14:nvPr/>
              </p14:nvContentPartPr>
              <p14:xfrm>
                <a:off x="704537" y="4810987"/>
                <a:ext cx="277560" cy="1335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111DE22-CA5F-4FC1-95F2-96CDE826FD7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0217" y="4806667"/>
                  <a:ext cx="286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91DFDA4-1E26-460A-B5EF-651EAB890C34}"/>
                    </a:ext>
                  </a:extLst>
                </p14:cNvPr>
                <p14:cNvContentPartPr/>
                <p14:nvPr/>
              </p14:nvContentPartPr>
              <p14:xfrm>
                <a:off x="159497" y="5084587"/>
                <a:ext cx="99720" cy="178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91DFDA4-1E26-460A-B5EF-651EAB890C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5177" y="5080267"/>
                  <a:ext cx="108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0157556-05A7-461D-9D92-969824B568BE}"/>
                    </a:ext>
                  </a:extLst>
                </p14:cNvPr>
                <p14:cNvContentPartPr/>
                <p14:nvPr/>
              </p14:nvContentPartPr>
              <p14:xfrm>
                <a:off x="216377" y="5169547"/>
                <a:ext cx="76320" cy="673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0157556-05A7-461D-9D92-969824B568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2057" y="5165227"/>
                  <a:ext cx="8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DF3A267-0ED0-49C9-957C-54BD6DA2F873}"/>
                    </a:ext>
                  </a:extLst>
                </p14:cNvPr>
                <p14:cNvContentPartPr/>
                <p14:nvPr/>
              </p14:nvContentPartPr>
              <p14:xfrm>
                <a:off x="279737" y="5170627"/>
                <a:ext cx="144720" cy="55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DF3A267-0ED0-49C9-957C-54BD6DA2F87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5417" y="5166307"/>
                  <a:ext cx="153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75432ED-19B9-4927-9FD9-215186D0491F}"/>
                    </a:ext>
                  </a:extLst>
                </p14:cNvPr>
                <p14:cNvContentPartPr/>
                <p14:nvPr/>
              </p14:nvContentPartPr>
              <p14:xfrm>
                <a:off x="442817" y="5153347"/>
                <a:ext cx="59760" cy="817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75432ED-19B9-4927-9FD9-215186D0491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8497" y="5149027"/>
                  <a:ext cx="6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C60FE1E-A777-40E5-BF19-70EBD5419356}"/>
                    </a:ext>
                  </a:extLst>
                </p14:cNvPr>
                <p14:cNvContentPartPr/>
                <p14:nvPr/>
              </p14:nvContentPartPr>
              <p14:xfrm>
                <a:off x="520937" y="5158027"/>
                <a:ext cx="223560" cy="536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C60FE1E-A777-40E5-BF19-70EBD541935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6617" y="5153707"/>
                  <a:ext cx="23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DE7EBFE-5467-43D9-A63C-34671357D09C}"/>
                    </a:ext>
                  </a:extLst>
                </p14:cNvPr>
                <p14:cNvContentPartPr/>
                <p14:nvPr/>
              </p14:nvContentPartPr>
              <p14:xfrm>
                <a:off x="773297" y="5092867"/>
                <a:ext cx="83160" cy="2070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DE7EBFE-5467-43D9-A63C-34671357D0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8977" y="5088547"/>
                  <a:ext cx="91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FF2F07A-4CC5-4140-875E-975E1B11B617}"/>
                    </a:ext>
                  </a:extLst>
                </p14:cNvPr>
                <p14:cNvContentPartPr/>
                <p14:nvPr/>
              </p14:nvContentPartPr>
              <p14:xfrm>
                <a:off x="869417" y="5118787"/>
                <a:ext cx="72360" cy="76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FF2F07A-4CC5-4140-875E-975E1B11B61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5097" y="5114467"/>
                  <a:ext cx="81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9237BA7-0106-4B3E-A8D5-9A7C790A8DA4}"/>
                    </a:ext>
                  </a:extLst>
                </p14:cNvPr>
                <p14:cNvContentPartPr/>
                <p14:nvPr/>
              </p14:nvContentPartPr>
              <p14:xfrm>
                <a:off x="879857" y="5081347"/>
                <a:ext cx="159120" cy="104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9237BA7-0106-4B3E-A8D5-9A7C790A8D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75537" y="5077027"/>
                  <a:ext cx="167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B54A71F-A225-4239-9281-D4E89D84355D}"/>
                    </a:ext>
                  </a:extLst>
                </p14:cNvPr>
                <p14:cNvContentPartPr/>
                <p14:nvPr/>
              </p14:nvContentPartPr>
              <p14:xfrm>
                <a:off x="1060577" y="4998187"/>
                <a:ext cx="161280" cy="1702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B54A71F-A225-4239-9281-D4E89D8435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6257" y="4993867"/>
                  <a:ext cx="1699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C130D450-8D55-40E5-81F6-D728293966A7}"/>
              </a:ext>
            </a:extLst>
          </p:cNvPr>
          <p:cNvGrpSpPr/>
          <p:nvPr/>
        </p:nvGrpSpPr>
        <p:grpSpPr>
          <a:xfrm>
            <a:off x="2315177" y="1185427"/>
            <a:ext cx="9479520" cy="5255640"/>
            <a:chOff x="2315177" y="1185427"/>
            <a:chExt cx="9479520" cy="52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70C7BC7-B62A-4100-84E5-F399445F7EE4}"/>
                    </a:ext>
                  </a:extLst>
                </p14:cNvPr>
                <p14:cNvContentPartPr/>
                <p14:nvPr/>
              </p14:nvContentPartPr>
              <p14:xfrm>
                <a:off x="7340417" y="1331947"/>
                <a:ext cx="177840" cy="134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70C7BC7-B62A-4100-84E5-F399445F7EE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36097" y="1327627"/>
                  <a:ext cx="186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60BF64D-2DB9-4596-BED4-D246A976E2ED}"/>
                    </a:ext>
                  </a:extLst>
                </p14:cNvPr>
                <p14:cNvContentPartPr/>
                <p14:nvPr/>
              </p14:nvContentPartPr>
              <p14:xfrm>
                <a:off x="7565777" y="1387387"/>
                <a:ext cx="68400" cy="71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60BF64D-2DB9-4596-BED4-D246A976E2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61457" y="1383067"/>
                  <a:ext cx="77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B778FC4-B23F-4585-ACC0-042A2F9EE7F6}"/>
                    </a:ext>
                  </a:extLst>
                </p14:cNvPr>
                <p14:cNvContentPartPr/>
                <p14:nvPr/>
              </p14:nvContentPartPr>
              <p14:xfrm>
                <a:off x="7660817" y="1352107"/>
                <a:ext cx="98640" cy="107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B778FC4-B23F-4585-ACC0-042A2F9EE7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56497" y="1347787"/>
                  <a:ext cx="107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16FD6A6-E72E-4F2C-8D17-67032A3DAE4D}"/>
                    </a:ext>
                  </a:extLst>
                </p14:cNvPr>
                <p14:cNvContentPartPr/>
                <p14:nvPr/>
              </p14:nvContentPartPr>
              <p14:xfrm>
                <a:off x="7940537" y="1360747"/>
                <a:ext cx="98640" cy="19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16FD6A6-E72E-4F2C-8D17-67032A3DAE4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36217" y="1356427"/>
                  <a:ext cx="10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693BD4E-6FCD-4F2D-8C5E-E300EB2F33C5}"/>
                    </a:ext>
                  </a:extLst>
                </p14:cNvPr>
                <p14:cNvContentPartPr/>
                <p14:nvPr/>
              </p14:nvContentPartPr>
              <p14:xfrm>
                <a:off x="8066537" y="1377667"/>
                <a:ext cx="71640" cy="79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693BD4E-6FCD-4F2D-8C5E-E300EB2F33C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62217" y="1373347"/>
                  <a:ext cx="80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95B477A-6D9F-4BD3-B499-B21703AE5837}"/>
                    </a:ext>
                  </a:extLst>
                </p14:cNvPr>
                <p14:cNvContentPartPr/>
                <p14:nvPr/>
              </p14:nvContentPartPr>
              <p14:xfrm>
                <a:off x="8176337" y="1353187"/>
                <a:ext cx="82080" cy="79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95B477A-6D9F-4BD3-B499-B21703AE583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72017" y="1348867"/>
                  <a:ext cx="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7EC6723-086D-4ED3-AE05-5E03B9B2462E}"/>
                    </a:ext>
                  </a:extLst>
                </p14:cNvPr>
                <p14:cNvContentPartPr/>
                <p14:nvPr/>
              </p14:nvContentPartPr>
              <p14:xfrm>
                <a:off x="8260937" y="1348867"/>
                <a:ext cx="84240" cy="87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7EC6723-086D-4ED3-AE05-5E03B9B246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56617" y="1344547"/>
                  <a:ext cx="92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D2FF64B-2CDF-4877-A8A4-915A5BEE45B7}"/>
                    </a:ext>
                  </a:extLst>
                </p14:cNvPr>
                <p14:cNvContentPartPr/>
                <p14:nvPr/>
              </p14:nvContentPartPr>
              <p14:xfrm>
                <a:off x="8373257" y="1335547"/>
                <a:ext cx="24480" cy="100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D2FF64B-2CDF-4877-A8A4-915A5BEE45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68937" y="1331227"/>
                  <a:ext cx="3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7A4BFB2-D4DA-4FB9-B987-50B6FC9F8543}"/>
                    </a:ext>
                  </a:extLst>
                </p14:cNvPr>
                <p14:cNvContentPartPr/>
                <p14:nvPr/>
              </p14:nvContentPartPr>
              <p14:xfrm>
                <a:off x="8426537" y="1256347"/>
                <a:ext cx="217440" cy="154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7A4BFB2-D4DA-4FB9-B987-50B6FC9F854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22217" y="1252027"/>
                  <a:ext cx="22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3491D8A-388C-4FB1-B183-1B984BA00788}"/>
                    </a:ext>
                  </a:extLst>
                </p14:cNvPr>
                <p14:cNvContentPartPr/>
                <p14:nvPr/>
              </p14:nvContentPartPr>
              <p14:xfrm>
                <a:off x="8443817" y="1241947"/>
                <a:ext cx="19080" cy="2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3491D8A-388C-4FB1-B183-1B984BA007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39497" y="1237627"/>
                  <a:ext cx="27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0D3DB89-6607-4BBC-AE10-16372A950064}"/>
                    </a:ext>
                  </a:extLst>
                </p14:cNvPr>
                <p14:cNvContentPartPr/>
                <p14:nvPr/>
              </p14:nvContentPartPr>
              <p14:xfrm>
                <a:off x="8805617" y="1332667"/>
                <a:ext cx="417600" cy="96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0D3DB89-6607-4BBC-AE10-16372A95006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1297" y="1328347"/>
                  <a:ext cx="426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5F3A785-F480-4FF9-9834-F03805DE864B}"/>
                    </a:ext>
                  </a:extLst>
                </p14:cNvPr>
                <p14:cNvContentPartPr/>
                <p14:nvPr/>
              </p14:nvContentPartPr>
              <p14:xfrm>
                <a:off x="9302417" y="1342747"/>
                <a:ext cx="78840" cy="71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5F3A785-F480-4FF9-9834-F03805DE864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98097" y="1338427"/>
                  <a:ext cx="87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A687659-56B4-439A-A8F6-7749EE822C7E}"/>
                    </a:ext>
                  </a:extLst>
                </p14:cNvPr>
                <p14:cNvContentPartPr/>
                <p14:nvPr/>
              </p14:nvContentPartPr>
              <p14:xfrm>
                <a:off x="9521297" y="1312867"/>
                <a:ext cx="126720" cy="210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A687659-56B4-439A-A8F6-7749EE822C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16977" y="1308547"/>
                  <a:ext cx="135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D250F75-6307-4412-8091-F53BD2B4519D}"/>
                    </a:ext>
                  </a:extLst>
                </p14:cNvPr>
                <p14:cNvContentPartPr/>
                <p14:nvPr/>
              </p14:nvContentPartPr>
              <p14:xfrm>
                <a:off x="9665657" y="1380547"/>
                <a:ext cx="81360" cy="95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D250F75-6307-4412-8091-F53BD2B4519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61337" y="1376227"/>
                  <a:ext cx="90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CD36615-B00D-411B-AAC3-7EE97A5101A7}"/>
                    </a:ext>
                  </a:extLst>
                </p14:cNvPr>
                <p14:cNvContentPartPr/>
                <p14:nvPr/>
              </p14:nvContentPartPr>
              <p14:xfrm>
                <a:off x="9862217" y="1293427"/>
                <a:ext cx="17280" cy="136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CD36615-B00D-411B-AAC3-7EE97A5101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57897" y="1289107"/>
                  <a:ext cx="25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42D3469-56C7-46FA-82EB-ADC9B216F7A5}"/>
                    </a:ext>
                  </a:extLst>
                </p14:cNvPr>
                <p14:cNvContentPartPr/>
                <p14:nvPr/>
              </p14:nvContentPartPr>
              <p14:xfrm>
                <a:off x="9772937" y="1185427"/>
                <a:ext cx="220680" cy="137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42D3469-56C7-46FA-82EB-ADC9B216F7A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68617" y="1181107"/>
                  <a:ext cx="229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C9A39D4-255B-4197-A1A9-DB75C70917DC}"/>
                    </a:ext>
                  </a:extLst>
                </p14:cNvPr>
                <p14:cNvContentPartPr/>
                <p14:nvPr/>
              </p14:nvContentPartPr>
              <p14:xfrm>
                <a:off x="10207817" y="1298827"/>
                <a:ext cx="130320" cy="187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C9A39D4-255B-4197-A1A9-DB75C70917D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03497" y="1294507"/>
                  <a:ext cx="138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D5BA150-48CE-4AA4-B08E-358448F54546}"/>
                    </a:ext>
                  </a:extLst>
                </p14:cNvPr>
                <p14:cNvContentPartPr/>
                <p14:nvPr/>
              </p14:nvContentPartPr>
              <p14:xfrm>
                <a:off x="9937457" y="1366507"/>
                <a:ext cx="115200" cy="3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D5BA150-48CE-4AA4-B08E-358448F545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33137" y="1362187"/>
                  <a:ext cx="1238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51C9893-7875-4480-A154-66A005BEEE02}"/>
                    </a:ext>
                  </a:extLst>
                </p14:cNvPr>
                <p14:cNvContentPartPr/>
                <p14:nvPr/>
              </p14:nvContentPartPr>
              <p14:xfrm>
                <a:off x="10033937" y="1312867"/>
                <a:ext cx="55800" cy="110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51C9893-7875-4480-A154-66A005BEEE0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29617" y="1308547"/>
                  <a:ext cx="6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72D5E47-0E19-4E82-BA3A-64F7C9D0056E}"/>
                    </a:ext>
                  </a:extLst>
                </p14:cNvPr>
                <p14:cNvContentPartPr/>
                <p14:nvPr/>
              </p14:nvContentPartPr>
              <p14:xfrm>
                <a:off x="10386737" y="1360747"/>
                <a:ext cx="104040" cy="11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72D5E47-0E19-4E82-BA3A-64F7C9D005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82417" y="1356427"/>
                  <a:ext cx="112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0B7A602-D3DC-459A-988A-A77E20DD15B3}"/>
                    </a:ext>
                  </a:extLst>
                </p14:cNvPr>
                <p14:cNvContentPartPr/>
                <p14:nvPr/>
              </p14:nvContentPartPr>
              <p14:xfrm>
                <a:off x="10459097" y="1186147"/>
                <a:ext cx="133200" cy="85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0B7A602-D3DC-459A-988A-A77E20DD15B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54777" y="1181827"/>
                  <a:ext cx="141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9561ACC-C3B6-4604-8E46-51253E78CCCF}"/>
                    </a:ext>
                  </a:extLst>
                </p14:cNvPr>
                <p14:cNvContentPartPr/>
                <p14:nvPr/>
              </p14:nvContentPartPr>
              <p14:xfrm>
                <a:off x="7268057" y="1709587"/>
                <a:ext cx="237600" cy="19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9561ACC-C3B6-4604-8E46-51253E78CC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63737" y="1705267"/>
                  <a:ext cx="24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2E610ED-4978-407B-83AD-1F4CCC2A2BF8}"/>
                    </a:ext>
                  </a:extLst>
                </p14:cNvPr>
                <p14:cNvContentPartPr/>
                <p14:nvPr/>
              </p14:nvContentPartPr>
              <p14:xfrm>
                <a:off x="7315217" y="1759627"/>
                <a:ext cx="177120" cy="7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2E610ED-4978-407B-83AD-1F4CCC2A2BF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10897" y="1755307"/>
                  <a:ext cx="185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D8BD10A-9301-4B0D-92F6-048629173AB8}"/>
                    </a:ext>
                  </a:extLst>
                </p14:cNvPr>
                <p14:cNvContentPartPr/>
                <p14:nvPr/>
              </p14:nvContentPartPr>
              <p14:xfrm>
                <a:off x="7490537" y="1662787"/>
                <a:ext cx="128880" cy="1472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D8BD10A-9301-4B0D-92F6-048629173AB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86217" y="1658467"/>
                  <a:ext cx="13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3F368A7-0CD3-492C-98CB-1B65FF28B205}"/>
                    </a:ext>
                  </a:extLst>
                </p14:cNvPr>
                <p14:cNvContentPartPr/>
                <p14:nvPr/>
              </p14:nvContentPartPr>
              <p14:xfrm>
                <a:off x="7797257" y="1646947"/>
                <a:ext cx="2520" cy="129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3F368A7-0CD3-492C-98CB-1B65FF28B20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92937" y="1642627"/>
                  <a:ext cx="11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6663A21-7C43-4A59-848F-0068003C5EE9}"/>
                    </a:ext>
                  </a:extLst>
                </p14:cNvPr>
                <p14:cNvContentPartPr/>
                <p14:nvPr/>
              </p14:nvContentPartPr>
              <p14:xfrm>
                <a:off x="7794017" y="1638307"/>
                <a:ext cx="115920" cy="17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6663A21-7C43-4A59-848F-0068003C5EE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89697" y="1633987"/>
                  <a:ext cx="12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EE05786-8566-4931-A8F4-200EE96DC0A9}"/>
                    </a:ext>
                  </a:extLst>
                </p14:cNvPr>
                <p14:cNvContentPartPr/>
                <p14:nvPr/>
              </p14:nvContentPartPr>
              <p14:xfrm>
                <a:off x="7781057" y="1700587"/>
                <a:ext cx="101880" cy="60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EE05786-8566-4931-A8F4-200EE96DC0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76737" y="1696267"/>
                  <a:ext cx="110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8D9FF9-D54B-41A7-9133-72D41E8064D6}"/>
                    </a:ext>
                  </a:extLst>
                </p14:cNvPr>
                <p14:cNvContentPartPr/>
                <p14:nvPr/>
              </p14:nvContentPartPr>
              <p14:xfrm>
                <a:off x="7917497" y="1707787"/>
                <a:ext cx="141840" cy="37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8D9FF9-D54B-41A7-9133-72D41E8064D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13177" y="1703467"/>
                  <a:ext cx="150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D971F0D-D2F6-49E9-B1D5-B048389F7C26}"/>
                    </a:ext>
                  </a:extLst>
                </p14:cNvPr>
                <p14:cNvContentPartPr/>
                <p14:nvPr/>
              </p14:nvContentPartPr>
              <p14:xfrm>
                <a:off x="8031977" y="1679347"/>
                <a:ext cx="360" cy="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D971F0D-D2F6-49E9-B1D5-B048389F7C2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27657" y="1675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5C51026-EB10-48A4-8E40-751DF0DB1CC6}"/>
                    </a:ext>
                  </a:extLst>
                </p14:cNvPr>
                <p14:cNvContentPartPr/>
                <p14:nvPr/>
              </p14:nvContentPartPr>
              <p14:xfrm>
                <a:off x="8097497" y="1627147"/>
                <a:ext cx="100800" cy="133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5C51026-EB10-48A4-8E40-751DF0DB1CC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093177" y="1622827"/>
                  <a:ext cx="109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4192EC-8759-446D-B99F-20B74B301367}"/>
                    </a:ext>
                  </a:extLst>
                </p14:cNvPr>
                <p14:cNvContentPartPr/>
                <p14:nvPr/>
              </p14:nvContentPartPr>
              <p14:xfrm>
                <a:off x="8205857" y="1686907"/>
                <a:ext cx="392400" cy="42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4192EC-8759-446D-B99F-20B74B30136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01537" y="1682587"/>
                  <a:ext cx="401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1DFE33C-F973-498A-89C6-CACEDA992E54}"/>
                    </a:ext>
                  </a:extLst>
                </p14:cNvPr>
                <p14:cNvContentPartPr/>
                <p14:nvPr/>
              </p14:nvContentPartPr>
              <p14:xfrm>
                <a:off x="8633537" y="1655227"/>
                <a:ext cx="172440" cy="65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1DFE33C-F973-498A-89C6-CACEDA992E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29217" y="1650907"/>
                  <a:ext cx="181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8930D7-686D-4DBA-9E95-8DE5DB3831AB}"/>
                    </a:ext>
                  </a:extLst>
                </p14:cNvPr>
                <p14:cNvContentPartPr/>
                <p14:nvPr/>
              </p14:nvContentPartPr>
              <p14:xfrm>
                <a:off x="8835137" y="1664227"/>
                <a:ext cx="56880" cy="78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8930D7-686D-4DBA-9E95-8DE5DB3831A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30817" y="1659907"/>
                  <a:ext cx="65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494A0F3-D03D-467B-AA4B-4677900BF8EB}"/>
                    </a:ext>
                  </a:extLst>
                </p14:cNvPr>
                <p14:cNvContentPartPr/>
                <p14:nvPr/>
              </p14:nvContentPartPr>
              <p14:xfrm>
                <a:off x="8939537" y="1659547"/>
                <a:ext cx="199080" cy="196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494A0F3-D03D-467B-AA4B-4677900BF8E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35217" y="1655227"/>
                  <a:ext cx="207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FCC1C4B-528C-41A5-ADF9-0B66D019ED8A}"/>
                    </a:ext>
                  </a:extLst>
                </p14:cNvPr>
                <p14:cNvContentPartPr/>
                <p14:nvPr/>
              </p14:nvContentPartPr>
              <p14:xfrm>
                <a:off x="9155897" y="1680427"/>
                <a:ext cx="77400" cy="52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FCC1C4B-528C-41A5-ADF9-0B66D019ED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151577" y="1676107"/>
                  <a:ext cx="86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AEDE797-AEF8-4C98-8A7E-8FDF93655C1C}"/>
                    </a:ext>
                  </a:extLst>
                </p14:cNvPr>
                <p14:cNvContentPartPr/>
                <p14:nvPr/>
              </p14:nvContentPartPr>
              <p14:xfrm>
                <a:off x="9240497" y="1610227"/>
                <a:ext cx="150120" cy="120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AEDE797-AEF8-4C98-8A7E-8FDF93655C1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36177" y="1605907"/>
                  <a:ext cx="158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5E3322F-4ED0-4359-A3C2-6F67C5DF56E7}"/>
                    </a:ext>
                  </a:extLst>
                </p14:cNvPr>
                <p14:cNvContentPartPr/>
                <p14:nvPr/>
              </p14:nvContentPartPr>
              <p14:xfrm>
                <a:off x="9619577" y="1637947"/>
                <a:ext cx="374760" cy="828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5E3322F-4ED0-4359-A3C2-6F67C5DF56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15257" y="1633627"/>
                  <a:ext cx="383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DD16007-38D0-4AB2-8AC8-4242F6C5BE45}"/>
                    </a:ext>
                  </a:extLst>
                </p14:cNvPr>
                <p14:cNvContentPartPr/>
                <p14:nvPr/>
              </p14:nvContentPartPr>
              <p14:xfrm>
                <a:off x="9937457" y="1573867"/>
                <a:ext cx="40680" cy="388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DD16007-38D0-4AB2-8AC8-4242F6C5BE4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33137" y="1569547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A65A744-0DD0-4FF4-8FBC-52E61AE16856}"/>
                    </a:ext>
                  </a:extLst>
                </p14:cNvPr>
                <p14:cNvContentPartPr/>
                <p14:nvPr/>
              </p14:nvContentPartPr>
              <p14:xfrm>
                <a:off x="9995777" y="1576387"/>
                <a:ext cx="144360" cy="122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A65A744-0DD0-4FF4-8FBC-52E61AE1685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91457" y="1572067"/>
                  <a:ext cx="153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F3C7B9B-A742-4EE3-A113-E1CECFFDDEE9}"/>
                    </a:ext>
                  </a:extLst>
                </p14:cNvPr>
                <p14:cNvContentPartPr/>
                <p14:nvPr/>
              </p14:nvContentPartPr>
              <p14:xfrm>
                <a:off x="10401857" y="1622827"/>
                <a:ext cx="113400" cy="93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F3C7B9B-A742-4EE3-A113-E1CECFFDDEE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97537" y="1618507"/>
                  <a:ext cx="122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C3C17AD-EC37-41BA-9481-F41B4AC8961B}"/>
                    </a:ext>
                  </a:extLst>
                </p14:cNvPr>
                <p14:cNvContentPartPr/>
                <p14:nvPr/>
              </p14:nvContentPartPr>
              <p14:xfrm>
                <a:off x="10518857" y="1541827"/>
                <a:ext cx="208080" cy="162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C3C17AD-EC37-41BA-9481-F41B4AC8961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14537" y="1537507"/>
                  <a:ext cx="216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6841776-EFEE-4648-B397-C94F393B9C02}"/>
                    </a:ext>
                  </a:extLst>
                </p14:cNvPr>
                <p14:cNvContentPartPr/>
                <p14:nvPr/>
              </p14:nvContentPartPr>
              <p14:xfrm>
                <a:off x="10717937" y="1540027"/>
                <a:ext cx="9720" cy="44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6841776-EFEE-4648-B397-C94F393B9C0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13617" y="1535707"/>
                  <a:ext cx="18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367B207-F5B5-4A3B-845B-5B24745086E4}"/>
                    </a:ext>
                  </a:extLst>
                </p14:cNvPr>
                <p14:cNvContentPartPr/>
                <p14:nvPr/>
              </p14:nvContentPartPr>
              <p14:xfrm>
                <a:off x="10750337" y="1498627"/>
                <a:ext cx="41400" cy="190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367B207-F5B5-4A3B-845B-5B24745086E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46017" y="1494307"/>
                  <a:ext cx="5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A6B9165-7DE2-44B6-A1C9-9077E7C5DE02}"/>
                    </a:ext>
                  </a:extLst>
                </p14:cNvPr>
                <p14:cNvContentPartPr/>
                <p14:nvPr/>
              </p14:nvContentPartPr>
              <p14:xfrm>
                <a:off x="10805417" y="1558747"/>
                <a:ext cx="236880" cy="91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A6B9165-7DE2-44B6-A1C9-9077E7C5DE0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01097" y="1554427"/>
                  <a:ext cx="245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EDA39DF-B460-47E6-B212-14EC9CD5C6B6}"/>
                    </a:ext>
                  </a:extLst>
                </p14:cNvPr>
                <p14:cNvContentPartPr/>
                <p14:nvPr/>
              </p14:nvContentPartPr>
              <p14:xfrm>
                <a:off x="10248857" y="1739467"/>
                <a:ext cx="113400" cy="56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EDA39DF-B460-47E6-B212-14EC9CD5C6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44537" y="1735147"/>
                  <a:ext cx="122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92DB700-FB08-49F2-B708-54980A9E63B0}"/>
                    </a:ext>
                  </a:extLst>
                </p14:cNvPr>
                <p14:cNvContentPartPr/>
                <p14:nvPr/>
              </p14:nvContentPartPr>
              <p14:xfrm>
                <a:off x="11064257" y="1403587"/>
                <a:ext cx="69480" cy="114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92DB700-FB08-49F2-B708-54980A9E63B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59937" y="1399267"/>
                  <a:ext cx="78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908ED79-2996-44C4-969F-8870E68C509A}"/>
                    </a:ext>
                  </a:extLst>
                </p14:cNvPr>
                <p14:cNvContentPartPr/>
                <p14:nvPr/>
              </p14:nvContentPartPr>
              <p14:xfrm>
                <a:off x="7329977" y="2041867"/>
                <a:ext cx="176400" cy="17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908ED79-2996-44C4-969F-8870E68C50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25657" y="2037547"/>
                  <a:ext cx="185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BC381F1-7C37-4518-AA1D-635253A902C5}"/>
                    </a:ext>
                  </a:extLst>
                </p14:cNvPr>
                <p14:cNvContentPartPr/>
                <p14:nvPr/>
              </p14:nvContentPartPr>
              <p14:xfrm>
                <a:off x="7274897" y="2108107"/>
                <a:ext cx="216000" cy="190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BC381F1-7C37-4518-AA1D-635253A902C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270577" y="2103787"/>
                  <a:ext cx="224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DD42ED4-1CF9-46F0-A0A0-8361BEA5B18F}"/>
                    </a:ext>
                  </a:extLst>
                </p14:cNvPr>
                <p14:cNvContentPartPr/>
                <p14:nvPr/>
              </p14:nvContentPartPr>
              <p14:xfrm>
                <a:off x="7529057" y="1994707"/>
                <a:ext cx="118800" cy="159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DD42ED4-1CF9-46F0-A0A0-8361BEA5B1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24737" y="1990387"/>
                  <a:ext cx="127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1059C44-8A25-44CA-AF45-8A069A68EEF3}"/>
                    </a:ext>
                  </a:extLst>
                </p14:cNvPr>
                <p14:cNvContentPartPr/>
                <p14:nvPr/>
              </p14:nvContentPartPr>
              <p14:xfrm>
                <a:off x="7818137" y="1975267"/>
                <a:ext cx="288000" cy="109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1059C44-8A25-44CA-AF45-8A069A68EEF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13817" y="1970947"/>
                  <a:ext cx="296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4BC5632-9345-4D4F-849C-24DBDF666BD7}"/>
                    </a:ext>
                  </a:extLst>
                </p14:cNvPr>
                <p14:cNvContentPartPr/>
                <p14:nvPr/>
              </p14:nvContentPartPr>
              <p14:xfrm>
                <a:off x="8221337" y="1989307"/>
                <a:ext cx="84960" cy="91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4BC5632-9345-4D4F-849C-24DBDF666BD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17017" y="1984987"/>
                  <a:ext cx="93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81DFA33-743F-45E3-AE88-70769BEB6AF7}"/>
                    </a:ext>
                  </a:extLst>
                </p14:cNvPr>
                <p14:cNvContentPartPr/>
                <p14:nvPr/>
              </p14:nvContentPartPr>
              <p14:xfrm>
                <a:off x="8333657" y="1986067"/>
                <a:ext cx="168120" cy="86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81DFA33-743F-45E3-AE88-70769BEB6AF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29337" y="1981747"/>
                  <a:ext cx="176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7D3EAE9-1E71-4773-B899-C541F86A3E65}"/>
                    </a:ext>
                  </a:extLst>
                </p14:cNvPr>
                <p14:cNvContentPartPr/>
                <p14:nvPr/>
              </p14:nvContentPartPr>
              <p14:xfrm>
                <a:off x="8527697" y="2003347"/>
                <a:ext cx="91440" cy="81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7D3EAE9-1E71-4773-B899-C541F86A3E6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23377" y="1999027"/>
                  <a:ext cx="100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21CCFB8-AB95-4A63-B88A-15FA34F2AC9B}"/>
                    </a:ext>
                  </a:extLst>
                </p14:cNvPr>
                <p14:cNvContentPartPr/>
                <p14:nvPr/>
              </p14:nvContentPartPr>
              <p14:xfrm>
                <a:off x="8807057" y="1936027"/>
                <a:ext cx="34560" cy="143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21CCFB8-AB95-4A63-B88A-15FA34F2AC9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02737" y="1931707"/>
                  <a:ext cx="4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83FE5DF-F38F-47C7-9EB4-5F18BAB6F16E}"/>
                    </a:ext>
                  </a:extLst>
                </p14:cNvPr>
                <p14:cNvContentPartPr/>
                <p14:nvPr/>
              </p14:nvContentPartPr>
              <p14:xfrm>
                <a:off x="8755937" y="1925587"/>
                <a:ext cx="158040" cy="71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83FE5DF-F38F-47C7-9EB4-5F18BAB6F16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51617" y="1921267"/>
                  <a:ext cx="16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90D7BAC-D68F-4CD9-B0EA-715299ACDFDE}"/>
                    </a:ext>
                  </a:extLst>
                </p14:cNvPr>
                <p14:cNvContentPartPr/>
                <p14:nvPr/>
              </p14:nvContentPartPr>
              <p14:xfrm>
                <a:off x="8898857" y="2001547"/>
                <a:ext cx="21960" cy="619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90D7BAC-D68F-4CD9-B0EA-715299ACDFD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94537" y="1997227"/>
                  <a:ext cx="30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A75FB98-A6A2-4B5A-8FB2-71809A4A2147}"/>
                    </a:ext>
                  </a:extLst>
                </p14:cNvPr>
                <p14:cNvContentPartPr/>
                <p14:nvPr/>
              </p14:nvContentPartPr>
              <p14:xfrm>
                <a:off x="8790137" y="1948987"/>
                <a:ext cx="133920" cy="136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A75FB98-A6A2-4B5A-8FB2-71809A4A214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85817" y="1944667"/>
                  <a:ext cx="142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AD51EC0-6984-4992-8C59-685073EA1388}"/>
                    </a:ext>
                  </a:extLst>
                </p14:cNvPr>
                <p14:cNvContentPartPr/>
                <p14:nvPr/>
              </p14:nvContentPartPr>
              <p14:xfrm>
                <a:off x="8902097" y="1984267"/>
                <a:ext cx="117000" cy="200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AD51EC0-6984-4992-8C59-685073EA138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97777" y="1979947"/>
                  <a:ext cx="125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FEAD8D0-3EE2-4A5E-B505-686E87B8CF9F}"/>
                    </a:ext>
                  </a:extLst>
                </p14:cNvPr>
                <p14:cNvContentPartPr/>
                <p14:nvPr/>
              </p14:nvContentPartPr>
              <p14:xfrm>
                <a:off x="9041057" y="1899667"/>
                <a:ext cx="283680" cy="1605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FEAD8D0-3EE2-4A5E-B505-686E87B8CF9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36737" y="1895347"/>
                  <a:ext cx="292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E7BFFDF-8F25-4C0B-970D-6EE43FAB1AE6}"/>
                    </a:ext>
                  </a:extLst>
                </p14:cNvPr>
                <p14:cNvContentPartPr/>
                <p14:nvPr/>
              </p14:nvContentPartPr>
              <p14:xfrm>
                <a:off x="9345257" y="1939987"/>
                <a:ext cx="9000" cy="31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E7BFFDF-8F25-4C0B-970D-6EE43FAB1AE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340937" y="1935667"/>
                  <a:ext cx="1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2AA66FC-1F21-435C-812A-E0C326EE7604}"/>
                    </a:ext>
                  </a:extLst>
                </p14:cNvPr>
                <p14:cNvContentPartPr/>
                <p14:nvPr/>
              </p14:nvContentPartPr>
              <p14:xfrm>
                <a:off x="9390617" y="1948987"/>
                <a:ext cx="256320" cy="111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2AA66FC-1F21-435C-812A-E0C326EE76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86297" y="1944667"/>
                  <a:ext cx="264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B4EB127-93E3-4830-B329-5D78C657B4AC}"/>
                    </a:ext>
                  </a:extLst>
                </p14:cNvPr>
                <p14:cNvContentPartPr/>
                <p14:nvPr/>
              </p14:nvContentPartPr>
              <p14:xfrm>
                <a:off x="9902537" y="1924507"/>
                <a:ext cx="42840" cy="140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B4EB127-93E3-4830-B329-5D78C657B4A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98217" y="1920187"/>
                  <a:ext cx="51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224E8A7-B96C-40FE-AADD-0C78911B83C7}"/>
                    </a:ext>
                  </a:extLst>
                </p14:cNvPr>
                <p14:cNvContentPartPr/>
                <p14:nvPr/>
              </p14:nvContentPartPr>
              <p14:xfrm>
                <a:off x="9862217" y="1910467"/>
                <a:ext cx="180360" cy="8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224E8A7-B96C-40FE-AADD-0C78911B83C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57897" y="1906147"/>
                  <a:ext cx="189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01B8E07-3097-4808-831C-872FD74D3897}"/>
                    </a:ext>
                  </a:extLst>
                </p14:cNvPr>
                <p14:cNvContentPartPr/>
                <p14:nvPr/>
              </p14:nvContentPartPr>
              <p14:xfrm>
                <a:off x="10000457" y="1987867"/>
                <a:ext cx="136800" cy="65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01B8E07-3097-4808-831C-872FD74D389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96137" y="1983547"/>
                  <a:ext cx="14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E1C5FE1-41A7-4B86-A2D2-635384013FC2}"/>
                    </a:ext>
                  </a:extLst>
                </p14:cNvPr>
                <p14:cNvContentPartPr/>
                <p14:nvPr/>
              </p14:nvContentPartPr>
              <p14:xfrm>
                <a:off x="10157417" y="1941067"/>
                <a:ext cx="299520" cy="118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E1C5FE1-41A7-4B86-A2D2-635384013FC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53097" y="1936747"/>
                  <a:ext cx="30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E02637E-36E3-4D71-BB09-A67EDE5F8CB4}"/>
                    </a:ext>
                  </a:extLst>
                </p14:cNvPr>
                <p14:cNvContentPartPr/>
                <p14:nvPr/>
              </p14:nvContentPartPr>
              <p14:xfrm>
                <a:off x="10492217" y="1884187"/>
                <a:ext cx="235440" cy="163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E02637E-36E3-4D71-BB09-A67EDE5F8CB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87897" y="1879867"/>
                  <a:ext cx="244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5EC46D5-7FED-467E-B954-8E5A2CAC97E7}"/>
                    </a:ext>
                  </a:extLst>
                </p14:cNvPr>
                <p14:cNvContentPartPr/>
                <p14:nvPr/>
              </p14:nvContentPartPr>
              <p14:xfrm>
                <a:off x="10717937" y="1901827"/>
                <a:ext cx="34560" cy="73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5EC46D5-7FED-467E-B954-8E5A2CAC97E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13617" y="1897507"/>
                  <a:ext cx="43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0EB3D0C-BEFC-4D79-B672-5BF333AE4D9F}"/>
                    </a:ext>
                  </a:extLst>
                </p14:cNvPr>
                <p14:cNvContentPartPr/>
                <p14:nvPr/>
              </p14:nvContentPartPr>
              <p14:xfrm>
                <a:off x="10742057" y="1966267"/>
                <a:ext cx="191520" cy="68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0EB3D0C-BEFC-4D79-B672-5BF333AE4D9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37737" y="1961947"/>
                  <a:ext cx="200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3F6CC9E-8CD0-4BEA-A96E-917906FA16AF}"/>
                    </a:ext>
                  </a:extLst>
                </p14:cNvPr>
                <p14:cNvContentPartPr/>
                <p14:nvPr/>
              </p14:nvContentPartPr>
              <p14:xfrm>
                <a:off x="10969577" y="1952227"/>
                <a:ext cx="83520" cy="723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3F6CC9E-8CD0-4BEA-A96E-917906FA16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65257" y="1947907"/>
                  <a:ext cx="92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E960133-68A1-4ED1-80D3-D18F134E8BD6}"/>
                    </a:ext>
                  </a:extLst>
                </p14:cNvPr>
                <p14:cNvContentPartPr/>
                <p14:nvPr/>
              </p14:nvContentPartPr>
              <p14:xfrm>
                <a:off x="11089817" y="1943227"/>
                <a:ext cx="7200" cy="35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E960133-68A1-4ED1-80D3-D18F134E8BD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85497" y="1938907"/>
                  <a:ext cx="1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84FA8FD-708C-43F1-9844-52707C56914F}"/>
                    </a:ext>
                  </a:extLst>
                </p14:cNvPr>
                <p14:cNvContentPartPr/>
                <p14:nvPr/>
              </p14:nvContentPartPr>
              <p14:xfrm>
                <a:off x="11073977" y="1918387"/>
                <a:ext cx="113040" cy="191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84FA8FD-708C-43F1-9844-52707C56914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69657" y="1914067"/>
                  <a:ext cx="121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E060EBF-FDCB-4BF3-9E22-F816E4AA0BA4}"/>
                    </a:ext>
                  </a:extLst>
                </p14:cNvPr>
                <p14:cNvContentPartPr/>
                <p14:nvPr/>
              </p14:nvContentPartPr>
              <p14:xfrm>
                <a:off x="11212217" y="1944667"/>
                <a:ext cx="142920" cy="576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E060EBF-FDCB-4BF3-9E22-F816E4AA0BA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07897" y="1940347"/>
                  <a:ext cx="151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5BBF5C5-2E69-4745-BA4B-699ED813FDE9}"/>
                    </a:ext>
                  </a:extLst>
                </p14:cNvPr>
                <p14:cNvContentPartPr/>
                <p14:nvPr/>
              </p14:nvContentPartPr>
              <p14:xfrm>
                <a:off x="11383577" y="1821907"/>
                <a:ext cx="200880" cy="185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5BBF5C5-2E69-4745-BA4B-699ED813FDE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79257" y="1817587"/>
                  <a:ext cx="209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9972E89-A4D2-4029-83BE-B7235C50984F}"/>
                    </a:ext>
                  </a:extLst>
                </p14:cNvPr>
                <p14:cNvContentPartPr/>
                <p14:nvPr/>
              </p14:nvContentPartPr>
              <p14:xfrm>
                <a:off x="7828577" y="2198827"/>
                <a:ext cx="201600" cy="171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9972E89-A4D2-4029-83BE-B7235C50984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24257" y="2194507"/>
                  <a:ext cx="21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26572D-445D-4D1A-83EC-8B2CCEB28A08}"/>
                    </a:ext>
                  </a:extLst>
                </p14:cNvPr>
                <p14:cNvContentPartPr/>
                <p14:nvPr/>
              </p14:nvContentPartPr>
              <p14:xfrm>
                <a:off x="7975457" y="2218627"/>
                <a:ext cx="35280" cy="4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26572D-445D-4D1A-83EC-8B2CCEB28A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71137" y="2214307"/>
                  <a:ext cx="43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5EBFAB3-9642-4C7F-8870-3C8595B3A295}"/>
                    </a:ext>
                  </a:extLst>
                </p14:cNvPr>
                <p14:cNvContentPartPr/>
                <p14:nvPr/>
              </p14:nvContentPartPr>
              <p14:xfrm>
                <a:off x="8017577" y="2215747"/>
                <a:ext cx="155160" cy="2462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5EBFAB3-9642-4C7F-8870-3C8595B3A29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13257" y="2211427"/>
                  <a:ext cx="163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34E8C77-D6D6-4D3C-B409-8212840BD4ED}"/>
                    </a:ext>
                  </a:extLst>
                </p14:cNvPr>
                <p14:cNvContentPartPr/>
                <p14:nvPr/>
              </p14:nvContentPartPr>
              <p14:xfrm>
                <a:off x="8365697" y="2292787"/>
                <a:ext cx="382680" cy="94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34E8C77-D6D6-4D3C-B409-8212840BD4E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61377" y="2288467"/>
                  <a:ext cx="391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3DBCEFA-8E24-4071-86DF-15EE99D714E0}"/>
                    </a:ext>
                  </a:extLst>
                </p14:cNvPr>
                <p14:cNvContentPartPr/>
                <p14:nvPr/>
              </p14:nvContentPartPr>
              <p14:xfrm>
                <a:off x="8747297" y="2218627"/>
                <a:ext cx="185040" cy="164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3DBCEFA-8E24-4071-86DF-15EE99D714E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42977" y="2214307"/>
                  <a:ext cx="193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E72F79E-BE95-4AE1-B87A-65E122895FD9}"/>
                    </a:ext>
                  </a:extLst>
                </p14:cNvPr>
                <p14:cNvContentPartPr/>
                <p14:nvPr/>
              </p14:nvContentPartPr>
              <p14:xfrm>
                <a:off x="8642897" y="2180827"/>
                <a:ext cx="32760" cy="7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E72F79E-BE95-4AE1-B87A-65E122895FD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38577" y="2176507"/>
                  <a:ext cx="41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B10A3CE-2401-4163-B0CC-8DE67A4B24EC}"/>
                    </a:ext>
                  </a:extLst>
                </p14:cNvPr>
                <p14:cNvContentPartPr/>
                <p14:nvPr/>
              </p14:nvContentPartPr>
              <p14:xfrm>
                <a:off x="9072377" y="2293507"/>
                <a:ext cx="126000" cy="98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B10A3CE-2401-4163-B0CC-8DE67A4B24E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68057" y="2289187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CCF48CC-29B3-4BCE-B73A-590836775470}"/>
                    </a:ext>
                  </a:extLst>
                </p14:cNvPr>
                <p14:cNvContentPartPr/>
                <p14:nvPr/>
              </p14:nvContentPartPr>
              <p14:xfrm>
                <a:off x="9250217" y="2229787"/>
                <a:ext cx="143640" cy="153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CCF48CC-29B3-4BCE-B73A-59083677547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245897" y="2225467"/>
                  <a:ext cx="152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3A506DE-2050-43AA-AC8E-236D698ECC05}"/>
                    </a:ext>
                  </a:extLst>
                </p14:cNvPr>
                <p14:cNvContentPartPr/>
                <p14:nvPr/>
              </p14:nvContentPartPr>
              <p14:xfrm>
                <a:off x="9456497" y="2212867"/>
                <a:ext cx="157320" cy="1634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3A506DE-2050-43AA-AC8E-236D698ECC0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452177" y="2208547"/>
                  <a:ext cx="165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7822D5D-675A-4F02-B86D-4E916EB07055}"/>
                    </a:ext>
                  </a:extLst>
                </p14:cNvPr>
                <p14:cNvContentPartPr/>
                <p14:nvPr/>
              </p14:nvContentPartPr>
              <p14:xfrm>
                <a:off x="9721097" y="2294947"/>
                <a:ext cx="189720" cy="777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7822D5D-675A-4F02-B86D-4E916EB0705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716777" y="2290627"/>
                  <a:ext cx="198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8552D77-EC0D-4CE2-819B-509E30482423}"/>
                    </a:ext>
                  </a:extLst>
                </p14:cNvPr>
                <p14:cNvContentPartPr/>
                <p14:nvPr/>
              </p14:nvContentPartPr>
              <p14:xfrm>
                <a:off x="9868337" y="2317267"/>
                <a:ext cx="97200" cy="61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8552D77-EC0D-4CE2-819B-509E3048242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64017" y="2312947"/>
                  <a:ext cx="105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9A33342-50F5-474B-A427-CF6D5D948E07}"/>
                    </a:ext>
                  </a:extLst>
                </p14:cNvPr>
                <p14:cNvContentPartPr/>
                <p14:nvPr/>
              </p14:nvContentPartPr>
              <p14:xfrm>
                <a:off x="10036097" y="2196667"/>
                <a:ext cx="208800" cy="162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9A33342-50F5-474B-A427-CF6D5D948E0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031777" y="2192347"/>
                  <a:ext cx="217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5E353AF-14CB-4466-9707-9D3FB1D9F2CF}"/>
                    </a:ext>
                  </a:extLst>
                </p14:cNvPr>
                <p14:cNvContentPartPr/>
                <p14:nvPr/>
              </p14:nvContentPartPr>
              <p14:xfrm>
                <a:off x="10410137" y="2288467"/>
                <a:ext cx="194040" cy="205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5E353AF-14CB-4466-9707-9D3FB1D9F2C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405817" y="2284147"/>
                  <a:ext cx="202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FE85ED5-E7C8-4685-9E4B-3D18C451C480}"/>
                    </a:ext>
                  </a:extLst>
                </p14:cNvPr>
                <p14:cNvContentPartPr/>
                <p14:nvPr/>
              </p14:nvContentPartPr>
              <p14:xfrm>
                <a:off x="10599857" y="2278027"/>
                <a:ext cx="284400" cy="2030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FE85ED5-E7C8-4685-9E4B-3D18C451C48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595537" y="2273707"/>
                  <a:ext cx="293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C450417-F2FD-421F-A4AC-D0E1383D0B6F}"/>
                    </a:ext>
                  </a:extLst>
                </p14:cNvPr>
                <p14:cNvContentPartPr/>
                <p14:nvPr/>
              </p14:nvContentPartPr>
              <p14:xfrm>
                <a:off x="10990817" y="2385667"/>
                <a:ext cx="360" cy="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C450417-F2FD-421F-A4AC-D0E1383D0B6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86497" y="238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E8E3C6D-4F83-4EB2-A458-0A8A623AD963}"/>
                    </a:ext>
                  </a:extLst>
                </p14:cNvPr>
                <p14:cNvContentPartPr/>
                <p14:nvPr/>
              </p14:nvContentPartPr>
              <p14:xfrm>
                <a:off x="10992977" y="2201707"/>
                <a:ext cx="230040" cy="192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E8E3C6D-4F83-4EB2-A458-0A8A623AD96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88657" y="2197387"/>
                  <a:ext cx="238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453760C-2404-4673-8676-02880B052606}"/>
                    </a:ext>
                  </a:extLst>
                </p14:cNvPr>
                <p14:cNvContentPartPr/>
                <p14:nvPr/>
              </p14:nvContentPartPr>
              <p14:xfrm>
                <a:off x="11268737" y="2304307"/>
                <a:ext cx="172440" cy="457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453760C-2404-4673-8676-02880B05260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264417" y="2299987"/>
                  <a:ext cx="181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8040B70-EFC5-4ECD-A586-E3A7BA7F19A2}"/>
                    </a:ext>
                  </a:extLst>
                </p14:cNvPr>
                <p14:cNvContentPartPr/>
                <p14:nvPr/>
              </p14:nvContentPartPr>
              <p14:xfrm>
                <a:off x="11003057" y="2184427"/>
                <a:ext cx="87840" cy="2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8040B70-EFC5-4ECD-A586-E3A7BA7F19A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98737" y="2180107"/>
                  <a:ext cx="96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2176B2-E6C8-47AC-B708-0EFBFC075AC2}"/>
                    </a:ext>
                  </a:extLst>
                </p14:cNvPr>
                <p14:cNvContentPartPr/>
                <p14:nvPr/>
              </p14:nvContentPartPr>
              <p14:xfrm>
                <a:off x="11555657" y="2251027"/>
                <a:ext cx="239040" cy="116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2176B2-E6C8-47AC-B708-0EFBFC075AC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51337" y="2246707"/>
                  <a:ext cx="247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8DA20BA-4D9D-4D69-AF2D-7FDB2B29AC14}"/>
                    </a:ext>
                  </a:extLst>
                </p14:cNvPr>
                <p14:cNvContentPartPr/>
                <p14:nvPr/>
              </p14:nvContentPartPr>
              <p14:xfrm>
                <a:off x="7840097" y="2531467"/>
                <a:ext cx="114120" cy="1648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8DA20BA-4D9D-4D69-AF2D-7FDB2B29AC1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835777" y="2527147"/>
                  <a:ext cx="122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81558C2-D322-4D18-8391-A23ED5AAA9A3}"/>
                    </a:ext>
                  </a:extLst>
                </p14:cNvPr>
                <p14:cNvContentPartPr/>
                <p14:nvPr/>
              </p14:nvContentPartPr>
              <p14:xfrm>
                <a:off x="7994897" y="2605627"/>
                <a:ext cx="9720" cy="1044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81558C2-D322-4D18-8391-A23ED5AAA9A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990577" y="2601307"/>
                  <a:ext cx="18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18D950D-6ABF-44F1-88F8-CAF0CB3CC348}"/>
                    </a:ext>
                  </a:extLst>
                </p14:cNvPr>
                <p14:cNvContentPartPr/>
                <p14:nvPr/>
              </p14:nvContentPartPr>
              <p14:xfrm>
                <a:off x="8067257" y="2533987"/>
                <a:ext cx="166680" cy="1789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18D950D-6ABF-44F1-88F8-CAF0CB3CC34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062937" y="2529667"/>
                  <a:ext cx="17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8971CA8-ABA9-484F-919E-936A0F32B561}"/>
                    </a:ext>
                  </a:extLst>
                </p14:cNvPr>
                <p14:cNvContentPartPr/>
                <p14:nvPr/>
              </p14:nvContentPartPr>
              <p14:xfrm>
                <a:off x="8246897" y="2548387"/>
                <a:ext cx="293400" cy="1407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8971CA8-ABA9-484F-919E-936A0F32B56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242577" y="2544067"/>
                  <a:ext cx="302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93745EA-33DF-406B-8938-D18AB1F3766C}"/>
                    </a:ext>
                  </a:extLst>
                </p14:cNvPr>
                <p14:cNvContentPartPr/>
                <p14:nvPr/>
              </p14:nvContentPartPr>
              <p14:xfrm>
                <a:off x="8511137" y="2530387"/>
                <a:ext cx="15120" cy="324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93745EA-33DF-406B-8938-D18AB1F3766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506817" y="2526067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AC69745-49F5-43EF-BF89-6D38D3D7F626}"/>
                    </a:ext>
                  </a:extLst>
                </p14:cNvPr>
                <p14:cNvContentPartPr/>
                <p14:nvPr/>
              </p14:nvContentPartPr>
              <p14:xfrm>
                <a:off x="8531297" y="2612107"/>
                <a:ext cx="203400" cy="59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AC69745-49F5-43EF-BF89-6D38D3D7F62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526977" y="2607787"/>
                  <a:ext cx="212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A2394ED-6F2F-4141-B3E3-49064C7BC60E}"/>
                    </a:ext>
                  </a:extLst>
                </p14:cNvPr>
                <p14:cNvContentPartPr/>
                <p14:nvPr/>
              </p14:nvContentPartPr>
              <p14:xfrm>
                <a:off x="8887697" y="2532907"/>
                <a:ext cx="419040" cy="162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A2394ED-6F2F-4141-B3E3-49064C7BC60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883377" y="2528587"/>
                  <a:ext cx="427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B9323DA-A3CD-4E97-A141-9DF921705088}"/>
                    </a:ext>
                  </a:extLst>
                </p14:cNvPr>
                <p14:cNvContentPartPr/>
                <p14:nvPr/>
              </p14:nvContentPartPr>
              <p14:xfrm>
                <a:off x="9461177" y="2546587"/>
                <a:ext cx="240840" cy="1648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B9323DA-A3CD-4E97-A141-9DF92170508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456857" y="2542267"/>
                  <a:ext cx="249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27EC4DF-2214-48E8-AA18-95FE7D6F6284}"/>
                    </a:ext>
                  </a:extLst>
                </p14:cNvPr>
                <p14:cNvContentPartPr/>
                <p14:nvPr/>
              </p14:nvContentPartPr>
              <p14:xfrm>
                <a:off x="9694457" y="2497987"/>
                <a:ext cx="69120" cy="189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27EC4DF-2214-48E8-AA18-95FE7D6F628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690137" y="2493667"/>
                  <a:ext cx="77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F6C4DF8-C81F-4BCA-988B-1207DB2EE542}"/>
                    </a:ext>
                  </a:extLst>
                </p14:cNvPr>
                <p14:cNvContentPartPr/>
                <p14:nvPr/>
              </p14:nvContentPartPr>
              <p14:xfrm>
                <a:off x="9760337" y="2493307"/>
                <a:ext cx="221760" cy="189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F6C4DF8-C81F-4BCA-988B-1207DB2EE54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756017" y="2488987"/>
                  <a:ext cx="23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FEBA2B7-6956-4775-97D5-0227CB4A7D00}"/>
                    </a:ext>
                  </a:extLst>
                </p14:cNvPr>
                <p14:cNvContentPartPr/>
                <p14:nvPr/>
              </p14:nvContentPartPr>
              <p14:xfrm>
                <a:off x="9937457" y="2631187"/>
                <a:ext cx="38520" cy="56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FEBA2B7-6956-4775-97D5-0227CB4A7D0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933137" y="2626867"/>
                  <a:ext cx="4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675F317-B10A-4CCD-81B2-E1A5398C9544}"/>
                    </a:ext>
                  </a:extLst>
                </p14:cNvPr>
                <p14:cNvContentPartPr/>
                <p14:nvPr/>
              </p14:nvContentPartPr>
              <p14:xfrm>
                <a:off x="10019537" y="2584747"/>
                <a:ext cx="12960" cy="80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675F317-B10A-4CCD-81B2-E1A5398C954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015217" y="2580427"/>
                  <a:ext cx="2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EBE051F-F908-4E74-B263-A2B5B12F2D08}"/>
                    </a:ext>
                  </a:extLst>
                </p14:cNvPr>
                <p14:cNvContentPartPr/>
                <p14:nvPr/>
              </p14:nvContentPartPr>
              <p14:xfrm>
                <a:off x="10047257" y="2577907"/>
                <a:ext cx="132120" cy="950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EBE051F-F908-4E74-B263-A2B5B12F2D0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042937" y="2573587"/>
                  <a:ext cx="140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847A1FC-2801-4F78-829B-BE42FE43D0B5}"/>
                    </a:ext>
                  </a:extLst>
                </p14:cNvPr>
                <p14:cNvContentPartPr/>
                <p14:nvPr/>
              </p14:nvContentPartPr>
              <p14:xfrm>
                <a:off x="10098377" y="2455507"/>
                <a:ext cx="149040" cy="149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847A1FC-2801-4F78-829B-BE42FE43D0B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94057" y="2451187"/>
                  <a:ext cx="157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AA88913-A62E-4E23-BD29-AADE181AAD97}"/>
                    </a:ext>
                  </a:extLst>
                </p14:cNvPr>
                <p14:cNvContentPartPr/>
                <p14:nvPr/>
              </p14:nvContentPartPr>
              <p14:xfrm>
                <a:off x="10224737" y="2679067"/>
                <a:ext cx="2880" cy="9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AA88913-A62E-4E23-BD29-AADE181AAD9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220417" y="2674747"/>
                  <a:ext cx="1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5F50127-E1C4-4974-B434-B3B64DCDB1F6}"/>
                    </a:ext>
                  </a:extLst>
                </p14:cNvPr>
                <p14:cNvContentPartPr/>
                <p14:nvPr/>
              </p14:nvContentPartPr>
              <p14:xfrm>
                <a:off x="3185657" y="2337427"/>
                <a:ext cx="1532880" cy="2459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5F50127-E1C4-4974-B434-B3B64DCDB1F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81337" y="2333107"/>
                  <a:ext cx="1541520" cy="24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9C78552-E2A0-477B-9E7B-D6AC71EAA7DD}"/>
                    </a:ext>
                  </a:extLst>
                </p14:cNvPr>
                <p14:cNvContentPartPr/>
                <p14:nvPr/>
              </p14:nvContentPartPr>
              <p14:xfrm>
                <a:off x="3967577" y="3545947"/>
                <a:ext cx="70920" cy="126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9C78552-E2A0-477B-9E7B-D6AC71EAA7D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63257" y="3541627"/>
                  <a:ext cx="7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A0A03DF-AD32-415A-914C-1112AD5D8019}"/>
                    </a:ext>
                  </a:extLst>
                </p14:cNvPr>
                <p14:cNvContentPartPr/>
                <p14:nvPr/>
              </p14:nvContentPartPr>
              <p14:xfrm>
                <a:off x="4767497" y="4454587"/>
                <a:ext cx="257040" cy="55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A0A03DF-AD32-415A-914C-1112AD5D801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763177" y="4450267"/>
                  <a:ext cx="265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67F034F-784D-4473-92FF-BE8CD9F135B5}"/>
                    </a:ext>
                  </a:extLst>
                </p14:cNvPr>
                <p14:cNvContentPartPr/>
                <p14:nvPr/>
              </p14:nvContentPartPr>
              <p14:xfrm>
                <a:off x="4667777" y="4366387"/>
                <a:ext cx="185400" cy="175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67F034F-784D-4473-92FF-BE8CD9F135B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63457" y="4362067"/>
                  <a:ext cx="194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26A8B73-7077-4C8C-9522-25C03FBB20C9}"/>
                    </a:ext>
                  </a:extLst>
                </p14:cNvPr>
                <p14:cNvContentPartPr/>
                <p14:nvPr/>
              </p14:nvContentPartPr>
              <p14:xfrm>
                <a:off x="5154857" y="4300867"/>
                <a:ext cx="98640" cy="1620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26A8B73-7077-4C8C-9522-25C03FBB20C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150537" y="4296547"/>
                  <a:ext cx="107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8209425-137C-46A6-9A63-3E561B8ABF42}"/>
                    </a:ext>
                  </a:extLst>
                </p14:cNvPr>
                <p14:cNvContentPartPr/>
                <p14:nvPr/>
              </p14:nvContentPartPr>
              <p14:xfrm>
                <a:off x="5266817" y="4348747"/>
                <a:ext cx="183960" cy="932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8209425-137C-46A6-9A63-3E561B8ABF4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262497" y="4344427"/>
                  <a:ext cx="192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A9481C3-305E-46F3-AA90-B4AD6B3DD312}"/>
                    </a:ext>
                  </a:extLst>
                </p14:cNvPr>
                <p14:cNvContentPartPr/>
                <p14:nvPr/>
              </p14:nvContentPartPr>
              <p14:xfrm>
                <a:off x="5479577" y="4299427"/>
                <a:ext cx="75240" cy="1008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A9481C3-305E-46F3-AA90-B4AD6B3DD31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475257" y="4295107"/>
                  <a:ext cx="83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2E6725F-80AC-41CB-88B4-B5FAC712440A}"/>
                    </a:ext>
                  </a:extLst>
                </p14:cNvPr>
                <p14:cNvContentPartPr/>
                <p14:nvPr/>
              </p14:nvContentPartPr>
              <p14:xfrm>
                <a:off x="5675777" y="4207267"/>
                <a:ext cx="12240" cy="113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2E6725F-80AC-41CB-88B4-B5FAC712440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671457" y="4202947"/>
                  <a:ext cx="20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34184EB-32F4-452D-992E-A05D20F2969F}"/>
                    </a:ext>
                  </a:extLst>
                </p14:cNvPr>
                <p14:cNvContentPartPr/>
                <p14:nvPr/>
              </p14:nvContentPartPr>
              <p14:xfrm>
                <a:off x="5652737" y="4182067"/>
                <a:ext cx="126000" cy="612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34184EB-32F4-452D-992E-A05D20F2969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48417" y="4177747"/>
                  <a:ext cx="134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B509675-E73A-43C3-825D-91F544575D4D}"/>
                    </a:ext>
                  </a:extLst>
                </p14:cNvPr>
                <p14:cNvContentPartPr/>
                <p14:nvPr/>
              </p14:nvContentPartPr>
              <p14:xfrm>
                <a:off x="5677577" y="4281787"/>
                <a:ext cx="99720" cy="33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B509675-E73A-43C3-825D-91F544575D4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73257" y="4277467"/>
                  <a:ext cx="10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502F92A-835A-433D-A63F-2C1E76C2C067}"/>
                    </a:ext>
                  </a:extLst>
                </p14:cNvPr>
                <p14:cNvContentPartPr/>
                <p14:nvPr/>
              </p14:nvContentPartPr>
              <p14:xfrm>
                <a:off x="5780897" y="4142827"/>
                <a:ext cx="128880" cy="146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502F92A-835A-433D-A63F-2C1E76C2C06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776577" y="4138507"/>
                  <a:ext cx="137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604CD37-E5CE-43AE-B2FD-784D72858256}"/>
                    </a:ext>
                  </a:extLst>
                </p14:cNvPr>
                <p14:cNvContentPartPr/>
                <p14:nvPr/>
              </p14:nvContentPartPr>
              <p14:xfrm>
                <a:off x="5960537" y="4108627"/>
                <a:ext cx="105480" cy="137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604CD37-E5CE-43AE-B2FD-784D7285825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956217" y="4104307"/>
                  <a:ext cx="11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F8B3EB1-1B72-4EFF-A08F-3DF56EE042C3}"/>
                    </a:ext>
                  </a:extLst>
                </p14:cNvPr>
                <p14:cNvContentPartPr/>
                <p14:nvPr/>
              </p14:nvContentPartPr>
              <p14:xfrm>
                <a:off x="6023897" y="4197907"/>
                <a:ext cx="71640" cy="342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F8B3EB1-1B72-4EFF-A08F-3DF56EE042C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019577" y="4193587"/>
                  <a:ext cx="80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2874418-3814-4CF8-A178-2B647F2828C5}"/>
                    </a:ext>
                  </a:extLst>
                </p14:cNvPr>
                <p14:cNvContentPartPr/>
                <p14:nvPr/>
              </p14:nvContentPartPr>
              <p14:xfrm>
                <a:off x="6099857" y="4147147"/>
                <a:ext cx="217440" cy="79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2874418-3814-4CF8-A178-2B647F2828C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95537" y="4142827"/>
                  <a:ext cx="226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E5CE0B4-86D6-4993-BD3F-A52509940F88}"/>
                    </a:ext>
                  </a:extLst>
                </p14:cNvPr>
                <p14:cNvContentPartPr/>
                <p14:nvPr/>
              </p14:nvContentPartPr>
              <p14:xfrm>
                <a:off x="6354737" y="4116907"/>
                <a:ext cx="160920" cy="63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E5CE0B4-86D6-4993-BD3F-A52509940F8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350417" y="4112587"/>
                  <a:ext cx="169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585BE02-8A17-47DD-81A0-742F81980652}"/>
                    </a:ext>
                  </a:extLst>
                </p14:cNvPr>
                <p14:cNvContentPartPr/>
                <p14:nvPr/>
              </p14:nvContentPartPr>
              <p14:xfrm>
                <a:off x="6551657" y="4045627"/>
                <a:ext cx="191880" cy="1036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585BE02-8A17-47DD-81A0-742F8198065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547337" y="4041307"/>
                  <a:ext cx="20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09013E9-7AE9-4267-8CD1-43905691C1A0}"/>
                    </a:ext>
                  </a:extLst>
                </p14:cNvPr>
                <p14:cNvContentPartPr/>
                <p14:nvPr/>
              </p14:nvContentPartPr>
              <p14:xfrm>
                <a:off x="6770177" y="4015747"/>
                <a:ext cx="78840" cy="871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09013E9-7AE9-4267-8CD1-43905691C1A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765857" y="4011427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9DB3F7E-D7A2-4CF8-ADD4-EBAE48A53477}"/>
                    </a:ext>
                  </a:extLst>
                </p14:cNvPr>
                <p14:cNvContentPartPr/>
                <p14:nvPr/>
              </p14:nvContentPartPr>
              <p14:xfrm>
                <a:off x="6825617" y="3992707"/>
                <a:ext cx="261360" cy="259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9DB3F7E-D7A2-4CF8-ADD4-EBAE48A5347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821297" y="3988387"/>
                  <a:ext cx="270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70680C2-8085-4ECC-B7AD-8A7B836109B5}"/>
                    </a:ext>
                  </a:extLst>
                </p14:cNvPr>
                <p14:cNvContentPartPr/>
                <p14:nvPr/>
              </p14:nvContentPartPr>
              <p14:xfrm>
                <a:off x="7086257" y="3975067"/>
                <a:ext cx="81720" cy="86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70680C2-8085-4ECC-B7AD-8A7B836109B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081937" y="3970747"/>
                  <a:ext cx="90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9637F64-C579-4505-82FE-75C488B6257C}"/>
                    </a:ext>
                  </a:extLst>
                </p14:cNvPr>
                <p14:cNvContentPartPr/>
                <p14:nvPr/>
              </p14:nvContentPartPr>
              <p14:xfrm>
                <a:off x="7209017" y="3844387"/>
                <a:ext cx="116640" cy="196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9637F64-C579-4505-82FE-75C488B6257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04697" y="3840067"/>
                  <a:ext cx="125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0ED9919-84A6-4E5F-9079-046676ECDFA9}"/>
                    </a:ext>
                  </a:extLst>
                </p14:cNvPr>
                <p14:cNvContentPartPr/>
                <p14:nvPr/>
              </p14:nvContentPartPr>
              <p14:xfrm>
                <a:off x="7310537" y="3908107"/>
                <a:ext cx="142200" cy="94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0ED9919-84A6-4E5F-9079-046676ECDFA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306217" y="3903787"/>
                  <a:ext cx="150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312A9FA-6B1D-4B5E-8685-E44F69570CC2}"/>
                    </a:ext>
                  </a:extLst>
                </p14:cNvPr>
                <p14:cNvContentPartPr/>
                <p14:nvPr/>
              </p14:nvContentPartPr>
              <p14:xfrm>
                <a:off x="5193377" y="4578787"/>
                <a:ext cx="85320" cy="120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312A9FA-6B1D-4B5E-8685-E44F69570CC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189057" y="4574467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C04E639-2D02-4E7A-9F36-0FB119CBA94C}"/>
                    </a:ext>
                  </a:extLst>
                </p14:cNvPr>
                <p14:cNvContentPartPr/>
                <p14:nvPr/>
              </p14:nvContentPartPr>
              <p14:xfrm>
                <a:off x="5312537" y="4588507"/>
                <a:ext cx="137520" cy="96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C04E639-2D02-4E7A-9F36-0FB119CBA94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308217" y="4584187"/>
                  <a:ext cx="146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57DC469-6621-4BD6-A643-2486298CACF7}"/>
                    </a:ext>
                  </a:extLst>
                </p14:cNvPr>
                <p14:cNvContentPartPr/>
                <p14:nvPr/>
              </p14:nvContentPartPr>
              <p14:xfrm>
                <a:off x="5420897" y="4498867"/>
                <a:ext cx="360" cy="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57DC469-6621-4BD6-A643-2486298CACF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16577" y="4494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2612A92-7AD5-4BDC-A385-D61B25DAB786}"/>
                    </a:ext>
                  </a:extLst>
                </p14:cNvPr>
                <p14:cNvContentPartPr/>
                <p14:nvPr/>
              </p14:nvContentPartPr>
              <p14:xfrm>
                <a:off x="5595497" y="4464667"/>
                <a:ext cx="104040" cy="1454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2612A92-7AD5-4BDC-A385-D61B25DAB78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91177" y="4460347"/>
                  <a:ext cx="11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2F403F9-84D3-4AC6-99D1-5C218BB9284A}"/>
                    </a:ext>
                  </a:extLst>
                </p14:cNvPr>
                <p14:cNvContentPartPr/>
                <p14:nvPr/>
              </p14:nvContentPartPr>
              <p14:xfrm>
                <a:off x="5717177" y="4382947"/>
                <a:ext cx="164880" cy="263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2F403F9-84D3-4AC6-99D1-5C218BB9284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12857" y="4378627"/>
                  <a:ext cx="173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2504A90-9A12-4C19-A780-88F63C767A0B}"/>
                    </a:ext>
                  </a:extLst>
                </p14:cNvPr>
                <p14:cNvContentPartPr/>
                <p14:nvPr/>
              </p14:nvContentPartPr>
              <p14:xfrm>
                <a:off x="5884577" y="4455667"/>
                <a:ext cx="141840" cy="60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2504A90-9A12-4C19-A780-88F63C767A0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880257" y="4451347"/>
                  <a:ext cx="150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6A129AF-2466-41A6-B96A-231FF71BABD4}"/>
                    </a:ext>
                  </a:extLst>
                </p14:cNvPr>
                <p14:cNvContentPartPr/>
                <p14:nvPr/>
              </p14:nvContentPartPr>
              <p14:xfrm>
                <a:off x="6031457" y="4421467"/>
                <a:ext cx="136080" cy="213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6A129AF-2466-41A6-B96A-231FF71BABD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027137" y="4417147"/>
                  <a:ext cx="144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66E8539-B788-4A97-997D-35693C5CA047}"/>
                    </a:ext>
                  </a:extLst>
                </p14:cNvPr>
                <p14:cNvContentPartPr/>
                <p14:nvPr/>
              </p14:nvContentPartPr>
              <p14:xfrm>
                <a:off x="6325577" y="4286107"/>
                <a:ext cx="206280" cy="2671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66E8539-B788-4A97-997D-35693C5CA04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21257" y="4281787"/>
                  <a:ext cx="214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57E078C-26D1-464A-BA07-81857F1B498F}"/>
                    </a:ext>
                  </a:extLst>
                </p14:cNvPr>
                <p14:cNvContentPartPr/>
                <p14:nvPr/>
              </p14:nvContentPartPr>
              <p14:xfrm>
                <a:off x="6481817" y="4287907"/>
                <a:ext cx="30600" cy="3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57E078C-26D1-464A-BA07-81857F1B498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77497" y="4283587"/>
                  <a:ext cx="39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7F9E87D-A785-4B2A-8170-F161530B4201}"/>
                    </a:ext>
                  </a:extLst>
                </p14:cNvPr>
                <p14:cNvContentPartPr/>
                <p14:nvPr/>
              </p14:nvContentPartPr>
              <p14:xfrm>
                <a:off x="6640217" y="4282507"/>
                <a:ext cx="98280" cy="140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7F9E87D-A785-4B2A-8170-F161530B420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35897" y="4278187"/>
                  <a:ext cx="106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F52BA-3ACA-4118-AA9D-2C84B11A8B57}"/>
                    </a:ext>
                  </a:extLst>
                </p14:cNvPr>
                <p14:cNvContentPartPr/>
                <p14:nvPr/>
              </p14:nvContentPartPr>
              <p14:xfrm>
                <a:off x="6759377" y="4317787"/>
                <a:ext cx="144720" cy="900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F52BA-3ACA-4118-AA9D-2C84B11A8B5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55057" y="4313467"/>
                  <a:ext cx="153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542530-5758-4B99-8D3E-CA07F2D385C3}"/>
                    </a:ext>
                  </a:extLst>
                </p14:cNvPr>
                <p14:cNvContentPartPr/>
                <p14:nvPr/>
              </p14:nvContentPartPr>
              <p14:xfrm>
                <a:off x="7027577" y="4222387"/>
                <a:ext cx="177120" cy="154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542530-5758-4B99-8D3E-CA07F2D385C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23257" y="4218067"/>
                  <a:ext cx="18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97E4F3A-C49B-45DA-80CF-F52EEB542928}"/>
                    </a:ext>
                  </a:extLst>
                </p14:cNvPr>
                <p14:cNvContentPartPr/>
                <p14:nvPr/>
              </p14:nvContentPartPr>
              <p14:xfrm>
                <a:off x="7200377" y="4142107"/>
                <a:ext cx="271800" cy="194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97E4F3A-C49B-45DA-80CF-F52EEB54292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96057" y="4137787"/>
                  <a:ext cx="280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61FD7CC-52EC-4B26-BF8E-CA4BD784CE14}"/>
                    </a:ext>
                  </a:extLst>
                </p14:cNvPr>
                <p14:cNvContentPartPr/>
                <p14:nvPr/>
              </p14:nvContentPartPr>
              <p14:xfrm>
                <a:off x="7478657" y="4112947"/>
                <a:ext cx="89280" cy="1674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61FD7CC-52EC-4B26-BF8E-CA4BD784CE1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474337" y="4108627"/>
                  <a:ext cx="97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E12AE7B-A780-404E-856E-BD3CD9BF7E25}"/>
                    </a:ext>
                  </a:extLst>
                </p14:cNvPr>
                <p14:cNvContentPartPr/>
                <p14:nvPr/>
              </p14:nvContentPartPr>
              <p14:xfrm>
                <a:off x="7577657" y="4199707"/>
                <a:ext cx="189720" cy="90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E12AE7B-A780-404E-856E-BD3CD9BF7E2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573337" y="4195387"/>
                  <a:ext cx="198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4C84719-BC3C-46EB-B797-578DE145B711}"/>
                    </a:ext>
                  </a:extLst>
                </p14:cNvPr>
                <p14:cNvContentPartPr/>
                <p14:nvPr/>
              </p14:nvContentPartPr>
              <p14:xfrm>
                <a:off x="7787177" y="4119067"/>
                <a:ext cx="117000" cy="124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4C84719-BC3C-46EB-B797-578DE145B71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782857" y="4114747"/>
                  <a:ext cx="125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79BA705-0980-4312-95E1-E6B7AF7FCDE5}"/>
                    </a:ext>
                  </a:extLst>
                </p14:cNvPr>
                <p14:cNvContentPartPr/>
                <p14:nvPr/>
              </p14:nvContentPartPr>
              <p14:xfrm>
                <a:off x="7926857" y="4067227"/>
                <a:ext cx="247320" cy="1656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79BA705-0980-4312-95E1-E6B7AF7FCDE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922537" y="4062907"/>
                  <a:ext cx="255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B9C1512-946E-47FD-BF23-4E1ABA2A88F5}"/>
                    </a:ext>
                  </a:extLst>
                </p14:cNvPr>
                <p14:cNvContentPartPr/>
                <p14:nvPr/>
              </p14:nvContentPartPr>
              <p14:xfrm>
                <a:off x="2375657" y="2454067"/>
                <a:ext cx="823680" cy="5544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B9C1512-946E-47FD-BF23-4E1ABA2A88F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371337" y="2449747"/>
                  <a:ext cx="8323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41CA429-CEBA-40C8-B964-C448CB9CC1EA}"/>
                    </a:ext>
                  </a:extLst>
                </p14:cNvPr>
                <p14:cNvContentPartPr/>
                <p14:nvPr/>
              </p14:nvContentPartPr>
              <p14:xfrm>
                <a:off x="2315177" y="2639827"/>
                <a:ext cx="967680" cy="675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41CA429-CEBA-40C8-B964-C448CB9CC1E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310857" y="2635507"/>
                  <a:ext cx="97632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7BD10B8-241A-4797-85AF-C0FF609D6FC3}"/>
                    </a:ext>
                  </a:extLst>
                </p14:cNvPr>
                <p14:cNvContentPartPr/>
                <p14:nvPr/>
              </p14:nvContentPartPr>
              <p14:xfrm>
                <a:off x="2565377" y="2823427"/>
                <a:ext cx="876960" cy="666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7BD10B8-241A-4797-85AF-C0FF609D6FC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561057" y="2819107"/>
                  <a:ext cx="8856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014BFB6-1CA4-4203-92AD-446795AA4AB9}"/>
                    </a:ext>
                  </a:extLst>
                </p14:cNvPr>
                <p14:cNvContentPartPr/>
                <p14:nvPr/>
              </p14:nvContentPartPr>
              <p14:xfrm>
                <a:off x="2470337" y="3065347"/>
                <a:ext cx="1155960" cy="702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014BFB6-1CA4-4203-92AD-446795AA4AB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66017" y="3061027"/>
                  <a:ext cx="116460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0313C89-EE8C-4FF9-AA4C-F469628533B9}"/>
                    </a:ext>
                  </a:extLst>
                </p14:cNvPr>
                <p14:cNvContentPartPr/>
                <p14:nvPr/>
              </p14:nvContentPartPr>
              <p14:xfrm>
                <a:off x="2642057" y="3314467"/>
                <a:ext cx="1125720" cy="6645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0313C89-EE8C-4FF9-AA4C-F469628533B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37737" y="3310147"/>
                  <a:ext cx="11343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BD89126-6D91-42E6-87FA-40BEBE8C24F7}"/>
                    </a:ext>
                  </a:extLst>
                </p14:cNvPr>
                <p14:cNvContentPartPr/>
                <p14:nvPr/>
              </p14:nvContentPartPr>
              <p14:xfrm>
                <a:off x="2832857" y="3662587"/>
                <a:ext cx="1048320" cy="5169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BD89126-6D91-42E6-87FA-40BEBE8C24F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28537" y="3658267"/>
                  <a:ext cx="1056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570145C-9F84-44D6-B17E-8A6CE2025782}"/>
                    </a:ext>
                  </a:extLst>
                </p14:cNvPr>
                <p14:cNvContentPartPr/>
                <p14:nvPr/>
              </p14:nvContentPartPr>
              <p14:xfrm>
                <a:off x="2633057" y="3943387"/>
                <a:ext cx="1514880" cy="682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570145C-9F84-44D6-B17E-8A6CE202578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628737" y="3939067"/>
                  <a:ext cx="152352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99C80A6-D1A5-4C28-B377-87B09825B5C6}"/>
                    </a:ext>
                  </a:extLst>
                </p14:cNvPr>
                <p14:cNvContentPartPr/>
                <p14:nvPr/>
              </p14:nvContentPartPr>
              <p14:xfrm>
                <a:off x="3053537" y="4282147"/>
                <a:ext cx="1184040" cy="515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99C80A6-D1A5-4C28-B377-87B09825B5C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49217" y="4277827"/>
                  <a:ext cx="11926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56B52C6-77BC-45BB-874D-A7886F8CF236}"/>
                    </a:ext>
                  </a:extLst>
                </p14:cNvPr>
                <p14:cNvContentPartPr/>
                <p14:nvPr/>
              </p14:nvContentPartPr>
              <p14:xfrm>
                <a:off x="3439097" y="4456027"/>
                <a:ext cx="1074600" cy="4510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56B52C6-77BC-45BB-874D-A7886F8CF23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434777" y="4451707"/>
                  <a:ext cx="1083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975B0F2-4383-43CA-A777-492EB2FAC448}"/>
                    </a:ext>
                  </a:extLst>
                </p14:cNvPr>
                <p14:cNvContentPartPr/>
                <p14:nvPr/>
              </p14:nvContentPartPr>
              <p14:xfrm>
                <a:off x="3719537" y="4476907"/>
                <a:ext cx="756000" cy="3679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975B0F2-4383-43CA-A777-492EB2FAC44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15217" y="4472587"/>
                  <a:ext cx="764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A1BCB61-1B50-4296-8256-39EF72B3EB9E}"/>
                    </a:ext>
                  </a:extLst>
                </p14:cNvPr>
                <p14:cNvContentPartPr/>
                <p14:nvPr/>
              </p14:nvContentPartPr>
              <p14:xfrm>
                <a:off x="3894137" y="4833667"/>
                <a:ext cx="298080" cy="640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A1BCB61-1B50-4296-8256-39EF72B3EB9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889817" y="4829347"/>
                  <a:ext cx="3067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2164F94-7BBC-4A14-9F0C-94FD64924F9B}"/>
                    </a:ext>
                  </a:extLst>
                </p14:cNvPr>
                <p14:cNvContentPartPr/>
                <p14:nvPr/>
              </p14:nvContentPartPr>
              <p14:xfrm>
                <a:off x="3721697" y="4682107"/>
                <a:ext cx="411840" cy="2390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2164F94-7BBC-4A14-9F0C-94FD64924F9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717377" y="4677787"/>
                  <a:ext cx="420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BD6DAE3-1112-4362-A253-81D51A6D7083}"/>
                    </a:ext>
                  </a:extLst>
                </p14:cNvPr>
                <p14:cNvContentPartPr/>
                <p14:nvPr/>
              </p14:nvContentPartPr>
              <p14:xfrm>
                <a:off x="4142177" y="5622427"/>
                <a:ext cx="29160" cy="223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BD6DAE3-1112-4362-A253-81D51A6D708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137857" y="5618107"/>
                  <a:ext cx="37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62166E7-BAA2-412C-B51E-E3B27CE9A51B}"/>
                    </a:ext>
                  </a:extLst>
                </p14:cNvPr>
                <p14:cNvContentPartPr/>
                <p14:nvPr/>
              </p14:nvContentPartPr>
              <p14:xfrm>
                <a:off x="3996737" y="5565547"/>
                <a:ext cx="270720" cy="301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62166E7-BAA2-412C-B51E-E3B27CE9A51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992417" y="5561227"/>
                  <a:ext cx="279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E446FA6-8E25-46FE-8ACF-2053481C931D}"/>
                    </a:ext>
                  </a:extLst>
                </p14:cNvPr>
                <p14:cNvContentPartPr/>
                <p14:nvPr/>
              </p14:nvContentPartPr>
              <p14:xfrm>
                <a:off x="4300937" y="5678587"/>
                <a:ext cx="183240" cy="1054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E446FA6-8E25-46FE-8ACF-2053481C931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296617" y="5674267"/>
                  <a:ext cx="19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F8903DE-20E8-44A3-A3F7-980D95008609}"/>
                    </a:ext>
                  </a:extLst>
                </p14:cNvPr>
                <p14:cNvContentPartPr/>
                <p14:nvPr/>
              </p14:nvContentPartPr>
              <p14:xfrm>
                <a:off x="4456817" y="5596147"/>
                <a:ext cx="360" cy="3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F8903DE-20E8-44A3-A3F7-980D9500860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52497" y="5591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C38D230-3B7E-41FB-B90D-650E56F1FCFC}"/>
                    </a:ext>
                  </a:extLst>
                </p14:cNvPr>
                <p14:cNvContentPartPr/>
                <p14:nvPr/>
              </p14:nvContentPartPr>
              <p14:xfrm>
                <a:off x="4656977" y="5561947"/>
                <a:ext cx="268200" cy="1990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C38D230-3B7E-41FB-B90D-650E56F1FCF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652657" y="5557627"/>
                  <a:ext cx="276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3F34365-F1D6-4144-A8AE-BC3AD0D9A91B}"/>
                    </a:ext>
                  </a:extLst>
                </p14:cNvPr>
                <p14:cNvContentPartPr/>
                <p14:nvPr/>
              </p14:nvContentPartPr>
              <p14:xfrm>
                <a:off x="4951097" y="5511547"/>
                <a:ext cx="411120" cy="2408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3F34365-F1D6-4144-A8AE-BC3AD0D9A91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946777" y="5507227"/>
                  <a:ext cx="419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B033E84-159F-43E7-97A9-D82DE0875233}"/>
                    </a:ext>
                  </a:extLst>
                </p14:cNvPr>
                <p14:cNvContentPartPr/>
                <p14:nvPr/>
              </p14:nvContentPartPr>
              <p14:xfrm>
                <a:off x="5091137" y="5507947"/>
                <a:ext cx="77400" cy="1987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B033E84-159F-43E7-97A9-D82DE087523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086817" y="5503627"/>
                  <a:ext cx="8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275B282-F8E6-4FF2-961E-9EC3AE93FE29}"/>
                    </a:ext>
                  </a:extLst>
                </p14:cNvPr>
                <p14:cNvContentPartPr/>
                <p14:nvPr/>
              </p14:nvContentPartPr>
              <p14:xfrm>
                <a:off x="5347097" y="5499307"/>
                <a:ext cx="115560" cy="2084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275B282-F8E6-4FF2-961E-9EC3AE93FE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342777" y="5494987"/>
                  <a:ext cx="124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EA74625-5932-489E-BFC0-0DEA8EC53FDE}"/>
                    </a:ext>
                  </a:extLst>
                </p14:cNvPr>
                <p14:cNvContentPartPr/>
                <p14:nvPr/>
              </p14:nvContentPartPr>
              <p14:xfrm>
                <a:off x="5495777" y="5604427"/>
                <a:ext cx="155520" cy="774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EA74625-5932-489E-BFC0-0DEA8EC53FD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491457" y="5600107"/>
                  <a:ext cx="16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0843F0C-DFAC-4CF8-B914-CCF5FDA71BAD}"/>
                    </a:ext>
                  </a:extLst>
                </p14:cNvPr>
                <p14:cNvContentPartPr/>
                <p14:nvPr/>
              </p14:nvContentPartPr>
              <p14:xfrm>
                <a:off x="5689457" y="5550427"/>
                <a:ext cx="321840" cy="1519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0843F0C-DFAC-4CF8-B914-CCF5FDA71BA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685137" y="5546107"/>
                  <a:ext cx="330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7574906-2314-4594-8265-9C9FA9FA1F20}"/>
                    </a:ext>
                  </a:extLst>
                </p14:cNvPr>
                <p14:cNvContentPartPr/>
                <p14:nvPr/>
              </p14:nvContentPartPr>
              <p14:xfrm>
                <a:off x="6210377" y="5528467"/>
                <a:ext cx="163440" cy="1670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7574906-2314-4594-8265-9C9FA9FA1F2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206057" y="5524147"/>
                  <a:ext cx="172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88718BF-624A-4C7F-B65A-5E3484C0BB29}"/>
                    </a:ext>
                  </a:extLst>
                </p14:cNvPr>
                <p14:cNvContentPartPr/>
                <p14:nvPr/>
              </p14:nvContentPartPr>
              <p14:xfrm>
                <a:off x="6300017" y="5643667"/>
                <a:ext cx="60120" cy="39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88718BF-624A-4C7F-B65A-5E3484C0BB2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295697" y="5639347"/>
                  <a:ext cx="68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BE54CE2-B9D7-4A4B-A974-37C7CE62F29D}"/>
                    </a:ext>
                  </a:extLst>
                </p14:cNvPr>
                <p14:cNvContentPartPr/>
                <p14:nvPr/>
              </p14:nvContentPartPr>
              <p14:xfrm>
                <a:off x="6377057" y="5624587"/>
                <a:ext cx="308160" cy="885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BE54CE2-B9D7-4A4B-A974-37C7CE62F29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372737" y="5620267"/>
                  <a:ext cx="31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B2EC760-4561-421C-8D5C-A94A3947B8B7}"/>
                    </a:ext>
                  </a:extLst>
                </p14:cNvPr>
                <p14:cNvContentPartPr/>
                <p14:nvPr/>
              </p14:nvContentPartPr>
              <p14:xfrm>
                <a:off x="6710777" y="5647267"/>
                <a:ext cx="123120" cy="648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B2EC760-4561-421C-8D5C-A94A3947B8B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706457" y="5642947"/>
                  <a:ext cx="131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8CF90C9-453D-440D-86CA-86FD00EBECA8}"/>
                    </a:ext>
                  </a:extLst>
                </p14:cNvPr>
                <p14:cNvContentPartPr/>
                <p14:nvPr/>
              </p14:nvContentPartPr>
              <p14:xfrm>
                <a:off x="7039457" y="5653027"/>
                <a:ext cx="176040" cy="100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8CF90C9-453D-440D-86CA-86FD00EBECA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035137" y="5648707"/>
                  <a:ext cx="184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20BFBAC-C89D-42BC-8B57-E0B681C0ADE3}"/>
                    </a:ext>
                  </a:extLst>
                </p14:cNvPr>
                <p14:cNvContentPartPr/>
                <p14:nvPr/>
              </p14:nvContentPartPr>
              <p14:xfrm>
                <a:off x="7269497" y="5575987"/>
                <a:ext cx="135360" cy="1688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20BFBAC-C89D-42BC-8B57-E0B681C0ADE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265177" y="5571667"/>
                  <a:ext cx="144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77E8BEC-A53D-454F-B861-22EAAD94B090}"/>
                    </a:ext>
                  </a:extLst>
                </p14:cNvPr>
                <p14:cNvContentPartPr/>
                <p14:nvPr/>
              </p14:nvContentPartPr>
              <p14:xfrm>
                <a:off x="7412417" y="5619187"/>
                <a:ext cx="104400" cy="1213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77E8BEC-A53D-454F-B861-22EAAD94B09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408097" y="5614867"/>
                  <a:ext cx="113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599AA05-A576-4982-8715-3AFF36508867}"/>
                    </a:ext>
                  </a:extLst>
                </p14:cNvPr>
                <p14:cNvContentPartPr/>
                <p14:nvPr/>
              </p14:nvContentPartPr>
              <p14:xfrm>
                <a:off x="7530857" y="5601547"/>
                <a:ext cx="113040" cy="1159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599AA05-A576-4982-8715-3AFF3650886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526537" y="5597227"/>
                  <a:ext cx="121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C0F2181-0ABE-4215-B0A8-0845F65C6632}"/>
                    </a:ext>
                  </a:extLst>
                </p14:cNvPr>
                <p14:cNvContentPartPr/>
                <p14:nvPr/>
              </p14:nvContentPartPr>
              <p14:xfrm>
                <a:off x="4102577" y="6009787"/>
                <a:ext cx="223200" cy="1087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C0F2181-0ABE-4215-B0A8-0845F65C663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098257" y="6005467"/>
                  <a:ext cx="231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4DDC635-9687-400C-848F-CB17C68242C8}"/>
                    </a:ext>
                  </a:extLst>
                </p14:cNvPr>
                <p14:cNvContentPartPr/>
                <p14:nvPr/>
              </p14:nvContentPartPr>
              <p14:xfrm>
                <a:off x="4355297" y="5915827"/>
                <a:ext cx="204120" cy="188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4DDC635-9687-400C-848F-CB17C68242C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350977" y="5911507"/>
                  <a:ext cx="212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402631C-D179-46EE-A12D-868DC2853460}"/>
                    </a:ext>
                  </a:extLst>
                </p14:cNvPr>
                <p14:cNvContentPartPr/>
                <p14:nvPr/>
              </p14:nvContentPartPr>
              <p14:xfrm>
                <a:off x="4568417" y="5896747"/>
                <a:ext cx="82440" cy="1846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402631C-D179-46EE-A12D-868DC285346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564097" y="5892427"/>
                  <a:ext cx="9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705B897-C855-4D92-BBDF-A6B2DAA97F4E}"/>
                    </a:ext>
                  </a:extLst>
                </p14:cNvPr>
                <p14:cNvContentPartPr/>
                <p14:nvPr/>
              </p14:nvContentPartPr>
              <p14:xfrm>
                <a:off x="4685417" y="5893507"/>
                <a:ext cx="391680" cy="1720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705B897-C855-4D92-BBDF-A6B2DAA97F4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681097" y="5889187"/>
                  <a:ext cx="40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41C05A1-5DE0-431C-842A-3501CBC62757}"/>
                    </a:ext>
                  </a:extLst>
                </p14:cNvPr>
                <p14:cNvContentPartPr/>
                <p14:nvPr/>
              </p14:nvContentPartPr>
              <p14:xfrm>
                <a:off x="5180777" y="5894227"/>
                <a:ext cx="329760" cy="138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41C05A1-5DE0-431C-842A-3501CBC6275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176457" y="5889907"/>
                  <a:ext cx="338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3988E27-2743-4F75-B818-451009B1CFAA}"/>
                    </a:ext>
                  </a:extLst>
                </p14:cNvPr>
                <p14:cNvContentPartPr/>
                <p14:nvPr/>
              </p14:nvContentPartPr>
              <p14:xfrm>
                <a:off x="5637257" y="5932387"/>
                <a:ext cx="109080" cy="1202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3988E27-2743-4F75-B818-451009B1CFA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632937" y="5928067"/>
                  <a:ext cx="117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BE9A0B1-0FCB-4165-9294-87FAB779EB36}"/>
                    </a:ext>
                  </a:extLst>
                </p14:cNvPr>
                <p14:cNvContentPartPr/>
                <p14:nvPr/>
              </p14:nvContentPartPr>
              <p14:xfrm>
                <a:off x="5797817" y="5926627"/>
                <a:ext cx="288720" cy="1220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BE9A0B1-0FCB-4165-9294-87FAB779EB3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793497" y="5922307"/>
                  <a:ext cx="29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16919DD-CD09-48A4-8A7F-CCB5A56E4740}"/>
                    </a:ext>
                  </a:extLst>
                </p14:cNvPr>
                <p14:cNvContentPartPr/>
                <p14:nvPr/>
              </p14:nvContentPartPr>
              <p14:xfrm>
                <a:off x="6135857" y="5941387"/>
                <a:ext cx="52200" cy="900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16919DD-CD09-48A4-8A7F-CCB5A56E474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131537" y="5937067"/>
                  <a:ext cx="60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C4EF2C4-AC9D-4D41-A595-7871C7CC8A0A}"/>
                    </a:ext>
                  </a:extLst>
                </p14:cNvPr>
                <p14:cNvContentPartPr/>
                <p14:nvPr/>
              </p14:nvContentPartPr>
              <p14:xfrm>
                <a:off x="6048377" y="5919787"/>
                <a:ext cx="126360" cy="1072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C4EF2C4-AC9D-4D41-A595-7871C7CC8A0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044057" y="5915467"/>
                  <a:ext cx="135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603D3F5-EDA9-45DB-A943-19D2102ED8DA}"/>
                    </a:ext>
                  </a:extLst>
                </p14:cNvPr>
                <p14:cNvContentPartPr/>
                <p14:nvPr/>
              </p14:nvContentPartPr>
              <p14:xfrm>
                <a:off x="5543297" y="6072427"/>
                <a:ext cx="799560" cy="500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603D3F5-EDA9-45DB-A943-19D2102ED8D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538977" y="6068107"/>
                  <a:ext cx="808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2AD0002-864A-4A22-981A-75583BBBD6CA}"/>
                    </a:ext>
                  </a:extLst>
                </p14:cNvPr>
                <p14:cNvContentPartPr/>
                <p14:nvPr/>
              </p14:nvContentPartPr>
              <p14:xfrm>
                <a:off x="6504497" y="5892427"/>
                <a:ext cx="29880" cy="1314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2AD0002-864A-4A22-981A-75583BBBD6C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500177" y="5888107"/>
                  <a:ext cx="3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79B02344-81FE-4018-B3F7-9C37818B21D0}"/>
                    </a:ext>
                  </a:extLst>
                </p14:cNvPr>
                <p14:cNvContentPartPr/>
                <p14:nvPr/>
              </p14:nvContentPartPr>
              <p14:xfrm>
                <a:off x="6501257" y="5884867"/>
                <a:ext cx="124560" cy="208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79B02344-81FE-4018-B3F7-9C37818B21D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496937" y="5880547"/>
                  <a:ext cx="133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2427E32-5F45-4F3E-BA25-7AF2993D5C91}"/>
                    </a:ext>
                  </a:extLst>
                </p14:cNvPr>
                <p14:cNvContentPartPr/>
                <p14:nvPr/>
              </p14:nvContentPartPr>
              <p14:xfrm>
                <a:off x="6474977" y="5938147"/>
                <a:ext cx="147600" cy="766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2427E32-5F45-4F3E-BA25-7AF2993D5C9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470657" y="5933827"/>
                  <a:ext cx="156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6975601-FCDC-4B51-A156-2D0E5F77F0D9}"/>
                    </a:ext>
                  </a:extLst>
                </p14:cNvPr>
                <p14:cNvContentPartPr/>
                <p14:nvPr/>
              </p14:nvContentPartPr>
              <p14:xfrm>
                <a:off x="6628337" y="5861467"/>
                <a:ext cx="208080" cy="1555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6975601-FCDC-4B51-A156-2D0E5F77F0D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624017" y="5857147"/>
                  <a:ext cx="216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3D4BD34-360A-434A-8CE9-6DF6C2B9329F}"/>
                    </a:ext>
                  </a:extLst>
                </p14:cNvPr>
                <p14:cNvContentPartPr/>
                <p14:nvPr/>
              </p14:nvContentPartPr>
              <p14:xfrm>
                <a:off x="6887177" y="5845627"/>
                <a:ext cx="130320" cy="1479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3D4BD34-360A-434A-8CE9-6DF6C2B9329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82857" y="5841307"/>
                  <a:ext cx="138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666D5A3-EFB9-4EBE-B435-C6F6D0DC3D68}"/>
                    </a:ext>
                  </a:extLst>
                </p14:cNvPr>
                <p14:cNvContentPartPr/>
                <p14:nvPr/>
              </p14:nvContentPartPr>
              <p14:xfrm>
                <a:off x="6930737" y="5973427"/>
                <a:ext cx="73800" cy="237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666D5A3-EFB9-4EBE-B435-C6F6D0DC3D68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926417" y="5969107"/>
                  <a:ext cx="8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7E55F02-A584-4F52-9FA7-B85DEBCF9E2B}"/>
                    </a:ext>
                  </a:extLst>
                </p14:cNvPr>
                <p14:cNvContentPartPr/>
                <p14:nvPr/>
              </p14:nvContentPartPr>
              <p14:xfrm>
                <a:off x="7006697" y="5936707"/>
                <a:ext cx="335520" cy="522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7E55F02-A584-4F52-9FA7-B85DEBCF9E2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002377" y="5932387"/>
                  <a:ext cx="344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FD41202-0D02-4596-9963-03FF1CC234C3}"/>
                    </a:ext>
                  </a:extLst>
                </p14:cNvPr>
                <p14:cNvContentPartPr/>
                <p14:nvPr/>
              </p14:nvContentPartPr>
              <p14:xfrm>
                <a:off x="7351577" y="5920867"/>
                <a:ext cx="209520" cy="54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FD41202-0D02-4596-9963-03FF1CC234C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347257" y="5916547"/>
                  <a:ext cx="218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448D744-9482-4812-ACB7-0B1B24684739}"/>
                    </a:ext>
                  </a:extLst>
                </p14:cNvPr>
                <p14:cNvContentPartPr/>
                <p14:nvPr/>
              </p14:nvContentPartPr>
              <p14:xfrm>
                <a:off x="7640657" y="5880907"/>
                <a:ext cx="222840" cy="878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448D744-9482-4812-ACB7-0B1B2468473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636337" y="5876587"/>
                  <a:ext cx="231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C805190-B608-4B6F-91C8-F091571DE5D2}"/>
                    </a:ext>
                  </a:extLst>
                </p14:cNvPr>
                <p14:cNvContentPartPr/>
                <p14:nvPr/>
              </p14:nvContentPartPr>
              <p14:xfrm>
                <a:off x="7853057" y="5880907"/>
                <a:ext cx="96840" cy="766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C805190-B608-4B6F-91C8-F091571DE5D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48737" y="5876587"/>
                  <a:ext cx="105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7A5F902-6E0C-4AE6-BD24-450D71702FF3}"/>
                    </a:ext>
                  </a:extLst>
                </p14:cNvPr>
                <p14:cNvContentPartPr/>
                <p14:nvPr/>
              </p14:nvContentPartPr>
              <p14:xfrm>
                <a:off x="7969337" y="5839867"/>
                <a:ext cx="260640" cy="240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7A5F902-6E0C-4AE6-BD24-450D71702FF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965017" y="5835547"/>
                  <a:ext cx="269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108307F-E105-4B6C-89C4-F9A7AD0C61E9}"/>
                    </a:ext>
                  </a:extLst>
                </p14:cNvPr>
                <p14:cNvContentPartPr/>
                <p14:nvPr/>
              </p14:nvContentPartPr>
              <p14:xfrm>
                <a:off x="8246177" y="5856427"/>
                <a:ext cx="76320" cy="73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108307F-E105-4B6C-89C4-F9A7AD0C61E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241857" y="5852107"/>
                  <a:ext cx="84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ACE6A56-F31C-4E68-851D-366F4EF01458}"/>
                    </a:ext>
                  </a:extLst>
                </p14:cNvPr>
                <p14:cNvContentPartPr/>
                <p14:nvPr/>
              </p14:nvContentPartPr>
              <p14:xfrm>
                <a:off x="8337617" y="5765347"/>
                <a:ext cx="210240" cy="1573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ACE6A56-F31C-4E68-851D-366F4EF0145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333297" y="5761027"/>
                  <a:ext cx="218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DE8CB24-7F4E-4B75-BC5D-D750ADF7AE4D}"/>
                    </a:ext>
                  </a:extLst>
                </p14:cNvPr>
                <p14:cNvContentPartPr/>
                <p14:nvPr/>
              </p14:nvContentPartPr>
              <p14:xfrm>
                <a:off x="4167737" y="6216067"/>
                <a:ext cx="177840" cy="2250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DE8CB24-7F4E-4B75-BC5D-D750ADF7AE4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63417" y="6211747"/>
                  <a:ext cx="186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FBFB510-549D-4DF3-9321-9A7378248DDC}"/>
                    </a:ext>
                  </a:extLst>
                </p14:cNvPr>
                <p14:cNvContentPartPr/>
                <p14:nvPr/>
              </p14:nvContentPartPr>
              <p14:xfrm>
                <a:off x="4280777" y="6343507"/>
                <a:ext cx="57600" cy="43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FBFB510-549D-4DF3-9321-9A7378248DD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276457" y="6339187"/>
                  <a:ext cx="6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2CEEC20-0F5E-49E2-BDB1-40A2F1753681}"/>
                    </a:ext>
                  </a:extLst>
                </p14:cNvPr>
                <p14:cNvContentPartPr/>
                <p14:nvPr/>
              </p14:nvContentPartPr>
              <p14:xfrm>
                <a:off x="4352057" y="6319027"/>
                <a:ext cx="210600" cy="684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2CEEC20-0F5E-49E2-BDB1-40A2F175368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347737" y="6314707"/>
                  <a:ext cx="219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8B4AE70-3675-4C0D-9F85-F9D2A7A67FFD}"/>
                    </a:ext>
                  </a:extLst>
                </p14:cNvPr>
                <p14:cNvContentPartPr/>
                <p14:nvPr/>
              </p14:nvContentPartPr>
              <p14:xfrm>
                <a:off x="4595417" y="6291307"/>
                <a:ext cx="100800" cy="81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8B4AE70-3675-4C0D-9F85-F9D2A7A67FF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591097" y="6286987"/>
                  <a:ext cx="10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1D0B332-37F8-4AE7-812E-3E4A9B3FE866}"/>
                    </a:ext>
                  </a:extLst>
                </p14:cNvPr>
                <p14:cNvContentPartPr/>
                <p14:nvPr/>
              </p14:nvContentPartPr>
              <p14:xfrm>
                <a:off x="4695857" y="6286987"/>
                <a:ext cx="411480" cy="990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1D0B332-37F8-4AE7-812E-3E4A9B3FE86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691537" y="6282667"/>
                  <a:ext cx="420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C7513C4-27B5-4CE5-B939-E9937946FAD5}"/>
                    </a:ext>
                  </a:extLst>
                </p14:cNvPr>
                <p14:cNvContentPartPr/>
                <p14:nvPr/>
              </p14:nvContentPartPr>
              <p14:xfrm>
                <a:off x="5193017" y="6266827"/>
                <a:ext cx="19800" cy="106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C7513C4-27B5-4CE5-B939-E9937946FAD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188697" y="6262507"/>
                  <a:ext cx="28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8ACA8F6-E66F-45B7-86B6-69565B72FF55}"/>
                    </a:ext>
                  </a:extLst>
                </p14:cNvPr>
                <p14:cNvContentPartPr/>
                <p14:nvPr/>
              </p14:nvContentPartPr>
              <p14:xfrm>
                <a:off x="5238017" y="6192667"/>
                <a:ext cx="221400" cy="1695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8ACA8F6-E66F-45B7-86B6-69565B72FF5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233697" y="6188347"/>
                  <a:ext cx="23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66F1B48-E54D-4B9E-AA80-2D632F0C7E78}"/>
                    </a:ext>
                  </a:extLst>
                </p14:cNvPr>
                <p14:cNvContentPartPr/>
                <p14:nvPr/>
              </p14:nvContentPartPr>
              <p14:xfrm>
                <a:off x="5297777" y="6147307"/>
                <a:ext cx="48240" cy="230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66F1B48-E54D-4B9E-AA80-2D632F0C7E7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293457" y="6142987"/>
                  <a:ext cx="56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877325B-44B3-437A-9A4E-D9BA42535FB3}"/>
                    </a:ext>
                  </a:extLst>
                </p14:cNvPr>
                <p14:cNvContentPartPr/>
                <p14:nvPr/>
              </p14:nvContentPartPr>
              <p14:xfrm>
                <a:off x="5673257" y="6259267"/>
                <a:ext cx="398520" cy="1267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877325B-44B3-437A-9A4E-D9BA42535FB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668937" y="6254947"/>
                  <a:ext cx="407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263CDDA-4D53-4C7C-81C3-DBD4CCA35BC5}"/>
                    </a:ext>
                  </a:extLst>
                </p14:cNvPr>
                <p14:cNvContentPartPr/>
                <p14:nvPr/>
              </p14:nvContentPartPr>
              <p14:xfrm>
                <a:off x="6113177" y="6229387"/>
                <a:ext cx="128880" cy="149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263CDDA-4D53-4C7C-81C3-DBD4CCA35BC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08857" y="6225067"/>
                  <a:ext cx="137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3BD96FC-68AE-46C1-8E4B-DA25E9328397}"/>
                    </a:ext>
                  </a:extLst>
                </p14:cNvPr>
                <p14:cNvContentPartPr/>
                <p14:nvPr/>
              </p14:nvContentPartPr>
              <p14:xfrm>
                <a:off x="6245657" y="6258907"/>
                <a:ext cx="245880" cy="1198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3BD96FC-68AE-46C1-8E4B-DA25E932839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41337" y="6254587"/>
                  <a:ext cx="254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F71517F-9795-4D73-829B-82F473BB493E}"/>
                    </a:ext>
                  </a:extLst>
                </p14:cNvPr>
                <p14:cNvContentPartPr/>
                <p14:nvPr/>
              </p14:nvContentPartPr>
              <p14:xfrm>
                <a:off x="3218777" y="4308787"/>
                <a:ext cx="988560" cy="5414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F71517F-9795-4D73-829B-82F473BB493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214457" y="4304467"/>
                  <a:ext cx="9972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369AC84-E7AE-4023-AF80-2F8CB68C1750}"/>
                    </a:ext>
                  </a:extLst>
                </p14:cNvPr>
                <p14:cNvContentPartPr/>
                <p14:nvPr/>
              </p14:nvContentPartPr>
              <p14:xfrm>
                <a:off x="2927537" y="4014307"/>
                <a:ext cx="1073160" cy="5792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369AC84-E7AE-4023-AF80-2F8CB68C175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923217" y="4009987"/>
                  <a:ext cx="10818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85DE3F2-63EB-43F8-887E-B96FCC93C9F9}"/>
                    </a:ext>
                  </a:extLst>
                </p14:cNvPr>
                <p14:cNvContentPartPr/>
                <p14:nvPr/>
              </p14:nvContentPartPr>
              <p14:xfrm>
                <a:off x="2833577" y="3734947"/>
                <a:ext cx="1068120" cy="5245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85DE3F2-63EB-43F8-887E-B96FCC93C9F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829257" y="3730627"/>
                  <a:ext cx="10767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910D71A-69AC-4A3C-89D5-F3D5FB2A3377}"/>
                    </a:ext>
                  </a:extLst>
                </p14:cNvPr>
                <p14:cNvContentPartPr/>
                <p14:nvPr/>
              </p14:nvContentPartPr>
              <p14:xfrm>
                <a:off x="2895137" y="3454147"/>
                <a:ext cx="856800" cy="4766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910D71A-69AC-4A3C-89D5-F3D5FB2A337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890817" y="3449827"/>
                  <a:ext cx="8654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8D9BB34-A25A-4420-825D-7007E343BD25}"/>
                    </a:ext>
                  </a:extLst>
                </p14:cNvPr>
                <p14:cNvContentPartPr/>
                <p14:nvPr/>
              </p14:nvContentPartPr>
              <p14:xfrm>
                <a:off x="2703257" y="3146707"/>
                <a:ext cx="960120" cy="5623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8D9BB34-A25A-4420-825D-7007E343BD2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698937" y="3142387"/>
                  <a:ext cx="9687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99FF941-0E8E-4159-9195-D8F0EC429B04}"/>
                    </a:ext>
                  </a:extLst>
                </p14:cNvPr>
                <p14:cNvContentPartPr/>
                <p14:nvPr/>
              </p14:nvContentPartPr>
              <p14:xfrm>
                <a:off x="2590937" y="2975707"/>
                <a:ext cx="961560" cy="4950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99FF941-0E8E-4159-9195-D8F0EC429B0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586617" y="2971387"/>
                  <a:ext cx="970200" cy="50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E5B34F7E-86C7-4C8C-8180-8552A82C86AF}"/>
              </a:ext>
            </a:extLst>
          </p:cNvPr>
          <p:cNvGrpSpPr/>
          <p:nvPr/>
        </p:nvGrpSpPr>
        <p:grpSpPr>
          <a:xfrm>
            <a:off x="2332097" y="2811907"/>
            <a:ext cx="965880" cy="226440"/>
            <a:chOff x="2332097" y="2811907"/>
            <a:chExt cx="9658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E05E1E2-E911-4A7C-8927-9755D84F7216}"/>
                    </a:ext>
                  </a:extLst>
                </p14:cNvPr>
                <p14:cNvContentPartPr/>
                <p14:nvPr/>
              </p14:nvContentPartPr>
              <p14:xfrm>
                <a:off x="3271697" y="2896147"/>
                <a:ext cx="9000" cy="142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E05E1E2-E911-4A7C-8927-9755D84F7216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67377" y="2891827"/>
                  <a:ext cx="17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AC3AD9-DC02-4D2F-AA2B-775719797F9E}"/>
                    </a:ext>
                  </a:extLst>
                </p14:cNvPr>
                <p14:cNvContentPartPr/>
                <p14:nvPr/>
              </p14:nvContentPartPr>
              <p14:xfrm>
                <a:off x="3169097" y="2855827"/>
                <a:ext cx="42840" cy="11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AC3AD9-DC02-4D2F-AA2B-775719797F9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164777" y="2851507"/>
                  <a:ext cx="51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D086228-244C-4526-AFEB-C8674954770C}"/>
                    </a:ext>
                  </a:extLst>
                </p14:cNvPr>
                <p14:cNvContentPartPr/>
                <p14:nvPr/>
              </p14:nvContentPartPr>
              <p14:xfrm>
                <a:off x="2332097" y="2896867"/>
                <a:ext cx="652320" cy="27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D086228-244C-4526-AFEB-C8674954770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327777" y="2892547"/>
                  <a:ext cx="66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B5DDAC7-89C3-4A86-B95D-55B90EF46887}"/>
                    </a:ext>
                  </a:extLst>
                </p14:cNvPr>
                <p14:cNvContentPartPr/>
                <p14:nvPr/>
              </p14:nvContentPartPr>
              <p14:xfrm>
                <a:off x="3267737" y="2811907"/>
                <a:ext cx="29880" cy="1015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B5DDAC7-89C3-4A86-B95D-55B90EF46887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263417" y="2807587"/>
                  <a:ext cx="3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F29AAEF-9164-4F57-93A9-F014A07A4416}"/>
                    </a:ext>
                  </a:extLst>
                </p14:cNvPr>
                <p14:cNvContentPartPr/>
                <p14:nvPr/>
              </p14:nvContentPartPr>
              <p14:xfrm>
                <a:off x="3275297" y="2826307"/>
                <a:ext cx="22680" cy="745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F29AAEF-9164-4F57-93A9-F014A07A4416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270977" y="2821987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1A539F6-F4C8-46EF-9EEE-76329484A039}"/>
                    </a:ext>
                  </a:extLst>
                </p14:cNvPr>
                <p14:cNvContentPartPr/>
                <p14:nvPr/>
              </p14:nvContentPartPr>
              <p14:xfrm>
                <a:off x="3245417" y="2839987"/>
                <a:ext cx="33840" cy="655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1A539F6-F4C8-46EF-9EEE-76329484A03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241097" y="2835667"/>
                  <a:ext cx="424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8A41BFF4-A473-45E4-A246-5916936C7928}"/>
                  </a:ext>
                </a:extLst>
              </p14:cNvPr>
              <p14:cNvContentPartPr/>
              <p14:nvPr/>
            </p14:nvContentPartPr>
            <p14:xfrm>
              <a:off x="3264857" y="2834947"/>
              <a:ext cx="38520" cy="4932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8A41BFF4-A473-45E4-A246-5916936C7928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3260537" y="2830627"/>
                <a:ext cx="47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978ACC2-B393-4B19-907C-A9840DB0F59B}"/>
                  </a:ext>
                </a:extLst>
              </p14:cNvPr>
              <p14:cNvContentPartPr/>
              <p14:nvPr/>
            </p14:nvContentPartPr>
            <p14:xfrm>
              <a:off x="3238937" y="2426707"/>
              <a:ext cx="30600" cy="4813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978ACC2-B393-4B19-907C-A9840DB0F59B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3234617" y="2422387"/>
                <a:ext cx="39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52B6A9B3-E1D1-4E13-A30E-4892A61FD3C0}"/>
                  </a:ext>
                </a:extLst>
              </p14:cNvPr>
              <p14:cNvContentPartPr/>
              <p14:nvPr/>
            </p14:nvContentPartPr>
            <p14:xfrm>
              <a:off x="1446137" y="2882827"/>
              <a:ext cx="1828080" cy="468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52B6A9B3-E1D1-4E13-A30E-4892A61FD3C0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441817" y="2878507"/>
                <a:ext cx="1836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C331BE5A-B50B-4746-90D4-604168C53BD7}"/>
                  </a:ext>
                </a:extLst>
              </p14:cNvPr>
              <p14:cNvContentPartPr/>
              <p14:nvPr/>
            </p14:nvContentPartPr>
            <p14:xfrm>
              <a:off x="3244697" y="2875267"/>
              <a:ext cx="311400" cy="2520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C331BE5A-B50B-4746-90D4-604168C53BD7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3240377" y="2870947"/>
                <a:ext cx="320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D7F3E73B-5476-41CF-92DA-7A93DFA8D82C}"/>
                  </a:ext>
                </a:extLst>
              </p14:cNvPr>
              <p14:cNvContentPartPr/>
              <p14:nvPr/>
            </p14:nvContentPartPr>
            <p14:xfrm>
              <a:off x="3335057" y="2703187"/>
              <a:ext cx="11880" cy="2052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D7F3E73B-5476-41CF-92DA-7A93DFA8D82C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330737" y="2698867"/>
                <a:ext cx="20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4238A16D-6D95-48F8-8EAA-6C20C1362CE1}"/>
                  </a:ext>
                </a:extLst>
              </p14:cNvPr>
              <p14:cNvContentPartPr/>
              <p14:nvPr/>
            </p14:nvContentPartPr>
            <p14:xfrm>
              <a:off x="3229217" y="2414467"/>
              <a:ext cx="322560" cy="4636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4238A16D-6D95-48F8-8EAA-6C20C1362CE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3224897" y="2410147"/>
                <a:ext cx="3312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38A11E44-5D30-4D7B-A10A-40732D9502E6}"/>
                  </a:ext>
                </a:extLst>
              </p14:cNvPr>
              <p14:cNvContentPartPr/>
              <p14:nvPr/>
            </p14:nvContentPartPr>
            <p14:xfrm>
              <a:off x="8604737" y="3233107"/>
              <a:ext cx="1046160" cy="972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38A11E44-5D30-4D7B-A10A-40732D9502E6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8600417" y="3228787"/>
                <a:ext cx="10548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BA3F0585-3197-478A-8FE7-651D8507CC38}"/>
                  </a:ext>
                </a:extLst>
              </p14:cNvPr>
              <p14:cNvContentPartPr/>
              <p14:nvPr/>
            </p14:nvContentPartPr>
            <p14:xfrm>
              <a:off x="2977577" y="2234107"/>
              <a:ext cx="792000" cy="80100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BA3F0585-3197-478A-8FE7-651D8507CC38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2973257" y="2229787"/>
                <a:ext cx="80064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C1F09184-41DA-4F1F-9946-9704232712A3}"/>
                  </a:ext>
                </a:extLst>
              </p14:cNvPr>
              <p14:cNvContentPartPr/>
              <p14:nvPr/>
            </p14:nvContentPartPr>
            <p14:xfrm>
              <a:off x="3668417" y="1735507"/>
              <a:ext cx="20520" cy="12276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C1F09184-41DA-4F1F-9946-9704232712A3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3664097" y="1731187"/>
                <a:ext cx="291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4FDC9D51-183D-4288-82AB-3F32FA2346D9}"/>
                  </a:ext>
                </a:extLst>
              </p14:cNvPr>
              <p14:cNvContentPartPr/>
              <p14:nvPr/>
            </p14:nvContentPartPr>
            <p14:xfrm>
              <a:off x="3567617" y="1719307"/>
              <a:ext cx="122400" cy="12384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4FDC9D51-183D-4288-82AB-3F32FA2346D9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3563297" y="1714987"/>
                <a:ext cx="1310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9F4DFA8D-2B2E-4BF3-84FD-5B86072DFF47}"/>
                  </a:ext>
                </a:extLst>
              </p14:cNvPr>
              <p14:cNvContentPartPr/>
              <p14:nvPr/>
            </p14:nvContentPartPr>
            <p14:xfrm>
              <a:off x="3706577" y="1750627"/>
              <a:ext cx="25920" cy="518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9F4DFA8D-2B2E-4BF3-84FD-5B86072DFF47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3702257" y="1746307"/>
                <a:ext cx="34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714A31F9-3333-4B72-9DA8-236AEB29EDA5}"/>
                  </a:ext>
                </a:extLst>
              </p14:cNvPr>
              <p14:cNvContentPartPr/>
              <p14:nvPr/>
            </p14:nvContentPartPr>
            <p14:xfrm>
              <a:off x="3732137" y="1655227"/>
              <a:ext cx="79560" cy="1479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714A31F9-3333-4B72-9DA8-236AEB29EDA5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3727817" y="1650907"/>
                <a:ext cx="882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CEE9F63F-1015-4F0A-8AF1-3FE118DADB4E}"/>
                  </a:ext>
                </a:extLst>
              </p14:cNvPr>
              <p14:cNvContentPartPr/>
              <p14:nvPr/>
            </p14:nvContentPartPr>
            <p14:xfrm>
              <a:off x="3821777" y="1680787"/>
              <a:ext cx="61920" cy="871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CEE9F63F-1015-4F0A-8AF1-3FE118DADB4E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3817457" y="1676467"/>
                <a:ext cx="70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7CF4462-036F-4BDC-BB57-B36D1A6E12A9}"/>
                  </a:ext>
                </a:extLst>
              </p14:cNvPr>
              <p14:cNvContentPartPr/>
              <p14:nvPr/>
            </p14:nvContentPartPr>
            <p14:xfrm>
              <a:off x="3878657" y="1669267"/>
              <a:ext cx="73080" cy="6804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7CF4462-036F-4BDC-BB57-B36D1A6E12A9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3874337" y="1664947"/>
                <a:ext cx="81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BD4452E4-94BF-4098-A807-0B14E9492873}"/>
                  </a:ext>
                </a:extLst>
              </p14:cNvPr>
              <p14:cNvContentPartPr/>
              <p14:nvPr/>
            </p14:nvContentPartPr>
            <p14:xfrm>
              <a:off x="4046777" y="1535707"/>
              <a:ext cx="30240" cy="1443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BD4452E4-94BF-4098-A807-0B14E9492873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4042457" y="1531387"/>
                <a:ext cx="38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CCEA0A0C-E480-4AB5-A59C-C41DFEAFEE1E}"/>
                  </a:ext>
                </a:extLst>
              </p14:cNvPr>
              <p14:cNvContentPartPr/>
              <p14:nvPr/>
            </p14:nvContentPartPr>
            <p14:xfrm>
              <a:off x="3969017" y="1532827"/>
              <a:ext cx="123480" cy="302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CCEA0A0C-E480-4AB5-A59C-C41DFEAFEE1E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3964697" y="1528507"/>
                <a:ext cx="132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2213CEA-2C5B-4B8E-BA18-6D212EC2AC25}"/>
                  </a:ext>
                </a:extLst>
              </p14:cNvPr>
              <p14:cNvContentPartPr/>
              <p14:nvPr/>
            </p14:nvContentPartPr>
            <p14:xfrm>
              <a:off x="3968297" y="1492147"/>
              <a:ext cx="185400" cy="15516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2213CEA-2C5B-4B8E-BA18-6D212EC2AC25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3963977" y="1487827"/>
                <a:ext cx="1940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706BF03-0F0C-4ADA-84FE-9DD68C537224}"/>
                  </a:ext>
                </a:extLst>
              </p14:cNvPr>
              <p14:cNvContentPartPr/>
              <p14:nvPr/>
            </p14:nvContentPartPr>
            <p14:xfrm>
              <a:off x="4171697" y="1556947"/>
              <a:ext cx="79920" cy="6912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706BF03-0F0C-4ADA-84FE-9DD68C537224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4167377" y="1552627"/>
                <a:ext cx="88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5A56332C-B1FD-44F2-9BB6-CACB2C6BCF74}"/>
                  </a:ext>
                </a:extLst>
              </p14:cNvPr>
              <p14:cNvContentPartPr/>
              <p14:nvPr/>
            </p14:nvContentPartPr>
            <p14:xfrm>
              <a:off x="4253777" y="1450747"/>
              <a:ext cx="120240" cy="17352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5A56332C-B1FD-44F2-9BB6-CACB2C6BCF74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4249457" y="1446427"/>
                <a:ext cx="128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7D6CF6CD-5039-4C6C-BCF1-C0F02AD26510}"/>
                  </a:ext>
                </a:extLst>
              </p14:cNvPr>
              <p14:cNvContentPartPr/>
              <p14:nvPr/>
            </p14:nvContentPartPr>
            <p14:xfrm>
              <a:off x="4378337" y="1487467"/>
              <a:ext cx="105840" cy="8100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7D6CF6CD-5039-4C6C-BCF1-C0F02AD26510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4374017" y="1483147"/>
                <a:ext cx="114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FDBA146F-4101-4D13-B56A-AF4AB00B1062}"/>
                  </a:ext>
                </a:extLst>
              </p14:cNvPr>
              <p14:cNvContentPartPr/>
              <p14:nvPr/>
            </p14:nvContentPartPr>
            <p14:xfrm>
              <a:off x="4110857" y="1459747"/>
              <a:ext cx="88560" cy="234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FDBA146F-4101-4D13-B56A-AF4AB00B1062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4106537" y="1455427"/>
                <a:ext cx="97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1B0372E8-1759-4098-A01E-3B3EB8AE1BB8}"/>
                  </a:ext>
                </a:extLst>
              </p14:cNvPr>
              <p14:cNvContentPartPr/>
              <p14:nvPr/>
            </p14:nvContentPartPr>
            <p14:xfrm>
              <a:off x="4594337" y="1448587"/>
              <a:ext cx="77040" cy="12852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1B0372E8-1759-4098-A01E-3B3EB8AE1BB8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4590017" y="1444267"/>
                <a:ext cx="85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3579947F-8ADD-403A-B609-0D0DE3DC0BD3}"/>
                  </a:ext>
                </a:extLst>
              </p14:cNvPr>
              <p14:cNvContentPartPr/>
              <p14:nvPr/>
            </p14:nvContentPartPr>
            <p14:xfrm>
              <a:off x="4693697" y="1321507"/>
              <a:ext cx="392400" cy="21348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3579947F-8ADD-403A-B609-0D0DE3DC0BD3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4689377" y="1317187"/>
                <a:ext cx="401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6EACD29C-8AED-4EB6-B31C-433EA2198D34}"/>
                  </a:ext>
                </a:extLst>
              </p14:cNvPr>
              <p14:cNvContentPartPr/>
              <p14:nvPr/>
            </p14:nvContentPartPr>
            <p14:xfrm>
              <a:off x="5220377" y="1307467"/>
              <a:ext cx="136800" cy="1688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6EACD29C-8AED-4EB6-B31C-433EA2198D34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5216057" y="1303147"/>
                <a:ext cx="145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B4A81339-5C86-4CE0-844C-65C4A8402AA6}"/>
                  </a:ext>
                </a:extLst>
              </p14:cNvPr>
              <p14:cNvContentPartPr/>
              <p14:nvPr/>
            </p14:nvContentPartPr>
            <p14:xfrm>
              <a:off x="5382017" y="1280467"/>
              <a:ext cx="246240" cy="162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B4A81339-5C86-4CE0-844C-65C4A8402AA6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5377697" y="1276147"/>
                <a:ext cx="254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FDB5C0BE-8537-4970-BF5B-714A154DFFE1}"/>
                  </a:ext>
                </a:extLst>
              </p14:cNvPr>
              <p14:cNvContentPartPr/>
              <p14:nvPr/>
            </p14:nvContentPartPr>
            <p14:xfrm>
              <a:off x="5382017" y="1250587"/>
              <a:ext cx="50040" cy="684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FDB5C0BE-8537-4970-BF5B-714A154DFFE1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377697" y="1246267"/>
                <a:ext cx="586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CAC26A3-860E-4BBC-AD23-70ECD71301E9}"/>
                  </a:ext>
                </a:extLst>
              </p14:cNvPr>
              <p14:cNvContentPartPr/>
              <p14:nvPr/>
            </p14:nvContentPartPr>
            <p14:xfrm>
              <a:off x="5674337" y="1271107"/>
              <a:ext cx="84960" cy="14112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CAC26A3-860E-4BBC-AD23-70ECD71301E9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5670017" y="1266787"/>
                <a:ext cx="93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58560E83-3C5B-42DF-8379-C8E7EAEECCF8}"/>
                  </a:ext>
                </a:extLst>
              </p14:cNvPr>
              <p14:cNvContentPartPr/>
              <p14:nvPr/>
            </p14:nvContentPartPr>
            <p14:xfrm>
              <a:off x="5707097" y="1359307"/>
              <a:ext cx="66240" cy="3960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58560E83-3C5B-42DF-8379-C8E7EAEECCF8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5702777" y="1354987"/>
                <a:ext cx="74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0D0FDB48-D090-435B-BD7F-357716917AE5}"/>
                  </a:ext>
                </a:extLst>
              </p14:cNvPr>
              <p14:cNvContentPartPr/>
              <p14:nvPr/>
            </p14:nvContentPartPr>
            <p14:xfrm>
              <a:off x="5765057" y="1353547"/>
              <a:ext cx="223560" cy="547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0D0FDB48-D090-435B-BD7F-357716917AE5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5760737" y="1349227"/>
                <a:ext cx="2322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B162A65-19E3-4100-AEF3-42611BD587CF}"/>
                  </a:ext>
                </a:extLst>
              </p14:cNvPr>
              <p14:cNvContentPartPr/>
              <p14:nvPr/>
            </p14:nvContentPartPr>
            <p14:xfrm>
              <a:off x="6048017" y="1272187"/>
              <a:ext cx="97200" cy="11592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B162A65-19E3-4100-AEF3-42611BD587CF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6043697" y="1267867"/>
                <a:ext cx="105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DF8852E3-E265-4B95-839C-70873416D8D8}"/>
                  </a:ext>
                </a:extLst>
              </p14:cNvPr>
              <p14:cNvContentPartPr/>
              <p14:nvPr/>
            </p14:nvContentPartPr>
            <p14:xfrm>
              <a:off x="6146297" y="1321867"/>
              <a:ext cx="127440" cy="6660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DF8852E3-E265-4B95-839C-70873416D8D8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6141977" y="1317547"/>
                <a:ext cx="136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9DAD3444-1F0B-47BC-8D99-214FF4124D0A}"/>
                  </a:ext>
                </a:extLst>
              </p14:cNvPr>
              <p14:cNvContentPartPr/>
              <p14:nvPr/>
            </p14:nvContentPartPr>
            <p14:xfrm>
              <a:off x="6262577" y="1284067"/>
              <a:ext cx="68760" cy="3456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9DAD3444-1F0B-47BC-8D99-214FF4124D0A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6258257" y="1279747"/>
                <a:ext cx="77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370F9D7F-00DE-467A-9DCA-7BD483688429}"/>
                  </a:ext>
                </a:extLst>
              </p14:cNvPr>
              <p14:cNvContentPartPr/>
              <p14:nvPr/>
            </p14:nvContentPartPr>
            <p14:xfrm>
              <a:off x="6310817" y="1232947"/>
              <a:ext cx="256320" cy="15660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370F9D7F-00DE-467A-9DCA-7BD483688429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6306497" y="1228627"/>
                <a:ext cx="264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EB037563-F944-49CD-92CF-97F19E1EFAB5}"/>
                  </a:ext>
                </a:extLst>
              </p14:cNvPr>
              <p14:cNvContentPartPr/>
              <p14:nvPr/>
            </p14:nvContentPartPr>
            <p14:xfrm>
              <a:off x="6532937" y="1243387"/>
              <a:ext cx="12960" cy="4788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EB037563-F944-49CD-92CF-97F19E1EFAB5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6528617" y="1239067"/>
                <a:ext cx="2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0CA16475-4FC1-42AD-AA87-A1FA11FCBC45}"/>
                  </a:ext>
                </a:extLst>
              </p14:cNvPr>
              <p14:cNvContentPartPr/>
              <p14:nvPr/>
            </p14:nvContentPartPr>
            <p14:xfrm>
              <a:off x="6546617" y="1313227"/>
              <a:ext cx="177120" cy="6624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0CA16475-4FC1-42AD-AA87-A1FA11FCBC45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6542297" y="1308907"/>
                <a:ext cx="185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91762CAC-9C6C-47C6-9436-148D95FBBAE3}"/>
                  </a:ext>
                </a:extLst>
              </p14:cNvPr>
              <p14:cNvContentPartPr/>
              <p14:nvPr/>
            </p14:nvContentPartPr>
            <p14:xfrm>
              <a:off x="6716537" y="1304587"/>
              <a:ext cx="201240" cy="763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91762CAC-9C6C-47C6-9436-148D95FBBAE3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6712217" y="1300267"/>
                <a:ext cx="209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CB0C1088-8CB3-4343-A42C-291AE83EEAA3}"/>
                  </a:ext>
                </a:extLst>
              </p14:cNvPr>
              <p14:cNvContentPartPr/>
              <p14:nvPr/>
            </p14:nvContentPartPr>
            <p14:xfrm>
              <a:off x="3732137" y="1858627"/>
              <a:ext cx="121320" cy="14472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CB0C1088-8CB3-4343-A42C-291AE83EEAA3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3727817" y="1854307"/>
                <a:ext cx="129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31ECBF5B-4E00-4A93-A178-8B7CF2B365DB}"/>
                  </a:ext>
                </a:extLst>
              </p14:cNvPr>
              <p14:cNvContentPartPr/>
              <p14:nvPr/>
            </p14:nvContentPartPr>
            <p14:xfrm>
              <a:off x="3834377" y="1864387"/>
              <a:ext cx="134640" cy="9900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31ECBF5B-4E00-4A93-A178-8B7CF2B365DB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3830057" y="1860067"/>
                <a:ext cx="143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D4604EC5-6397-4FAD-843C-6C1B5C17E6CB}"/>
                  </a:ext>
                </a:extLst>
              </p14:cNvPr>
              <p14:cNvContentPartPr/>
              <p14:nvPr/>
            </p14:nvContentPartPr>
            <p14:xfrm>
              <a:off x="4043537" y="1896067"/>
              <a:ext cx="5760" cy="7236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D4604EC5-6397-4FAD-843C-6C1B5C17E6CB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4039217" y="1891747"/>
                <a:ext cx="14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6746E30A-EFAB-40A6-9859-E7301910A2BA}"/>
                  </a:ext>
                </a:extLst>
              </p14:cNvPr>
              <p14:cNvContentPartPr/>
              <p14:nvPr/>
            </p14:nvContentPartPr>
            <p14:xfrm>
              <a:off x="4123457" y="1754587"/>
              <a:ext cx="96120" cy="14832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6746E30A-EFAB-40A6-9859-E7301910A2BA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4119137" y="1750267"/>
                <a:ext cx="1047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2419570D-A518-4C63-8021-8A496144B23A}"/>
                  </a:ext>
                </a:extLst>
              </p14:cNvPr>
              <p14:cNvContentPartPr/>
              <p14:nvPr/>
            </p14:nvContentPartPr>
            <p14:xfrm>
              <a:off x="4249817" y="1801747"/>
              <a:ext cx="11160" cy="6084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2419570D-A518-4C63-8021-8A496144B23A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4245497" y="1797427"/>
                <a:ext cx="198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089CB711-83A3-4E6E-B4C1-01F2BCD54774}"/>
                  </a:ext>
                </a:extLst>
              </p14:cNvPr>
              <p14:cNvContentPartPr/>
              <p14:nvPr/>
            </p14:nvContentPartPr>
            <p14:xfrm>
              <a:off x="4278617" y="1748827"/>
              <a:ext cx="84960" cy="9144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089CB711-83A3-4E6E-B4C1-01F2BCD54774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4274297" y="1744507"/>
                <a:ext cx="93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74953812-48BC-4967-ADFE-CA5DB5166510}"/>
                  </a:ext>
                </a:extLst>
              </p14:cNvPr>
              <p14:cNvContentPartPr/>
              <p14:nvPr/>
            </p14:nvContentPartPr>
            <p14:xfrm>
              <a:off x="4292297" y="1701667"/>
              <a:ext cx="360" cy="3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74953812-48BC-4967-ADFE-CA5DB5166510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4287977" y="1697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806A1512-2760-46C7-988A-4D76A9B7A18B}"/>
                  </a:ext>
                </a:extLst>
              </p14:cNvPr>
              <p14:cNvContentPartPr/>
              <p14:nvPr/>
            </p14:nvContentPartPr>
            <p14:xfrm>
              <a:off x="4492817" y="1737307"/>
              <a:ext cx="156240" cy="7488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806A1512-2760-46C7-988A-4D76A9B7A18B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4488497" y="1732987"/>
                <a:ext cx="164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43EB8AC5-8D78-42C0-A0B7-9B090D7146B9}"/>
                  </a:ext>
                </a:extLst>
              </p14:cNvPr>
              <p14:cNvContentPartPr/>
              <p14:nvPr/>
            </p14:nvContentPartPr>
            <p14:xfrm>
              <a:off x="4683257" y="1721467"/>
              <a:ext cx="196920" cy="5652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43EB8AC5-8D78-42C0-A0B7-9B090D7146B9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4678937" y="1717147"/>
                <a:ext cx="205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6B6E4D2-402A-44E5-BB5A-82A8F392E8BE}"/>
                  </a:ext>
                </a:extLst>
              </p14:cNvPr>
              <p14:cNvContentPartPr/>
              <p14:nvPr/>
            </p14:nvContentPartPr>
            <p14:xfrm>
              <a:off x="4937777" y="1705267"/>
              <a:ext cx="149760" cy="727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6B6E4D2-402A-44E5-BB5A-82A8F392E8BE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4933457" y="1700947"/>
                <a:ext cx="1584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48401513-DE1E-4D9F-A567-4EA493FA253C}"/>
                  </a:ext>
                </a:extLst>
              </p14:cNvPr>
              <p14:cNvContentPartPr/>
              <p14:nvPr/>
            </p14:nvContentPartPr>
            <p14:xfrm>
              <a:off x="5080697" y="1639747"/>
              <a:ext cx="17280" cy="2196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48401513-DE1E-4D9F-A567-4EA493FA253C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5076377" y="1635427"/>
                <a:ext cx="25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5BA19CC0-7EA0-4D72-819A-2B172AE75D1D}"/>
                  </a:ext>
                </a:extLst>
              </p14:cNvPr>
              <p14:cNvContentPartPr/>
              <p14:nvPr/>
            </p14:nvContentPartPr>
            <p14:xfrm>
              <a:off x="5123177" y="1614187"/>
              <a:ext cx="100440" cy="1504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5BA19CC0-7EA0-4D72-819A-2B172AE75D1D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5118857" y="1609867"/>
                <a:ext cx="109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F0547E6D-9CF7-4E5B-AEA4-B9F7BD852DC7}"/>
                  </a:ext>
                </a:extLst>
              </p14:cNvPr>
              <p14:cNvContentPartPr/>
              <p14:nvPr/>
            </p14:nvContentPartPr>
            <p14:xfrm>
              <a:off x="5358257" y="1613467"/>
              <a:ext cx="85680" cy="14112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F0547E6D-9CF7-4E5B-AEA4-B9F7BD852DC7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5353937" y="1609147"/>
                <a:ext cx="94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A70448E9-C4FA-4034-B08F-77EFC1814C82}"/>
                  </a:ext>
                </a:extLst>
              </p14:cNvPr>
              <p14:cNvContentPartPr/>
              <p14:nvPr/>
            </p14:nvContentPartPr>
            <p14:xfrm>
              <a:off x="5479577" y="1671067"/>
              <a:ext cx="116280" cy="7776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A70448E9-C4FA-4034-B08F-77EFC1814C82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5475257" y="1666747"/>
                <a:ext cx="124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68E970B3-6FF2-4BCE-8009-63AFA3A979EF}"/>
                  </a:ext>
                </a:extLst>
              </p14:cNvPr>
              <p14:cNvContentPartPr/>
              <p14:nvPr/>
            </p14:nvContentPartPr>
            <p14:xfrm>
              <a:off x="5590817" y="1577467"/>
              <a:ext cx="3600" cy="3708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68E970B3-6FF2-4BCE-8009-63AFA3A979EF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5586497" y="1573147"/>
                <a:ext cx="12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8CCA431F-C634-474A-A7E1-3135B1B4A8A6}"/>
                  </a:ext>
                </a:extLst>
              </p14:cNvPr>
              <p14:cNvContentPartPr/>
              <p14:nvPr/>
            </p14:nvContentPartPr>
            <p14:xfrm>
              <a:off x="5756057" y="1632907"/>
              <a:ext cx="232920" cy="14004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8CCA431F-C634-474A-A7E1-3135B1B4A8A6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5751737" y="1628587"/>
                <a:ext cx="241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231BB8E8-6AD7-40AE-8C5E-65380202ACB4}"/>
                  </a:ext>
                </a:extLst>
              </p14:cNvPr>
              <p14:cNvContentPartPr/>
              <p14:nvPr/>
            </p14:nvContentPartPr>
            <p14:xfrm>
              <a:off x="5980337" y="1615987"/>
              <a:ext cx="268920" cy="1605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231BB8E8-6AD7-40AE-8C5E-65380202ACB4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5976017" y="1611667"/>
                <a:ext cx="2775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9E0C8C86-CE50-4284-986D-9F332207783C}"/>
                  </a:ext>
                </a:extLst>
              </p14:cNvPr>
              <p14:cNvContentPartPr/>
              <p14:nvPr/>
            </p14:nvContentPartPr>
            <p14:xfrm>
              <a:off x="6290657" y="1594027"/>
              <a:ext cx="91440" cy="17496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9E0C8C86-CE50-4284-986D-9F332207783C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6286337" y="1589707"/>
                <a:ext cx="1000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F28A02FC-DB57-4CB7-9A4A-7A4371F80468}"/>
                  </a:ext>
                </a:extLst>
              </p14:cNvPr>
              <p14:cNvContentPartPr/>
              <p14:nvPr/>
            </p14:nvContentPartPr>
            <p14:xfrm>
              <a:off x="6402257" y="1695187"/>
              <a:ext cx="99000" cy="7200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F28A02FC-DB57-4CB7-9A4A-7A4371F80468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6397937" y="1690867"/>
                <a:ext cx="107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D4B9C342-B09F-4731-AD28-6C32BD668356}"/>
                  </a:ext>
                </a:extLst>
              </p14:cNvPr>
              <p14:cNvContentPartPr/>
              <p14:nvPr/>
            </p14:nvContentPartPr>
            <p14:xfrm>
              <a:off x="6526817" y="1622107"/>
              <a:ext cx="295560" cy="15300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D4B9C342-B09F-4731-AD28-6C32BD668356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6522497" y="1617787"/>
                <a:ext cx="304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5CFBB674-3C76-46CB-9388-C858FF2EF444}"/>
                  </a:ext>
                </a:extLst>
              </p14:cNvPr>
              <p14:cNvContentPartPr/>
              <p14:nvPr/>
            </p14:nvContentPartPr>
            <p14:xfrm>
              <a:off x="4028777" y="2020267"/>
              <a:ext cx="124560" cy="18324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5CFBB674-3C76-46CB-9388-C858FF2EF444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4024457" y="2015947"/>
                <a:ext cx="1332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B90E336B-8ADD-4A32-B438-A6BD9BD27D45}"/>
                  </a:ext>
                </a:extLst>
              </p14:cNvPr>
              <p14:cNvContentPartPr/>
              <p14:nvPr/>
            </p14:nvContentPartPr>
            <p14:xfrm>
              <a:off x="4109417" y="2067427"/>
              <a:ext cx="197280" cy="9864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B90E336B-8ADD-4A32-B438-A6BD9BD27D45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4105097" y="2063107"/>
                <a:ext cx="205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C9895199-3902-4531-9A5F-45EF223F5F8F}"/>
                  </a:ext>
                </a:extLst>
              </p14:cNvPr>
              <p14:cNvContentPartPr/>
              <p14:nvPr/>
            </p14:nvContentPartPr>
            <p14:xfrm>
              <a:off x="4273577" y="1991467"/>
              <a:ext cx="48600" cy="4500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C9895199-3902-4531-9A5F-45EF223F5F8F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4269257" y="1987147"/>
                <a:ext cx="57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D883F1EF-BF5C-4A98-9B80-A8DC01EE4C5A}"/>
                  </a:ext>
                </a:extLst>
              </p14:cNvPr>
              <p14:cNvContentPartPr/>
              <p14:nvPr/>
            </p14:nvContentPartPr>
            <p14:xfrm>
              <a:off x="4301297" y="2044747"/>
              <a:ext cx="102600" cy="10980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D883F1EF-BF5C-4A98-9B80-A8DC01EE4C5A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4296977" y="2040427"/>
                <a:ext cx="111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B7D9DEFE-0AE8-4A4A-825A-6A06D28F4FF2}"/>
                  </a:ext>
                </a:extLst>
              </p14:cNvPr>
              <p14:cNvContentPartPr/>
              <p14:nvPr/>
            </p14:nvContentPartPr>
            <p14:xfrm>
              <a:off x="4383017" y="1973827"/>
              <a:ext cx="192600" cy="1695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B7D9DEFE-0AE8-4A4A-825A-6A06D28F4FF2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4378697" y="1969507"/>
                <a:ext cx="201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7D7FB84A-4E1A-4F9E-A9BE-443E0511B7A1}"/>
                  </a:ext>
                </a:extLst>
              </p14:cNvPr>
              <p14:cNvContentPartPr/>
              <p14:nvPr/>
            </p14:nvContentPartPr>
            <p14:xfrm>
              <a:off x="4685417" y="1938187"/>
              <a:ext cx="117360" cy="15588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7D7FB84A-4E1A-4F9E-A9BE-443E0511B7A1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4681097" y="1933867"/>
                <a:ext cx="126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4430790E-CD4F-4DC8-8A17-C79682E28FA7}"/>
                  </a:ext>
                </a:extLst>
              </p14:cNvPr>
              <p14:cNvContentPartPr/>
              <p14:nvPr/>
            </p14:nvContentPartPr>
            <p14:xfrm>
              <a:off x="4758137" y="2030707"/>
              <a:ext cx="42840" cy="468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4430790E-CD4F-4DC8-8A17-C79682E28FA7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4753817" y="2026387"/>
                <a:ext cx="514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E7E83855-E4B1-440F-B55F-DA55F1A78DD0}"/>
                  </a:ext>
                </a:extLst>
              </p14:cNvPr>
              <p14:cNvContentPartPr/>
              <p14:nvPr/>
            </p14:nvContentPartPr>
            <p14:xfrm>
              <a:off x="4808537" y="2015587"/>
              <a:ext cx="238320" cy="7416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E7E83855-E4B1-440F-B55F-DA55F1A78DD0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4804217" y="2011267"/>
                <a:ext cx="246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98EE014C-8D45-4170-AF8F-B09318855B87}"/>
                  </a:ext>
                </a:extLst>
              </p14:cNvPr>
              <p14:cNvContentPartPr/>
              <p14:nvPr/>
            </p14:nvContentPartPr>
            <p14:xfrm>
              <a:off x="5058737" y="2024227"/>
              <a:ext cx="120600" cy="5112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98EE014C-8D45-4170-AF8F-B09318855B87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5054417" y="2019907"/>
                <a:ext cx="1292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70F16440-AC60-446B-A056-151061DBA8EC}"/>
                  </a:ext>
                </a:extLst>
              </p14:cNvPr>
              <p14:cNvContentPartPr/>
              <p14:nvPr/>
            </p14:nvContentPartPr>
            <p14:xfrm>
              <a:off x="5236217" y="2055547"/>
              <a:ext cx="18360" cy="8820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70F16440-AC60-446B-A056-151061DBA8EC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5231897" y="2051227"/>
                <a:ext cx="27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14CAA169-A6C3-4634-81DD-616F9347B2D8}"/>
                  </a:ext>
                </a:extLst>
              </p14:cNvPr>
              <p14:cNvContentPartPr/>
              <p14:nvPr/>
            </p14:nvContentPartPr>
            <p14:xfrm>
              <a:off x="5225417" y="2021707"/>
              <a:ext cx="7200" cy="1656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14CAA169-A6C3-4634-81DD-616F9347B2D8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5221097" y="2017387"/>
                <a:ext cx="15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E7AF6C18-F097-4CD2-92E7-C585A6871B0B}"/>
                  </a:ext>
                </a:extLst>
              </p14:cNvPr>
              <p14:cNvContentPartPr/>
              <p14:nvPr/>
            </p14:nvContentPartPr>
            <p14:xfrm>
              <a:off x="5239097" y="1992547"/>
              <a:ext cx="217800" cy="1098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E7AF6C18-F097-4CD2-92E7-C585A6871B0B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5234777" y="1988227"/>
                <a:ext cx="226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6694BCCE-9EBC-4605-9C75-CFC032E9771A}"/>
                  </a:ext>
                </a:extLst>
              </p14:cNvPr>
              <p14:cNvContentPartPr/>
              <p14:nvPr/>
            </p14:nvContentPartPr>
            <p14:xfrm>
              <a:off x="5475257" y="1934587"/>
              <a:ext cx="119880" cy="11304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6694BCCE-9EBC-4605-9C75-CFC032E9771A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5470937" y="1930267"/>
                <a:ext cx="1285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04AB2330-3486-4EEC-8EE8-1ED3427E225C}"/>
                  </a:ext>
                </a:extLst>
              </p14:cNvPr>
              <p14:cNvContentPartPr/>
              <p14:nvPr/>
            </p14:nvContentPartPr>
            <p14:xfrm>
              <a:off x="5729417" y="1960867"/>
              <a:ext cx="206640" cy="8064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04AB2330-3486-4EEC-8EE8-1ED3427E225C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5725097" y="1956547"/>
                <a:ext cx="215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B4E82F00-864A-4097-B2B2-A572800A46A7}"/>
                  </a:ext>
                </a:extLst>
              </p14:cNvPr>
              <p14:cNvContentPartPr/>
              <p14:nvPr/>
            </p14:nvContentPartPr>
            <p14:xfrm>
              <a:off x="5972777" y="1918747"/>
              <a:ext cx="137880" cy="11448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B4E82F00-864A-4097-B2B2-A572800A46A7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5968457" y="1914427"/>
                <a:ext cx="1465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7B019CF0-849E-4823-B9C0-7EEFF03F407E}"/>
                  </a:ext>
                </a:extLst>
              </p14:cNvPr>
              <p14:cNvContentPartPr/>
              <p14:nvPr/>
            </p14:nvContentPartPr>
            <p14:xfrm>
              <a:off x="6131537" y="1951867"/>
              <a:ext cx="216720" cy="7668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7B019CF0-849E-4823-B9C0-7EEFF03F407E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6127217" y="1947547"/>
                <a:ext cx="225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F2CCB29B-34D5-4DEB-A3EE-E8697BCBFE82}"/>
                  </a:ext>
                </a:extLst>
              </p14:cNvPr>
              <p14:cNvContentPartPr/>
              <p14:nvPr/>
            </p14:nvContentPartPr>
            <p14:xfrm>
              <a:off x="6333137" y="1986427"/>
              <a:ext cx="112320" cy="5652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F2CCB29B-34D5-4DEB-A3EE-E8697BCBFE82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6328817" y="1982107"/>
                <a:ext cx="120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CD3F9F90-2196-4BB0-936C-04A111325531}"/>
                  </a:ext>
                </a:extLst>
              </p14:cNvPr>
              <p14:cNvContentPartPr/>
              <p14:nvPr/>
            </p14:nvContentPartPr>
            <p14:xfrm>
              <a:off x="4096457" y="2329147"/>
              <a:ext cx="130680" cy="6192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CD3F9F90-2196-4BB0-936C-04A111325531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4092137" y="2324827"/>
                <a:ext cx="139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EF57585E-F763-4BEB-B7B2-356B718EC513}"/>
                  </a:ext>
                </a:extLst>
              </p14:cNvPr>
              <p14:cNvContentPartPr/>
              <p14:nvPr/>
            </p14:nvContentPartPr>
            <p14:xfrm>
              <a:off x="4282937" y="2260387"/>
              <a:ext cx="232920" cy="12312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EF57585E-F763-4BEB-B7B2-356B718EC513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4278617" y="2256067"/>
                <a:ext cx="241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BE3A5FC3-A889-4798-84F7-6552E56ECB2E}"/>
                  </a:ext>
                </a:extLst>
              </p14:cNvPr>
              <p14:cNvContentPartPr/>
              <p14:nvPr/>
            </p14:nvContentPartPr>
            <p14:xfrm>
              <a:off x="4692257" y="2205667"/>
              <a:ext cx="112680" cy="1429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BE3A5FC3-A889-4798-84F7-6552E56ECB2E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4687937" y="2201347"/>
                <a:ext cx="121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FBB9F3F7-C91C-463D-A6B5-2D48DFFBF4CC}"/>
                  </a:ext>
                </a:extLst>
              </p14:cNvPr>
              <p14:cNvContentPartPr/>
              <p14:nvPr/>
            </p14:nvContentPartPr>
            <p14:xfrm>
              <a:off x="4822577" y="2259667"/>
              <a:ext cx="108000" cy="7812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FBB9F3F7-C91C-463D-A6B5-2D48DFFBF4CC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4818257" y="2255347"/>
                <a:ext cx="116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C3CAB1E0-3C55-42AE-8CE6-1C25A76A1DEF}"/>
                  </a:ext>
                </a:extLst>
              </p14:cNvPr>
              <p14:cNvContentPartPr/>
              <p14:nvPr/>
            </p14:nvContentPartPr>
            <p14:xfrm>
              <a:off x="4932377" y="2225827"/>
              <a:ext cx="87120" cy="1101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C3CAB1E0-3C55-42AE-8CE6-1C25A76A1DEF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4928057" y="2221507"/>
                <a:ext cx="95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B759031B-55FE-46AA-A3E5-C2C55B0E70E5}"/>
                  </a:ext>
                </a:extLst>
              </p14:cNvPr>
              <p14:cNvContentPartPr/>
              <p14:nvPr/>
            </p14:nvContentPartPr>
            <p14:xfrm>
              <a:off x="5052257" y="2198107"/>
              <a:ext cx="220680" cy="12780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B759031B-55FE-46AA-A3E5-C2C55B0E70E5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5047937" y="2193787"/>
                <a:ext cx="229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B57C3F86-EE26-41D1-8075-3C49908BA179}"/>
                  </a:ext>
                </a:extLst>
              </p14:cNvPr>
              <p14:cNvContentPartPr/>
              <p14:nvPr/>
            </p14:nvContentPartPr>
            <p14:xfrm>
              <a:off x="5307497" y="2244547"/>
              <a:ext cx="22320" cy="7380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B57C3F86-EE26-41D1-8075-3C49908BA179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5303177" y="2240227"/>
                <a:ext cx="30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987EC2C5-41E3-48E2-A295-F9641B81EFE3}"/>
                  </a:ext>
                </a:extLst>
              </p14:cNvPr>
              <p14:cNvContentPartPr/>
              <p14:nvPr/>
            </p14:nvContentPartPr>
            <p14:xfrm>
              <a:off x="5313977" y="2246707"/>
              <a:ext cx="72360" cy="5904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987EC2C5-41E3-48E2-A295-F9641B81EFE3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5309657" y="2242387"/>
                <a:ext cx="8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0D5FD637-30ED-428B-89CC-9124A2140C17}"/>
                  </a:ext>
                </a:extLst>
              </p14:cNvPr>
              <p14:cNvContentPartPr/>
              <p14:nvPr/>
            </p14:nvContentPartPr>
            <p14:xfrm>
              <a:off x="5424137" y="2232667"/>
              <a:ext cx="205560" cy="7128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0D5FD637-30ED-428B-89CC-9124A2140C17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5419817" y="2228347"/>
                <a:ext cx="214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02D43219-9053-43E2-8102-CBF8E47F544A}"/>
                  </a:ext>
                </a:extLst>
              </p14:cNvPr>
              <p14:cNvContentPartPr/>
              <p14:nvPr/>
            </p14:nvContentPartPr>
            <p14:xfrm>
              <a:off x="5782337" y="2231227"/>
              <a:ext cx="198360" cy="5256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02D43219-9053-43E2-8102-CBF8E47F544A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5778017" y="2226907"/>
                <a:ext cx="2070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7EA80C3D-CAE5-4DEE-9C09-FB812CCDB6B2}"/>
                  </a:ext>
                </a:extLst>
              </p14:cNvPr>
              <p14:cNvContentPartPr/>
              <p14:nvPr/>
            </p14:nvContentPartPr>
            <p14:xfrm>
              <a:off x="5998337" y="2180107"/>
              <a:ext cx="98280" cy="95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7EA80C3D-CAE5-4DEE-9C09-FB812CCDB6B2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5994017" y="2175787"/>
                <a:ext cx="106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253FE28C-8591-459D-B102-12A54CD12C16}"/>
                  </a:ext>
                </a:extLst>
              </p14:cNvPr>
              <p14:cNvContentPartPr/>
              <p14:nvPr/>
            </p14:nvContentPartPr>
            <p14:xfrm>
              <a:off x="6122177" y="2133667"/>
              <a:ext cx="72720" cy="18936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253FE28C-8591-459D-B102-12A54CD12C16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6117857" y="2129347"/>
                <a:ext cx="813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52574FF1-B8A6-4D19-9D02-6F90EB3D44CE}"/>
                  </a:ext>
                </a:extLst>
              </p14:cNvPr>
              <p14:cNvContentPartPr/>
              <p14:nvPr/>
            </p14:nvContentPartPr>
            <p14:xfrm>
              <a:off x="6224057" y="2209267"/>
              <a:ext cx="96480" cy="586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52574FF1-B8A6-4D19-9D02-6F90EB3D44CE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6219737" y="2204947"/>
                <a:ext cx="105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600B9FB8-0B02-4057-9685-8FEBFB93DA28}"/>
                  </a:ext>
                </a:extLst>
              </p14:cNvPr>
              <p14:cNvContentPartPr/>
              <p14:nvPr/>
            </p14:nvContentPartPr>
            <p14:xfrm>
              <a:off x="6348257" y="2172187"/>
              <a:ext cx="275760" cy="1080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600B9FB8-0B02-4057-9685-8FEBFB93DA28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6343937" y="2167867"/>
                <a:ext cx="284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99FF2E60-BCE2-4D0D-8B6B-114EC8132FC9}"/>
                  </a:ext>
                </a:extLst>
              </p14:cNvPr>
              <p14:cNvContentPartPr/>
              <p14:nvPr/>
            </p14:nvContentPartPr>
            <p14:xfrm>
              <a:off x="4118057" y="2541907"/>
              <a:ext cx="162720" cy="7344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99FF2E60-BCE2-4D0D-8B6B-114EC8132FC9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4113737" y="2537587"/>
                <a:ext cx="171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495D77FD-3232-4BC2-B14B-7BA39CF5A040}"/>
                  </a:ext>
                </a:extLst>
              </p14:cNvPr>
              <p14:cNvContentPartPr/>
              <p14:nvPr/>
            </p14:nvContentPartPr>
            <p14:xfrm>
              <a:off x="4330457" y="2515987"/>
              <a:ext cx="93960" cy="7848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495D77FD-3232-4BC2-B14B-7BA39CF5A04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326137" y="2511667"/>
                <a:ext cx="1026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DF03DE3F-2C3B-4378-A133-D13333B42FB5}"/>
                  </a:ext>
                </a:extLst>
              </p14:cNvPr>
              <p14:cNvContentPartPr/>
              <p14:nvPr/>
            </p14:nvContentPartPr>
            <p14:xfrm>
              <a:off x="4452497" y="2452267"/>
              <a:ext cx="123120" cy="1162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DF03DE3F-2C3B-4378-A133-D13333B42FB5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448177" y="2447947"/>
                <a:ext cx="131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EC626A0-69D0-40EA-888D-CCE6693812AC}"/>
                  </a:ext>
                </a:extLst>
              </p14:cNvPr>
              <p14:cNvContentPartPr/>
              <p14:nvPr/>
            </p14:nvContentPartPr>
            <p14:xfrm>
              <a:off x="4722137" y="2452267"/>
              <a:ext cx="130320" cy="1285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EC626A0-69D0-40EA-888D-CCE6693812AC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4717817" y="2447947"/>
                <a:ext cx="138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E8428708-9BE5-4E30-9D5B-2DEC4EBB4F0D}"/>
                  </a:ext>
                </a:extLst>
              </p14:cNvPr>
              <p14:cNvContentPartPr/>
              <p14:nvPr/>
            </p14:nvContentPartPr>
            <p14:xfrm>
              <a:off x="4888457" y="2461627"/>
              <a:ext cx="93240" cy="8172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E8428708-9BE5-4E30-9D5B-2DEC4EBB4F0D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4884137" y="2457307"/>
                <a:ext cx="1018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CC2C3BC7-BEC8-4CEC-821B-8FABB8341F57}"/>
                  </a:ext>
                </a:extLst>
              </p14:cNvPr>
              <p14:cNvContentPartPr/>
              <p14:nvPr/>
            </p14:nvContentPartPr>
            <p14:xfrm>
              <a:off x="5035697" y="2416627"/>
              <a:ext cx="154080" cy="13572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CC2C3BC7-BEC8-4CEC-821B-8FABB8341F57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5031377" y="2412307"/>
                <a:ext cx="162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AA685D8C-6EBF-4BCF-BF0D-D3C7FC450320}"/>
                  </a:ext>
                </a:extLst>
              </p14:cNvPr>
              <p14:cNvContentPartPr/>
              <p14:nvPr/>
            </p14:nvContentPartPr>
            <p14:xfrm>
              <a:off x="4977737" y="2431027"/>
              <a:ext cx="120600" cy="136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AA685D8C-6EBF-4BCF-BF0D-D3C7FC450320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4973417" y="2426707"/>
                <a:ext cx="129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C91CAF84-6584-4D7B-813A-BC2C0C5FF14F}"/>
                  </a:ext>
                </a:extLst>
              </p14:cNvPr>
              <p14:cNvContentPartPr/>
              <p14:nvPr/>
            </p14:nvContentPartPr>
            <p14:xfrm>
              <a:off x="5196257" y="2455867"/>
              <a:ext cx="163440" cy="788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C91CAF84-6584-4D7B-813A-BC2C0C5FF14F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5191937" y="2451547"/>
                <a:ext cx="172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2277BD6-C284-47C8-BBC0-29B14E67406B}"/>
                  </a:ext>
                </a:extLst>
              </p14:cNvPr>
              <p14:cNvContentPartPr/>
              <p14:nvPr/>
            </p14:nvContentPartPr>
            <p14:xfrm>
              <a:off x="5336297" y="2395027"/>
              <a:ext cx="19080" cy="4824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2277BD6-C284-47C8-BBC0-29B14E67406B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5331977" y="2390707"/>
                <a:ext cx="27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6CD03553-8E7E-4553-8718-FD26825271F0}"/>
                  </a:ext>
                </a:extLst>
              </p14:cNvPr>
              <p14:cNvContentPartPr/>
              <p14:nvPr/>
            </p14:nvContentPartPr>
            <p14:xfrm>
              <a:off x="5375897" y="2388187"/>
              <a:ext cx="140760" cy="1353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6CD03553-8E7E-4553-8718-FD26825271F0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5371577" y="2383867"/>
                <a:ext cx="149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0BC818B1-F56E-454E-B25B-F4F0B7C16C3A}"/>
                  </a:ext>
                </a:extLst>
              </p14:cNvPr>
              <p14:cNvContentPartPr/>
              <p14:nvPr/>
            </p14:nvContentPartPr>
            <p14:xfrm>
              <a:off x="5557337" y="2433907"/>
              <a:ext cx="126720" cy="8784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0BC818B1-F56E-454E-B25B-F4F0B7C16C3A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5553017" y="2429587"/>
                <a:ext cx="135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2515E534-273A-4184-AE0B-E096D80C7CE9}"/>
                  </a:ext>
                </a:extLst>
              </p14:cNvPr>
              <p14:cNvContentPartPr/>
              <p14:nvPr/>
            </p14:nvContentPartPr>
            <p14:xfrm>
              <a:off x="5850377" y="2368747"/>
              <a:ext cx="78480" cy="17388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2515E534-273A-4184-AE0B-E096D80C7CE9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5846057" y="2364427"/>
                <a:ext cx="87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CD3222CB-6EA6-48E6-8E2E-BDC7FB184142}"/>
                  </a:ext>
                </a:extLst>
              </p14:cNvPr>
              <p14:cNvContentPartPr/>
              <p14:nvPr/>
            </p14:nvContentPartPr>
            <p14:xfrm>
              <a:off x="5945057" y="2441827"/>
              <a:ext cx="110880" cy="9756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CD3222CB-6EA6-48E6-8E2E-BDC7FB184142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5940737" y="2437507"/>
                <a:ext cx="119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2B933CF6-B6BD-48DB-8FF3-297758ADED3B}"/>
                  </a:ext>
                </a:extLst>
              </p14:cNvPr>
              <p14:cNvContentPartPr/>
              <p14:nvPr/>
            </p14:nvContentPartPr>
            <p14:xfrm>
              <a:off x="6027497" y="2377027"/>
              <a:ext cx="568440" cy="16668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2B933CF6-B6BD-48DB-8FF3-297758ADED3B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6023177" y="2372707"/>
                <a:ext cx="577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2E799784-15AA-4F51-BB1B-085433098CE2}"/>
                  </a:ext>
                </a:extLst>
              </p14:cNvPr>
              <p14:cNvContentPartPr/>
              <p14:nvPr/>
            </p14:nvContentPartPr>
            <p14:xfrm>
              <a:off x="6629057" y="2486467"/>
              <a:ext cx="16560" cy="13176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2E799784-15AA-4F51-BB1B-085433098CE2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6624737" y="2482147"/>
                <a:ext cx="252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DBDB7719-11E1-45CB-9F91-1A042D2A8631}"/>
                  </a:ext>
                </a:extLst>
              </p14:cNvPr>
              <p14:cNvContentPartPr/>
              <p14:nvPr/>
            </p14:nvContentPartPr>
            <p14:xfrm>
              <a:off x="4213457" y="2704987"/>
              <a:ext cx="226800" cy="16848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DBDB7719-11E1-45CB-9F91-1A042D2A8631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4209137" y="2700667"/>
                <a:ext cx="235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F4C3B6D0-EC08-464F-AACA-90EC7BEF0A91}"/>
                  </a:ext>
                </a:extLst>
              </p14:cNvPr>
              <p14:cNvContentPartPr/>
              <p14:nvPr/>
            </p14:nvContentPartPr>
            <p14:xfrm>
              <a:off x="4440257" y="2784547"/>
              <a:ext cx="82440" cy="8712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F4C3B6D0-EC08-464F-AACA-90EC7BEF0A91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4435937" y="2780227"/>
                <a:ext cx="91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35B32CE1-26CC-42BE-9274-59B91FDD84A7}"/>
                  </a:ext>
                </a:extLst>
              </p14:cNvPr>
              <p14:cNvContentPartPr/>
              <p14:nvPr/>
            </p14:nvContentPartPr>
            <p14:xfrm>
              <a:off x="4393817" y="2750707"/>
              <a:ext cx="106200" cy="11772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35B32CE1-26CC-42BE-9274-59B91FDD84A7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4389497" y="2746387"/>
                <a:ext cx="1148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5BDD11B9-D72E-42F3-935E-E1D7F29B16A7}"/>
                  </a:ext>
                </a:extLst>
              </p14:cNvPr>
              <p14:cNvContentPartPr/>
              <p14:nvPr/>
            </p14:nvContentPartPr>
            <p14:xfrm>
              <a:off x="4631777" y="2668987"/>
              <a:ext cx="335880" cy="18144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5BDD11B9-D72E-42F3-935E-E1D7F29B16A7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4627457" y="2664667"/>
                <a:ext cx="344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5AB03128-1E34-4B2B-937E-E663B6B35C22}"/>
                  </a:ext>
                </a:extLst>
              </p14:cNvPr>
              <p14:cNvContentPartPr/>
              <p14:nvPr/>
            </p14:nvContentPartPr>
            <p14:xfrm>
              <a:off x="4942817" y="2677267"/>
              <a:ext cx="360" cy="36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5AB03128-1E34-4B2B-937E-E663B6B35C22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4938497" y="2672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7D122375-B917-40DC-9F8F-9CA4CEE6490E}"/>
                  </a:ext>
                </a:extLst>
              </p14:cNvPr>
              <p14:cNvContentPartPr/>
              <p14:nvPr/>
            </p14:nvContentPartPr>
            <p14:xfrm>
              <a:off x="5111657" y="2688427"/>
              <a:ext cx="276120" cy="18468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7D122375-B917-40DC-9F8F-9CA4CEE6490E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5107337" y="2684107"/>
                <a:ext cx="284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8137CEB0-4832-4439-84A8-53FACE95FD8D}"/>
                  </a:ext>
                </a:extLst>
              </p14:cNvPr>
              <p14:cNvContentPartPr/>
              <p14:nvPr/>
            </p14:nvContentPartPr>
            <p14:xfrm>
              <a:off x="5387777" y="2667907"/>
              <a:ext cx="235800" cy="17640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8137CEB0-4832-4439-84A8-53FACE95FD8D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5383457" y="2663587"/>
                <a:ext cx="244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4CC8146F-C36A-4F27-BE64-BCF0CBEA61BE}"/>
                  </a:ext>
                </a:extLst>
              </p14:cNvPr>
              <p14:cNvContentPartPr/>
              <p14:nvPr/>
            </p14:nvContentPartPr>
            <p14:xfrm>
              <a:off x="5671817" y="2660347"/>
              <a:ext cx="119880" cy="17532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4CC8146F-C36A-4F27-BE64-BCF0CBEA61BE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5667497" y="2656027"/>
                <a:ext cx="128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FEDEC3C4-F144-40E9-AEB4-4538C78C9596}"/>
                  </a:ext>
                </a:extLst>
              </p14:cNvPr>
              <p14:cNvContentPartPr/>
              <p14:nvPr/>
            </p14:nvContentPartPr>
            <p14:xfrm>
              <a:off x="5806097" y="2762587"/>
              <a:ext cx="2520" cy="392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FEDEC3C4-F144-40E9-AEB4-4538C78C9596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5801777" y="2758267"/>
                <a:ext cx="1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C4BC5A13-7FAD-4EB2-A5C7-438C59BCC7BA}"/>
                  </a:ext>
                </a:extLst>
              </p14:cNvPr>
              <p14:cNvContentPartPr/>
              <p14:nvPr/>
            </p14:nvContentPartPr>
            <p14:xfrm>
              <a:off x="5852537" y="2725867"/>
              <a:ext cx="120600" cy="763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C4BC5A13-7FAD-4EB2-A5C7-438C59BCC7BA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5848217" y="2721547"/>
                <a:ext cx="129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D41634F3-4DFC-4277-9D4A-41A6457AEAEA}"/>
                  </a:ext>
                </a:extLst>
              </p14:cNvPr>
              <p14:cNvContentPartPr/>
              <p14:nvPr/>
            </p14:nvContentPartPr>
            <p14:xfrm>
              <a:off x="5871977" y="2655667"/>
              <a:ext cx="23040" cy="1332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D41634F3-4DFC-4277-9D4A-41A6457AEAEA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5867657" y="2651347"/>
                <a:ext cx="31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C29FFC72-8547-4B1C-B249-43EC17F52695}"/>
                  </a:ext>
                </a:extLst>
              </p14:cNvPr>
              <p14:cNvContentPartPr/>
              <p14:nvPr/>
            </p14:nvContentPartPr>
            <p14:xfrm>
              <a:off x="4389137" y="3054187"/>
              <a:ext cx="202680" cy="23652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C29FFC72-8547-4B1C-B249-43EC17F52695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4384817" y="3049867"/>
                <a:ext cx="2113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054E7760-D421-4E2A-BB44-5F260FAF0973}"/>
                  </a:ext>
                </a:extLst>
              </p14:cNvPr>
              <p14:cNvContentPartPr/>
              <p14:nvPr/>
            </p14:nvContentPartPr>
            <p14:xfrm>
              <a:off x="4585337" y="3188827"/>
              <a:ext cx="94320" cy="16416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054E7760-D421-4E2A-BB44-5F260FAF0973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4581017" y="3184507"/>
                <a:ext cx="102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F1D59868-367B-4BF7-9AFC-819F045E456E}"/>
                  </a:ext>
                </a:extLst>
              </p14:cNvPr>
              <p14:cNvContentPartPr/>
              <p14:nvPr/>
            </p14:nvContentPartPr>
            <p14:xfrm>
              <a:off x="4869737" y="3165067"/>
              <a:ext cx="8640" cy="12672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F1D59868-367B-4BF7-9AFC-819F045E456E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4865417" y="3160747"/>
                <a:ext cx="17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7C7B4A4E-67CF-4A3F-8A47-C587C15EE691}"/>
                  </a:ext>
                </a:extLst>
              </p14:cNvPr>
              <p14:cNvContentPartPr/>
              <p14:nvPr/>
            </p14:nvContentPartPr>
            <p14:xfrm>
              <a:off x="4863617" y="3109267"/>
              <a:ext cx="17280" cy="2484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7C7B4A4E-67CF-4A3F-8A47-C587C15EE691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4859297" y="3104947"/>
                <a:ext cx="25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52A06E10-89AF-4502-89F7-9DD9824FB2EA}"/>
                  </a:ext>
                </a:extLst>
              </p14:cNvPr>
              <p14:cNvContentPartPr/>
              <p14:nvPr/>
            </p14:nvContentPartPr>
            <p14:xfrm>
              <a:off x="4891697" y="3163267"/>
              <a:ext cx="77040" cy="11952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52A06E10-89AF-4502-89F7-9DD9824FB2EA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4887377" y="3158947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5484F989-8521-4A15-820F-0664D563CD73}"/>
                  </a:ext>
                </a:extLst>
              </p14:cNvPr>
              <p14:cNvContentPartPr/>
              <p14:nvPr/>
            </p14:nvContentPartPr>
            <p14:xfrm>
              <a:off x="4961537" y="3098467"/>
              <a:ext cx="87840" cy="15480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5484F989-8521-4A15-820F-0664D563CD73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4957217" y="3094147"/>
                <a:ext cx="96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8D96F177-9EC7-4215-BE16-DEE97775163C}"/>
                  </a:ext>
                </a:extLst>
              </p14:cNvPr>
              <p14:cNvContentPartPr/>
              <p14:nvPr/>
            </p14:nvContentPartPr>
            <p14:xfrm>
              <a:off x="5194457" y="3114307"/>
              <a:ext cx="328320" cy="11736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8D96F177-9EC7-4215-BE16-DEE97775163C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5190137" y="3109987"/>
                <a:ext cx="336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5BECC7E9-AB05-4F87-BB59-15A0B7CEB6C7}"/>
                  </a:ext>
                </a:extLst>
              </p14:cNvPr>
              <p14:cNvContentPartPr/>
              <p14:nvPr/>
            </p14:nvContentPartPr>
            <p14:xfrm>
              <a:off x="5495417" y="3064267"/>
              <a:ext cx="360" cy="36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5BECC7E9-AB05-4F87-BB59-15A0B7CEB6C7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5491097" y="3059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24FFD3F8-8D15-4836-B366-9791C0B08652}"/>
                  </a:ext>
                </a:extLst>
              </p14:cNvPr>
              <p14:cNvContentPartPr/>
              <p14:nvPr/>
            </p14:nvContentPartPr>
            <p14:xfrm>
              <a:off x="5588297" y="3128347"/>
              <a:ext cx="105120" cy="8928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24FFD3F8-8D15-4836-B366-9791C0B08652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5583977" y="3124027"/>
                <a:ext cx="1137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8C074127-351C-41D2-A464-043A6EFD8EEB}"/>
                  </a:ext>
                </a:extLst>
              </p14:cNvPr>
              <p14:cNvContentPartPr/>
              <p14:nvPr/>
            </p14:nvContentPartPr>
            <p14:xfrm>
              <a:off x="5867297" y="3125827"/>
              <a:ext cx="147240" cy="7488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8C074127-351C-41D2-A464-043A6EFD8EEB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5862977" y="3121507"/>
                <a:ext cx="155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9EA47B24-56A4-4986-BD08-1D2DC8CECA6D}"/>
                  </a:ext>
                </a:extLst>
              </p14:cNvPr>
              <p14:cNvContentPartPr/>
              <p14:nvPr/>
            </p14:nvContentPartPr>
            <p14:xfrm>
              <a:off x="6049097" y="3150667"/>
              <a:ext cx="57240" cy="6228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9EA47B24-56A4-4986-BD08-1D2DC8CECA6D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6044777" y="3146347"/>
                <a:ext cx="65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F013977C-1865-471D-9FF0-2E97A329D93C}"/>
                  </a:ext>
                </a:extLst>
              </p14:cNvPr>
              <p14:cNvContentPartPr/>
              <p14:nvPr/>
            </p14:nvContentPartPr>
            <p14:xfrm>
              <a:off x="6111737" y="3097387"/>
              <a:ext cx="189000" cy="24660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F013977C-1865-471D-9FF0-2E97A329D93C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6107417" y="3093067"/>
                <a:ext cx="1976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5EE1ABB0-5A68-42E9-9BB7-E6520DC276F7}"/>
                  </a:ext>
                </a:extLst>
              </p14:cNvPr>
              <p14:cNvContentPartPr/>
              <p14:nvPr/>
            </p14:nvContentPartPr>
            <p14:xfrm>
              <a:off x="6272657" y="3084427"/>
              <a:ext cx="3600" cy="180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5EE1ABB0-5A68-42E9-9BB7-E6520DC276F7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6268337" y="3080107"/>
                <a:ext cx="122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6758E32F-0CD9-4ECE-991A-0FCA3F8F0E68}"/>
                  </a:ext>
                </a:extLst>
              </p14:cNvPr>
              <p14:cNvContentPartPr/>
              <p14:nvPr/>
            </p14:nvContentPartPr>
            <p14:xfrm>
              <a:off x="6318377" y="3060307"/>
              <a:ext cx="214920" cy="14436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6758E32F-0CD9-4ECE-991A-0FCA3F8F0E68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6314057" y="3055987"/>
                <a:ext cx="223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0FCC6525-4E65-4D12-A10A-3302BA8924DC}"/>
                  </a:ext>
                </a:extLst>
              </p14:cNvPr>
              <p14:cNvContentPartPr/>
              <p14:nvPr/>
            </p14:nvContentPartPr>
            <p14:xfrm>
              <a:off x="6115337" y="3013867"/>
              <a:ext cx="102600" cy="864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0FCC6525-4E65-4D12-A10A-3302BA8924DC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6111017" y="3009547"/>
                <a:ext cx="1112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77A0739E-9CC8-40F9-B279-682AF92728E9}"/>
                  </a:ext>
                </a:extLst>
              </p14:cNvPr>
              <p14:cNvContentPartPr/>
              <p14:nvPr/>
            </p14:nvContentPartPr>
            <p14:xfrm>
              <a:off x="6745337" y="3053467"/>
              <a:ext cx="6480" cy="14148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77A0739E-9CC8-40F9-B279-682AF92728E9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6741017" y="3049147"/>
                <a:ext cx="15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2202C597-336A-4599-89CD-3E600CBB5A32}"/>
                  </a:ext>
                </a:extLst>
              </p14:cNvPr>
              <p14:cNvContentPartPr/>
              <p14:nvPr/>
            </p14:nvContentPartPr>
            <p14:xfrm>
              <a:off x="6665777" y="3019987"/>
              <a:ext cx="156600" cy="18936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2202C597-336A-4599-89CD-3E600CBB5A32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6661457" y="3015667"/>
                <a:ext cx="1652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EB43C165-E447-488F-BCFB-83067E323F33}"/>
                  </a:ext>
                </a:extLst>
              </p14:cNvPr>
              <p14:cNvContentPartPr/>
              <p14:nvPr/>
            </p14:nvContentPartPr>
            <p14:xfrm>
              <a:off x="6843257" y="3089827"/>
              <a:ext cx="73800" cy="10044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EB43C165-E447-488F-BCFB-83067E323F33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6838937" y="3085507"/>
                <a:ext cx="82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959320F6-69FC-4F69-872B-8A3C45DF521D}"/>
                  </a:ext>
                </a:extLst>
              </p14:cNvPr>
              <p14:cNvContentPartPr/>
              <p14:nvPr/>
            </p14:nvContentPartPr>
            <p14:xfrm>
              <a:off x="6947657" y="3084067"/>
              <a:ext cx="114120" cy="9540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959320F6-69FC-4F69-872B-8A3C45DF521D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6943337" y="3079747"/>
                <a:ext cx="122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2EC4B2F-822C-40ED-81D8-725242B1EBBF}"/>
                  </a:ext>
                </a:extLst>
              </p14:cNvPr>
              <p14:cNvContentPartPr/>
              <p14:nvPr/>
            </p14:nvContentPartPr>
            <p14:xfrm>
              <a:off x="7047737" y="3075787"/>
              <a:ext cx="105840" cy="10692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2EC4B2F-822C-40ED-81D8-725242B1EBBF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7043417" y="3071467"/>
                <a:ext cx="114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F17CCCEB-2FCF-462F-A400-69C819D89208}"/>
                  </a:ext>
                </a:extLst>
              </p14:cNvPr>
              <p14:cNvContentPartPr/>
              <p14:nvPr/>
            </p14:nvContentPartPr>
            <p14:xfrm>
              <a:off x="7163297" y="3075427"/>
              <a:ext cx="185760" cy="7668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F17CCCEB-2FCF-462F-A400-69C819D89208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7158977" y="3071107"/>
                <a:ext cx="194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7C7E80DA-E397-4BF1-9A62-CE930413470C}"/>
                  </a:ext>
                </a:extLst>
              </p14:cNvPr>
              <p14:cNvContentPartPr/>
              <p14:nvPr/>
            </p14:nvContentPartPr>
            <p14:xfrm>
              <a:off x="7384337" y="3068587"/>
              <a:ext cx="114840" cy="9648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7C7E80DA-E397-4BF1-9A62-CE930413470C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7380017" y="3064267"/>
                <a:ext cx="123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3A3282BC-AB1D-4D96-AEA5-B05B0D93A94A}"/>
                  </a:ext>
                </a:extLst>
              </p14:cNvPr>
              <p14:cNvContentPartPr/>
              <p14:nvPr/>
            </p14:nvContentPartPr>
            <p14:xfrm>
              <a:off x="7481177" y="2973187"/>
              <a:ext cx="499320" cy="2937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3A3282BC-AB1D-4D96-AEA5-B05B0D93A94A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7476857" y="2968867"/>
                <a:ext cx="5079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A17A4FC0-0033-4309-9158-1DAE836A7C73}"/>
                  </a:ext>
                </a:extLst>
              </p14:cNvPr>
              <p14:cNvContentPartPr/>
              <p14:nvPr/>
            </p14:nvContentPartPr>
            <p14:xfrm>
              <a:off x="7503497" y="3037267"/>
              <a:ext cx="71640" cy="81000"/>
            </p14:xfrm>
          </p:contentPart>
        </mc:Choice>
        <mc:Fallback xmlns=""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A17A4FC0-0033-4309-9158-1DAE836A7C73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7499177" y="3032947"/>
                <a:ext cx="80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50FC76F1-CD63-40EC-BF47-70074774D540}"/>
                  </a:ext>
                </a:extLst>
              </p14:cNvPr>
              <p14:cNvContentPartPr/>
              <p14:nvPr/>
            </p14:nvContentPartPr>
            <p14:xfrm>
              <a:off x="7554977" y="2923507"/>
              <a:ext cx="58680" cy="21312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50FC76F1-CD63-40EC-BF47-70074774D540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550657" y="2919187"/>
                <a:ext cx="67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D354C413-CAA8-4047-BECE-2BF4B930A346}"/>
                  </a:ext>
                </a:extLst>
              </p14:cNvPr>
              <p14:cNvContentPartPr/>
              <p14:nvPr/>
            </p14:nvContentPartPr>
            <p14:xfrm>
              <a:off x="4928417" y="3368467"/>
              <a:ext cx="222480" cy="24300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D354C413-CAA8-4047-BECE-2BF4B930A346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4924097" y="3364147"/>
                <a:ext cx="231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9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4B261439-3F62-40D5-AAA5-97EE5E09FD7F}"/>
                  </a:ext>
                </a:extLst>
              </p14:cNvPr>
              <p14:cNvContentPartPr/>
              <p14:nvPr/>
            </p14:nvContentPartPr>
            <p14:xfrm>
              <a:off x="5074577" y="3390427"/>
              <a:ext cx="60840" cy="900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4B261439-3F62-40D5-AAA5-97EE5E09FD7F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5070257" y="3386107"/>
                <a:ext cx="69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1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FB6FF93C-B4C8-4182-A489-632B27F2A6E1}"/>
                  </a:ext>
                </a:extLst>
              </p14:cNvPr>
              <p14:cNvContentPartPr/>
              <p14:nvPr/>
            </p14:nvContentPartPr>
            <p14:xfrm>
              <a:off x="5289137" y="3384307"/>
              <a:ext cx="82080" cy="13140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FB6FF93C-B4C8-4182-A489-632B27F2A6E1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5284817" y="3379987"/>
                <a:ext cx="90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8341E860-4713-4413-BAE6-7B313CF4FD94}"/>
                  </a:ext>
                </a:extLst>
              </p14:cNvPr>
              <p14:cNvContentPartPr/>
              <p14:nvPr/>
            </p14:nvContentPartPr>
            <p14:xfrm>
              <a:off x="5397497" y="3419227"/>
              <a:ext cx="198000" cy="8820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8341E860-4713-4413-BAE6-7B313CF4FD94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5393177" y="3414907"/>
                <a:ext cx="206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A2DFEA49-B1D4-4AA7-BFA7-84619206CFFA}"/>
                  </a:ext>
                </a:extLst>
              </p14:cNvPr>
              <p14:cNvContentPartPr/>
              <p14:nvPr/>
            </p14:nvContentPartPr>
            <p14:xfrm>
              <a:off x="5742737" y="3385027"/>
              <a:ext cx="239040" cy="14184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A2DFEA49-B1D4-4AA7-BFA7-84619206CFFA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5738417" y="3380707"/>
                <a:ext cx="247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BF8F1B26-3D57-42A8-9FB8-10D5247B527A}"/>
                  </a:ext>
                </a:extLst>
              </p14:cNvPr>
              <p14:cNvContentPartPr/>
              <p14:nvPr/>
            </p14:nvContentPartPr>
            <p14:xfrm>
              <a:off x="6020657" y="3324187"/>
              <a:ext cx="344160" cy="18576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BF8F1B26-3D57-42A8-9FB8-10D5247B527A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6016337" y="3319867"/>
                <a:ext cx="3528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D5C37D86-1D5B-4847-AFBF-317D100764D5}"/>
                  </a:ext>
                </a:extLst>
              </p14:cNvPr>
              <p14:cNvContentPartPr/>
              <p14:nvPr/>
            </p14:nvContentPartPr>
            <p14:xfrm>
              <a:off x="6372017" y="3284587"/>
              <a:ext cx="88920" cy="19980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D5C37D86-1D5B-4847-AFBF-317D100764D5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6367697" y="3280267"/>
                <a:ext cx="97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A913A36C-BDFC-4B3F-8B49-42EF1ECCE635}"/>
                  </a:ext>
                </a:extLst>
              </p14:cNvPr>
              <p14:cNvContentPartPr/>
              <p14:nvPr/>
            </p14:nvContentPartPr>
            <p14:xfrm>
              <a:off x="6478577" y="3405907"/>
              <a:ext cx="273960" cy="9612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A913A36C-BDFC-4B3F-8B49-42EF1ECCE635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6474257" y="3401587"/>
                <a:ext cx="282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A5168889-0658-4796-B5DE-53A2DAA1F883}"/>
                  </a:ext>
                </a:extLst>
              </p14:cNvPr>
              <p14:cNvContentPartPr/>
              <p14:nvPr/>
            </p14:nvContentPartPr>
            <p14:xfrm>
              <a:off x="6739577" y="3318427"/>
              <a:ext cx="164880" cy="15228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A5168889-0658-4796-B5DE-53A2DAA1F883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6735257" y="3314107"/>
                <a:ext cx="173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594D5757-91F3-425D-91CC-72EA0AF9D9E3}"/>
                  </a:ext>
                </a:extLst>
              </p14:cNvPr>
              <p14:cNvContentPartPr/>
              <p14:nvPr/>
            </p14:nvContentPartPr>
            <p14:xfrm>
              <a:off x="6903737" y="3313027"/>
              <a:ext cx="255960" cy="18000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594D5757-91F3-425D-91CC-72EA0AF9D9E3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6899417" y="3308707"/>
                <a:ext cx="264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5C3367DB-5F5C-4215-B368-8C9097DE9AE5}"/>
                  </a:ext>
                </a:extLst>
              </p14:cNvPr>
              <p14:cNvContentPartPr/>
              <p14:nvPr/>
            </p14:nvContentPartPr>
            <p14:xfrm>
              <a:off x="5754977" y="3550627"/>
              <a:ext cx="1510920" cy="8028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5C3367DB-5F5C-4215-B368-8C9097DE9AE5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5750657" y="3546307"/>
                <a:ext cx="1519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A8A2C750-F39E-42A7-B602-0D2033A8198D}"/>
                  </a:ext>
                </a:extLst>
              </p14:cNvPr>
              <p14:cNvContentPartPr/>
              <p14:nvPr/>
            </p14:nvContentPartPr>
            <p14:xfrm>
              <a:off x="5744177" y="3216187"/>
              <a:ext cx="725400" cy="12708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A8A2C750-F39E-42A7-B602-0D2033A8198D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5739857" y="3211867"/>
                <a:ext cx="734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DCCE4CDB-48EE-4322-A9A3-543274D21EFA}"/>
                  </a:ext>
                </a:extLst>
              </p14:cNvPr>
              <p14:cNvContentPartPr/>
              <p14:nvPr/>
            </p14:nvContentPartPr>
            <p14:xfrm>
              <a:off x="2976857" y="2237707"/>
              <a:ext cx="865800" cy="89856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DCCE4CDB-48EE-4322-A9A3-543274D21EFA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2972537" y="2233387"/>
                <a:ext cx="874440" cy="90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81916A5A-53E9-4981-8029-E6F6A5CE5212}"/>
              </a:ext>
            </a:extLst>
          </p:cNvPr>
          <p:cNvGrpSpPr/>
          <p:nvPr/>
        </p:nvGrpSpPr>
        <p:grpSpPr>
          <a:xfrm>
            <a:off x="3038057" y="2173627"/>
            <a:ext cx="833400" cy="3029040"/>
            <a:chOff x="3038057" y="2173627"/>
            <a:chExt cx="833400" cy="30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3C8D0EB-E085-4720-9609-F9F2F0998040}"/>
                    </a:ext>
                  </a:extLst>
                </p14:cNvPr>
                <p14:cNvContentPartPr/>
                <p14:nvPr/>
              </p14:nvContentPartPr>
              <p14:xfrm>
                <a:off x="3270977" y="2798947"/>
                <a:ext cx="5040" cy="93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3C8D0EB-E085-4720-9609-F9F2F0998040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266657" y="2794627"/>
                  <a:ext cx="13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2BB8B5A-B7CA-4854-A7EA-39A33A1C3751}"/>
                    </a:ext>
                  </a:extLst>
                </p14:cNvPr>
                <p14:cNvContentPartPr/>
                <p14:nvPr/>
              </p14:nvContentPartPr>
              <p14:xfrm>
                <a:off x="3267017" y="2798947"/>
                <a:ext cx="12240" cy="1105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2BB8B5A-B7CA-4854-A7EA-39A33A1C3751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262697" y="2794627"/>
                  <a:ext cx="20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64ADDB0-B011-42CD-AC37-E01199AAAB07}"/>
                    </a:ext>
                  </a:extLst>
                </p14:cNvPr>
                <p14:cNvContentPartPr/>
                <p14:nvPr/>
              </p14:nvContentPartPr>
              <p14:xfrm>
                <a:off x="3177377" y="2858707"/>
                <a:ext cx="88200" cy="23439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64ADDB0-B011-42CD-AC37-E01199AAAB0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173057" y="2854387"/>
                  <a:ext cx="96840" cy="23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6B7897D-1E83-4747-A4A7-790EA878BF49}"/>
                    </a:ext>
                  </a:extLst>
                </p14:cNvPr>
                <p14:cNvContentPartPr/>
                <p14:nvPr/>
              </p14:nvContentPartPr>
              <p14:xfrm>
                <a:off x="3329657" y="2173627"/>
                <a:ext cx="338400" cy="4435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6B7897D-1E83-4747-A4A7-790EA878BF49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325337" y="2169307"/>
                  <a:ext cx="347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3DAFBB4-02E1-4061-89AF-2B95297DAAB2}"/>
                    </a:ext>
                  </a:extLst>
                </p14:cNvPr>
                <p14:cNvContentPartPr/>
                <p14:nvPr/>
              </p14:nvContentPartPr>
              <p14:xfrm>
                <a:off x="3283937" y="2515987"/>
                <a:ext cx="102960" cy="1656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3DAFBB4-02E1-4061-89AF-2B95297DAAB2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3279617" y="2511667"/>
                  <a:ext cx="111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4EA77E51-6D46-42C9-9C1D-8C3860F9262D}"/>
                    </a:ext>
                  </a:extLst>
                </p14:cNvPr>
                <p14:cNvContentPartPr/>
                <p14:nvPr/>
              </p14:nvContentPartPr>
              <p14:xfrm>
                <a:off x="3038057" y="2290987"/>
                <a:ext cx="833400" cy="81648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4EA77E51-6D46-42C9-9C1D-8C3860F9262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3033737" y="2286667"/>
                  <a:ext cx="842040" cy="82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uppieren 705">
            <a:extLst>
              <a:ext uri="{FF2B5EF4-FFF2-40B4-BE49-F238E27FC236}">
                <a16:creationId xmlns:a16="http://schemas.microsoft.com/office/drawing/2014/main" id="{57B66BBE-4201-49F2-9111-47B0F6407C02}"/>
              </a:ext>
            </a:extLst>
          </p:cNvPr>
          <p:cNvGrpSpPr/>
          <p:nvPr/>
        </p:nvGrpSpPr>
        <p:grpSpPr>
          <a:xfrm>
            <a:off x="8152937" y="2851867"/>
            <a:ext cx="3734280" cy="1057680"/>
            <a:chOff x="8152937" y="2851867"/>
            <a:chExt cx="3734280" cy="10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62AFEDA0-F909-45FD-8096-68E095E3FBAA}"/>
                    </a:ext>
                  </a:extLst>
                </p14:cNvPr>
                <p14:cNvContentPartPr/>
                <p14:nvPr/>
              </p14:nvContentPartPr>
              <p14:xfrm>
                <a:off x="8681417" y="2967067"/>
                <a:ext cx="102240" cy="1576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62AFEDA0-F909-45FD-8096-68E095E3FBAA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677097" y="2962747"/>
                  <a:ext cx="11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A2DAD519-94B1-4563-899D-2318EEE85A3F}"/>
                    </a:ext>
                  </a:extLst>
                </p14:cNvPr>
                <p14:cNvContentPartPr/>
                <p14:nvPr/>
              </p14:nvContentPartPr>
              <p14:xfrm>
                <a:off x="8790857" y="3059587"/>
                <a:ext cx="226800" cy="604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A2DAD519-94B1-4563-899D-2318EEE85A3F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786537" y="3055267"/>
                  <a:ext cx="235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0E0E44F-8794-4FCD-BA7E-9292C2783BE8}"/>
                    </a:ext>
                  </a:extLst>
                </p14:cNvPr>
                <p14:cNvContentPartPr/>
                <p14:nvPr/>
              </p14:nvContentPartPr>
              <p14:xfrm>
                <a:off x="9024857" y="2992267"/>
                <a:ext cx="173520" cy="13932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0E0E44F-8794-4FCD-BA7E-9292C2783BE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9020537" y="2987947"/>
                  <a:ext cx="182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1834977-FD7F-45E8-A425-DB8C04E86176}"/>
                    </a:ext>
                  </a:extLst>
                </p14:cNvPr>
                <p14:cNvContentPartPr/>
                <p14:nvPr/>
              </p14:nvContentPartPr>
              <p14:xfrm>
                <a:off x="9222857" y="3055627"/>
                <a:ext cx="120240" cy="10980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1834977-FD7F-45E8-A425-DB8C04E86176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9218537" y="3051307"/>
                  <a:ext cx="128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3E718EF-A9CE-452D-BDF7-46F0E966B20F}"/>
                    </a:ext>
                  </a:extLst>
                </p14:cNvPr>
                <p14:cNvContentPartPr/>
                <p14:nvPr/>
              </p14:nvContentPartPr>
              <p14:xfrm>
                <a:off x="9356057" y="3048067"/>
                <a:ext cx="84240" cy="1137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3E718EF-A9CE-452D-BDF7-46F0E966B20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9351737" y="3043747"/>
                  <a:ext cx="92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2A8F593C-0EA2-4949-9562-7E811BB1D7AD}"/>
                    </a:ext>
                  </a:extLst>
                </p14:cNvPr>
                <p14:cNvContentPartPr/>
                <p14:nvPr/>
              </p14:nvContentPartPr>
              <p14:xfrm>
                <a:off x="9644777" y="2995867"/>
                <a:ext cx="363960" cy="1594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2A8F593C-0EA2-4949-9562-7E811BB1D7A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9640457" y="2991547"/>
                  <a:ext cx="372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1447DF6-CE96-451E-87C8-75F5FA9F6874}"/>
                    </a:ext>
                  </a:extLst>
                </p14:cNvPr>
                <p14:cNvContentPartPr/>
                <p14:nvPr/>
              </p14:nvContentPartPr>
              <p14:xfrm>
                <a:off x="10078217" y="2987227"/>
                <a:ext cx="156960" cy="1404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1447DF6-CE96-451E-87C8-75F5FA9F6874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0073897" y="2982907"/>
                  <a:ext cx="165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2AEFB0C-4D84-4F9A-9884-96E8D3B94104}"/>
                    </a:ext>
                  </a:extLst>
                </p14:cNvPr>
                <p14:cNvContentPartPr/>
                <p14:nvPr/>
              </p14:nvContentPartPr>
              <p14:xfrm>
                <a:off x="8152937" y="3000907"/>
                <a:ext cx="205200" cy="1342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2AEFB0C-4D84-4F9A-9884-96E8D3B94104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8148617" y="2996587"/>
                  <a:ext cx="21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C5E9916-0BC3-44D2-AD8C-C903D54B2535}"/>
                    </a:ext>
                  </a:extLst>
                </p14:cNvPr>
                <p14:cNvContentPartPr/>
                <p14:nvPr/>
              </p14:nvContentPartPr>
              <p14:xfrm>
                <a:off x="8388737" y="3040147"/>
                <a:ext cx="77040" cy="8424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C5E9916-0BC3-44D2-AD8C-C903D54B2535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8384417" y="3035827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9CFFEFF-54E9-47C0-83F4-A68DBCA27082}"/>
                    </a:ext>
                  </a:extLst>
                </p14:cNvPr>
                <p14:cNvContentPartPr/>
                <p14:nvPr/>
              </p14:nvContentPartPr>
              <p14:xfrm>
                <a:off x="8196497" y="3504187"/>
                <a:ext cx="238680" cy="1044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9CFFEFF-54E9-47C0-83F4-A68DBCA27082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8192177" y="3499867"/>
                  <a:ext cx="247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5364F668-AA6B-4C9E-9029-6F03C175EC30}"/>
                    </a:ext>
                  </a:extLst>
                </p14:cNvPr>
                <p14:cNvContentPartPr/>
                <p14:nvPr/>
              </p14:nvContentPartPr>
              <p14:xfrm>
                <a:off x="8174177" y="3559627"/>
                <a:ext cx="240480" cy="2376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5364F668-AA6B-4C9E-9029-6F03C175EC30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8169857" y="3555307"/>
                  <a:ext cx="249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31A7A3F5-71A2-4139-9050-AD024BDC0F78}"/>
                    </a:ext>
                  </a:extLst>
                </p14:cNvPr>
                <p14:cNvContentPartPr/>
                <p14:nvPr/>
              </p14:nvContentPartPr>
              <p14:xfrm>
                <a:off x="8419697" y="3430387"/>
                <a:ext cx="114480" cy="1828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31A7A3F5-71A2-4139-9050-AD024BDC0F78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8415377" y="3426067"/>
                  <a:ext cx="123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40D0D12-C4B2-499A-A86A-82EC05B8865A}"/>
                    </a:ext>
                  </a:extLst>
                </p14:cNvPr>
                <p14:cNvContentPartPr/>
                <p14:nvPr/>
              </p14:nvContentPartPr>
              <p14:xfrm>
                <a:off x="8699417" y="3377107"/>
                <a:ext cx="378360" cy="1702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40D0D12-C4B2-499A-A86A-82EC05B8865A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8695097" y="3372787"/>
                  <a:ext cx="387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882548F9-E9B1-4E81-86C1-85A6260C348E}"/>
                    </a:ext>
                  </a:extLst>
                </p14:cNvPr>
                <p14:cNvContentPartPr/>
                <p14:nvPr/>
              </p14:nvContentPartPr>
              <p14:xfrm>
                <a:off x="9063737" y="3390427"/>
                <a:ext cx="180000" cy="1515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882548F9-E9B1-4E81-86C1-85A6260C348E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9059417" y="3386107"/>
                  <a:ext cx="188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B33F17A3-0DA0-45FC-81D5-ACC9C01EB860}"/>
                    </a:ext>
                  </a:extLst>
                </p14:cNvPr>
                <p14:cNvContentPartPr/>
                <p14:nvPr/>
              </p14:nvContentPartPr>
              <p14:xfrm>
                <a:off x="9426257" y="3375667"/>
                <a:ext cx="212400" cy="1393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B33F17A3-0DA0-45FC-81D5-ACC9C01EB86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9421937" y="3371347"/>
                  <a:ext cx="221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E94E29BF-9462-491C-BD81-38A865D50DCC}"/>
                    </a:ext>
                  </a:extLst>
                </p14:cNvPr>
                <p14:cNvContentPartPr/>
                <p14:nvPr/>
              </p14:nvContentPartPr>
              <p14:xfrm>
                <a:off x="9648377" y="3314827"/>
                <a:ext cx="280080" cy="1774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E94E29BF-9462-491C-BD81-38A865D50DCC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9644057" y="3310507"/>
                  <a:ext cx="288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AEE9CC3-0B1D-4342-AF5F-78446F6279E6}"/>
                    </a:ext>
                  </a:extLst>
                </p14:cNvPr>
                <p14:cNvContentPartPr/>
                <p14:nvPr/>
              </p14:nvContentPartPr>
              <p14:xfrm>
                <a:off x="9795257" y="3449827"/>
                <a:ext cx="5760" cy="154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AEE9CC3-0B1D-4342-AF5F-78446F6279E6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9790937" y="3445507"/>
                  <a:ext cx="1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FD6F086-9336-4702-B565-40A371D30075}"/>
                    </a:ext>
                  </a:extLst>
                </p14:cNvPr>
                <p14:cNvContentPartPr/>
                <p14:nvPr/>
              </p14:nvContentPartPr>
              <p14:xfrm>
                <a:off x="9744497" y="3330307"/>
                <a:ext cx="103320" cy="1310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FD6F086-9336-4702-B565-40A371D30075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9740177" y="3325987"/>
                  <a:ext cx="111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029E24D2-9697-4CEE-A5A5-F138DB0E7E7B}"/>
                    </a:ext>
                  </a:extLst>
                </p14:cNvPr>
                <p14:cNvContentPartPr/>
                <p14:nvPr/>
              </p14:nvContentPartPr>
              <p14:xfrm>
                <a:off x="9847457" y="3359107"/>
                <a:ext cx="91800" cy="259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029E24D2-9697-4CEE-A5A5-F138DB0E7E7B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9843137" y="3354787"/>
                  <a:ext cx="100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04F4B83-9C2F-41E3-A442-8841A3497E62}"/>
                    </a:ext>
                  </a:extLst>
                </p14:cNvPr>
                <p14:cNvContentPartPr/>
                <p14:nvPr/>
              </p14:nvContentPartPr>
              <p14:xfrm>
                <a:off x="9974537" y="3320227"/>
                <a:ext cx="90360" cy="12240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04F4B83-9C2F-41E3-A442-8841A3497E62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9970217" y="3315907"/>
                  <a:ext cx="99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B6048EF-33DB-4E08-A03F-42A1055D7FD9}"/>
                    </a:ext>
                  </a:extLst>
                </p14:cNvPr>
                <p14:cNvContentPartPr/>
                <p14:nvPr/>
              </p14:nvContentPartPr>
              <p14:xfrm>
                <a:off x="10079297" y="3319147"/>
                <a:ext cx="520920" cy="1447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B6048EF-33DB-4E08-A03F-42A1055D7FD9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0074977" y="3314827"/>
                  <a:ext cx="529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DFE5CFF-F4AB-44B3-8251-8567CB7A53CA}"/>
                    </a:ext>
                  </a:extLst>
                </p14:cNvPr>
                <p14:cNvContentPartPr/>
                <p14:nvPr/>
              </p14:nvContentPartPr>
              <p14:xfrm>
                <a:off x="10440737" y="3018187"/>
                <a:ext cx="137880" cy="115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DFE5CFF-F4AB-44B3-8251-8567CB7A53CA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436417" y="3013867"/>
                  <a:ext cx="146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5E5FBB1A-C153-4F93-B953-81B5FEE5852D}"/>
                    </a:ext>
                  </a:extLst>
                </p14:cNvPr>
                <p14:cNvContentPartPr/>
                <p14:nvPr/>
              </p14:nvContentPartPr>
              <p14:xfrm>
                <a:off x="10585817" y="2972107"/>
                <a:ext cx="160200" cy="2458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5E5FBB1A-C153-4F93-B953-81B5FEE5852D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581497" y="2967787"/>
                  <a:ext cx="168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B53C2F5-719C-4B72-B56F-AC1C221954C8}"/>
                    </a:ext>
                  </a:extLst>
                </p14:cNvPr>
                <p14:cNvContentPartPr/>
                <p14:nvPr/>
              </p14:nvContentPartPr>
              <p14:xfrm>
                <a:off x="10718297" y="2967787"/>
                <a:ext cx="522000" cy="2754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B53C2F5-719C-4B72-B56F-AC1C221954C8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10713977" y="2963467"/>
                  <a:ext cx="530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3171FA1-93D2-4698-A9DF-BA5B5EEA83D7}"/>
                    </a:ext>
                  </a:extLst>
                </p14:cNvPr>
                <p14:cNvContentPartPr/>
                <p14:nvPr/>
              </p14:nvContentPartPr>
              <p14:xfrm>
                <a:off x="10502297" y="2851867"/>
                <a:ext cx="86400" cy="957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3171FA1-93D2-4698-A9DF-BA5B5EEA83D7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0497977" y="2847547"/>
                  <a:ext cx="95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245B0293-477D-4555-BD8D-BD9B724123CD}"/>
                    </a:ext>
                  </a:extLst>
                </p14:cNvPr>
                <p14:cNvContentPartPr/>
                <p14:nvPr/>
              </p14:nvContentPartPr>
              <p14:xfrm>
                <a:off x="10788137" y="3258307"/>
                <a:ext cx="338760" cy="29844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245B0293-477D-4555-BD8D-BD9B724123CD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783457" y="3253987"/>
                  <a:ext cx="347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4010E5D7-A5EB-4290-B3C5-E440817E644A}"/>
                    </a:ext>
                  </a:extLst>
                </p14:cNvPr>
                <p14:cNvContentPartPr/>
                <p14:nvPr/>
              </p14:nvContentPartPr>
              <p14:xfrm>
                <a:off x="10999817" y="3224107"/>
                <a:ext cx="21240" cy="1476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4010E5D7-A5EB-4290-B3C5-E440817E644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995497" y="3219787"/>
                  <a:ext cx="29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7DCC125A-0EE5-4CBD-B62A-5EEB1F56E21E}"/>
                    </a:ext>
                  </a:extLst>
                </p14:cNvPr>
                <p14:cNvContentPartPr/>
                <p14:nvPr/>
              </p14:nvContentPartPr>
              <p14:xfrm>
                <a:off x="11249657" y="3283867"/>
                <a:ext cx="84960" cy="12240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7DCC125A-0EE5-4CBD-B62A-5EEB1F56E21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1245337" y="3279547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5EBCCCDA-085A-41D5-AFC6-6E36CB9F382B}"/>
                    </a:ext>
                  </a:extLst>
                </p14:cNvPr>
                <p14:cNvContentPartPr/>
                <p14:nvPr/>
              </p14:nvContentPartPr>
              <p14:xfrm>
                <a:off x="11361977" y="3289987"/>
                <a:ext cx="86400" cy="10368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5EBCCCDA-085A-41D5-AFC6-6E36CB9F382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1357657" y="3285667"/>
                  <a:ext cx="95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87BFD06A-6D0C-4C93-A1A5-3DB02A1BBBAC}"/>
                    </a:ext>
                  </a:extLst>
                </p14:cNvPr>
                <p14:cNvContentPartPr/>
                <p14:nvPr/>
              </p14:nvContentPartPr>
              <p14:xfrm>
                <a:off x="11592017" y="3236347"/>
                <a:ext cx="231840" cy="13644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87BFD06A-6D0C-4C93-A1A5-3DB02A1BBBAC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587697" y="3232027"/>
                  <a:ext cx="240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BF46E778-652B-46F9-8196-2B1A27CFBDEB}"/>
                    </a:ext>
                  </a:extLst>
                </p14:cNvPr>
                <p14:cNvContentPartPr/>
                <p14:nvPr/>
              </p14:nvContentPartPr>
              <p14:xfrm>
                <a:off x="11796857" y="3198907"/>
                <a:ext cx="4320" cy="1800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BF46E778-652B-46F9-8196-2B1A27CFBDEB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792537" y="3194587"/>
                  <a:ext cx="1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1424680-E408-42D7-8672-C602A7BF405B}"/>
                    </a:ext>
                  </a:extLst>
                </p14:cNvPr>
                <p14:cNvContentPartPr/>
                <p14:nvPr/>
              </p14:nvContentPartPr>
              <p14:xfrm>
                <a:off x="8709137" y="3633427"/>
                <a:ext cx="120600" cy="150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1424680-E408-42D7-8672-C602A7BF405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8704817" y="3629107"/>
                  <a:ext cx="129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B7214A85-BFDF-4026-A59D-0005C87E4336}"/>
                    </a:ext>
                  </a:extLst>
                </p14:cNvPr>
                <p14:cNvContentPartPr/>
                <p14:nvPr/>
              </p14:nvContentPartPr>
              <p14:xfrm>
                <a:off x="8823977" y="3694627"/>
                <a:ext cx="62640" cy="9252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B7214A85-BFDF-4026-A59D-0005C87E4336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8819657" y="3690307"/>
                  <a:ext cx="71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A8E92E81-D616-4E34-B8EB-D71C37C81BBF}"/>
                    </a:ext>
                  </a:extLst>
                </p14:cNvPr>
                <p14:cNvContentPartPr/>
                <p14:nvPr/>
              </p14:nvContentPartPr>
              <p14:xfrm>
                <a:off x="8902457" y="3677707"/>
                <a:ext cx="203400" cy="23184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A8E92E81-D616-4E34-B8EB-D71C37C81BBF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8898137" y="3673387"/>
                  <a:ext cx="212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174933D3-121D-4992-AD1C-75A17A8CBC4B}"/>
                    </a:ext>
                  </a:extLst>
                </p14:cNvPr>
                <p14:cNvContentPartPr/>
                <p14:nvPr/>
              </p14:nvContentPartPr>
              <p14:xfrm>
                <a:off x="9094697" y="3650347"/>
                <a:ext cx="20520" cy="313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174933D3-121D-4992-AD1C-75A17A8CBC4B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9090377" y="3646027"/>
                  <a:ext cx="2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B00F63B-6688-4092-B0EE-AB6D62E18886}"/>
                    </a:ext>
                  </a:extLst>
                </p14:cNvPr>
                <p14:cNvContentPartPr/>
                <p14:nvPr/>
              </p14:nvContentPartPr>
              <p14:xfrm>
                <a:off x="9182177" y="3589147"/>
                <a:ext cx="120240" cy="1641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B00F63B-6688-4092-B0EE-AB6D62E18886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9177857" y="3584827"/>
                  <a:ext cx="128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90CE4856-3272-4EEB-BE84-1B5EF78BAA42}"/>
                    </a:ext>
                  </a:extLst>
                </p14:cNvPr>
                <p14:cNvContentPartPr/>
                <p14:nvPr/>
              </p14:nvContentPartPr>
              <p14:xfrm>
                <a:off x="8854577" y="3609307"/>
                <a:ext cx="129960" cy="32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90CE4856-3272-4EEB-BE84-1B5EF78BAA4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8850257" y="3604987"/>
                  <a:ext cx="138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58244ACD-B130-43FE-9696-AA661BE89F56}"/>
                    </a:ext>
                  </a:extLst>
                </p14:cNvPr>
                <p14:cNvContentPartPr/>
                <p14:nvPr/>
              </p14:nvContentPartPr>
              <p14:xfrm>
                <a:off x="9321857" y="3602467"/>
                <a:ext cx="134280" cy="1335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58244ACD-B130-43FE-9696-AA661BE89F56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9317537" y="3598147"/>
                  <a:ext cx="142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0E3F349-E3A5-4FC4-AC8E-AB54C75B61E0}"/>
                    </a:ext>
                  </a:extLst>
                </p14:cNvPr>
                <p14:cNvContentPartPr/>
                <p14:nvPr/>
              </p14:nvContentPartPr>
              <p14:xfrm>
                <a:off x="9396377" y="3700747"/>
                <a:ext cx="38520" cy="4644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0E3F349-E3A5-4FC4-AC8E-AB54C75B61E0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9392057" y="3696427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1F771CE-3297-40D7-9209-F6520D3E7B98}"/>
                    </a:ext>
                  </a:extLst>
                </p14:cNvPr>
                <p14:cNvContentPartPr/>
                <p14:nvPr/>
              </p14:nvContentPartPr>
              <p14:xfrm>
                <a:off x="9458297" y="3580867"/>
                <a:ext cx="218880" cy="16020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1F771CE-3297-40D7-9209-F6520D3E7B98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9453977" y="3576547"/>
                  <a:ext cx="227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CA3125D3-A68B-4BC0-9AAD-A41AD148D907}"/>
                    </a:ext>
                  </a:extLst>
                </p14:cNvPr>
                <p14:cNvContentPartPr/>
                <p14:nvPr/>
              </p14:nvContentPartPr>
              <p14:xfrm>
                <a:off x="9560537" y="3559627"/>
                <a:ext cx="5760" cy="2700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CA3125D3-A68B-4BC0-9AAD-A41AD148D907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9556217" y="3555307"/>
                  <a:ext cx="1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5C086D3D-F5CA-4C6C-B5EA-1A772FF636A2}"/>
                    </a:ext>
                  </a:extLst>
                </p14:cNvPr>
                <p14:cNvContentPartPr/>
                <p14:nvPr/>
              </p14:nvContentPartPr>
              <p14:xfrm>
                <a:off x="9817217" y="3621547"/>
                <a:ext cx="242640" cy="1033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5C086D3D-F5CA-4C6C-B5EA-1A772FF636A2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9812897" y="3617227"/>
                  <a:ext cx="251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7C4479E1-9867-4C57-94B0-401B2203808B}"/>
                    </a:ext>
                  </a:extLst>
                </p14:cNvPr>
                <p14:cNvContentPartPr/>
                <p14:nvPr/>
              </p14:nvContentPartPr>
              <p14:xfrm>
                <a:off x="10261097" y="3617587"/>
                <a:ext cx="22680" cy="1476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7C4479E1-9867-4C57-94B0-401B2203808B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0256777" y="3613267"/>
                  <a:ext cx="3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332B0BA7-D59F-4A55-8C67-E81585247DA2}"/>
                    </a:ext>
                  </a:extLst>
                </p14:cNvPr>
                <p14:cNvContentPartPr/>
                <p14:nvPr/>
              </p14:nvContentPartPr>
              <p14:xfrm>
                <a:off x="10160657" y="3584827"/>
                <a:ext cx="213120" cy="982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332B0BA7-D59F-4A55-8C67-E81585247DA2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0156337" y="3580507"/>
                  <a:ext cx="221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519F0F0-BC1D-4548-BABD-CE415028FCE8}"/>
                    </a:ext>
                  </a:extLst>
                </p14:cNvPr>
                <p14:cNvContentPartPr/>
                <p14:nvPr/>
              </p14:nvContentPartPr>
              <p14:xfrm>
                <a:off x="10323737" y="3582307"/>
                <a:ext cx="351000" cy="17388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519F0F0-BC1D-4548-BABD-CE415028FCE8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0319417" y="3577987"/>
                  <a:ext cx="359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494F8DB-F9A4-41D4-AB82-7F25D647802F}"/>
                    </a:ext>
                  </a:extLst>
                </p14:cNvPr>
                <p14:cNvContentPartPr/>
                <p14:nvPr/>
              </p14:nvContentPartPr>
              <p14:xfrm>
                <a:off x="10662857" y="3681307"/>
                <a:ext cx="105840" cy="6048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494F8DB-F9A4-41D4-AB82-7F25D647802F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0658537" y="3676987"/>
                  <a:ext cx="114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C38CA3E5-4CFB-4A67-8E82-7172F07BE253}"/>
                    </a:ext>
                  </a:extLst>
                </p14:cNvPr>
                <p14:cNvContentPartPr/>
                <p14:nvPr/>
              </p14:nvContentPartPr>
              <p14:xfrm>
                <a:off x="10837457" y="3626227"/>
                <a:ext cx="240480" cy="1310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C38CA3E5-4CFB-4A67-8E82-7172F07BE253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0833137" y="3621907"/>
                  <a:ext cx="24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ACFBBAF1-9A8F-45C3-9C55-5E311BE6A6DD}"/>
                    </a:ext>
                  </a:extLst>
                </p14:cNvPr>
                <p14:cNvContentPartPr/>
                <p14:nvPr/>
              </p14:nvContentPartPr>
              <p14:xfrm>
                <a:off x="11108177" y="3590227"/>
                <a:ext cx="98280" cy="1537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ACFBBAF1-9A8F-45C3-9C55-5E311BE6A6DD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1103857" y="3585907"/>
                  <a:ext cx="106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F46F81B-A74F-48CD-831C-AEA5DBA3D13E}"/>
                    </a:ext>
                  </a:extLst>
                </p14:cNvPr>
                <p14:cNvContentPartPr/>
                <p14:nvPr/>
              </p14:nvContentPartPr>
              <p14:xfrm>
                <a:off x="11206817" y="3640987"/>
                <a:ext cx="88560" cy="7452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F46F81B-A74F-48CD-831C-AEA5DBA3D13E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1202497" y="3636667"/>
                  <a:ext cx="97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8589717F-1F1A-4152-9800-E6327E42E663}"/>
                    </a:ext>
                  </a:extLst>
                </p14:cNvPr>
                <p14:cNvContentPartPr/>
                <p14:nvPr/>
              </p14:nvContentPartPr>
              <p14:xfrm>
                <a:off x="11307977" y="3637387"/>
                <a:ext cx="91440" cy="7524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8589717F-1F1A-4152-9800-E6327E42E663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1303657" y="3633067"/>
                  <a:ext cx="100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80321A28-CEAB-4752-8236-05E79D210256}"/>
                    </a:ext>
                  </a:extLst>
                </p14:cNvPr>
                <p14:cNvContentPartPr/>
                <p14:nvPr/>
              </p14:nvContentPartPr>
              <p14:xfrm>
                <a:off x="11405177" y="3634507"/>
                <a:ext cx="81000" cy="720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80321A28-CEAB-4752-8236-05E79D210256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1400857" y="3630187"/>
                  <a:ext cx="89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5C1F43A1-88F8-4300-AC81-A5F429DBEACE}"/>
                    </a:ext>
                  </a:extLst>
                </p14:cNvPr>
                <p14:cNvContentPartPr/>
                <p14:nvPr/>
              </p14:nvContentPartPr>
              <p14:xfrm>
                <a:off x="11470337" y="3614347"/>
                <a:ext cx="351360" cy="2386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5C1F43A1-88F8-4300-AC81-A5F429DBEACE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1466017" y="3610027"/>
                  <a:ext cx="360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8E386CE3-2939-47CD-9FE2-8B2B4F1DDBD8}"/>
                    </a:ext>
                  </a:extLst>
                </p14:cNvPr>
                <p14:cNvContentPartPr/>
                <p14:nvPr/>
              </p14:nvContentPartPr>
              <p14:xfrm>
                <a:off x="11862737" y="3464587"/>
                <a:ext cx="24480" cy="24660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8E386CE3-2939-47CD-9FE2-8B2B4F1DDBD8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1858417" y="3460267"/>
                  <a:ext cx="3312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113EC9C-7083-493B-81E7-901D1BA9B98D}"/>
                  </a:ext>
                </a:extLst>
              </p14:cNvPr>
              <p14:cNvContentPartPr/>
              <p14:nvPr/>
            </p14:nvContentPartPr>
            <p14:xfrm>
              <a:off x="3242893" y="2790667"/>
              <a:ext cx="68040" cy="127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113EC9C-7083-493B-81E7-901D1BA9B98D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3238573" y="2786347"/>
                <a:ext cx="76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CABDCDA-CB6E-4E48-9B42-F2C2073E8200}"/>
                  </a:ext>
                </a:extLst>
              </p14:cNvPr>
              <p14:cNvContentPartPr/>
              <p14:nvPr/>
            </p14:nvContentPartPr>
            <p14:xfrm>
              <a:off x="3245413" y="2814427"/>
              <a:ext cx="52200" cy="86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CABDCDA-CB6E-4E48-9B42-F2C2073E8200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3241093" y="2810107"/>
                <a:ext cx="60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D5ADD01C-E121-4D89-B0E4-1CB2565C0451}"/>
                  </a:ext>
                </a:extLst>
              </p14:cNvPr>
              <p14:cNvContentPartPr/>
              <p14:nvPr/>
            </p14:nvContentPartPr>
            <p14:xfrm>
              <a:off x="3244693" y="1483867"/>
              <a:ext cx="40320" cy="136260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D5ADD01C-E121-4D89-B0E4-1CB2565C0451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3240373" y="1479547"/>
                <a:ext cx="48960" cy="13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7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17E7D064-AD2E-4468-959B-42A452284E85}"/>
                  </a:ext>
                </a:extLst>
              </p14:cNvPr>
              <p14:cNvContentPartPr/>
              <p14:nvPr/>
            </p14:nvContentPartPr>
            <p14:xfrm>
              <a:off x="3252973" y="2866987"/>
              <a:ext cx="49680" cy="4572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17E7D064-AD2E-4468-959B-42A452284E85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3248653" y="2862667"/>
                <a:ext cx="58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9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8B664C4C-DD78-4F2C-94D5-A14CF409B0E8}"/>
                  </a:ext>
                </a:extLst>
              </p14:cNvPr>
              <p14:cNvContentPartPr/>
              <p14:nvPr/>
            </p14:nvContentPartPr>
            <p14:xfrm>
              <a:off x="3260893" y="2890747"/>
              <a:ext cx="1270800" cy="3888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8B664C4C-DD78-4F2C-94D5-A14CF409B0E8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3256573" y="2886427"/>
                <a:ext cx="1279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1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0DA53CB7-3BBB-468D-BAC0-9DBBC32F5346}"/>
                  </a:ext>
                </a:extLst>
              </p14:cNvPr>
              <p14:cNvContentPartPr/>
              <p14:nvPr/>
            </p14:nvContentPartPr>
            <p14:xfrm>
              <a:off x="2024293" y="1491427"/>
              <a:ext cx="276120" cy="1807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0DA53CB7-3BBB-468D-BAC0-9DBBC32F5346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2019973" y="1487107"/>
                <a:ext cx="28476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3" name="Gruppieren 472">
            <a:extLst>
              <a:ext uri="{FF2B5EF4-FFF2-40B4-BE49-F238E27FC236}">
                <a16:creationId xmlns:a16="http://schemas.microsoft.com/office/drawing/2014/main" id="{5B6E56D3-8214-4C29-91BC-BB3FF9F55A98}"/>
              </a:ext>
            </a:extLst>
          </p:cNvPr>
          <p:cNvGrpSpPr/>
          <p:nvPr/>
        </p:nvGrpSpPr>
        <p:grpSpPr>
          <a:xfrm>
            <a:off x="1400413" y="1910467"/>
            <a:ext cx="3259440" cy="3564720"/>
            <a:chOff x="1400413" y="1910467"/>
            <a:chExt cx="3259440" cy="35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BD2CFFF-81C0-42AF-B733-E51C772BA9F1}"/>
                    </a:ext>
                  </a:extLst>
                </p14:cNvPr>
                <p14:cNvContentPartPr/>
                <p14:nvPr/>
              </p14:nvContentPartPr>
              <p14:xfrm>
                <a:off x="3264493" y="2054467"/>
                <a:ext cx="738000" cy="7704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BD2CFFF-81C0-42AF-B733-E51C772BA9F1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3260173" y="2050147"/>
                  <a:ext cx="74664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D9D6047-9807-49F4-B341-B2FBC5EB2B79}"/>
                    </a:ext>
                  </a:extLst>
                </p14:cNvPr>
                <p14:cNvContentPartPr/>
                <p14:nvPr/>
              </p14:nvContentPartPr>
              <p14:xfrm>
                <a:off x="3909253" y="1910467"/>
                <a:ext cx="190440" cy="184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D9D6047-9807-49F4-B341-B2FBC5EB2B79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3904933" y="1906147"/>
                  <a:ext cx="199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23CCDEB6-5A38-44AB-9CAD-65EA2F57A291}"/>
                    </a:ext>
                  </a:extLst>
                </p14:cNvPr>
                <p14:cNvContentPartPr/>
                <p14:nvPr/>
              </p14:nvContentPartPr>
              <p14:xfrm>
                <a:off x="1400413" y="2189827"/>
                <a:ext cx="3259440" cy="3285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23CCDEB6-5A38-44AB-9CAD-65EA2F57A291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396093" y="2185507"/>
                  <a:ext cx="3268080" cy="329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9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35127E04-4946-4071-9E2A-88FBEE7C649F}"/>
                  </a:ext>
                </a:extLst>
              </p14:cNvPr>
              <p14:cNvContentPartPr/>
              <p14:nvPr/>
            </p14:nvContentPartPr>
            <p14:xfrm>
              <a:off x="1913053" y="1419787"/>
              <a:ext cx="761760" cy="94644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35127E04-4946-4071-9E2A-88FBEE7C649F}"/>
                  </a:ext>
                </a:extLst>
              </p:cNvPr>
              <p:cNvPicPr/>
              <p:nvPr/>
            </p:nvPicPr>
            <p:blipFill>
              <a:blip r:embed="rId1160"/>
              <a:stretch>
                <a:fillRect/>
              </a:stretch>
            </p:blipFill>
            <p:spPr>
              <a:xfrm>
                <a:off x="1908733" y="1415467"/>
                <a:ext cx="770400" cy="9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8" name="Gruppieren 497">
            <a:extLst>
              <a:ext uri="{FF2B5EF4-FFF2-40B4-BE49-F238E27FC236}">
                <a16:creationId xmlns:a16="http://schemas.microsoft.com/office/drawing/2014/main" id="{77B0B30E-28A1-4F9E-9920-397B3F301D16}"/>
              </a:ext>
            </a:extLst>
          </p:cNvPr>
          <p:cNvGrpSpPr/>
          <p:nvPr/>
        </p:nvGrpSpPr>
        <p:grpSpPr>
          <a:xfrm>
            <a:off x="2343613" y="1382347"/>
            <a:ext cx="207360" cy="427320"/>
            <a:chOff x="2343613" y="1382347"/>
            <a:chExt cx="20736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F40A9A9-07E3-4651-9ADA-4933C14D0222}"/>
                    </a:ext>
                  </a:extLst>
                </p14:cNvPr>
                <p14:cNvContentPartPr/>
                <p14:nvPr/>
              </p14:nvContentPartPr>
              <p14:xfrm>
                <a:off x="2442613" y="1531027"/>
                <a:ext cx="36720" cy="278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F40A9A9-07E3-4651-9ADA-4933C14D0222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2438293" y="1526707"/>
                  <a:ext cx="45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CB87676-D486-4479-84D8-4336ED8654A3}"/>
                    </a:ext>
                  </a:extLst>
                </p14:cNvPr>
                <p14:cNvContentPartPr/>
                <p14:nvPr/>
              </p14:nvContentPartPr>
              <p14:xfrm>
                <a:off x="2343613" y="1382347"/>
                <a:ext cx="207360" cy="2293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CB87676-D486-4479-84D8-4336ED8654A3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2339293" y="1378027"/>
                  <a:ext cx="21600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BC71F5FB-CA5C-40F2-B9E1-2DA81406ACB0}"/>
                  </a:ext>
                </a:extLst>
              </p14:cNvPr>
              <p14:cNvContentPartPr/>
              <p14:nvPr/>
            </p14:nvContentPartPr>
            <p14:xfrm>
              <a:off x="3956053" y="3511387"/>
              <a:ext cx="72720" cy="13608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BC71F5FB-CA5C-40F2-B9E1-2DA81406ACB0}"/>
                  </a:ext>
                </a:extLst>
              </p:cNvPr>
              <p:cNvPicPr/>
              <p:nvPr/>
            </p:nvPicPr>
            <p:blipFill>
              <a:blip r:embed="rId1166"/>
              <a:stretch>
                <a:fillRect/>
              </a:stretch>
            </p:blipFill>
            <p:spPr>
              <a:xfrm>
                <a:off x="3951733" y="3507067"/>
                <a:ext cx="81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7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0F5619C8-9EC4-437B-B0F8-4A18C141C7B2}"/>
                  </a:ext>
                </a:extLst>
              </p14:cNvPr>
              <p14:cNvContentPartPr/>
              <p14:nvPr/>
            </p14:nvContentPartPr>
            <p14:xfrm>
              <a:off x="3243613" y="2796427"/>
              <a:ext cx="61560" cy="13140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0F5619C8-9EC4-437B-B0F8-4A18C141C7B2}"/>
                  </a:ext>
                </a:extLst>
              </p:cNvPr>
              <p:cNvPicPr/>
              <p:nvPr/>
            </p:nvPicPr>
            <p:blipFill>
              <a:blip r:embed="rId1168"/>
              <a:stretch>
                <a:fillRect/>
              </a:stretch>
            </p:blipFill>
            <p:spPr>
              <a:xfrm>
                <a:off x="3239293" y="2792107"/>
                <a:ext cx="7020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7066407-0D07-49A4-A145-5CDAA8A2664C}"/>
              </a:ext>
            </a:extLst>
          </p:cNvPr>
          <p:cNvGrpSpPr/>
          <p:nvPr/>
        </p:nvGrpSpPr>
        <p:grpSpPr>
          <a:xfrm>
            <a:off x="1519573" y="1709947"/>
            <a:ext cx="3455280" cy="3470400"/>
            <a:chOff x="1519573" y="1709947"/>
            <a:chExt cx="3455280" cy="347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B5FBFE7-F102-4E19-8BCE-4B160FD776EB}"/>
                    </a:ext>
                  </a:extLst>
                </p14:cNvPr>
                <p14:cNvContentPartPr/>
                <p14:nvPr/>
              </p14:nvContentPartPr>
              <p14:xfrm>
                <a:off x="2744293" y="1709947"/>
                <a:ext cx="2230560" cy="3470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B5FBFE7-F102-4E19-8BCE-4B160FD776EB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2739973" y="1705627"/>
                  <a:ext cx="2239200" cy="34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B2E48F3-E74F-4909-B464-A73F74421B54}"/>
                    </a:ext>
                  </a:extLst>
                </p14:cNvPr>
                <p14:cNvContentPartPr/>
                <p14:nvPr/>
              </p14:nvContentPartPr>
              <p14:xfrm>
                <a:off x="3035173" y="4420387"/>
                <a:ext cx="1460160" cy="649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B2E48F3-E74F-4909-B464-A73F74421B54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3030853" y="4416067"/>
                  <a:ext cx="146880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54CBBA2-513D-4B50-9A56-112462D0E8A2}"/>
                    </a:ext>
                  </a:extLst>
                </p14:cNvPr>
                <p14:cNvContentPartPr/>
                <p14:nvPr/>
              </p14:nvContentPartPr>
              <p14:xfrm>
                <a:off x="2673373" y="4013587"/>
                <a:ext cx="1517400" cy="782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54CBBA2-513D-4B50-9A56-112462D0E8A2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2669053" y="4009267"/>
                  <a:ext cx="152604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BDACA23-A019-402E-99C7-3DDE987924BD}"/>
                    </a:ext>
                  </a:extLst>
                </p14:cNvPr>
                <p14:cNvContentPartPr/>
                <p14:nvPr/>
              </p14:nvContentPartPr>
              <p14:xfrm>
                <a:off x="2124013" y="3710107"/>
                <a:ext cx="1744920" cy="882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BDACA23-A019-402E-99C7-3DDE987924BD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119693" y="3705787"/>
                  <a:ext cx="175356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AE0427F-62D3-4DD6-B4C9-77F745A3914C}"/>
                    </a:ext>
                  </a:extLst>
                </p14:cNvPr>
                <p14:cNvContentPartPr/>
                <p14:nvPr/>
              </p14:nvContentPartPr>
              <p14:xfrm>
                <a:off x="2187373" y="3405547"/>
                <a:ext cx="1577520" cy="769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AE0427F-62D3-4DD6-B4C9-77F745A3914C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2183053" y="3401227"/>
                  <a:ext cx="158616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B64BD76-1A43-47AE-B66D-C8DC7B712A5C}"/>
                    </a:ext>
                  </a:extLst>
                </p14:cNvPr>
                <p14:cNvContentPartPr/>
                <p14:nvPr/>
              </p14:nvContentPartPr>
              <p14:xfrm>
                <a:off x="2238133" y="2922427"/>
                <a:ext cx="1360800" cy="619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B64BD76-1A43-47AE-B66D-C8DC7B712A5C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2233813" y="2918107"/>
                  <a:ext cx="13694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8BD024A-8881-41D0-B8B6-1845A380EACE}"/>
                    </a:ext>
                  </a:extLst>
                </p14:cNvPr>
                <p14:cNvContentPartPr/>
                <p14:nvPr/>
              </p14:nvContentPartPr>
              <p14:xfrm>
                <a:off x="2330653" y="2424187"/>
                <a:ext cx="1053720" cy="4852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8BD024A-8881-41D0-B8B6-1845A380EACE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2326333" y="2419867"/>
                  <a:ext cx="1062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B0997063-B577-4BA1-B0F2-B63C7FA918F1}"/>
                    </a:ext>
                  </a:extLst>
                </p14:cNvPr>
                <p14:cNvContentPartPr/>
                <p14:nvPr/>
              </p14:nvContentPartPr>
              <p14:xfrm>
                <a:off x="1721893" y="2181187"/>
                <a:ext cx="1362960" cy="70308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B0997063-B577-4BA1-B0F2-B63C7FA918F1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1717573" y="2176867"/>
                  <a:ext cx="137160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E840F4C2-49F7-43DC-8DB7-BB2A0F986AA3}"/>
                    </a:ext>
                  </a:extLst>
                </p14:cNvPr>
                <p14:cNvContentPartPr/>
                <p14:nvPr/>
              </p14:nvContentPartPr>
              <p14:xfrm>
                <a:off x="1519573" y="2082907"/>
                <a:ext cx="1438200" cy="7664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E840F4C2-49F7-43DC-8DB7-BB2A0F986AA3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1515253" y="2078587"/>
                  <a:ext cx="144684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F9DD05F7-011D-4A54-BAF9-52D01E0BBE80}"/>
                    </a:ext>
                  </a:extLst>
                </p14:cNvPr>
                <p14:cNvContentPartPr/>
                <p14:nvPr/>
              </p14:nvContentPartPr>
              <p14:xfrm>
                <a:off x="3093853" y="4269547"/>
                <a:ext cx="1203120" cy="8071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F9DD05F7-011D-4A54-BAF9-52D01E0BBE80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3089533" y="4265227"/>
                  <a:ext cx="121176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CEBA2079-2550-4630-941B-87D065A00BE7}"/>
                    </a:ext>
                  </a:extLst>
                </p14:cNvPr>
                <p14:cNvContentPartPr/>
                <p14:nvPr/>
              </p14:nvContentPartPr>
              <p14:xfrm>
                <a:off x="2857693" y="3874627"/>
                <a:ext cx="1031400" cy="4514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CEBA2079-2550-4630-941B-87D065A00BE7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2853373" y="3870307"/>
                  <a:ext cx="10400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2B404F4-4EB8-4D09-8F23-108FCD89FC47}"/>
                    </a:ext>
                  </a:extLst>
                </p14:cNvPr>
                <p14:cNvContentPartPr/>
                <p14:nvPr/>
              </p14:nvContentPartPr>
              <p14:xfrm>
                <a:off x="2614333" y="3425347"/>
                <a:ext cx="1114200" cy="569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2B404F4-4EB8-4D09-8F23-108FCD89FC47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2610013" y="3421027"/>
                  <a:ext cx="11228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6703D5E-36F9-4090-88A2-D13E9A1E0B6F}"/>
                    </a:ext>
                  </a:extLst>
                </p14:cNvPr>
                <p14:cNvContentPartPr/>
                <p14:nvPr/>
              </p14:nvContentPartPr>
              <p14:xfrm>
                <a:off x="2712613" y="3058147"/>
                <a:ext cx="932760" cy="4219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6703D5E-36F9-4090-88A2-D13E9A1E0B6F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2708293" y="3053827"/>
                  <a:ext cx="9414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BCB27AE-636B-4E5E-95CE-2CCAE2970183}"/>
                    </a:ext>
                  </a:extLst>
                </p14:cNvPr>
                <p14:cNvContentPartPr/>
                <p14:nvPr/>
              </p14:nvContentPartPr>
              <p14:xfrm>
                <a:off x="2480773" y="2756467"/>
                <a:ext cx="1022760" cy="497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BCB27AE-636B-4E5E-95CE-2CCAE2970183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2476453" y="2752147"/>
                  <a:ext cx="10314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9CDE4D4-6189-473F-A2C9-92E9CA00E955}"/>
                    </a:ext>
                  </a:extLst>
                </p14:cNvPr>
                <p14:cNvContentPartPr/>
                <p14:nvPr/>
              </p14:nvContentPartPr>
              <p14:xfrm>
                <a:off x="2294653" y="2398987"/>
                <a:ext cx="925920" cy="5094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9CDE4D4-6189-473F-A2C9-92E9CA00E955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2290333" y="2394667"/>
                  <a:ext cx="9345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049CC5C-93C7-432A-A885-4966707BE96D}"/>
                    </a:ext>
                  </a:extLst>
                </p14:cNvPr>
                <p14:cNvContentPartPr/>
                <p14:nvPr/>
              </p14:nvContentPartPr>
              <p14:xfrm>
                <a:off x="2250013" y="2159587"/>
                <a:ext cx="888480" cy="4561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049CC5C-93C7-432A-A885-4966707BE96D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2245693" y="2155267"/>
                  <a:ext cx="897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F89B2E0-45FB-4114-9045-A71D139ACFD9}"/>
                    </a:ext>
                  </a:extLst>
                </p14:cNvPr>
                <p14:cNvContentPartPr/>
                <p14:nvPr/>
              </p14:nvContentPartPr>
              <p14:xfrm>
                <a:off x="2067853" y="2018107"/>
                <a:ext cx="817920" cy="4723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F89B2E0-45FB-4114-9045-A71D139ACFD9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2063533" y="2013787"/>
                  <a:ext cx="826560" cy="48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8" name="Gruppieren 707">
            <a:extLst>
              <a:ext uri="{FF2B5EF4-FFF2-40B4-BE49-F238E27FC236}">
                <a16:creationId xmlns:a16="http://schemas.microsoft.com/office/drawing/2014/main" id="{43478AFF-6A3A-4CF4-B423-BFCB6CC5BF08}"/>
              </a:ext>
            </a:extLst>
          </p:cNvPr>
          <p:cNvGrpSpPr/>
          <p:nvPr/>
        </p:nvGrpSpPr>
        <p:grpSpPr>
          <a:xfrm>
            <a:off x="3245773" y="2456587"/>
            <a:ext cx="230400" cy="430200"/>
            <a:chOff x="3245773" y="2456587"/>
            <a:chExt cx="23040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E64697C-E9BD-4034-932C-FCB843C8CB47}"/>
                    </a:ext>
                  </a:extLst>
                </p14:cNvPr>
                <p14:cNvContentPartPr/>
                <p14:nvPr/>
              </p14:nvContentPartPr>
              <p14:xfrm>
                <a:off x="3245773" y="2456587"/>
                <a:ext cx="230400" cy="430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E64697C-E9BD-4034-932C-FCB843C8CB47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3241453" y="2452267"/>
                  <a:ext cx="2390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BC0010C-EBDC-438B-B03D-D3648CA71C1C}"/>
                    </a:ext>
                  </a:extLst>
                </p14:cNvPr>
                <p14:cNvContentPartPr/>
                <p14:nvPr/>
              </p14:nvContentPartPr>
              <p14:xfrm>
                <a:off x="3270253" y="2580427"/>
                <a:ext cx="128520" cy="248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BC0010C-EBDC-438B-B03D-D3648CA71C1C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3265933" y="2576107"/>
                  <a:ext cx="137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F723909E-F7C6-49EB-89DD-4D4250C1A1FE}"/>
                    </a:ext>
                  </a:extLst>
                </p14:cNvPr>
                <p14:cNvContentPartPr/>
                <p14:nvPr/>
              </p14:nvContentPartPr>
              <p14:xfrm>
                <a:off x="3323173" y="2677987"/>
                <a:ext cx="47160" cy="946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F723909E-F7C6-49EB-89DD-4D4250C1A1FE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318853" y="2673667"/>
                  <a:ext cx="558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0" name="Gruppieren 709">
            <a:extLst>
              <a:ext uri="{FF2B5EF4-FFF2-40B4-BE49-F238E27FC236}">
                <a16:creationId xmlns:a16="http://schemas.microsoft.com/office/drawing/2014/main" id="{905A40C8-1FD6-403C-9CF3-1CA0E10536C4}"/>
              </a:ext>
            </a:extLst>
          </p:cNvPr>
          <p:cNvGrpSpPr/>
          <p:nvPr/>
        </p:nvGrpSpPr>
        <p:grpSpPr>
          <a:xfrm>
            <a:off x="1486453" y="3514267"/>
            <a:ext cx="6698520" cy="2015280"/>
            <a:chOff x="1486453" y="3514267"/>
            <a:chExt cx="6698520" cy="20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AD8F342-A2E1-4A01-8379-FE168BFEE638}"/>
                    </a:ext>
                  </a:extLst>
                </p14:cNvPr>
                <p14:cNvContentPartPr/>
                <p14:nvPr/>
              </p14:nvContentPartPr>
              <p14:xfrm>
                <a:off x="3954613" y="3537667"/>
                <a:ext cx="93960" cy="1155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AD8F342-A2E1-4A01-8379-FE168BFEE638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3950293" y="3533347"/>
                  <a:ext cx="102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EFF81AC-44E6-4281-AACB-DDAAF129B434}"/>
                    </a:ext>
                  </a:extLst>
                </p14:cNvPr>
                <p14:cNvContentPartPr/>
                <p14:nvPr/>
              </p14:nvContentPartPr>
              <p14:xfrm>
                <a:off x="3146053" y="5165947"/>
                <a:ext cx="2520" cy="6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EFF81AC-44E6-4281-AACB-DDAAF129B434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3141733" y="5161627"/>
                  <a:ext cx="1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A9E2F2E-7289-4A80-87C6-026600573E50}"/>
                    </a:ext>
                  </a:extLst>
                </p14:cNvPr>
                <p14:cNvContentPartPr/>
                <p14:nvPr/>
              </p14:nvContentPartPr>
              <p14:xfrm>
                <a:off x="3187093" y="5116627"/>
                <a:ext cx="965520" cy="73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A9E2F2E-7289-4A80-87C6-026600573E50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3182773" y="5112307"/>
                  <a:ext cx="974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943A362-D844-495C-9DF2-BCB9B6D50388}"/>
                    </a:ext>
                  </a:extLst>
                </p14:cNvPr>
                <p14:cNvContentPartPr/>
                <p14:nvPr/>
              </p14:nvContentPartPr>
              <p14:xfrm>
                <a:off x="4084573" y="3835387"/>
                <a:ext cx="360" cy="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943A362-D844-495C-9DF2-BCB9B6D50388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4080253" y="3831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734E55A-22BB-4EDD-A610-4456FA0BF493}"/>
                    </a:ext>
                  </a:extLst>
                </p14:cNvPr>
                <p14:cNvContentPartPr/>
                <p14:nvPr/>
              </p14:nvContentPartPr>
              <p14:xfrm>
                <a:off x="3958573" y="3628747"/>
                <a:ext cx="135720" cy="1547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734E55A-22BB-4EDD-A610-4456FA0BF493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3954253" y="3624427"/>
                  <a:ext cx="144360" cy="15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063FBF7-D60B-49E9-BB06-FF6B87886AFF}"/>
                    </a:ext>
                  </a:extLst>
                </p14:cNvPr>
                <p14:cNvContentPartPr/>
                <p14:nvPr/>
              </p14:nvContentPartPr>
              <p14:xfrm>
                <a:off x="1486453" y="3586267"/>
                <a:ext cx="2499840" cy="47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063FBF7-D60B-49E9-BB06-FF6B87886AFF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1482133" y="3581947"/>
                  <a:ext cx="2508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3BB1DCD-ED77-4846-B6D4-6BC732C7CE7F}"/>
                    </a:ext>
                  </a:extLst>
                </p14:cNvPr>
                <p14:cNvContentPartPr/>
                <p14:nvPr/>
              </p14:nvContentPartPr>
              <p14:xfrm>
                <a:off x="3390493" y="5350987"/>
                <a:ext cx="312480" cy="12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3BB1DCD-ED77-4846-B6D4-6BC732C7CE7F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3386173" y="5346667"/>
                  <a:ext cx="321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A949EFE1-BD0F-4B3E-8749-578BFF199B15}"/>
                    </a:ext>
                  </a:extLst>
                </p14:cNvPr>
                <p14:cNvContentPartPr/>
                <p14:nvPr/>
              </p14:nvContentPartPr>
              <p14:xfrm>
                <a:off x="3665893" y="5243347"/>
                <a:ext cx="255600" cy="2862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A949EFE1-BD0F-4B3E-8749-578BFF199B15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3661573" y="5239027"/>
                  <a:ext cx="264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05696A8B-FBEA-4E72-9907-D330F4B98F9C}"/>
                    </a:ext>
                  </a:extLst>
                </p14:cNvPr>
                <p14:cNvContentPartPr/>
                <p14:nvPr/>
              </p14:nvContentPartPr>
              <p14:xfrm>
                <a:off x="4062973" y="5025187"/>
                <a:ext cx="55080" cy="3855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05696A8B-FBEA-4E72-9907-D330F4B98F9C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4058653" y="5020867"/>
                  <a:ext cx="63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11DE1F9-3B01-495F-AC98-679892625C8A}"/>
                    </a:ext>
                  </a:extLst>
                </p14:cNvPr>
                <p14:cNvContentPartPr/>
                <p14:nvPr/>
              </p14:nvContentPartPr>
              <p14:xfrm>
                <a:off x="3942373" y="3551347"/>
                <a:ext cx="106200" cy="1015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11DE1F9-3B01-495F-AC98-679892625C8A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3938053" y="3547027"/>
                  <a:ext cx="114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6AE28B5-5BAA-4F5A-9BFC-AE10554C4238}"/>
                    </a:ext>
                  </a:extLst>
                </p14:cNvPr>
                <p14:cNvContentPartPr/>
                <p14:nvPr/>
              </p14:nvContentPartPr>
              <p14:xfrm>
                <a:off x="4198333" y="3603907"/>
                <a:ext cx="317160" cy="406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6AE28B5-5BAA-4F5A-9BFC-AE10554C4238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4194013" y="3599587"/>
                  <a:ext cx="325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AB52A3E-7C24-4AE7-A30F-607CEB0C95BE}"/>
                    </a:ext>
                  </a:extLst>
                </p14:cNvPr>
                <p14:cNvContentPartPr/>
                <p14:nvPr/>
              </p14:nvContentPartPr>
              <p14:xfrm>
                <a:off x="4200493" y="3514267"/>
                <a:ext cx="204480" cy="192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AB52A3E-7C24-4AE7-A30F-607CEB0C95BE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4196173" y="3509947"/>
                  <a:ext cx="213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FF64013-0878-46E6-B3EE-00AA675DF976}"/>
                    </a:ext>
                  </a:extLst>
                </p14:cNvPr>
                <p14:cNvContentPartPr/>
                <p14:nvPr/>
              </p14:nvContentPartPr>
              <p14:xfrm>
                <a:off x="4731853" y="3663667"/>
                <a:ext cx="30600" cy="167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FF64013-0878-46E6-B3EE-00AA675DF976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4727533" y="3659347"/>
                  <a:ext cx="3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186BCB1-465C-4C7E-BA73-E55E8375EB7E}"/>
                    </a:ext>
                  </a:extLst>
                </p14:cNvPr>
                <p14:cNvContentPartPr/>
                <p14:nvPr/>
              </p14:nvContentPartPr>
              <p14:xfrm>
                <a:off x="4688293" y="3625867"/>
                <a:ext cx="155880" cy="116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186BCB1-465C-4C7E-BA73-E55E8375EB7E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4683973" y="3621547"/>
                  <a:ext cx="164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5C9FB3A-6D9D-4575-846C-312EAEE89878}"/>
                    </a:ext>
                  </a:extLst>
                </p14:cNvPr>
                <p14:cNvContentPartPr/>
                <p14:nvPr/>
              </p14:nvContentPartPr>
              <p14:xfrm>
                <a:off x="4836973" y="3729547"/>
                <a:ext cx="126000" cy="63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5C9FB3A-6D9D-4575-846C-312EAEE89878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4832653" y="3725227"/>
                  <a:ext cx="134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1BE41D5-B992-4306-B89C-1B54D747B7B8}"/>
                    </a:ext>
                  </a:extLst>
                </p14:cNvPr>
                <p14:cNvContentPartPr/>
                <p14:nvPr/>
              </p14:nvContentPartPr>
              <p14:xfrm>
                <a:off x="4998253" y="3699307"/>
                <a:ext cx="254880" cy="92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1BE41D5-B992-4306-B89C-1B54D747B7B8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4993933" y="3694987"/>
                  <a:ext cx="263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716DACE-0352-47D2-90D8-12201668A2A9}"/>
                    </a:ext>
                  </a:extLst>
                </p14:cNvPr>
                <p14:cNvContentPartPr/>
                <p14:nvPr/>
              </p14:nvContentPartPr>
              <p14:xfrm>
                <a:off x="5289133" y="3660427"/>
                <a:ext cx="110520" cy="130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716DACE-0352-47D2-90D8-12201668A2A9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5284813" y="3656107"/>
                  <a:ext cx="119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6D1C0E0-D719-4A9C-A2D6-6FD47229E516}"/>
                    </a:ext>
                  </a:extLst>
                </p14:cNvPr>
                <p14:cNvContentPartPr/>
                <p14:nvPr/>
              </p14:nvContentPartPr>
              <p14:xfrm>
                <a:off x="5348533" y="3772027"/>
                <a:ext cx="90360" cy="29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6D1C0E0-D719-4A9C-A2D6-6FD47229E516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5344213" y="3767707"/>
                  <a:ext cx="99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4505BA1-AF9F-4AAF-A0AF-F3E29C0F0C95}"/>
                    </a:ext>
                  </a:extLst>
                </p14:cNvPr>
                <p14:cNvContentPartPr/>
                <p14:nvPr/>
              </p14:nvContentPartPr>
              <p14:xfrm>
                <a:off x="5465533" y="3680947"/>
                <a:ext cx="127800" cy="136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4505BA1-AF9F-4AAF-A0AF-F3E29C0F0C95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5461213" y="3676627"/>
                  <a:ext cx="136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FC67D80-3E2A-4376-AB42-E3BE5F8C3109}"/>
                    </a:ext>
                  </a:extLst>
                </p14:cNvPr>
                <p14:cNvContentPartPr/>
                <p14:nvPr/>
              </p14:nvContentPartPr>
              <p14:xfrm>
                <a:off x="5584333" y="3747907"/>
                <a:ext cx="12960" cy="27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FC67D80-3E2A-4376-AB42-E3BE5F8C3109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5580013" y="3743587"/>
                  <a:ext cx="21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D4491A8-A7D1-4BD5-8F9C-AF63ADB128AD}"/>
                    </a:ext>
                  </a:extLst>
                </p14:cNvPr>
                <p14:cNvContentPartPr/>
                <p14:nvPr/>
              </p14:nvContentPartPr>
              <p14:xfrm>
                <a:off x="5634733" y="3763027"/>
                <a:ext cx="209520" cy="95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D4491A8-A7D1-4BD5-8F9C-AF63ADB128AD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5630413" y="3758707"/>
                  <a:ext cx="218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1E891EA-178E-4D4D-9B95-19A7C3F658B8}"/>
                    </a:ext>
                  </a:extLst>
                </p14:cNvPr>
                <p14:cNvContentPartPr/>
                <p14:nvPr/>
              </p14:nvContentPartPr>
              <p14:xfrm>
                <a:off x="5880613" y="3754387"/>
                <a:ext cx="107280" cy="202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1E891EA-178E-4D4D-9B95-19A7C3F658B8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5876293" y="3750067"/>
                  <a:ext cx="115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FA84A1E0-A33C-4652-BD14-30468D532F71}"/>
                    </a:ext>
                  </a:extLst>
                </p14:cNvPr>
                <p14:cNvContentPartPr/>
                <p14:nvPr/>
              </p14:nvContentPartPr>
              <p14:xfrm>
                <a:off x="6045493" y="3711547"/>
                <a:ext cx="381600" cy="1188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FA84A1E0-A33C-4652-BD14-30468D532F71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6041173" y="3707227"/>
                  <a:ext cx="390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C521F150-0892-47F8-A42D-7049EC9FC93E}"/>
                    </a:ext>
                  </a:extLst>
                </p14:cNvPr>
                <p14:cNvContentPartPr/>
                <p14:nvPr/>
              </p14:nvContentPartPr>
              <p14:xfrm>
                <a:off x="6535453" y="3685987"/>
                <a:ext cx="93240" cy="1137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C521F150-0892-47F8-A42D-7049EC9FC93E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6531133" y="3681667"/>
                  <a:ext cx="101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507560BD-584E-4E00-940E-1D89DAB9895D}"/>
                    </a:ext>
                  </a:extLst>
                </p14:cNvPr>
                <p14:cNvContentPartPr/>
                <p14:nvPr/>
              </p14:nvContentPartPr>
              <p14:xfrm>
                <a:off x="6672613" y="3701827"/>
                <a:ext cx="173160" cy="849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507560BD-584E-4E00-940E-1D89DAB9895D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6668293" y="3697507"/>
                  <a:ext cx="181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6D6034E3-307F-46FB-BA40-9C6E7FA05176}"/>
                    </a:ext>
                  </a:extLst>
                </p14:cNvPr>
                <p14:cNvContentPartPr/>
                <p14:nvPr/>
              </p14:nvContentPartPr>
              <p14:xfrm>
                <a:off x="6854053" y="3674467"/>
                <a:ext cx="360" cy="3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6D6034E3-307F-46FB-BA40-9C6E7FA05176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6849733" y="3670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CB7E537-AF0B-423F-8714-7BCA8093DAD8}"/>
                    </a:ext>
                  </a:extLst>
                </p14:cNvPr>
                <p14:cNvContentPartPr/>
                <p14:nvPr/>
              </p14:nvContentPartPr>
              <p14:xfrm>
                <a:off x="7016053" y="3675187"/>
                <a:ext cx="178920" cy="143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CB7E537-AF0B-423F-8714-7BCA8093DAD8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011733" y="3670867"/>
                  <a:ext cx="187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55EFF87-4320-41D7-BAAF-896F6D434E95}"/>
                    </a:ext>
                  </a:extLst>
                </p14:cNvPr>
                <p14:cNvContentPartPr/>
                <p14:nvPr/>
              </p14:nvContentPartPr>
              <p14:xfrm>
                <a:off x="7183093" y="3649987"/>
                <a:ext cx="275760" cy="1566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55EFF87-4320-41D7-BAAF-896F6D434E95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178773" y="3645667"/>
                  <a:ext cx="284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5228BC08-0C04-4600-977D-1A7A0526DFAD}"/>
                    </a:ext>
                  </a:extLst>
                </p14:cNvPr>
                <p14:cNvContentPartPr/>
                <p14:nvPr/>
              </p14:nvContentPartPr>
              <p14:xfrm>
                <a:off x="7391173" y="3711547"/>
                <a:ext cx="73080" cy="198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5228BC08-0C04-4600-977D-1A7A0526DFAD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386853" y="3707227"/>
                  <a:ext cx="81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75B8DC3A-53B8-4920-BF7F-671AFF6639EF}"/>
                    </a:ext>
                  </a:extLst>
                </p14:cNvPr>
                <p14:cNvContentPartPr/>
                <p14:nvPr/>
              </p14:nvContentPartPr>
              <p14:xfrm>
                <a:off x="7485493" y="3611107"/>
                <a:ext cx="134640" cy="1594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75B8DC3A-53B8-4920-BF7F-671AFF6639EF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481173" y="3606787"/>
                  <a:ext cx="143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23C24B3-5CE7-404E-84F2-CE5F4FA6FDAE}"/>
                    </a:ext>
                  </a:extLst>
                </p14:cNvPr>
                <p14:cNvContentPartPr/>
                <p14:nvPr/>
              </p14:nvContentPartPr>
              <p14:xfrm>
                <a:off x="7671253" y="3649627"/>
                <a:ext cx="446400" cy="1339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23C24B3-5CE7-404E-84F2-CE5F4FA6FDAE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666933" y="3645307"/>
                  <a:ext cx="45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42C5BF4-F1AB-498F-9F2B-26EF9D9176F4}"/>
                    </a:ext>
                  </a:extLst>
                </p14:cNvPr>
                <p14:cNvContentPartPr/>
                <p14:nvPr/>
              </p14:nvContentPartPr>
              <p14:xfrm>
                <a:off x="8115133" y="3635947"/>
                <a:ext cx="48240" cy="1674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42C5BF4-F1AB-498F-9F2B-26EF9D9176F4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8110813" y="3631627"/>
                  <a:ext cx="56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53E19001-FD24-492A-9F4F-AA0E1B4ACD6F}"/>
                    </a:ext>
                  </a:extLst>
                </p14:cNvPr>
                <p14:cNvContentPartPr/>
                <p14:nvPr/>
              </p14:nvContentPartPr>
              <p14:xfrm>
                <a:off x="4693693" y="3858787"/>
                <a:ext cx="3491280" cy="756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53E19001-FD24-492A-9F4F-AA0E1B4ACD6F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4689373" y="3854467"/>
                  <a:ext cx="3499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8D409872-8913-4987-B406-55584A8A81CD}"/>
                    </a:ext>
                  </a:extLst>
                </p14:cNvPr>
                <p14:cNvContentPartPr/>
                <p14:nvPr/>
              </p14:nvContentPartPr>
              <p14:xfrm>
                <a:off x="3954613" y="3589147"/>
                <a:ext cx="164880" cy="164304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8D409872-8913-4987-B406-55584A8A81CD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3950293" y="3584827"/>
                  <a:ext cx="173520" cy="165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8" name="Gruppieren 717">
            <a:extLst>
              <a:ext uri="{FF2B5EF4-FFF2-40B4-BE49-F238E27FC236}">
                <a16:creationId xmlns:a16="http://schemas.microsoft.com/office/drawing/2014/main" id="{0561D7F0-2117-4901-8948-E7B91225F5C5}"/>
              </a:ext>
            </a:extLst>
          </p:cNvPr>
          <p:cNvGrpSpPr/>
          <p:nvPr/>
        </p:nvGrpSpPr>
        <p:grpSpPr>
          <a:xfrm>
            <a:off x="1153093" y="2959507"/>
            <a:ext cx="547200" cy="2125080"/>
            <a:chOff x="1153093" y="2959507"/>
            <a:chExt cx="547200" cy="21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93727536-0613-4E1B-A886-67A6BB31FC71}"/>
                    </a:ext>
                  </a:extLst>
                </p14:cNvPr>
                <p14:cNvContentPartPr/>
                <p14:nvPr/>
              </p14:nvContentPartPr>
              <p14:xfrm>
                <a:off x="1177933" y="3586627"/>
                <a:ext cx="522360" cy="774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93727536-0613-4E1B-A886-67A6BB31FC71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1173613" y="3582307"/>
                  <a:ext cx="531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1389D57-45C7-4FF8-8712-6837A319D82C}"/>
                    </a:ext>
                  </a:extLst>
                </p14:cNvPr>
                <p14:cNvContentPartPr/>
                <p14:nvPr/>
              </p14:nvContentPartPr>
              <p14:xfrm>
                <a:off x="1362613" y="3628747"/>
                <a:ext cx="68400" cy="421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1389D57-45C7-4FF8-8712-6837A319D82C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1358293" y="3624427"/>
                  <a:ext cx="77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E17B6894-AA13-444D-8F83-2373B8EE1A27}"/>
                    </a:ext>
                  </a:extLst>
                </p14:cNvPr>
                <p14:cNvContentPartPr/>
                <p14:nvPr/>
              </p14:nvContentPartPr>
              <p14:xfrm>
                <a:off x="1225453" y="3653587"/>
                <a:ext cx="191520" cy="14310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E17B6894-AA13-444D-8F83-2373B8EE1A27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1221133" y="3649267"/>
                  <a:ext cx="20016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298B2EC6-9E07-47A0-AC96-402C2FE332EA}"/>
                    </a:ext>
                  </a:extLst>
                </p14:cNvPr>
                <p14:cNvContentPartPr/>
                <p14:nvPr/>
              </p14:nvContentPartPr>
              <p14:xfrm>
                <a:off x="1209613" y="2959507"/>
                <a:ext cx="102960" cy="4737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298B2EC6-9E07-47A0-AC96-402C2FE332EA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1205293" y="2955187"/>
                  <a:ext cx="1116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17E410B3-CE66-4761-A6F0-AF7E3608B3A2}"/>
                    </a:ext>
                  </a:extLst>
                </p14:cNvPr>
                <p14:cNvContentPartPr/>
                <p14:nvPr/>
              </p14:nvContentPartPr>
              <p14:xfrm>
                <a:off x="1153093" y="3219787"/>
                <a:ext cx="305640" cy="2278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17E410B3-CE66-4761-A6F0-AF7E3608B3A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1148773" y="3215467"/>
                  <a:ext cx="314280" cy="23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862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3222</Words>
  <Application>Microsoft Office PowerPoint</Application>
  <PresentationFormat>Breitbild</PresentationFormat>
  <Paragraphs>568</Paragraphs>
  <Slides>45</Slides>
  <Notes>44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568</cp:revision>
  <dcterms:created xsi:type="dcterms:W3CDTF">2019-02-11T10:45:01Z</dcterms:created>
  <dcterms:modified xsi:type="dcterms:W3CDTF">2023-04-17T07:43:45Z</dcterms:modified>
</cp:coreProperties>
</file>